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61" r:id="rId3"/>
    <p:sldId id="257" r:id="rId4"/>
    <p:sldId id="268" r:id="rId5"/>
    <p:sldId id="262" r:id="rId6"/>
    <p:sldId id="263" r:id="rId7"/>
    <p:sldId id="258" r:id="rId8"/>
    <p:sldId id="271" r:id="rId9"/>
    <p:sldId id="266" r:id="rId10"/>
    <p:sldId id="265" r:id="rId11"/>
    <p:sldId id="269" r:id="rId12"/>
    <p:sldId id="264" r:id="rId13"/>
    <p:sldId id="267" r:id="rId14"/>
    <p:sldId id="270" r:id="rId15"/>
    <p:sldId id="272" r:id="rId16"/>
    <p:sldId id="26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098E0-BF79-450F-AF3C-3B3C616B28D4}" v="117" dt="2022-10-30T17:16:29.144"/>
  </p1510:revLst>
</p1510:revInfo>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Stil luminos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Stil mediu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Tuica" userId="600397ad340f345e" providerId="LiveId" clId="{214098E0-BF79-450F-AF3C-3B3C616B28D4}"/>
    <pc:docChg chg="undo redo custSel addSld delSld modSld">
      <pc:chgData name="Alexandra Tuica" userId="600397ad340f345e" providerId="LiveId" clId="{214098E0-BF79-450F-AF3C-3B3C616B28D4}" dt="2022-10-30T17:21:29.551" v="4536" actId="20577"/>
      <pc:docMkLst>
        <pc:docMk/>
      </pc:docMkLst>
      <pc:sldChg chg="addSp delSp modSp new mod modMedia setBg addAnim delAnim modAnim setClrOvrMap">
        <pc:chgData name="Alexandra Tuica" userId="600397ad340f345e" providerId="LiveId" clId="{214098E0-BF79-450F-AF3C-3B3C616B28D4}" dt="2022-10-30T17:16:40.812" v="4528" actId="1076"/>
        <pc:sldMkLst>
          <pc:docMk/>
          <pc:sldMk cId="2162654471" sldId="256"/>
        </pc:sldMkLst>
        <pc:spChg chg="mod ord">
          <ac:chgData name="Alexandra Tuica" userId="600397ad340f345e" providerId="LiveId" clId="{214098E0-BF79-450F-AF3C-3B3C616B28D4}" dt="2022-10-30T17:16:37.992" v="4527" actId="14100"/>
          <ac:spMkLst>
            <pc:docMk/>
            <pc:sldMk cId="2162654471" sldId="256"/>
            <ac:spMk id="2" creationId="{5475EC9A-FE77-A3DF-4153-33CB18E5AF31}"/>
          </ac:spMkLst>
        </pc:spChg>
        <pc:spChg chg="mod">
          <ac:chgData name="Alexandra Tuica" userId="600397ad340f345e" providerId="LiveId" clId="{214098E0-BF79-450F-AF3C-3B3C616B28D4}" dt="2022-10-30T17:16:40.812" v="4528" actId="1076"/>
          <ac:spMkLst>
            <pc:docMk/>
            <pc:sldMk cId="2162654471" sldId="256"/>
            <ac:spMk id="3" creationId="{7E9085ED-08F0-46DA-E3A6-F2C8008494FF}"/>
          </ac:spMkLst>
        </pc:spChg>
        <pc:spChg chg="add mod">
          <ac:chgData name="Alexandra Tuica" userId="600397ad340f345e" providerId="LiveId" clId="{214098E0-BF79-450F-AF3C-3B3C616B28D4}" dt="2022-10-30T17:03:06.213" v="4456" actId="255"/>
          <ac:spMkLst>
            <pc:docMk/>
            <pc:sldMk cId="2162654471" sldId="256"/>
            <ac:spMk id="4" creationId="{E98CF1FA-9804-1AFC-67B9-5551ED66B36D}"/>
          </ac:spMkLst>
        </pc:spChg>
        <pc:spChg chg="add del">
          <ac:chgData name="Alexandra Tuica" userId="600397ad340f345e" providerId="LiveId" clId="{214098E0-BF79-450F-AF3C-3B3C616B28D4}" dt="2022-10-30T11:26:15.070" v="2019" actId="26606"/>
          <ac:spMkLst>
            <pc:docMk/>
            <pc:sldMk cId="2162654471" sldId="256"/>
            <ac:spMk id="8" creationId="{B9008973-65FB-40C1-893A-A58712593D72}"/>
          </ac:spMkLst>
        </pc:spChg>
        <pc:spChg chg="add del">
          <ac:chgData name="Alexandra Tuica" userId="600397ad340f345e" providerId="LiveId" clId="{214098E0-BF79-450F-AF3C-3B3C616B28D4}" dt="2022-10-30T11:26:15.070" v="2019" actId="26606"/>
          <ac:spMkLst>
            <pc:docMk/>
            <pc:sldMk cId="2162654471" sldId="256"/>
            <ac:spMk id="10" creationId="{2558829B-C7EF-4D51-94DF-A8B1A80C2665}"/>
          </ac:spMkLst>
        </pc:spChg>
        <pc:spChg chg="add del">
          <ac:chgData name="Alexandra Tuica" userId="600397ad340f345e" providerId="LiveId" clId="{214098E0-BF79-450F-AF3C-3B3C616B28D4}" dt="2022-10-30T11:26:15.070" v="2019" actId="26606"/>
          <ac:spMkLst>
            <pc:docMk/>
            <pc:sldMk cId="2162654471" sldId="256"/>
            <ac:spMk id="12" creationId="{090A6D10-3F68-4EAB-9085-93C36B5FCA59}"/>
          </ac:spMkLst>
        </pc:spChg>
        <pc:spChg chg="add del">
          <ac:chgData name="Alexandra Tuica" userId="600397ad340f345e" providerId="LiveId" clId="{214098E0-BF79-450F-AF3C-3B3C616B28D4}" dt="2022-10-30T11:25:36.550" v="2006" actId="26606"/>
          <ac:spMkLst>
            <pc:docMk/>
            <pc:sldMk cId="2162654471" sldId="256"/>
            <ac:spMk id="38" creationId="{17CDB40A-75BB-4498-A20B-59C3984A3A94}"/>
          </ac:spMkLst>
        </pc:spChg>
        <pc:spChg chg="add del">
          <ac:chgData name="Alexandra Tuica" userId="600397ad340f345e" providerId="LiveId" clId="{214098E0-BF79-450F-AF3C-3B3C616B28D4}" dt="2022-10-30T11:25:26.677" v="2004" actId="26606"/>
          <ac:spMkLst>
            <pc:docMk/>
            <pc:sldMk cId="2162654471" sldId="256"/>
            <ac:spMk id="40" creationId="{C1DD1A8A-57D5-4A81-AD04-532B043C5611}"/>
          </ac:spMkLst>
        </pc:spChg>
        <pc:spChg chg="add del">
          <ac:chgData name="Alexandra Tuica" userId="600397ad340f345e" providerId="LiveId" clId="{214098E0-BF79-450F-AF3C-3B3C616B28D4}" dt="2022-10-30T11:25:26.677" v="2004" actId="26606"/>
          <ac:spMkLst>
            <pc:docMk/>
            <pc:sldMk cId="2162654471" sldId="256"/>
            <ac:spMk id="42" creationId="{007891EC-4501-44ED-A8C8-B11B6DB767AB}"/>
          </ac:spMkLst>
        </pc:spChg>
        <pc:spChg chg="add del">
          <ac:chgData name="Alexandra Tuica" userId="600397ad340f345e" providerId="LiveId" clId="{214098E0-BF79-450F-AF3C-3B3C616B28D4}" dt="2022-10-30T11:25:48.869" v="2008" actId="26606"/>
          <ac:spMkLst>
            <pc:docMk/>
            <pc:sldMk cId="2162654471" sldId="256"/>
            <ac:spMk id="43" creationId="{FC0DEEBF-DB94-4E7E-A9D3-84FA863C3BD9}"/>
          </ac:spMkLst>
        </pc:spChg>
        <pc:spChg chg="add del">
          <ac:chgData name="Alexandra Tuica" userId="600397ad340f345e" providerId="LiveId" clId="{214098E0-BF79-450F-AF3C-3B3C616B28D4}" dt="2022-10-30T11:25:50.892" v="2010" actId="26606"/>
          <ac:spMkLst>
            <pc:docMk/>
            <pc:sldMk cId="2162654471" sldId="256"/>
            <ac:spMk id="46" creationId="{716F42E0-28DF-4093-AFC5-CA01F54C8897}"/>
          </ac:spMkLst>
        </pc:spChg>
        <pc:spChg chg="add del">
          <ac:chgData name="Alexandra Tuica" userId="600397ad340f345e" providerId="LiveId" clId="{214098E0-BF79-450F-AF3C-3B3C616B28D4}" dt="2022-10-30T11:25:50.892" v="2010" actId="26606"/>
          <ac:spMkLst>
            <pc:docMk/>
            <pc:sldMk cId="2162654471" sldId="256"/>
            <ac:spMk id="48" creationId="{4063B759-00FC-46D1-9898-8E8625268FAF}"/>
          </ac:spMkLst>
        </pc:spChg>
        <pc:spChg chg="add del">
          <ac:chgData name="Alexandra Tuica" userId="600397ad340f345e" providerId="LiveId" clId="{214098E0-BF79-450F-AF3C-3B3C616B28D4}" dt="2022-10-30T11:25:50.892" v="2010" actId="26606"/>
          <ac:spMkLst>
            <pc:docMk/>
            <pc:sldMk cId="2162654471" sldId="256"/>
            <ac:spMk id="49" creationId="{D5B012D8-7F27-4758-9AC6-C889B154BD73}"/>
          </ac:spMkLst>
        </pc:spChg>
        <pc:spChg chg="add del">
          <ac:chgData name="Alexandra Tuica" userId="600397ad340f345e" providerId="LiveId" clId="{214098E0-BF79-450F-AF3C-3B3C616B28D4}" dt="2022-10-30T11:26:02.218" v="2014" actId="26606"/>
          <ac:spMkLst>
            <pc:docMk/>
            <pc:sldMk cId="2162654471" sldId="256"/>
            <ac:spMk id="52" creationId="{6B3BAD04-E614-4C16-8360-019FCF0045AC}"/>
          </ac:spMkLst>
        </pc:spChg>
        <pc:spChg chg="add del">
          <ac:chgData name="Alexandra Tuica" userId="600397ad340f345e" providerId="LiveId" clId="{214098E0-BF79-450F-AF3C-3B3C616B28D4}" dt="2022-10-30T11:26:15.060" v="2018" actId="26606"/>
          <ac:spMkLst>
            <pc:docMk/>
            <pc:sldMk cId="2162654471" sldId="256"/>
            <ac:spMk id="54" creationId="{ECC07320-C2CA-4E29-8481-9D9E143C7788}"/>
          </ac:spMkLst>
        </pc:spChg>
        <pc:spChg chg="add del">
          <ac:chgData name="Alexandra Tuica" userId="600397ad340f345e" providerId="LiveId" clId="{214098E0-BF79-450F-AF3C-3B3C616B28D4}" dt="2022-10-30T11:26:15.060" v="2018" actId="26606"/>
          <ac:spMkLst>
            <pc:docMk/>
            <pc:sldMk cId="2162654471" sldId="256"/>
            <ac:spMk id="56" creationId="{178FB36B-5BFE-42CA-BC60-1115E0D95EEC}"/>
          </ac:spMkLst>
        </pc:spChg>
        <pc:spChg chg="add">
          <ac:chgData name="Alexandra Tuica" userId="600397ad340f345e" providerId="LiveId" clId="{214098E0-BF79-450F-AF3C-3B3C616B28D4}" dt="2022-10-30T11:26:15.070" v="2019" actId="26606"/>
          <ac:spMkLst>
            <pc:docMk/>
            <pc:sldMk cId="2162654471" sldId="256"/>
            <ac:spMk id="58" creationId="{ECC07320-C2CA-4E29-8481-9D9E143C7788}"/>
          </ac:spMkLst>
        </pc:spChg>
        <pc:grpChg chg="add del">
          <ac:chgData name="Alexandra Tuica" userId="600397ad340f345e" providerId="LiveId" clId="{214098E0-BF79-450F-AF3C-3B3C616B28D4}" dt="2022-10-30T11:26:15.070" v="2019" actId="26606"/>
          <ac:grpSpMkLst>
            <pc:docMk/>
            <pc:sldMk cId="2162654471" sldId="256"/>
            <ac:grpSpMk id="14" creationId="{C38C6B01-5C30-47AE-94D3-B54B34D6880C}"/>
          </ac:grpSpMkLst>
        </pc:grpChg>
        <pc:picChg chg="add del mod">
          <ac:chgData name="Alexandra Tuica" userId="600397ad340f345e" providerId="LiveId" clId="{214098E0-BF79-450F-AF3C-3B3C616B28D4}" dt="2022-10-30T11:25:26.677" v="2004" actId="26606"/>
          <ac:picMkLst>
            <pc:docMk/>
            <pc:sldMk cId="2162654471" sldId="256"/>
            <ac:picMk id="36" creationId="{1E447EB9-D591-04EF-D813-ACF0D99668AD}"/>
          </ac:picMkLst>
        </pc:picChg>
        <pc:picChg chg="add del">
          <ac:chgData name="Alexandra Tuica" userId="600397ad340f345e" providerId="LiveId" clId="{214098E0-BF79-450F-AF3C-3B3C616B28D4}" dt="2022-10-30T11:25:36.550" v="2006" actId="26606"/>
          <ac:picMkLst>
            <pc:docMk/>
            <pc:sldMk cId="2162654471" sldId="256"/>
            <ac:picMk id="37" creationId="{F955EC0A-4E21-2EB1-2A0E-39A53903DA6C}"/>
          </ac:picMkLst>
        </pc:picChg>
        <pc:picChg chg="add del">
          <ac:chgData name="Alexandra Tuica" userId="600397ad340f345e" providerId="LiveId" clId="{214098E0-BF79-450F-AF3C-3B3C616B28D4}" dt="2022-10-30T11:25:48.869" v="2008" actId="26606"/>
          <ac:picMkLst>
            <pc:docMk/>
            <pc:sldMk cId="2162654471" sldId="256"/>
            <ac:picMk id="41" creationId="{BEA69D8F-D4AF-1CA5-AEAF-7E8D2FE9E827}"/>
          </ac:picMkLst>
        </pc:picChg>
        <pc:picChg chg="add del">
          <ac:chgData name="Alexandra Tuica" userId="600397ad340f345e" providerId="LiveId" clId="{214098E0-BF79-450F-AF3C-3B3C616B28D4}" dt="2022-10-30T11:25:50.892" v="2010" actId="26606"/>
          <ac:picMkLst>
            <pc:docMk/>
            <pc:sldMk cId="2162654471" sldId="256"/>
            <ac:picMk id="47" creationId="{446614EF-5840-AD69-73E4-503C0FE34080}"/>
          </ac:picMkLst>
        </pc:picChg>
        <pc:picChg chg="add del">
          <ac:chgData name="Alexandra Tuica" userId="600397ad340f345e" providerId="LiveId" clId="{214098E0-BF79-450F-AF3C-3B3C616B28D4}" dt="2022-10-30T11:26:02.218" v="2014" actId="26606"/>
          <ac:picMkLst>
            <pc:docMk/>
            <pc:sldMk cId="2162654471" sldId="256"/>
            <ac:picMk id="51" creationId="{9E0E3E32-BCB8-5F4F-71C1-1F8DE54F9206}"/>
          </ac:picMkLst>
        </pc:picChg>
        <pc:picChg chg="add del">
          <ac:chgData name="Alexandra Tuica" userId="600397ad340f345e" providerId="LiveId" clId="{214098E0-BF79-450F-AF3C-3B3C616B28D4}" dt="2022-10-30T11:26:15.060" v="2018" actId="26606"/>
          <ac:picMkLst>
            <pc:docMk/>
            <pc:sldMk cId="2162654471" sldId="256"/>
            <ac:picMk id="55" creationId="{2D55ABB1-4751-275C-A883-31688ACDB7FE}"/>
          </ac:picMkLst>
        </pc:picChg>
        <pc:picChg chg="add">
          <ac:chgData name="Alexandra Tuica" userId="600397ad340f345e" providerId="LiveId" clId="{214098E0-BF79-450F-AF3C-3B3C616B28D4}" dt="2022-10-30T11:26:15.070" v="2019" actId="26606"/>
          <ac:picMkLst>
            <pc:docMk/>
            <pc:sldMk cId="2162654471" sldId="256"/>
            <ac:picMk id="59" creationId="{BDB5E27B-28E0-2865-CF9F-454D3D18CF0B}"/>
          </ac:picMkLst>
        </pc:picChg>
        <pc:cxnChg chg="add del">
          <ac:chgData name="Alexandra Tuica" userId="600397ad340f345e" providerId="LiveId" clId="{214098E0-BF79-450F-AF3C-3B3C616B28D4}" dt="2022-10-30T11:25:48.869" v="2008" actId="26606"/>
          <ac:cxnSpMkLst>
            <pc:docMk/>
            <pc:sldMk cId="2162654471" sldId="256"/>
            <ac:cxnSpMk id="44" creationId="{77A9CA3A-7216-41E0-B3CD-058077FD396D}"/>
          </ac:cxnSpMkLst>
        </pc:cxnChg>
      </pc:sldChg>
      <pc:sldChg chg="addSp delSp modSp new mod setBg modClrScheme chgLayout">
        <pc:chgData name="Alexandra Tuica" userId="600397ad340f345e" providerId="LiveId" clId="{214098E0-BF79-450F-AF3C-3B3C616B28D4}" dt="2022-10-30T17:08:16.139" v="4482" actId="122"/>
        <pc:sldMkLst>
          <pc:docMk/>
          <pc:sldMk cId="4216887500" sldId="257"/>
        </pc:sldMkLst>
        <pc:spChg chg="del mod ord">
          <ac:chgData name="Alexandra Tuica" userId="600397ad340f345e" providerId="LiveId" clId="{214098E0-BF79-450F-AF3C-3B3C616B28D4}" dt="2022-09-25T11:05:22.971" v="66" actId="700"/>
          <ac:spMkLst>
            <pc:docMk/>
            <pc:sldMk cId="4216887500" sldId="257"/>
            <ac:spMk id="2" creationId="{B1ACB500-7AF8-2462-1F2E-E629794B065F}"/>
          </ac:spMkLst>
        </pc:spChg>
        <pc:spChg chg="del mod ord">
          <ac:chgData name="Alexandra Tuica" userId="600397ad340f345e" providerId="LiveId" clId="{214098E0-BF79-450F-AF3C-3B3C616B28D4}" dt="2022-09-25T11:05:22.971" v="66" actId="700"/>
          <ac:spMkLst>
            <pc:docMk/>
            <pc:sldMk cId="4216887500" sldId="257"/>
            <ac:spMk id="3" creationId="{3F1F058F-58E4-A1DA-D986-1BC63F9765AC}"/>
          </ac:spMkLst>
        </pc:spChg>
        <pc:spChg chg="add del mod ord">
          <ac:chgData name="Alexandra Tuica" userId="600397ad340f345e" providerId="LiveId" clId="{214098E0-BF79-450F-AF3C-3B3C616B28D4}" dt="2022-09-25T11:05:32.047" v="67" actId="700"/>
          <ac:spMkLst>
            <pc:docMk/>
            <pc:sldMk cId="4216887500" sldId="257"/>
            <ac:spMk id="4" creationId="{D53577D1-74BB-4643-6B21-40B4A7F2306F}"/>
          </ac:spMkLst>
        </pc:spChg>
        <pc:spChg chg="add del mod ord">
          <ac:chgData name="Alexandra Tuica" userId="600397ad340f345e" providerId="LiveId" clId="{214098E0-BF79-450F-AF3C-3B3C616B28D4}" dt="2022-09-25T11:05:32.047" v="67" actId="700"/>
          <ac:spMkLst>
            <pc:docMk/>
            <pc:sldMk cId="4216887500" sldId="257"/>
            <ac:spMk id="5" creationId="{DE78508E-3935-B365-C1D8-810F866F7F46}"/>
          </ac:spMkLst>
        </pc:spChg>
        <pc:spChg chg="add mod ord">
          <ac:chgData name="Alexandra Tuica" userId="600397ad340f345e" providerId="LiveId" clId="{214098E0-BF79-450F-AF3C-3B3C616B28D4}" dt="2022-10-30T17:08:16.139" v="4482" actId="122"/>
          <ac:spMkLst>
            <pc:docMk/>
            <pc:sldMk cId="4216887500" sldId="257"/>
            <ac:spMk id="6" creationId="{A264CF4D-AAF4-FA1D-F1FB-784B4AFBC3D1}"/>
          </ac:spMkLst>
        </pc:spChg>
        <pc:spChg chg="add del mod">
          <ac:chgData name="Alexandra Tuica" userId="600397ad340f345e" providerId="LiveId" clId="{214098E0-BF79-450F-AF3C-3B3C616B28D4}" dt="2022-10-30T15:23:47.093" v="3675" actId="1076"/>
          <ac:spMkLst>
            <pc:docMk/>
            <pc:sldMk cId="4216887500" sldId="257"/>
            <ac:spMk id="7" creationId="{DB32491C-3AE1-CAA0-ABB5-BEF8D8D80089}"/>
          </ac:spMkLst>
        </pc:spChg>
        <pc:spChg chg="add del">
          <ac:chgData name="Alexandra Tuica" userId="600397ad340f345e" providerId="LiveId" clId="{214098E0-BF79-450F-AF3C-3B3C616B28D4}" dt="2022-10-30T11:10:54.444" v="1944" actId="26606"/>
          <ac:spMkLst>
            <pc:docMk/>
            <pc:sldMk cId="4216887500" sldId="257"/>
            <ac:spMk id="10" creationId="{3AD318CC-E2A8-4E27-9548-A047A78999B1}"/>
          </ac:spMkLst>
        </pc:spChg>
        <pc:spChg chg="add del">
          <ac:chgData name="Alexandra Tuica" userId="600397ad340f345e" providerId="LiveId" clId="{214098E0-BF79-450F-AF3C-3B3C616B28D4}" dt="2022-10-30T11:10:45.621" v="1940" actId="26606"/>
          <ac:spMkLst>
            <pc:docMk/>
            <pc:sldMk cId="4216887500" sldId="257"/>
            <ac:spMk id="12" creationId="{081EA652-8C6A-4E69-BEB9-170809474553}"/>
          </ac:spMkLst>
        </pc:spChg>
        <pc:spChg chg="add del">
          <ac:chgData name="Alexandra Tuica" userId="600397ad340f345e" providerId="LiveId" clId="{214098E0-BF79-450F-AF3C-3B3C616B28D4}" dt="2022-10-30T11:10:21.996" v="1938" actId="26606"/>
          <ac:spMkLst>
            <pc:docMk/>
            <pc:sldMk cId="4216887500" sldId="257"/>
            <ac:spMk id="13" creationId="{2659FDB4-FCBE-4A89-B46D-43D4FA54464D}"/>
          </ac:spMkLst>
        </pc:spChg>
        <pc:spChg chg="add del">
          <ac:chgData name="Alexandra Tuica" userId="600397ad340f345e" providerId="LiveId" clId="{214098E0-BF79-450F-AF3C-3B3C616B28D4}" dt="2022-10-30T11:10:45.621" v="1940" actId="26606"/>
          <ac:spMkLst>
            <pc:docMk/>
            <pc:sldMk cId="4216887500" sldId="257"/>
            <ac:spMk id="14" creationId="{5298780A-33B9-4EA2-8F67-DE68AD62841B}"/>
          </ac:spMkLst>
        </pc:spChg>
        <pc:spChg chg="add del">
          <ac:chgData name="Alexandra Tuica" userId="600397ad340f345e" providerId="LiveId" clId="{214098E0-BF79-450F-AF3C-3B3C616B28D4}" dt="2022-10-30T11:10:45.621" v="1940" actId="26606"/>
          <ac:spMkLst>
            <pc:docMk/>
            <pc:sldMk cId="4216887500" sldId="257"/>
            <ac:spMk id="16" creationId="{7F488E8B-4E1E-4402-8935-D4E6C02615C7}"/>
          </ac:spMkLst>
        </pc:spChg>
        <pc:spChg chg="add del">
          <ac:chgData name="Alexandra Tuica" userId="600397ad340f345e" providerId="LiveId" clId="{214098E0-BF79-450F-AF3C-3B3C616B28D4}" dt="2022-10-30T11:10:45.621" v="1940" actId="26606"/>
          <ac:spMkLst>
            <pc:docMk/>
            <pc:sldMk cId="4216887500" sldId="257"/>
            <ac:spMk id="17" creationId="{DB32491C-3AE1-CAA0-ABB5-BEF8D8D80089}"/>
          </ac:spMkLst>
        </pc:spChg>
        <pc:spChg chg="add del">
          <ac:chgData name="Alexandra Tuica" userId="600397ad340f345e" providerId="LiveId" clId="{214098E0-BF79-450F-AF3C-3B3C616B28D4}" dt="2022-10-30T11:10:47.489" v="1942" actId="26606"/>
          <ac:spMkLst>
            <pc:docMk/>
            <pc:sldMk cId="4216887500" sldId="257"/>
            <ac:spMk id="20" creationId="{87A57295-2710-4920-B99A-4D1FA03A62BD}"/>
          </ac:spMkLst>
        </pc:spChg>
        <pc:spChg chg="add del">
          <ac:chgData name="Alexandra Tuica" userId="600397ad340f345e" providerId="LiveId" clId="{214098E0-BF79-450F-AF3C-3B3C616B28D4}" dt="2022-10-30T11:10:47.489" v="1942" actId="26606"/>
          <ac:spMkLst>
            <pc:docMk/>
            <pc:sldMk cId="4216887500" sldId="257"/>
            <ac:spMk id="21" creationId="{78067929-4D33-4306-9E2F-67C49CDDB5DE}"/>
          </ac:spMkLst>
        </pc:spChg>
        <pc:spChg chg="add del">
          <ac:chgData name="Alexandra Tuica" userId="600397ad340f345e" providerId="LiveId" clId="{214098E0-BF79-450F-AF3C-3B3C616B28D4}" dt="2022-10-30T11:10:47.489" v="1942" actId="26606"/>
          <ac:spMkLst>
            <pc:docMk/>
            <pc:sldMk cId="4216887500" sldId="257"/>
            <ac:spMk id="23" creationId="{DB32491C-3AE1-CAA0-ABB5-BEF8D8D80089}"/>
          </ac:spMkLst>
        </pc:spChg>
        <pc:spChg chg="add del">
          <ac:chgData name="Alexandra Tuica" userId="600397ad340f345e" providerId="LiveId" clId="{214098E0-BF79-450F-AF3C-3B3C616B28D4}" dt="2022-10-30T11:10:54.444" v="1944" actId="26606"/>
          <ac:spMkLst>
            <pc:docMk/>
            <pc:sldMk cId="4216887500" sldId="257"/>
            <ac:spMk id="25" creationId="{2C1BBA94-3F40-40AA-8BB9-E69E25E537C1}"/>
          </ac:spMkLst>
        </pc:spChg>
        <pc:spChg chg="add del">
          <ac:chgData name="Alexandra Tuica" userId="600397ad340f345e" providerId="LiveId" clId="{214098E0-BF79-450F-AF3C-3B3C616B28D4}" dt="2022-10-30T11:12:24.456" v="1954" actId="26606"/>
          <ac:spMkLst>
            <pc:docMk/>
            <pc:sldMk cId="4216887500" sldId="257"/>
            <ac:spMk id="27" creationId="{081EA652-8C6A-4E69-BEB9-170809474553}"/>
          </ac:spMkLst>
        </pc:spChg>
        <pc:spChg chg="add del">
          <ac:chgData name="Alexandra Tuica" userId="600397ad340f345e" providerId="LiveId" clId="{214098E0-BF79-450F-AF3C-3B3C616B28D4}" dt="2022-10-30T11:12:24.456" v="1954" actId="26606"/>
          <ac:spMkLst>
            <pc:docMk/>
            <pc:sldMk cId="4216887500" sldId="257"/>
            <ac:spMk id="28" creationId="{A4026A73-1F7F-49F2-B319-8CA3B3D53269}"/>
          </ac:spMkLst>
        </pc:spChg>
        <pc:spChg chg="add del">
          <ac:chgData name="Alexandra Tuica" userId="600397ad340f345e" providerId="LiveId" clId="{214098E0-BF79-450F-AF3C-3B3C616B28D4}" dt="2022-10-30T11:12:24.456" v="1954" actId="26606"/>
          <ac:spMkLst>
            <pc:docMk/>
            <pc:sldMk cId="4216887500" sldId="257"/>
            <ac:spMk id="29" creationId="{5298780A-33B9-4EA2-8F67-DE68AD62841B}"/>
          </ac:spMkLst>
        </pc:spChg>
        <pc:spChg chg="add del">
          <ac:chgData name="Alexandra Tuica" userId="600397ad340f345e" providerId="LiveId" clId="{214098E0-BF79-450F-AF3C-3B3C616B28D4}" dt="2022-10-30T11:12:24.456" v="1954" actId="26606"/>
          <ac:spMkLst>
            <pc:docMk/>
            <pc:sldMk cId="4216887500" sldId="257"/>
            <ac:spMk id="30" creationId="{7F488E8B-4E1E-4402-8935-D4E6C02615C7}"/>
          </ac:spMkLst>
        </pc:spChg>
        <pc:spChg chg="add del">
          <ac:chgData name="Alexandra Tuica" userId="600397ad340f345e" providerId="LiveId" clId="{214098E0-BF79-450F-AF3C-3B3C616B28D4}" dt="2022-10-30T11:12:20.570" v="1952" actId="26606"/>
          <ac:spMkLst>
            <pc:docMk/>
            <pc:sldMk cId="4216887500" sldId="257"/>
            <ac:spMk id="36" creationId="{4BC99CB9-DDAD-44A2-8A1C-E3AF4E72DF5C}"/>
          </ac:spMkLst>
        </pc:spChg>
        <pc:spChg chg="add del">
          <ac:chgData name="Alexandra Tuica" userId="600397ad340f345e" providerId="LiveId" clId="{214098E0-BF79-450F-AF3C-3B3C616B28D4}" dt="2022-10-30T11:12:20.570" v="1952" actId="26606"/>
          <ac:spMkLst>
            <pc:docMk/>
            <pc:sldMk cId="4216887500" sldId="257"/>
            <ac:spMk id="38" creationId="{64053CBF-3932-45FF-8285-EE5146085F3A}"/>
          </ac:spMkLst>
        </pc:spChg>
        <pc:spChg chg="add del">
          <ac:chgData name="Alexandra Tuica" userId="600397ad340f345e" providerId="LiveId" clId="{214098E0-BF79-450F-AF3C-3B3C616B28D4}" dt="2022-10-30T11:12:24.456" v="1954" actId="26606"/>
          <ac:spMkLst>
            <pc:docMk/>
            <pc:sldMk cId="4216887500" sldId="257"/>
            <ac:spMk id="52" creationId="{081EA652-8C6A-4E69-BEB9-170809474553}"/>
          </ac:spMkLst>
        </pc:spChg>
        <pc:spChg chg="add del">
          <ac:chgData name="Alexandra Tuica" userId="600397ad340f345e" providerId="LiveId" clId="{214098E0-BF79-450F-AF3C-3B3C616B28D4}" dt="2022-10-30T11:12:24.456" v="1954" actId="26606"/>
          <ac:spMkLst>
            <pc:docMk/>
            <pc:sldMk cId="4216887500" sldId="257"/>
            <ac:spMk id="53" creationId="{5298780A-33B9-4EA2-8F67-DE68AD62841B}"/>
          </ac:spMkLst>
        </pc:spChg>
        <pc:spChg chg="add del">
          <ac:chgData name="Alexandra Tuica" userId="600397ad340f345e" providerId="LiveId" clId="{214098E0-BF79-450F-AF3C-3B3C616B28D4}" dt="2022-10-30T11:12:24.456" v="1954" actId="26606"/>
          <ac:spMkLst>
            <pc:docMk/>
            <pc:sldMk cId="4216887500" sldId="257"/>
            <ac:spMk id="54" creationId="{7F488E8B-4E1E-4402-8935-D4E6C02615C7}"/>
          </ac:spMkLst>
        </pc:spChg>
        <pc:grpChg chg="add del">
          <ac:chgData name="Alexandra Tuica" userId="600397ad340f345e" providerId="LiveId" clId="{214098E0-BF79-450F-AF3C-3B3C616B28D4}" dt="2022-10-30T11:10:54.444" v="1944" actId="26606"/>
          <ac:grpSpMkLst>
            <pc:docMk/>
            <pc:sldMk cId="4216887500" sldId="257"/>
            <ac:grpSpMk id="11" creationId="{B14B560F-9DD7-4302-A60B-EBD3EF59B073}"/>
          </ac:grpSpMkLst>
        </pc:grpChg>
        <pc:grpChg chg="add del">
          <ac:chgData name="Alexandra Tuica" userId="600397ad340f345e" providerId="LiveId" clId="{214098E0-BF79-450F-AF3C-3B3C616B28D4}" dt="2022-10-30T11:12:20.570" v="1952" actId="26606"/>
          <ac:grpSpMkLst>
            <pc:docMk/>
            <pc:sldMk cId="4216887500" sldId="257"/>
            <ac:grpSpMk id="40" creationId="{2E751C04-BEA6-446B-A678-9C74819EBD4C}"/>
          </ac:grpSpMkLst>
        </pc:grpChg>
        <pc:grpChg chg="add del">
          <ac:chgData name="Alexandra Tuica" userId="600397ad340f345e" providerId="LiveId" clId="{214098E0-BF79-450F-AF3C-3B3C616B28D4}" dt="2022-10-30T11:12:20.570" v="1952" actId="26606"/>
          <ac:grpSpMkLst>
            <pc:docMk/>
            <pc:sldMk cId="4216887500" sldId="257"/>
            <ac:grpSpMk id="46" creationId="{B63ACBA3-DEFD-4C6D-BBA0-64468FA99C2D}"/>
          </ac:grpSpMkLst>
        </pc:grpChg>
        <pc:graphicFrameChg chg="add del">
          <ac:chgData name="Alexandra Tuica" userId="600397ad340f345e" providerId="LiveId" clId="{214098E0-BF79-450F-AF3C-3B3C616B28D4}" dt="2022-10-30T11:10:21.996" v="1938" actId="26606"/>
          <ac:graphicFrameMkLst>
            <pc:docMk/>
            <pc:sldMk cId="4216887500" sldId="257"/>
            <ac:graphicFrameMk id="9" creationId="{6457F2A9-EDD1-5CFF-33DB-33F4C718B17D}"/>
          </ac:graphicFrameMkLst>
        </pc:graphicFrameChg>
        <pc:cxnChg chg="add del">
          <ac:chgData name="Alexandra Tuica" userId="600397ad340f345e" providerId="LiveId" clId="{214098E0-BF79-450F-AF3C-3B3C616B28D4}" dt="2022-10-30T11:10:21.996" v="1938" actId="26606"/>
          <ac:cxnSpMkLst>
            <pc:docMk/>
            <pc:sldMk cId="4216887500" sldId="257"/>
            <ac:cxnSpMk id="15" creationId="{C8F51B3F-8331-4E4A-AE96-D47B1006EEAD}"/>
          </ac:cxnSpMkLst>
        </pc:cxnChg>
        <pc:cxnChg chg="add del">
          <ac:chgData name="Alexandra Tuica" userId="600397ad340f345e" providerId="LiveId" clId="{214098E0-BF79-450F-AF3C-3B3C616B28D4}" dt="2022-10-30T11:10:45.621" v="1940" actId="26606"/>
          <ac:cxnSpMkLst>
            <pc:docMk/>
            <pc:sldMk cId="4216887500" sldId="257"/>
            <ac:cxnSpMk id="18" creationId="{23AAC9B5-8015-485C-ACF9-A750390E9A56}"/>
          </ac:cxnSpMkLst>
        </pc:cxnChg>
        <pc:cxnChg chg="add del">
          <ac:chgData name="Alexandra Tuica" userId="600397ad340f345e" providerId="LiveId" clId="{214098E0-BF79-450F-AF3C-3B3C616B28D4}" dt="2022-10-30T11:10:47.489" v="1942" actId="26606"/>
          <ac:cxnSpMkLst>
            <pc:docMk/>
            <pc:sldMk cId="4216887500" sldId="257"/>
            <ac:cxnSpMk id="22" creationId="{2D72A2C9-F3CA-4216-8BAD-FA4C970C3C4E}"/>
          </ac:cxnSpMkLst>
        </pc:cxnChg>
        <pc:cxnChg chg="add del">
          <ac:chgData name="Alexandra Tuica" userId="600397ad340f345e" providerId="LiveId" clId="{214098E0-BF79-450F-AF3C-3B3C616B28D4}" dt="2022-10-30T11:12:24.456" v="1954" actId="26606"/>
          <ac:cxnSpMkLst>
            <pc:docMk/>
            <pc:sldMk cId="4216887500" sldId="257"/>
            <ac:cxnSpMk id="31" creationId="{23AAC9B5-8015-485C-ACF9-A750390E9A56}"/>
          </ac:cxnSpMkLst>
        </pc:cxnChg>
      </pc:sldChg>
      <pc:sldChg chg="addSp delSp modSp new mod setBg">
        <pc:chgData name="Alexandra Tuica" userId="600397ad340f345e" providerId="LiveId" clId="{214098E0-BF79-450F-AF3C-3B3C616B28D4}" dt="2022-10-30T17:09:35.635" v="4495" actId="20577"/>
        <pc:sldMkLst>
          <pc:docMk/>
          <pc:sldMk cId="1583454890" sldId="258"/>
        </pc:sldMkLst>
        <pc:spChg chg="mod">
          <ac:chgData name="Alexandra Tuica" userId="600397ad340f345e" providerId="LiveId" clId="{214098E0-BF79-450F-AF3C-3B3C616B28D4}" dt="2022-10-30T12:54:05.011" v="3662" actId="14100"/>
          <ac:spMkLst>
            <pc:docMk/>
            <pc:sldMk cId="1583454890" sldId="258"/>
            <ac:spMk id="2" creationId="{64607978-8C3E-F8FF-8807-E34ECA0631E9}"/>
          </ac:spMkLst>
        </pc:spChg>
        <pc:spChg chg="add del">
          <ac:chgData name="Alexandra Tuica" userId="600397ad340f345e" providerId="LiveId" clId="{214098E0-BF79-450F-AF3C-3B3C616B28D4}" dt="2022-10-30T11:20:54.626" v="1969" actId="26606"/>
          <ac:spMkLst>
            <pc:docMk/>
            <pc:sldMk cId="1583454890" sldId="258"/>
            <ac:spMk id="5" creationId="{19D32F93-50AC-4C46-A5DB-291C60DDB7BD}"/>
          </ac:spMkLst>
        </pc:spChg>
        <pc:spChg chg="add del">
          <ac:chgData name="Alexandra Tuica" userId="600397ad340f345e" providerId="LiveId" clId="{214098E0-BF79-450F-AF3C-3B3C616B28D4}" dt="2022-10-30T11:20:54.626" v="1969" actId="26606"/>
          <ac:spMkLst>
            <pc:docMk/>
            <pc:sldMk cId="1583454890" sldId="258"/>
            <ac:spMk id="6" creationId="{86FD7672-78BE-4D6F-A711-2CDB79B52DFF}"/>
          </ac:spMkLst>
        </pc:spChg>
        <pc:spChg chg="add del">
          <ac:chgData name="Alexandra Tuica" userId="600397ad340f345e" providerId="LiveId" clId="{214098E0-BF79-450F-AF3C-3B3C616B28D4}" dt="2022-10-30T11:20:54.626" v="1969" actId="26606"/>
          <ac:spMkLst>
            <pc:docMk/>
            <pc:sldMk cId="1583454890" sldId="258"/>
            <ac:spMk id="7" creationId="{827DC2C4-B485-428A-BF4A-472D2967F47F}"/>
          </ac:spMkLst>
        </pc:spChg>
        <pc:spChg chg="add del">
          <ac:chgData name="Alexandra Tuica" userId="600397ad340f345e" providerId="LiveId" clId="{214098E0-BF79-450F-AF3C-3B3C616B28D4}" dt="2022-10-30T11:20:54.626" v="1969" actId="26606"/>
          <ac:spMkLst>
            <pc:docMk/>
            <pc:sldMk cId="1583454890" sldId="258"/>
            <ac:spMk id="9" creationId="{4A62647B-1222-407C-8740-5A497612B1F5}"/>
          </ac:spMkLst>
        </pc:spChg>
        <pc:spChg chg="add del">
          <ac:chgData name="Alexandra Tuica" userId="600397ad340f345e" providerId="LiveId" clId="{214098E0-BF79-450F-AF3C-3B3C616B28D4}" dt="2022-10-30T11:06:03.940" v="1905" actId="26606"/>
          <ac:spMkLst>
            <pc:docMk/>
            <pc:sldMk cId="1583454890" sldId="258"/>
            <ac:spMk id="10" creationId="{7F57BEA8-497D-4AA8-8A18-BDCD696B25FE}"/>
          </ac:spMkLst>
        </pc:spChg>
        <pc:spChg chg="add del">
          <ac:chgData name="Alexandra Tuica" userId="600397ad340f345e" providerId="LiveId" clId="{214098E0-BF79-450F-AF3C-3B3C616B28D4}" dt="2022-10-30T11:21:14.001" v="1971" actId="26606"/>
          <ac:spMkLst>
            <pc:docMk/>
            <pc:sldMk cId="1583454890" sldId="258"/>
            <ac:spMk id="11" creationId="{19D32F93-50AC-4C46-A5DB-291C60DDB7BD}"/>
          </ac:spMkLst>
        </pc:spChg>
        <pc:spChg chg="add del">
          <ac:chgData name="Alexandra Tuica" userId="600397ad340f345e" providerId="LiveId" clId="{214098E0-BF79-450F-AF3C-3B3C616B28D4}" dt="2022-10-30T11:21:14.001" v="1971" actId="26606"/>
          <ac:spMkLst>
            <pc:docMk/>
            <pc:sldMk cId="1583454890" sldId="258"/>
            <ac:spMk id="13" creationId="{86FD7672-78BE-4D6F-A711-2CDB79B52DFF}"/>
          </ac:spMkLst>
        </pc:spChg>
        <pc:spChg chg="add del">
          <ac:chgData name="Alexandra Tuica" userId="600397ad340f345e" providerId="LiveId" clId="{214098E0-BF79-450F-AF3C-3B3C616B28D4}" dt="2022-10-30T11:21:14.001" v="1971" actId="26606"/>
          <ac:spMkLst>
            <pc:docMk/>
            <pc:sldMk cId="1583454890" sldId="258"/>
            <ac:spMk id="15" creationId="{827DC2C4-B485-428A-BF4A-472D2967F47F}"/>
          </ac:spMkLst>
        </pc:spChg>
        <pc:spChg chg="add del">
          <ac:chgData name="Alexandra Tuica" userId="600397ad340f345e" providerId="LiveId" clId="{214098E0-BF79-450F-AF3C-3B3C616B28D4}" dt="2022-10-30T11:21:14.001" v="1971" actId="26606"/>
          <ac:spMkLst>
            <pc:docMk/>
            <pc:sldMk cId="1583454890" sldId="258"/>
            <ac:spMk id="16" creationId="{4A62647B-1222-407C-8740-5A497612B1F5}"/>
          </ac:spMkLst>
        </pc:spChg>
        <pc:spChg chg="add del">
          <ac:chgData name="Alexandra Tuica" userId="600397ad340f345e" providerId="LiveId" clId="{214098E0-BF79-450F-AF3C-3B3C616B28D4}" dt="2022-10-30T11:21:52.667" v="1977" actId="26606"/>
          <ac:spMkLst>
            <pc:docMk/>
            <pc:sldMk cId="1583454890" sldId="258"/>
            <ac:spMk id="17" creationId="{19D32F93-50AC-4C46-A5DB-291C60DDB7BD}"/>
          </ac:spMkLst>
        </pc:spChg>
        <pc:spChg chg="add del">
          <ac:chgData name="Alexandra Tuica" userId="600397ad340f345e" providerId="LiveId" clId="{214098E0-BF79-450F-AF3C-3B3C616B28D4}" dt="2022-10-30T11:21:18.446" v="1973" actId="26606"/>
          <ac:spMkLst>
            <pc:docMk/>
            <pc:sldMk cId="1583454890" sldId="258"/>
            <ac:spMk id="18" creationId="{19D32F93-50AC-4C46-A5DB-291C60DDB7BD}"/>
          </ac:spMkLst>
        </pc:spChg>
        <pc:spChg chg="add del">
          <ac:chgData name="Alexandra Tuica" userId="600397ad340f345e" providerId="LiveId" clId="{214098E0-BF79-450F-AF3C-3B3C616B28D4}" dt="2022-10-30T11:05:47.375" v="1900" actId="26606"/>
          <ac:spMkLst>
            <pc:docMk/>
            <pc:sldMk cId="1583454890" sldId="258"/>
            <ac:spMk id="19" creationId="{AB45A142-4255-493C-8284-5D566C121B10}"/>
          </ac:spMkLst>
        </pc:spChg>
        <pc:spChg chg="add del">
          <ac:chgData name="Alexandra Tuica" userId="600397ad340f345e" providerId="LiveId" clId="{214098E0-BF79-450F-AF3C-3B3C616B28D4}" dt="2022-10-30T11:21:18.446" v="1973" actId="26606"/>
          <ac:spMkLst>
            <pc:docMk/>
            <pc:sldMk cId="1583454890" sldId="258"/>
            <ac:spMk id="20" creationId="{827DC2C4-B485-428A-BF4A-472D2967F47F}"/>
          </ac:spMkLst>
        </pc:spChg>
        <pc:spChg chg="add del">
          <ac:chgData name="Alexandra Tuica" userId="600397ad340f345e" providerId="LiveId" clId="{214098E0-BF79-450F-AF3C-3B3C616B28D4}" dt="2022-10-30T11:21:18.446" v="1973" actId="26606"/>
          <ac:spMkLst>
            <pc:docMk/>
            <pc:sldMk cId="1583454890" sldId="258"/>
            <ac:spMk id="22" creationId="{EE04B5EB-F158-4507-90DD-BD23620C7CC9}"/>
          </ac:spMkLst>
        </pc:spChg>
        <pc:spChg chg="add del">
          <ac:chgData name="Alexandra Tuica" userId="600397ad340f345e" providerId="LiveId" clId="{214098E0-BF79-450F-AF3C-3B3C616B28D4}" dt="2022-10-30T11:05:49.885" v="1902" actId="26606"/>
          <ac:spMkLst>
            <pc:docMk/>
            <pc:sldMk cId="1583454890" sldId="258"/>
            <ac:spMk id="23" creationId="{DFB36DC4-A410-4DF1-8453-1D85743F5E07}"/>
          </ac:spMkLst>
        </pc:spChg>
        <pc:spChg chg="add del">
          <ac:chgData name="Alexandra Tuica" userId="600397ad340f345e" providerId="LiveId" clId="{214098E0-BF79-450F-AF3C-3B3C616B28D4}" dt="2022-10-30T11:05:49.885" v="1902" actId="26606"/>
          <ac:spMkLst>
            <pc:docMk/>
            <pc:sldMk cId="1583454890" sldId="258"/>
            <ac:spMk id="24" creationId="{AF1E5E62-9EB9-408E-AE53-A04A4C8110DE}"/>
          </ac:spMkLst>
        </pc:spChg>
        <pc:spChg chg="add del">
          <ac:chgData name="Alexandra Tuica" userId="600397ad340f345e" providerId="LiveId" clId="{214098E0-BF79-450F-AF3C-3B3C616B28D4}" dt="2022-10-30T11:05:49.885" v="1902" actId="26606"/>
          <ac:spMkLst>
            <pc:docMk/>
            <pc:sldMk cId="1583454890" sldId="258"/>
            <ac:spMk id="25" creationId="{9C5704B2-7C5B-4738-AF0D-4A2756A69FA1}"/>
          </ac:spMkLst>
        </pc:spChg>
        <pc:spChg chg="add del">
          <ac:chgData name="Alexandra Tuica" userId="600397ad340f345e" providerId="LiveId" clId="{214098E0-BF79-450F-AF3C-3B3C616B28D4}" dt="2022-10-30T11:21:41.801" v="1975" actId="26606"/>
          <ac:spMkLst>
            <pc:docMk/>
            <pc:sldMk cId="1583454890" sldId="258"/>
            <ac:spMk id="26" creationId="{823AC064-BC96-4F32-8AE1-B2FD38754823}"/>
          </ac:spMkLst>
        </pc:spChg>
        <pc:spChg chg="add del">
          <ac:chgData name="Alexandra Tuica" userId="600397ad340f345e" providerId="LiveId" clId="{214098E0-BF79-450F-AF3C-3B3C616B28D4}" dt="2022-10-30T11:06:03.922" v="1904" actId="26606"/>
          <ac:spMkLst>
            <pc:docMk/>
            <pc:sldMk cId="1583454890" sldId="258"/>
            <ac:spMk id="28" creationId="{9B37791B-B040-4694-BFDC-8DD132D86E8E}"/>
          </ac:spMkLst>
        </pc:spChg>
        <pc:spChg chg="add del">
          <ac:chgData name="Alexandra Tuica" userId="600397ad340f345e" providerId="LiveId" clId="{214098E0-BF79-450F-AF3C-3B3C616B28D4}" dt="2022-10-30T11:21:52.667" v="1977" actId="26606"/>
          <ac:spMkLst>
            <pc:docMk/>
            <pc:sldMk cId="1583454890" sldId="258"/>
            <ac:spMk id="30" creationId="{86FD7672-78BE-4D6F-A711-2CDB79B52DFF}"/>
          </ac:spMkLst>
        </pc:spChg>
        <pc:spChg chg="add del">
          <ac:chgData name="Alexandra Tuica" userId="600397ad340f345e" providerId="LiveId" clId="{214098E0-BF79-450F-AF3C-3B3C616B28D4}" dt="2022-10-30T11:21:52.667" v="1977" actId="26606"/>
          <ac:spMkLst>
            <pc:docMk/>
            <pc:sldMk cId="1583454890" sldId="258"/>
            <ac:spMk id="31" creationId="{827DC2C4-B485-428A-BF4A-472D2967F47F}"/>
          </ac:spMkLst>
        </pc:spChg>
        <pc:spChg chg="add del">
          <ac:chgData name="Alexandra Tuica" userId="600397ad340f345e" providerId="LiveId" clId="{214098E0-BF79-450F-AF3C-3B3C616B28D4}" dt="2022-10-30T11:21:52.667" v="1977" actId="26606"/>
          <ac:spMkLst>
            <pc:docMk/>
            <pc:sldMk cId="1583454890" sldId="258"/>
            <ac:spMk id="32" creationId="{4A62647B-1222-407C-8740-5A497612B1F5}"/>
          </ac:spMkLst>
        </pc:spChg>
        <pc:spChg chg="add">
          <ac:chgData name="Alexandra Tuica" userId="600397ad340f345e" providerId="LiveId" clId="{214098E0-BF79-450F-AF3C-3B3C616B28D4}" dt="2022-10-30T11:21:52.701" v="1978" actId="26606"/>
          <ac:spMkLst>
            <pc:docMk/>
            <pc:sldMk cId="1583454890" sldId="258"/>
            <ac:spMk id="34" creationId="{6753252F-4873-4F63-801D-CC719279A7D5}"/>
          </ac:spMkLst>
        </pc:spChg>
        <pc:spChg chg="add">
          <ac:chgData name="Alexandra Tuica" userId="600397ad340f345e" providerId="LiveId" clId="{214098E0-BF79-450F-AF3C-3B3C616B28D4}" dt="2022-10-30T11:21:52.701" v="1978" actId="26606"/>
          <ac:spMkLst>
            <pc:docMk/>
            <pc:sldMk cId="1583454890" sldId="258"/>
            <ac:spMk id="35" creationId="{047C8CCB-F95D-4249-92DD-651249D3535A}"/>
          </ac:spMkLst>
        </pc:spChg>
        <pc:grpChg chg="add del">
          <ac:chgData name="Alexandra Tuica" userId="600397ad340f345e" providerId="LiveId" clId="{214098E0-BF79-450F-AF3C-3B3C616B28D4}" dt="2022-10-30T11:06:03.922" v="1904" actId="26606"/>
          <ac:grpSpMkLst>
            <pc:docMk/>
            <pc:sldMk cId="1583454890" sldId="258"/>
            <ac:grpSpMk id="29" creationId="{4B2AE301-8298-47C2-81FA-781BA50D9933}"/>
          </ac:grpSpMkLst>
        </pc:grpChg>
        <pc:graphicFrameChg chg="add mod modGraphic">
          <ac:chgData name="Alexandra Tuica" userId="600397ad340f345e" providerId="LiveId" clId="{214098E0-BF79-450F-AF3C-3B3C616B28D4}" dt="2022-10-30T17:09:35.635" v="4495" actId="20577"/>
          <ac:graphicFrameMkLst>
            <pc:docMk/>
            <pc:sldMk cId="1583454890" sldId="258"/>
            <ac:graphicFrameMk id="3" creationId="{C68DDE12-F1FB-B6BF-D423-852180CC21C0}"/>
          </ac:graphicFrameMkLst>
        </pc:graphicFrameChg>
        <pc:graphicFrameChg chg="add del mod">
          <ac:chgData name="Alexandra Tuica" userId="600397ad340f345e" providerId="LiveId" clId="{214098E0-BF79-450F-AF3C-3B3C616B28D4}" dt="2022-09-25T11:13:25.964" v="261"/>
          <ac:graphicFrameMkLst>
            <pc:docMk/>
            <pc:sldMk cId="1583454890" sldId="258"/>
            <ac:graphicFrameMk id="4" creationId="{D04B6B15-076E-540B-C094-F9DF5E8E7736}"/>
          </ac:graphicFrameMkLst>
        </pc:graphicFrameChg>
        <pc:cxnChg chg="add del">
          <ac:chgData name="Alexandra Tuica" userId="600397ad340f345e" providerId="LiveId" clId="{214098E0-BF79-450F-AF3C-3B3C616B28D4}" dt="2022-10-30T11:06:03.940" v="1905" actId="26606"/>
          <ac:cxnSpMkLst>
            <pc:docMk/>
            <pc:sldMk cId="1583454890" sldId="258"/>
            <ac:cxnSpMk id="8" creationId="{D2E961F1-4A28-4A5F-BBD4-6E400E5E6C75}"/>
          </ac:cxnSpMkLst>
        </pc:cxnChg>
        <pc:cxnChg chg="add del">
          <ac:chgData name="Alexandra Tuica" userId="600397ad340f345e" providerId="LiveId" clId="{214098E0-BF79-450F-AF3C-3B3C616B28D4}" dt="2022-10-30T11:06:03.940" v="1905" actId="26606"/>
          <ac:cxnSpMkLst>
            <pc:docMk/>
            <pc:sldMk cId="1583454890" sldId="258"/>
            <ac:cxnSpMk id="12" creationId="{A82415D3-DDE5-4D63-8CB3-23A5EC581B27}"/>
          </ac:cxnSpMkLst>
        </pc:cxnChg>
        <pc:cxnChg chg="add del">
          <ac:chgData name="Alexandra Tuica" userId="600397ad340f345e" providerId="LiveId" clId="{214098E0-BF79-450F-AF3C-3B3C616B28D4}" dt="2022-10-30T11:06:03.940" v="1905" actId="26606"/>
          <ac:cxnSpMkLst>
            <pc:docMk/>
            <pc:sldMk cId="1583454890" sldId="258"/>
            <ac:cxnSpMk id="14" creationId="{AD7193FB-6AE6-4B3B-8F89-56B55DD63B4D}"/>
          </ac:cxnSpMkLst>
        </pc:cxnChg>
        <pc:cxnChg chg="add del">
          <ac:chgData name="Alexandra Tuica" userId="600397ad340f345e" providerId="LiveId" clId="{214098E0-BF79-450F-AF3C-3B3C616B28D4}" dt="2022-10-30T11:05:47.375" v="1900" actId="26606"/>
          <ac:cxnSpMkLst>
            <pc:docMk/>
            <pc:sldMk cId="1583454890" sldId="258"/>
            <ac:cxnSpMk id="21" creationId="{38FB9660-F42F-4313-BBC4-47C007FE484C}"/>
          </ac:cxnSpMkLst>
        </pc:cxnChg>
        <pc:cxnChg chg="add del">
          <ac:chgData name="Alexandra Tuica" userId="600397ad340f345e" providerId="LiveId" clId="{214098E0-BF79-450F-AF3C-3B3C616B28D4}" dt="2022-10-30T11:21:41.801" v="1975" actId="26606"/>
          <ac:cxnSpMkLst>
            <pc:docMk/>
            <pc:sldMk cId="1583454890" sldId="258"/>
            <ac:cxnSpMk id="27" creationId="{7E7C77BC-7138-40B1-A15B-20F57A494629}"/>
          </ac:cxnSpMkLst>
        </pc:cxnChg>
      </pc:sldChg>
      <pc:sldChg chg="addSp delSp modSp new del mod setBg">
        <pc:chgData name="Alexandra Tuica" userId="600397ad340f345e" providerId="LiveId" clId="{214098E0-BF79-450F-AF3C-3B3C616B28D4}" dt="2022-10-29T11:40:40.856" v="1261" actId="2696"/>
        <pc:sldMkLst>
          <pc:docMk/>
          <pc:sldMk cId="4264109411" sldId="259"/>
        </pc:sldMkLst>
        <pc:spChg chg="add del">
          <ac:chgData name="Alexandra Tuica" userId="600397ad340f345e" providerId="LiveId" clId="{214098E0-BF79-450F-AF3C-3B3C616B28D4}" dt="2022-10-09T10:03:05.024" v="486"/>
          <ac:spMkLst>
            <pc:docMk/>
            <pc:sldMk cId="4264109411" sldId="259"/>
            <ac:spMk id="2" creationId="{64D60158-754C-D6A4-DA9D-E2B0C4D65D26}"/>
          </ac:spMkLst>
        </pc:spChg>
        <pc:spChg chg="add del mod">
          <ac:chgData name="Alexandra Tuica" userId="600397ad340f345e" providerId="LiveId" clId="{214098E0-BF79-450F-AF3C-3B3C616B28D4}" dt="2022-10-23T09:25:18.299" v="493"/>
          <ac:spMkLst>
            <pc:docMk/>
            <pc:sldMk cId="4264109411" sldId="259"/>
            <ac:spMk id="2" creationId="{98E58792-8297-B6EE-FAB9-DD4366D09808}"/>
          </ac:spMkLst>
        </pc:spChg>
        <pc:spChg chg="add del mod">
          <ac:chgData name="Alexandra Tuica" userId="600397ad340f345e" providerId="LiveId" clId="{214098E0-BF79-450F-AF3C-3B3C616B28D4}" dt="2022-10-23T09:34:29.222" v="585"/>
          <ac:spMkLst>
            <pc:docMk/>
            <pc:sldMk cId="4264109411" sldId="259"/>
            <ac:spMk id="3" creationId="{41B1221C-7F0A-DD4C-7254-0A63B2898DDE}"/>
          </ac:spMkLst>
        </pc:spChg>
        <pc:spChg chg="add del">
          <ac:chgData name="Alexandra Tuica" userId="600397ad340f345e" providerId="LiveId" clId="{214098E0-BF79-450F-AF3C-3B3C616B28D4}" dt="2022-10-09T10:03:05.024" v="486"/>
          <ac:spMkLst>
            <pc:docMk/>
            <pc:sldMk cId="4264109411" sldId="259"/>
            <ac:spMk id="3" creationId="{E92602E8-7BCC-AA8C-9E7D-BDB3142E4D7B}"/>
          </ac:spMkLst>
        </pc:spChg>
        <pc:spChg chg="add del">
          <ac:chgData name="Alexandra Tuica" userId="600397ad340f345e" providerId="LiveId" clId="{214098E0-BF79-450F-AF3C-3B3C616B28D4}" dt="2022-10-09T10:03:05.024" v="486"/>
          <ac:spMkLst>
            <pc:docMk/>
            <pc:sldMk cId="4264109411" sldId="259"/>
            <ac:spMk id="4" creationId="{871B4BA9-D1D4-7452-C2AA-7FF0E10BC8DB}"/>
          </ac:spMkLst>
        </pc:spChg>
        <pc:spChg chg="add del">
          <ac:chgData name="Alexandra Tuica" userId="600397ad340f345e" providerId="LiveId" clId="{214098E0-BF79-450F-AF3C-3B3C616B28D4}" dt="2022-10-09T10:03:05.024" v="486"/>
          <ac:spMkLst>
            <pc:docMk/>
            <pc:sldMk cId="4264109411" sldId="259"/>
            <ac:spMk id="5" creationId="{7FC9CBAF-ED1A-DF71-E661-0E9EFC3FFB8E}"/>
          </ac:spMkLst>
        </pc:spChg>
        <pc:spChg chg="add del">
          <ac:chgData name="Alexandra Tuica" userId="600397ad340f345e" providerId="LiveId" clId="{214098E0-BF79-450F-AF3C-3B3C616B28D4}" dt="2022-10-09T10:03:05.024" v="486"/>
          <ac:spMkLst>
            <pc:docMk/>
            <pc:sldMk cId="4264109411" sldId="259"/>
            <ac:spMk id="6" creationId="{6080FA05-1D67-8A6D-DED1-D24145EF8C57}"/>
          </ac:spMkLst>
        </pc:spChg>
        <pc:spChg chg="add del">
          <ac:chgData name="Alexandra Tuica" userId="600397ad340f345e" providerId="LiveId" clId="{214098E0-BF79-450F-AF3C-3B3C616B28D4}" dt="2022-10-09T10:03:05.024" v="486"/>
          <ac:spMkLst>
            <pc:docMk/>
            <pc:sldMk cId="4264109411" sldId="259"/>
            <ac:spMk id="7" creationId="{10163565-61A9-5A04-41DC-539E637ADB61}"/>
          </ac:spMkLst>
        </pc:spChg>
        <pc:spChg chg="add del">
          <ac:chgData name="Alexandra Tuica" userId="600397ad340f345e" providerId="LiveId" clId="{214098E0-BF79-450F-AF3C-3B3C616B28D4}" dt="2022-10-09T10:03:05.024" v="486"/>
          <ac:spMkLst>
            <pc:docMk/>
            <pc:sldMk cId="4264109411" sldId="259"/>
            <ac:spMk id="8" creationId="{41B641BA-B795-182E-87D8-304BAB75F05A}"/>
          </ac:spMkLst>
        </pc:spChg>
        <pc:spChg chg="add del">
          <ac:chgData name="Alexandra Tuica" userId="600397ad340f345e" providerId="LiveId" clId="{214098E0-BF79-450F-AF3C-3B3C616B28D4}" dt="2022-10-09T10:03:05.024" v="486"/>
          <ac:spMkLst>
            <pc:docMk/>
            <pc:sldMk cId="4264109411" sldId="259"/>
            <ac:spMk id="9" creationId="{56C48424-C5FE-58FC-0936-ED3CCAB8CDC4}"/>
          </ac:spMkLst>
        </pc:spChg>
        <pc:spChg chg="add del">
          <ac:chgData name="Alexandra Tuica" userId="600397ad340f345e" providerId="LiveId" clId="{214098E0-BF79-450F-AF3C-3B3C616B28D4}" dt="2022-10-09T10:03:05.024" v="486"/>
          <ac:spMkLst>
            <pc:docMk/>
            <pc:sldMk cId="4264109411" sldId="259"/>
            <ac:spMk id="10" creationId="{499DDF6E-366F-4343-48F2-A8BA74E20F84}"/>
          </ac:spMkLst>
        </pc:spChg>
        <pc:spChg chg="add del">
          <ac:chgData name="Alexandra Tuica" userId="600397ad340f345e" providerId="LiveId" clId="{214098E0-BF79-450F-AF3C-3B3C616B28D4}" dt="2022-10-09T10:03:05.024" v="486"/>
          <ac:spMkLst>
            <pc:docMk/>
            <pc:sldMk cId="4264109411" sldId="259"/>
            <ac:spMk id="11" creationId="{02FF21E5-6E36-9155-AC30-CF60083736DD}"/>
          </ac:spMkLst>
        </pc:spChg>
        <pc:spChg chg="add del">
          <ac:chgData name="Alexandra Tuica" userId="600397ad340f345e" providerId="LiveId" clId="{214098E0-BF79-450F-AF3C-3B3C616B28D4}" dt="2022-10-09T10:03:05.024" v="486"/>
          <ac:spMkLst>
            <pc:docMk/>
            <pc:sldMk cId="4264109411" sldId="259"/>
            <ac:spMk id="12" creationId="{72F2BC38-DA51-C443-2930-C30D14BD9279}"/>
          </ac:spMkLst>
        </pc:spChg>
        <pc:spChg chg="add del">
          <ac:chgData name="Alexandra Tuica" userId="600397ad340f345e" providerId="LiveId" clId="{214098E0-BF79-450F-AF3C-3B3C616B28D4}" dt="2022-10-09T10:03:05.024" v="486"/>
          <ac:spMkLst>
            <pc:docMk/>
            <pc:sldMk cId="4264109411" sldId="259"/>
            <ac:spMk id="13" creationId="{741E97B3-A94D-D398-4826-3D2681C1379A}"/>
          </ac:spMkLst>
        </pc:spChg>
        <pc:spChg chg="add del">
          <ac:chgData name="Alexandra Tuica" userId="600397ad340f345e" providerId="LiveId" clId="{214098E0-BF79-450F-AF3C-3B3C616B28D4}" dt="2022-10-09T10:03:05.024" v="486"/>
          <ac:spMkLst>
            <pc:docMk/>
            <pc:sldMk cId="4264109411" sldId="259"/>
            <ac:spMk id="14" creationId="{CE2D5515-634B-8DC9-A668-F14C116CF4D4}"/>
          </ac:spMkLst>
        </pc:spChg>
        <pc:spChg chg="add del">
          <ac:chgData name="Alexandra Tuica" userId="600397ad340f345e" providerId="LiveId" clId="{214098E0-BF79-450F-AF3C-3B3C616B28D4}" dt="2022-10-09T10:03:05.024" v="486"/>
          <ac:spMkLst>
            <pc:docMk/>
            <pc:sldMk cId="4264109411" sldId="259"/>
            <ac:spMk id="15" creationId="{4CFD2F86-4126-51F3-F33B-9126DCB0D5CA}"/>
          </ac:spMkLst>
        </pc:spChg>
        <pc:spChg chg="add del">
          <ac:chgData name="Alexandra Tuica" userId="600397ad340f345e" providerId="LiveId" clId="{214098E0-BF79-450F-AF3C-3B3C616B28D4}" dt="2022-10-09T10:03:05.024" v="486"/>
          <ac:spMkLst>
            <pc:docMk/>
            <pc:sldMk cId="4264109411" sldId="259"/>
            <ac:spMk id="16" creationId="{89D03401-D03E-02C2-5116-6AAE77159A97}"/>
          </ac:spMkLst>
        </pc:spChg>
        <pc:spChg chg="add del">
          <ac:chgData name="Alexandra Tuica" userId="600397ad340f345e" providerId="LiveId" clId="{214098E0-BF79-450F-AF3C-3B3C616B28D4}" dt="2022-10-09T10:03:05.024" v="486"/>
          <ac:spMkLst>
            <pc:docMk/>
            <pc:sldMk cId="4264109411" sldId="259"/>
            <ac:spMk id="17" creationId="{C344B817-7F76-B538-ACFC-82CA01733AFF}"/>
          </ac:spMkLst>
        </pc:spChg>
        <pc:spChg chg="add del">
          <ac:chgData name="Alexandra Tuica" userId="600397ad340f345e" providerId="LiveId" clId="{214098E0-BF79-450F-AF3C-3B3C616B28D4}" dt="2022-10-09T10:03:05.024" v="486"/>
          <ac:spMkLst>
            <pc:docMk/>
            <pc:sldMk cId="4264109411" sldId="259"/>
            <ac:spMk id="18" creationId="{75629A14-7D39-2390-2951-F4A813AFB2F9}"/>
          </ac:spMkLst>
        </pc:spChg>
        <pc:spChg chg="add del">
          <ac:chgData name="Alexandra Tuica" userId="600397ad340f345e" providerId="LiveId" clId="{214098E0-BF79-450F-AF3C-3B3C616B28D4}" dt="2022-10-09T10:03:05.024" v="486"/>
          <ac:spMkLst>
            <pc:docMk/>
            <pc:sldMk cId="4264109411" sldId="259"/>
            <ac:spMk id="19" creationId="{7C8D7A78-96FE-C29C-F851-30B74B7A1EC3}"/>
          </ac:spMkLst>
        </pc:spChg>
        <pc:spChg chg="add del">
          <ac:chgData name="Alexandra Tuica" userId="600397ad340f345e" providerId="LiveId" clId="{214098E0-BF79-450F-AF3C-3B3C616B28D4}" dt="2022-10-09T10:03:05.024" v="486"/>
          <ac:spMkLst>
            <pc:docMk/>
            <pc:sldMk cId="4264109411" sldId="259"/>
            <ac:spMk id="20" creationId="{672C02AD-7261-813B-930B-0A4FC0499459}"/>
          </ac:spMkLst>
        </pc:spChg>
        <pc:spChg chg="add del">
          <ac:chgData name="Alexandra Tuica" userId="600397ad340f345e" providerId="LiveId" clId="{214098E0-BF79-450F-AF3C-3B3C616B28D4}" dt="2022-10-09T10:03:05.024" v="486"/>
          <ac:spMkLst>
            <pc:docMk/>
            <pc:sldMk cId="4264109411" sldId="259"/>
            <ac:spMk id="21" creationId="{F247F9CC-1C90-39F2-7C4B-F7A19690F0C8}"/>
          </ac:spMkLst>
        </pc:spChg>
        <pc:spChg chg="add del">
          <ac:chgData name="Alexandra Tuica" userId="600397ad340f345e" providerId="LiveId" clId="{214098E0-BF79-450F-AF3C-3B3C616B28D4}" dt="2022-10-09T10:03:05.024" v="486"/>
          <ac:spMkLst>
            <pc:docMk/>
            <pc:sldMk cId="4264109411" sldId="259"/>
            <ac:spMk id="22" creationId="{563C943B-2066-BA7D-A9B2-3B00041A6786}"/>
          </ac:spMkLst>
        </pc:spChg>
        <pc:spChg chg="add del">
          <ac:chgData name="Alexandra Tuica" userId="600397ad340f345e" providerId="LiveId" clId="{214098E0-BF79-450F-AF3C-3B3C616B28D4}" dt="2022-10-09T10:03:05.024" v="486"/>
          <ac:spMkLst>
            <pc:docMk/>
            <pc:sldMk cId="4264109411" sldId="259"/>
            <ac:spMk id="23" creationId="{F70E8B43-92CF-142A-0E56-7DF2C64E3E8C}"/>
          </ac:spMkLst>
        </pc:spChg>
        <pc:spChg chg="add del">
          <ac:chgData name="Alexandra Tuica" userId="600397ad340f345e" providerId="LiveId" clId="{214098E0-BF79-450F-AF3C-3B3C616B28D4}" dt="2022-10-09T10:03:05.024" v="486"/>
          <ac:spMkLst>
            <pc:docMk/>
            <pc:sldMk cId="4264109411" sldId="259"/>
            <ac:spMk id="24" creationId="{5D9696F3-9DB5-7639-6E18-E10FADC7D9C3}"/>
          </ac:spMkLst>
        </pc:spChg>
        <pc:spChg chg="add del">
          <ac:chgData name="Alexandra Tuica" userId="600397ad340f345e" providerId="LiveId" clId="{214098E0-BF79-450F-AF3C-3B3C616B28D4}" dt="2022-10-09T10:03:05.024" v="486"/>
          <ac:spMkLst>
            <pc:docMk/>
            <pc:sldMk cId="4264109411" sldId="259"/>
            <ac:spMk id="25" creationId="{9AF89211-1D0D-E473-02D4-38016ADFE5BC}"/>
          </ac:spMkLst>
        </pc:spChg>
        <pc:spChg chg="add del">
          <ac:chgData name="Alexandra Tuica" userId="600397ad340f345e" providerId="LiveId" clId="{214098E0-BF79-450F-AF3C-3B3C616B28D4}" dt="2022-10-09T10:03:05.024" v="486"/>
          <ac:spMkLst>
            <pc:docMk/>
            <pc:sldMk cId="4264109411" sldId="259"/>
            <ac:spMk id="26" creationId="{8A74D07E-E682-35EE-714A-6D99B1BF7786}"/>
          </ac:spMkLst>
        </pc:spChg>
        <pc:spChg chg="add del">
          <ac:chgData name="Alexandra Tuica" userId="600397ad340f345e" providerId="LiveId" clId="{214098E0-BF79-450F-AF3C-3B3C616B28D4}" dt="2022-10-09T10:03:05.024" v="486"/>
          <ac:spMkLst>
            <pc:docMk/>
            <pc:sldMk cId="4264109411" sldId="259"/>
            <ac:spMk id="27" creationId="{76612792-A097-4579-01B8-5618DCE4904A}"/>
          </ac:spMkLst>
        </pc:spChg>
        <pc:spChg chg="add del">
          <ac:chgData name="Alexandra Tuica" userId="600397ad340f345e" providerId="LiveId" clId="{214098E0-BF79-450F-AF3C-3B3C616B28D4}" dt="2022-10-09T10:03:05.024" v="486"/>
          <ac:spMkLst>
            <pc:docMk/>
            <pc:sldMk cId="4264109411" sldId="259"/>
            <ac:spMk id="28" creationId="{A472E700-B320-D337-5F55-0F2C3FF945EF}"/>
          </ac:spMkLst>
        </pc:spChg>
        <pc:spChg chg="add del">
          <ac:chgData name="Alexandra Tuica" userId="600397ad340f345e" providerId="LiveId" clId="{214098E0-BF79-450F-AF3C-3B3C616B28D4}" dt="2022-10-09T10:03:05.024" v="486"/>
          <ac:spMkLst>
            <pc:docMk/>
            <pc:sldMk cId="4264109411" sldId="259"/>
            <ac:spMk id="29" creationId="{BF61DD94-30D1-DF98-1C4F-3CBE1C54D347}"/>
          </ac:spMkLst>
        </pc:spChg>
        <pc:spChg chg="add del">
          <ac:chgData name="Alexandra Tuica" userId="600397ad340f345e" providerId="LiveId" clId="{214098E0-BF79-450F-AF3C-3B3C616B28D4}" dt="2022-10-09T10:03:05.024" v="486"/>
          <ac:spMkLst>
            <pc:docMk/>
            <pc:sldMk cId="4264109411" sldId="259"/>
            <ac:spMk id="30" creationId="{5B1099B0-C7CE-4C3C-B278-508F53A7A499}"/>
          </ac:spMkLst>
        </pc:spChg>
        <pc:spChg chg="add del">
          <ac:chgData name="Alexandra Tuica" userId="600397ad340f345e" providerId="LiveId" clId="{214098E0-BF79-450F-AF3C-3B3C616B28D4}" dt="2022-10-09T10:03:05.024" v="486"/>
          <ac:spMkLst>
            <pc:docMk/>
            <pc:sldMk cId="4264109411" sldId="259"/>
            <ac:spMk id="31" creationId="{8F07E0E3-1170-008D-E601-D20BE13B8FCA}"/>
          </ac:spMkLst>
        </pc:spChg>
        <pc:spChg chg="add del">
          <ac:chgData name="Alexandra Tuica" userId="600397ad340f345e" providerId="LiveId" clId="{214098E0-BF79-450F-AF3C-3B3C616B28D4}" dt="2022-10-09T10:03:05.024" v="486"/>
          <ac:spMkLst>
            <pc:docMk/>
            <pc:sldMk cId="4264109411" sldId="259"/>
            <ac:spMk id="32" creationId="{D2229DBA-B1BF-E5E7-7F79-9232A107E183}"/>
          </ac:spMkLst>
        </pc:spChg>
        <pc:spChg chg="add del">
          <ac:chgData name="Alexandra Tuica" userId="600397ad340f345e" providerId="LiveId" clId="{214098E0-BF79-450F-AF3C-3B3C616B28D4}" dt="2022-10-09T10:03:05.024" v="486"/>
          <ac:spMkLst>
            <pc:docMk/>
            <pc:sldMk cId="4264109411" sldId="259"/>
            <ac:spMk id="33" creationId="{29B4FDF7-1135-6707-09E4-2BA3C2212866}"/>
          </ac:spMkLst>
        </pc:spChg>
        <pc:spChg chg="add del">
          <ac:chgData name="Alexandra Tuica" userId="600397ad340f345e" providerId="LiveId" clId="{214098E0-BF79-450F-AF3C-3B3C616B28D4}" dt="2022-10-09T10:03:05.024" v="486"/>
          <ac:spMkLst>
            <pc:docMk/>
            <pc:sldMk cId="4264109411" sldId="259"/>
            <ac:spMk id="34" creationId="{C1534D28-1F7D-189B-2988-30B11713C690}"/>
          </ac:spMkLst>
        </pc:spChg>
        <pc:spChg chg="add del">
          <ac:chgData name="Alexandra Tuica" userId="600397ad340f345e" providerId="LiveId" clId="{214098E0-BF79-450F-AF3C-3B3C616B28D4}" dt="2022-10-09T10:03:05.024" v="486"/>
          <ac:spMkLst>
            <pc:docMk/>
            <pc:sldMk cId="4264109411" sldId="259"/>
            <ac:spMk id="35" creationId="{A14AD4CC-B389-3A49-035B-0039FFCF5D6F}"/>
          </ac:spMkLst>
        </pc:spChg>
        <pc:spChg chg="add del">
          <ac:chgData name="Alexandra Tuica" userId="600397ad340f345e" providerId="LiveId" clId="{214098E0-BF79-450F-AF3C-3B3C616B28D4}" dt="2022-10-09T10:03:05.024" v="486"/>
          <ac:spMkLst>
            <pc:docMk/>
            <pc:sldMk cId="4264109411" sldId="259"/>
            <ac:spMk id="36" creationId="{52233765-56E4-9CE5-FD25-FCAF85819497}"/>
          </ac:spMkLst>
        </pc:spChg>
        <pc:spChg chg="add del">
          <ac:chgData name="Alexandra Tuica" userId="600397ad340f345e" providerId="LiveId" clId="{214098E0-BF79-450F-AF3C-3B3C616B28D4}" dt="2022-10-09T10:03:05.024" v="486"/>
          <ac:spMkLst>
            <pc:docMk/>
            <pc:sldMk cId="4264109411" sldId="259"/>
            <ac:spMk id="37" creationId="{83139C4E-024B-FDB8-8D07-EFBF018E86DD}"/>
          </ac:spMkLst>
        </pc:spChg>
        <pc:spChg chg="add del">
          <ac:chgData name="Alexandra Tuica" userId="600397ad340f345e" providerId="LiveId" clId="{214098E0-BF79-450F-AF3C-3B3C616B28D4}" dt="2022-10-09T10:03:05.024" v="486"/>
          <ac:spMkLst>
            <pc:docMk/>
            <pc:sldMk cId="4264109411" sldId="259"/>
            <ac:spMk id="38" creationId="{174785BA-96C9-989A-2918-3785D2FD698E}"/>
          </ac:spMkLst>
        </pc:spChg>
        <pc:spChg chg="add del">
          <ac:chgData name="Alexandra Tuica" userId="600397ad340f345e" providerId="LiveId" clId="{214098E0-BF79-450F-AF3C-3B3C616B28D4}" dt="2022-10-09T10:03:05.024" v="486"/>
          <ac:spMkLst>
            <pc:docMk/>
            <pc:sldMk cId="4264109411" sldId="259"/>
            <ac:spMk id="39" creationId="{D05F6F3C-40BE-8B57-23CC-3663BDD235AF}"/>
          </ac:spMkLst>
        </pc:spChg>
        <pc:spChg chg="add del">
          <ac:chgData name="Alexandra Tuica" userId="600397ad340f345e" providerId="LiveId" clId="{214098E0-BF79-450F-AF3C-3B3C616B28D4}" dt="2022-10-09T10:03:05.024" v="486"/>
          <ac:spMkLst>
            <pc:docMk/>
            <pc:sldMk cId="4264109411" sldId="259"/>
            <ac:spMk id="40" creationId="{69F42F67-BEAF-0DB5-9908-105E9A55B22D}"/>
          </ac:spMkLst>
        </pc:spChg>
        <pc:spChg chg="add del">
          <ac:chgData name="Alexandra Tuica" userId="600397ad340f345e" providerId="LiveId" clId="{214098E0-BF79-450F-AF3C-3B3C616B28D4}" dt="2022-10-09T10:03:05.024" v="486"/>
          <ac:spMkLst>
            <pc:docMk/>
            <pc:sldMk cId="4264109411" sldId="259"/>
            <ac:spMk id="41" creationId="{06F28145-1BE7-B690-FDD2-67F13F5FACCE}"/>
          </ac:spMkLst>
        </pc:spChg>
        <pc:spChg chg="add del">
          <ac:chgData name="Alexandra Tuica" userId="600397ad340f345e" providerId="LiveId" clId="{214098E0-BF79-450F-AF3C-3B3C616B28D4}" dt="2022-10-09T10:03:05.024" v="486"/>
          <ac:spMkLst>
            <pc:docMk/>
            <pc:sldMk cId="4264109411" sldId="259"/>
            <ac:spMk id="42" creationId="{6BE293BA-FC35-342C-0E45-60F91130987A}"/>
          </ac:spMkLst>
        </pc:spChg>
        <pc:spChg chg="add del">
          <ac:chgData name="Alexandra Tuica" userId="600397ad340f345e" providerId="LiveId" clId="{214098E0-BF79-450F-AF3C-3B3C616B28D4}" dt="2022-10-09T10:03:05.024" v="486"/>
          <ac:spMkLst>
            <pc:docMk/>
            <pc:sldMk cId="4264109411" sldId="259"/>
            <ac:spMk id="43" creationId="{8D3FC70C-4DF5-A87F-1BBD-35F3A425BD58}"/>
          </ac:spMkLst>
        </pc:spChg>
        <pc:spChg chg="add del">
          <ac:chgData name="Alexandra Tuica" userId="600397ad340f345e" providerId="LiveId" clId="{214098E0-BF79-450F-AF3C-3B3C616B28D4}" dt="2022-10-09T10:03:05.024" v="486"/>
          <ac:spMkLst>
            <pc:docMk/>
            <pc:sldMk cId="4264109411" sldId="259"/>
            <ac:spMk id="44" creationId="{20A23B6B-DF41-F6BF-E3EC-9A5A861D32D3}"/>
          </ac:spMkLst>
        </pc:spChg>
        <pc:spChg chg="add del">
          <ac:chgData name="Alexandra Tuica" userId="600397ad340f345e" providerId="LiveId" clId="{214098E0-BF79-450F-AF3C-3B3C616B28D4}" dt="2022-10-09T10:03:05.024" v="486"/>
          <ac:spMkLst>
            <pc:docMk/>
            <pc:sldMk cId="4264109411" sldId="259"/>
            <ac:spMk id="45" creationId="{AC8982C1-0B8A-4E66-450C-0F9650A7F82D}"/>
          </ac:spMkLst>
        </pc:spChg>
        <pc:spChg chg="add del">
          <ac:chgData name="Alexandra Tuica" userId="600397ad340f345e" providerId="LiveId" clId="{214098E0-BF79-450F-AF3C-3B3C616B28D4}" dt="2022-10-09T10:03:05.024" v="486"/>
          <ac:spMkLst>
            <pc:docMk/>
            <pc:sldMk cId="4264109411" sldId="259"/>
            <ac:spMk id="46" creationId="{8AF42366-524B-A443-1C52-D5E3040FAA66}"/>
          </ac:spMkLst>
        </pc:spChg>
        <pc:spChg chg="add mod">
          <ac:chgData name="Alexandra Tuica" userId="600397ad340f345e" providerId="LiveId" clId="{214098E0-BF79-450F-AF3C-3B3C616B28D4}" dt="2022-10-29T10:05:56.932" v="1195"/>
          <ac:spMkLst>
            <pc:docMk/>
            <pc:sldMk cId="4264109411" sldId="259"/>
            <ac:spMk id="48" creationId="{F158554A-6655-B809-ADDD-DD76D299816B}"/>
          </ac:spMkLst>
        </pc:spChg>
        <pc:spChg chg="add del">
          <ac:chgData name="Alexandra Tuica" userId="600397ad340f345e" providerId="LiveId" clId="{214098E0-BF79-450F-AF3C-3B3C616B28D4}" dt="2022-10-27T13:54:10.159" v="863" actId="26606"/>
          <ac:spMkLst>
            <pc:docMk/>
            <pc:sldMk cId="4264109411" sldId="259"/>
            <ac:spMk id="53" creationId="{D4771268-CB57-404A-9271-370EB28F6090}"/>
          </ac:spMkLst>
        </pc:spChg>
        <pc:spChg chg="add del">
          <ac:chgData name="Alexandra Tuica" userId="600397ad340f345e" providerId="LiveId" clId="{214098E0-BF79-450F-AF3C-3B3C616B28D4}" dt="2022-10-27T13:54:13.829" v="865" actId="26606"/>
          <ac:spMkLst>
            <pc:docMk/>
            <pc:sldMk cId="4264109411" sldId="259"/>
            <ac:spMk id="55" creationId="{A4AC5506-6312-4701-8D3C-40187889A947}"/>
          </ac:spMkLst>
        </pc:spChg>
        <pc:picChg chg="add mod">
          <ac:chgData name="Alexandra Tuica" userId="600397ad340f345e" providerId="LiveId" clId="{214098E0-BF79-450F-AF3C-3B3C616B28D4}" dt="2022-10-27T13:54:13.829" v="865" actId="26606"/>
          <ac:picMkLst>
            <pc:docMk/>
            <pc:sldMk cId="4264109411" sldId="259"/>
            <ac:picMk id="2" creationId="{2CF02D85-AFB5-A96B-5B35-9B5F08F65395}"/>
          </ac:picMkLst>
        </pc:picChg>
        <pc:picChg chg="add del">
          <ac:chgData name="Alexandra Tuica" userId="600397ad340f345e" providerId="LiveId" clId="{214098E0-BF79-450F-AF3C-3B3C616B28D4}" dt="2022-10-09T10:04:07.245" v="488"/>
          <ac:picMkLst>
            <pc:docMk/>
            <pc:sldMk cId="4264109411" sldId="259"/>
            <ac:picMk id="47" creationId="{921C012C-52B5-426B-2295-91D974C3145D}"/>
          </ac:picMkLst>
        </pc:picChg>
      </pc:sldChg>
      <pc:sldChg chg="addSp delSp modSp new mod setBg">
        <pc:chgData name="Alexandra Tuica" userId="600397ad340f345e" providerId="LiveId" clId="{214098E0-BF79-450F-AF3C-3B3C616B28D4}" dt="2022-10-30T17:12:25.603" v="4522" actId="113"/>
        <pc:sldMkLst>
          <pc:docMk/>
          <pc:sldMk cId="1282912123" sldId="260"/>
        </pc:sldMkLst>
        <pc:spChg chg="add mod">
          <ac:chgData name="Alexandra Tuica" userId="600397ad340f345e" providerId="LiveId" clId="{214098E0-BF79-450F-AF3C-3B3C616B28D4}" dt="2022-10-30T17:12:25.603" v="4522" actId="113"/>
          <ac:spMkLst>
            <pc:docMk/>
            <pc:sldMk cId="1282912123" sldId="260"/>
            <ac:spMk id="2" creationId="{CCAA8E3D-A2E4-8772-8024-B2FABFC502D3}"/>
          </ac:spMkLst>
        </pc:spChg>
        <pc:spChg chg="add del">
          <ac:chgData name="Alexandra Tuica" userId="600397ad340f345e" providerId="LiveId" clId="{214098E0-BF79-450F-AF3C-3B3C616B28D4}" dt="2022-10-30T11:24:48.360" v="1999" actId="26606"/>
          <ac:spMkLst>
            <pc:docMk/>
            <pc:sldMk cId="1282912123" sldId="260"/>
            <ac:spMk id="7" creationId="{081EA652-8C6A-4E69-BEB9-170809474553}"/>
          </ac:spMkLst>
        </pc:spChg>
        <pc:spChg chg="add del">
          <ac:chgData name="Alexandra Tuica" userId="600397ad340f345e" providerId="LiveId" clId="{214098E0-BF79-450F-AF3C-3B3C616B28D4}" dt="2022-10-30T11:24:48.360" v="1999" actId="26606"/>
          <ac:spMkLst>
            <pc:docMk/>
            <pc:sldMk cId="1282912123" sldId="260"/>
            <ac:spMk id="9" creationId="{5298780A-33B9-4EA2-8F67-DE68AD62841B}"/>
          </ac:spMkLst>
        </pc:spChg>
        <pc:spChg chg="add del">
          <ac:chgData name="Alexandra Tuica" userId="600397ad340f345e" providerId="LiveId" clId="{214098E0-BF79-450F-AF3C-3B3C616B28D4}" dt="2022-10-30T11:24:48.360" v="1999" actId="26606"/>
          <ac:spMkLst>
            <pc:docMk/>
            <pc:sldMk cId="1282912123" sldId="260"/>
            <ac:spMk id="11" creationId="{7F488E8B-4E1E-4402-8935-D4E6C02615C7}"/>
          </ac:spMkLst>
        </pc:spChg>
        <pc:spChg chg="add">
          <ac:chgData name="Alexandra Tuica" userId="600397ad340f345e" providerId="LiveId" clId="{214098E0-BF79-450F-AF3C-3B3C616B28D4}" dt="2022-10-30T11:24:48.377" v="2000" actId="26606"/>
          <ac:spMkLst>
            <pc:docMk/>
            <pc:sldMk cId="1282912123" sldId="260"/>
            <ac:spMk id="13" creationId="{7CB4857B-ED7C-444D-9F04-2F885114A1C2}"/>
          </ac:spMkLst>
        </pc:spChg>
        <pc:spChg chg="add">
          <ac:chgData name="Alexandra Tuica" userId="600397ad340f345e" providerId="LiveId" clId="{214098E0-BF79-450F-AF3C-3B3C616B28D4}" dt="2022-10-30T11:24:48.377" v="2000" actId="26606"/>
          <ac:spMkLst>
            <pc:docMk/>
            <pc:sldMk cId="1282912123" sldId="260"/>
            <ac:spMk id="14" creationId="{D18046FB-44EA-4FD8-A585-EA09A319B2D0}"/>
          </ac:spMkLst>
        </pc:spChg>
        <pc:spChg chg="add">
          <ac:chgData name="Alexandra Tuica" userId="600397ad340f345e" providerId="LiveId" clId="{214098E0-BF79-450F-AF3C-3B3C616B28D4}" dt="2022-10-30T11:24:48.377" v="2000" actId="26606"/>
          <ac:spMkLst>
            <pc:docMk/>
            <pc:sldMk cId="1282912123" sldId="260"/>
            <ac:spMk id="15" creationId="{479F5F2B-8B58-4140-AE6A-51F6C67B18D9}"/>
          </ac:spMkLst>
        </pc:spChg>
      </pc:sldChg>
      <pc:sldChg chg="addSp delSp modSp new mod setBg">
        <pc:chgData name="Alexandra Tuica" userId="600397ad340f345e" providerId="LiveId" clId="{214098E0-BF79-450F-AF3C-3B3C616B28D4}" dt="2022-10-30T15:23:56.639" v="3676" actId="255"/>
        <pc:sldMkLst>
          <pc:docMk/>
          <pc:sldMk cId="220760968" sldId="261"/>
        </pc:sldMkLst>
        <pc:spChg chg="add mod ord">
          <ac:chgData name="Alexandra Tuica" userId="600397ad340f345e" providerId="LiveId" clId="{214098E0-BF79-450F-AF3C-3B3C616B28D4}" dt="2022-10-30T15:23:56.639" v="3676" actId="255"/>
          <ac:spMkLst>
            <pc:docMk/>
            <pc:sldMk cId="220760968" sldId="261"/>
            <ac:spMk id="2" creationId="{B9A6EFA1-85A0-0A81-321C-464A72CAED65}"/>
          </ac:spMkLst>
        </pc:spChg>
        <pc:spChg chg="add mod">
          <ac:chgData name="Alexandra Tuica" userId="600397ad340f345e" providerId="LiveId" clId="{214098E0-BF79-450F-AF3C-3B3C616B28D4}" dt="2022-10-30T11:09:33.393" v="1934" actId="26606"/>
          <ac:spMkLst>
            <pc:docMk/>
            <pc:sldMk cId="220760968" sldId="261"/>
            <ac:spMk id="3" creationId="{3981B8BA-F638-C32C-5B37-08F8B358E5AD}"/>
          </ac:spMkLst>
        </pc:spChg>
        <pc:spChg chg="add del">
          <ac:chgData name="Alexandra Tuica" userId="600397ad340f345e" providerId="LiveId" clId="{214098E0-BF79-450F-AF3C-3B3C616B28D4}" dt="2022-10-30T10:23:22.592" v="1885" actId="26606"/>
          <ac:spMkLst>
            <pc:docMk/>
            <pc:sldMk cId="220760968" sldId="261"/>
            <ac:spMk id="8" creationId="{33CD251C-A887-4D2F-925B-FC097198538B}"/>
          </ac:spMkLst>
        </pc:spChg>
        <pc:spChg chg="add del">
          <ac:chgData name="Alexandra Tuica" userId="600397ad340f345e" providerId="LiveId" clId="{214098E0-BF79-450F-AF3C-3B3C616B28D4}" dt="2022-10-30T10:23:22.592" v="1885" actId="26606"/>
          <ac:spMkLst>
            <pc:docMk/>
            <pc:sldMk cId="220760968" sldId="261"/>
            <ac:spMk id="14" creationId="{662A3FAA-D056-4098-8115-EA61EAF068CF}"/>
          </ac:spMkLst>
        </pc:spChg>
        <pc:spChg chg="add del">
          <ac:chgData name="Alexandra Tuica" userId="600397ad340f345e" providerId="LiveId" clId="{214098E0-BF79-450F-AF3C-3B3C616B28D4}" dt="2022-10-30T10:25:12.908" v="1887" actId="26606"/>
          <ac:spMkLst>
            <pc:docMk/>
            <pc:sldMk cId="220760968" sldId="261"/>
            <ac:spMk id="18" creationId="{87BF42CA-AD55-48B4-8949-C4DCA60A6AEE}"/>
          </ac:spMkLst>
        </pc:spChg>
        <pc:spChg chg="add del">
          <ac:chgData name="Alexandra Tuica" userId="600397ad340f345e" providerId="LiveId" clId="{214098E0-BF79-450F-AF3C-3B3C616B28D4}" dt="2022-10-30T10:25:12.908" v="1887" actId="26606"/>
          <ac:spMkLst>
            <pc:docMk/>
            <pc:sldMk cId="220760968" sldId="261"/>
            <ac:spMk id="19" creationId="{66AE1D3D-3106-4CB2-AA7C-0C1642AC0F2E}"/>
          </ac:spMkLst>
        </pc:spChg>
        <pc:spChg chg="add del">
          <ac:chgData name="Alexandra Tuica" userId="600397ad340f345e" providerId="LiveId" clId="{214098E0-BF79-450F-AF3C-3B3C616B28D4}" dt="2022-10-30T11:09:33.393" v="1934" actId="26606"/>
          <ac:spMkLst>
            <pc:docMk/>
            <pc:sldMk cId="220760968" sldId="261"/>
            <ac:spMk id="26" creationId="{081EA652-8C6A-4E69-BEB9-170809474553}"/>
          </ac:spMkLst>
        </pc:spChg>
        <pc:spChg chg="add del">
          <ac:chgData name="Alexandra Tuica" userId="600397ad340f345e" providerId="LiveId" clId="{214098E0-BF79-450F-AF3C-3B3C616B28D4}" dt="2022-10-30T11:09:33.393" v="1934" actId="26606"/>
          <ac:spMkLst>
            <pc:docMk/>
            <pc:sldMk cId="220760968" sldId="261"/>
            <ac:spMk id="28" creationId="{5298780A-33B9-4EA2-8F67-DE68AD62841B}"/>
          </ac:spMkLst>
        </pc:spChg>
        <pc:spChg chg="add del">
          <ac:chgData name="Alexandra Tuica" userId="600397ad340f345e" providerId="LiveId" clId="{214098E0-BF79-450F-AF3C-3B3C616B28D4}" dt="2022-10-30T11:09:33.393" v="1934" actId="26606"/>
          <ac:spMkLst>
            <pc:docMk/>
            <pc:sldMk cId="220760968" sldId="261"/>
            <ac:spMk id="30" creationId="{7F488E8B-4E1E-4402-8935-D4E6C02615C7}"/>
          </ac:spMkLst>
        </pc:spChg>
        <pc:spChg chg="add">
          <ac:chgData name="Alexandra Tuica" userId="600397ad340f345e" providerId="LiveId" clId="{214098E0-BF79-450F-AF3C-3B3C616B28D4}" dt="2022-10-30T11:09:33.393" v="1934" actId="26606"/>
          <ac:spMkLst>
            <pc:docMk/>
            <pc:sldMk cId="220760968" sldId="261"/>
            <ac:spMk id="37" creationId="{7515D20E-1AB7-4E74-9236-2B72B63D60B6}"/>
          </ac:spMkLst>
        </pc:spChg>
        <pc:spChg chg="add">
          <ac:chgData name="Alexandra Tuica" userId="600397ad340f345e" providerId="LiveId" clId="{214098E0-BF79-450F-AF3C-3B3C616B28D4}" dt="2022-10-30T11:09:33.393" v="1934" actId="26606"/>
          <ac:spMkLst>
            <pc:docMk/>
            <pc:sldMk cId="220760968" sldId="261"/>
            <ac:spMk id="44" creationId="{3873B707-463F-40B0-8227-E8CC6C67EB25}"/>
          </ac:spMkLst>
        </pc:spChg>
        <pc:spChg chg="add">
          <ac:chgData name="Alexandra Tuica" userId="600397ad340f345e" providerId="LiveId" clId="{214098E0-BF79-450F-AF3C-3B3C616B28D4}" dt="2022-10-30T11:09:33.393" v="1934" actId="26606"/>
          <ac:spMkLst>
            <pc:docMk/>
            <pc:sldMk cId="220760968" sldId="261"/>
            <ac:spMk id="46" creationId="{19C9EAEA-39D0-4B0E-A0EB-51E7B26740B1}"/>
          </ac:spMkLst>
        </pc:spChg>
        <pc:grpChg chg="add del">
          <ac:chgData name="Alexandra Tuica" userId="600397ad340f345e" providerId="LiveId" clId="{214098E0-BF79-450F-AF3C-3B3C616B28D4}" dt="2022-10-30T10:23:22.592" v="1885" actId="26606"/>
          <ac:grpSpMkLst>
            <pc:docMk/>
            <pc:sldMk cId="220760968" sldId="261"/>
            <ac:grpSpMk id="10" creationId="{2C3846A5-A498-4C9E-B4DC-13532657D717}"/>
          </ac:grpSpMkLst>
        </pc:grpChg>
        <pc:grpChg chg="add del">
          <ac:chgData name="Alexandra Tuica" userId="600397ad340f345e" providerId="LiveId" clId="{214098E0-BF79-450F-AF3C-3B3C616B28D4}" dt="2022-10-30T10:25:12.908" v="1887" actId="26606"/>
          <ac:grpSpMkLst>
            <pc:docMk/>
            <pc:sldMk cId="220760968" sldId="261"/>
            <ac:grpSpMk id="20" creationId="{0A31B6AF-B711-4CDB-8C2B-16E963DDC4C5}"/>
          </ac:grpSpMkLst>
        </pc:grpChg>
        <pc:grpChg chg="add">
          <ac:chgData name="Alexandra Tuica" userId="600397ad340f345e" providerId="LiveId" clId="{214098E0-BF79-450F-AF3C-3B3C616B28D4}" dt="2022-10-30T11:09:33.393" v="1934" actId="26606"/>
          <ac:grpSpMkLst>
            <pc:docMk/>
            <pc:sldMk cId="220760968" sldId="261"/>
            <ac:grpSpMk id="39" creationId="{032D8612-31EB-44CF-A1D0-14FD4C705424}"/>
          </ac:grpSpMkLst>
        </pc:grpChg>
        <pc:cxnChg chg="add del">
          <ac:chgData name="Alexandra Tuica" userId="600397ad340f345e" providerId="LiveId" clId="{214098E0-BF79-450F-AF3C-3B3C616B28D4}" dt="2022-10-30T11:09:33.393" v="1934" actId="26606"/>
          <ac:cxnSpMkLst>
            <pc:docMk/>
            <pc:sldMk cId="220760968" sldId="261"/>
            <ac:cxnSpMk id="32" creationId="{23AAC9B5-8015-485C-ACF9-A750390E9A56}"/>
          </ac:cxnSpMkLst>
        </pc:cxnChg>
      </pc:sldChg>
      <pc:sldChg chg="addSp delSp modSp new mod setBg">
        <pc:chgData name="Alexandra Tuica" userId="600397ad340f345e" providerId="LiveId" clId="{214098E0-BF79-450F-AF3C-3B3C616B28D4}" dt="2022-10-30T17:08:28.595" v="4485" actId="122"/>
        <pc:sldMkLst>
          <pc:docMk/>
          <pc:sldMk cId="1347461569" sldId="262"/>
        </pc:sldMkLst>
        <pc:spChg chg="mod">
          <ac:chgData name="Alexandra Tuica" userId="600397ad340f345e" providerId="LiveId" clId="{214098E0-BF79-450F-AF3C-3B3C616B28D4}" dt="2022-10-30T17:08:28.595" v="4485" actId="122"/>
          <ac:spMkLst>
            <pc:docMk/>
            <pc:sldMk cId="1347461569" sldId="262"/>
            <ac:spMk id="2" creationId="{4B8D73B6-8678-C632-C622-F707203B98DC}"/>
          </ac:spMkLst>
        </pc:spChg>
        <pc:spChg chg="add del mod">
          <ac:chgData name="Alexandra Tuica" userId="600397ad340f345e" providerId="LiveId" clId="{214098E0-BF79-450F-AF3C-3B3C616B28D4}" dt="2022-10-30T17:06:26.117" v="4463" actId="26606"/>
          <ac:spMkLst>
            <pc:docMk/>
            <pc:sldMk cId="1347461569" sldId="262"/>
            <ac:spMk id="3" creationId="{E26B06B3-EBD0-3B74-B3DA-B538690B3EBF}"/>
          </ac:spMkLst>
        </pc:spChg>
        <pc:spChg chg="add del mod">
          <ac:chgData name="Alexandra Tuica" userId="600397ad340f345e" providerId="LiveId" clId="{214098E0-BF79-450F-AF3C-3B3C616B28D4}" dt="2022-10-30T15:31:52.093" v="3750" actId="478"/>
          <ac:spMkLst>
            <pc:docMk/>
            <pc:sldMk cId="1347461569" sldId="262"/>
            <ac:spMk id="4" creationId="{663A2059-4B0E-C57F-6F4B-B6E3C87ADEBA}"/>
          </ac:spMkLst>
        </pc:spChg>
        <pc:spChg chg="add del">
          <ac:chgData name="Alexandra Tuica" userId="600397ad340f345e" providerId="LiveId" clId="{214098E0-BF79-450F-AF3C-3B3C616B28D4}" dt="2022-10-30T17:06:26.117" v="4463" actId="26606"/>
          <ac:spMkLst>
            <pc:docMk/>
            <pc:sldMk cId="1347461569" sldId="262"/>
            <ac:spMk id="6" creationId="{889C5E17-24D0-4696-A3C5-A2261FB455FA}"/>
          </ac:spMkLst>
        </pc:spChg>
        <pc:spChg chg="add del">
          <ac:chgData name="Alexandra Tuica" userId="600397ad340f345e" providerId="LiveId" clId="{214098E0-BF79-450F-AF3C-3B3C616B28D4}" dt="2022-10-30T17:06:26.117" v="4463" actId="26606"/>
          <ac:spMkLst>
            <pc:docMk/>
            <pc:sldMk cId="1347461569" sldId="262"/>
            <ac:spMk id="7" creationId="{6929B58F-2358-44CC-ACE5-EF1BD3C6C824}"/>
          </ac:spMkLst>
        </pc:spChg>
        <pc:spChg chg="add del">
          <ac:chgData name="Alexandra Tuica" userId="600397ad340f345e" providerId="LiveId" clId="{214098E0-BF79-450F-AF3C-3B3C616B28D4}" dt="2022-10-29T11:41:54.885" v="1303" actId="26606"/>
          <ac:spMkLst>
            <pc:docMk/>
            <pc:sldMk cId="1347461569" sldId="262"/>
            <ac:spMk id="8" creationId="{09588DA8-065E-4F6F-8EFD-43104AB2E0CF}"/>
          </ac:spMkLst>
        </pc:spChg>
        <pc:spChg chg="add del mod">
          <ac:chgData name="Alexandra Tuica" userId="600397ad340f345e" providerId="LiveId" clId="{214098E0-BF79-450F-AF3C-3B3C616B28D4}" dt="2022-10-30T15:31:46.561" v="3744" actId="11529"/>
          <ac:spMkLst>
            <pc:docMk/>
            <pc:sldMk cId="1347461569" sldId="262"/>
            <ac:spMk id="8" creationId="{7E658879-6CE7-F3E7-B1DD-7074750747D5}"/>
          </ac:spMkLst>
        </pc:spChg>
        <pc:spChg chg="add del">
          <ac:chgData name="Alexandra Tuica" userId="600397ad340f345e" providerId="LiveId" clId="{214098E0-BF79-450F-AF3C-3B3C616B28D4}" dt="2022-10-30T11:12:00.507" v="1947" actId="26606"/>
          <ac:spMkLst>
            <pc:docMk/>
            <pc:sldMk cId="1347461569" sldId="262"/>
            <ac:spMk id="9" creationId="{5C8908E2-EE49-44D2-9428-A28D2312A8D5}"/>
          </ac:spMkLst>
        </pc:spChg>
        <pc:spChg chg="add del">
          <ac:chgData name="Alexandra Tuica" userId="600397ad340f345e" providerId="LiveId" clId="{214098E0-BF79-450F-AF3C-3B3C616B28D4}" dt="2022-10-30T15:31:41.059" v="3731" actId="11529"/>
          <ac:spMkLst>
            <pc:docMk/>
            <pc:sldMk cId="1347461569" sldId="262"/>
            <ac:spMk id="10" creationId="{87CC96F7-2931-E986-A646-005B0B41411B}"/>
          </ac:spMkLst>
        </pc:spChg>
        <pc:spChg chg="add del">
          <ac:chgData name="Alexandra Tuica" userId="600397ad340f345e" providerId="LiveId" clId="{214098E0-BF79-450F-AF3C-3B3C616B28D4}" dt="2022-10-29T11:41:54.885" v="1303" actId="26606"/>
          <ac:spMkLst>
            <pc:docMk/>
            <pc:sldMk cId="1347461569" sldId="262"/>
            <ac:spMk id="10" creationId="{C4285719-470E-454C-AF62-8323075F1F5B}"/>
          </ac:spMkLst>
        </pc:spChg>
        <pc:spChg chg="add del">
          <ac:chgData name="Alexandra Tuica" userId="600397ad340f345e" providerId="LiveId" clId="{214098E0-BF79-450F-AF3C-3B3C616B28D4}" dt="2022-10-29T11:41:54.885" v="1303" actId="26606"/>
          <ac:spMkLst>
            <pc:docMk/>
            <pc:sldMk cId="1347461569" sldId="262"/>
            <ac:spMk id="12" creationId="{CD9FE4EF-C4D8-49A0-B2FF-81D8DB7D8A24}"/>
          </ac:spMkLst>
        </pc:spChg>
        <pc:spChg chg="add del">
          <ac:chgData name="Alexandra Tuica" userId="600397ad340f345e" providerId="LiveId" clId="{214098E0-BF79-450F-AF3C-3B3C616B28D4}" dt="2022-10-29T11:41:54.885" v="1303" actId="26606"/>
          <ac:spMkLst>
            <pc:docMk/>
            <pc:sldMk cId="1347461569" sldId="262"/>
            <ac:spMk id="14" creationId="{4300840D-0A0B-4512-BACA-B439D5B9C57C}"/>
          </ac:spMkLst>
        </pc:spChg>
        <pc:spChg chg="add del">
          <ac:chgData name="Alexandra Tuica" userId="600397ad340f345e" providerId="LiveId" clId="{214098E0-BF79-450F-AF3C-3B3C616B28D4}" dt="2022-10-30T11:12:00.507" v="1947" actId="26606"/>
          <ac:spMkLst>
            <pc:docMk/>
            <pc:sldMk cId="1347461569" sldId="262"/>
            <ac:spMk id="15" creationId="{7449A6C7-D15F-4AA5-BFA5-71A404B47016}"/>
          </ac:spMkLst>
        </pc:spChg>
        <pc:spChg chg="add del">
          <ac:chgData name="Alexandra Tuica" userId="600397ad340f345e" providerId="LiveId" clId="{214098E0-BF79-450F-AF3C-3B3C616B28D4}" dt="2022-10-29T11:41:54.885" v="1303" actId="26606"/>
          <ac:spMkLst>
            <pc:docMk/>
            <pc:sldMk cId="1347461569" sldId="262"/>
            <ac:spMk id="16" creationId="{D2B78728-A580-49A7-84F9-6EF6F583ADE0}"/>
          </ac:spMkLst>
        </pc:spChg>
        <pc:spChg chg="add del">
          <ac:chgData name="Alexandra Tuica" userId="600397ad340f345e" providerId="LiveId" clId="{214098E0-BF79-450F-AF3C-3B3C616B28D4}" dt="2022-10-30T11:12:00.507" v="1947" actId="26606"/>
          <ac:spMkLst>
            <pc:docMk/>
            <pc:sldMk cId="1347461569" sldId="262"/>
            <ac:spMk id="17" creationId="{ED888B23-07FA-482A-96DF-47E31AF1A603}"/>
          </ac:spMkLst>
        </pc:spChg>
        <pc:spChg chg="add del">
          <ac:chgData name="Alexandra Tuica" userId="600397ad340f345e" providerId="LiveId" clId="{214098E0-BF79-450F-AF3C-3B3C616B28D4}" dt="2022-10-29T11:41:54.885" v="1303" actId="26606"/>
          <ac:spMkLst>
            <pc:docMk/>
            <pc:sldMk cId="1347461569" sldId="262"/>
            <ac:spMk id="18" creationId="{38FAA1A1-D861-433F-88FA-1E9D6FD31D11}"/>
          </ac:spMkLst>
        </pc:spChg>
        <pc:spChg chg="add del">
          <ac:chgData name="Alexandra Tuica" userId="600397ad340f345e" providerId="LiveId" clId="{214098E0-BF79-450F-AF3C-3B3C616B28D4}" dt="2022-10-30T11:12:06.916" v="1949" actId="26606"/>
          <ac:spMkLst>
            <pc:docMk/>
            <pc:sldMk cId="1347461569" sldId="262"/>
            <ac:spMk id="19" creationId="{0D7B6173-1D58-48E2-83CF-37350F315F75}"/>
          </ac:spMkLst>
        </pc:spChg>
        <pc:spChg chg="add del">
          <ac:chgData name="Alexandra Tuica" userId="600397ad340f345e" providerId="LiveId" clId="{214098E0-BF79-450F-AF3C-3B3C616B28D4}" dt="2022-10-29T11:41:54.885" v="1303" actId="26606"/>
          <ac:spMkLst>
            <pc:docMk/>
            <pc:sldMk cId="1347461569" sldId="262"/>
            <ac:spMk id="20" creationId="{8D71EDA1-87BF-4D5D-AB79-F346FD19278A}"/>
          </ac:spMkLst>
        </pc:spChg>
        <pc:spChg chg="add del">
          <ac:chgData name="Alexandra Tuica" userId="600397ad340f345e" providerId="LiveId" clId="{214098E0-BF79-450F-AF3C-3B3C616B28D4}" dt="2022-10-30T11:12:06.916" v="1949" actId="26606"/>
          <ac:spMkLst>
            <pc:docMk/>
            <pc:sldMk cId="1347461569" sldId="262"/>
            <ac:spMk id="21" creationId="{3E4CBDBB-4FBD-4B9E-BD01-054A81D431CC}"/>
          </ac:spMkLst>
        </pc:spChg>
        <pc:spChg chg="add del">
          <ac:chgData name="Alexandra Tuica" userId="600397ad340f345e" providerId="LiveId" clId="{214098E0-BF79-450F-AF3C-3B3C616B28D4}" dt="2022-10-29T11:41:57.232" v="1305" actId="26606"/>
          <ac:spMkLst>
            <pc:docMk/>
            <pc:sldMk cId="1347461569" sldId="262"/>
            <ac:spMk id="22" creationId="{907EF6B7-1338-4443-8C46-6A318D952DFD}"/>
          </ac:spMkLst>
        </pc:spChg>
        <pc:spChg chg="add del">
          <ac:chgData name="Alexandra Tuica" userId="600397ad340f345e" providerId="LiveId" clId="{214098E0-BF79-450F-AF3C-3B3C616B28D4}" dt="2022-10-29T11:41:57.232" v="1305" actId="26606"/>
          <ac:spMkLst>
            <pc:docMk/>
            <pc:sldMk cId="1347461569" sldId="262"/>
            <ac:spMk id="23" creationId="{DAAE4CDD-124C-4DCF-9584-B6033B545DD5}"/>
          </ac:spMkLst>
        </pc:spChg>
        <pc:spChg chg="add del">
          <ac:chgData name="Alexandra Tuica" userId="600397ad340f345e" providerId="LiveId" clId="{214098E0-BF79-450F-AF3C-3B3C616B28D4}" dt="2022-10-29T11:41:57.232" v="1305" actId="26606"/>
          <ac:spMkLst>
            <pc:docMk/>
            <pc:sldMk cId="1347461569" sldId="262"/>
            <ac:spMk id="24" creationId="{081E4A58-353D-44AE-B2FC-2A74E2E400F7}"/>
          </ac:spMkLst>
        </pc:spChg>
        <pc:spChg chg="add del">
          <ac:chgData name="Alexandra Tuica" userId="600397ad340f345e" providerId="LiveId" clId="{214098E0-BF79-450F-AF3C-3B3C616B28D4}" dt="2022-10-30T11:12:06.916" v="1949" actId="26606"/>
          <ac:spMkLst>
            <pc:docMk/>
            <pc:sldMk cId="1347461569" sldId="262"/>
            <ac:spMk id="26" creationId="{72C4834C-B602-4125-8264-BD0D55A5885F}"/>
          </ac:spMkLst>
        </pc:spChg>
        <pc:spChg chg="add del">
          <ac:chgData name="Alexandra Tuica" userId="600397ad340f345e" providerId="LiveId" clId="{214098E0-BF79-450F-AF3C-3B3C616B28D4}" dt="2022-10-30T11:12:06.916" v="1949" actId="26606"/>
          <ac:spMkLst>
            <pc:docMk/>
            <pc:sldMk cId="1347461569" sldId="262"/>
            <ac:spMk id="27" creationId="{53172EE5-132F-4DD4-8855-4DBBD9C3465E}"/>
          </ac:spMkLst>
        </pc:spChg>
        <pc:spChg chg="add del">
          <ac:chgData name="Alexandra Tuica" userId="600397ad340f345e" providerId="LiveId" clId="{214098E0-BF79-450F-AF3C-3B3C616B28D4}" dt="2022-10-30T11:12:06.916" v="1949" actId="26606"/>
          <ac:spMkLst>
            <pc:docMk/>
            <pc:sldMk cId="1347461569" sldId="262"/>
            <ac:spMk id="28" creationId="{E26B06B3-EBD0-3B74-B3DA-B538690B3EBF}"/>
          </ac:spMkLst>
        </pc:spChg>
        <pc:spChg chg="add del">
          <ac:chgData name="Alexandra Tuica" userId="600397ad340f345e" providerId="LiveId" clId="{214098E0-BF79-450F-AF3C-3B3C616B28D4}" dt="2022-10-30T11:12:24.908" v="1955" actId="26606"/>
          <ac:spMkLst>
            <pc:docMk/>
            <pc:sldMk cId="1347461569" sldId="262"/>
            <ac:spMk id="30" creationId="{4BC99CB9-DDAD-44A2-8A1C-E3AF4E72DF5C}"/>
          </ac:spMkLst>
        </pc:spChg>
        <pc:spChg chg="add del">
          <ac:chgData name="Alexandra Tuica" userId="600397ad340f345e" providerId="LiveId" clId="{214098E0-BF79-450F-AF3C-3B3C616B28D4}" dt="2022-10-30T11:12:24.908" v="1955" actId="26606"/>
          <ac:spMkLst>
            <pc:docMk/>
            <pc:sldMk cId="1347461569" sldId="262"/>
            <ac:spMk id="31" creationId="{1561AEE4-4E38-4BAC-976D-E0DE523FC5D1}"/>
          </ac:spMkLst>
        </pc:spChg>
        <pc:spChg chg="add del">
          <ac:chgData name="Alexandra Tuica" userId="600397ad340f345e" providerId="LiveId" clId="{214098E0-BF79-450F-AF3C-3B3C616B28D4}" dt="2022-10-30T11:12:24.908" v="1955" actId="26606"/>
          <ac:spMkLst>
            <pc:docMk/>
            <pc:sldMk cId="1347461569" sldId="262"/>
            <ac:spMk id="39" creationId="{E26B06B3-EBD0-3B74-B3DA-B538690B3EBF}"/>
          </ac:spMkLst>
        </pc:spChg>
        <pc:spChg chg="add">
          <ac:chgData name="Alexandra Tuica" userId="600397ad340f345e" providerId="LiveId" clId="{214098E0-BF79-450F-AF3C-3B3C616B28D4}" dt="2022-10-30T17:06:26.117" v="4463" actId="26606"/>
          <ac:spMkLst>
            <pc:docMk/>
            <pc:sldMk cId="1347461569" sldId="262"/>
            <ac:spMk id="48" creationId="{46D6306C-ED4F-4AAE-B4A5-EEA6AFAD726E}"/>
          </ac:spMkLst>
        </pc:spChg>
        <pc:spChg chg="add">
          <ac:chgData name="Alexandra Tuica" userId="600397ad340f345e" providerId="LiveId" clId="{214098E0-BF79-450F-AF3C-3B3C616B28D4}" dt="2022-10-30T17:06:26.117" v="4463" actId="26606"/>
          <ac:spMkLst>
            <pc:docMk/>
            <pc:sldMk cId="1347461569" sldId="262"/>
            <ac:spMk id="50" creationId="{0EC5361D-F897-4856-B945-0455A365EB24}"/>
          </ac:spMkLst>
        </pc:spChg>
        <pc:spChg chg="add">
          <ac:chgData name="Alexandra Tuica" userId="600397ad340f345e" providerId="LiveId" clId="{214098E0-BF79-450F-AF3C-3B3C616B28D4}" dt="2022-10-30T17:06:26.117" v="4463" actId="26606"/>
          <ac:spMkLst>
            <pc:docMk/>
            <pc:sldMk cId="1347461569" sldId="262"/>
            <ac:spMk id="52" creationId="{4508C0C5-2268-42B5-B3C8-4D0899E05F8C}"/>
          </ac:spMkLst>
        </pc:spChg>
        <pc:spChg chg="add">
          <ac:chgData name="Alexandra Tuica" userId="600397ad340f345e" providerId="LiveId" clId="{214098E0-BF79-450F-AF3C-3B3C616B28D4}" dt="2022-10-30T17:06:26.117" v="4463" actId="26606"/>
          <ac:spMkLst>
            <pc:docMk/>
            <pc:sldMk cId="1347461569" sldId="262"/>
            <ac:spMk id="54" creationId="{141ACBDB-38F8-4B34-8183-BD95B4E55A62}"/>
          </ac:spMkLst>
        </pc:spChg>
        <pc:spChg chg="add">
          <ac:chgData name="Alexandra Tuica" userId="600397ad340f345e" providerId="LiveId" clId="{214098E0-BF79-450F-AF3C-3B3C616B28D4}" dt="2022-10-30T17:06:26.117" v="4463" actId="26606"/>
          <ac:spMkLst>
            <pc:docMk/>
            <pc:sldMk cId="1347461569" sldId="262"/>
            <ac:spMk id="56" creationId="{DE00DB52-3455-4E2F-867B-A6D0516E175B}"/>
          </ac:spMkLst>
        </pc:spChg>
        <pc:spChg chg="add">
          <ac:chgData name="Alexandra Tuica" userId="600397ad340f345e" providerId="LiveId" clId="{214098E0-BF79-450F-AF3C-3B3C616B28D4}" dt="2022-10-30T17:06:26.117" v="4463" actId="26606"/>
          <ac:spMkLst>
            <pc:docMk/>
            <pc:sldMk cId="1347461569" sldId="262"/>
            <ac:spMk id="58" creationId="{9E914C83-E0D8-4953-92D5-169D28CB43AE}"/>
          </ac:spMkLst>
        </pc:spChg>
        <pc:spChg chg="add">
          <ac:chgData name="Alexandra Tuica" userId="600397ad340f345e" providerId="LiveId" clId="{214098E0-BF79-450F-AF3C-3B3C616B28D4}" dt="2022-10-30T17:06:26.117" v="4463" actId="26606"/>
          <ac:spMkLst>
            <pc:docMk/>
            <pc:sldMk cId="1347461569" sldId="262"/>
            <ac:spMk id="60" creationId="{3512E083-F550-46AF-8490-767ECFD00CB7}"/>
          </ac:spMkLst>
        </pc:spChg>
        <pc:grpChg chg="add del">
          <ac:chgData name="Alexandra Tuica" userId="600397ad340f345e" providerId="LiveId" clId="{214098E0-BF79-450F-AF3C-3B3C616B28D4}" dt="2022-10-30T11:12:00.507" v="1947" actId="26606"/>
          <ac:grpSpMkLst>
            <pc:docMk/>
            <pc:sldMk cId="1347461569" sldId="262"/>
            <ac:grpSpMk id="11" creationId="{05314994-6337-4875-8CF5-652CAFE8342C}"/>
          </ac:grpSpMkLst>
        </pc:grpChg>
        <pc:grpChg chg="add del">
          <ac:chgData name="Alexandra Tuica" userId="600397ad340f345e" providerId="LiveId" clId="{214098E0-BF79-450F-AF3C-3B3C616B28D4}" dt="2022-10-30T17:06:26.117" v="4463" actId="26606"/>
          <ac:grpSpMkLst>
            <pc:docMk/>
            <pc:sldMk cId="1347461569" sldId="262"/>
            <ac:grpSpMk id="29" creationId="{09DA5303-A1AF-4830-806C-51FCD96188B7}"/>
          </ac:grpSpMkLst>
        </pc:grpChg>
        <pc:grpChg chg="add del">
          <ac:chgData name="Alexandra Tuica" userId="600397ad340f345e" providerId="LiveId" clId="{214098E0-BF79-450F-AF3C-3B3C616B28D4}" dt="2022-10-30T11:12:24.908" v="1955" actId="26606"/>
          <ac:grpSpMkLst>
            <pc:docMk/>
            <pc:sldMk cId="1347461569" sldId="262"/>
            <ac:grpSpMk id="32" creationId="{F0BC676B-D19A-44DB-910A-0C0E6D433979}"/>
          </ac:grpSpMkLst>
        </pc:grpChg>
        <pc:graphicFrameChg chg="add del">
          <ac:chgData name="Alexandra Tuica" userId="600397ad340f345e" providerId="LiveId" clId="{214098E0-BF79-450F-AF3C-3B3C616B28D4}" dt="2022-10-30T11:12:00.507" v="1947" actId="26606"/>
          <ac:graphicFrameMkLst>
            <pc:docMk/>
            <pc:sldMk cId="1347461569" sldId="262"/>
            <ac:graphicFrameMk id="5" creationId="{6C2888EC-8F3D-731F-F0E9-3C6D08FC107E}"/>
          </ac:graphicFrameMkLst>
        </pc:graphicFrameChg>
        <pc:graphicFrameChg chg="add del">
          <ac:chgData name="Alexandra Tuica" userId="600397ad340f345e" providerId="LiveId" clId="{214098E0-BF79-450F-AF3C-3B3C616B28D4}" dt="2022-10-30T15:28:15.211" v="3705" actId="26606"/>
          <ac:graphicFrameMkLst>
            <pc:docMk/>
            <pc:sldMk cId="1347461569" sldId="262"/>
            <ac:graphicFrameMk id="44" creationId="{8305C67C-D28D-8920-8974-3FE67C7A47A4}"/>
          </ac:graphicFrameMkLst>
        </pc:graphicFrameChg>
        <pc:graphicFrameChg chg="add del">
          <ac:chgData name="Alexandra Tuica" userId="600397ad340f345e" providerId="LiveId" clId="{214098E0-BF79-450F-AF3C-3B3C616B28D4}" dt="2022-10-30T17:06:04.043" v="4461" actId="26606"/>
          <ac:graphicFrameMkLst>
            <pc:docMk/>
            <pc:sldMk cId="1347461569" sldId="262"/>
            <ac:graphicFrameMk id="46" creationId="{BA4C2A59-51E5-2676-CB0E-90C01DA9C9B9}"/>
          </ac:graphicFrameMkLst>
        </pc:graphicFrameChg>
        <pc:graphicFrameChg chg="add mod modGraphic">
          <ac:chgData name="Alexandra Tuica" userId="600397ad340f345e" providerId="LiveId" clId="{214098E0-BF79-450F-AF3C-3B3C616B28D4}" dt="2022-10-30T17:07:20.551" v="4471" actId="123"/>
          <ac:graphicFrameMkLst>
            <pc:docMk/>
            <pc:sldMk cId="1347461569" sldId="262"/>
            <ac:graphicFrameMk id="47" creationId="{B5A9E312-1D40-1C9C-6BA3-695C93A47A24}"/>
          </ac:graphicFrameMkLst>
        </pc:graphicFrameChg>
        <pc:picChg chg="add del">
          <ac:chgData name="Alexandra Tuica" userId="600397ad340f345e" providerId="LiveId" clId="{214098E0-BF79-450F-AF3C-3B3C616B28D4}" dt="2022-10-30T11:12:06.916" v="1949" actId="26606"/>
          <ac:picMkLst>
            <pc:docMk/>
            <pc:sldMk cId="1347461569" sldId="262"/>
            <ac:picMk id="25" creationId="{B01A6F03-171F-40B2-8B2C-A061B89241F6}"/>
          </ac:picMkLst>
        </pc:picChg>
        <pc:picChg chg="add del mod">
          <ac:chgData name="Alexandra Tuica" userId="600397ad340f345e" providerId="LiveId" clId="{214098E0-BF79-450F-AF3C-3B3C616B28D4}" dt="2022-10-30T17:06:04.043" v="4461" actId="26606"/>
          <ac:picMkLst>
            <pc:docMk/>
            <pc:sldMk cId="1347461569" sldId="262"/>
            <ac:picMk id="45" creationId="{615573D5-E7AA-E23F-637D-A1A1F9D83747}"/>
          </ac:picMkLst>
        </pc:picChg>
      </pc:sldChg>
      <pc:sldChg chg="addSp delSp modSp new mod setBg">
        <pc:chgData name="Alexandra Tuica" userId="600397ad340f345e" providerId="LiveId" clId="{214098E0-BF79-450F-AF3C-3B3C616B28D4}" dt="2022-10-30T17:08:37.413" v="4486" actId="255"/>
        <pc:sldMkLst>
          <pc:docMk/>
          <pc:sldMk cId="2795772316" sldId="263"/>
        </pc:sldMkLst>
        <pc:spChg chg="mod">
          <ac:chgData name="Alexandra Tuica" userId="600397ad340f345e" providerId="LiveId" clId="{214098E0-BF79-450F-AF3C-3B3C616B28D4}" dt="2022-10-30T17:08:37.413" v="4486" actId="255"/>
          <ac:spMkLst>
            <pc:docMk/>
            <pc:sldMk cId="2795772316" sldId="263"/>
            <ac:spMk id="2" creationId="{A01EBE45-0955-F4CF-6BA5-D62FCF759495}"/>
          </ac:spMkLst>
        </pc:spChg>
        <pc:spChg chg="add del mod">
          <ac:chgData name="Alexandra Tuica" userId="600397ad340f345e" providerId="LiveId" clId="{214098E0-BF79-450F-AF3C-3B3C616B28D4}" dt="2022-10-29T09:57:20.903" v="1063"/>
          <ac:spMkLst>
            <pc:docMk/>
            <pc:sldMk cId="2795772316" sldId="263"/>
            <ac:spMk id="3" creationId="{0B2FDC16-34E5-36E1-2AAF-38B01D8B97F8}"/>
          </ac:spMkLst>
        </pc:spChg>
        <pc:spChg chg="add mod">
          <ac:chgData name="Alexandra Tuica" userId="600397ad340f345e" providerId="LiveId" clId="{214098E0-BF79-450F-AF3C-3B3C616B28D4}" dt="2022-10-30T17:07:42.893" v="4475" actId="123"/>
          <ac:spMkLst>
            <pc:docMk/>
            <pc:sldMk cId="2795772316" sldId="263"/>
            <ac:spMk id="3" creationId="{73187315-EA98-35AE-75A0-4B1F87E83800}"/>
          </ac:spMkLst>
        </pc:spChg>
        <pc:spChg chg="add del">
          <ac:chgData name="Alexandra Tuica" userId="600397ad340f345e" providerId="LiveId" clId="{214098E0-BF79-450F-AF3C-3B3C616B28D4}" dt="2022-10-30T11:20:43.897" v="1967" actId="26606"/>
          <ac:spMkLst>
            <pc:docMk/>
            <pc:sldMk cId="2795772316" sldId="263"/>
            <ac:spMk id="12" creationId="{5D7F64A8-D625-4F61-A290-B499BB62ACFF}"/>
          </ac:spMkLst>
        </pc:spChg>
        <pc:spChg chg="add">
          <ac:chgData name="Alexandra Tuica" userId="600397ad340f345e" providerId="LiveId" clId="{214098E0-BF79-450F-AF3C-3B3C616B28D4}" dt="2022-10-30T11:20:43.897" v="1967" actId="26606"/>
          <ac:spMkLst>
            <pc:docMk/>
            <pc:sldMk cId="2795772316" sldId="263"/>
            <ac:spMk id="17" creationId="{9D25F302-27C5-414F-97F8-6EA0A6C028BA}"/>
          </ac:spMkLst>
        </pc:spChg>
        <pc:spChg chg="add">
          <ac:chgData name="Alexandra Tuica" userId="600397ad340f345e" providerId="LiveId" clId="{214098E0-BF79-450F-AF3C-3B3C616B28D4}" dt="2022-10-30T11:20:43.897" v="1967" actId="26606"/>
          <ac:spMkLst>
            <pc:docMk/>
            <pc:sldMk cId="2795772316" sldId="263"/>
            <ac:spMk id="19" creationId="{830A36F8-48C2-4842-A87B-8CE8DF4E7FD2}"/>
          </ac:spMkLst>
        </pc:spChg>
        <pc:spChg chg="add">
          <ac:chgData name="Alexandra Tuica" userId="600397ad340f345e" providerId="LiveId" clId="{214098E0-BF79-450F-AF3C-3B3C616B28D4}" dt="2022-10-30T11:20:43.897" v="1967" actId="26606"/>
          <ac:spMkLst>
            <pc:docMk/>
            <pc:sldMk cId="2795772316" sldId="263"/>
            <ac:spMk id="21" creationId="{8F451A30-466B-4996-9BA5-CD6ABCC6D558}"/>
          </ac:spMkLst>
        </pc:spChg>
        <pc:graphicFrameChg chg="add del mod modGraphic">
          <ac:chgData name="Alexandra Tuica" userId="600397ad340f345e" providerId="LiveId" clId="{214098E0-BF79-450F-AF3C-3B3C616B28D4}" dt="2022-10-30T11:14:48.534" v="1962" actId="478"/>
          <ac:graphicFrameMkLst>
            <pc:docMk/>
            <pc:sldMk cId="2795772316" sldId="263"/>
            <ac:graphicFrameMk id="4" creationId="{A5FED13F-985C-4ED6-EA75-4A0EB621B5DC}"/>
          </ac:graphicFrameMkLst>
        </pc:graphicFrameChg>
        <pc:graphicFrameChg chg="add del mod modGraphic">
          <ac:chgData name="Alexandra Tuica" userId="600397ad340f345e" providerId="LiveId" clId="{214098E0-BF79-450F-AF3C-3B3C616B28D4}" dt="2022-10-30T15:34:55.613" v="3769" actId="21"/>
          <ac:graphicFrameMkLst>
            <pc:docMk/>
            <pc:sldMk cId="2795772316" sldId="263"/>
            <ac:graphicFrameMk id="5" creationId="{B0142CAF-49A7-8204-6D29-F473E68347AB}"/>
          </ac:graphicFrameMkLst>
        </pc:graphicFrameChg>
        <pc:picChg chg="add mod">
          <ac:chgData name="Alexandra Tuica" userId="600397ad340f345e" providerId="LiveId" clId="{214098E0-BF79-450F-AF3C-3B3C616B28D4}" dt="2022-10-30T11:20:43.897" v="1967" actId="26606"/>
          <ac:picMkLst>
            <pc:docMk/>
            <pc:sldMk cId="2795772316" sldId="263"/>
            <ac:picMk id="7" creationId="{BDD22DDF-2FF3-E14F-F860-BB6386F36D5D}"/>
          </ac:picMkLst>
        </pc:picChg>
        <pc:picChg chg="add del">
          <ac:chgData name="Alexandra Tuica" userId="600397ad340f345e" providerId="LiveId" clId="{214098E0-BF79-450F-AF3C-3B3C616B28D4}" dt="2022-10-30T11:20:43.897" v="1967" actId="26606"/>
          <ac:picMkLst>
            <pc:docMk/>
            <pc:sldMk cId="2795772316" sldId="263"/>
            <ac:picMk id="9" creationId="{A8703DB0-CA84-441E-A20C-27A7BAE83D2C}"/>
          </ac:picMkLst>
        </pc:picChg>
      </pc:sldChg>
      <pc:sldChg chg="addSp delSp modSp new mod setBg setClrOvrMap">
        <pc:chgData name="Alexandra Tuica" userId="600397ad340f345e" providerId="LiveId" clId="{214098E0-BF79-450F-AF3C-3B3C616B28D4}" dt="2022-10-30T17:11:46.628" v="4516" actId="2711"/>
        <pc:sldMkLst>
          <pc:docMk/>
          <pc:sldMk cId="2168173591" sldId="264"/>
        </pc:sldMkLst>
        <pc:spChg chg="mod">
          <ac:chgData name="Alexandra Tuica" userId="600397ad340f345e" providerId="LiveId" clId="{214098E0-BF79-450F-AF3C-3B3C616B28D4}" dt="2022-10-30T17:11:46.628" v="4516" actId="2711"/>
          <ac:spMkLst>
            <pc:docMk/>
            <pc:sldMk cId="2168173591" sldId="264"/>
            <ac:spMk id="2" creationId="{CC8709D1-1EC0-0280-92D7-577FD3C7A22A}"/>
          </ac:spMkLst>
        </pc:spChg>
        <pc:spChg chg="add mod">
          <ac:chgData name="Alexandra Tuica" userId="600397ad340f345e" providerId="LiveId" clId="{214098E0-BF79-450F-AF3C-3B3C616B28D4}" dt="2022-10-30T16:07:07.154" v="4106" actId="26606"/>
          <ac:spMkLst>
            <pc:docMk/>
            <pc:sldMk cId="2168173591" sldId="264"/>
            <ac:spMk id="3" creationId="{0293067A-BDA7-D811-3798-6529903F3803}"/>
          </ac:spMkLst>
        </pc:spChg>
        <pc:spChg chg="add del">
          <ac:chgData name="Alexandra Tuica" userId="600397ad340f345e" providerId="LiveId" clId="{214098E0-BF79-450F-AF3C-3B3C616B28D4}" dt="2022-10-30T11:06:24.692" v="1907" actId="26606"/>
          <ac:spMkLst>
            <pc:docMk/>
            <pc:sldMk cId="2168173591" sldId="264"/>
            <ac:spMk id="9" creationId="{9AA72BD9-2C5A-4EDC-931F-5AA08EACA0F3}"/>
          </ac:spMkLst>
        </pc:spChg>
        <pc:spChg chg="add del">
          <ac:chgData name="Alexandra Tuica" userId="600397ad340f345e" providerId="LiveId" clId="{214098E0-BF79-450F-AF3C-3B3C616B28D4}" dt="2022-10-30T11:06:24.692" v="1907" actId="26606"/>
          <ac:spMkLst>
            <pc:docMk/>
            <pc:sldMk cId="2168173591" sldId="264"/>
            <ac:spMk id="11" creationId="{DD3981AC-7B61-4947-BCF3-F7AA7FA385B9}"/>
          </ac:spMkLst>
        </pc:spChg>
        <pc:spChg chg="add del">
          <ac:chgData name="Alexandra Tuica" userId="600397ad340f345e" providerId="LiveId" clId="{214098E0-BF79-450F-AF3C-3B3C616B28D4}" dt="2022-10-30T11:06:24.692" v="1907" actId="26606"/>
          <ac:spMkLst>
            <pc:docMk/>
            <pc:sldMk cId="2168173591" sldId="264"/>
            <ac:spMk id="13" creationId="{55D4142C-5077-457F-A6AD-3FECFDB39685}"/>
          </ac:spMkLst>
        </pc:spChg>
        <pc:spChg chg="add del">
          <ac:chgData name="Alexandra Tuica" userId="600397ad340f345e" providerId="LiveId" clId="{214098E0-BF79-450F-AF3C-3B3C616B28D4}" dt="2022-10-30T11:06:24.692" v="1907" actId="26606"/>
          <ac:spMkLst>
            <pc:docMk/>
            <pc:sldMk cId="2168173591" sldId="264"/>
            <ac:spMk id="15" creationId="{7A5F0580-5EE9-419F-96EE-B6529EF6E7D0}"/>
          </ac:spMkLst>
        </pc:spChg>
        <pc:spChg chg="add del">
          <ac:chgData name="Alexandra Tuica" userId="600397ad340f345e" providerId="LiveId" clId="{214098E0-BF79-450F-AF3C-3B3C616B28D4}" dt="2022-10-30T11:06:32.590" v="1909" actId="26606"/>
          <ac:spMkLst>
            <pc:docMk/>
            <pc:sldMk cId="2168173591" sldId="264"/>
            <ac:spMk id="17" creationId="{5396781C-32A1-4FDA-A83B-A7FF8C1B1E99}"/>
          </ac:spMkLst>
        </pc:spChg>
        <pc:spChg chg="add del">
          <ac:chgData name="Alexandra Tuica" userId="600397ad340f345e" providerId="LiveId" clId="{214098E0-BF79-450F-AF3C-3B3C616B28D4}" dt="2022-10-30T11:06:40.724" v="1911" actId="26606"/>
          <ac:spMkLst>
            <pc:docMk/>
            <pc:sldMk cId="2168173591" sldId="264"/>
            <ac:spMk id="22" creationId="{325166D1-1B21-4128-AC42-61745528E4D6}"/>
          </ac:spMkLst>
        </pc:spChg>
        <pc:spChg chg="add del">
          <ac:chgData name="Alexandra Tuica" userId="600397ad340f345e" providerId="LiveId" clId="{214098E0-BF79-450F-AF3C-3B3C616B28D4}" dt="2022-10-30T11:06:58.775" v="1913" actId="26606"/>
          <ac:spMkLst>
            <pc:docMk/>
            <pc:sldMk cId="2168173591" sldId="264"/>
            <ac:spMk id="28" creationId="{4F74D28C-3268-4E35-8EE1-D92CB4A85A7D}"/>
          </ac:spMkLst>
        </pc:spChg>
        <pc:spChg chg="add del">
          <ac:chgData name="Alexandra Tuica" userId="600397ad340f345e" providerId="LiveId" clId="{214098E0-BF79-450F-AF3C-3B3C616B28D4}" dt="2022-10-30T11:07:39.328" v="1915" actId="26606"/>
          <ac:spMkLst>
            <pc:docMk/>
            <pc:sldMk cId="2168173591" sldId="264"/>
            <ac:spMk id="32" creationId="{5FDF4720-5445-47BE-89FE-E40D1AE6F619}"/>
          </ac:spMkLst>
        </pc:spChg>
        <pc:spChg chg="add del">
          <ac:chgData name="Alexandra Tuica" userId="600397ad340f345e" providerId="LiveId" clId="{214098E0-BF79-450F-AF3C-3B3C616B28D4}" dt="2022-10-30T11:07:39.328" v="1915" actId="26606"/>
          <ac:spMkLst>
            <pc:docMk/>
            <pc:sldMk cId="2168173591" sldId="264"/>
            <ac:spMk id="33" creationId="{AC8710B4-A815-4082-9E4F-F13A0007090C}"/>
          </ac:spMkLst>
        </pc:spChg>
        <pc:spChg chg="add del">
          <ac:chgData name="Alexandra Tuica" userId="600397ad340f345e" providerId="LiveId" clId="{214098E0-BF79-450F-AF3C-3B3C616B28D4}" dt="2022-10-30T16:07:07.154" v="4106" actId="26606"/>
          <ac:spMkLst>
            <pc:docMk/>
            <pc:sldMk cId="2168173591" sldId="264"/>
            <ac:spMk id="38" creationId="{04812C46-200A-4DEB-A05E-3ED6C68C2387}"/>
          </ac:spMkLst>
        </pc:spChg>
        <pc:spChg chg="add del">
          <ac:chgData name="Alexandra Tuica" userId="600397ad340f345e" providerId="LiveId" clId="{214098E0-BF79-450F-AF3C-3B3C616B28D4}" dt="2022-10-30T16:07:07.154" v="4106" actId="26606"/>
          <ac:spMkLst>
            <pc:docMk/>
            <pc:sldMk cId="2168173591" sldId="264"/>
            <ac:spMk id="40" creationId="{D1EA859B-E555-4109-94F3-6700E046E008}"/>
          </ac:spMkLst>
        </pc:spChg>
        <pc:spChg chg="add del">
          <ac:chgData name="Alexandra Tuica" userId="600397ad340f345e" providerId="LiveId" clId="{214098E0-BF79-450F-AF3C-3B3C616B28D4}" dt="2022-10-30T16:07:07.139" v="4105" actId="26606"/>
          <ac:spMkLst>
            <pc:docMk/>
            <pc:sldMk cId="2168173591" sldId="264"/>
            <ac:spMk id="42" creationId="{201CC55D-ED54-4C5C-95E6-10947BD1103B}"/>
          </ac:spMkLst>
        </pc:spChg>
        <pc:spChg chg="add del">
          <ac:chgData name="Alexandra Tuica" userId="600397ad340f345e" providerId="LiveId" clId="{214098E0-BF79-450F-AF3C-3B3C616B28D4}" dt="2022-10-30T16:07:01.547" v="4103" actId="26606"/>
          <ac:spMkLst>
            <pc:docMk/>
            <pc:sldMk cId="2168173591" sldId="264"/>
            <ac:spMk id="45" creationId="{2B566528-1B12-4246-9431-5C2D7D081168}"/>
          </ac:spMkLst>
        </pc:spChg>
        <pc:spChg chg="add del">
          <ac:chgData name="Alexandra Tuica" userId="600397ad340f345e" providerId="LiveId" clId="{214098E0-BF79-450F-AF3C-3B3C616B28D4}" dt="2022-10-30T16:07:07.139" v="4105" actId="26606"/>
          <ac:spMkLst>
            <pc:docMk/>
            <pc:sldMk cId="2168173591" sldId="264"/>
            <ac:spMk id="46" creationId="{3873B707-463F-40B0-8227-E8CC6C67EB25}"/>
          </ac:spMkLst>
        </pc:spChg>
        <pc:spChg chg="add del">
          <ac:chgData name="Alexandra Tuica" userId="600397ad340f345e" providerId="LiveId" clId="{214098E0-BF79-450F-AF3C-3B3C616B28D4}" dt="2022-10-30T16:07:01.547" v="4103" actId="26606"/>
          <ac:spMkLst>
            <pc:docMk/>
            <pc:sldMk cId="2168173591" sldId="264"/>
            <ac:spMk id="47" creationId="{2E80C965-DB6D-4F81-9E9E-B027384D0BD6}"/>
          </ac:spMkLst>
        </pc:spChg>
        <pc:spChg chg="add del">
          <ac:chgData name="Alexandra Tuica" userId="600397ad340f345e" providerId="LiveId" clId="{214098E0-BF79-450F-AF3C-3B3C616B28D4}" dt="2022-10-30T16:07:01.547" v="4103" actId="26606"/>
          <ac:spMkLst>
            <pc:docMk/>
            <pc:sldMk cId="2168173591" sldId="264"/>
            <ac:spMk id="49" creationId="{A580F890-B085-4E95-96AA-55AEBEC5CE6E}"/>
          </ac:spMkLst>
        </pc:spChg>
        <pc:spChg chg="add del">
          <ac:chgData name="Alexandra Tuica" userId="600397ad340f345e" providerId="LiveId" clId="{214098E0-BF79-450F-AF3C-3B3C616B28D4}" dt="2022-10-30T16:07:07.139" v="4105" actId="26606"/>
          <ac:spMkLst>
            <pc:docMk/>
            <pc:sldMk cId="2168173591" sldId="264"/>
            <ac:spMk id="50" creationId="{C13237C8-E62C-4F0D-A318-BD6FB6C2D138}"/>
          </ac:spMkLst>
        </pc:spChg>
        <pc:spChg chg="add del">
          <ac:chgData name="Alexandra Tuica" userId="600397ad340f345e" providerId="LiveId" clId="{214098E0-BF79-450F-AF3C-3B3C616B28D4}" dt="2022-10-30T16:07:01.547" v="4103" actId="26606"/>
          <ac:spMkLst>
            <pc:docMk/>
            <pc:sldMk cId="2168173591" sldId="264"/>
            <ac:spMk id="51" creationId="{D3F51FEB-38FB-4F6C-9F7B-2F2AFAB65463}"/>
          </ac:spMkLst>
        </pc:spChg>
        <pc:spChg chg="add del">
          <ac:chgData name="Alexandra Tuica" userId="600397ad340f345e" providerId="LiveId" clId="{214098E0-BF79-450F-AF3C-3B3C616B28D4}" dt="2022-10-30T16:07:01.547" v="4103" actId="26606"/>
          <ac:spMkLst>
            <pc:docMk/>
            <pc:sldMk cId="2168173591" sldId="264"/>
            <ac:spMk id="53" creationId="{1E547BA6-BAE0-43BB-A7CA-60F69CE252F0}"/>
          </ac:spMkLst>
        </pc:spChg>
        <pc:spChg chg="add del">
          <ac:chgData name="Alexandra Tuica" userId="600397ad340f345e" providerId="LiveId" clId="{214098E0-BF79-450F-AF3C-3B3C616B28D4}" dt="2022-10-30T16:07:07.139" v="4105" actId="26606"/>
          <ac:spMkLst>
            <pc:docMk/>
            <pc:sldMk cId="2168173591" sldId="264"/>
            <ac:spMk id="55" creationId="{19C9EAEA-39D0-4B0E-A0EB-51E7B26740B1}"/>
          </ac:spMkLst>
        </pc:spChg>
        <pc:spChg chg="add">
          <ac:chgData name="Alexandra Tuica" userId="600397ad340f345e" providerId="LiveId" clId="{214098E0-BF79-450F-AF3C-3B3C616B28D4}" dt="2022-10-30T16:07:07.154" v="4106" actId="26606"/>
          <ac:spMkLst>
            <pc:docMk/>
            <pc:sldMk cId="2168173591" sldId="264"/>
            <ac:spMk id="57" creationId="{04812C46-200A-4DEB-A05E-3ED6C68C2387}"/>
          </ac:spMkLst>
        </pc:spChg>
        <pc:spChg chg="add">
          <ac:chgData name="Alexandra Tuica" userId="600397ad340f345e" providerId="LiveId" clId="{214098E0-BF79-450F-AF3C-3B3C616B28D4}" dt="2022-10-30T16:07:07.154" v="4106" actId="26606"/>
          <ac:spMkLst>
            <pc:docMk/>
            <pc:sldMk cId="2168173591" sldId="264"/>
            <ac:spMk id="58" creationId="{D1EA859B-E555-4109-94F3-6700E046E008}"/>
          </ac:spMkLst>
        </pc:spChg>
        <pc:grpChg chg="add del">
          <ac:chgData name="Alexandra Tuica" userId="600397ad340f345e" providerId="LiveId" clId="{214098E0-BF79-450F-AF3C-3B3C616B28D4}" dt="2022-10-30T11:06:32.590" v="1909" actId="26606"/>
          <ac:grpSpMkLst>
            <pc:docMk/>
            <pc:sldMk cId="2168173591" sldId="264"/>
            <ac:grpSpMk id="19" creationId="{54A1C8FD-E5B7-4BEC-A74A-A55FB8EA7CFE}"/>
          </ac:grpSpMkLst>
        </pc:grpChg>
        <pc:grpChg chg="add del">
          <ac:chgData name="Alexandra Tuica" userId="600397ad340f345e" providerId="LiveId" clId="{214098E0-BF79-450F-AF3C-3B3C616B28D4}" dt="2022-10-30T11:06:40.724" v="1911" actId="26606"/>
          <ac:grpSpMkLst>
            <pc:docMk/>
            <pc:sldMk cId="2168173591" sldId="264"/>
            <ac:grpSpMk id="24" creationId="{E6517BAC-C80F-4065-90D8-703493E0B353}"/>
          </ac:grpSpMkLst>
        </pc:grpChg>
        <pc:grpChg chg="add del">
          <ac:chgData name="Alexandra Tuica" userId="600397ad340f345e" providerId="LiveId" clId="{214098E0-BF79-450F-AF3C-3B3C616B28D4}" dt="2022-10-30T16:07:07.139" v="4105" actId="26606"/>
          <ac:grpSpMkLst>
            <pc:docMk/>
            <pc:sldMk cId="2168173591" sldId="264"/>
            <ac:grpSpMk id="43" creationId="{1DE889C7-FAD6-4397-98E2-05D503484459}"/>
          </ac:grpSpMkLst>
        </pc:grpChg>
        <pc:picChg chg="add del">
          <ac:chgData name="Alexandra Tuica" userId="600397ad340f345e" providerId="LiveId" clId="{214098E0-BF79-450F-AF3C-3B3C616B28D4}" dt="2022-10-30T11:06:24.692" v="1907" actId="26606"/>
          <ac:picMkLst>
            <pc:docMk/>
            <pc:sldMk cId="2168173591" sldId="264"/>
            <ac:picMk id="5" creationId="{ECEAB265-E494-E4BF-476D-9760B16EF1AE}"/>
          </ac:picMkLst>
        </pc:picChg>
        <pc:picChg chg="add del">
          <ac:chgData name="Alexandra Tuica" userId="600397ad340f345e" providerId="LiveId" clId="{214098E0-BF79-450F-AF3C-3B3C616B28D4}" dt="2022-10-30T11:06:32.590" v="1909" actId="26606"/>
          <ac:picMkLst>
            <pc:docMk/>
            <pc:sldMk cId="2168173591" sldId="264"/>
            <ac:picMk id="18" creationId="{9D00D8D6-9042-5EB8-BF6A-2D6A340640AB}"/>
          </ac:picMkLst>
        </pc:picChg>
        <pc:picChg chg="add del">
          <ac:chgData name="Alexandra Tuica" userId="600397ad340f345e" providerId="LiveId" clId="{214098E0-BF79-450F-AF3C-3B3C616B28D4}" dt="2022-10-30T11:06:40.724" v="1911" actId="26606"/>
          <ac:picMkLst>
            <pc:docMk/>
            <pc:sldMk cId="2168173591" sldId="264"/>
            <ac:picMk id="23" creationId="{C763B53B-DD8A-8980-1497-04BCE5E2A828}"/>
          </ac:picMkLst>
        </pc:picChg>
        <pc:picChg chg="add del">
          <ac:chgData name="Alexandra Tuica" userId="600397ad340f345e" providerId="LiveId" clId="{214098E0-BF79-450F-AF3C-3B3C616B28D4}" dt="2022-10-30T11:06:58.775" v="1913" actId="26606"/>
          <ac:picMkLst>
            <pc:docMk/>
            <pc:sldMk cId="2168173591" sldId="264"/>
            <ac:picMk id="29" creationId="{4EF0D979-5E84-6565-BA81-08C0018FCA66}"/>
          </ac:picMkLst>
        </pc:picChg>
        <pc:picChg chg="add mod ord">
          <ac:chgData name="Alexandra Tuica" userId="600397ad340f345e" providerId="LiveId" clId="{214098E0-BF79-450F-AF3C-3B3C616B28D4}" dt="2022-10-30T16:07:07.139" v="4105" actId="26606"/>
          <ac:picMkLst>
            <pc:docMk/>
            <pc:sldMk cId="2168173591" sldId="264"/>
            <ac:picMk id="31" creationId="{E69DC506-99B3-1F01-5B39-23F3C152B518}"/>
          </ac:picMkLst>
        </pc:picChg>
      </pc:sldChg>
      <pc:sldChg chg="addSp delSp modSp new mod setBg addAnim delAnim">
        <pc:chgData name="Alexandra Tuica" userId="600397ad340f345e" providerId="LiveId" clId="{214098E0-BF79-450F-AF3C-3B3C616B28D4}" dt="2022-10-30T17:10:41.156" v="4506"/>
        <pc:sldMkLst>
          <pc:docMk/>
          <pc:sldMk cId="1620274125" sldId="265"/>
        </pc:sldMkLst>
        <pc:spChg chg="del mod">
          <ac:chgData name="Alexandra Tuica" userId="600397ad340f345e" providerId="LiveId" clId="{214098E0-BF79-450F-AF3C-3B3C616B28D4}" dt="2022-10-30T11:55:19.392" v="2928" actId="21"/>
          <ac:spMkLst>
            <pc:docMk/>
            <pc:sldMk cId="1620274125" sldId="265"/>
            <ac:spMk id="2" creationId="{19B6B70E-684A-733E-656A-0539B632234D}"/>
          </ac:spMkLst>
        </pc:spChg>
        <pc:spChg chg="add mod">
          <ac:chgData name="Alexandra Tuica" userId="600397ad340f345e" providerId="LiveId" clId="{214098E0-BF79-450F-AF3C-3B3C616B28D4}" dt="2022-10-30T17:10:41.156" v="4506"/>
          <ac:spMkLst>
            <pc:docMk/>
            <pc:sldMk cId="1620274125" sldId="265"/>
            <ac:spMk id="5" creationId="{472957CB-D76A-32F2-916C-B1A39873A29A}"/>
          </ac:spMkLst>
        </pc:spChg>
        <pc:spChg chg="add del">
          <ac:chgData name="Alexandra Tuica" userId="600397ad340f345e" providerId="LiveId" clId="{214098E0-BF79-450F-AF3C-3B3C616B28D4}" dt="2022-10-30T15:56:17.404" v="4019" actId="26606"/>
          <ac:spMkLst>
            <pc:docMk/>
            <pc:sldMk cId="1620274125" sldId="265"/>
            <ac:spMk id="9" creationId="{74426AB7-D619-4515-962A-BC83909EC015}"/>
          </ac:spMkLst>
        </pc:spChg>
        <pc:spChg chg="add del">
          <ac:chgData name="Alexandra Tuica" userId="600397ad340f345e" providerId="LiveId" clId="{214098E0-BF79-450F-AF3C-3B3C616B28D4}" dt="2022-10-30T15:56:17.404" v="4019" actId="26606"/>
          <ac:spMkLst>
            <pc:docMk/>
            <pc:sldMk cId="1620274125" sldId="265"/>
            <ac:spMk id="11" creationId="{DE47DF98-723F-4AAC-ABCF-CACBC438F78F}"/>
          </ac:spMkLst>
        </pc:spChg>
        <pc:spChg chg="add del">
          <ac:chgData name="Alexandra Tuica" userId="600397ad340f345e" providerId="LiveId" clId="{214098E0-BF79-450F-AF3C-3B3C616B28D4}" dt="2022-10-30T15:56:17.404" v="4018" actId="26606"/>
          <ac:spMkLst>
            <pc:docMk/>
            <pc:sldMk cId="1620274125" sldId="265"/>
            <ac:spMk id="18" creationId="{6753252F-4873-4F63-801D-CC719279A7D5}"/>
          </ac:spMkLst>
        </pc:spChg>
        <pc:spChg chg="add del">
          <ac:chgData name="Alexandra Tuica" userId="600397ad340f345e" providerId="LiveId" clId="{214098E0-BF79-450F-AF3C-3B3C616B28D4}" dt="2022-10-30T15:56:17.404" v="4018" actId="26606"/>
          <ac:spMkLst>
            <pc:docMk/>
            <pc:sldMk cId="1620274125" sldId="265"/>
            <ac:spMk id="20" creationId="{047C8CCB-F95D-4249-92DD-651249D3535A}"/>
          </ac:spMkLst>
        </pc:spChg>
        <pc:spChg chg="add del">
          <ac:chgData name="Alexandra Tuica" userId="600397ad340f345e" providerId="LiveId" clId="{214098E0-BF79-450F-AF3C-3B3C616B28D4}" dt="2022-10-30T16:00:34.322" v="4043" actId="26606"/>
          <ac:spMkLst>
            <pc:docMk/>
            <pc:sldMk cId="1620274125" sldId="265"/>
            <ac:spMk id="22" creationId="{A4AC5506-6312-4701-8D3C-40187889A947}"/>
          </ac:spMkLst>
        </pc:spChg>
        <pc:spChg chg="add del">
          <ac:chgData name="Alexandra Tuica" userId="600397ad340f345e" providerId="LiveId" clId="{214098E0-BF79-450F-AF3C-3B3C616B28D4}" dt="2022-10-30T16:00:14.982" v="4031" actId="26606"/>
          <ac:spMkLst>
            <pc:docMk/>
            <pc:sldMk cId="1620274125" sldId="265"/>
            <ac:spMk id="24" creationId="{1045B59B-615E-4718-A150-42DE5D03E1C8}"/>
          </ac:spMkLst>
        </pc:spChg>
        <pc:spChg chg="add del">
          <ac:chgData name="Alexandra Tuica" userId="600397ad340f345e" providerId="LiveId" clId="{214098E0-BF79-450F-AF3C-3B3C616B28D4}" dt="2022-10-30T16:00:14.982" v="4031" actId="26606"/>
          <ac:spMkLst>
            <pc:docMk/>
            <pc:sldMk cId="1620274125" sldId="265"/>
            <ac:spMk id="25" creationId="{D6CF29CD-38B8-4924-BA11-6D60517487EF}"/>
          </ac:spMkLst>
        </pc:spChg>
        <pc:spChg chg="add del">
          <ac:chgData name="Alexandra Tuica" userId="600397ad340f345e" providerId="LiveId" clId="{214098E0-BF79-450F-AF3C-3B3C616B28D4}" dt="2022-10-30T16:00:22.012" v="4036" actId="26606"/>
          <ac:spMkLst>
            <pc:docMk/>
            <pc:sldMk cId="1620274125" sldId="265"/>
            <ac:spMk id="26" creationId="{E8D41CF8-5232-42BC-8D05-AFEDE215398E}"/>
          </ac:spMkLst>
        </pc:spChg>
        <pc:spChg chg="add del">
          <ac:chgData name="Alexandra Tuica" userId="600397ad340f345e" providerId="LiveId" clId="{214098E0-BF79-450F-AF3C-3B3C616B28D4}" dt="2022-10-30T16:00:10.513" v="4027" actId="26606"/>
          <ac:spMkLst>
            <pc:docMk/>
            <pc:sldMk cId="1620274125" sldId="265"/>
            <ac:spMk id="27" creationId="{74426AB7-D619-4515-962A-BC83909EC015}"/>
          </ac:spMkLst>
        </pc:spChg>
        <pc:spChg chg="add del">
          <ac:chgData name="Alexandra Tuica" userId="600397ad340f345e" providerId="LiveId" clId="{214098E0-BF79-450F-AF3C-3B3C616B28D4}" dt="2022-10-30T16:00:22.012" v="4036" actId="26606"/>
          <ac:spMkLst>
            <pc:docMk/>
            <pc:sldMk cId="1620274125" sldId="265"/>
            <ac:spMk id="28" creationId="{49237091-E62C-4878-AA4C-0B9995ADB28F}"/>
          </ac:spMkLst>
        </pc:spChg>
        <pc:spChg chg="add del">
          <ac:chgData name="Alexandra Tuica" userId="600397ad340f345e" providerId="LiveId" clId="{214098E0-BF79-450F-AF3C-3B3C616B28D4}" dt="2022-10-30T16:00:10.513" v="4027" actId="26606"/>
          <ac:spMkLst>
            <pc:docMk/>
            <pc:sldMk cId="1620274125" sldId="265"/>
            <ac:spMk id="29" creationId="{DE47DF98-723F-4AAC-ABCF-CACBC438F78F}"/>
          </ac:spMkLst>
        </pc:spChg>
        <pc:spChg chg="add del">
          <ac:chgData name="Alexandra Tuica" userId="600397ad340f345e" providerId="LiveId" clId="{214098E0-BF79-450F-AF3C-3B3C616B28D4}" dt="2022-10-30T16:00:29.182" v="4040" actId="26606"/>
          <ac:spMkLst>
            <pc:docMk/>
            <pc:sldMk cId="1620274125" sldId="265"/>
            <ac:spMk id="30" creationId="{017517EF-BD4D-4055-BDB4-A322C53568AD}"/>
          </ac:spMkLst>
        </pc:spChg>
        <pc:spChg chg="add del">
          <ac:chgData name="Alexandra Tuica" userId="600397ad340f345e" providerId="LiveId" clId="{214098E0-BF79-450F-AF3C-3B3C616B28D4}" dt="2022-10-30T16:00:29.182" v="4040" actId="26606"/>
          <ac:spMkLst>
            <pc:docMk/>
            <pc:sldMk cId="1620274125" sldId="265"/>
            <ac:spMk id="32" creationId="{0ADDB668-2CA4-4D2B-9C34-3487CA330BA8}"/>
          </ac:spMkLst>
        </pc:spChg>
        <pc:spChg chg="add del">
          <ac:chgData name="Alexandra Tuica" userId="600397ad340f345e" providerId="LiveId" clId="{214098E0-BF79-450F-AF3C-3B3C616B28D4}" dt="2022-10-30T16:00:29.182" v="4040" actId="26606"/>
          <ac:spMkLst>
            <pc:docMk/>
            <pc:sldMk cId="1620274125" sldId="265"/>
            <ac:spMk id="33" creationId="{D5FD337D-4D6B-4C8B-B6F5-121097E09881}"/>
          </ac:spMkLst>
        </pc:spChg>
        <pc:spChg chg="add del">
          <ac:chgData name="Alexandra Tuica" userId="600397ad340f345e" providerId="LiveId" clId="{214098E0-BF79-450F-AF3C-3B3C616B28D4}" dt="2022-10-30T16:00:29.182" v="4040" actId="26606"/>
          <ac:spMkLst>
            <pc:docMk/>
            <pc:sldMk cId="1620274125" sldId="265"/>
            <ac:spMk id="34" creationId="{2568BC19-F052-4108-93E1-6A3D1DEC072F}"/>
          </ac:spMkLst>
        </pc:spChg>
        <pc:spChg chg="add del">
          <ac:chgData name="Alexandra Tuica" userId="600397ad340f345e" providerId="LiveId" clId="{214098E0-BF79-450F-AF3C-3B3C616B28D4}" dt="2022-10-30T16:00:34.307" v="4042" actId="26606"/>
          <ac:spMkLst>
            <pc:docMk/>
            <pc:sldMk cId="1620274125" sldId="265"/>
            <ac:spMk id="36" creationId="{BCED4D40-4B67-4331-AC48-79B82B4A47D8}"/>
          </ac:spMkLst>
        </pc:spChg>
        <pc:spChg chg="add del">
          <ac:chgData name="Alexandra Tuica" userId="600397ad340f345e" providerId="LiveId" clId="{214098E0-BF79-450F-AF3C-3B3C616B28D4}" dt="2022-10-30T16:00:34.307" v="4042" actId="26606"/>
          <ac:spMkLst>
            <pc:docMk/>
            <pc:sldMk cId="1620274125" sldId="265"/>
            <ac:spMk id="37" creationId="{670CEDEF-4F34-412E-84EE-329C1E936AF5}"/>
          </ac:spMkLst>
        </pc:spChg>
        <pc:picChg chg="add del mod">
          <ac:chgData name="Alexandra Tuica" userId="600397ad340f345e" providerId="LiveId" clId="{214098E0-BF79-450F-AF3C-3B3C616B28D4}" dt="2022-10-30T11:56:33.641" v="2931" actId="21"/>
          <ac:picMkLst>
            <pc:docMk/>
            <pc:sldMk cId="1620274125" sldId="265"/>
            <ac:picMk id="4" creationId="{3B966596-8FA3-06A5-AFB0-4E953A0851FF}"/>
          </ac:picMkLst>
        </pc:picChg>
        <pc:picChg chg="add del mod">
          <ac:chgData name="Alexandra Tuica" userId="600397ad340f345e" providerId="LiveId" clId="{214098E0-BF79-450F-AF3C-3B3C616B28D4}" dt="2022-10-30T15:58:33.433" v="4020" actId="478"/>
          <ac:picMkLst>
            <pc:docMk/>
            <pc:sldMk cId="1620274125" sldId="265"/>
            <ac:picMk id="6" creationId="{6D39D7DE-618F-65D8-403B-FEF03B32F347}"/>
          </ac:picMkLst>
        </pc:picChg>
        <pc:picChg chg="add mod">
          <ac:chgData name="Alexandra Tuica" userId="600397ad340f345e" providerId="LiveId" clId="{214098E0-BF79-450F-AF3C-3B3C616B28D4}" dt="2022-10-30T16:00:34.322" v="4043" actId="26606"/>
          <ac:picMkLst>
            <pc:docMk/>
            <pc:sldMk cId="1620274125" sldId="265"/>
            <ac:picMk id="8" creationId="{7704A039-6BE1-F4A6-1C65-E74A15D4B4F9}"/>
          </ac:picMkLst>
        </pc:picChg>
        <pc:cxnChg chg="add del">
          <ac:chgData name="Alexandra Tuica" userId="600397ad340f345e" providerId="LiveId" clId="{214098E0-BF79-450F-AF3C-3B3C616B28D4}" dt="2022-10-30T15:56:17.404" v="4019" actId="26606"/>
          <ac:cxnSpMkLst>
            <pc:docMk/>
            <pc:sldMk cId="1620274125" sldId="265"/>
            <ac:cxnSpMk id="13" creationId="{EA29FC7C-9308-4FDE-8DCA-405668055B0F}"/>
          </ac:cxnSpMkLst>
        </pc:cxnChg>
        <pc:cxnChg chg="add del">
          <ac:chgData name="Alexandra Tuica" userId="600397ad340f345e" providerId="LiveId" clId="{214098E0-BF79-450F-AF3C-3B3C616B28D4}" dt="2022-10-30T16:00:10.513" v="4027" actId="26606"/>
          <ac:cxnSpMkLst>
            <pc:docMk/>
            <pc:sldMk cId="1620274125" sldId="265"/>
            <ac:cxnSpMk id="31" creationId="{EA29FC7C-9308-4FDE-8DCA-405668055B0F}"/>
          </ac:cxnSpMkLst>
        </pc:cxnChg>
      </pc:sldChg>
      <pc:sldChg chg="addSp delSp modSp new mod setBg">
        <pc:chgData name="Alexandra Tuica" userId="600397ad340f345e" providerId="LiveId" clId="{214098E0-BF79-450F-AF3C-3B3C616B28D4}" dt="2022-10-30T17:10:17.862" v="4502" actId="12"/>
        <pc:sldMkLst>
          <pc:docMk/>
          <pc:sldMk cId="2979936693" sldId="266"/>
        </pc:sldMkLst>
        <pc:spChg chg="mod">
          <ac:chgData name="Alexandra Tuica" userId="600397ad340f345e" providerId="LiveId" clId="{214098E0-BF79-450F-AF3C-3B3C616B28D4}" dt="2022-10-30T17:10:00.212" v="4498" actId="255"/>
          <ac:spMkLst>
            <pc:docMk/>
            <pc:sldMk cId="2979936693" sldId="266"/>
            <ac:spMk id="2" creationId="{223F7FFE-9668-2DA4-8FB2-470328436E3D}"/>
          </ac:spMkLst>
        </pc:spChg>
        <pc:spChg chg="add mod ord">
          <ac:chgData name="Alexandra Tuica" userId="600397ad340f345e" providerId="LiveId" clId="{214098E0-BF79-450F-AF3C-3B3C616B28D4}" dt="2022-10-30T17:10:17.862" v="4502" actId="12"/>
          <ac:spMkLst>
            <pc:docMk/>
            <pc:sldMk cId="2979936693" sldId="266"/>
            <ac:spMk id="3" creationId="{CF848E0B-53A3-2C0E-DBC9-65DB84F92080}"/>
          </ac:spMkLst>
        </pc:spChg>
        <pc:spChg chg="add del">
          <ac:chgData name="Alexandra Tuica" userId="600397ad340f345e" providerId="LiveId" clId="{214098E0-BF79-450F-AF3C-3B3C616B28D4}" dt="2022-10-30T11:22:55.488" v="1986" actId="26606"/>
          <ac:spMkLst>
            <pc:docMk/>
            <pc:sldMk cId="2979936693" sldId="266"/>
            <ac:spMk id="9" creationId="{04812C46-200A-4DEB-A05E-3ED6C68C2387}"/>
          </ac:spMkLst>
        </pc:spChg>
        <pc:spChg chg="add del">
          <ac:chgData name="Alexandra Tuica" userId="600397ad340f345e" providerId="LiveId" clId="{214098E0-BF79-450F-AF3C-3B3C616B28D4}" dt="2022-10-30T11:23:02.243" v="1988" actId="26606"/>
          <ac:spMkLst>
            <pc:docMk/>
            <pc:sldMk cId="2979936693" sldId="266"/>
            <ac:spMk id="10" creationId="{EDDBB197-D710-4A4F-A9CA-FD2177498BE8}"/>
          </ac:spMkLst>
        </pc:spChg>
        <pc:spChg chg="add del">
          <ac:chgData name="Alexandra Tuica" userId="600397ad340f345e" providerId="LiveId" clId="{214098E0-BF79-450F-AF3C-3B3C616B28D4}" dt="2022-10-30T11:22:55.488" v="1986" actId="26606"/>
          <ac:spMkLst>
            <pc:docMk/>
            <pc:sldMk cId="2979936693" sldId="266"/>
            <ac:spMk id="11" creationId="{D1EA859B-E555-4109-94F3-6700E046E008}"/>
          </ac:spMkLst>
        </pc:spChg>
        <pc:spChg chg="add del">
          <ac:chgData name="Alexandra Tuica" userId="600397ad340f345e" providerId="LiveId" clId="{214098E0-BF79-450F-AF3C-3B3C616B28D4}" dt="2022-10-30T11:23:02.243" v="1988" actId="26606"/>
          <ac:spMkLst>
            <pc:docMk/>
            <pc:sldMk cId="2979936693" sldId="266"/>
            <ac:spMk id="12" creationId="{975D1CFA-2CDB-4B64-BD9F-85744E8DA12F}"/>
          </ac:spMkLst>
        </pc:spChg>
        <pc:spChg chg="add del">
          <ac:chgData name="Alexandra Tuica" userId="600397ad340f345e" providerId="LiveId" clId="{214098E0-BF79-450F-AF3C-3B3C616B28D4}" dt="2022-10-30T15:56:07.765" v="4016" actId="26606"/>
          <ac:spMkLst>
            <pc:docMk/>
            <pc:sldMk cId="2979936693" sldId="266"/>
            <ac:spMk id="20" creationId="{80DF40B2-80F7-4E71-B46C-284163F3654A}"/>
          </ac:spMkLst>
        </pc:spChg>
        <pc:spChg chg="add">
          <ac:chgData name="Alexandra Tuica" userId="600397ad340f345e" providerId="LiveId" clId="{214098E0-BF79-450F-AF3C-3B3C616B28D4}" dt="2022-10-30T15:56:07.765" v="4016" actId="26606"/>
          <ac:spMkLst>
            <pc:docMk/>
            <pc:sldMk cId="2979936693" sldId="266"/>
            <ac:spMk id="26" creationId="{79BB35BC-D5C2-4C8B-A22A-A71E6191913B}"/>
          </ac:spMkLst>
        </pc:spChg>
        <pc:grpChg chg="add del">
          <ac:chgData name="Alexandra Tuica" userId="600397ad340f345e" providerId="LiveId" clId="{214098E0-BF79-450F-AF3C-3B3C616B28D4}" dt="2022-10-30T11:23:02.243" v="1988" actId="26606"/>
          <ac:grpSpMkLst>
            <pc:docMk/>
            <pc:sldMk cId="2979936693" sldId="266"/>
            <ac:grpSpMk id="14" creationId="{25EE5136-01F1-466C-962D-BA9B4C6757AA}"/>
          </ac:grpSpMkLst>
        </pc:grpChg>
        <pc:picChg chg="add del">
          <ac:chgData name="Alexandra Tuica" userId="600397ad340f345e" providerId="LiveId" clId="{214098E0-BF79-450F-AF3C-3B3C616B28D4}" dt="2022-10-30T11:22:55.488" v="1986" actId="26606"/>
          <ac:picMkLst>
            <pc:docMk/>
            <pc:sldMk cId="2979936693" sldId="266"/>
            <ac:picMk id="5" creationId="{51C7E9EF-3189-D2FF-3C41-30F4413F0FF1}"/>
          </ac:picMkLst>
        </pc:picChg>
        <pc:picChg chg="add del">
          <ac:chgData name="Alexandra Tuica" userId="600397ad340f345e" providerId="LiveId" clId="{214098E0-BF79-450F-AF3C-3B3C616B28D4}" dt="2022-10-30T11:23:02.243" v="1988" actId="26606"/>
          <ac:picMkLst>
            <pc:docMk/>
            <pc:sldMk cId="2979936693" sldId="266"/>
            <ac:picMk id="7" creationId="{574C8BFB-14C6-46EF-8E44-6D3A80BB993A}"/>
          </ac:picMkLst>
        </pc:picChg>
        <pc:picChg chg="add mod">
          <ac:chgData name="Alexandra Tuica" userId="600397ad340f345e" providerId="LiveId" clId="{214098E0-BF79-450F-AF3C-3B3C616B28D4}" dt="2022-10-30T15:56:07.765" v="4016" actId="26606"/>
          <ac:picMkLst>
            <pc:docMk/>
            <pc:sldMk cId="2979936693" sldId="266"/>
            <ac:picMk id="21" creationId="{A82F3404-60CC-52BE-BC17-0F569D0B7F2A}"/>
          </ac:picMkLst>
        </pc:picChg>
      </pc:sldChg>
      <pc:sldChg chg="addSp delSp modSp new mod setBg modClrScheme delDesignElem chgLayout">
        <pc:chgData name="Alexandra Tuica" userId="600397ad340f345e" providerId="LiveId" clId="{214098E0-BF79-450F-AF3C-3B3C616B28D4}" dt="2022-10-30T17:21:29.551" v="4536" actId="20577"/>
        <pc:sldMkLst>
          <pc:docMk/>
          <pc:sldMk cId="866851054" sldId="267"/>
        </pc:sldMkLst>
        <pc:spChg chg="add del mod ord">
          <ac:chgData name="Alexandra Tuica" userId="600397ad340f345e" providerId="LiveId" clId="{214098E0-BF79-450F-AF3C-3B3C616B28D4}" dt="2022-10-30T12:09:57.625" v="3396" actId="700"/>
          <ac:spMkLst>
            <pc:docMk/>
            <pc:sldMk cId="866851054" sldId="267"/>
            <ac:spMk id="2" creationId="{5ADFAF5F-29D6-8A18-03F0-2E8A3A705C0D}"/>
          </ac:spMkLst>
        </pc:spChg>
        <pc:spChg chg="del">
          <ac:chgData name="Alexandra Tuica" userId="600397ad340f345e" providerId="LiveId" clId="{214098E0-BF79-450F-AF3C-3B3C616B28D4}" dt="2022-10-29T12:13:08.009" v="1483" actId="700"/>
          <ac:spMkLst>
            <pc:docMk/>
            <pc:sldMk cId="866851054" sldId="267"/>
            <ac:spMk id="2" creationId="{7A600BEE-0D19-C6DD-3895-6CCD90281119}"/>
          </ac:spMkLst>
        </pc:spChg>
        <pc:spChg chg="add del mod">
          <ac:chgData name="Alexandra Tuica" userId="600397ad340f345e" providerId="LiveId" clId="{214098E0-BF79-450F-AF3C-3B3C616B28D4}" dt="2022-10-30T11:58:52.545" v="3179" actId="21"/>
          <ac:spMkLst>
            <pc:docMk/>
            <pc:sldMk cId="866851054" sldId="267"/>
            <ac:spMk id="4" creationId="{47A29B55-C531-878B-9DB5-1CF432BA2D58}"/>
          </ac:spMkLst>
        </pc:spChg>
        <pc:spChg chg="add del mod ord">
          <ac:chgData name="Alexandra Tuica" userId="600397ad340f345e" providerId="LiveId" clId="{214098E0-BF79-450F-AF3C-3B3C616B28D4}" dt="2022-10-30T12:09:57.625" v="3396" actId="700"/>
          <ac:spMkLst>
            <pc:docMk/>
            <pc:sldMk cId="866851054" sldId="267"/>
            <ac:spMk id="5" creationId="{1520E58F-39B7-7C28-BDCC-DDC73058FB36}"/>
          </ac:spMkLst>
        </pc:spChg>
        <pc:spChg chg="add del mod">
          <ac:chgData name="Alexandra Tuica" userId="600397ad340f345e" providerId="LiveId" clId="{214098E0-BF79-450F-AF3C-3B3C616B28D4}" dt="2022-10-30T16:08:06.770" v="4109" actId="21"/>
          <ac:spMkLst>
            <pc:docMk/>
            <pc:sldMk cId="866851054" sldId="267"/>
            <ac:spMk id="6" creationId="{8EBE85F4-18A8-F28F-F7CA-39AC7CAAA449}"/>
          </ac:spMkLst>
        </pc:spChg>
        <pc:spChg chg="add del mod ord">
          <ac:chgData name="Alexandra Tuica" userId="600397ad340f345e" providerId="LiveId" clId="{214098E0-BF79-450F-AF3C-3B3C616B28D4}" dt="2022-10-30T12:11:06.642" v="3418" actId="700"/>
          <ac:spMkLst>
            <pc:docMk/>
            <pc:sldMk cId="866851054" sldId="267"/>
            <ac:spMk id="7" creationId="{52665EB6-2137-A97F-DD00-730D1A6AE7B8}"/>
          </ac:spMkLst>
        </pc:spChg>
        <pc:spChg chg="add del mod ord">
          <ac:chgData name="Alexandra Tuica" userId="600397ad340f345e" providerId="LiveId" clId="{214098E0-BF79-450F-AF3C-3B3C616B28D4}" dt="2022-10-30T12:11:06.642" v="3418" actId="700"/>
          <ac:spMkLst>
            <pc:docMk/>
            <pc:sldMk cId="866851054" sldId="267"/>
            <ac:spMk id="8" creationId="{DBB03C67-037A-8ADA-1570-133139B6478B}"/>
          </ac:spMkLst>
        </pc:spChg>
        <pc:spChg chg="add del">
          <ac:chgData name="Alexandra Tuica" userId="600397ad340f345e" providerId="LiveId" clId="{214098E0-BF79-450F-AF3C-3B3C616B28D4}" dt="2022-10-30T11:24:27.565" v="1992" actId="26606"/>
          <ac:spMkLst>
            <pc:docMk/>
            <pc:sldMk cId="866851054" sldId="267"/>
            <ac:spMk id="9" creationId="{53F29798-D584-4792-9B62-3F5F5C36D619}"/>
          </ac:spMkLst>
        </pc:spChg>
        <pc:spChg chg="add mod ord">
          <ac:chgData name="Alexandra Tuica" userId="600397ad340f345e" providerId="LiveId" clId="{214098E0-BF79-450F-AF3C-3B3C616B28D4}" dt="2022-10-30T17:11:56.100" v="4517" actId="255"/>
          <ac:spMkLst>
            <pc:docMk/>
            <pc:sldMk cId="866851054" sldId="267"/>
            <ac:spMk id="10" creationId="{8AFBCEDE-3C79-F77D-B34C-90BA0165EAFE}"/>
          </ac:spMkLst>
        </pc:spChg>
        <pc:spChg chg="add del">
          <ac:chgData name="Alexandra Tuica" userId="600397ad340f345e" providerId="LiveId" clId="{214098E0-BF79-450F-AF3C-3B3C616B28D4}" dt="2022-10-30T11:24:29.945" v="1994" actId="26606"/>
          <ac:spMkLst>
            <pc:docMk/>
            <pc:sldMk cId="866851054" sldId="267"/>
            <ac:spMk id="11" creationId="{BD8AB40A-4374-4897-B5EE-9F8913476E47}"/>
          </ac:spMkLst>
        </pc:spChg>
        <pc:spChg chg="add del">
          <ac:chgData name="Alexandra Tuica" userId="600397ad340f345e" providerId="LiveId" clId="{214098E0-BF79-450F-AF3C-3B3C616B28D4}" dt="2022-10-30T11:24:29.945" v="1994" actId="26606"/>
          <ac:spMkLst>
            <pc:docMk/>
            <pc:sldMk cId="866851054" sldId="267"/>
            <ac:spMk id="12" creationId="{643A7A40-1AE6-4218-A8E0-8248174A5377}"/>
          </ac:spMkLst>
        </pc:spChg>
        <pc:spChg chg="add del">
          <ac:chgData name="Alexandra Tuica" userId="600397ad340f345e" providerId="LiveId" clId="{214098E0-BF79-450F-AF3C-3B3C616B28D4}" dt="2022-10-30T11:24:37.947" v="1996" actId="26606"/>
          <ac:spMkLst>
            <pc:docMk/>
            <pc:sldMk cId="866851054" sldId="267"/>
            <ac:spMk id="25" creationId="{19D32F93-50AC-4C46-A5DB-291C60DDB7BD}"/>
          </ac:spMkLst>
        </pc:spChg>
        <pc:spChg chg="add del">
          <ac:chgData name="Alexandra Tuica" userId="600397ad340f345e" providerId="LiveId" clId="{214098E0-BF79-450F-AF3C-3B3C616B28D4}" dt="2022-10-30T11:24:37.947" v="1996" actId="26606"/>
          <ac:spMkLst>
            <pc:docMk/>
            <pc:sldMk cId="866851054" sldId="267"/>
            <ac:spMk id="26" creationId="{827DC2C4-B485-428A-BF4A-472D2967F47F}"/>
          </ac:spMkLst>
        </pc:spChg>
        <pc:spChg chg="add del">
          <ac:chgData name="Alexandra Tuica" userId="600397ad340f345e" providerId="LiveId" clId="{214098E0-BF79-450F-AF3C-3B3C616B28D4}" dt="2022-10-30T11:24:37.947" v="1996" actId="26606"/>
          <ac:spMkLst>
            <pc:docMk/>
            <pc:sldMk cId="866851054" sldId="267"/>
            <ac:spMk id="27" creationId="{EE04B5EB-F158-4507-90DD-BD23620C7CC9}"/>
          </ac:spMkLst>
        </pc:spChg>
        <pc:spChg chg="add del">
          <ac:chgData name="Alexandra Tuica" userId="600397ad340f345e" providerId="LiveId" clId="{214098E0-BF79-450F-AF3C-3B3C616B28D4}" dt="2022-10-30T16:07:59.848" v="4107" actId="700"/>
          <ac:spMkLst>
            <pc:docMk/>
            <pc:sldMk cId="866851054" sldId="267"/>
            <ac:spMk id="29" creationId="{72257994-BD97-4691-8B89-198A6D2BABDC}"/>
          </ac:spMkLst>
        </pc:spChg>
        <pc:grpChg chg="add del">
          <ac:chgData name="Alexandra Tuica" userId="600397ad340f345e" providerId="LiveId" clId="{214098E0-BF79-450F-AF3C-3B3C616B28D4}" dt="2022-10-30T11:24:29.945" v="1994" actId="26606"/>
          <ac:grpSpMkLst>
            <pc:docMk/>
            <pc:sldMk cId="866851054" sldId="267"/>
            <ac:grpSpMk id="13" creationId="{2783379C-045E-4010-ABDC-A270A0AA1068}"/>
          </ac:grpSpMkLst>
        </pc:grpChg>
        <pc:grpChg chg="add del">
          <ac:chgData name="Alexandra Tuica" userId="600397ad340f345e" providerId="LiveId" clId="{214098E0-BF79-450F-AF3C-3B3C616B28D4}" dt="2022-10-30T11:24:29.945" v="1994" actId="26606"/>
          <ac:grpSpMkLst>
            <pc:docMk/>
            <pc:sldMk cId="866851054" sldId="267"/>
            <ac:grpSpMk id="19" creationId="{F5FDDF18-F156-4D2D-82C6-F55008E338B5}"/>
          </ac:grpSpMkLst>
        </pc:grpChg>
        <pc:graphicFrameChg chg="add mod ord modGraphic">
          <ac:chgData name="Alexandra Tuica" userId="600397ad340f345e" providerId="LiveId" clId="{214098E0-BF79-450F-AF3C-3B3C616B28D4}" dt="2022-10-30T17:21:29.551" v="4536" actId="20577"/>
          <ac:graphicFrameMkLst>
            <pc:docMk/>
            <pc:sldMk cId="866851054" sldId="267"/>
            <ac:graphicFrameMk id="3" creationId="{32717856-F108-02B2-A050-755DB9352168}"/>
          </ac:graphicFrameMkLst>
        </pc:graphicFrameChg>
      </pc:sldChg>
      <pc:sldChg chg="addSp delSp modSp new mod setBg modClrScheme chgLayout">
        <pc:chgData name="Alexandra Tuica" userId="600397ad340f345e" providerId="LiveId" clId="{214098E0-BF79-450F-AF3C-3B3C616B28D4}" dt="2022-10-30T17:08:04.179" v="4479" actId="122"/>
        <pc:sldMkLst>
          <pc:docMk/>
          <pc:sldMk cId="1623734701" sldId="268"/>
        </pc:sldMkLst>
        <pc:spChg chg="mod ord">
          <ac:chgData name="Alexandra Tuica" userId="600397ad340f345e" providerId="LiveId" clId="{214098E0-BF79-450F-AF3C-3B3C616B28D4}" dt="2022-10-30T17:08:04.179" v="4479" actId="122"/>
          <ac:spMkLst>
            <pc:docMk/>
            <pc:sldMk cId="1623734701" sldId="268"/>
            <ac:spMk id="2" creationId="{F20D1B22-FB7D-FD57-8FB7-5B02C81A94C3}"/>
          </ac:spMkLst>
        </pc:spChg>
        <pc:spChg chg="add del mod">
          <ac:chgData name="Alexandra Tuica" userId="600397ad340f345e" providerId="LiveId" clId="{214098E0-BF79-450F-AF3C-3B3C616B28D4}" dt="2022-10-30T11:50:48.957" v="2555" actId="767"/>
          <ac:spMkLst>
            <pc:docMk/>
            <pc:sldMk cId="1623734701" sldId="268"/>
            <ac:spMk id="3" creationId="{828423A3-3CD6-2674-358F-5044D58A5E85}"/>
          </ac:spMkLst>
        </pc:spChg>
        <pc:spChg chg="add mod ord">
          <ac:chgData name="Alexandra Tuica" userId="600397ad340f345e" providerId="LiveId" clId="{214098E0-BF79-450F-AF3C-3B3C616B28D4}" dt="2022-10-30T15:26:06.341" v="3689" actId="5793"/>
          <ac:spMkLst>
            <pc:docMk/>
            <pc:sldMk cId="1623734701" sldId="268"/>
            <ac:spMk id="4" creationId="{D19DD111-9B36-135A-7EE3-6F379D8AE1AC}"/>
          </ac:spMkLst>
        </pc:spChg>
        <pc:spChg chg="add del">
          <ac:chgData name="Alexandra Tuica" userId="600397ad340f345e" providerId="LiveId" clId="{214098E0-BF79-450F-AF3C-3B3C616B28D4}" dt="2022-10-30T15:25:05.690" v="3678" actId="26606"/>
          <ac:spMkLst>
            <pc:docMk/>
            <pc:sldMk cId="1623734701" sldId="268"/>
            <ac:spMk id="10" creationId="{D1D34770-47A8-402C-AF23-2B653F2D88C1}"/>
          </ac:spMkLst>
        </pc:spChg>
        <pc:spChg chg="add del">
          <ac:chgData name="Alexandra Tuica" userId="600397ad340f345e" providerId="LiveId" clId="{214098E0-BF79-450F-AF3C-3B3C616B28D4}" dt="2022-10-30T15:25:35.701" v="3680" actId="26606"/>
          <ac:spMkLst>
            <pc:docMk/>
            <pc:sldMk cId="1623734701" sldId="268"/>
            <ac:spMk id="12" creationId="{D1EA859B-E555-4109-94F3-6700E046E008}"/>
          </ac:spMkLst>
        </pc:spChg>
        <pc:spChg chg="add del">
          <ac:chgData name="Alexandra Tuica" userId="600397ad340f345e" providerId="LiveId" clId="{214098E0-BF79-450F-AF3C-3B3C616B28D4}" dt="2022-10-30T15:25:35.701" v="3680" actId="26606"/>
          <ac:spMkLst>
            <pc:docMk/>
            <pc:sldMk cId="1623734701" sldId="268"/>
            <ac:spMk id="13" creationId="{04812C46-200A-4DEB-A05E-3ED6C68C2387}"/>
          </ac:spMkLst>
        </pc:spChg>
        <pc:spChg chg="add">
          <ac:chgData name="Alexandra Tuica" userId="600397ad340f345e" providerId="LiveId" clId="{214098E0-BF79-450F-AF3C-3B3C616B28D4}" dt="2022-10-30T15:25:35.717" v="3681" actId="26606"/>
          <ac:spMkLst>
            <pc:docMk/>
            <pc:sldMk cId="1623734701" sldId="268"/>
            <ac:spMk id="16" creationId="{D1D34770-47A8-402C-AF23-2B653F2D88C1}"/>
          </ac:spMkLst>
        </pc:spChg>
        <pc:picChg chg="add del">
          <ac:chgData name="Alexandra Tuica" userId="600397ad340f345e" providerId="LiveId" clId="{214098E0-BF79-450F-AF3C-3B3C616B28D4}" dt="2022-10-30T15:25:05.690" v="3678" actId="26606"/>
          <ac:picMkLst>
            <pc:docMk/>
            <pc:sldMk cId="1623734701" sldId="268"/>
            <ac:picMk id="6" creationId="{3896EDDA-1E6C-646A-EE93-446C6C2083A1}"/>
          </ac:picMkLst>
        </pc:picChg>
        <pc:picChg chg="add del">
          <ac:chgData name="Alexandra Tuica" userId="600397ad340f345e" providerId="LiveId" clId="{214098E0-BF79-450F-AF3C-3B3C616B28D4}" dt="2022-10-30T15:25:35.701" v="3680" actId="26606"/>
          <ac:picMkLst>
            <pc:docMk/>
            <pc:sldMk cId="1623734701" sldId="268"/>
            <ac:picMk id="14" creationId="{05AD358B-E5C9-9363-54FF-15C2584C5EE7}"/>
          </ac:picMkLst>
        </pc:picChg>
        <pc:picChg chg="add">
          <ac:chgData name="Alexandra Tuica" userId="600397ad340f345e" providerId="LiveId" clId="{214098E0-BF79-450F-AF3C-3B3C616B28D4}" dt="2022-10-30T15:25:35.717" v="3681" actId="26606"/>
          <ac:picMkLst>
            <pc:docMk/>
            <pc:sldMk cId="1623734701" sldId="268"/>
            <ac:picMk id="17" creationId="{3896EDDA-1E6C-646A-EE93-446C6C2083A1}"/>
          </ac:picMkLst>
        </pc:picChg>
      </pc:sldChg>
      <pc:sldChg chg="addSp delSp modSp new mod setBg modClrScheme chgLayout">
        <pc:chgData name="Alexandra Tuica" userId="600397ad340f345e" providerId="LiveId" clId="{214098E0-BF79-450F-AF3C-3B3C616B28D4}" dt="2022-10-30T17:21:23.921" v="4533" actId="20577"/>
        <pc:sldMkLst>
          <pc:docMk/>
          <pc:sldMk cId="2668707336" sldId="269"/>
        </pc:sldMkLst>
        <pc:spChg chg="mod ord">
          <ac:chgData name="Alexandra Tuica" userId="600397ad340f345e" providerId="LiveId" clId="{214098E0-BF79-450F-AF3C-3B3C616B28D4}" dt="2022-10-30T17:11:22.515" v="4513" actId="255"/>
          <ac:spMkLst>
            <pc:docMk/>
            <pc:sldMk cId="2668707336" sldId="269"/>
            <ac:spMk id="2" creationId="{8827726C-92FB-2A9E-97FD-3064DA287981}"/>
          </ac:spMkLst>
        </pc:spChg>
        <pc:spChg chg="add del mod ord">
          <ac:chgData name="Alexandra Tuica" userId="600397ad340f345e" providerId="LiveId" clId="{214098E0-BF79-450F-AF3C-3B3C616B28D4}" dt="2022-10-30T17:21:23.921" v="4533" actId="20577"/>
          <ac:spMkLst>
            <pc:docMk/>
            <pc:sldMk cId="2668707336" sldId="269"/>
            <ac:spMk id="3" creationId="{D6574713-3F8D-4AD0-3BB6-31031472023C}"/>
          </ac:spMkLst>
        </pc:spChg>
        <pc:spChg chg="add del">
          <ac:chgData name="Alexandra Tuica" userId="600397ad340f345e" providerId="LiveId" clId="{214098E0-BF79-450F-AF3C-3B3C616B28D4}" dt="2022-10-30T16:05:37.396" v="4097" actId="26606"/>
          <ac:spMkLst>
            <pc:docMk/>
            <pc:sldMk cId="2668707336" sldId="269"/>
            <ac:spMk id="6" creationId="{1E547BA6-BAE0-43BB-A7CA-60F69CE252F0}"/>
          </ac:spMkLst>
        </pc:spChg>
        <pc:spChg chg="add del">
          <ac:chgData name="Alexandra Tuica" userId="600397ad340f345e" providerId="LiveId" clId="{214098E0-BF79-450F-AF3C-3B3C616B28D4}" dt="2022-10-30T16:02:09.102" v="4054" actId="26606"/>
          <ac:spMkLst>
            <pc:docMk/>
            <pc:sldMk cId="2668707336" sldId="269"/>
            <ac:spMk id="8" creationId="{429917F3-0560-4C6F-B265-458B218C4B87}"/>
          </ac:spMkLst>
        </pc:spChg>
        <pc:spChg chg="add del">
          <ac:chgData name="Alexandra Tuica" userId="600397ad340f345e" providerId="LiveId" clId="{214098E0-BF79-450F-AF3C-3B3C616B28D4}" dt="2022-10-30T16:05:37.396" v="4097" actId="26606"/>
          <ac:spMkLst>
            <pc:docMk/>
            <pc:sldMk cId="2668707336" sldId="269"/>
            <ac:spMk id="9" creationId="{2B566528-1B12-4246-9431-5C2D7D081168}"/>
          </ac:spMkLst>
        </pc:spChg>
        <pc:spChg chg="add del">
          <ac:chgData name="Alexandra Tuica" userId="600397ad340f345e" providerId="LiveId" clId="{214098E0-BF79-450F-AF3C-3B3C616B28D4}" dt="2022-10-30T16:05:37.396" v="4097" actId="26606"/>
          <ac:spMkLst>
            <pc:docMk/>
            <pc:sldMk cId="2668707336" sldId="269"/>
            <ac:spMk id="11" creationId="{2E80C965-DB6D-4F81-9E9E-B027384D0BD6}"/>
          </ac:spMkLst>
        </pc:spChg>
        <pc:spChg chg="add del">
          <ac:chgData name="Alexandra Tuica" userId="600397ad340f345e" providerId="LiveId" clId="{214098E0-BF79-450F-AF3C-3B3C616B28D4}" dt="2022-10-30T16:05:37.396" v="4097" actId="26606"/>
          <ac:spMkLst>
            <pc:docMk/>
            <pc:sldMk cId="2668707336" sldId="269"/>
            <ac:spMk id="13" creationId="{A580F890-B085-4E95-96AA-55AEBEC5CE6E}"/>
          </ac:spMkLst>
        </pc:spChg>
        <pc:spChg chg="add del">
          <ac:chgData name="Alexandra Tuica" userId="600397ad340f345e" providerId="LiveId" clId="{214098E0-BF79-450F-AF3C-3B3C616B28D4}" dt="2022-10-30T16:05:37.396" v="4097" actId="26606"/>
          <ac:spMkLst>
            <pc:docMk/>
            <pc:sldMk cId="2668707336" sldId="269"/>
            <ac:spMk id="15" creationId="{D3F51FEB-38FB-4F6C-9F7B-2F2AFAB65463}"/>
          </ac:spMkLst>
        </pc:spChg>
        <pc:spChg chg="add del">
          <ac:chgData name="Alexandra Tuica" userId="600397ad340f345e" providerId="LiveId" clId="{214098E0-BF79-450F-AF3C-3B3C616B28D4}" dt="2022-10-30T16:04:06.900" v="4082" actId="26606"/>
          <ac:spMkLst>
            <pc:docMk/>
            <pc:sldMk cId="2668707336" sldId="269"/>
            <ac:spMk id="16" creationId="{91F32EBA-ED97-466E-8CFA-8382584155D0}"/>
          </ac:spMkLst>
        </pc:spChg>
        <pc:spChg chg="add del">
          <ac:chgData name="Alexandra Tuica" userId="600397ad340f345e" providerId="LiveId" clId="{214098E0-BF79-450F-AF3C-3B3C616B28D4}" dt="2022-10-30T16:04:06.900" v="4082" actId="26606"/>
          <ac:spMkLst>
            <pc:docMk/>
            <pc:sldMk cId="2668707336" sldId="269"/>
            <ac:spMk id="17" creationId="{62A38935-BB53-4DF7-A56E-48DD25B685D7}"/>
          </ac:spMkLst>
        </pc:spChg>
        <pc:spChg chg="add">
          <ac:chgData name="Alexandra Tuica" userId="600397ad340f345e" providerId="LiveId" clId="{214098E0-BF79-450F-AF3C-3B3C616B28D4}" dt="2022-10-30T17:11:15.311" v="4512" actId="26606"/>
          <ac:spMkLst>
            <pc:docMk/>
            <pc:sldMk cId="2668707336" sldId="269"/>
            <ac:spMk id="20" creationId="{2B566528-1B12-4246-9431-5C2D7D081168}"/>
          </ac:spMkLst>
        </pc:spChg>
        <pc:spChg chg="add del">
          <ac:chgData name="Alexandra Tuica" userId="600397ad340f345e" providerId="LiveId" clId="{214098E0-BF79-450F-AF3C-3B3C616B28D4}" dt="2022-10-30T16:02:34.503" v="4059" actId="26606"/>
          <ac:spMkLst>
            <pc:docMk/>
            <pc:sldMk cId="2668707336" sldId="269"/>
            <ac:spMk id="21" creationId="{FEE0385D-4151-43AA-9C6B-0365E103172D}"/>
          </ac:spMkLst>
        </pc:spChg>
        <pc:spChg chg="add del">
          <ac:chgData name="Alexandra Tuica" userId="600397ad340f345e" providerId="LiveId" clId="{214098E0-BF79-450F-AF3C-3B3C616B28D4}" dt="2022-10-30T16:02:34.503" v="4059" actId="26606"/>
          <ac:spMkLst>
            <pc:docMk/>
            <pc:sldMk cId="2668707336" sldId="269"/>
            <ac:spMk id="22" creationId="{11C59EDF-5A1E-404D-B55D-8AEA5D8D6D62}"/>
          </ac:spMkLst>
        </pc:spChg>
        <pc:spChg chg="add del">
          <ac:chgData name="Alexandra Tuica" userId="600397ad340f345e" providerId="LiveId" clId="{214098E0-BF79-450F-AF3C-3B3C616B28D4}" dt="2022-10-30T16:03:50.714" v="4080" actId="26606"/>
          <ac:spMkLst>
            <pc:docMk/>
            <pc:sldMk cId="2668707336" sldId="269"/>
            <ac:spMk id="24" creationId="{8E139F69-90DB-4363-99C1-CDD094EED905}"/>
          </ac:spMkLst>
        </pc:spChg>
        <pc:spChg chg="add del">
          <ac:chgData name="Alexandra Tuica" userId="600397ad340f345e" providerId="LiveId" clId="{214098E0-BF79-450F-AF3C-3B3C616B28D4}" dt="2022-10-30T16:03:42.680" v="4072" actId="26606"/>
          <ac:spMkLst>
            <pc:docMk/>
            <pc:sldMk cId="2668707336" sldId="269"/>
            <ac:spMk id="31" creationId="{91F32EBA-ED97-466E-8CFA-8382584155D0}"/>
          </ac:spMkLst>
        </pc:spChg>
        <pc:spChg chg="add del">
          <ac:chgData name="Alexandra Tuica" userId="600397ad340f345e" providerId="LiveId" clId="{214098E0-BF79-450F-AF3C-3B3C616B28D4}" dt="2022-10-30T16:03:42.680" v="4072" actId="26606"/>
          <ac:spMkLst>
            <pc:docMk/>
            <pc:sldMk cId="2668707336" sldId="269"/>
            <ac:spMk id="33" creationId="{62A38935-BB53-4DF7-A56E-48DD25B685D7}"/>
          </ac:spMkLst>
        </pc:spChg>
        <pc:grpChg chg="add del">
          <ac:chgData name="Alexandra Tuica" userId="600397ad340f345e" providerId="LiveId" clId="{214098E0-BF79-450F-AF3C-3B3C616B28D4}" dt="2022-10-30T16:02:09.102" v="4054" actId="26606"/>
          <ac:grpSpMkLst>
            <pc:docMk/>
            <pc:sldMk cId="2668707336" sldId="269"/>
            <ac:grpSpMk id="10" creationId="{AA39BAE7-7EB8-4E22-BCBB-F00F514DB7EA}"/>
          </ac:grpSpMkLst>
        </pc:grpChg>
        <pc:grpChg chg="add">
          <ac:chgData name="Alexandra Tuica" userId="600397ad340f345e" providerId="LiveId" clId="{214098E0-BF79-450F-AF3C-3B3C616B28D4}" dt="2022-10-30T17:11:15.311" v="4512" actId="26606"/>
          <ac:grpSpMkLst>
            <pc:docMk/>
            <pc:sldMk cId="2668707336" sldId="269"/>
            <ac:grpSpMk id="23" creationId="{FA366754-A2F4-475B-8217-AB06F5F15F36}"/>
          </ac:grpSpMkLst>
        </pc:grpChg>
        <pc:grpChg chg="add del">
          <ac:chgData name="Alexandra Tuica" userId="600397ad340f345e" providerId="LiveId" clId="{214098E0-BF79-450F-AF3C-3B3C616B28D4}" dt="2022-10-30T16:03:50.714" v="4080" actId="26606"/>
          <ac:grpSpMkLst>
            <pc:docMk/>
            <pc:sldMk cId="2668707336" sldId="269"/>
            <ac:grpSpMk id="25" creationId="{EF5608BC-985E-44AE-8C56-1C7990286587}"/>
          </ac:grpSpMkLst>
        </pc:grpChg>
        <pc:grpChg chg="add">
          <ac:chgData name="Alexandra Tuica" userId="600397ad340f345e" providerId="LiveId" clId="{214098E0-BF79-450F-AF3C-3B3C616B28D4}" dt="2022-10-30T17:11:15.311" v="4512" actId="26606"/>
          <ac:grpSpMkLst>
            <pc:docMk/>
            <pc:sldMk cId="2668707336" sldId="269"/>
            <ac:grpSpMk id="28" creationId="{828A5161-06F1-46CF-8AD7-844680A59E13}"/>
          </ac:grpSpMkLst>
        </pc:grpChg>
        <pc:graphicFrameChg chg="add del">
          <ac:chgData name="Alexandra Tuica" userId="600397ad340f345e" providerId="LiveId" clId="{214098E0-BF79-450F-AF3C-3B3C616B28D4}" dt="2022-10-30T16:05:37.396" v="4097" actId="26606"/>
          <ac:graphicFrameMkLst>
            <pc:docMk/>
            <pc:sldMk cId="2668707336" sldId="269"/>
            <ac:graphicFrameMk id="5" creationId="{601897F8-FF80-870B-27BD-5696511DE5FA}"/>
          </ac:graphicFrameMkLst>
        </pc:graphicFrameChg>
        <pc:graphicFrameChg chg="add del">
          <ac:chgData name="Alexandra Tuica" userId="600397ad340f345e" providerId="LiveId" clId="{214098E0-BF79-450F-AF3C-3B3C616B28D4}" dt="2022-10-30T16:06:09.369" v="4099" actId="26606"/>
          <ac:graphicFrameMkLst>
            <pc:docMk/>
            <pc:sldMk cId="2668707336" sldId="269"/>
            <ac:graphicFrameMk id="18" creationId="{2EA9F381-6545-7FED-B99D-96D1DC79B0A7}"/>
          </ac:graphicFrameMkLst>
        </pc:graphicFrameChg>
        <pc:picChg chg="add del">
          <ac:chgData name="Alexandra Tuica" userId="600397ad340f345e" providerId="LiveId" clId="{214098E0-BF79-450F-AF3C-3B3C616B28D4}" dt="2022-10-30T16:02:00.576" v="4052" actId="26606"/>
          <ac:picMkLst>
            <pc:docMk/>
            <pc:sldMk cId="2668707336" sldId="269"/>
            <ac:picMk id="7" creationId="{71813190-41AE-D770-6020-8CF0AE09EC45}"/>
          </ac:picMkLst>
        </pc:picChg>
        <pc:picChg chg="add del">
          <ac:chgData name="Alexandra Tuica" userId="600397ad340f345e" providerId="LiveId" clId="{214098E0-BF79-450F-AF3C-3B3C616B28D4}" dt="2022-10-30T16:06:09.369" v="4099" actId="26606"/>
          <ac:picMkLst>
            <pc:docMk/>
            <pc:sldMk cId="2668707336" sldId="269"/>
            <ac:picMk id="12" creationId="{613E6D23-06BA-3C94-48D4-33FCDEFBD28C}"/>
          </ac:picMkLst>
        </pc:picChg>
        <pc:picChg chg="add del mod ord">
          <ac:chgData name="Alexandra Tuica" userId="600397ad340f345e" providerId="LiveId" clId="{214098E0-BF79-450F-AF3C-3B3C616B28D4}" dt="2022-10-30T16:04:07.307" v="4083" actId="26606"/>
          <ac:picMkLst>
            <pc:docMk/>
            <pc:sldMk cId="2668707336" sldId="269"/>
            <ac:picMk id="14" creationId="{1AFF470F-87AB-BF61-1E09-39A7B5517C0C}"/>
          </ac:picMkLst>
        </pc:picChg>
        <pc:picChg chg="add">
          <ac:chgData name="Alexandra Tuica" userId="600397ad340f345e" providerId="LiveId" clId="{214098E0-BF79-450F-AF3C-3B3C616B28D4}" dt="2022-10-30T17:11:15.311" v="4512" actId="26606"/>
          <ac:picMkLst>
            <pc:docMk/>
            <pc:sldMk cId="2668707336" sldId="269"/>
            <ac:picMk id="32" creationId="{A1A11ACF-E78C-12D6-0C01-E7C65A756724}"/>
          </ac:picMkLst>
        </pc:picChg>
        <pc:cxnChg chg="add del">
          <ac:chgData name="Alexandra Tuica" userId="600397ad340f345e" providerId="LiveId" clId="{214098E0-BF79-450F-AF3C-3B3C616B28D4}" dt="2022-10-30T16:02:25.270" v="4057" actId="26606"/>
          <ac:cxnSpMkLst>
            <pc:docMk/>
            <pc:sldMk cId="2668707336" sldId="269"/>
            <ac:cxnSpMk id="19" creationId="{39B7FDC9-F0CE-43A7-9F2A-83DD09DC3453}"/>
          </ac:cxnSpMkLst>
        </pc:cxnChg>
      </pc:sldChg>
      <pc:sldChg chg="addSp delSp modSp new mod setBg modClrScheme chgLayout">
        <pc:chgData name="Alexandra Tuica" userId="600397ad340f345e" providerId="LiveId" clId="{214098E0-BF79-450F-AF3C-3B3C616B28D4}" dt="2022-10-30T17:12:04.004" v="4518"/>
        <pc:sldMkLst>
          <pc:docMk/>
          <pc:sldMk cId="1923432048" sldId="270"/>
        </pc:sldMkLst>
        <pc:spChg chg="add mod ord">
          <ac:chgData name="Alexandra Tuica" userId="600397ad340f345e" providerId="LiveId" clId="{214098E0-BF79-450F-AF3C-3B3C616B28D4}" dt="2022-10-30T17:12:04.004" v="4518"/>
          <ac:spMkLst>
            <pc:docMk/>
            <pc:sldMk cId="1923432048" sldId="270"/>
            <ac:spMk id="2" creationId="{D86F170E-F44E-CD30-977A-A6AACFD5E473}"/>
          </ac:spMkLst>
        </pc:spChg>
        <pc:spChg chg="add del mod ord">
          <ac:chgData name="Alexandra Tuica" userId="600397ad340f345e" providerId="LiveId" clId="{214098E0-BF79-450F-AF3C-3B3C616B28D4}" dt="2022-10-30T16:42:30.063" v="4153" actId="700"/>
          <ac:spMkLst>
            <pc:docMk/>
            <pc:sldMk cId="1923432048" sldId="270"/>
            <ac:spMk id="3" creationId="{86B59179-277E-AA1A-E0EF-0BE15602589A}"/>
          </ac:spMkLst>
        </pc:spChg>
        <pc:spChg chg="add del mod ord">
          <ac:chgData name="Alexandra Tuica" userId="600397ad340f345e" providerId="LiveId" clId="{214098E0-BF79-450F-AF3C-3B3C616B28D4}" dt="2022-10-30T16:47:38.640" v="4270" actId="123"/>
          <ac:spMkLst>
            <pc:docMk/>
            <pc:sldMk cId="1923432048" sldId="270"/>
            <ac:spMk id="4" creationId="{849542C5-4E7A-6A3A-F735-298D8438102C}"/>
          </ac:spMkLst>
        </pc:spChg>
        <pc:spChg chg="add del">
          <ac:chgData name="Alexandra Tuica" userId="600397ad340f345e" providerId="LiveId" clId="{214098E0-BF79-450F-AF3C-3B3C616B28D4}" dt="2022-10-30T16:46:57.293" v="4258" actId="26606"/>
          <ac:spMkLst>
            <pc:docMk/>
            <pc:sldMk cId="1923432048" sldId="270"/>
            <ac:spMk id="7" creationId="{04812C46-200A-4DEB-A05E-3ED6C68C2387}"/>
          </ac:spMkLst>
        </pc:spChg>
        <pc:spChg chg="add del">
          <ac:chgData name="Alexandra Tuica" userId="600397ad340f345e" providerId="LiveId" clId="{214098E0-BF79-450F-AF3C-3B3C616B28D4}" dt="2022-10-30T16:46:57.293" v="4258" actId="26606"/>
          <ac:spMkLst>
            <pc:docMk/>
            <pc:sldMk cId="1923432048" sldId="270"/>
            <ac:spMk id="9" creationId="{D1EA859B-E555-4109-94F3-6700E046E008}"/>
          </ac:spMkLst>
        </pc:spChg>
        <pc:spChg chg="add del">
          <ac:chgData name="Alexandra Tuica" userId="600397ad340f345e" providerId="LiveId" clId="{214098E0-BF79-450F-AF3C-3B3C616B28D4}" dt="2022-10-30T16:46:01.463" v="4251" actId="26606"/>
          <ac:spMkLst>
            <pc:docMk/>
            <pc:sldMk cId="1923432048" sldId="270"/>
            <ac:spMk id="10" creationId="{79BB35BC-D5C2-4C8B-A22A-A71E6191913B}"/>
          </ac:spMkLst>
        </pc:spChg>
        <pc:spChg chg="add del">
          <ac:chgData name="Alexandra Tuica" userId="600397ad340f345e" providerId="LiveId" clId="{214098E0-BF79-450F-AF3C-3B3C616B28D4}" dt="2022-10-30T16:47:14.851" v="4265" actId="26606"/>
          <ac:spMkLst>
            <pc:docMk/>
            <pc:sldMk cId="1923432048" sldId="270"/>
            <ac:spMk id="11" creationId="{79BB35BC-D5C2-4C8B-A22A-A71E6191913B}"/>
          </ac:spMkLst>
        </pc:spChg>
        <pc:spChg chg="add del">
          <ac:chgData name="Alexandra Tuica" userId="600397ad340f345e" providerId="LiveId" clId="{214098E0-BF79-450F-AF3C-3B3C616B28D4}" dt="2022-10-30T16:46:40.517" v="4254" actId="26606"/>
          <ac:spMkLst>
            <pc:docMk/>
            <pc:sldMk cId="1923432048" sldId="270"/>
            <ac:spMk id="13" creationId="{2659FDB4-FCBE-4A89-B46D-43D4FA54464D}"/>
          </ac:spMkLst>
        </pc:spChg>
        <pc:spChg chg="add del">
          <ac:chgData name="Alexandra Tuica" userId="600397ad340f345e" providerId="LiveId" clId="{214098E0-BF79-450F-AF3C-3B3C616B28D4}" dt="2022-10-30T16:46:40.517" v="4254" actId="26606"/>
          <ac:spMkLst>
            <pc:docMk/>
            <pc:sldMk cId="1923432048" sldId="270"/>
            <ac:spMk id="14" creationId="{58BDB0EE-D238-415B-9ED8-62AA6AB2AAD1}"/>
          </ac:spMkLst>
        </pc:spChg>
        <pc:spChg chg="add del">
          <ac:chgData name="Alexandra Tuica" userId="600397ad340f345e" providerId="LiveId" clId="{214098E0-BF79-450F-AF3C-3B3C616B28D4}" dt="2022-10-30T16:46:40.517" v="4254" actId="26606"/>
          <ac:spMkLst>
            <pc:docMk/>
            <pc:sldMk cId="1923432048" sldId="270"/>
            <ac:spMk id="16" creationId="{C5B55FC3-961D-4325-82F1-DE92B0D04E03}"/>
          </ac:spMkLst>
        </pc:spChg>
        <pc:spChg chg="add del">
          <ac:chgData name="Alexandra Tuica" userId="600397ad340f345e" providerId="LiveId" clId="{214098E0-BF79-450F-AF3C-3B3C616B28D4}" dt="2022-10-30T16:46:40.517" v="4254" actId="26606"/>
          <ac:spMkLst>
            <pc:docMk/>
            <pc:sldMk cId="1923432048" sldId="270"/>
            <ac:spMk id="18" creationId="{4C8AB332-D09E-4F28-943C-DABDD4716A3C}"/>
          </ac:spMkLst>
        </pc:spChg>
        <pc:spChg chg="add del">
          <ac:chgData name="Alexandra Tuica" userId="600397ad340f345e" providerId="LiveId" clId="{214098E0-BF79-450F-AF3C-3B3C616B28D4}" dt="2022-10-30T16:47:11.743" v="4262" actId="26606"/>
          <ac:spMkLst>
            <pc:docMk/>
            <pc:sldMk cId="1923432048" sldId="270"/>
            <ac:spMk id="22" creationId="{D009D6D5-DAC2-4A8B-A17A-E206B9012D09}"/>
          </ac:spMkLst>
        </pc:spChg>
        <pc:spChg chg="add del">
          <ac:chgData name="Alexandra Tuica" userId="600397ad340f345e" providerId="LiveId" clId="{214098E0-BF79-450F-AF3C-3B3C616B28D4}" dt="2022-10-30T16:47:14.842" v="4264" actId="26606"/>
          <ac:spMkLst>
            <pc:docMk/>
            <pc:sldMk cId="1923432048" sldId="270"/>
            <ac:spMk id="24" creationId="{D1EA859B-E555-4109-94F3-6700E046E008}"/>
          </ac:spMkLst>
        </pc:spChg>
        <pc:spChg chg="add del">
          <ac:chgData name="Alexandra Tuica" userId="600397ad340f345e" providerId="LiveId" clId="{214098E0-BF79-450F-AF3C-3B3C616B28D4}" dt="2022-10-30T16:47:14.842" v="4264" actId="26606"/>
          <ac:spMkLst>
            <pc:docMk/>
            <pc:sldMk cId="1923432048" sldId="270"/>
            <ac:spMk id="25" creationId="{04812C46-200A-4DEB-A05E-3ED6C68C2387}"/>
          </ac:spMkLst>
        </pc:spChg>
        <pc:spChg chg="add">
          <ac:chgData name="Alexandra Tuica" userId="600397ad340f345e" providerId="LiveId" clId="{214098E0-BF79-450F-AF3C-3B3C616B28D4}" dt="2022-10-30T16:47:14.851" v="4265" actId="26606"/>
          <ac:spMkLst>
            <pc:docMk/>
            <pc:sldMk cId="1923432048" sldId="270"/>
            <ac:spMk id="27" creationId="{D009D6D5-DAC2-4A8B-A17A-E206B9012D09}"/>
          </ac:spMkLst>
        </pc:spChg>
        <pc:graphicFrameChg chg="add del mod">
          <ac:chgData name="Alexandra Tuica" userId="600397ad340f345e" providerId="LiveId" clId="{214098E0-BF79-450F-AF3C-3B3C616B28D4}" dt="2022-10-30T16:46:40.517" v="4254" actId="26606"/>
          <ac:graphicFrameMkLst>
            <pc:docMk/>
            <pc:sldMk cId="1923432048" sldId="270"/>
            <ac:graphicFrameMk id="15" creationId="{81D8DF15-8768-26CC-0A21-8CDC8E147EAE}"/>
          </ac:graphicFrameMkLst>
        </pc:graphicFrameChg>
        <pc:picChg chg="add del">
          <ac:chgData name="Alexandra Tuica" userId="600397ad340f345e" providerId="LiveId" clId="{214098E0-BF79-450F-AF3C-3B3C616B28D4}" dt="2022-10-30T16:46:01.463" v="4251" actId="26606"/>
          <ac:picMkLst>
            <pc:docMk/>
            <pc:sldMk cId="1923432048" sldId="270"/>
            <ac:picMk id="6" creationId="{7601F8D3-CEDC-158C-5F2F-D9AB62031B0F}"/>
          </ac:picMkLst>
        </pc:picChg>
        <pc:picChg chg="add del">
          <ac:chgData name="Alexandra Tuica" userId="600397ad340f345e" providerId="LiveId" clId="{214098E0-BF79-450F-AF3C-3B3C616B28D4}" dt="2022-10-30T16:46:57.293" v="4258" actId="26606"/>
          <ac:picMkLst>
            <pc:docMk/>
            <pc:sldMk cId="1923432048" sldId="270"/>
            <ac:picMk id="8" creationId="{053AEADA-D251-82FC-608E-DEBB61118134}"/>
          </ac:picMkLst>
        </pc:picChg>
        <pc:picChg chg="add mod ord">
          <ac:chgData name="Alexandra Tuica" userId="600397ad340f345e" providerId="LiveId" clId="{214098E0-BF79-450F-AF3C-3B3C616B28D4}" dt="2022-10-30T16:47:14.851" v="4265" actId="26606"/>
          <ac:picMkLst>
            <pc:docMk/>
            <pc:sldMk cId="1923432048" sldId="270"/>
            <ac:picMk id="17" creationId="{B3A965B0-1920-1A83-A07C-A73E5FF9001B}"/>
          </ac:picMkLst>
        </pc:picChg>
        <pc:cxnChg chg="add del">
          <ac:chgData name="Alexandra Tuica" userId="600397ad340f345e" providerId="LiveId" clId="{214098E0-BF79-450F-AF3C-3B3C616B28D4}" dt="2022-10-30T16:46:40.517" v="4254" actId="26606"/>
          <ac:cxnSpMkLst>
            <pc:docMk/>
            <pc:sldMk cId="1923432048" sldId="270"/>
            <ac:cxnSpMk id="12" creationId="{C8F51B3F-8331-4E4A-AE96-D47B1006EEAD}"/>
          </ac:cxnSpMkLst>
        </pc:cxnChg>
      </pc:sldChg>
      <pc:sldChg chg="addSp delSp modSp new mod setBg modClrScheme chgLayout">
        <pc:chgData name="Alexandra Tuica" userId="600397ad340f345e" providerId="LiveId" clId="{214098E0-BF79-450F-AF3C-3B3C616B28D4}" dt="2022-10-30T17:09:51.004" v="4497" actId="255"/>
        <pc:sldMkLst>
          <pc:docMk/>
          <pc:sldMk cId="2488754888" sldId="271"/>
        </pc:sldMkLst>
        <pc:spChg chg="del mod ord">
          <ac:chgData name="Alexandra Tuica" userId="600397ad340f345e" providerId="LiveId" clId="{214098E0-BF79-450F-AF3C-3B3C616B28D4}" dt="2022-10-30T15:46:55.131" v="3800" actId="700"/>
          <ac:spMkLst>
            <pc:docMk/>
            <pc:sldMk cId="2488754888" sldId="271"/>
            <ac:spMk id="2" creationId="{D8E5D01F-45B6-D46B-6081-B4B38701BF70}"/>
          </ac:spMkLst>
        </pc:spChg>
        <pc:spChg chg="add del mod ord">
          <ac:chgData name="Alexandra Tuica" userId="600397ad340f345e" providerId="LiveId" clId="{214098E0-BF79-450F-AF3C-3B3C616B28D4}" dt="2022-10-30T15:53:50.372" v="3982" actId="21"/>
          <ac:spMkLst>
            <pc:docMk/>
            <pc:sldMk cId="2488754888" sldId="271"/>
            <ac:spMk id="3" creationId="{A662D971-C88E-0EAF-11CF-28138BA7721B}"/>
          </ac:spMkLst>
        </pc:spChg>
        <pc:spChg chg="add mod ord">
          <ac:chgData name="Alexandra Tuica" userId="600397ad340f345e" providerId="LiveId" clId="{214098E0-BF79-450F-AF3C-3B3C616B28D4}" dt="2022-10-30T17:09:51.004" v="4497" actId="255"/>
          <ac:spMkLst>
            <pc:docMk/>
            <pc:sldMk cId="2488754888" sldId="271"/>
            <ac:spMk id="4" creationId="{6926B66C-FB5F-6AB7-3198-DA57EE3C7B7F}"/>
          </ac:spMkLst>
        </pc:spChg>
        <pc:spChg chg="add del">
          <ac:chgData name="Alexandra Tuica" userId="600397ad340f345e" providerId="LiveId" clId="{214098E0-BF79-450F-AF3C-3B3C616B28D4}" dt="2022-10-30T15:53:41.155" v="3980" actId="26606"/>
          <ac:spMkLst>
            <pc:docMk/>
            <pc:sldMk cId="2488754888" sldId="271"/>
            <ac:spMk id="10" creationId="{04812C46-200A-4DEB-A05E-3ED6C68C2387}"/>
          </ac:spMkLst>
        </pc:spChg>
        <pc:spChg chg="add del">
          <ac:chgData name="Alexandra Tuica" userId="600397ad340f345e" providerId="LiveId" clId="{214098E0-BF79-450F-AF3C-3B3C616B28D4}" dt="2022-10-30T15:54:22.317" v="3991" actId="26606"/>
          <ac:spMkLst>
            <pc:docMk/>
            <pc:sldMk cId="2488754888" sldId="271"/>
            <ac:spMk id="12" creationId="{79BB35BC-D5C2-4C8B-A22A-A71E6191913B}"/>
          </ac:spMkLst>
        </pc:spChg>
        <pc:spChg chg="add del">
          <ac:chgData name="Alexandra Tuica" userId="600397ad340f345e" providerId="LiveId" clId="{214098E0-BF79-450F-AF3C-3B3C616B28D4}" dt="2022-10-30T15:54:10.852" v="3984" actId="26606"/>
          <ac:spMkLst>
            <pc:docMk/>
            <pc:sldMk cId="2488754888" sldId="271"/>
            <ac:spMk id="18" creationId="{E0B3B37B-5EEE-4DC4-802A-66F9A2C94B7D}"/>
          </ac:spMkLst>
        </pc:spChg>
        <pc:spChg chg="add del">
          <ac:chgData name="Alexandra Tuica" userId="600397ad340f345e" providerId="LiveId" clId="{214098E0-BF79-450F-AF3C-3B3C616B28D4}" dt="2022-10-30T15:54:10.852" v="3984" actId="26606"/>
          <ac:spMkLst>
            <pc:docMk/>
            <pc:sldMk cId="2488754888" sldId="271"/>
            <ac:spMk id="20" creationId="{494CEDA0-FD8E-491B-8792-69F93BDA3937}"/>
          </ac:spMkLst>
        </pc:spChg>
        <pc:spChg chg="add del">
          <ac:chgData name="Alexandra Tuica" userId="600397ad340f345e" providerId="LiveId" clId="{214098E0-BF79-450F-AF3C-3B3C616B28D4}" dt="2022-10-30T15:54:10.852" v="3984" actId="26606"/>
          <ac:spMkLst>
            <pc:docMk/>
            <pc:sldMk cId="2488754888" sldId="271"/>
            <ac:spMk id="22" creationId="{0FD3EBBB-DFE8-4525-B1BF-BE7BBC8DFA7C}"/>
          </ac:spMkLst>
        </pc:spChg>
        <pc:spChg chg="add del">
          <ac:chgData name="Alexandra Tuica" userId="600397ad340f345e" providerId="LiveId" clId="{214098E0-BF79-450F-AF3C-3B3C616B28D4}" dt="2022-10-30T15:54:10.852" v="3984" actId="26606"/>
          <ac:spMkLst>
            <pc:docMk/>
            <pc:sldMk cId="2488754888" sldId="271"/>
            <ac:spMk id="24" creationId="{A9362A14-6FB8-4FFC-AAA0-2E5AFF8A8D36}"/>
          </ac:spMkLst>
        </pc:spChg>
        <pc:spChg chg="add del">
          <ac:chgData name="Alexandra Tuica" userId="600397ad340f345e" providerId="LiveId" clId="{214098E0-BF79-450F-AF3C-3B3C616B28D4}" dt="2022-10-30T15:54:12.226" v="3986" actId="26606"/>
          <ac:spMkLst>
            <pc:docMk/>
            <pc:sldMk cId="2488754888" sldId="271"/>
            <ac:spMk id="26" creationId="{AA3C4BBB-74A1-4831-90A7-709289EFE409}"/>
          </ac:spMkLst>
        </pc:spChg>
        <pc:spChg chg="add del">
          <ac:chgData name="Alexandra Tuica" userId="600397ad340f345e" providerId="LiveId" clId="{214098E0-BF79-450F-AF3C-3B3C616B28D4}" dt="2022-10-30T15:54:12.899" v="3988" actId="26606"/>
          <ac:spMkLst>
            <pc:docMk/>
            <pc:sldMk cId="2488754888" sldId="271"/>
            <ac:spMk id="28" creationId="{E0B3B37B-5EEE-4DC4-802A-66F9A2C94B7D}"/>
          </ac:spMkLst>
        </pc:spChg>
        <pc:spChg chg="add del">
          <ac:chgData name="Alexandra Tuica" userId="600397ad340f345e" providerId="LiveId" clId="{214098E0-BF79-450F-AF3C-3B3C616B28D4}" dt="2022-10-30T15:54:12.899" v="3988" actId="26606"/>
          <ac:spMkLst>
            <pc:docMk/>
            <pc:sldMk cId="2488754888" sldId="271"/>
            <ac:spMk id="29" creationId="{494CEDA0-FD8E-491B-8792-69F93BDA3937}"/>
          </ac:spMkLst>
        </pc:spChg>
        <pc:spChg chg="add del">
          <ac:chgData name="Alexandra Tuica" userId="600397ad340f345e" providerId="LiveId" clId="{214098E0-BF79-450F-AF3C-3B3C616B28D4}" dt="2022-10-30T15:54:12.899" v="3988" actId="26606"/>
          <ac:spMkLst>
            <pc:docMk/>
            <pc:sldMk cId="2488754888" sldId="271"/>
            <ac:spMk id="30" creationId="{0FD3EBBB-DFE8-4525-B1BF-BE7BBC8DFA7C}"/>
          </ac:spMkLst>
        </pc:spChg>
        <pc:spChg chg="add del">
          <ac:chgData name="Alexandra Tuica" userId="600397ad340f345e" providerId="LiveId" clId="{214098E0-BF79-450F-AF3C-3B3C616B28D4}" dt="2022-10-30T15:54:12.899" v="3988" actId="26606"/>
          <ac:spMkLst>
            <pc:docMk/>
            <pc:sldMk cId="2488754888" sldId="271"/>
            <ac:spMk id="31" creationId="{A9362A14-6FB8-4FFC-AAA0-2E5AFF8A8D36}"/>
          </ac:spMkLst>
        </pc:spChg>
        <pc:spChg chg="add del">
          <ac:chgData name="Alexandra Tuica" userId="600397ad340f345e" providerId="LiveId" clId="{214098E0-BF79-450F-AF3C-3B3C616B28D4}" dt="2022-10-30T15:54:22.301" v="3990" actId="26606"/>
          <ac:spMkLst>
            <pc:docMk/>
            <pc:sldMk cId="2488754888" sldId="271"/>
            <ac:spMk id="33" creationId="{E10650BA-D090-4A23-98E3-B48BBAEA9201}"/>
          </ac:spMkLst>
        </pc:spChg>
        <pc:spChg chg="add">
          <ac:chgData name="Alexandra Tuica" userId="600397ad340f345e" providerId="LiveId" clId="{214098E0-BF79-450F-AF3C-3B3C616B28D4}" dt="2022-10-30T15:54:22.317" v="3991" actId="26606"/>
          <ac:spMkLst>
            <pc:docMk/>
            <pc:sldMk cId="2488754888" sldId="271"/>
            <ac:spMk id="38" creationId="{8181FC64-B306-4821-98E2-780662EFC486}"/>
          </ac:spMkLst>
        </pc:spChg>
        <pc:spChg chg="add">
          <ac:chgData name="Alexandra Tuica" userId="600397ad340f345e" providerId="LiveId" clId="{214098E0-BF79-450F-AF3C-3B3C616B28D4}" dt="2022-10-30T15:54:22.317" v="3991" actId="26606"/>
          <ac:spMkLst>
            <pc:docMk/>
            <pc:sldMk cId="2488754888" sldId="271"/>
            <ac:spMk id="39" creationId="{5871FC61-DD4E-47D4-81FD-8A7E7D12B371}"/>
          </ac:spMkLst>
        </pc:spChg>
        <pc:spChg chg="add">
          <ac:chgData name="Alexandra Tuica" userId="600397ad340f345e" providerId="LiveId" clId="{214098E0-BF79-450F-AF3C-3B3C616B28D4}" dt="2022-10-30T15:54:22.317" v="3991" actId="26606"/>
          <ac:spMkLst>
            <pc:docMk/>
            <pc:sldMk cId="2488754888" sldId="271"/>
            <ac:spMk id="40" creationId="{F9EC3F91-A75C-4F74-867E-E4C28C13546B}"/>
          </ac:spMkLst>
        </pc:spChg>
        <pc:spChg chg="add">
          <ac:chgData name="Alexandra Tuica" userId="600397ad340f345e" providerId="LiveId" clId="{214098E0-BF79-450F-AF3C-3B3C616B28D4}" dt="2022-10-30T15:54:22.317" v="3991" actId="26606"/>
          <ac:spMkLst>
            <pc:docMk/>
            <pc:sldMk cId="2488754888" sldId="271"/>
            <ac:spMk id="41" creationId="{829A1E2C-5AC8-40FC-99E9-832069D39792}"/>
          </ac:spMkLst>
        </pc:spChg>
        <pc:grpChg chg="add del">
          <ac:chgData name="Alexandra Tuica" userId="600397ad340f345e" providerId="LiveId" clId="{214098E0-BF79-450F-AF3C-3B3C616B28D4}" dt="2022-10-30T15:54:22.301" v="3990" actId="26606"/>
          <ac:grpSpMkLst>
            <pc:docMk/>
            <pc:sldMk cId="2488754888" sldId="271"/>
            <ac:grpSpMk id="34" creationId="{FFB939B9-73CE-4644-87BB-72AEBF001142}"/>
          </ac:grpSpMkLst>
        </pc:grpChg>
        <pc:picChg chg="add del">
          <ac:chgData name="Alexandra Tuica" userId="600397ad340f345e" providerId="LiveId" clId="{214098E0-BF79-450F-AF3C-3B3C616B28D4}" dt="2022-10-30T15:53:41.155" v="3980" actId="26606"/>
          <ac:picMkLst>
            <pc:docMk/>
            <pc:sldMk cId="2488754888" sldId="271"/>
            <ac:picMk id="6" creationId="{29616F3C-D3E8-C263-C88C-C3C25BDB99ED}"/>
          </ac:picMkLst>
        </pc:picChg>
        <pc:picChg chg="add mod">
          <ac:chgData name="Alexandra Tuica" userId="600397ad340f345e" providerId="LiveId" clId="{214098E0-BF79-450F-AF3C-3B3C616B28D4}" dt="2022-10-30T15:54:48.023" v="4000" actId="1076"/>
          <ac:picMkLst>
            <pc:docMk/>
            <pc:sldMk cId="2488754888" sldId="271"/>
            <ac:picMk id="13" creationId="{D898E20A-FCE8-9A2D-F3E8-6C1C25F8B3F6}"/>
          </ac:picMkLst>
        </pc:picChg>
      </pc:sldChg>
      <pc:sldChg chg="addSp delSp modSp new mod setBg">
        <pc:chgData name="Alexandra Tuica" userId="600397ad340f345e" providerId="LiveId" clId="{214098E0-BF79-450F-AF3C-3B3C616B28D4}" dt="2022-10-30T17:12:17.673" v="4520" actId="255"/>
        <pc:sldMkLst>
          <pc:docMk/>
          <pc:sldMk cId="1586582102" sldId="272"/>
        </pc:sldMkLst>
        <pc:spChg chg="mod">
          <ac:chgData name="Alexandra Tuica" userId="600397ad340f345e" providerId="LiveId" clId="{214098E0-BF79-450F-AF3C-3B3C616B28D4}" dt="2022-10-30T17:12:17.673" v="4520" actId="255"/>
          <ac:spMkLst>
            <pc:docMk/>
            <pc:sldMk cId="1586582102" sldId="272"/>
            <ac:spMk id="2" creationId="{8262751D-C875-D7EA-B689-40BCD1C07CC1}"/>
          </ac:spMkLst>
        </pc:spChg>
        <pc:spChg chg="mod">
          <ac:chgData name="Alexandra Tuica" userId="600397ad340f345e" providerId="LiveId" clId="{214098E0-BF79-450F-AF3C-3B3C616B28D4}" dt="2022-10-30T16:56:40.456" v="4405" actId="14100"/>
          <ac:spMkLst>
            <pc:docMk/>
            <pc:sldMk cId="1586582102" sldId="272"/>
            <ac:spMk id="3" creationId="{6F3ADDA2-038F-E87E-0C8B-61FF7BF3FA7C}"/>
          </ac:spMkLst>
        </pc:spChg>
        <pc:spChg chg="add del">
          <ac:chgData name="Alexandra Tuica" userId="600397ad340f345e" providerId="LiveId" clId="{214098E0-BF79-450F-AF3C-3B3C616B28D4}" dt="2022-10-30T16:54:28.112" v="4390" actId="26606"/>
          <ac:spMkLst>
            <pc:docMk/>
            <pc:sldMk cId="1586582102" sldId="272"/>
            <ac:spMk id="9" creationId="{79BB35BC-D5C2-4C8B-A22A-A71E6191913B}"/>
          </ac:spMkLst>
        </pc:spChg>
        <pc:spChg chg="add del">
          <ac:chgData name="Alexandra Tuica" userId="600397ad340f345e" providerId="LiveId" clId="{214098E0-BF79-450F-AF3C-3B3C616B28D4}" dt="2022-10-30T16:56:00.104" v="4399" actId="26606"/>
          <ac:spMkLst>
            <pc:docMk/>
            <pc:sldMk cId="1586582102" sldId="272"/>
            <ac:spMk id="17" creationId="{E10650BA-D090-4A23-98E3-B48BBAEA9201}"/>
          </ac:spMkLst>
        </pc:spChg>
        <pc:spChg chg="add del">
          <ac:chgData name="Alexandra Tuica" userId="600397ad340f345e" providerId="LiveId" clId="{214098E0-BF79-450F-AF3C-3B3C616B28D4}" dt="2022-10-30T16:56:00.092" v="4398" actId="26606"/>
          <ac:spMkLst>
            <pc:docMk/>
            <pc:sldMk cId="1586582102" sldId="272"/>
            <ac:spMk id="24" creationId="{02E612C7-B066-4023-9D0A-7C54D1E33070}"/>
          </ac:spMkLst>
        </pc:spChg>
        <pc:spChg chg="add del">
          <ac:chgData name="Alexandra Tuica" userId="600397ad340f345e" providerId="LiveId" clId="{214098E0-BF79-450F-AF3C-3B3C616B28D4}" dt="2022-10-30T16:56:00.092" v="4398" actId="26606"/>
          <ac:spMkLst>
            <pc:docMk/>
            <pc:sldMk cId="1586582102" sldId="272"/>
            <ac:spMk id="26" creationId="{CE87234F-8712-49A7-8442-B24A2E80BE5D}"/>
          </ac:spMkLst>
        </pc:spChg>
        <pc:spChg chg="add del">
          <ac:chgData name="Alexandra Tuica" userId="600397ad340f345e" providerId="LiveId" clId="{214098E0-BF79-450F-AF3C-3B3C616B28D4}" dt="2022-10-30T16:56:10.901" v="4400" actId="26606"/>
          <ac:spMkLst>
            <pc:docMk/>
            <pc:sldMk cId="1586582102" sldId="272"/>
            <ac:spMk id="28" creationId="{04812C46-200A-4DEB-A05E-3ED6C68C2387}"/>
          </ac:spMkLst>
        </pc:spChg>
        <pc:spChg chg="add del">
          <ac:chgData name="Alexandra Tuica" userId="600397ad340f345e" providerId="LiveId" clId="{214098E0-BF79-450F-AF3C-3B3C616B28D4}" dt="2022-10-30T16:56:10.901" v="4400" actId="26606"/>
          <ac:spMkLst>
            <pc:docMk/>
            <pc:sldMk cId="1586582102" sldId="272"/>
            <ac:spMk id="29" creationId="{D1EA859B-E555-4109-94F3-6700E046E008}"/>
          </ac:spMkLst>
        </pc:spChg>
        <pc:spChg chg="add">
          <ac:chgData name="Alexandra Tuica" userId="600397ad340f345e" providerId="LiveId" clId="{214098E0-BF79-450F-AF3C-3B3C616B28D4}" dt="2022-10-30T16:56:10.901" v="4400" actId="26606"/>
          <ac:spMkLst>
            <pc:docMk/>
            <pc:sldMk cId="1586582102" sldId="272"/>
            <ac:spMk id="34" creationId="{D009D6D5-DAC2-4A8B-A17A-E206B9012D09}"/>
          </ac:spMkLst>
        </pc:spChg>
        <pc:grpChg chg="add del">
          <ac:chgData name="Alexandra Tuica" userId="600397ad340f345e" providerId="LiveId" clId="{214098E0-BF79-450F-AF3C-3B3C616B28D4}" dt="2022-10-30T16:56:00.104" v="4399" actId="26606"/>
          <ac:grpSpMkLst>
            <pc:docMk/>
            <pc:sldMk cId="1586582102" sldId="272"/>
            <ac:grpSpMk id="19" creationId="{FFB939B9-73CE-4644-87BB-72AEBF001142}"/>
          </ac:grpSpMkLst>
        </pc:grpChg>
        <pc:picChg chg="add del">
          <ac:chgData name="Alexandra Tuica" userId="600397ad340f345e" providerId="LiveId" clId="{214098E0-BF79-450F-AF3C-3B3C616B28D4}" dt="2022-10-30T16:54:28.112" v="4390" actId="26606"/>
          <ac:picMkLst>
            <pc:docMk/>
            <pc:sldMk cId="1586582102" sldId="272"/>
            <ac:picMk id="5" creationId="{5CF854AA-720B-CF41-39DA-C2439261F6B8}"/>
          </ac:picMkLst>
        </pc:picChg>
        <pc:picChg chg="add del">
          <ac:chgData name="Alexandra Tuica" userId="600397ad340f345e" providerId="LiveId" clId="{214098E0-BF79-450F-AF3C-3B3C616B28D4}" dt="2022-10-30T16:55:13.541" v="4393" actId="26606"/>
          <ac:picMkLst>
            <pc:docMk/>
            <pc:sldMk cId="1586582102" sldId="272"/>
            <ac:picMk id="6" creationId="{5783ADC8-772B-E000-ED66-F05BCA7CB362}"/>
          </ac:picMkLst>
        </pc:picChg>
        <pc:picChg chg="add del">
          <ac:chgData name="Alexandra Tuica" userId="600397ad340f345e" providerId="LiveId" clId="{214098E0-BF79-450F-AF3C-3B3C616B28D4}" dt="2022-10-30T16:55:17.074" v="4395" actId="26606"/>
          <ac:picMkLst>
            <pc:docMk/>
            <pc:sldMk cId="1586582102" sldId="272"/>
            <ac:picMk id="10" creationId="{9D20B955-2F15-5C99-C71D-5CCBD3C71E3D}"/>
          </ac:picMkLst>
        </pc:picChg>
        <pc:picChg chg="add mod ord">
          <ac:chgData name="Alexandra Tuica" userId="600397ad340f345e" providerId="LiveId" clId="{214098E0-BF79-450F-AF3C-3B3C616B28D4}" dt="2022-10-30T16:56:10.901" v="4400" actId="26606"/>
          <ac:picMkLst>
            <pc:docMk/>
            <pc:sldMk cId="1586582102" sldId="272"/>
            <ac:picMk id="18" creationId="{2B139BC6-F97F-06EF-979E-0A212626E47A}"/>
          </ac:picMkLst>
        </pc:picChg>
        <pc:cxnChg chg="add del">
          <ac:chgData name="Alexandra Tuica" userId="600397ad340f345e" providerId="LiveId" clId="{214098E0-BF79-450F-AF3C-3B3C616B28D4}" dt="2022-10-30T16:55:13.541" v="4393" actId="26606"/>
          <ac:cxnSpMkLst>
            <pc:docMk/>
            <pc:sldMk cId="1586582102" sldId="272"/>
            <ac:cxnSpMk id="7" creationId="{A7F400EE-A8A5-48AF-B4D6-291B52C6F0B0}"/>
          </ac:cxnSpMkLst>
        </pc:cxnChg>
        <pc:cxnChg chg="add del">
          <ac:chgData name="Alexandra Tuica" userId="600397ad340f345e" providerId="LiveId" clId="{214098E0-BF79-450F-AF3C-3B3C616B28D4}" dt="2022-10-30T16:55:17.074" v="4395" actId="26606"/>
          <ac:cxnSpMkLst>
            <pc:docMk/>
            <pc:sldMk cId="1586582102" sldId="272"/>
            <ac:cxnSpMk id="11" creationId="{A7F400EE-A8A5-48AF-B4D6-291B52C6F0B0}"/>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4974F9-AAD6-48AE-8387-E86D6BC8DC8C}"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9D3C86BE-8CB0-47CE-9D04-D84B8C84A95D}">
      <dgm:prSet custT="1"/>
      <dgm:spPr/>
      <dgm:t>
        <a:bodyPr/>
        <a:lstStyle/>
        <a:p>
          <a:pPr algn="just"/>
          <a:r>
            <a:rPr lang="en-US" sz="1600" dirty="0">
              <a:solidFill>
                <a:schemeClr val="tx1">
                  <a:lumMod val="95000"/>
                  <a:lumOff val="5000"/>
                </a:schemeClr>
              </a:solidFill>
              <a:latin typeface="Arial" panose="020B0604020202020204" pitchFamily="34" charset="0"/>
              <a:cs typeface="Arial" panose="020B0604020202020204" pitchFamily="34" charset="0"/>
            </a:rPr>
            <a:t>A PESTEL analysis is a method used to analyses the entire external environmental factors that influence a company. (</a:t>
          </a:r>
          <a:r>
            <a:rPr lang="en-US" sz="1600" dirty="0" err="1">
              <a:solidFill>
                <a:schemeClr val="tx1">
                  <a:lumMod val="95000"/>
                  <a:lumOff val="5000"/>
                </a:schemeClr>
              </a:solidFill>
              <a:latin typeface="Arial" panose="020B0604020202020204" pitchFamily="34" charset="0"/>
              <a:cs typeface="Arial" panose="020B0604020202020204" pitchFamily="34" charset="0"/>
            </a:rPr>
            <a:t>Dockalikova</a:t>
          </a:r>
          <a:r>
            <a:rPr lang="en-US" sz="1600" dirty="0">
              <a:solidFill>
                <a:schemeClr val="tx1">
                  <a:lumMod val="95000"/>
                  <a:lumOff val="5000"/>
                </a:schemeClr>
              </a:solidFill>
              <a:latin typeface="Arial" panose="020B0604020202020204" pitchFamily="34" charset="0"/>
              <a:cs typeface="Arial" panose="020B0604020202020204" pitchFamily="34" charset="0"/>
            </a:rPr>
            <a:t> &amp; </a:t>
          </a:r>
          <a:r>
            <a:rPr lang="en-US" sz="1600" dirty="0" err="1">
              <a:solidFill>
                <a:schemeClr val="tx1">
                  <a:lumMod val="95000"/>
                  <a:lumOff val="5000"/>
                </a:schemeClr>
              </a:solidFill>
              <a:latin typeface="Arial" panose="020B0604020202020204" pitchFamily="34" charset="0"/>
              <a:cs typeface="Arial" panose="020B0604020202020204" pitchFamily="34" charset="0"/>
            </a:rPr>
            <a:t>Klozikova</a:t>
          </a:r>
          <a:r>
            <a:rPr lang="en-US" sz="1600" dirty="0">
              <a:solidFill>
                <a:schemeClr val="tx1">
                  <a:lumMod val="95000"/>
                  <a:lumOff val="5000"/>
                </a:schemeClr>
              </a:solidFill>
              <a:latin typeface="Arial" panose="020B0604020202020204" pitchFamily="34" charset="0"/>
              <a:cs typeface="Arial" panose="020B0604020202020204" pitchFamily="34" charset="0"/>
            </a:rPr>
            <a:t>, 2014).</a:t>
          </a:r>
        </a:p>
      </dgm:t>
    </dgm:pt>
    <dgm:pt modelId="{82EF1F43-FFB2-4057-9164-CBEA53AF6B9B}" type="parTrans" cxnId="{5C4F45F8-EC6B-4E49-A89D-011CFCC3358D}">
      <dgm:prSet/>
      <dgm:spPr/>
      <dgm:t>
        <a:bodyPr/>
        <a:lstStyle/>
        <a:p>
          <a:endParaRPr lang="en-US"/>
        </a:p>
      </dgm:t>
    </dgm:pt>
    <dgm:pt modelId="{3205B0C3-CEF9-4064-82EC-27B09D00F411}" type="sibTrans" cxnId="{5C4F45F8-EC6B-4E49-A89D-011CFCC3358D}">
      <dgm:prSet/>
      <dgm:spPr/>
      <dgm:t>
        <a:bodyPr/>
        <a:lstStyle/>
        <a:p>
          <a:endParaRPr lang="en-US"/>
        </a:p>
      </dgm:t>
    </dgm:pt>
    <dgm:pt modelId="{235B99EE-17CB-448A-9946-307281358AD9}">
      <dgm:prSet custT="1"/>
      <dgm:spPr/>
      <dgm:t>
        <a:bodyPr/>
        <a:lstStyle/>
        <a:p>
          <a:pPr algn="just"/>
          <a:r>
            <a:rPr lang="en-US" sz="1600" dirty="0">
              <a:solidFill>
                <a:schemeClr val="tx1">
                  <a:lumMod val="95000"/>
                  <a:lumOff val="5000"/>
                </a:schemeClr>
              </a:solidFill>
              <a:latin typeface="Arial" panose="020B0604020202020204" pitchFamily="34" charset="0"/>
              <a:cs typeface="Arial" panose="020B0604020202020204" pitchFamily="34" charset="0"/>
            </a:rPr>
            <a:t>An examination of PESTEL (Political, Economic, Social, Technological, Environmental and Legal) is presented in the current review. (</a:t>
          </a:r>
          <a:r>
            <a:rPr lang="en-US" sz="1600" dirty="0" err="1">
              <a:solidFill>
                <a:schemeClr val="tx1">
                  <a:lumMod val="95000"/>
                  <a:lumOff val="5000"/>
                </a:schemeClr>
              </a:solidFill>
              <a:latin typeface="Arial" panose="020B0604020202020204" pitchFamily="34" charset="0"/>
              <a:cs typeface="Arial" panose="020B0604020202020204" pitchFamily="34" charset="0"/>
            </a:rPr>
            <a:t>Dockalikova</a:t>
          </a:r>
          <a:r>
            <a:rPr lang="en-US" sz="1600" dirty="0">
              <a:solidFill>
                <a:schemeClr val="tx1">
                  <a:lumMod val="95000"/>
                  <a:lumOff val="5000"/>
                </a:schemeClr>
              </a:solidFill>
              <a:latin typeface="Arial" panose="020B0604020202020204" pitchFamily="34" charset="0"/>
              <a:cs typeface="Arial" panose="020B0604020202020204" pitchFamily="34" charset="0"/>
            </a:rPr>
            <a:t> &amp; </a:t>
          </a:r>
          <a:r>
            <a:rPr lang="en-US" sz="1600" dirty="0" err="1">
              <a:solidFill>
                <a:schemeClr val="tx1">
                  <a:lumMod val="95000"/>
                  <a:lumOff val="5000"/>
                </a:schemeClr>
              </a:solidFill>
              <a:latin typeface="Arial" panose="020B0604020202020204" pitchFamily="34" charset="0"/>
              <a:cs typeface="Arial" panose="020B0604020202020204" pitchFamily="34" charset="0"/>
            </a:rPr>
            <a:t>Klozikova</a:t>
          </a:r>
          <a:r>
            <a:rPr lang="en-US" sz="1600" dirty="0">
              <a:solidFill>
                <a:schemeClr val="tx1">
                  <a:lumMod val="95000"/>
                  <a:lumOff val="5000"/>
                </a:schemeClr>
              </a:solidFill>
              <a:latin typeface="Arial" panose="020B0604020202020204" pitchFamily="34" charset="0"/>
              <a:cs typeface="Arial" panose="020B0604020202020204" pitchFamily="34" charset="0"/>
            </a:rPr>
            <a:t>, 2014).</a:t>
          </a:r>
        </a:p>
      </dgm:t>
    </dgm:pt>
    <dgm:pt modelId="{3A77A611-D925-4202-8B76-3D5286F2D27E}" type="parTrans" cxnId="{50F5CA15-37FF-4ABC-8086-B7EA03339420}">
      <dgm:prSet/>
      <dgm:spPr/>
      <dgm:t>
        <a:bodyPr/>
        <a:lstStyle/>
        <a:p>
          <a:endParaRPr lang="en-US"/>
        </a:p>
      </dgm:t>
    </dgm:pt>
    <dgm:pt modelId="{4D74224E-A4C4-450F-9084-9576526E22FB}" type="sibTrans" cxnId="{50F5CA15-37FF-4ABC-8086-B7EA03339420}">
      <dgm:prSet/>
      <dgm:spPr/>
      <dgm:t>
        <a:bodyPr/>
        <a:lstStyle/>
        <a:p>
          <a:endParaRPr lang="en-US"/>
        </a:p>
      </dgm:t>
    </dgm:pt>
    <dgm:pt modelId="{92570485-921D-4F1D-832A-01CCCCD2E86A}" type="pres">
      <dgm:prSet presAssocID="{604974F9-AAD6-48AE-8387-E86D6BC8DC8C}" presName="Name0" presStyleCnt="0">
        <dgm:presLayoutVars>
          <dgm:dir/>
          <dgm:animLvl val="lvl"/>
          <dgm:resizeHandles val="exact"/>
        </dgm:presLayoutVars>
      </dgm:prSet>
      <dgm:spPr/>
    </dgm:pt>
    <dgm:pt modelId="{9447B754-2A78-4F38-9923-E67CA7502262}" type="pres">
      <dgm:prSet presAssocID="{235B99EE-17CB-448A-9946-307281358AD9}" presName="boxAndChildren" presStyleCnt="0"/>
      <dgm:spPr/>
    </dgm:pt>
    <dgm:pt modelId="{0C353468-94B9-4C92-BAC6-28BDF6C80846}" type="pres">
      <dgm:prSet presAssocID="{235B99EE-17CB-448A-9946-307281358AD9}" presName="parentTextBox" presStyleLbl="node1" presStyleIdx="0" presStyleCnt="2"/>
      <dgm:spPr/>
    </dgm:pt>
    <dgm:pt modelId="{3B21E8AC-368B-419C-8464-3828FEB135ED}" type="pres">
      <dgm:prSet presAssocID="{3205B0C3-CEF9-4064-82EC-27B09D00F411}" presName="sp" presStyleCnt="0"/>
      <dgm:spPr/>
    </dgm:pt>
    <dgm:pt modelId="{05939677-8FB8-4BCC-A373-80A776763616}" type="pres">
      <dgm:prSet presAssocID="{9D3C86BE-8CB0-47CE-9D04-D84B8C84A95D}" presName="arrowAndChildren" presStyleCnt="0"/>
      <dgm:spPr/>
    </dgm:pt>
    <dgm:pt modelId="{4F3C0429-0813-4B55-BD4A-97A0E60BF2E5}" type="pres">
      <dgm:prSet presAssocID="{9D3C86BE-8CB0-47CE-9D04-D84B8C84A95D}" presName="parentTextArrow" presStyleLbl="node1" presStyleIdx="1" presStyleCnt="2"/>
      <dgm:spPr/>
    </dgm:pt>
  </dgm:ptLst>
  <dgm:cxnLst>
    <dgm:cxn modelId="{50F5CA15-37FF-4ABC-8086-B7EA03339420}" srcId="{604974F9-AAD6-48AE-8387-E86D6BC8DC8C}" destId="{235B99EE-17CB-448A-9946-307281358AD9}" srcOrd="1" destOrd="0" parTransId="{3A77A611-D925-4202-8B76-3D5286F2D27E}" sibTransId="{4D74224E-A4C4-450F-9084-9576526E22FB}"/>
    <dgm:cxn modelId="{A0F7FF83-3165-443E-9A93-3E54EFC1EDAD}" type="presOf" srcId="{604974F9-AAD6-48AE-8387-E86D6BC8DC8C}" destId="{92570485-921D-4F1D-832A-01CCCCD2E86A}" srcOrd="0" destOrd="0" presId="urn:microsoft.com/office/officeart/2005/8/layout/process4"/>
    <dgm:cxn modelId="{CC6BD0D4-59C5-44D7-9991-72E85AD078AC}" type="presOf" srcId="{9D3C86BE-8CB0-47CE-9D04-D84B8C84A95D}" destId="{4F3C0429-0813-4B55-BD4A-97A0E60BF2E5}" srcOrd="0" destOrd="0" presId="urn:microsoft.com/office/officeart/2005/8/layout/process4"/>
    <dgm:cxn modelId="{8C8310F5-C7B2-4929-88D1-341D8BF8FF16}" type="presOf" srcId="{235B99EE-17CB-448A-9946-307281358AD9}" destId="{0C353468-94B9-4C92-BAC6-28BDF6C80846}" srcOrd="0" destOrd="0" presId="urn:microsoft.com/office/officeart/2005/8/layout/process4"/>
    <dgm:cxn modelId="{5C4F45F8-EC6B-4E49-A89D-011CFCC3358D}" srcId="{604974F9-AAD6-48AE-8387-E86D6BC8DC8C}" destId="{9D3C86BE-8CB0-47CE-9D04-D84B8C84A95D}" srcOrd="0" destOrd="0" parTransId="{82EF1F43-FFB2-4057-9164-CBEA53AF6B9B}" sibTransId="{3205B0C3-CEF9-4064-82EC-27B09D00F411}"/>
    <dgm:cxn modelId="{D49B4CED-9802-4E6E-9E8A-DDE54FFC6D8A}" type="presParOf" srcId="{92570485-921D-4F1D-832A-01CCCCD2E86A}" destId="{9447B754-2A78-4F38-9923-E67CA7502262}" srcOrd="0" destOrd="0" presId="urn:microsoft.com/office/officeart/2005/8/layout/process4"/>
    <dgm:cxn modelId="{CFA18395-211C-4039-A917-3CF11EA333E7}" type="presParOf" srcId="{9447B754-2A78-4F38-9923-E67CA7502262}" destId="{0C353468-94B9-4C92-BAC6-28BDF6C80846}" srcOrd="0" destOrd="0" presId="urn:microsoft.com/office/officeart/2005/8/layout/process4"/>
    <dgm:cxn modelId="{0C6A5894-B7A3-49FB-93A1-5C21232654C0}" type="presParOf" srcId="{92570485-921D-4F1D-832A-01CCCCD2E86A}" destId="{3B21E8AC-368B-419C-8464-3828FEB135ED}" srcOrd="1" destOrd="0" presId="urn:microsoft.com/office/officeart/2005/8/layout/process4"/>
    <dgm:cxn modelId="{E31EA01E-5545-44F9-AB0D-6F7C0AF56AC8}" type="presParOf" srcId="{92570485-921D-4F1D-832A-01CCCCD2E86A}" destId="{05939677-8FB8-4BCC-A373-80A776763616}" srcOrd="2" destOrd="0" presId="urn:microsoft.com/office/officeart/2005/8/layout/process4"/>
    <dgm:cxn modelId="{F13532E6-A3A0-424A-A0C8-70623F122E21}" type="presParOf" srcId="{05939677-8FB8-4BCC-A373-80A776763616}" destId="{4F3C0429-0813-4B55-BD4A-97A0E60BF2E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353468-94B9-4C92-BAC6-28BDF6C80846}">
      <dsp:nvSpPr>
        <dsp:cNvPr id="0" name=""/>
        <dsp:cNvSpPr/>
      </dsp:nvSpPr>
      <dsp:spPr>
        <a:xfrm>
          <a:off x="0" y="2725909"/>
          <a:ext cx="6478587" cy="17884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US" sz="1600" kern="1200" dirty="0">
              <a:solidFill>
                <a:schemeClr val="tx1">
                  <a:lumMod val="95000"/>
                  <a:lumOff val="5000"/>
                </a:schemeClr>
              </a:solidFill>
              <a:latin typeface="Arial" panose="020B0604020202020204" pitchFamily="34" charset="0"/>
              <a:cs typeface="Arial" panose="020B0604020202020204" pitchFamily="34" charset="0"/>
            </a:rPr>
            <a:t>An examination of PESTEL (Political, Economic, Social, Technological, Environmental and Legal) is presented in the current review. (</a:t>
          </a:r>
          <a:r>
            <a:rPr lang="en-US" sz="1600" kern="1200" dirty="0" err="1">
              <a:solidFill>
                <a:schemeClr val="tx1">
                  <a:lumMod val="95000"/>
                  <a:lumOff val="5000"/>
                </a:schemeClr>
              </a:solidFill>
              <a:latin typeface="Arial" panose="020B0604020202020204" pitchFamily="34" charset="0"/>
              <a:cs typeface="Arial" panose="020B0604020202020204" pitchFamily="34" charset="0"/>
            </a:rPr>
            <a:t>Dockalikova</a:t>
          </a:r>
          <a:r>
            <a:rPr lang="en-US" sz="1600" kern="1200" dirty="0">
              <a:solidFill>
                <a:schemeClr val="tx1">
                  <a:lumMod val="95000"/>
                  <a:lumOff val="5000"/>
                </a:schemeClr>
              </a:solidFill>
              <a:latin typeface="Arial" panose="020B0604020202020204" pitchFamily="34" charset="0"/>
              <a:cs typeface="Arial" panose="020B0604020202020204" pitchFamily="34" charset="0"/>
            </a:rPr>
            <a:t> &amp; </a:t>
          </a:r>
          <a:r>
            <a:rPr lang="en-US" sz="1600" kern="1200" dirty="0" err="1">
              <a:solidFill>
                <a:schemeClr val="tx1">
                  <a:lumMod val="95000"/>
                  <a:lumOff val="5000"/>
                </a:schemeClr>
              </a:solidFill>
              <a:latin typeface="Arial" panose="020B0604020202020204" pitchFamily="34" charset="0"/>
              <a:cs typeface="Arial" panose="020B0604020202020204" pitchFamily="34" charset="0"/>
            </a:rPr>
            <a:t>Klozikova</a:t>
          </a:r>
          <a:r>
            <a:rPr lang="en-US" sz="1600" kern="1200" dirty="0">
              <a:solidFill>
                <a:schemeClr val="tx1">
                  <a:lumMod val="95000"/>
                  <a:lumOff val="5000"/>
                </a:schemeClr>
              </a:solidFill>
              <a:latin typeface="Arial" panose="020B0604020202020204" pitchFamily="34" charset="0"/>
              <a:cs typeface="Arial" panose="020B0604020202020204" pitchFamily="34" charset="0"/>
            </a:rPr>
            <a:t>, 2014).</a:t>
          </a:r>
        </a:p>
      </dsp:txBody>
      <dsp:txXfrm>
        <a:off x="0" y="2725909"/>
        <a:ext cx="6478587" cy="1788491"/>
      </dsp:txXfrm>
    </dsp:sp>
    <dsp:sp modelId="{4F3C0429-0813-4B55-BD4A-97A0E60BF2E5}">
      <dsp:nvSpPr>
        <dsp:cNvPr id="0" name=""/>
        <dsp:cNvSpPr/>
      </dsp:nvSpPr>
      <dsp:spPr>
        <a:xfrm rot="10800000">
          <a:off x="0" y="2036"/>
          <a:ext cx="6478587" cy="275070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US" sz="1600" kern="1200" dirty="0">
              <a:solidFill>
                <a:schemeClr val="tx1">
                  <a:lumMod val="95000"/>
                  <a:lumOff val="5000"/>
                </a:schemeClr>
              </a:solidFill>
              <a:latin typeface="Arial" panose="020B0604020202020204" pitchFamily="34" charset="0"/>
              <a:cs typeface="Arial" panose="020B0604020202020204" pitchFamily="34" charset="0"/>
            </a:rPr>
            <a:t>A PESTEL analysis is a method used to analyses the entire external environmental factors that influence a company. (</a:t>
          </a:r>
          <a:r>
            <a:rPr lang="en-US" sz="1600" kern="1200" dirty="0" err="1">
              <a:solidFill>
                <a:schemeClr val="tx1">
                  <a:lumMod val="95000"/>
                  <a:lumOff val="5000"/>
                </a:schemeClr>
              </a:solidFill>
              <a:latin typeface="Arial" panose="020B0604020202020204" pitchFamily="34" charset="0"/>
              <a:cs typeface="Arial" panose="020B0604020202020204" pitchFamily="34" charset="0"/>
            </a:rPr>
            <a:t>Dockalikova</a:t>
          </a:r>
          <a:r>
            <a:rPr lang="en-US" sz="1600" kern="1200" dirty="0">
              <a:solidFill>
                <a:schemeClr val="tx1">
                  <a:lumMod val="95000"/>
                  <a:lumOff val="5000"/>
                </a:schemeClr>
              </a:solidFill>
              <a:latin typeface="Arial" panose="020B0604020202020204" pitchFamily="34" charset="0"/>
              <a:cs typeface="Arial" panose="020B0604020202020204" pitchFamily="34" charset="0"/>
            </a:rPr>
            <a:t> &amp; </a:t>
          </a:r>
          <a:r>
            <a:rPr lang="en-US" sz="1600" kern="1200" dirty="0" err="1">
              <a:solidFill>
                <a:schemeClr val="tx1">
                  <a:lumMod val="95000"/>
                  <a:lumOff val="5000"/>
                </a:schemeClr>
              </a:solidFill>
              <a:latin typeface="Arial" panose="020B0604020202020204" pitchFamily="34" charset="0"/>
              <a:cs typeface="Arial" panose="020B0604020202020204" pitchFamily="34" charset="0"/>
            </a:rPr>
            <a:t>Klozikova</a:t>
          </a:r>
          <a:r>
            <a:rPr lang="en-US" sz="1600" kern="1200" dirty="0">
              <a:solidFill>
                <a:schemeClr val="tx1">
                  <a:lumMod val="95000"/>
                  <a:lumOff val="5000"/>
                </a:schemeClr>
              </a:solidFill>
              <a:latin typeface="Arial" panose="020B0604020202020204" pitchFamily="34" charset="0"/>
              <a:cs typeface="Arial" panose="020B0604020202020204" pitchFamily="34" charset="0"/>
            </a:rPr>
            <a:t>, 2014).</a:t>
          </a:r>
        </a:p>
      </dsp:txBody>
      <dsp:txXfrm rot="10800000">
        <a:off x="0" y="2036"/>
        <a:ext cx="6478587" cy="178732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B5589F-928B-4708-9020-6B751AB103AE}" type="datetimeFigureOut">
              <a:rPr lang="en-GB" smtClean="0"/>
              <a:t>30/10/2022</a:t>
            </a:fld>
            <a:endParaRPr lang="en-GB"/>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7E7A92-AA0A-44DD-AC2E-598E131C781C}" type="slidenum">
              <a:rPr lang="en-GB" smtClean="0"/>
              <a:t>‹#›</a:t>
            </a:fld>
            <a:endParaRPr lang="en-GB"/>
          </a:p>
        </p:txBody>
      </p:sp>
    </p:spTree>
    <p:extLst>
      <p:ext uri="{BB962C8B-B14F-4D97-AF65-F5344CB8AC3E}">
        <p14:creationId xmlns:p14="http://schemas.microsoft.com/office/powerpoint/2010/main" val="1505829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B97E7A92-AA0A-44DD-AC2E-598E131C781C}" type="slidenum">
              <a:rPr lang="en-GB" smtClean="0"/>
              <a:t>13</a:t>
            </a:fld>
            <a:endParaRPr lang="en-GB"/>
          </a:p>
        </p:txBody>
      </p:sp>
    </p:spTree>
    <p:extLst>
      <p:ext uri="{BB962C8B-B14F-4D97-AF65-F5344CB8AC3E}">
        <p14:creationId xmlns:p14="http://schemas.microsoft.com/office/powerpoint/2010/main" val="2425167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3A661C6-68D1-849F-5FF5-28EFA79F2FF8}"/>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en-GB"/>
          </a:p>
        </p:txBody>
      </p:sp>
      <p:sp>
        <p:nvSpPr>
          <p:cNvPr id="3" name="Subtitlu 2">
            <a:extLst>
              <a:ext uri="{FF2B5EF4-FFF2-40B4-BE49-F238E27FC236}">
                <a16:creationId xmlns:a16="http://schemas.microsoft.com/office/drawing/2014/main" id="{CF955C30-0BCF-DAE1-7A83-041146195A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GB"/>
          </a:p>
        </p:txBody>
      </p:sp>
      <p:sp>
        <p:nvSpPr>
          <p:cNvPr id="4" name="Substituent dată 3">
            <a:extLst>
              <a:ext uri="{FF2B5EF4-FFF2-40B4-BE49-F238E27FC236}">
                <a16:creationId xmlns:a16="http://schemas.microsoft.com/office/drawing/2014/main" id="{A9475443-C1A7-878A-13DB-A6AA6EF982E7}"/>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EAF4EBE0-5A6A-620F-D760-9FCE24924C77}"/>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6FFCE7F8-4983-BBB0-42B9-FDF0B0B13E7D}"/>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2559569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A8227CB-2F01-5E2D-EAFC-A631BF432AFC}"/>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F9858B20-31AA-269C-A999-3E8E4FA43EF0}"/>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7DE681AC-1BFB-AD31-4A47-E15D659D5E4B}"/>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763DDDB7-5A59-C751-6A26-245EBAD0E4D1}"/>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D76D07FD-DE25-DEFF-F3ED-6D1EA6E74C74}"/>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2832526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FFE5238-A3BB-522F-FE17-821530C2D759}"/>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D813D669-42BD-D7E9-C15A-259549DCE8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A72DFD2B-8AEB-F42F-7B22-E7DFAA339027}"/>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6AB10D80-91A5-F453-069D-DD52149CD849}"/>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F5609417-4B88-0AE8-6AC9-989D5FBB0CB0}"/>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1382762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780A517-291B-3F6D-60BE-F071940E4367}"/>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21654070-22A6-09EA-501B-EF3B68325CC0}"/>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conținut 3">
            <a:extLst>
              <a:ext uri="{FF2B5EF4-FFF2-40B4-BE49-F238E27FC236}">
                <a16:creationId xmlns:a16="http://schemas.microsoft.com/office/drawing/2014/main" id="{A59EC91B-F235-E6A9-B6A8-B59C194F2FA5}"/>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dată 4">
            <a:extLst>
              <a:ext uri="{FF2B5EF4-FFF2-40B4-BE49-F238E27FC236}">
                <a16:creationId xmlns:a16="http://schemas.microsoft.com/office/drawing/2014/main" id="{284B3750-BD67-E840-C447-845D8EE9E63F}"/>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6" name="Substituent subsol 5">
            <a:extLst>
              <a:ext uri="{FF2B5EF4-FFF2-40B4-BE49-F238E27FC236}">
                <a16:creationId xmlns:a16="http://schemas.microsoft.com/office/drawing/2014/main" id="{ACFE15C9-83F1-4C22-DCDA-E267288027A1}"/>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17DA05EE-6499-D1AE-DB89-CBE1A6CF5A73}"/>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1272774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27B7681-43DB-3CE1-A874-C5117A995DF4}"/>
              </a:ext>
            </a:extLst>
          </p:cNvPr>
          <p:cNvSpPr>
            <a:spLocks noGrp="1"/>
          </p:cNvSpPr>
          <p:nvPr>
            <p:ph type="title"/>
          </p:nvPr>
        </p:nvSpPr>
        <p:spPr>
          <a:xfrm>
            <a:off x="839788" y="365125"/>
            <a:ext cx="10515600" cy="1325563"/>
          </a:xfrm>
        </p:spPr>
        <p:txBody>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8E8A68CE-96FD-CF1D-DA18-D4F728CFB0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106B61D5-8CFE-2E3E-AB6A-10115ABD62DE}"/>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text 4">
            <a:extLst>
              <a:ext uri="{FF2B5EF4-FFF2-40B4-BE49-F238E27FC236}">
                <a16:creationId xmlns:a16="http://schemas.microsoft.com/office/drawing/2014/main" id="{4A092414-32DD-A385-3359-29CCF95C59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66283345-4241-CC4E-C9A9-4240956CECE9}"/>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7" name="Substituent dată 6">
            <a:extLst>
              <a:ext uri="{FF2B5EF4-FFF2-40B4-BE49-F238E27FC236}">
                <a16:creationId xmlns:a16="http://schemas.microsoft.com/office/drawing/2014/main" id="{15840584-9FB0-B866-2EEB-2C840F7928FF}"/>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8" name="Substituent subsol 7">
            <a:extLst>
              <a:ext uri="{FF2B5EF4-FFF2-40B4-BE49-F238E27FC236}">
                <a16:creationId xmlns:a16="http://schemas.microsoft.com/office/drawing/2014/main" id="{4F5AE0E2-751B-8ED7-E9E4-D16A99036863}"/>
              </a:ext>
            </a:extLst>
          </p:cNvPr>
          <p:cNvSpPr>
            <a:spLocks noGrp="1"/>
          </p:cNvSpPr>
          <p:nvPr>
            <p:ph type="ftr" sz="quarter" idx="11"/>
          </p:nvPr>
        </p:nvSpPr>
        <p:spPr/>
        <p:txBody>
          <a:bodyPr/>
          <a:lstStyle/>
          <a:p>
            <a:endParaRPr lang="en-GB"/>
          </a:p>
        </p:txBody>
      </p:sp>
      <p:sp>
        <p:nvSpPr>
          <p:cNvPr id="9" name="Substituent număr diapozitiv 8">
            <a:extLst>
              <a:ext uri="{FF2B5EF4-FFF2-40B4-BE49-F238E27FC236}">
                <a16:creationId xmlns:a16="http://schemas.microsoft.com/office/drawing/2014/main" id="{7EA41DA6-3521-1653-AF54-F2B0669AB17E}"/>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4042667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FCEF3EA-86CC-5CA1-31E8-D4C942548DB6}"/>
              </a:ext>
            </a:extLst>
          </p:cNvPr>
          <p:cNvSpPr>
            <a:spLocks noGrp="1"/>
          </p:cNvSpPr>
          <p:nvPr>
            <p:ph type="title"/>
          </p:nvPr>
        </p:nvSpPr>
        <p:spPr/>
        <p:txBody>
          <a:bodyPr/>
          <a:lstStyle/>
          <a:p>
            <a:r>
              <a:rPr lang="ro-RO"/>
              <a:t>Faceți clic pentru a edita stilul de titlu coordonator</a:t>
            </a:r>
            <a:endParaRPr lang="en-GB"/>
          </a:p>
        </p:txBody>
      </p:sp>
      <p:sp>
        <p:nvSpPr>
          <p:cNvPr id="3" name="Substituent dată 2">
            <a:extLst>
              <a:ext uri="{FF2B5EF4-FFF2-40B4-BE49-F238E27FC236}">
                <a16:creationId xmlns:a16="http://schemas.microsoft.com/office/drawing/2014/main" id="{77C12D21-2E26-336D-9E28-5472389C91BE}"/>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4" name="Substituent subsol 3">
            <a:extLst>
              <a:ext uri="{FF2B5EF4-FFF2-40B4-BE49-F238E27FC236}">
                <a16:creationId xmlns:a16="http://schemas.microsoft.com/office/drawing/2014/main" id="{5D33039A-6CC7-12F7-5635-9187191A1854}"/>
              </a:ext>
            </a:extLst>
          </p:cNvPr>
          <p:cNvSpPr>
            <a:spLocks noGrp="1"/>
          </p:cNvSpPr>
          <p:nvPr>
            <p:ph type="ftr" sz="quarter" idx="11"/>
          </p:nvPr>
        </p:nvSpPr>
        <p:spPr/>
        <p:txBody>
          <a:bodyPr/>
          <a:lstStyle/>
          <a:p>
            <a:endParaRPr lang="en-GB"/>
          </a:p>
        </p:txBody>
      </p:sp>
      <p:sp>
        <p:nvSpPr>
          <p:cNvPr id="5" name="Substituent număr diapozitiv 4">
            <a:extLst>
              <a:ext uri="{FF2B5EF4-FFF2-40B4-BE49-F238E27FC236}">
                <a16:creationId xmlns:a16="http://schemas.microsoft.com/office/drawing/2014/main" id="{9EA5FF10-700C-6265-EE31-6073C02E4517}"/>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4044337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07FF04F4-697C-DFC5-6B0D-25CC37AD414E}"/>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3" name="Substituent subsol 2">
            <a:extLst>
              <a:ext uri="{FF2B5EF4-FFF2-40B4-BE49-F238E27FC236}">
                <a16:creationId xmlns:a16="http://schemas.microsoft.com/office/drawing/2014/main" id="{B06384FD-D57B-EE1A-409C-F66176CF51DC}"/>
              </a:ext>
            </a:extLst>
          </p:cNvPr>
          <p:cNvSpPr>
            <a:spLocks noGrp="1"/>
          </p:cNvSpPr>
          <p:nvPr>
            <p:ph type="ftr" sz="quarter" idx="11"/>
          </p:nvPr>
        </p:nvSpPr>
        <p:spPr/>
        <p:txBody>
          <a:bodyPr/>
          <a:lstStyle/>
          <a:p>
            <a:endParaRPr lang="en-GB"/>
          </a:p>
        </p:txBody>
      </p:sp>
      <p:sp>
        <p:nvSpPr>
          <p:cNvPr id="4" name="Substituent număr diapozitiv 3">
            <a:extLst>
              <a:ext uri="{FF2B5EF4-FFF2-40B4-BE49-F238E27FC236}">
                <a16:creationId xmlns:a16="http://schemas.microsoft.com/office/drawing/2014/main" id="{BE6F39B9-6304-EABA-D3A1-A27304CDA629}"/>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630524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302FA85-6B4F-9AA7-7F4C-13D79FCC2748}"/>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C38197A7-A134-B1FD-2C42-C313B60855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text 3">
            <a:extLst>
              <a:ext uri="{FF2B5EF4-FFF2-40B4-BE49-F238E27FC236}">
                <a16:creationId xmlns:a16="http://schemas.microsoft.com/office/drawing/2014/main" id="{72BD1F1E-8564-00D8-293A-0FFB59DE27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13FF9F21-AD87-8102-E22B-46DDC9BFBE87}"/>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6" name="Substituent subsol 5">
            <a:extLst>
              <a:ext uri="{FF2B5EF4-FFF2-40B4-BE49-F238E27FC236}">
                <a16:creationId xmlns:a16="http://schemas.microsoft.com/office/drawing/2014/main" id="{896D64EA-3FF8-3702-DC26-EC214D35BEFC}"/>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5C152FF6-68E7-E779-1134-6F9C8AD4F4ED}"/>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3649997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692A298-C354-9229-FCCB-7EE949262301}"/>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imagine 2">
            <a:extLst>
              <a:ext uri="{FF2B5EF4-FFF2-40B4-BE49-F238E27FC236}">
                <a16:creationId xmlns:a16="http://schemas.microsoft.com/office/drawing/2014/main" id="{572D6313-4272-42BF-5E51-FFB60D48AC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ubstituent text 3">
            <a:extLst>
              <a:ext uri="{FF2B5EF4-FFF2-40B4-BE49-F238E27FC236}">
                <a16:creationId xmlns:a16="http://schemas.microsoft.com/office/drawing/2014/main" id="{38191B55-CE8A-8ACC-41DF-74A1AAE5A6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160D53C8-C964-41E9-9FE5-15351BEB2A12}"/>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6" name="Substituent subsol 5">
            <a:extLst>
              <a:ext uri="{FF2B5EF4-FFF2-40B4-BE49-F238E27FC236}">
                <a16:creationId xmlns:a16="http://schemas.microsoft.com/office/drawing/2014/main" id="{8D736509-39AC-7993-6339-D1C2233516E9}"/>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DD066717-F7A5-FF56-8E90-109016E9668F}"/>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2932603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69FBCF3-299B-BD20-5CAB-69B9FAAD4455}"/>
              </a:ext>
            </a:extLst>
          </p:cNvPr>
          <p:cNvSpPr>
            <a:spLocks noGrp="1"/>
          </p:cNvSpPr>
          <p:nvPr>
            <p:ph type="title"/>
          </p:nvPr>
        </p:nvSpPr>
        <p:spPr/>
        <p:txBody>
          <a:bodyPr/>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1AD1CAB2-FEA7-E8F3-52DB-A38AC9AA9A70}"/>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05C55629-1B3B-48A1-9062-EE29E264AC06}"/>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394E4860-C60A-D806-6C01-162C48F2CF72}"/>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3D2B0B29-DADB-692B-4D4F-15FC60B8CA75}"/>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1239725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D7C7F225-BA80-AF50-555B-54F262F4FAF4}"/>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C8AC2EE1-61FE-4783-D51A-AFD31D2F0B5A}"/>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D9E5F995-9B0E-5A5B-8334-8A29ACF2256B}"/>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AA805974-4C26-435B-DE0C-33D659550235}"/>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C2A572C8-8134-89D4-1BF9-A14BE1CC3D26}"/>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3824998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F9F57BE8-5210-F0B8-72F5-2C70829731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30B717BF-01BC-AB51-8CC8-DE695DB4AA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695B174C-12A3-0616-36B2-9D09A5C655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3211A593-1EE0-487F-767E-D23F3040A6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ubstituent număr diapozitiv 5">
            <a:extLst>
              <a:ext uri="{FF2B5EF4-FFF2-40B4-BE49-F238E27FC236}">
                <a16:creationId xmlns:a16="http://schemas.microsoft.com/office/drawing/2014/main" id="{A2C34D87-0C38-6D2C-A4B8-F836C1DF86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B68156-E020-4D16-9D19-D25D3DF6ED9A}" type="slidenum">
              <a:rPr lang="en-GB" smtClean="0"/>
              <a:t>‹#›</a:t>
            </a:fld>
            <a:endParaRPr lang="en-GB"/>
          </a:p>
        </p:txBody>
      </p:sp>
    </p:spTree>
    <p:extLst>
      <p:ext uri="{BB962C8B-B14F-4D97-AF65-F5344CB8AC3E}">
        <p14:creationId xmlns:p14="http://schemas.microsoft.com/office/powerpoint/2010/main" val="4101018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3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5475EC9A-FE77-A3DF-4153-33CB18E5AF31}"/>
              </a:ext>
            </a:extLst>
          </p:cNvPr>
          <p:cNvSpPr>
            <a:spLocks noGrp="1"/>
          </p:cNvSpPr>
          <p:nvPr>
            <p:ph type="ctrTitle"/>
          </p:nvPr>
        </p:nvSpPr>
        <p:spPr>
          <a:xfrm>
            <a:off x="6833420" y="291946"/>
            <a:ext cx="5270089" cy="3267331"/>
          </a:xfrm>
          <a:noFill/>
        </p:spPr>
        <p:txBody>
          <a:bodyPr>
            <a:normAutofit/>
          </a:bodyPr>
          <a:lstStyle/>
          <a:p>
            <a:r>
              <a:rPr lang="en-GB" sz="3600" b="1" dirty="0">
                <a:latin typeface="Arial" panose="020B0604020202020204" pitchFamily="34" charset="0"/>
                <a:cs typeface="Arial" panose="020B0604020202020204" pitchFamily="34" charset="0"/>
              </a:rPr>
              <a:t>PROBLEM SOLVING AND DECISION MAKING</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br>
              <a:rPr lang="en-GB" sz="3600" dirty="0"/>
            </a:br>
            <a:endParaRPr lang="en-GB" sz="3600" dirty="0"/>
          </a:p>
        </p:txBody>
      </p:sp>
      <p:sp>
        <p:nvSpPr>
          <p:cNvPr id="3" name="Subtitlu 2">
            <a:extLst>
              <a:ext uri="{FF2B5EF4-FFF2-40B4-BE49-F238E27FC236}">
                <a16:creationId xmlns:a16="http://schemas.microsoft.com/office/drawing/2014/main" id="{7E9085ED-08F0-46DA-E3A6-F2C8008494FF}"/>
              </a:ext>
            </a:extLst>
          </p:cNvPr>
          <p:cNvSpPr>
            <a:spLocks noGrp="1"/>
          </p:cNvSpPr>
          <p:nvPr>
            <p:ph type="subTitle" idx="1"/>
          </p:nvPr>
        </p:nvSpPr>
        <p:spPr>
          <a:xfrm>
            <a:off x="7604233" y="2178291"/>
            <a:ext cx="3973386" cy="1485319"/>
          </a:xfrm>
          <a:noFill/>
        </p:spPr>
        <p:txBody>
          <a:bodyPr>
            <a:normAutofit/>
          </a:bodyPr>
          <a:lstStyle/>
          <a:p>
            <a:r>
              <a:rPr lang="en-GB" b="1" dirty="0">
                <a:latin typeface="Arial" panose="020B0604020202020204" pitchFamily="34" charset="0"/>
                <a:cs typeface="Arial" panose="020B0604020202020204" pitchFamily="34" charset="0"/>
              </a:rPr>
              <a:t>SOLVING THE PROBLEM OF PROFIT DECLINE AT TM LEWIN, UK</a:t>
            </a:r>
            <a:endParaRPr lang="en-GB" dirty="0"/>
          </a:p>
        </p:txBody>
      </p:sp>
      <p:pic>
        <p:nvPicPr>
          <p:cNvPr id="59" name="Picture 35" descr="Question marks in a line and one question mark is lit">
            <a:extLst>
              <a:ext uri="{FF2B5EF4-FFF2-40B4-BE49-F238E27FC236}">
                <a16:creationId xmlns:a16="http://schemas.microsoft.com/office/drawing/2014/main" id="{BDB5E27B-28E0-2865-CF9F-454D3D18CF0B}"/>
              </a:ext>
            </a:extLst>
          </p:cNvPr>
          <p:cNvPicPr>
            <a:picLocks noChangeAspect="1"/>
          </p:cNvPicPr>
          <p:nvPr/>
        </p:nvPicPr>
        <p:blipFill rotWithShape="1">
          <a:blip r:embed="rId2"/>
          <a:srcRect r="31936" b="-1"/>
          <a:stretch/>
        </p:blipFill>
        <p:spPr>
          <a:xfrm>
            <a:off x="20" y="10"/>
            <a:ext cx="6992881" cy="6857990"/>
          </a:xfrm>
          <a:prstGeom prst="rect">
            <a:avLst/>
          </a:prstGeom>
        </p:spPr>
      </p:pic>
      <p:sp>
        <p:nvSpPr>
          <p:cNvPr id="4" name="CasetăText 3">
            <a:extLst>
              <a:ext uri="{FF2B5EF4-FFF2-40B4-BE49-F238E27FC236}">
                <a16:creationId xmlns:a16="http://schemas.microsoft.com/office/drawing/2014/main" id="{E98CF1FA-9804-1AFC-67B9-5551ED66B36D}"/>
              </a:ext>
            </a:extLst>
          </p:cNvPr>
          <p:cNvSpPr txBox="1"/>
          <p:nvPr/>
        </p:nvSpPr>
        <p:spPr>
          <a:xfrm>
            <a:off x="7226268" y="4275920"/>
            <a:ext cx="4729316" cy="1969770"/>
          </a:xfrm>
          <a:prstGeom prst="rect">
            <a:avLst/>
          </a:prstGeom>
          <a:noFill/>
        </p:spPr>
        <p:txBody>
          <a:bodyPr wrap="square" rtlCol="0">
            <a:spAutoFit/>
          </a:bodyPr>
          <a:lstStyle/>
          <a:p>
            <a:pPr>
              <a:lnSpc>
                <a:spcPct val="150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Student Name: ALEXANDRA-VALENTINA GHITA</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Student Number: 2127554</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Lecturer Name: </a:t>
            </a:r>
            <a:r>
              <a:rPr lang="en-GB" sz="1200" b="1" dirty="0" err="1">
                <a:effectLst/>
                <a:latin typeface="Arial" panose="020B0604020202020204" pitchFamily="34" charset="0"/>
                <a:ea typeface="Times New Roman" panose="02020603050405020304" pitchFamily="18" charset="0"/>
                <a:cs typeface="Arial" panose="020B0604020202020204" pitchFamily="34" charset="0"/>
              </a:rPr>
              <a:t>Dr.</a:t>
            </a:r>
            <a:r>
              <a:rPr lang="en-GB" sz="1200" b="1" dirty="0">
                <a:effectLst/>
                <a:latin typeface="Arial" panose="020B0604020202020204" pitchFamily="34" charset="0"/>
                <a:ea typeface="Times New Roman" panose="02020603050405020304" pitchFamily="18" charset="0"/>
                <a:cs typeface="Arial" panose="020B0604020202020204" pitchFamily="34" charset="0"/>
              </a:rPr>
              <a:t> </a:t>
            </a:r>
            <a:r>
              <a:rPr lang="en-GB" sz="1200" b="1" dirty="0" err="1">
                <a:effectLst/>
                <a:latin typeface="Arial" panose="020B0604020202020204" pitchFamily="34" charset="0"/>
                <a:ea typeface="Times New Roman" panose="02020603050405020304" pitchFamily="18" charset="0"/>
                <a:cs typeface="Arial" panose="020B0604020202020204" pitchFamily="34" charset="0"/>
              </a:rPr>
              <a:t>Chijioke</a:t>
            </a:r>
            <a:r>
              <a:rPr lang="en-GB" sz="1200" b="1" dirty="0">
                <a:effectLst/>
                <a:latin typeface="Arial" panose="020B0604020202020204" pitchFamily="34" charset="0"/>
                <a:ea typeface="Times New Roman" panose="02020603050405020304" pitchFamily="18" charset="0"/>
                <a:cs typeface="Arial" panose="020B0604020202020204" pitchFamily="34" charset="0"/>
              </a:rPr>
              <a:t> Uba</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200" b="1" kern="1200" dirty="0">
                <a:solidFill>
                  <a:srgbClr val="000000"/>
                </a:solidFill>
                <a:effectLst/>
                <a:latin typeface="Arial" panose="020B0604020202020204" pitchFamily="34" charset="0"/>
                <a:cs typeface="Arial" panose="020B0604020202020204" pitchFamily="34" charset="0"/>
              </a:rPr>
              <a:t>Module Code - BMSW4004</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200" dirty="0">
                <a:effectLst/>
                <a:latin typeface="Arial" panose="020B0604020202020204" pitchFamily="34" charset="0"/>
                <a:ea typeface="Times New Roman" panose="02020603050405020304" pitchFamily="18"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265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asetăText 2">
            <a:extLst>
              <a:ext uri="{FF2B5EF4-FFF2-40B4-BE49-F238E27FC236}">
                <a16:creationId xmlns:a16="http://schemas.microsoft.com/office/drawing/2014/main" id="{3981B8BA-F638-C32C-5B37-08F8B358E5AD}"/>
              </a:ext>
            </a:extLst>
          </p:cNvPr>
          <p:cNvSpPr txBox="1"/>
          <p:nvPr/>
        </p:nvSpPr>
        <p:spPr>
          <a:xfrm>
            <a:off x="1045028" y="1336329"/>
            <a:ext cx="3892732" cy="438258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PROBLEM SOLVING DEFINITION </a:t>
            </a:r>
          </a:p>
        </p:txBody>
      </p:sp>
      <p:grpSp>
        <p:nvGrpSpPr>
          <p:cNvPr id="39" name="Group 3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40" name="Rectangle 3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asetăText 1">
            <a:extLst>
              <a:ext uri="{FF2B5EF4-FFF2-40B4-BE49-F238E27FC236}">
                <a16:creationId xmlns:a16="http://schemas.microsoft.com/office/drawing/2014/main" id="{B9A6EFA1-85A0-0A81-321C-464A72CAED65}"/>
              </a:ext>
            </a:extLst>
          </p:cNvPr>
          <p:cNvSpPr txBox="1"/>
          <p:nvPr/>
        </p:nvSpPr>
        <p:spPr>
          <a:xfrm>
            <a:off x="6096001" y="1336329"/>
            <a:ext cx="5260848" cy="4382588"/>
          </a:xfrm>
          <a:prstGeom prst="rect">
            <a:avLst/>
          </a:prstGeom>
        </p:spPr>
        <p:txBody>
          <a:bodyPr vert="horz" lIns="91440" tIns="45720" rIns="91440" bIns="45720" numCol="1" rtlCol="0" anchor="ctr">
            <a:normAutofit/>
          </a:bodyPr>
          <a:lstStyle/>
          <a:p>
            <a:pPr marL="285750" indent="-228600" algn="just">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 comprehensive systems for managing the diverse complex issues also varied between locales, based on the size and type of government construction set up at each location, as well as their areas. (Middleton, 2002)</a:t>
            </a:r>
          </a:p>
        </p:txBody>
      </p:sp>
    </p:spTree>
    <p:extLst>
      <p:ext uri="{BB962C8B-B14F-4D97-AF65-F5344CB8AC3E}">
        <p14:creationId xmlns:p14="http://schemas.microsoft.com/office/powerpoint/2010/main" val="220760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3">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ight Triangle 1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1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u 5">
            <a:extLst>
              <a:ext uri="{FF2B5EF4-FFF2-40B4-BE49-F238E27FC236}">
                <a16:creationId xmlns:a16="http://schemas.microsoft.com/office/drawing/2014/main" id="{A264CF4D-AAF4-FA1D-F1FB-784B4AFBC3D1}"/>
              </a:ext>
            </a:extLst>
          </p:cNvPr>
          <p:cNvSpPr>
            <a:spLocks noGrp="1"/>
          </p:cNvSpPr>
          <p:nvPr>
            <p:ph type="title"/>
          </p:nvPr>
        </p:nvSpPr>
        <p:spPr>
          <a:xfrm>
            <a:off x="1006900" y="1188637"/>
            <a:ext cx="3141430" cy="4480726"/>
          </a:xfrm>
        </p:spPr>
        <p:txBody>
          <a:bodyPr vert="horz" lIns="91440" tIns="45720" rIns="91440" bIns="45720" rtlCol="0" anchor="ctr">
            <a:normAutofit/>
          </a:bodyPr>
          <a:lstStyle/>
          <a:p>
            <a:pPr algn="ctr"/>
            <a:r>
              <a:rPr lang="en-US" sz="1800" b="1" kern="1200" dirty="0">
                <a:solidFill>
                  <a:schemeClr val="tx1"/>
                </a:solidFill>
                <a:latin typeface="Arial" panose="020B0604020202020204" pitchFamily="34" charset="0"/>
                <a:cs typeface="Arial" panose="020B0604020202020204" pitchFamily="34" charset="0"/>
              </a:rPr>
              <a:t>UNDERSTANDING THE NATURE AND IMPACT OF THE PROFIT DECLINE AT TM LEWIN, UK</a:t>
            </a:r>
          </a:p>
        </p:txBody>
      </p:sp>
      <p:cxnSp>
        <p:nvCxnSpPr>
          <p:cNvPr id="31" name="Straight Connector 19">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CasetăText 6">
            <a:extLst>
              <a:ext uri="{FF2B5EF4-FFF2-40B4-BE49-F238E27FC236}">
                <a16:creationId xmlns:a16="http://schemas.microsoft.com/office/drawing/2014/main" id="{DB32491C-3AE1-CAA0-ABB5-BEF8D8D80089}"/>
              </a:ext>
            </a:extLst>
          </p:cNvPr>
          <p:cNvSpPr txBox="1"/>
          <p:nvPr/>
        </p:nvSpPr>
        <p:spPr>
          <a:xfrm>
            <a:off x="5139913" y="1488821"/>
            <a:ext cx="4795584" cy="4180542"/>
          </a:xfrm>
          <a:prstGeom prst="rect">
            <a:avLst/>
          </a:prstGeom>
        </p:spPr>
        <p:txBody>
          <a:bodyPr vert="horz" lIns="91440" tIns="45720" rIns="91440" bIns="45720" rtlCol="0" anchor="ctr">
            <a:noAutofit/>
          </a:bodyPr>
          <a:lstStyle/>
          <a:p>
            <a:pPr marL="342900" indent="-285750">
              <a:lnSpc>
                <a:spcPct val="90000"/>
              </a:lnSpc>
              <a:spcAft>
                <a:spcPts val="600"/>
              </a:spcAft>
              <a:buFont typeface="Wingdings" panose="05000000000000000000" pitchFamily="2" charset="2"/>
              <a:buChar char="§"/>
            </a:pPr>
            <a:r>
              <a:rPr lang="en-US" sz="1400" b="1" dirty="0">
                <a:latin typeface="Arial" panose="020B0604020202020204" pitchFamily="34" charset="0"/>
                <a:cs typeface="Arial" panose="020B0604020202020204" pitchFamily="34" charset="0"/>
              </a:rPr>
              <a:t>Nature of the profit decline</a:t>
            </a:r>
          </a:p>
          <a:p>
            <a:pPr marL="85725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Prominent during Lockdown restrictions and Pandemic period</a:t>
            </a:r>
          </a:p>
          <a:p>
            <a:pPr marL="85725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Caused by different complex factors</a:t>
            </a:r>
          </a:p>
          <a:p>
            <a:pPr marL="85725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Strategic level problem with log term consequences</a:t>
            </a:r>
          </a:p>
          <a:p>
            <a:pPr marL="857250" lvl="1" indent="-285750">
              <a:lnSpc>
                <a:spcPct val="90000"/>
              </a:lnSpc>
              <a:spcAft>
                <a:spcPts val="600"/>
              </a:spcAft>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a:p>
            <a:pPr marL="857250" lvl="1" indent="-285750">
              <a:lnSpc>
                <a:spcPct val="90000"/>
              </a:lnSpc>
              <a:spcAft>
                <a:spcPts val="600"/>
              </a:spcAft>
              <a:buFont typeface="Wingdings" panose="05000000000000000000" pitchFamily="2" charset="2"/>
              <a:buChar char="§"/>
            </a:pPr>
            <a:endParaRPr lang="en-US" sz="1400" b="1" dirty="0">
              <a:latin typeface="Arial" panose="020B0604020202020204" pitchFamily="34" charset="0"/>
              <a:cs typeface="Arial" panose="020B0604020202020204" pitchFamily="34" charset="0"/>
            </a:endParaRPr>
          </a:p>
          <a:p>
            <a:pPr marL="342900" indent="-285750">
              <a:lnSpc>
                <a:spcPct val="90000"/>
              </a:lnSpc>
              <a:spcAft>
                <a:spcPts val="600"/>
              </a:spcAft>
              <a:buFont typeface="Wingdings" panose="05000000000000000000" pitchFamily="2" charset="2"/>
              <a:buChar char="§"/>
            </a:pPr>
            <a:r>
              <a:rPr lang="en-US" sz="1400" b="1" dirty="0">
                <a:latin typeface="Arial" panose="020B0604020202020204" pitchFamily="34" charset="0"/>
                <a:cs typeface="Arial" panose="020B0604020202020204" pitchFamily="34" charset="0"/>
              </a:rPr>
              <a:t>Impact of the profit decline on T M Lewin</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Reduced profits leading to administration</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Closure of all 66 shops</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Sales rates continuing to decline may lead to complete collapse of the company</a:t>
            </a:r>
          </a:p>
          <a:p>
            <a:pPr marL="57150" indent="-285750">
              <a:lnSpc>
                <a:spcPct val="90000"/>
              </a:lnSpc>
              <a:spcAft>
                <a:spcPts val="600"/>
              </a:spcAft>
              <a:buFont typeface="Wingdings" panose="05000000000000000000" pitchFamily="2" charset="2"/>
              <a:buChar char="§"/>
            </a:pPr>
            <a:endParaRPr lang="en-US" sz="1400" b="1"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
            </a:pPr>
            <a:endParaRPr lang="en-US" sz="1400" b="1" dirty="0">
              <a:latin typeface="Arial" panose="020B0604020202020204" pitchFamily="34" charset="0"/>
              <a:cs typeface="Arial" panose="020B0604020202020204" pitchFamily="34" charset="0"/>
            </a:endParaRPr>
          </a:p>
          <a:p>
            <a:pPr marL="342900" indent="-285750">
              <a:lnSpc>
                <a:spcPct val="90000"/>
              </a:lnSpc>
              <a:spcAft>
                <a:spcPts val="600"/>
              </a:spcAft>
              <a:buFont typeface="Wingdings" panose="05000000000000000000" pitchFamily="2" charset="2"/>
              <a:buChar char="§"/>
            </a:pPr>
            <a:r>
              <a:rPr lang="en-US" sz="1400" b="1" dirty="0">
                <a:latin typeface="Arial" panose="020B0604020202020204" pitchFamily="34" charset="0"/>
                <a:cs typeface="Arial" panose="020B0604020202020204" pitchFamily="34" charset="0"/>
              </a:rPr>
              <a:t>Impact of profit decline on the T M Lewin `s employees  </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Massive job losses</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Salary might decrease, adding to more pressure from costs of living crisis and inflation</a:t>
            </a:r>
          </a:p>
          <a:p>
            <a:pPr marL="342900" indent="-285750">
              <a:lnSpc>
                <a:spcPct val="90000"/>
              </a:lnSpc>
              <a:spcAft>
                <a:spcPts val="600"/>
              </a:spcAft>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6887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F20D1B22-FB7D-FD57-8FB7-5B02C81A94C3}"/>
              </a:ext>
            </a:extLst>
          </p:cNvPr>
          <p:cNvSpPr>
            <a:spLocks noGrp="1"/>
          </p:cNvSpPr>
          <p:nvPr>
            <p:ph type="title"/>
          </p:nvPr>
        </p:nvSpPr>
        <p:spPr>
          <a:xfrm>
            <a:off x="836679" y="723898"/>
            <a:ext cx="6002110" cy="1495425"/>
          </a:xfrm>
        </p:spPr>
        <p:txBody>
          <a:bodyPr>
            <a:normAutofit/>
          </a:bodyPr>
          <a:lstStyle/>
          <a:p>
            <a:pPr algn="ctr"/>
            <a:r>
              <a:rPr lang="en-GB" sz="2000" b="1" dirty="0">
                <a:latin typeface="Arial" panose="020B0604020202020204" pitchFamily="34" charset="0"/>
                <a:cs typeface="Arial" panose="020B0604020202020204" pitchFamily="34" charset="0"/>
              </a:rPr>
              <a:t>IDENTIFYING THE CAUSES OF PROFIT DECLINE FOR T M LEWIN</a:t>
            </a:r>
          </a:p>
        </p:txBody>
      </p:sp>
      <p:sp>
        <p:nvSpPr>
          <p:cNvPr id="4" name="Substituent conținut 3">
            <a:extLst>
              <a:ext uri="{FF2B5EF4-FFF2-40B4-BE49-F238E27FC236}">
                <a16:creationId xmlns:a16="http://schemas.microsoft.com/office/drawing/2014/main" id="{D19DD111-9B36-135A-7EE3-6F379D8AE1AC}"/>
              </a:ext>
            </a:extLst>
          </p:cNvPr>
          <p:cNvSpPr>
            <a:spLocks noGrp="1"/>
          </p:cNvSpPr>
          <p:nvPr>
            <p:ph idx="1"/>
          </p:nvPr>
        </p:nvSpPr>
        <p:spPr>
          <a:xfrm>
            <a:off x="836680" y="2405067"/>
            <a:ext cx="6002110" cy="3729034"/>
          </a:xfrm>
        </p:spPr>
        <p:txBody>
          <a:bodyPr>
            <a:normAutofit/>
          </a:bodyPr>
          <a:lstStyle/>
          <a:p>
            <a:pPr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To solve any workplace problem effectively, the main causes must be identified.</a:t>
            </a:r>
          </a:p>
          <a:p>
            <a:pPr marL="0" indent="0" algn="just">
              <a:buNone/>
            </a:pPr>
            <a:endParaRPr lang="en-GB" sz="16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Different frameworks could be used to achieve this.</a:t>
            </a:r>
          </a:p>
          <a:p>
            <a:pPr marL="0" indent="0" algn="just">
              <a:buNone/>
            </a:pPr>
            <a:endParaRPr lang="en-GB" sz="16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PESTLE and Fishbone Diagram have been used to identify the cause of profit decline for T M Lewin.</a:t>
            </a:r>
          </a:p>
        </p:txBody>
      </p:sp>
      <p:pic>
        <p:nvPicPr>
          <p:cNvPr id="17" name="Picture 5" descr="White stairs with a blue arrow drawn in the middle pointing upwards">
            <a:extLst>
              <a:ext uri="{FF2B5EF4-FFF2-40B4-BE49-F238E27FC236}">
                <a16:creationId xmlns:a16="http://schemas.microsoft.com/office/drawing/2014/main" id="{3896EDDA-1E6C-646A-EE93-446C6C2083A1}"/>
              </a:ext>
            </a:extLst>
          </p:cNvPr>
          <p:cNvPicPr>
            <a:picLocks noChangeAspect="1"/>
          </p:cNvPicPr>
          <p:nvPr/>
        </p:nvPicPr>
        <p:blipFill rotWithShape="1">
          <a:blip r:embed="rId2"/>
          <a:srcRect l="4967" r="22234"/>
          <a:stretch/>
        </p:blipFill>
        <p:spPr>
          <a:xfrm>
            <a:off x="7199440" y="10"/>
            <a:ext cx="4992560" cy="6857990"/>
          </a:xfrm>
          <a:prstGeom prst="rect">
            <a:avLst/>
          </a:prstGeom>
          <a:effectLst/>
        </p:spPr>
      </p:pic>
    </p:spTree>
    <p:extLst>
      <p:ext uri="{BB962C8B-B14F-4D97-AF65-F5344CB8AC3E}">
        <p14:creationId xmlns:p14="http://schemas.microsoft.com/office/powerpoint/2010/main" val="162373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u 1">
            <a:extLst>
              <a:ext uri="{FF2B5EF4-FFF2-40B4-BE49-F238E27FC236}">
                <a16:creationId xmlns:a16="http://schemas.microsoft.com/office/drawing/2014/main" id="{4B8D73B6-8678-C632-C622-F707203B98DC}"/>
              </a:ext>
            </a:extLst>
          </p:cNvPr>
          <p:cNvSpPr>
            <a:spLocks noGrp="1"/>
          </p:cNvSpPr>
          <p:nvPr>
            <p:ph type="title"/>
          </p:nvPr>
        </p:nvSpPr>
        <p:spPr>
          <a:xfrm>
            <a:off x="643467" y="1698171"/>
            <a:ext cx="3962061" cy="4516360"/>
          </a:xfrm>
        </p:spPr>
        <p:txBody>
          <a:bodyPr vert="horz" lIns="91440" tIns="45720" rIns="91440" bIns="45720" rtlCol="0" anchor="ctr">
            <a:normAutofit/>
          </a:bodyPr>
          <a:lstStyle/>
          <a:p>
            <a:pPr algn="ctr"/>
            <a:r>
              <a:rPr lang="en-US" sz="1800" b="1" kern="1200" dirty="0">
                <a:solidFill>
                  <a:schemeClr val="tx1"/>
                </a:solidFill>
                <a:latin typeface="Arial" panose="020B0604020202020204" pitchFamily="34" charset="0"/>
                <a:cs typeface="Arial" panose="020B0604020202020204" pitchFamily="34" charset="0"/>
              </a:rPr>
              <a:t>PESTEL ANALYSIS DEFINE</a:t>
            </a:r>
          </a:p>
        </p:txBody>
      </p:sp>
      <p:sp>
        <p:nvSpPr>
          <p:cNvPr id="50" name="Rectangle 4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Isosceles Triangle 5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5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7" name="CasetăText 2">
            <a:extLst>
              <a:ext uri="{FF2B5EF4-FFF2-40B4-BE49-F238E27FC236}">
                <a16:creationId xmlns:a16="http://schemas.microsoft.com/office/drawing/2014/main" id="{B5A9E312-1D40-1C9C-6BA3-695C93A47A24}"/>
              </a:ext>
            </a:extLst>
          </p:cNvPr>
          <p:cNvGraphicFramePr/>
          <p:nvPr>
            <p:extLst>
              <p:ext uri="{D42A27DB-BD31-4B8C-83A1-F6EECF244321}">
                <p14:modId xmlns:p14="http://schemas.microsoft.com/office/powerpoint/2010/main" val="3604225482"/>
              </p:ext>
            </p:extLst>
          </p:nvPr>
        </p:nvGraphicFramePr>
        <p:xfrm>
          <a:off x="5070475" y="1698625"/>
          <a:ext cx="6478588" cy="4516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7461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01EBE45-0955-F4CF-6BA5-D62FCF759495}"/>
              </a:ext>
            </a:extLst>
          </p:cNvPr>
          <p:cNvSpPr>
            <a:spLocks noGrp="1"/>
          </p:cNvSpPr>
          <p:nvPr>
            <p:ph type="title"/>
          </p:nvPr>
        </p:nvSpPr>
        <p:spPr>
          <a:xfrm>
            <a:off x="5255260" y="1188637"/>
            <a:ext cx="5852711" cy="1597228"/>
          </a:xfrm>
        </p:spPr>
        <p:txBody>
          <a:bodyPr vert="horz" lIns="91440" tIns="45720" rIns="91440" bIns="45720" rtlCol="0" anchor="ctr">
            <a:normAutofit/>
          </a:bodyPr>
          <a:lstStyle/>
          <a:p>
            <a:r>
              <a:rPr lang="en-US" sz="1800" b="1" kern="1200" dirty="0">
                <a:solidFill>
                  <a:schemeClr val="tx1"/>
                </a:solidFill>
                <a:latin typeface="Arial" panose="020B0604020202020204" pitchFamily="34" charset="0"/>
                <a:cs typeface="Arial" panose="020B0604020202020204" pitchFamily="34" charset="0"/>
              </a:rPr>
              <a:t>PESTEL ANALYSIS HAS TWO FUNCTIONS:</a:t>
            </a:r>
            <a:br>
              <a:rPr lang="en-US" sz="1800" b="1" kern="1200" dirty="0">
                <a:solidFill>
                  <a:schemeClr val="tx1"/>
                </a:solidFill>
                <a:latin typeface="Arial" panose="020B0604020202020204" pitchFamily="34" charset="0"/>
                <a:cs typeface="Arial" panose="020B0604020202020204" pitchFamily="34" charset="0"/>
              </a:rPr>
            </a:br>
            <a:endParaRPr lang="en-US" sz="1800" b="1" kern="1200" dirty="0">
              <a:solidFill>
                <a:schemeClr val="tx1"/>
              </a:solidFill>
              <a:latin typeface="Arial" panose="020B0604020202020204" pitchFamily="34" charset="0"/>
              <a:cs typeface="Arial" panose="020B0604020202020204" pitchFamily="34" charset="0"/>
            </a:endParaRPr>
          </a:p>
        </p:txBody>
      </p:sp>
      <p:pic>
        <p:nvPicPr>
          <p:cNvPr id="7" name="Graphic 6" descr="Întâlnire">
            <a:extLst>
              <a:ext uri="{FF2B5EF4-FFF2-40B4-BE49-F238E27FC236}">
                <a16:creationId xmlns:a16="http://schemas.microsoft.com/office/drawing/2014/main" id="{BDD22DDF-2FF3-E14F-F860-BB6386F36D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3357" y="1700588"/>
            <a:ext cx="3533985" cy="3533985"/>
          </a:xfrm>
          <a:prstGeom prst="rect">
            <a:avLst/>
          </a:prstGeom>
        </p:spPr>
      </p:pic>
      <p:sp>
        <p:nvSpPr>
          <p:cNvPr id="3" name="CasetăText 2">
            <a:extLst>
              <a:ext uri="{FF2B5EF4-FFF2-40B4-BE49-F238E27FC236}">
                <a16:creationId xmlns:a16="http://schemas.microsoft.com/office/drawing/2014/main" id="{73187315-EA98-35AE-75A0-4B1F87E83800}"/>
              </a:ext>
            </a:extLst>
          </p:cNvPr>
          <p:cNvSpPr txBox="1"/>
          <p:nvPr/>
        </p:nvSpPr>
        <p:spPr>
          <a:xfrm>
            <a:off x="5255260" y="2998278"/>
            <a:ext cx="4428236" cy="2728198"/>
          </a:xfrm>
          <a:prstGeom prst="rect">
            <a:avLst/>
          </a:prstGeom>
        </p:spPr>
        <p:txBody>
          <a:bodyPr vert="horz" lIns="91440" tIns="45720" rIns="91440" bIns="45720" rtlCol="0" anchor="t">
            <a:normAutofit/>
          </a:bodyPr>
          <a:lstStyle/>
          <a:p>
            <a:pPr marL="400050" lvl="0" indent="-285750" algn="just">
              <a:lnSpc>
                <a:spcPct val="90000"/>
              </a:lnSpc>
              <a:spcAft>
                <a:spcPts val="800"/>
              </a:spcAft>
              <a:buFont typeface="Wingdings" panose="05000000000000000000" pitchFamily="2" charset="2"/>
              <a:buChar char="q"/>
              <a:tabLst>
                <a:tab pos="457200" algn="l"/>
              </a:tabLst>
            </a:pPr>
            <a:r>
              <a:rPr lang="en-US" sz="1600" dirty="0">
                <a:effectLst/>
                <a:latin typeface="Arial" panose="020B0604020202020204" pitchFamily="34" charset="0"/>
                <a:cs typeface="Arial" panose="020B0604020202020204" pitchFamily="34" charset="0"/>
              </a:rPr>
              <a:t>The ability to distinguish the environment in which an organization operates is possible.(</a:t>
            </a:r>
            <a:r>
              <a:rPr lang="en-US" sz="1600" dirty="0" err="1">
                <a:effectLst/>
                <a:latin typeface="Arial" panose="020B0604020202020204" pitchFamily="34" charset="0"/>
                <a:cs typeface="Arial" panose="020B0604020202020204" pitchFamily="34" charset="0"/>
              </a:rPr>
              <a:t>Dockalikova</a:t>
            </a:r>
            <a:r>
              <a:rPr lang="en-US" sz="1600" dirty="0">
                <a:effectLst/>
                <a:latin typeface="Arial" panose="020B0604020202020204" pitchFamily="34" charset="0"/>
                <a:cs typeface="Arial" panose="020B0604020202020204" pitchFamily="34" charset="0"/>
              </a:rPr>
              <a:t> &amp; </a:t>
            </a:r>
            <a:r>
              <a:rPr lang="en-US" sz="1600" dirty="0" err="1">
                <a:effectLst/>
                <a:latin typeface="Arial" panose="020B0604020202020204" pitchFamily="34" charset="0"/>
                <a:cs typeface="Arial" panose="020B0604020202020204" pitchFamily="34" charset="0"/>
              </a:rPr>
              <a:t>Klozikova</a:t>
            </a:r>
            <a:r>
              <a:rPr lang="en-US" sz="1600" dirty="0">
                <a:effectLst/>
                <a:latin typeface="Arial" panose="020B0604020202020204" pitchFamily="34" charset="0"/>
                <a:cs typeface="Arial" panose="020B0604020202020204" pitchFamily="34" charset="0"/>
              </a:rPr>
              <a:t>, 2014). </a:t>
            </a:r>
          </a:p>
          <a:p>
            <a:pPr marL="400050" lvl="0" indent="-285750" algn="just">
              <a:lnSpc>
                <a:spcPct val="90000"/>
              </a:lnSpc>
              <a:spcAft>
                <a:spcPts val="800"/>
              </a:spcAft>
              <a:buFont typeface="Wingdings" panose="05000000000000000000" pitchFamily="2" charset="2"/>
              <a:buChar char="q"/>
              <a:tabLst>
                <a:tab pos="457200" algn="l"/>
              </a:tabLst>
            </a:pPr>
            <a:r>
              <a:rPr lang="en-US" sz="1600" dirty="0">
                <a:effectLst/>
                <a:latin typeface="Arial" panose="020B0604020202020204" pitchFamily="34" charset="0"/>
                <a:cs typeface="Arial" panose="020B0604020202020204" pitchFamily="34" charset="0"/>
              </a:rPr>
              <a:t>The organization will be able to anticipate future circumstances and conditions with this information and data as the organization's next essential capability. (</a:t>
            </a:r>
            <a:r>
              <a:rPr lang="en-US" sz="1600" dirty="0" err="1">
                <a:effectLst/>
                <a:latin typeface="Arial" panose="020B0604020202020204" pitchFamily="34" charset="0"/>
                <a:cs typeface="Arial" panose="020B0604020202020204" pitchFamily="34" charset="0"/>
              </a:rPr>
              <a:t>Dockalikova</a:t>
            </a:r>
            <a:r>
              <a:rPr lang="en-US" sz="1600" dirty="0">
                <a:effectLst/>
                <a:latin typeface="Arial" panose="020B0604020202020204" pitchFamily="34" charset="0"/>
                <a:cs typeface="Arial" panose="020B0604020202020204" pitchFamily="34" charset="0"/>
              </a:rPr>
              <a:t> &amp; </a:t>
            </a:r>
            <a:r>
              <a:rPr lang="en-US" sz="1600" dirty="0" err="1">
                <a:effectLst/>
                <a:latin typeface="Arial" panose="020B0604020202020204" pitchFamily="34" charset="0"/>
                <a:cs typeface="Arial" panose="020B0604020202020204" pitchFamily="34" charset="0"/>
              </a:rPr>
              <a:t>Klozikova</a:t>
            </a:r>
            <a:r>
              <a:rPr lang="en-US" sz="1600" dirty="0">
                <a:effectLst/>
                <a:latin typeface="Arial" panose="020B0604020202020204" pitchFamily="34" charset="0"/>
                <a:cs typeface="Arial" panose="020B0604020202020204" pitchFamily="34" charset="0"/>
              </a:rPr>
              <a:t>, 2014).</a:t>
            </a:r>
          </a:p>
          <a:p>
            <a:pPr marL="57150" indent="-285750" algn="just">
              <a:lnSpc>
                <a:spcPct val="90000"/>
              </a:lnSpc>
              <a:spcAft>
                <a:spcPts val="800"/>
              </a:spcAft>
              <a:buFont typeface="Wingdings" panose="05000000000000000000" pitchFamily="2" charset="2"/>
              <a:buChar char="q"/>
            </a:pPr>
            <a:endParaRPr lang="en-US" sz="1600" dirty="0">
              <a:effectLst/>
              <a:latin typeface="Arial" panose="020B0604020202020204" pitchFamily="34" charset="0"/>
              <a:cs typeface="Arial" panose="020B0604020202020204" pitchFamily="34" charset="0"/>
            </a:endParaRPr>
          </a:p>
          <a:p>
            <a:pPr marL="57150" indent="-285750" algn="just">
              <a:lnSpc>
                <a:spcPct val="90000"/>
              </a:lnSpc>
              <a:buFont typeface="Wingdings" panose="05000000000000000000" pitchFamily="2" charset="2"/>
              <a:buChar char="q"/>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5772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64607978-8C3E-F8FF-8807-E34ECA0631E9}"/>
              </a:ext>
            </a:extLst>
          </p:cNvPr>
          <p:cNvSpPr>
            <a:spLocks noGrp="1"/>
          </p:cNvSpPr>
          <p:nvPr>
            <p:ph type="title"/>
          </p:nvPr>
        </p:nvSpPr>
        <p:spPr>
          <a:xfrm>
            <a:off x="640080" y="2074363"/>
            <a:ext cx="2516075" cy="2709275"/>
          </a:xfrm>
          <a:prstGeom prst="ellipse">
            <a:avLst/>
          </a:prstGeom>
          <a:solidFill>
            <a:schemeClr val="accent4"/>
          </a:solidFill>
          <a:ln w="174625" cmpd="thinThick">
            <a:solidFill>
              <a:srgbClr val="262626"/>
            </a:solidFill>
          </a:ln>
        </p:spPr>
        <p:txBody>
          <a:bodyPr vert="horz" lIns="91440" tIns="45720" rIns="91440" bIns="45720" rtlCol="0" anchor="ctr">
            <a:normAutofit fontScale="90000"/>
          </a:bodyPr>
          <a:lstStyle/>
          <a:p>
            <a:pPr algn="ctr"/>
            <a:r>
              <a:rPr lang="en-US" sz="2400" b="1" kern="1200" dirty="0">
                <a:latin typeface="+mj-lt"/>
                <a:ea typeface="+mj-ea"/>
                <a:cs typeface="+mj-cs"/>
              </a:rPr>
              <a:t> PESTLE ANALYSIS FOR T M LEWIN DECLININ PROFIT</a:t>
            </a:r>
          </a:p>
        </p:txBody>
      </p:sp>
      <p:graphicFrame>
        <p:nvGraphicFramePr>
          <p:cNvPr id="3" name="Tabel 3">
            <a:extLst>
              <a:ext uri="{FF2B5EF4-FFF2-40B4-BE49-F238E27FC236}">
                <a16:creationId xmlns:a16="http://schemas.microsoft.com/office/drawing/2014/main" id="{C68DDE12-F1FB-B6BF-D423-852180CC21C0}"/>
              </a:ext>
            </a:extLst>
          </p:cNvPr>
          <p:cNvGraphicFramePr>
            <a:graphicFrameLocks noGrp="1"/>
          </p:cNvGraphicFramePr>
          <p:nvPr>
            <p:extLst>
              <p:ext uri="{D42A27DB-BD31-4B8C-83A1-F6EECF244321}">
                <p14:modId xmlns:p14="http://schemas.microsoft.com/office/powerpoint/2010/main" val="240715476"/>
              </p:ext>
            </p:extLst>
          </p:nvPr>
        </p:nvGraphicFramePr>
        <p:xfrm>
          <a:off x="3775586" y="619432"/>
          <a:ext cx="7451213" cy="4975617"/>
        </p:xfrm>
        <a:graphic>
          <a:graphicData uri="http://schemas.openxmlformats.org/drawingml/2006/table">
            <a:tbl>
              <a:tblPr firstRow="1" bandRow="1">
                <a:solidFill>
                  <a:schemeClr val="bg1">
                    <a:lumMod val="95000"/>
                  </a:schemeClr>
                </a:solidFill>
                <a:tableStyleId>{3B4B98B0-60AC-42C2-AFA5-B58CD77FA1E5}</a:tableStyleId>
              </a:tblPr>
              <a:tblGrid>
                <a:gridCol w="2161510">
                  <a:extLst>
                    <a:ext uri="{9D8B030D-6E8A-4147-A177-3AD203B41FA5}">
                      <a16:colId xmlns:a16="http://schemas.microsoft.com/office/drawing/2014/main" val="991699700"/>
                    </a:ext>
                  </a:extLst>
                </a:gridCol>
                <a:gridCol w="5289703">
                  <a:extLst>
                    <a:ext uri="{9D8B030D-6E8A-4147-A177-3AD203B41FA5}">
                      <a16:colId xmlns:a16="http://schemas.microsoft.com/office/drawing/2014/main" val="3193532182"/>
                    </a:ext>
                  </a:extLst>
                </a:gridCol>
              </a:tblGrid>
              <a:tr h="533556">
                <a:tc>
                  <a:txBody>
                    <a:bodyPr/>
                    <a:lstStyle/>
                    <a:p>
                      <a:r>
                        <a:rPr lang="en-GB" sz="1700" b="1" cap="none" spc="0" dirty="0">
                          <a:solidFill>
                            <a:schemeClr val="tx1"/>
                          </a:solidFill>
                          <a:latin typeface="Arial" panose="020B0604020202020204" pitchFamily="34" charset="0"/>
                          <a:cs typeface="Arial" panose="020B0604020202020204" pitchFamily="34" charset="0"/>
                        </a:rPr>
                        <a:t>PESTEL </a:t>
                      </a:r>
                    </a:p>
                  </a:txBody>
                  <a:tcPr marL="68714" marR="107828" marT="19633" marB="147245"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700" b="1" cap="none" spc="0" dirty="0">
                          <a:solidFill>
                            <a:schemeClr val="tx1"/>
                          </a:solidFill>
                        </a:rPr>
                        <a:t>Factors contributing to the profit decline in T M Lewin </a:t>
                      </a:r>
                      <a:endParaRPr lang="en-GB" sz="1700" b="1" cap="none" spc="0" dirty="0">
                        <a:solidFill>
                          <a:schemeClr val="tx1"/>
                        </a:solidFill>
                        <a:latin typeface="Arial" panose="020B0604020202020204" pitchFamily="34" charset="0"/>
                        <a:cs typeface="Arial" panose="020B0604020202020204" pitchFamily="34" charset="0"/>
                      </a:endParaRPr>
                    </a:p>
                  </a:txBody>
                  <a:tcPr marL="68714" marR="107828" marT="19633" marB="147245"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14278664"/>
                  </a:ext>
                </a:extLst>
              </a:tr>
              <a:tr h="667688">
                <a:tc>
                  <a:txBody>
                    <a:bodyPr/>
                    <a:lstStyle/>
                    <a:p>
                      <a:r>
                        <a:rPr lang="en-GB" sz="1200" b="1" cap="none" spc="0" dirty="0">
                          <a:solidFill>
                            <a:schemeClr val="tx1"/>
                          </a:solidFill>
                        </a:rPr>
                        <a:t>P-</a:t>
                      </a:r>
                      <a:r>
                        <a:rPr lang="en-GB" sz="1200" cap="none" spc="0" dirty="0">
                          <a:solidFill>
                            <a:schemeClr val="tx1"/>
                          </a:solidFill>
                        </a:rPr>
                        <a:t> Lockdown restrictions </a:t>
                      </a:r>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cap="none" spc="0" dirty="0">
                          <a:solidFill>
                            <a:schemeClr val="tx1"/>
                          </a:solidFill>
                        </a:rPr>
                        <a:t>Supply chain issues</a:t>
                      </a:r>
                    </a:p>
                    <a:p>
                      <a:pPr marL="171450" indent="-171450">
                        <a:buFont typeface="Arial" panose="020B0604020202020204" pitchFamily="34" charset="0"/>
                        <a:buChar char="•"/>
                      </a:pPr>
                      <a:r>
                        <a:rPr lang="en-GB" sz="1200" cap="none" spc="0" dirty="0">
                          <a:solidFill>
                            <a:schemeClr val="tx1"/>
                          </a:solidFill>
                        </a:rPr>
                        <a:t>Work-from-home and events restrictions</a:t>
                      </a:r>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1982848707"/>
                  </a:ext>
                </a:extLst>
              </a:tr>
              <a:tr h="1757516">
                <a:tc>
                  <a:txBody>
                    <a:bodyPr/>
                    <a:lstStyle/>
                    <a:p>
                      <a:r>
                        <a:rPr lang="en-GB" sz="1200" b="1" cap="none" spc="0">
                          <a:solidFill>
                            <a:schemeClr val="tx1"/>
                          </a:solidFill>
                        </a:rPr>
                        <a:t>E - </a:t>
                      </a:r>
                      <a:r>
                        <a:rPr lang="en-GB" sz="1200" cap="none" spc="0">
                          <a:solidFill>
                            <a:schemeClr val="tx1"/>
                          </a:solidFill>
                        </a:rPr>
                        <a:t>Inflation rates went up</a:t>
                      </a:r>
                      <a:endParaRPr lang="en-GB" sz="1200" cap="none" spc="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marL="285750" indent="-285750">
                        <a:buFont typeface="Arial" panose="020B0604020202020204" pitchFamily="34" charset="0"/>
                        <a:buChar char="•"/>
                      </a:pPr>
                      <a:r>
                        <a:rPr lang="en-GB" sz="1200" cap="none" spc="0" dirty="0">
                          <a:solidFill>
                            <a:schemeClr val="tx1"/>
                          </a:solidFill>
                        </a:rPr>
                        <a:t>Inflation at a 30-year-high and a cost-of-living squeeze impacting consumer spending.</a:t>
                      </a:r>
                    </a:p>
                    <a:p>
                      <a:pPr marL="285750" indent="-285750">
                        <a:buFont typeface="Arial" panose="020B0604020202020204" pitchFamily="34" charset="0"/>
                        <a:buChar char="•"/>
                      </a:pPr>
                      <a:r>
                        <a:rPr lang="en-GB" sz="1200" cap="none" spc="0" dirty="0">
                          <a:solidFill>
                            <a:schemeClr val="tx1"/>
                          </a:solidFill>
                        </a:rPr>
                        <a:t>Raised prices/inflation.</a:t>
                      </a:r>
                    </a:p>
                    <a:p>
                      <a:pPr marL="285750" indent="-285750">
                        <a:buFont typeface="Arial" panose="020B0604020202020204" pitchFamily="34" charset="0"/>
                        <a:buChar char="•"/>
                      </a:pPr>
                      <a:r>
                        <a:rPr lang="en-GB" sz="1200" cap="none" spc="0" dirty="0">
                          <a:solidFill>
                            <a:schemeClr val="tx1"/>
                          </a:solidFill>
                        </a:rPr>
                        <a:t>Increases in transport, energy, commodity prices and wages</a:t>
                      </a:r>
                    </a:p>
                    <a:p>
                      <a:pPr marL="285750" indent="-285750">
                        <a:buFont typeface="Arial" panose="020B0604020202020204" pitchFamily="34" charset="0"/>
                        <a:buChar char="•"/>
                      </a:pPr>
                      <a:r>
                        <a:rPr lang="en-GB" sz="1200" cap="none" spc="0" dirty="0">
                          <a:solidFill>
                            <a:schemeClr val="tx1"/>
                          </a:solidFill>
                        </a:rPr>
                        <a:t>Reductions in profit for the company.</a:t>
                      </a:r>
                    </a:p>
                    <a:p>
                      <a:pPr marL="285750" indent="-285750">
                        <a:buFont typeface="Arial" panose="020B0604020202020204" pitchFamily="34" charset="0"/>
                        <a:buChar char="•"/>
                      </a:pPr>
                      <a:r>
                        <a:rPr lang="en-GB" sz="1200" cap="none" spc="0" dirty="0">
                          <a:solidFill>
                            <a:schemeClr val="tx1"/>
                          </a:solidFill>
                        </a:rPr>
                        <a:t>Sales rates continue to decline.</a:t>
                      </a:r>
                    </a:p>
                    <a:p>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537710948"/>
                  </a:ext>
                </a:extLst>
              </a:tr>
              <a:tr h="667688">
                <a:tc>
                  <a:txBody>
                    <a:bodyPr/>
                    <a:lstStyle/>
                    <a:p>
                      <a:r>
                        <a:rPr lang="en-GB" sz="1200" b="1" cap="none" spc="0" dirty="0">
                          <a:solidFill>
                            <a:schemeClr val="tx1"/>
                          </a:solidFill>
                        </a:rPr>
                        <a:t>S -  </a:t>
                      </a:r>
                      <a:r>
                        <a:rPr lang="en-GB" sz="1200" b="0" cap="none" spc="0" dirty="0">
                          <a:solidFill>
                            <a:schemeClr val="tx1"/>
                          </a:solidFill>
                        </a:rPr>
                        <a:t>Work from home</a:t>
                      </a:r>
                      <a:endParaRPr lang="en-GB" sz="1200" b="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171450" indent="-171450">
                        <a:buFont typeface="Arial" panose="020B0604020202020204" pitchFamily="34" charset="0"/>
                        <a:buChar char="•"/>
                      </a:pPr>
                      <a:r>
                        <a:rPr lang="en-GB" sz="1200" cap="none" spc="0" dirty="0">
                          <a:solidFill>
                            <a:schemeClr val="tx1"/>
                          </a:solidFill>
                        </a:rPr>
                        <a:t>Consumer purchase intention and behaviours.</a:t>
                      </a:r>
                    </a:p>
                    <a:p>
                      <a:pPr marL="171450" indent="-171450">
                        <a:buFont typeface="Arial" panose="020B0604020202020204" pitchFamily="34" charset="0"/>
                        <a:buChar char="•"/>
                      </a:pPr>
                      <a:r>
                        <a:rPr lang="en-GB" sz="1200" cap="none" spc="0" dirty="0">
                          <a:solidFill>
                            <a:schemeClr val="tx1"/>
                          </a:solidFill>
                        </a:rPr>
                        <a:t>Remained at home.</a:t>
                      </a:r>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455557311"/>
                  </a:ext>
                </a:extLst>
              </a:tr>
              <a:tr h="449723">
                <a:tc>
                  <a:txBody>
                    <a:bodyPr/>
                    <a:lstStyle/>
                    <a:p>
                      <a:r>
                        <a:rPr lang="en-GB" sz="1200" b="1" cap="none" spc="0">
                          <a:solidFill>
                            <a:schemeClr val="tx1"/>
                          </a:solidFill>
                        </a:rPr>
                        <a:t>T - </a:t>
                      </a:r>
                      <a:endParaRPr lang="en-GB" sz="1200" b="1" cap="none" spc="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739057842"/>
                  </a:ext>
                </a:extLst>
              </a:tr>
              <a:tr h="449723">
                <a:tc>
                  <a:txBody>
                    <a:bodyPr/>
                    <a:lstStyle/>
                    <a:p>
                      <a:r>
                        <a:rPr lang="en-GB" sz="1200" b="1" cap="none" spc="0">
                          <a:solidFill>
                            <a:schemeClr val="tx1"/>
                          </a:solidFill>
                        </a:rPr>
                        <a:t>E - </a:t>
                      </a:r>
                      <a:endParaRPr lang="en-GB" sz="1200" b="1" cap="none" spc="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285750" indent="-285750">
                        <a:buFont typeface="Arial" panose="020B0604020202020204" pitchFamily="34" charset="0"/>
                        <a:buChar char="•"/>
                      </a:pPr>
                      <a:endParaRPr lang="en-GB" sz="1200" cap="none" spc="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742417962"/>
                  </a:ext>
                </a:extLst>
              </a:tr>
              <a:tr h="449723">
                <a:tc>
                  <a:txBody>
                    <a:bodyPr/>
                    <a:lstStyle/>
                    <a:p>
                      <a:r>
                        <a:rPr lang="en-GB" sz="1200" b="1" cap="none" spc="0">
                          <a:solidFill>
                            <a:schemeClr val="tx1"/>
                          </a:solidFill>
                        </a:rPr>
                        <a:t>L - </a:t>
                      </a:r>
                      <a:endParaRPr lang="en-GB" sz="1200" b="1" cap="none" spc="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marL="0" indent="0">
                        <a:buFont typeface="Arial" panose="020B0604020202020204" pitchFamily="34" charset="0"/>
                        <a:buNone/>
                      </a:pPr>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479708310"/>
                  </a:ext>
                </a:extLst>
              </a:tr>
            </a:tbl>
          </a:graphicData>
        </a:graphic>
      </p:graphicFrame>
    </p:spTree>
    <p:extLst>
      <p:ext uri="{BB962C8B-B14F-4D97-AF65-F5344CB8AC3E}">
        <p14:creationId xmlns:p14="http://schemas.microsoft.com/office/powerpoint/2010/main" val="1583454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1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3" name="Picture 5" descr="Multi-coloured arrows pointing to different directions">
            <a:extLst>
              <a:ext uri="{FF2B5EF4-FFF2-40B4-BE49-F238E27FC236}">
                <a16:creationId xmlns:a16="http://schemas.microsoft.com/office/drawing/2014/main" id="{D898E20A-FCE8-9A2D-F3E8-6C1C25F8B3F6}"/>
              </a:ext>
            </a:extLst>
          </p:cNvPr>
          <p:cNvPicPr>
            <a:picLocks noChangeAspect="1"/>
          </p:cNvPicPr>
          <p:nvPr/>
        </p:nvPicPr>
        <p:blipFill rotWithShape="1">
          <a:blip r:embed="rId2"/>
          <a:srcRect r="3182" b="-1"/>
          <a:stretch/>
        </p:blipFill>
        <p:spPr>
          <a:xfrm>
            <a:off x="2572" y="0"/>
            <a:ext cx="9947062" cy="6857990"/>
          </a:xfrm>
          <a:prstGeom prst="rect">
            <a:avLst/>
          </a:prstGeom>
        </p:spPr>
      </p:pic>
      <p:sp>
        <p:nvSpPr>
          <p:cNvPr id="39" name="Freeform: Shape 19">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40" name="Freeform: Shape 21">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41" name="Freeform: Shape 2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Substituent conținut 3">
            <a:extLst>
              <a:ext uri="{FF2B5EF4-FFF2-40B4-BE49-F238E27FC236}">
                <a16:creationId xmlns:a16="http://schemas.microsoft.com/office/drawing/2014/main" id="{6926B66C-FB5F-6AB7-3198-DA57EE3C7B7F}"/>
              </a:ext>
            </a:extLst>
          </p:cNvPr>
          <p:cNvSpPr>
            <a:spLocks noGrp="1"/>
          </p:cNvSpPr>
          <p:nvPr>
            <p:ph idx="1"/>
          </p:nvPr>
        </p:nvSpPr>
        <p:spPr>
          <a:xfrm>
            <a:off x="5761703" y="1769001"/>
            <a:ext cx="5918763" cy="2700062"/>
          </a:xfrm>
        </p:spPr>
        <p:txBody>
          <a:bodyPr>
            <a:normAutofit/>
          </a:bodyPr>
          <a:lstStyle/>
          <a:p>
            <a:pPr algn="just">
              <a:buFont typeface="Wingdings" panose="05000000000000000000" pitchFamily="2" charset="2"/>
              <a:buChar char="§"/>
            </a:pPr>
            <a:r>
              <a:rPr lang="en-GB" sz="1800" dirty="0">
                <a:latin typeface="Arial" panose="020B0604020202020204" pitchFamily="34" charset="0"/>
                <a:cs typeface="Arial" panose="020B0604020202020204" pitchFamily="34" charset="0"/>
              </a:rPr>
              <a:t>After PESTEL analysis has been applied to find out what are the external factors that affect the decrease in profit at T M Lewin, Fishbone Diagram will be applied to identify which factors affecting the profit at T M Lewin.</a:t>
            </a:r>
          </a:p>
        </p:txBody>
      </p:sp>
    </p:spTree>
    <p:extLst>
      <p:ext uri="{BB962C8B-B14F-4D97-AF65-F5344CB8AC3E}">
        <p14:creationId xmlns:p14="http://schemas.microsoft.com/office/powerpoint/2010/main" val="2488754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223F7FFE-9668-2DA4-8FB2-470328436E3D}"/>
              </a:ext>
            </a:extLst>
          </p:cNvPr>
          <p:cNvSpPr>
            <a:spLocks noGrp="1"/>
          </p:cNvSpPr>
          <p:nvPr>
            <p:ph type="title"/>
          </p:nvPr>
        </p:nvSpPr>
        <p:spPr>
          <a:xfrm>
            <a:off x="6513788" y="365125"/>
            <a:ext cx="4840010" cy="1807305"/>
          </a:xfrm>
        </p:spPr>
        <p:txBody>
          <a:bodyPr vert="horz" lIns="91440" tIns="45720" rIns="91440" bIns="45720" rtlCol="0" anchor="ctr">
            <a:normAutofit/>
          </a:bodyPr>
          <a:lstStyle/>
          <a:p>
            <a:pPr algn="ctr"/>
            <a:r>
              <a:rPr lang="en-US" sz="1800" b="1" dirty="0">
                <a:latin typeface="Arial" panose="020B0604020202020204" pitchFamily="34" charset="0"/>
                <a:cs typeface="Arial" panose="020B0604020202020204" pitchFamily="34" charset="0"/>
              </a:rPr>
              <a:t>A RESEARCH-INFORMED CAUSE-AND-EFFECT ANALYSIS -  FISHBONE DIAGRAM</a:t>
            </a:r>
          </a:p>
        </p:txBody>
      </p:sp>
      <p:pic>
        <p:nvPicPr>
          <p:cNvPr id="21" name="Picture 4" descr="Top view of cubes connected with black lines">
            <a:extLst>
              <a:ext uri="{FF2B5EF4-FFF2-40B4-BE49-F238E27FC236}">
                <a16:creationId xmlns:a16="http://schemas.microsoft.com/office/drawing/2014/main" id="{A82F3404-60CC-52BE-BC17-0F569D0B7F2A}"/>
              </a:ext>
            </a:extLst>
          </p:cNvPr>
          <p:cNvPicPr>
            <a:picLocks noChangeAspect="1"/>
          </p:cNvPicPr>
          <p:nvPr/>
        </p:nvPicPr>
        <p:blipFill rotWithShape="1">
          <a:blip r:embed="rId2"/>
          <a:srcRect l="21515" r="1159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asetăText 2">
            <a:extLst>
              <a:ext uri="{FF2B5EF4-FFF2-40B4-BE49-F238E27FC236}">
                <a16:creationId xmlns:a16="http://schemas.microsoft.com/office/drawing/2014/main" id="{CF848E0B-53A3-2C0E-DBC9-65DB84F92080}"/>
              </a:ext>
            </a:extLst>
          </p:cNvPr>
          <p:cNvSpPr txBox="1"/>
          <p:nvPr/>
        </p:nvSpPr>
        <p:spPr>
          <a:xfrm>
            <a:off x="6513788" y="2333297"/>
            <a:ext cx="4840010" cy="3843666"/>
          </a:xfrm>
          <a:prstGeom prst="rect">
            <a:avLst/>
          </a:prstGeom>
        </p:spPr>
        <p:txBody>
          <a:bodyPr vert="horz" lIns="91440" tIns="45720" rIns="91440" bIns="45720" rtlCol="0">
            <a:normAutofit/>
          </a:bodyPr>
          <a:lstStyle/>
          <a:p>
            <a:pPr marL="457200" indent="-285750" algn="just">
              <a:lnSpc>
                <a:spcPct val="90000"/>
              </a:lnSpc>
              <a:spcAft>
                <a:spcPts val="600"/>
              </a:spcAft>
              <a:buFont typeface="Wingdings" panose="05000000000000000000" pitchFamily="2" charset="2"/>
              <a:buChar char="q"/>
            </a:pPr>
            <a:r>
              <a:rPr lang="en-US" sz="1600" dirty="0">
                <a:latin typeface="Arial" panose="020B0604020202020204" pitchFamily="34" charset="0"/>
                <a:cs typeface="Arial" panose="020B0604020202020204" pitchFamily="34" charset="0"/>
              </a:rPr>
              <a:t>Fishbone Diagram are an effective tool to discern the influencing factors affecting quality in work income. </a:t>
            </a:r>
          </a:p>
          <a:p>
            <a:pPr marL="114300" indent="-285750" algn="just">
              <a:lnSpc>
                <a:spcPct val="90000"/>
              </a:lnSpc>
              <a:spcAft>
                <a:spcPts val="600"/>
              </a:spcAft>
              <a:buFont typeface="Wingdings" panose="05000000000000000000" pitchFamily="2" charset="2"/>
              <a:buChar char="q"/>
            </a:pPr>
            <a:endParaRPr lang="en-US" sz="1600" dirty="0">
              <a:latin typeface="Arial" panose="020B0604020202020204" pitchFamily="34" charset="0"/>
              <a:cs typeface="Arial" panose="020B0604020202020204" pitchFamily="34" charset="0"/>
            </a:endParaRPr>
          </a:p>
          <a:p>
            <a:pPr marL="457200" indent="-285750" algn="just">
              <a:lnSpc>
                <a:spcPct val="90000"/>
              </a:lnSpc>
              <a:spcAft>
                <a:spcPts val="600"/>
              </a:spcAft>
              <a:buFont typeface="Wingdings" panose="05000000000000000000" pitchFamily="2" charset="2"/>
              <a:buChar char="q"/>
            </a:pPr>
            <a:r>
              <a:rPr lang="en-US" sz="1600" dirty="0">
                <a:latin typeface="Arial" panose="020B0604020202020204" pitchFamily="34" charset="0"/>
                <a:cs typeface="Arial" panose="020B0604020202020204" pitchFamily="34" charset="0"/>
              </a:rPr>
              <a:t>It provide a realistic method for finding and analysing those influencing factors. (San, </a:t>
            </a:r>
            <a:r>
              <a:rPr lang="en-US" sz="1600" dirty="0" err="1">
                <a:latin typeface="Arial" panose="020B0604020202020204" pitchFamily="34" charset="0"/>
                <a:cs typeface="Arial" panose="020B0604020202020204" pitchFamily="34" charset="0"/>
              </a:rPr>
              <a:t>Tjitro</a:t>
            </a:r>
            <a:r>
              <a:rPr lang="en-US" sz="1600" dirty="0">
                <a:latin typeface="Arial" panose="020B0604020202020204" pitchFamily="34" charset="0"/>
                <a:cs typeface="Arial" panose="020B0604020202020204" pitchFamily="34" charset="0"/>
              </a:rPr>
              <a:t>,  &amp;  Santoso,  2003).</a:t>
            </a:r>
          </a:p>
        </p:txBody>
      </p:sp>
    </p:spTree>
    <p:extLst>
      <p:ext uri="{BB962C8B-B14F-4D97-AF65-F5344CB8AC3E}">
        <p14:creationId xmlns:p14="http://schemas.microsoft.com/office/powerpoint/2010/main" val="2979936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u 4">
            <a:extLst>
              <a:ext uri="{FF2B5EF4-FFF2-40B4-BE49-F238E27FC236}">
                <a16:creationId xmlns:a16="http://schemas.microsoft.com/office/drawing/2014/main" id="{472957CB-D76A-32F2-916C-B1A39873A29A}"/>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1800" b="1" kern="1200" dirty="0">
                <a:solidFill>
                  <a:schemeClr val="tx1"/>
                </a:solidFill>
                <a:latin typeface="Arial" panose="020B0604020202020204" pitchFamily="34" charset="0"/>
                <a:cs typeface="Arial" panose="020B0604020202020204" pitchFamily="34" charset="0"/>
              </a:rPr>
              <a:t>FISHBONE DIAGRAM</a:t>
            </a:r>
          </a:p>
        </p:txBody>
      </p:sp>
      <p:pic>
        <p:nvPicPr>
          <p:cNvPr id="8" name="Imagine 7">
            <a:extLst>
              <a:ext uri="{FF2B5EF4-FFF2-40B4-BE49-F238E27FC236}">
                <a16:creationId xmlns:a16="http://schemas.microsoft.com/office/drawing/2014/main" id="{7704A039-6BE1-F4A6-1C65-E74A15D4B4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7911" y="1863801"/>
            <a:ext cx="9156177" cy="4440746"/>
          </a:xfrm>
          <a:prstGeom prst="rect">
            <a:avLst/>
          </a:prstGeom>
        </p:spPr>
      </p:pic>
    </p:spTree>
    <p:extLst>
      <p:ext uri="{BB962C8B-B14F-4D97-AF65-F5344CB8AC3E}">
        <p14:creationId xmlns:p14="http://schemas.microsoft.com/office/powerpoint/2010/main" val="1620274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11">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6" name="Rectangle 12">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3">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u 1">
            <a:extLst>
              <a:ext uri="{FF2B5EF4-FFF2-40B4-BE49-F238E27FC236}">
                <a16:creationId xmlns:a16="http://schemas.microsoft.com/office/drawing/2014/main" id="{8827726C-92FB-2A9E-97FD-3064DA287981}"/>
              </a:ext>
            </a:extLst>
          </p:cNvPr>
          <p:cNvSpPr>
            <a:spLocks noGrp="1"/>
          </p:cNvSpPr>
          <p:nvPr>
            <p:ph type="title"/>
          </p:nvPr>
        </p:nvSpPr>
        <p:spPr>
          <a:xfrm>
            <a:off x="643467" y="321734"/>
            <a:ext cx="10905066" cy="1135737"/>
          </a:xfrm>
        </p:spPr>
        <p:txBody>
          <a:bodyPr>
            <a:normAutofit/>
          </a:bodyPr>
          <a:lstStyle/>
          <a:p>
            <a:r>
              <a:rPr lang="en-GB" sz="1800" b="1" dirty="0">
                <a:latin typeface="Arial" panose="020B0604020202020204" pitchFamily="34" charset="0"/>
                <a:cs typeface="Arial" panose="020B0604020202020204" pitchFamily="34" charset="0"/>
              </a:rPr>
              <a:t>IDENTIFICATION OF POSSIBLE SOLUTIONS FOR INCREASE DECLINE PROFIT FOR T M LEWIN</a:t>
            </a:r>
          </a:p>
        </p:txBody>
      </p:sp>
      <p:sp>
        <p:nvSpPr>
          <p:cNvPr id="3" name="Substituent conținut 2">
            <a:extLst>
              <a:ext uri="{FF2B5EF4-FFF2-40B4-BE49-F238E27FC236}">
                <a16:creationId xmlns:a16="http://schemas.microsoft.com/office/drawing/2014/main" id="{D6574713-3F8D-4AD0-3BB6-31031472023C}"/>
              </a:ext>
            </a:extLst>
          </p:cNvPr>
          <p:cNvSpPr>
            <a:spLocks noGrp="1"/>
          </p:cNvSpPr>
          <p:nvPr>
            <p:ph idx="1"/>
          </p:nvPr>
        </p:nvSpPr>
        <p:spPr>
          <a:xfrm>
            <a:off x="643468" y="1782981"/>
            <a:ext cx="6842935" cy="4393982"/>
          </a:xfrm>
        </p:spPr>
        <p:txBody>
          <a:bodyPr>
            <a:normAutofit/>
          </a:bodyPr>
          <a:lstStyle/>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The main causes identified from Fishbone Diagram and PESTLE</a:t>
            </a:r>
          </a:p>
          <a:p>
            <a:pPr lvl="1"/>
            <a:r>
              <a:rPr lang="en-GB" sz="1600" dirty="0">
                <a:latin typeface="Arial" panose="020B0604020202020204" pitchFamily="34" charset="0"/>
                <a:cs typeface="Arial" panose="020B0604020202020204" pitchFamily="34" charset="0"/>
              </a:rPr>
              <a:t>A - </a:t>
            </a:r>
            <a:r>
              <a:rPr lang="en-GB" sz="1600" dirty="0">
                <a:effectLst/>
                <a:latin typeface="Arial" panose="020B0604020202020204" pitchFamily="34" charset="0"/>
                <a:ea typeface="Times New Roman" panose="02020603050405020304" pitchFamily="18" charset="0"/>
                <a:cs typeface="Arial" panose="020B0604020202020204" pitchFamily="34" charset="0"/>
              </a:rPr>
              <a:t>Selling goods at lower prices</a:t>
            </a:r>
            <a:endParaRPr lang="en-GB" sz="1600" dirty="0">
              <a:latin typeface="Arial" panose="020B0604020202020204" pitchFamily="34" charset="0"/>
              <a:cs typeface="Arial" panose="020B0604020202020204" pitchFamily="34" charset="0"/>
            </a:endParaRPr>
          </a:p>
          <a:p>
            <a:pPr lvl="1"/>
            <a:r>
              <a:rPr lang="en-GB" sz="1600" dirty="0">
                <a:latin typeface="Arial" panose="020B0604020202020204" pitchFamily="34" charset="0"/>
                <a:cs typeface="Arial" panose="020B0604020202020204" pitchFamily="34" charset="0"/>
              </a:rPr>
              <a:t>B - </a:t>
            </a:r>
            <a:r>
              <a:rPr lang="en-GB" sz="1600" dirty="0">
                <a:effectLst/>
                <a:latin typeface="Arial" panose="020B0604020202020204" pitchFamily="34" charset="0"/>
                <a:ea typeface="Times New Roman" panose="02020603050405020304" pitchFamily="18" charset="0"/>
                <a:cs typeface="Arial" panose="020B0604020202020204" pitchFamily="34" charset="0"/>
              </a:rPr>
              <a:t>Use discount</a:t>
            </a:r>
            <a:endParaRPr lang="en-GB" sz="1600" dirty="0">
              <a:latin typeface="Arial" panose="020B0604020202020204" pitchFamily="34" charset="0"/>
              <a:cs typeface="Arial" panose="020B0604020202020204" pitchFamily="34" charset="0"/>
            </a:endParaRPr>
          </a:p>
          <a:p>
            <a:pPr lvl="1"/>
            <a:r>
              <a:rPr lang="en-GB" sz="1600" dirty="0">
                <a:latin typeface="Arial" panose="020B0604020202020204" pitchFamily="34" charset="0"/>
                <a:cs typeface="Arial" panose="020B0604020202020204" pitchFamily="34" charset="0"/>
              </a:rPr>
              <a:t>C - </a:t>
            </a:r>
            <a:r>
              <a:rPr lang="en-GB" sz="1600" dirty="0">
                <a:effectLst/>
                <a:latin typeface="Arial" panose="020B0604020202020204" pitchFamily="34" charset="0"/>
                <a:ea typeface="Times New Roman" panose="02020603050405020304" pitchFamily="18" charset="0"/>
                <a:cs typeface="Arial" panose="020B0604020202020204" pitchFamily="34" charset="0"/>
              </a:rPr>
              <a:t>Produce another type of goods</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Possible solutions that address the main cause</a:t>
            </a:r>
          </a:p>
          <a:p>
            <a:pPr lvl="1"/>
            <a:r>
              <a:rPr lang="en-GB" sz="1600" dirty="0">
                <a:latin typeface="Arial" panose="020B0604020202020204" pitchFamily="34" charset="0"/>
                <a:cs typeface="Arial" panose="020B0604020202020204" pitchFamily="34" charset="0"/>
              </a:rPr>
              <a:t>1 - Cost</a:t>
            </a:r>
          </a:p>
          <a:p>
            <a:pPr lvl="1"/>
            <a:r>
              <a:rPr lang="en-GB" sz="1600" dirty="0">
                <a:latin typeface="Arial" panose="020B0604020202020204" pitchFamily="34" charset="0"/>
                <a:cs typeface="Arial" panose="020B0604020202020204" pitchFamily="34" charset="0"/>
              </a:rPr>
              <a:t>2 – Time </a:t>
            </a:r>
          </a:p>
          <a:p>
            <a:pPr lvl="1"/>
            <a:r>
              <a:rPr lang="en-GB" sz="1600" dirty="0">
                <a:latin typeface="Arial" panose="020B0604020202020204" pitchFamily="34" charset="0"/>
                <a:cs typeface="Arial" panose="020B0604020202020204" pitchFamily="34" charset="0"/>
              </a:rPr>
              <a:t>3 – Attracting customers</a:t>
            </a: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To determine which will be implemented, an evaluation using Grid Analysis was conducted.</a:t>
            </a:r>
          </a:p>
        </p:txBody>
      </p:sp>
      <p:grpSp>
        <p:nvGrpSpPr>
          <p:cNvPr id="28" name="Group 1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9"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2" name="Graphic 6" descr="Aplicația detalii clienți CRM">
            <a:extLst>
              <a:ext uri="{FF2B5EF4-FFF2-40B4-BE49-F238E27FC236}">
                <a16:creationId xmlns:a16="http://schemas.microsoft.com/office/drawing/2014/main" id="{A1A11ACF-E78C-12D6-0C01-E7C65A7567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32318" y="1782981"/>
            <a:ext cx="3416214" cy="3416214"/>
          </a:xfrm>
          <a:prstGeom prst="rect">
            <a:avLst/>
          </a:prstGeom>
        </p:spPr>
      </p:pic>
    </p:spTree>
    <p:extLst>
      <p:ext uri="{BB962C8B-B14F-4D97-AF65-F5344CB8AC3E}">
        <p14:creationId xmlns:p14="http://schemas.microsoft.com/office/powerpoint/2010/main" val="2668707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4" descr="Financial graphs on a dark display">
            <a:extLst>
              <a:ext uri="{FF2B5EF4-FFF2-40B4-BE49-F238E27FC236}">
                <a16:creationId xmlns:a16="http://schemas.microsoft.com/office/drawing/2014/main" id="{E69DC506-99B3-1F01-5B39-23F3C152B518}"/>
              </a:ext>
            </a:extLst>
          </p:cNvPr>
          <p:cNvPicPr>
            <a:picLocks noChangeAspect="1"/>
          </p:cNvPicPr>
          <p:nvPr/>
        </p:nvPicPr>
        <p:blipFill rotWithShape="1">
          <a:blip r:embed="rId2"/>
          <a:srcRect l="3034" r="8842"/>
          <a:stretch/>
        </p:blipFill>
        <p:spPr>
          <a:xfrm>
            <a:off x="2522356" y="10"/>
            <a:ext cx="9669642" cy="6857990"/>
          </a:xfrm>
          <a:prstGeom prst="rect">
            <a:avLst/>
          </a:prstGeom>
        </p:spPr>
      </p:pic>
      <p:sp>
        <p:nvSpPr>
          <p:cNvPr id="58" name="Rectangle 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u 1">
            <a:extLst>
              <a:ext uri="{FF2B5EF4-FFF2-40B4-BE49-F238E27FC236}">
                <a16:creationId xmlns:a16="http://schemas.microsoft.com/office/drawing/2014/main" id="{CC8709D1-1EC0-0280-92D7-577FD3C7A22A}"/>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1800" b="1" dirty="0">
                <a:latin typeface="Arial" panose="020B0604020202020204" pitchFamily="34" charset="0"/>
                <a:cs typeface="Arial" panose="020B0604020202020204" pitchFamily="34" charset="0"/>
              </a:rPr>
              <a:t>GRID ANALYSIS</a:t>
            </a:r>
          </a:p>
        </p:txBody>
      </p:sp>
      <p:sp>
        <p:nvSpPr>
          <p:cNvPr id="3" name="CasetăText 2">
            <a:extLst>
              <a:ext uri="{FF2B5EF4-FFF2-40B4-BE49-F238E27FC236}">
                <a16:creationId xmlns:a16="http://schemas.microsoft.com/office/drawing/2014/main" id="{0293067A-BDA7-D811-3798-6529903F3803}"/>
              </a:ext>
            </a:extLst>
          </p:cNvPr>
          <p:cNvSpPr txBox="1"/>
          <p:nvPr/>
        </p:nvSpPr>
        <p:spPr>
          <a:xfrm>
            <a:off x="838200" y="2434201"/>
            <a:ext cx="3822189" cy="3742762"/>
          </a:xfrm>
          <a:prstGeom prst="rect">
            <a:avLst/>
          </a:prstGeom>
        </p:spPr>
        <p:txBody>
          <a:bodyPr vert="horz" lIns="91440" tIns="45720" rIns="91440" bIns="45720" rtlCol="0">
            <a:normAutofit/>
          </a:bodyPr>
          <a:lstStyle/>
          <a:p>
            <a:pPr marL="800100" lvl="1" indent="-228600">
              <a:lnSpc>
                <a:spcPct val="90000"/>
              </a:lnSpc>
              <a:spcAft>
                <a:spcPts val="600"/>
              </a:spcAft>
              <a:buFont typeface="Arial" panose="020B0604020202020204" pitchFamily="34" charset="0"/>
              <a:buChar char="•"/>
            </a:pPr>
            <a:r>
              <a:rPr lang="en-US" sz="2000"/>
              <a:t>In order to make a choice, you may find the Grid analysis useful. </a:t>
            </a:r>
          </a:p>
          <a:p>
            <a:pPr marL="800100" lvl="1" indent="-228600">
              <a:lnSpc>
                <a:spcPct val="90000"/>
              </a:lnSpc>
              <a:spcAft>
                <a:spcPts val="600"/>
              </a:spcAft>
              <a:buFont typeface="Arial" panose="020B0604020202020204" pitchFamily="34" charset="0"/>
              <a:buChar char="•"/>
            </a:pPr>
            <a:r>
              <a:rPr lang="en-US" sz="2000"/>
              <a:t>It is best if you have a variety of great options and several factors to consider.</a:t>
            </a:r>
          </a:p>
        </p:txBody>
      </p:sp>
    </p:spTree>
    <p:extLst>
      <p:ext uri="{BB962C8B-B14F-4D97-AF65-F5344CB8AC3E}">
        <p14:creationId xmlns:p14="http://schemas.microsoft.com/office/powerpoint/2010/main" val="2168173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u 9">
            <a:extLst>
              <a:ext uri="{FF2B5EF4-FFF2-40B4-BE49-F238E27FC236}">
                <a16:creationId xmlns:a16="http://schemas.microsoft.com/office/drawing/2014/main" id="{8AFBCEDE-3C79-F77D-B34C-90BA0165EAFE}"/>
              </a:ext>
            </a:extLst>
          </p:cNvPr>
          <p:cNvSpPr>
            <a:spLocks noGrp="1"/>
          </p:cNvSpPr>
          <p:nvPr>
            <p:ph type="title"/>
          </p:nvPr>
        </p:nvSpPr>
        <p:spPr>
          <a:xfrm>
            <a:off x="838200" y="261593"/>
            <a:ext cx="10515599" cy="932688"/>
          </a:xfrm>
        </p:spPr>
        <p:txBody>
          <a:bodyPr vert="horz" lIns="91440" tIns="45720" rIns="91440" bIns="45720" rtlCol="0" anchor="b">
            <a:normAutofit/>
          </a:bodyPr>
          <a:lstStyle/>
          <a:p>
            <a:pPr algn="ctr"/>
            <a:r>
              <a:rPr lang="en-US" sz="1800" b="1" kern="1200" dirty="0">
                <a:solidFill>
                  <a:schemeClr val="tx1"/>
                </a:solidFill>
                <a:latin typeface="Arial" panose="020B0604020202020204" pitchFamily="34" charset="0"/>
                <a:cs typeface="Arial" panose="020B0604020202020204" pitchFamily="34" charset="0"/>
              </a:rPr>
              <a:t>GRID ANALYSIS FOR </a:t>
            </a:r>
            <a:r>
              <a:rPr lang="en-GB" sz="1800" b="1" dirty="0">
                <a:latin typeface="Arial" panose="020B0604020202020204" pitchFamily="34" charset="0"/>
                <a:cs typeface="Arial" panose="020B0604020202020204" pitchFamily="34" charset="0"/>
              </a:rPr>
              <a:t>THE MAIN CAUSES IDENTIFIED FROM FISHBONE DIAGRAM AND PESTLE</a:t>
            </a:r>
            <a:br>
              <a:rPr lang="en-GB" sz="1800" b="1" dirty="0">
                <a:latin typeface="Arial" panose="020B0604020202020204" pitchFamily="34" charset="0"/>
                <a:cs typeface="Arial" panose="020B0604020202020204" pitchFamily="34" charset="0"/>
              </a:rPr>
            </a:br>
            <a:endParaRPr lang="en-US" sz="1800" b="1" kern="1200" dirty="0">
              <a:solidFill>
                <a:schemeClr val="tx1"/>
              </a:solidFill>
              <a:latin typeface="Arial" panose="020B0604020202020204" pitchFamily="34" charset="0"/>
              <a:cs typeface="Arial" panose="020B0604020202020204" pitchFamily="34" charset="0"/>
            </a:endParaRPr>
          </a:p>
        </p:txBody>
      </p:sp>
      <p:graphicFrame>
        <p:nvGraphicFramePr>
          <p:cNvPr id="3" name="Content Placeholder 4">
            <a:extLst>
              <a:ext uri="{FF2B5EF4-FFF2-40B4-BE49-F238E27FC236}">
                <a16:creationId xmlns:a16="http://schemas.microsoft.com/office/drawing/2014/main" id="{32717856-F108-02B2-A050-755DB9352168}"/>
              </a:ext>
            </a:extLst>
          </p:cNvPr>
          <p:cNvGraphicFramePr>
            <a:graphicFrameLocks/>
          </p:cNvGraphicFramePr>
          <p:nvPr>
            <p:extLst>
              <p:ext uri="{D42A27DB-BD31-4B8C-83A1-F6EECF244321}">
                <p14:modId xmlns:p14="http://schemas.microsoft.com/office/powerpoint/2010/main" val="3874297080"/>
              </p:ext>
            </p:extLst>
          </p:nvPr>
        </p:nvGraphicFramePr>
        <p:xfrm>
          <a:off x="838200" y="1912604"/>
          <a:ext cx="10515602" cy="4343140"/>
        </p:xfrm>
        <a:graphic>
          <a:graphicData uri="http://schemas.openxmlformats.org/drawingml/2006/table">
            <a:tbl>
              <a:tblPr firstRow="1" bandRow="1">
                <a:gradFill rotWithShape="1">
                  <a:gsLst>
                    <a:gs pos="0">
                      <a:srgbClr val="00B0F0">
                        <a:tint val="50000"/>
                        <a:satMod val="300000"/>
                      </a:srgbClr>
                    </a:gs>
                    <a:gs pos="35000">
                      <a:srgbClr val="00B0F0">
                        <a:tint val="37000"/>
                        <a:satMod val="300000"/>
                      </a:srgbClr>
                    </a:gs>
                    <a:gs pos="100000">
                      <a:srgbClr val="00B0F0">
                        <a:tint val="15000"/>
                        <a:satMod val="350000"/>
                      </a:srgbClr>
                    </a:gs>
                  </a:gsLst>
                  <a:lin ang="16200000" scaled="1"/>
                </a:gradFill>
                <a:effectLst>
                  <a:outerShdw blurRad="40000" dist="20000" dir="5400000" rotWithShape="0">
                    <a:srgbClr val="000000">
                      <a:alpha val="38000"/>
                    </a:srgbClr>
                  </a:outerShdw>
                </a:effectLst>
              </a:tblPr>
              <a:tblGrid>
                <a:gridCol w="3353841">
                  <a:extLst>
                    <a:ext uri="{9D8B030D-6E8A-4147-A177-3AD203B41FA5}">
                      <a16:colId xmlns:a16="http://schemas.microsoft.com/office/drawing/2014/main" val="578628512"/>
                    </a:ext>
                  </a:extLst>
                </a:gridCol>
                <a:gridCol w="1381521">
                  <a:extLst>
                    <a:ext uri="{9D8B030D-6E8A-4147-A177-3AD203B41FA5}">
                      <a16:colId xmlns:a16="http://schemas.microsoft.com/office/drawing/2014/main" val="3653184694"/>
                    </a:ext>
                  </a:extLst>
                </a:gridCol>
                <a:gridCol w="1440652">
                  <a:extLst>
                    <a:ext uri="{9D8B030D-6E8A-4147-A177-3AD203B41FA5}">
                      <a16:colId xmlns:a16="http://schemas.microsoft.com/office/drawing/2014/main" val="429881163"/>
                    </a:ext>
                  </a:extLst>
                </a:gridCol>
                <a:gridCol w="2331966">
                  <a:extLst>
                    <a:ext uri="{9D8B030D-6E8A-4147-A177-3AD203B41FA5}">
                      <a16:colId xmlns:a16="http://schemas.microsoft.com/office/drawing/2014/main" val="4205240019"/>
                    </a:ext>
                  </a:extLst>
                </a:gridCol>
                <a:gridCol w="2007622">
                  <a:extLst>
                    <a:ext uri="{9D8B030D-6E8A-4147-A177-3AD203B41FA5}">
                      <a16:colId xmlns:a16="http://schemas.microsoft.com/office/drawing/2014/main" val="2877376516"/>
                    </a:ext>
                  </a:extLst>
                </a:gridCol>
              </a:tblGrid>
              <a:tr h="868628">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600" b="1">
                          <a:effectLst/>
                          <a:latin typeface="Arial" panose="020B0604020202020204" pitchFamily="34" charset="0"/>
                          <a:cs typeface="Arial" panose="020B0604020202020204" pitchFamily="34" charset="0"/>
                        </a:rPr>
                        <a:t>Factors:</a:t>
                      </a:r>
                      <a:endParaRPr lang="en-GB" sz="1600" b="1">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dirty="0">
                          <a:effectLst/>
                          <a:latin typeface="Arial" panose="020B0604020202020204" pitchFamily="34" charset="0"/>
                          <a:cs typeface="Arial" panose="020B0604020202020204" pitchFamily="34" charset="0"/>
                        </a:rPr>
                        <a:t>Cost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Time</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Attracting customers </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cs typeface="Arial" panose="020B0604020202020204" pitchFamily="34" charset="0"/>
                        </a:rPr>
                        <a:t>Total</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42297498"/>
                  </a:ext>
                </a:extLst>
              </a:tr>
              <a:tr h="868628">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100" b="1" dirty="0">
                          <a:effectLst/>
                          <a:latin typeface="Arial" panose="020B0604020202020204" pitchFamily="34" charset="0"/>
                          <a:cs typeface="Arial" panose="020B0604020202020204" pitchFamily="34" charset="0"/>
                        </a:rPr>
                        <a:t>Weights:</a:t>
                      </a:r>
                      <a:endParaRPr lang="en-GB" sz="1100" b="1" dirty="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200" dirty="0">
                          <a:effectLst/>
                          <a:latin typeface="Arial" panose="020B0604020202020204" pitchFamily="34" charset="0"/>
                          <a:cs typeface="Arial" panose="020B0604020202020204" pitchFamily="34" charset="0"/>
                        </a:rPr>
                        <a:t> 3</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200" dirty="0">
                          <a:effectLst/>
                          <a:latin typeface="Arial" panose="020B0604020202020204" pitchFamily="34" charset="0"/>
                          <a:cs typeface="Arial" panose="020B0604020202020204" pitchFamily="34" charset="0"/>
                        </a:rPr>
                        <a:t>2 </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200" dirty="0">
                          <a:effectLst/>
                          <a:latin typeface="Arial" panose="020B0604020202020204" pitchFamily="34" charset="0"/>
                          <a:cs typeface="Arial" panose="020B0604020202020204" pitchFamily="34" charset="0"/>
                        </a:rPr>
                        <a:t> 5</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600">
                          <a:effectLst/>
                          <a:latin typeface="Arial" panose="020B0604020202020204" pitchFamily="34" charset="0"/>
                          <a:cs typeface="Arial" panose="020B0604020202020204" pitchFamily="34" charset="0"/>
                        </a:rPr>
                        <a:t> </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68557764"/>
                  </a:ext>
                </a:extLst>
              </a:tr>
              <a:tr h="868628">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A:Selling goods </a:t>
                      </a:r>
                      <a:r>
                        <a:rPr lang="en-GB" sz="1600">
                          <a:effectLst/>
                          <a:latin typeface="Arial" panose="020B0604020202020204" pitchFamily="34" charset="0"/>
                          <a:ea typeface="Times New Roman" panose="02020603050405020304" pitchFamily="18" charset="0"/>
                          <a:cs typeface="Arial" panose="020B0604020202020204" pitchFamily="34" charset="0"/>
                        </a:rPr>
                        <a:t>at lower </a:t>
                      </a:r>
                      <a:r>
                        <a:rPr lang="en-GB" sz="1600" dirty="0">
                          <a:effectLst/>
                          <a:latin typeface="Arial" panose="020B0604020202020204" pitchFamily="34" charset="0"/>
                          <a:ea typeface="Times New Roman" panose="02020603050405020304" pitchFamily="18" charset="0"/>
                          <a:cs typeface="Arial" panose="020B0604020202020204" pitchFamily="34" charset="0"/>
                        </a:rPr>
                        <a:t>prices</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1</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3</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3</a:t>
                      </a:r>
                    </a:p>
                    <a:p>
                      <a:pPr algn="r">
                        <a:spcAft>
                          <a:spcPts val="0"/>
                        </a:spcAft>
                      </a:pPr>
                      <a:r>
                        <a:rPr lang="en-GB" sz="16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6</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3</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15</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solidFill>
                            <a:srgbClr val="FF0000"/>
                          </a:solidFill>
                          <a:effectLst/>
                          <a:latin typeface="Arial" panose="020B0604020202020204" pitchFamily="34" charset="0"/>
                          <a:cs typeface="Arial" panose="020B0604020202020204" pitchFamily="34" charset="0"/>
                        </a:rPr>
                        <a:t> 24</a:t>
                      </a:r>
                      <a:endPar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41858192"/>
                  </a:ext>
                </a:extLst>
              </a:tr>
              <a:tr h="868628">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B:Use discount</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1</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3</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2</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4</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2</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10</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solidFill>
                            <a:srgbClr val="FF0000"/>
                          </a:solidFill>
                          <a:effectLst/>
                          <a:latin typeface="Arial" panose="020B0604020202020204" pitchFamily="34" charset="0"/>
                          <a:cs typeface="Arial" panose="020B0604020202020204" pitchFamily="34" charset="0"/>
                        </a:rPr>
                        <a:t> 17</a:t>
                      </a:r>
                      <a:endPar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78316325"/>
                  </a:ext>
                </a:extLst>
              </a:tr>
              <a:tr h="868628">
                <a:tc>
                  <a:txBody>
                    <a:bodyPr/>
                    <a:lstStyle/>
                    <a:p>
                      <a:pPr algn="just">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C:Produce another type of goods</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0</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0</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1</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2</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2</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10</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p>
                      <a:pPr algn="ctr">
                        <a:spcAft>
                          <a:spcPts val="0"/>
                        </a:spcAft>
                      </a:pPr>
                      <a:r>
                        <a:rPr lang="en-GB" sz="16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12</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67364536"/>
                  </a:ext>
                </a:extLst>
              </a:tr>
            </a:tbl>
          </a:graphicData>
        </a:graphic>
      </p:graphicFrame>
    </p:spTree>
    <p:extLst>
      <p:ext uri="{BB962C8B-B14F-4D97-AF65-F5344CB8AC3E}">
        <p14:creationId xmlns:p14="http://schemas.microsoft.com/office/powerpoint/2010/main" val="866851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D86F170E-F44E-CD30-977A-A6AACFD5E473}"/>
              </a:ext>
            </a:extLst>
          </p:cNvPr>
          <p:cNvSpPr>
            <a:spLocks noGrp="1"/>
          </p:cNvSpPr>
          <p:nvPr>
            <p:ph type="title"/>
          </p:nvPr>
        </p:nvSpPr>
        <p:spPr>
          <a:xfrm>
            <a:off x="838201" y="365125"/>
            <a:ext cx="5251316" cy="1807305"/>
          </a:xfrm>
        </p:spPr>
        <p:txBody>
          <a:bodyPr>
            <a:normAutofit/>
          </a:bodyPr>
          <a:lstStyle/>
          <a:p>
            <a:pPr algn="ctr"/>
            <a:r>
              <a:rPr lang="en-GB" sz="1800" b="1" dirty="0">
                <a:latin typeface="Arial" panose="020B0604020202020204" pitchFamily="34" charset="0"/>
                <a:cs typeface="Arial" panose="020B0604020202020204" pitchFamily="34" charset="0"/>
              </a:rPr>
              <a:t>CONCLUSION – THE BEST SOLUTION TO INCREASE PROFIT FOR T M LEWIN</a:t>
            </a:r>
          </a:p>
        </p:txBody>
      </p:sp>
      <p:sp>
        <p:nvSpPr>
          <p:cNvPr id="4" name="Substituent conținut 3">
            <a:extLst>
              <a:ext uri="{FF2B5EF4-FFF2-40B4-BE49-F238E27FC236}">
                <a16:creationId xmlns:a16="http://schemas.microsoft.com/office/drawing/2014/main" id="{849542C5-4E7A-6A3A-F735-298D8438102C}"/>
              </a:ext>
            </a:extLst>
          </p:cNvPr>
          <p:cNvSpPr>
            <a:spLocks noGrp="1"/>
          </p:cNvSpPr>
          <p:nvPr>
            <p:ph idx="1"/>
          </p:nvPr>
        </p:nvSpPr>
        <p:spPr>
          <a:xfrm>
            <a:off x="838200" y="2333297"/>
            <a:ext cx="5387967" cy="2917129"/>
          </a:xfrm>
        </p:spPr>
        <p:txBody>
          <a:bodyPr>
            <a:normAutofi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After analysing  the Grid Analysis  it turned out that the best solution for T M Lewin was to sell goods at  lower prices. </a:t>
            </a:r>
          </a:p>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A decrease in costs might lead to an expansion sought after that is sufficiently large to improve overall benefits.</a:t>
            </a:r>
          </a:p>
        </p:txBody>
      </p:sp>
      <p:pic>
        <p:nvPicPr>
          <p:cNvPr id="17" name="Picture 5" descr="Angled shot of pen on a graph">
            <a:extLst>
              <a:ext uri="{FF2B5EF4-FFF2-40B4-BE49-F238E27FC236}">
                <a16:creationId xmlns:a16="http://schemas.microsoft.com/office/drawing/2014/main" id="{B3A965B0-1920-1A83-A07C-A73E5FF9001B}"/>
              </a:ext>
            </a:extLst>
          </p:cNvPr>
          <p:cNvPicPr>
            <a:picLocks noChangeAspect="1"/>
          </p:cNvPicPr>
          <p:nvPr/>
        </p:nvPicPr>
        <p:blipFill rotWithShape="1">
          <a:blip r:embed="rId2"/>
          <a:srcRect l="2249" r="3971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23432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8262751D-C875-D7EA-B689-40BCD1C07CC1}"/>
              </a:ext>
            </a:extLst>
          </p:cNvPr>
          <p:cNvSpPr>
            <a:spLocks noGrp="1"/>
          </p:cNvSpPr>
          <p:nvPr>
            <p:ph type="title"/>
          </p:nvPr>
        </p:nvSpPr>
        <p:spPr>
          <a:xfrm>
            <a:off x="838201" y="365125"/>
            <a:ext cx="5251316" cy="1807305"/>
          </a:xfrm>
        </p:spPr>
        <p:txBody>
          <a:bodyPr>
            <a:normAutofit/>
          </a:bodyPr>
          <a:lstStyle/>
          <a:p>
            <a:pPr algn="ctr"/>
            <a:r>
              <a:rPr lang="en-GB" sz="1800" b="1" dirty="0">
                <a:latin typeface="Arial" panose="020B0604020202020204" pitchFamily="34" charset="0"/>
                <a:cs typeface="Arial" panose="020B0604020202020204" pitchFamily="34" charset="0"/>
              </a:rPr>
              <a:t>EXAMPLE OF SOLUTION</a:t>
            </a:r>
          </a:p>
        </p:txBody>
      </p:sp>
      <p:sp>
        <p:nvSpPr>
          <p:cNvPr id="3" name="Substituent conținut 2">
            <a:extLst>
              <a:ext uri="{FF2B5EF4-FFF2-40B4-BE49-F238E27FC236}">
                <a16:creationId xmlns:a16="http://schemas.microsoft.com/office/drawing/2014/main" id="{6F3ADDA2-038F-E87E-0C8B-61FF7BF3FA7C}"/>
              </a:ext>
            </a:extLst>
          </p:cNvPr>
          <p:cNvSpPr>
            <a:spLocks noGrp="1"/>
          </p:cNvSpPr>
          <p:nvPr>
            <p:ph idx="1"/>
          </p:nvPr>
        </p:nvSpPr>
        <p:spPr>
          <a:xfrm>
            <a:off x="838201" y="2333297"/>
            <a:ext cx="5641258" cy="3843666"/>
          </a:xfrm>
        </p:spPr>
        <p:txBody>
          <a:bodyPr>
            <a:normAutofi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I</a:t>
            </a:r>
            <a:r>
              <a:rPr lang="en-GB" sz="1800" b="0" i="0" dirty="0">
                <a:effectLst/>
                <a:latin typeface="Arial" panose="020B0604020202020204" pitchFamily="34" charset="0"/>
                <a:cs typeface="Arial" panose="020B0604020202020204" pitchFamily="34" charset="0"/>
              </a:rPr>
              <a:t>f T M Lewin is selling 10.000 products at £100 each, their  revenue is £1, 000,000. If T </a:t>
            </a:r>
            <a:r>
              <a:rPr lang="en-GB" sz="1800" dirty="0">
                <a:latin typeface="Arial" panose="020B0604020202020204" pitchFamily="34" charset="0"/>
                <a:cs typeface="Arial" panose="020B0604020202020204" pitchFamily="34" charset="0"/>
              </a:rPr>
              <a:t>M Lewin </a:t>
            </a:r>
            <a:r>
              <a:rPr lang="en-GB" sz="1800" b="0" i="0" dirty="0">
                <a:effectLst/>
                <a:latin typeface="Arial" panose="020B0604020202020204" pitchFamily="34" charset="0"/>
                <a:cs typeface="Arial" panose="020B0604020202020204" pitchFamily="34" charset="0"/>
              </a:rPr>
              <a:t>reduce prices to £99 and demand increases to 12. 000 units, their revenue will be £ 1,188,000.</a:t>
            </a:r>
            <a:endParaRPr lang="en-GB" sz="1800" dirty="0">
              <a:latin typeface="Arial" panose="020B0604020202020204" pitchFamily="34" charset="0"/>
              <a:cs typeface="Arial" panose="020B0604020202020204" pitchFamily="34" charset="0"/>
            </a:endParaRPr>
          </a:p>
        </p:txBody>
      </p:sp>
      <p:pic>
        <p:nvPicPr>
          <p:cNvPr id="18" name="Picture 4" descr="White percentage symbol on red background">
            <a:extLst>
              <a:ext uri="{FF2B5EF4-FFF2-40B4-BE49-F238E27FC236}">
                <a16:creationId xmlns:a16="http://schemas.microsoft.com/office/drawing/2014/main" id="{2B139BC6-F97F-06EF-979E-0A212626E47A}"/>
              </a:ext>
            </a:extLst>
          </p:cNvPr>
          <p:cNvPicPr>
            <a:picLocks noChangeAspect="1"/>
          </p:cNvPicPr>
          <p:nvPr/>
        </p:nvPicPr>
        <p:blipFill rotWithShape="1">
          <a:blip r:embed="rId2"/>
          <a:srcRect l="39486" r="247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86582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asetăText 1">
            <a:extLst>
              <a:ext uri="{FF2B5EF4-FFF2-40B4-BE49-F238E27FC236}">
                <a16:creationId xmlns:a16="http://schemas.microsoft.com/office/drawing/2014/main" id="{CCAA8E3D-A2E4-8772-8024-B2FABFC502D3}"/>
              </a:ext>
            </a:extLst>
          </p:cNvPr>
          <p:cNvSpPr txBox="1"/>
          <p:nvPr/>
        </p:nvSpPr>
        <p:spPr>
          <a:xfrm>
            <a:off x="1653363" y="2176272"/>
            <a:ext cx="9367204" cy="4041648"/>
          </a:xfrm>
          <a:prstGeom prst="rect">
            <a:avLst/>
          </a:prstGeom>
        </p:spPr>
        <p:txBody>
          <a:bodyPr vert="horz" lIns="91440" tIns="45720" rIns="91440" bIns="45720" rtlCol="0" anchor="t">
            <a:normAutofit/>
          </a:bodyPr>
          <a:lstStyle/>
          <a:p>
            <a:pPr algn="just">
              <a:lnSpc>
                <a:spcPct val="150000"/>
              </a:lnSpc>
              <a:spcAft>
                <a:spcPts val="600"/>
              </a:spcAft>
            </a:pPr>
            <a:r>
              <a:rPr lang="en-US" b="1" dirty="0">
                <a:latin typeface="Arial" panose="020B0604020202020204" pitchFamily="34" charset="0"/>
                <a:cs typeface="Arial" panose="020B0604020202020204" pitchFamily="34" charset="0"/>
              </a:rPr>
              <a:t>REFERENCES</a:t>
            </a:r>
          </a:p>
          <a:p>
            <a:pPr marL="57150" algn="just">
              <a:lnSpc>
                <a:spcPct val="150000"/>
              </a:lnSpc>
              <a:spcAft>
                <a:spcPts val="600"/>
              </a:spcAft>
            </a:pPr>
            <a:endParaRPr lang="en-US" sz="1400" dirty="0">
              <a:latin typeface="Arial" panose="020B0604020202020204" pitchFamily="34" charset="0"/>
              <a:cs typeface="Arial" panose="020B0604020202020204" pitchFamily="34" charset="0"/>
            </a:endParaRPr>
          </a:p>
          <a:p>
            <a:pPr marL="57150" algn="just">
              <a:lnSpc>
                <a:spcPct val="150000"/>
              </a:lnSpc>
              <a:spcAft>
                <a:spcPts val="600"/>
              </a:spcAft>
            </a:pPr>
            <a:endParaRPr lang="en-US" sz="1400" dirty="0">
              <a:latin typeface="Arial" panose="020B0604020202020204" pitchFamily="34" charset="0"/>
              <a:cs typeface="Arial" panose="020B0604020202020204" pitchFamily="34" charset="0"/>
            </a:endParaRPr>
          </a:p>
          <a:p>
            <a:pPr algn="just">
              <a:lnSpc>
                <a:spcPct val="150000"/>
              </a:lnSpc>
              <a:spcAft>
                <a:spcPts val="600"/>
              </a:spcAft>
            </a:pPr>
            <a:r>
              <a:rPr lang="en-US" sz="1400" dirty="0">
                <a:latin typeface="Arial" panose="020B0604020202020204" pitchFamily="34" charset="0"/>
                <a:cs typeface="Arial" panose="020B0604020202020204" pitchFamily="34" charset="0"/>
              </a:rPr>
              <a:t>	Middleton, H., (2002), </a:t>
            </a:r>
            <a:r>
              <a:rPr lang="en-US" sz="1400" b="0" i="0" dirty="0">
                <a:effectLst/>
                <a:latin typeface="Arial" panose="020B0604020202020204" pitchFamily="34" charset="0"/>
                <a:cs typeface="Arial" panose="020B0604020202020204" pitchFamily="34" charset="0"/>
              </a:rPr>
              <a:t>Complex problem solving in a workplace setting, International Journal of Educational Research, Volume 37, Issue 1.</a:t>
            </a:r>
          </a:p>
          <a:p>
            <a:pPr algn="just">
              <a:lnSpc>
                <a:spcPct val="150000"/>
              </a:lnSpc>
              <a:spcAft>
                <a:spcPts val="600"/>
              </a:spcAft>
            </a:pP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Dockalikova</a:t>
            </a:r>
            <a:r>
              <a:rPr lang="en-US" sz="1400" b="0" i="0" dirty="0">
                <a:effectLst/>
                <a:latin typeface="Arial" panose="020B0604020202020204" pitchFamily="34" charset="0"/>
                <a:cs typeface="Arial" panose="020B0604020202020204" pitchFamily="34" charset="0"/>
              </a:rPr>
              <a:t>, I.,  </a:t>
            </a:r>
            <a:r>
              <a:rPr lang="en-US" sz="1400" b="0" i="0" dirty="0" err="1">
                <a:effectLst/>
                <a:latin typeface="Arial" panose="020B0604020202020204" pitchFamily="34" charset="0"/>
                <a:cs typeface="Arial" panose="020B0604020202020204" pitchFamily="34" charset="0"/>
              </a:rPr>
              <a:t>Klozikova</a:t>
            </a:r>
            <a:r>
              <a:rPr lang="en-US" sz="1400" b="0" i="0" dirty="0">
                <a:effectLst/>
                <a:latin typeface="Arial" panose="020B0604020202020204" pitchFamily="34" charset="0"/>
                <a:cs typeface="Arial" panose="020B0604020202020204" pitchFamily="34" charset="0"/>
              </a:rPr>
              <a:t>, J., 2014, MCDM Methods in Practice: Determining the Significance of PESTEL Analysis Criteria, European Conference on Management, Leadership &amp; Governance; </a:t>
            </a:r>
            <a:r>
              <a:rPr lang="en-US" sz="1400" b="0" i="0" dirty="0" err="1">
                <a:effectLst/>
                <a:latin typeface="Arial" panose="020B0604020202020204" pitchFamily="34" charset="0"/>
                <a:cs typeface="Arial" panose="020B0604020202020204" pitchFamily="34" charset="0"/>
              </a:rPr>
              <a:t>Kidmore</a:t>
            </a:r>
            <a:r>
              <a:rPr lang="en-US" sz="1400" b="0" i="0" dirty="0">
                <a:effectLst/>
                <a:latin typeface="Arial" panose="020B0604020202020204" pitchFamily="34" charset="0"/>
                <a:cs typeface="Arial" panose="020B0604020202020204" pitchFamily="34" charset="0"/>
              </a:rPr>
              <a:t> End  </a:t>
            </a:r>
            <a:r>
              <a:rPr lang="en-US" sz="1400" b="0" i="0" dirty="0" err="1">
                <a:effectLst/>
                <a:latin typeface="Arial" panose="020B0604020202020204" pitchFamily="34" charset="0"/>
                <a:cs typeface="Arial" panose="020B0604020202020204" pitchFamily="34" charset="0"/>
              </a:rPr>
              <a:t>Kidmore</a:t>
            </a:r>
            <a:r>
              <a:rPr lang="en-US" sz="1400" b="0" i="0" dirty="0">
                <a:effectLst/>
                <a:latin typeface="Arial" panose="020B0604020202020204" pitchFamily="34" charset="0"/>
                <a:cs typeface="Arial" panose="020B0604020202020204" pitchFamily="34" charset="0"/>
              </a:rPr>
              <a:t> End: Academic Conferences International Limited. </a:t>
            </a:r>
          </a:p>
          <a:p>
            <a:pPr algn="just">
              <a:lnSpc>
                <a:spcPct val="150000"/>
              </a:lnSpc>
              <a:spcAft>
                <a:spcPts val="600"/>
              </a:spcAft>
            </a:pPr>
            <a:r>
              <a:rPr lang="en-US" sz="1400" b="0" i="0" dirty="0">
                <a:effectLst/>
                <a:latin typeface="Arial" panose="020B0604020202020204" pitchFamily="34" charset="0"/>
                <a:cs typeface="Arial" panose="020B0604020202020204" pitchFamily="34" charset="0"/>
              </a:rPr>
              <a:t>	San, G. S., </a:t>
            </a:r>
            <a:r>
              <a:rPr lang="en-US" sz="1400" b="0" i="0" dirty="0" err="1">
                <a:effectLst/>
                <a:latin typeface="Arial" panose="020B0604020202020204" pitchFamily="34" charset="0"/>
                <a:cs typeface="Arial" panose="020B0604020202020204" pitchFamily="34" charset="0"/>
              </a:rPr>
              <a:t>Tjitro</a:t>
            </a:r>
            <a:r>
              <a:rPr lang="en-US" sz="1400" b="0" i="0" dirty="0">
                <a:effectLst/>
                <a:latin typeface="Arial" panose="020B0604020202020204" pitchFamily="34" charset="0"/>
                <a:cs typeface="Arial" panose="020B0604020202020204" pitchFamily="34" charset="0"/>
              </a:rPr>
              <a:t>, S., &amp; Santoso, M. (2003). Desain </a:t>
            </a:r>
            <a:r>
              <a:rPr lang="en-US" sz="1400" b="0" i="0" dirty="0" err="1">
                <a:effectLst/>
                <a:latin typeface="Arial" panose="020B0604020202020204" pitchFamily="34" charset="0"/>
                <a:cs typeface="Arial" panose="020B0604020202020204" pitchFamily="34" charset="0"/>
              </a:rPr>
              <a:t>Eksperimen</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untuk</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Mengoptimalkan</a:t>
            </a:r>
            <a:r>
              <a:rPr lang="en-US" sz="1400" b="0" i="0" dirty="0">
                <a:effectLst/>
                <a:latin typeface="Arial" panose="020B0604020202020204" pitchFamily="34" charset="0"/>
                <a:cs typeface="Arial" panose="020B0604020202020204" pitchFamily="34" charset="0"/>
              </a:rPr>
              <a:t> Proses </a:t>
            </a:r>
            <a:r>
              <a:rPr lang="en-US" sz="1400" b="0" i="0" dirty="0" err="1">
                <a:effectLst/>
                <a:latin typeface="Arial" panose="020B0604020202020204" pitchFamily="34" charset="0"/>
                <a:cs typeface="Arial" panose="020B0604020202020204" pitchFamily="34" charset="0"/>
              </a:rPr>
              <a:t>Pengecoran</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Saluran</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Keluar</a:t>
            </a:r>
            <a:r>
              <a:rPr lang="en-US" sz="1400" b="0" i="0" dirty="0">
                <a:effectLst/>
                <a:latin typeface="Arial" panose="020B0604020202020204" pitchFamily="34" charset="0"/>
                <a:cs typeface="Arial" panose="020B0604020202020204" pitchFamily="34" charset="0"/>
              </a:rPr>
              <a:t> Teko. JURNAL TEKNIK MESIN, 5(1), 5–10.</a:t>
            </a:r>
          </a:p>
          <a:p>
            <a:pPr algn="just">
              <a:lnSpc>
                <a:spcPct val="150000"/>
              </a:lnSpc>
              <a:spcAft>
                <a:spcPts val="600"/>
              </a:spcAft>
            </a:pPr>
            <a:endParaRPr lang="en-US" sz="1400" b="0" i="0" dirty="0">
              <a:effectLst/>
              <a:latin typeface="Arial" panose="020B0604020202020204" pitchFamily="34" charset="0"/>
              <a:cs typeface="Arial" panose="020B0604020202020204" pitchFamily="34" charset="0"/>
            </a:endParaRPr>
          </a:p>
          <a:p>
            <a:pPr algn="just">
              <a:lnSpc>
                <a:spcPct val="150000"/>
              </a:lnSpc>
              <a:spcAft>
                <a:spcPts val="600"/>
              </a:spcAft>
            </a:pPr>
            <a:endParaRPr lang="en-US" sz="1400" b="0" i="0" dirty="0">
              <a:effectLst/>
              <a:latin typeface="Arial" panose="020B0604020202020204" pitchFamily="34" charset="0"/>
              <a:cs typeface="Arial" panose="020B0604020202020204" pitchFamily="34" charset="0"/>
            </a:endParaRPr>
          </a:p>
          <a:p>
            <a:pPr marL="57150" algn="just">
              <a:lnSpc>
                <a:spcPct val="150000"/>
              </a:lnSpc>
              <a:spcAft>
                <a:spcPts val="600"/>
              </a:spcAft>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2912123"/>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7513</TotalTime>
  <Words>929</Words>
  <Application>Microsoft Office PowerPoint</Application>
  <PresentationFormat>Ecran lat</PresentationFormat>
  <Paragraphs>124</Paragraphs>
  <Slides>16</Slides>
  <Notes>1</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16</vt:i4>
      </vt:variant>
    </vt:vector>
  </HeadingPairs>
  <TitlesOfParts>
    <vt:vector size="23" baseType="lpstr">
      <vt:lpstr>Meiryo</vt:lpstr>
      <vt:lpstr>Arial</vt:lpstr>
      <vt:lpstr>Calibri</vt:lpstr>
      <vt:lpstr>Calibri Light</vt:lpstr>
      <vt:lpstr>Courier New</vt:lpstr>
      <vt:lpstr>Wingdings</vt:lpstr>
      <vt:lpstr>Temă Office</vt:lpstr>
      <vt:lpstr>PROBLEM SOLVING AND DECISION MAKING   </vt:lpstr>
      <vt:lpstr>Prezentare PowerPoint</vt:lpstr>
      <vt:lpstr>UNDERSTANDING THE NATURE AND IMPACT OF THE PROFIT DECLINE AT TM LEWIN, UK</vt:lpstr>
      <vt:lpstr>IDENTIFYING THE CAUSES OF PROFIT DECLINE FOR T M LEWIN</vt:lpstr>
      <vt:lpstr>PESTEL ANALYSIS DEFINE</vt:lpstr>
      <vt:lpstr>PESTEL ANALYSIS HAS TWO FUNCTIONS: </vt:lpstr>
      <vt:lpstr> PESTLE ANALYSIS FOR T M LEWIN DECLININ PROFIT</vt:lpstr>
      <vt:lpstr>Prezentare PowerPoint</vt:lpstr>
      <vt:lpstr>A RESEARCH-INFORMED CAUSE-AND-EFFECT ANALYSIS -  FISHBONE DIAGRAM</vt:lpstr>
      <vt:lpstr>FISHBONE DIAGRAM</vt:lpstr>
      <vt:lpstr>IDENTIFICATION OF POSSIBLE SOLUTIONS FOR INCREASE DECLINE PROFIT FOR T M LEWIN</vt:lpstr>
      <vt:lpstr>GRID ANALYSIS</vt:lpstr>
      <vt:lpstr>GRID ANALYSIS FOR THE MAIN CAUSES IDENTIFIED FROM FISHBONE DIAGRAM AND PESTLE </vt:lpstr>
      <vt:lpstr>CONCLUSION – THE BEST SOLUTION TO INCREASE PROFIT FOR T M LEWIN</vt:lpstr>
      <vt:lpstr>EXAMPLE OF SOLUTION</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Solving the problem of profit decline at TM Lewin, UK </dc:title>
  <dc:creator>Alexandra Tuica</dc:creator>
  <cp:lastModifiedBy>Alexandra Tuica</cp:lastModifiedBy>
  <cp:revision>1</cp:revision>
  <dcterms:created xsi:type="dcterms:W3CDTF">2022-09-25T11:02:00Z</dcterms:created>
  <dcterms:modified xsi:type="dcterms:W3CDTF">2022-10-30T17:21:31Z</dcterms:modified>
</cp:coreProperties>
</file>