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4256AD-A759-4DF4-B261-1C18891245BC}" v="5" dt="2023-02-24T19:58:14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men dragu" userId="91ee5c0424bd4451" providerId="LiveId" clId="{044256AD-A759-4DF4-B261-1C18891245BC}"/>
    <pc:docChg chg="custSel modSld">
      <pc:chgData name="carmen dragu" userId="91ee5c0424bd4451" providerId="LiveId" clId="{044256AD-A759-4DF4-B261-1C18891245BC}" dt="2023-02-24T19:58:50.727" v="391" actId="114"/>
      <pc:docMkLst>
        <pc:docMk/>
      </pc:docMkLst>
      <pc:sldChg chg="modSp mod">
        <pc:chgData name="carmen dragu" userId="91ee5c0424bd4451" providerId="LiveId" clId="{044256AD-A759-4DF4-B261-1C18891245BC}" dt="2023-02-24T19:58:50.727" v="391" actId="114"/>
        <pc:sldMkLst>
          <pc:docMk/>
          <pc:sldMk cId="2514454394" sldId="256"/>
        </pc:sldMkLst>
        <pc:spChg chg="mod">
          <ac:chgData name="carmen dragu" userId="91ee5c0424bd4451" providerId="LiveId" clId="{044256AD-A759-4DF4-B261-1C18891245BC}" dt="2023-02-24T19:58:50.727" v="391" actId="114"/>
          <ac:spMkLst>
            <pc:docMk/>
            <pc:sldMk cId="2514454394" sldId="256"/>
            <ac:spMk id="2" creationId="{6C6EDC03-025C-6FF2-55A5-3024A5E7B09C}"/>
          </ac:spMkLst>
        </pc:spChg>
        <pc:spChg chg="mod">
          <ac:chgData name="carmen dragu" userId="91ee5c0424bd4451" providerId="LiveId" clId="{044256AD-A759-4DF4-B261-1C18891245BC}" dt="2023-02-24T19:58:08.354" v="386" actId="20577"/>
          <ac:spMkLst>
            <pc:docMk/>
            <pc:sldMk cId="2514454394" sldId="256"/>
            <ac:spMk id="11" creationId="{051D876F-58C4-B5A3-1FFE-72E7DC13825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F47E9-3F44-93E6-0CBC-1C2A7F0E52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272132-CAC9-FC26-6C84-0FB4B112CB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F4573-4BA2-8BE5-D8A8-755CB61F3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4A24E-6023-67EC-CFB9-600F7B3FD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DBB-1B2F-6B3E-25DE-D9D0C89C2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63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3F4EE-BEB4-2D68-A29A-BAD0D6C24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98063-B5C9-61C0-260F-35422F9A5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D34BC-F902-4AD4-94D9-C0DFD49D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E2832-6EFA-BCF8-384B-5EDB5FA71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E1B46-5E0F-D326-F921-1498A7F18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013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E2E4F-D34A-5406-661E-DBC90953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781D90-DE86-B514-4032-9459B3578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4F01C-99C4-2428-292F-595DBE7D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3C1857-7ED2-14A0-0F11-60E902FCA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8938E-26BD-E64D-5F9E-44C033A11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722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427CE-DA29-D2C3-216A-1BD7F7719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70FBD-3992-10DE-348A-26A150482B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7EC328-CDB1-BEF9-E9FE-E88B92E159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1B4FE6-51C1-3EDF-12E7-DBFD3A83D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6EC44C-3982-46AE-A630-99EF9ECBB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3E8DF-64FA-DA5E-5791-3BC285176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776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7C625-38D9-86CE-9B61-11E308156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BF11C1-D666-6DFC-FCF8-F4C0FCF78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430ADC-12A7-7B34-AA37-718161CE9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A019E0-1522-7424-6BCD-222C2C599F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AE4A35-007C-9F3F-DDD1-B513F74245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D1E7E9-B11C-F415-E9E8-8004B5BA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19B299-B217-5918-857C-221D9C5CC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E2B092-B9F9-DF8F-E8A1-AAC800DDF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953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4C1CF-0472-1D85-B9BD-26D0020D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C10D5A-944F-86BA-A172-50FB42303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7DA248-3D61-7B52-0D95-F80BE8A9B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A05861-93DB-B036-B904-FCA523D67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780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E09487-CD5C-B09A-2E07-768174FCB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C8B9D6-F986-238A-2052-B4FDCD95F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82851-2C22-EF8C-A257-30176D8EE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42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3F25D-0453-8E7F-5F75-56EC1CDEF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ECA9D-1767-48E7-5E29-E64039F5C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FAEEFB-9003-33F0-F2D3-93F339419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3006C-66D4-F7EE-7B3A-B4B0101FC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3A1F1E-CAA1-0071-74FD-A0F0FF67A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2AD35C-DD2A-AFFA-A874-2531BD1DA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44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DC73A-DEDF-1DB5-E805-5EC0E267F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F62090-8098-4EA7-15DA-6390C9998E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5127D3-C4D4-ADFA-786B-B4D3B2B51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4573CB-7868-E0E1-6E99-1996B4433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9D80B-3406-B401-0D13-7B740805C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3A9D04-315C-C24D-6FCA-E04FB867B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85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1CDFE-C9A0-35F2-198F-66992DC71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911FBF-0B6D-FE3A-1DF4-A608BC8E5B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5EEFE-BC15-FB99-79F9-19986A9E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F83CA-FDD6-A3F7-AE2C-2DEC504F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21BC2-241D-AE79-8033-7C0EAABC6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22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2960A8-A43C-2495-9F9E-3C4A66FCEB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0E4A5F-E68D-C2FD-D22E-BEC3CFF031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3D336A-BBDA-2CF2-6A37-3AE26654C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FDBD7-10F3-071C-6A4F-067EC7222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46DD4-7806-ADAF-ED05-338C135D5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44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DF54FE-8A58-3334-61D0-E8F8C2551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F92EB-F77E-E173-DEB5-755E08650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02072F-5432-D19C-2A05-6322E322B8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B515A-D40A-4681-9554-46B05154A6E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23CF8-0A4F-4BD9-8CD8-D707A56445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9CBC1-8A18-BC40-CAA0-FE5AF29250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EE495-8111-4C18-A066-62605345F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576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13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9" name="Picture 8" descr="A picture containing food, table, cup, coffee&#10;&#10;Description automatically generated">
            <a:extLst>
              <a:ext uri="{FF2B5EF4-FFF2-40B4-BE49-F238E27FC236}">
                <a16:creationId xmlns:a16="http://schemas.microsoft.com/office/drawing/2014/main" id="{9FD67259-BFA4-630C-DF69-7471EA5E56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0" r="-1" b="7178"/>
          <a:stretch/>
        </p:blipFill>
        <p:spPr>
          <a:xfrm>
            <a:off x="0" y="-40745"/>
            <a:ext cx="12191695" cy="6858000"/>
          </a:xfrm>
          <a:prstGeom prst="rect">
            <a:avLst/>
          </a:prstGeom>
        </p:spPr>
      </p:pic>
      <p:sp>
        <p:nvSpPr>
          <p:cNvPr id="35" name="Freeform: Shape 15">
            <a:extLst>
              <a:ext uri="{FF2B5EF4-FFF2-40B4-BE49-F238E27FC236}">
                <a16:creationId xmlns:a16="http://schemas.microsoft.com/office/drawing/2014/main" id="{8CC700D5-9809-43F4-89D5-7DBBCB0DCC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84996" y="1290918"/>
            <a:ext cx="4656579" cy="4208733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Freeform: Shape 17">
            <a:extLst>
              <a:ext uri="{FF2B5EF4-FFF2-40B4-BE49-F238E27FC236}">
                <a16:creationId xmlns:a16="http://schemas.microsoft.com/office/drawing/2014/main" id="{C7163242-6303-46DC-BAC1-2A204F061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07827" y="1378821"/>
            <a:ext cx="4333482" cy="401886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37" name="Freeform: Shape 19">
            <a:extLst>
              <a:ext uri="{FF2B5EF4-FFF2-40B4-BE49-F238E27FC236}">
                <a16:creationId xmlns:a16="http://schemas.microsoft.com/office/drawing/2014/main" id="{9A5160F0-6244-48E8-9E71-1F51EA90C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720717" y="756951"/>
            <a:ext cx="2843929" cy="2556327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Freeform: Shape 21">
            <a:extLst>
              <a:ext uri="{FF2B5EF4-FFF2-40B4-BE49-F238E27FC236}">
                <a16:creationId xmlns:a16="http://schemas.microsoft.com/office/drawing/2014/main" id="{9BDFF5CA-602C-465F-8BC3-59C996302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82263" y="628018"/>
            <a:ext cx="3172430" cy="28871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reeform: Shape 23">
            <a:extLst>
              <a:ext uri="{FF2B5EF4-FFF2-40B4-BE49-F238E27FC236}">
                <a16:creationId xmlns:a16="http://schemas.microsoft.com/office/drawing/2014/main" id="{D289228A-771B-48F6-B5DF-7A63EA324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3982" y="3576909"/>
            <a:ext cx="2685901" cy="2458888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" name="Freeform: Shape 25">
            <a:extLst>
              <a:ext uri="{FF2B5EF4-FFF2-40B4-BE49-F238E27FC236}">
                <a16:creationId xmlns:a16="http://schemas.microsoft.com/office/drawing/2014/main" id="{31D5EF21-94C4-481A-BD01-3D29FB305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1178" y="3487951"/>
            <a:ext cx="3051507" cy="274203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Freeform: Shape 27">
            <a:extLst>
              <a:ext uri="{FF2B5EF4-FFF2-40B4-BE49-F238E27FC236}">
                <a16:creationId xmlns:a16="http://schemas.microsoft.com/office/drawing/2014/main" id="{805C4C40-D70E-4C4F-B228-98A0A6132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00000" flipH="1">
            <a:off x="987224" y="1122042"/>
            <a:ext cx="4908132" cy="4613915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6EDC03-025C-6FF2-55A5-3024A5E7B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8770" y="1163852"/>
            <a:ext cx="3797450" cy="2453437"/>
          </a:xfrm>
        </p:spPr>
        <p:txBody>
          <a:bodyPr anchor="b">
            <a:normAutofit/>
          </a:bodyPr>
          <a:lstStyle/>
          <a:p>
            <a:pPr algn="l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Pan con </a:t>
            </a:r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tomate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jamon y </a:t>
            </a:r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aceite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…….5,00 €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Tortilla Espanola…………………………….6,00 €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Bocadillo de jamon…....………………… 4,50 €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Bocadillo de huevos </a:t>
            </a:r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revueltos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………..5,00€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Bocadillo de pollo con jamon………….5,50€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Bocadillo de chorizo……………………….4,50€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Tostadas………………………………………….4,00 €</a:t>
            </a:r>
            <a:b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(con jamon York y queso)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5A93FE-8C69-2738-5031-C28B4DEA3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9314" y="3712022"/>
            <a:ext cx="4656579" cy="1694990"/>
          </a:xfrm>
        </p:spPr>
        <p:txBody>
          <a:bodyPr anchor="t">
            <a:normAutofit lnSpcReduction="10000"/>
          </a:bodyPr>
          <a:lstStyle/>
          <a:p>
            <a:pPr algn="l"/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Magdalenas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………3,00 €</a:t>
            </a:r>
          </a:p>
          <a:p>
            <a:pPr algn="l"/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Ensaimadas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……….3,00 €</a:t>
            </a:r>
          </a:p>
          <a:p>
            <a:pPr algn="l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Churros…………….2,00 €</a:t>
            </a:r>
          </a:p>
          <a:p>
            <a:pPr algn="l"/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Torrijas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……………..2,50 €</a:t>
            </a:r>
          </a:p>
          <a:p>
            <a:pPr algn="l"/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Bowl de </a:t>
            </a:r>
            <a:r>
              <a:rPr lang="en-GB" sz="1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frutas</a:t>
            </a:r>
            <a:r>
              <a:rPr lang="en-GB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…..3,00 €</a:t>
            </a:r>
          </a:p>
        </p:txBody>
      </p:sp>
      <p:pic>
        <p:nvPicPr>
          <p:cNvPr id="7" name="Picture 6" descr="A picture containing food, plate&#10;&#10;Description automatically generated">
            <a:extLst>
              <a:ext uri="{FF2B5EF4-FFF2-40B4-BE49-F238E27FC236}">
                <a16:creationId xmlns:a16="http://schemas.microsoft.com/office/drawing/2014/main" id="{2A3431A7-DCDF-7110-D248-7811D82E82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9" r="13846" b="-4"/>
          <a:stretch/>
        </p:blipFill>
        <p:spPr>
          <a:xfrm>
            <a:off x="7865322" y="832368"/>
            <a:ext cx="2606312" cy="2405492"/>
          </a:xfrm>
          <a:custGeom>
            <a:avLst/>
            <a:gdLst/>
            <a:ahLst/>
            <a:cxnLst/>
            <a:rect l="l" t="t" r="r" b="b"/>
            <a:pathLst>
              <a:path w="2442835" h="2236365">
                <a:moveTo>
                  <a:pt x="1178694" y="0"/>
                </a:moveTo>
                <a:cubicBezTo>
                  <a:pt x="1426542" y="0"/>
                  <a:pt x="1608393" y="124353"/>
                  <a:pt x="1857551" y="314024"/>
                </a:cubicBezTo>
                <a:cubicBezTo>
                  <a:pt x="1885386" y="335216"/>
                  <a:pt x="1913222" y="356156"/>
                  <a:pt x="1940168" y="376379"/>
                </a:cubicBezTo>
                <a:cubicBezTo>
                  <a:pt x="2086213" y="486125"/>
                  <a:pt x="2224133" y="589796"/>
                  <a:pt x="2315923" y="702353"/>
                </a:cubicBezTo>
                <a:cubicBezTo>
                  <a:pt x="2403676" y="809955"/>
                  <a:pt x="2442835" y="917915"/>
                  <a:pt x="2442835" y="1052431"/>
                </a:cubicBezTo>
                <a:cubicBezTo>
                  <a:pt x="2442835" y="1389589"/>
                  <a:pt x="2341663" y="1692735"/>
                  <a:pt x="2157925" y="1906050"/>
                </a:cubicBezTo>
                <a:cubicBezTo>
                  <a:pt x="2068023" y="2010385"/>
                  <a:pt x="1960192" y="2091482"/>
                  <a:pt x="1837422" y="2147045"/>
                </a:cubicBezTo>
                <a:cubicBezTo>
                  <a:pt x="1706420" y="2206285"/>
                  <a:pt x="1558592" y="2236365"/>
                  <a:pt x="1397973" y="2236365"/>
                </a:cubicBezTo>
                <a:cubicBezTo>
                  <a:pt x="1227656" y="2236365"/>
                  <a:pt x="1055033" y="2204038"/>
                  <a:pt x="885082" y="2140253"/>
                </a:cubicBezTo>
                <a:cubicBezTo>
                  <a:pt x="719588" y="2078255"/>
                  <a:pt x="562062" y="1986944"/>
                  <a:pt x="429436" y="1876226"/>
                </a:cubicBezTo>
                <a:cubicBezTo>
                  <a:pt x="294504" y="1763618"/>
                  <a:pt x="188455" y="1635487"/>
                  <a:pt x="114279" y="1495506"/>
                </a:cubicBezTo>
                <a:cubicBezTo>
                  <a:pt x="38477" y="1352411"/>
                  <a:pt x="0" y="1203340"/>
                  <a:pt x="0" y="1052431"/>
                </a:cubicBezTo>
                <a:cubicBezTo>
                  <a:pt x="0" y="900449"/>
                  <a:pt x="61386" y="811692"/>
                  <a:pt x="189137" y="641019"/>
                </a:cubicBezTo>
                <a:cubicBezTo>
                  <a:pt x="219961" y="599856"/>
                  <a:pt x="251833" y="557266"/>
                  <a:pt x="284438" y="510435"/>
                </a:cubicBezTo>
                <a:cubicBezTo>
                  <a:pt x="533598" y="152646"/>
                  <a:pt x="801051" y="0"/>
                  <a:pt x="1178694" y="0"/>
                </a:cubicBezTo>
                <a:close/>
              </a:path>
            </a:pathLst>
          </a:custGeom>
        </p:spPr>
      </p:pic>
      <p:pic>
        <p:nvPicPr>
          <p:cNvPr id="5" name="Picture 4" descr="A cup of coffee with coffee beans&#10;&#10;Description automatically generated with medium confidence">
            <a:extLst>
              <a:ext uri="{FF2B5EF4-FFF2-40B4-BE49-F238E27FC236}">
                <a16:creationId xmlns:a16="http://schemas.microsoft.com/office/drawing/2014/main" id="{F0FAE89C-A3F5-3E54-DDB2-5E69657795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4" r="3" b="17877"/>
          <a:stretch/>
        </p:blipFill>
        <p:spPr>
          <a:xfrm>
            <a:off x="6243077" y="3675142"/>
            <a:ext cx="2438717" cy="2265923"/>
          </a:xfrm>
          <a:custGeom>
            <a:avLst/>
            <a:gdLst/>
            <a:ahLst/>
            <a:cxnLst/>
            <a:rect l="l" t="t" r="r" b="b"/>
            <a:pathLst>
              <a:path w="2442835" h="2236365">
                <a:moveTo>
                  <a:pt x="1044862" y="0"/>
                </a:moveTo>
                <a:cubicBezTo>
                  <a:pt x="1215179" y="0"/>
                  <a:pt x="1387802" y="32328"/>
                  <a:pt x="1557753" y="96112"/>
                </a:cubicBezTo>
                <a:cubicBezTo>
                  <a:pt x="1723247" y="158111"/>
                  <a:pt x="1880773" y="249422"/>
                  <a:pt x="2013399" y="360139"/>
                </a:cubicBezTo>
                <a:cubicBezTo>
                  <a:pt x="2148332" y="472747"/>
                  <a:pt x="2254380" y="600878"/>
                  <a:pt x="2328556" y="740859"/>
                </a:cubicBezTo>
                <a:cubicBezTo>
                  <a:pt x="2404358" y="883954"/>
                  <a:pt x="2442835" y="1033026"/>
                  <a:pt x="2442835" y="1183934"/>
                </a:cubicBezTo>
                <a:cubicBezTo>
                  <a:pt x="2442835" y="1335916"/>
                  <a:pt x="2381449" y="1424674"/>
                  <a:pt x="2253698" y="1595346"/>
                </a:cubicBezTo>
                <a:cubicBezTo>
                  <a:pt x="2222875" y="1636509"/>
                  <a:pt x="2191002" y="1679100"/>
                  <a:pt x="2158397" y="1725930"/>
                </a:cubicBezTo>
                <a:cubicBezTo>
                  <a:pt x="1909237" y="2083719"/>
                  <a:pt x="1641784" y="2236365"/>
                  <a:pt x="1264141" y="2236365"/>
                </a:cubicBezTo>
                <a:cubicBezTo>
                  <a:pt x="1016293" y="2236365"/>
                  <a:pt x="834443" y="2112012"/>
                  <a:pt x="585284" y="1922342"/>
                </a:cubicBezTo>
                <a:cubicBezTo>
                  <a:pt x="557449" y="1901149"/>
                  <a:pt x="529613" y="1880210"/>
                  <a:pt x="502667" y="1859987"/>
                </a:cubicBezTo>
                <a:cubicBezTo>
                  <a:pt x="356623" y="1750240"/>
                  <a:pt x="218702" y="1646569"/>
                  <a:pt x="126912" y="1534012"/>
                </a:cubicBezTo>
                <a:cubicBezTo>
                  <a:pt x="39159" y="1426410"/>
                  <a:pt x="0" y="1318451"/>
                  <a:pt x="0" y="1183934"/>
                </a:cubicBezTo>
                <a:cubicBezTo>
                  <a:pt x="0" y="846776"/>
                  <a:pt x="101173" y="543630"/>
                  <a:pt x="284911" y="330315"/>
                </a:cubicBezTo>
                <a:cubicBezTo>
                  <a:pt x="374812" y="225981"/>
                  <a:pt x="482643" y="144883"/>
                  <a:pt x="605414" y="89320"/>
                </a:cubicBezTo>
                <a:cubicBezTo>
                  <a:pt x="736415" y="30080"/>
                  <a:pt x="884243" y="0"/>
                  <a:pt x="1044862" y="0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9B549AD-03AC-55E1-82E3-6AFC0B876D08}"/>
              </a:ext>
            </a:extLst>
          </p:cNvPr>
          <p:cNvSpPr txBox="1"/>
          <p:nvPr/>
        </p:nvSpPr>
        <p:spPr>
          <a:xfrm>
            <a:off x="4311939" y="203945"/>
            <a:ext cx="348878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i="1" dirty="0"/>
              <a:t>LA Espada</a:t>
            </a:r>
          </a:p>
          <a:p>
            <a:pPr algn="ctr"/>
            <a:r>
              <a:rPr lang="en-GB" sz="2800" b="1" i="1" dirty="0"/>
              <a:t>Menu de </a:t>
            </a:r>
            <a:r>
              <a:rPr lang="en-GB" sz="2800" b="1" i="1"/>
              <a:t>Desayuno</a:t>
            </a:r>
            <a:endParaRPr lang="en-GB" sz="2800" b="1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1D876F-58C4-B5A3-1FFE-72E7DC13825D}"/>
              </a:ext>
            </a:extLst>
          </p:cNvPr>
          <p:cNvSpPr txBox="1"/>
          <p:nvPr/>
        </p:nvSpPr>
        <p:spPr>
          <a:xfrm>
            <a:off x="3771065" y="3617290"/>
            <a:ext cx="2570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Café Americano…….3,00 €</a:t>
            </a:r>
          </a:p>
          <a:p>
            <a:r>
              <a:rPr lang="en-GB" sz="1600" b="1" dirty="0"/>
              <a:t>Expresso………………..2,50€</a:t>
            </a:r>
          </a:p>
          <a:p>
            <a:r>
              <a:rPr lang="en-GB" sz="1600" b="1" dirty="0"/>
              <a:t>Café con leche……….3,50 €</a:t>
            </a:r>
          </a:p>
          <a:p>
            <a:r>
              <a:rPr lang="en-GB" sz="1600" b="1" dirty="0" err="1"/>
              <a:t>Zumo</a:t>
            </a:r>
            <a:r>
              <a:rPr lang="en-GB" sz="1600" b="1" dirty="0"/>
              <a:t> de </a:t>
            </a:r>
            <a:r>
              <a:rPr lang="en-GB" sz="1600" b="1" dirty="0" err="1"/>
              <a:t>naranja</a:t>
            </a:r>
            <a:r>
              <a:rPr lang="en-GB" sz="1600" b="1" dirty="0"/>
              <a:t>…..2,50 €</a:t>
            </a:r>
          </a:p>
          <a:p>
            <a:r>
              <a:rPr lang="en-GB" sz="1600" b="1" dirty="0"/>
              <a:t>Fresh juice…………….2,00€</a:t>
            </a:r>
          </a:p>
        </p:txBody>
      </p:sp>
    </p:spTree>
    <p:extLst>
      <p:ext uri="{BB962C8B-B14F-4D97-AF65-F5344CB8AC3E}">
        <p14:creationId xmlns:p14="http://schemas.microsoft.com/office/powerpoint/2010/main" val="2514454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Meiryo</vt:lpstr>
      <vt:lpstr>Arial</vt:lpstr>
      <vt:lpstr>Calibri</vt:lpstr>
      <vt:lpstr>Calibri Light</vt:lpstr>
      <vt:lpstr>Office Theme</vt:lpstr>
      <vt:lpstr>Pan con tomate, jamon y aceite…….5,00 € Tortilla Espanola…………………………….6,00 € Bocadillo de jamon…....………………… 4,50 € Bocadillo de huevos revueltos………..5,00€ Bocadillo de pollo con jamon………….5,50€ Bocadillo de chorizo……………………….4,50€ Tostadas………………………………………….4,00 € (con jamon York y queso)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 con tomate, jamon y aceite…….5,00 € Tortilla Espanola…………………………….6,00 € Bocadillo 2,50 € Tostadas………………………………………….4,00 € (con jamon York y queso)</dc:title>
  <dc:creator>carmen dragu</dc:creator>
  <cp:lastModifiedBy>carmen dragu</cp:lastModifiedBy>
  <cp:revision>1</cp:revision>
  <dcterms:created xsi:type="dcterms:W3CDTF">2023-02-23T20:34:23Z</dcterms:created>
  <dcterms:modified xsi:type="dcterms:W3CDTF">2023-02-24T19:58:54Z</dcterms:modified>
</cp:coreProperties>
</file>