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notesMasterIdLst>
    <p:notesMasterId r:id="rId15"/>
  </p:notesMasterIdLst>
  <p:sldIdLst>
    <p:sldId id="256" r:id="rId2"/>
    <p:sldId id="257" r:id="rId3"/>
    <p:sldId id="259" r:id="rId4"/>
    <p:sldId id="260" r:id="rId5"/>
    <p:sldId id="261" r:id="rId6"/>
    <p:sldId id="258" r:id="rId7"/>
    <p:sldId id="263" r:id="rId8"/>
    <p:sldId id="265" r:id="rId9"/>
    <p:sldId id="267" r:id="rId10"/>
    <p:sldId id="262" r:id="rId11"/>
    <p:sldId id="272" r:id="rId12"/>
    <p:sldId id="266" r:id="rId13"/>
    <p:sldId id="264" r:id="rId14"/>
  </p:sldIdLst>
  <p:sldSz cx="12192000" cy="6858000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4" autoAdjust="0"/>
    <p:restoredTop sz="94660"/>
  </p:normalViewPr>
  <p:slideViewPr>
    <p:cSldViewPr snapToGrid="0">
      <p:cViewPr varScale="1">
        <p:scale>
          <a:sx n="92" d="100"/>
          <a:sy n="92" d="100"/>
        </p:scale>
        <p:origin x="498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97372D-1E22-4C82-8505-40B6B25492E6}" type="datetimeFigureOut">
              <a:rPr lang="en-GB" smtClean="0"/>
              <a:t>24/01/2018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679A0C-D013-48C8-B18A-C7B71E8B9F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37043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679A0C-D013-48C8-B18A-C7B71E8B9F2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24369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679A0C-D013-48C8-B18A-C7B71E8B9F2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78843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D7C427-085D-4224-BCCD-B7912D341F9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019550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D7C427-085D-4224-BCCD-B7912D341F9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520645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D7C427-085D-4224-BCCD-B7912D341F9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324381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679A0C-D013-48C8-B18A-C7B71E8B9F2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214447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679A0C-D013-48C8-B18A-C7B71E8B9F2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12120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679A0C-D013-48C8-B18A-C7B71E8B9F2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00206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679A0C-D013-48C8-B18A-C7B71E8B9F29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644250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679A0C-D013-48C8-B18A-C7B71E8B9F29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286424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679A0C-D013-48C8-B18A-C7B71E8B9F29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350496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679A0C-D013-48C8-B18A-C7B71E8B9F29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505438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679A0C-D013-48C8-B18A-C7B71E8B9F29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50065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84890-85D2-4D7B-8EF5-15A9C1DB8F42}" type="datetimeFigureOut">
              <a:rPr lang="en-US" dirty="0"/>
              <a:t>1/24/2018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5661D-6934-4B32-B92C-470368BF1EC6}" type="datetimeFigureOut">
              <a:rPr lang="en-US" dirty="0"/>
              <a:t>1/24/2018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C6F822A4-8DA6-4447-9B1F-C5DB58435268}" type="datetimeFigureOut">
              <a:rPr lang="en-US" dirty="0"/>
              <a:t>1/24/2018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US" dirty="0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8D31E-DCDA-41A7-9C67-C4B11B94D21D}" type="datetimeFigureOut">
              <a:rPr lang="en-US" dirty="0"/>
              <a:t>1/24/2018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762C0-B258-48F1-ADE6-176B4174CCDD}" type="datetimeFigureOut">
              <a:rPr lang="en-US" dirty="0"/>
              <a:t>1/24/2018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919A6-33EB-49BD-A62F-1FA56B9F9712}" type="datetimeFigureOut">
              <a:rPr lang="en-US" dirty="0"/>
              <a:t>1/24/2018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E7D1B-D673-4CF6-8672-009D42ABD2A0}" type="datetimeFigureOut">
              <a:rPr lang="en-US" dirty="0"/>
              <a:t>1/24/2018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6AA21-1863-4931-97CB-99D0A168701B}" type="datetimeFigureOut">
              <a:rPr lang="en-US" dirty="0"/>
              <a:t>1/24/2018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2C379-9A7C-4C87-A116-CBE9F58B04C5}" type="datetimeFigureOut">
              <a:rPr lang="en-US" dirty="0"/>
              <a:t>1/24/2018</a:t>
            </a:fld>
            <a:endParaRPr lang="en-US" dirty="0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57CC2-0FC8-4686-B024-99790E0F5162}" type="datetimeFigureOut">
              <a:rPr lang="en-US" dirty="0"/>
              <a:t>1/24/2018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764DA5-CD3D-4590-A511-FCD3BC7A793E}" type="datetimeFigureOut">
              <a:rPr lang="en-US" dirty="0"/>
              <a:t>1/24/2018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8664C608-40B1-4030-A28D-5B74BC98ADCE}" type="datetimeFigureOut">
              <a:rPr lang="en-US" dirty="0"/>
              <a:t>1/24/2018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Working in partnerships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Week 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54705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refresh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Last week: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Make a note of what you remember the most about last weeks session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5300" y="3736109"/>
            <a:ext cx="1939636" cy="25861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24919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Case Study </a:t>
            </a:r>
            <a:br>
              <a:rPr lang="en-GB" dirty="0" smtClean="0"/>
            </a:br>
            <a:r>
              <a:rPr lang="en-GB" b="1" dirty="0"/>
              <a:t>Children Aged 2, 7 &amp; 12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Poor housing / overcrowding</a:t>
            </a:r>
          </a:p>
          <a:p>
            <a:r>
              <a:rPr lang="en-GB" b="1" dirty="0"/>
              <a:t>Children’s health and development</a:t>
            </a:r>
          </a:p>
          <a:p>
            <a:r>
              <a:rPr lang="en-GB" b="1" dirty="0"/>
              <a:t>Low Income – access benefits and debts</a:t>
            </a:r>
          </a:p>
          <a:p>
            <a:r>
              <a:rPr lang="en-GB" b="1" dirty="0" err="1"/>
              <a:t>Worklessness</a:t>
            </a:r>
            <a:r>
              <a:rPr lang="en-GB" b="1" dirty="0"/>
              <a:t>- addressing adult </a:t>
            </a:r>
            <a:r>
              <a:rPr lang="en-GB" b="1" dirty="0" smtClean="0"/>
              <a:t>learning</a:t>
            </a:r>
          </a:p>
          <a:p>
            <a:endParaRPr lang="en-GB" b="1" dirty="0"/>
          </a:p>
          <a:p>
            <a:pPr marL="0" indent="0">
              <a:buNone/>
            </a:pPr>
            <a:r>
              <a:rPr lang="en-GB" b="1" dirty="0" smtClean="0"/>
              <a:t>What could be done?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0874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1134737"/>
            <a:ext cx="9601196" cy="5530468"/>
          </a:xfrm>
        </p:spPr>
        <p:txBody>
          <a:bodyPr>
            <a:normAutofit/>
          </a:bodyPr>
          <a:lstStyle/>
          <a:p>
            <a:r>
              <a:rPr lang="en-GB" dirty="0"/>
              <a:t>provided </a:t>
            </a:r>
            <a:r>
              <a:rPr lang="en-GB" dirty="0" smtClean="0"/>
              <a:t>support around </a:t>
            </a:r>
            <a:r>
              <a:rPr lang="en-GB" dirty="0"/>
              <a:t>Housing – </a:t>
            </a:r>
            <a:r>
              <a:rPr lang="en-GB" dirty="0" smtClean="0"/>
              <a:t>gained increased </a:t>
            </a:r>
            <a:r>
              <a:rPr lang="en-GB" dirty="0"/>
              <a:t>points </a:t>
            </a:r>
            <a:r>
              <a:rPr lang="en-GB" dirty="0" smtClean="0"/>
              <a:t>awarded following </a:t>
            </a:r>
            <a:r>
              <a:rPr lang="en-GB" dirty="0"/>
              <a:t>completion </a:t>
            </a:r>
            <a:r>
              <a:rPr lang="en-GB" dirty="0" smtClean="0"/>
              <a:t>of medical </a:t>
            </a:r>
            <a:r>
              <a:rPr lang="en-GB" dirty="0"/>
              <a:t>assessment form.</a:t>
            </a:r>
          </a:p>
          <a:p>
            <a:r>
              <a:rPr lang="en-GB" dirty="0"/>
              <a:t>Corrected the </a:t>
            </a:r>
            <a:r>
              <a:rPr lang="en-GB" dirty="0" smtClean="0"/>
              <a:t>information held </a:t>
            </a:r>
            <a:r>
              <a:rPr lang="en-GB" dirty="0"/>
              <a:t>by housing </a:t>
            </a:r>
            <a:r>
              <a:rPr lang="en-GB" dirty="0" smtClean="0"/>
              <a:t>regarding family </a:t>
            </a:r>
            <a:r>
              <a:rPr lang="en-GB" dirty="0"/>
              <a:t>members / number </a:t>
            </a:r>
            <a:r>
              <a:rPr lang="en-GB" dirty="0" smtClean="0"/>
              <a:t>of rooms</a:t>
            </a:r>
            <a:r>
              <a:rPr lang="en-GB" dirty="0"/>
              <a:t>.</a:t>
            </a:r>
          </a:p>
          <a:p>
            <a:r>
              <a:rPr lang="en-GB" dirty="0"/>
              <a:t>· Corrected housing </a:t>
            </a:r>
            <a:r>
              <a:rPr lang="en-GB" dirty="0" smtClean="0"/>
              <a:t>benefit and </a:t>
            </a:r>
            <a:r>
              <a:rPr lang="en-GB" dirty="0"/>
              <a:t>secured substantial </a:t>
            </a:r>
            <a:r>
              <a:rPr lang="en-GB" dirty="0" smtClean="0"/>
              <a:t>HB rebate </a:t>
            </a:r>
            <a:r>
              <a:rPr lang="en-GB" dirty="0"/>
              <a:t>and further </a:t>
            </a:r>
            <a:r>
              <a:rPr lang="en-GB" dirty="0" smtClean="0"/>
              <a:t>increased benefit </a:t>
            </a:r>
            <a:r>
              <a:rPr lang="en-GB" dirty="0"/>
              <a:t>to address low income</a:t>
            </a:r>
          </a:p>
          <a:p>
            <a:r>
              <a:rPr lang="en-GB" dirty="0"/>
              <a:t>· Applied and received free </a:t>
            </a:r>
            <a:r>
              <a:rPr lang="en-GB" dirty="0" smtClean="0"/>
              <a:t>one week </a:t>
            </a:r>
            <a:r>
              <a:rPr lang="en-GB" dirty="0"/>
              <a:t>holiday for the family </a:t>
            </a:r>
            <a:r>
              <a:rPr lang="en-GB" dirty="0" smtClean="0"/>
              <a:t>to provide </a:t>
            </a:r>
            <a:r>
              <a:rPr lang="en-GB" dirty="0"/>
              <a:t>respite</a:t>
            </a:r>
          </a:p>
          <a:p>
            <a:r>
              <a:rPr lang="en-GB" dirty="0"/>
              <a:t>· Applied and secured place </a:t>
            </a:r>
            <a:r>
              <a:rPr lang="en-GB" dirty="0" smtClean="0"/>
              <a:t>for 2 </a:t>
            </a:r>
            <a:r>
              <a:rPr lang="en-GB" dirty="0"/>
              <a:t>year old on Early </a:t>
            </a:r>
            <a:r>
              <a:rPr lang="en-GB" dirty="0" smtClean="0"/>
              <a:t>Learning Pilot</a:t>
            </a:r>
            <a:endParaRPr lang="en-GB" dirty="0"/>
          </a:p>
          <a:p>
            <a:r>
              <a:rPr lang="en-GB" dirty="0"/>
              <a:t>· Resourced and </a:t>
            </a:r>
            <a:r>
              <a:rPr lang="en-GB" dirty="0" smtClean="0"/>
              <a:t>supported mum </a:t>
            </a:r>
            <a:r>
              <a:rPr lang="en-GB" dirty="0"/>
              <a:t>in getting IT Training </a:t>
            </a:r>
            <a:r>
              <a:rPr lang="en-GB" dirty="0" smtClean="0"/>
              <a:t>as a </a:t>
            </a:r>
            <a:r>
              <a:rPr lang="en-GB" dirty="0"/>
              <a:t>step towards</a:t>
            </a:r>
          </a:p>
          <a:p>
            <a:r>
              <a:rPr lang="en-GB" dirty="0"/>
              <a:t>· Resourced and </a:t>
            </a:r>
            <a:r>
              <a:rPr lang="en-GB" dirty="0" smtClean="0"/>
              <a:t>supported dad </a:t>
            </a:r>
            <a:r>
              <a:rPr lang="en-GB" dirty="0"/>
              <a:t>in getting Numeracy </a:t>
            </a:r>
            <a:r>
              <a:rPr lang="en-GB" dirty="0" smtClean="0"/>
              <a:t>and Literacy </a:t>
            </a:r>
            <a:r>
              <a:rPr lang="en-GB" dirty="0"/>
              <a:t>class</a:t>
            </a:r>
          </a:p>
        </p:txBody>
      </p:sp>
    </p:spTree>
    <p:extLst>
      <p:ext uri="{BB962C8B-B14F-4D97-AF65-F5344CB8AC3E}">
        <p14:creationId xmlns:p14="http://schemas.microsoft.com/office/powerpoint/2010/main" val="41574270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Housing benefit increased </a:t>
            </a:r>
            <a:r>
              <a:rPr lang="en-GB" dirty="0" smtClean="0"/>
              <a:t>/rebate </a:t>
            </a:r>
            <a:r>
              <a:rPr lang="en-GB" dirty="0"/>
              <a:t>reduced family </a:t>
            </a:r>
            <a:r>
              <a:rPr lang="en-GB" dirty="0" smtClean="0"/>
              <a:t>debts. Additional </a:t>
            </a:r>
            <a:r>
              <a:rPr lang="en-GB" dirty="0"/>
              <a:t>points for </a:t>
            </a:r>
            <a:r>
              <a:rPr lang="en-GB" dirty="0" smtClean="0"/>
              <a:t>housing</a:t>
            </a:r>
          </a:p>
          <a:p>
            <a:r>
              <a:rPr lang="en-GB" dirty="0"/>
              <a:t>2 year old attending </a:t>
            </a:r>
            <a:r>
              <a:rPr lang="en-GB" dirty="0" smtClean="0"/>
              <a:t>nursery for </a:t>
            </a:r>
            <a:r>
              <a:rPr lang="en-GB" dirty="0"/>
              <a:t>15 hours on EL </a:t>
            </a:r>
            <a:r>
              <a:rPr lang="en-GB" dirty="0" smtClean="0"/>
              <a:t>Pilot.</a:t>
            </a:r>
          </a:p>
          <a:p>
            <a:r>
              <a:rPr lang="en-GB" dirty="0"/>
              <a:t>Family had their first </a:t>
            </a:r>
            <a:r>
              <a:rPr lang="en-GB" dirty="0" smtClean="0"/>
              <a:t>holiday</a:t>
            </a:r>
          </a:p>
          <a:p>
            <a:r>
              <a:rPr lang="en-GB" dirty="0" smtClean="0"/>
              <a:t>Parents </a:t>
            </a:r>
            <a:r>
              <a:rPr lang="en-GB" dirty="0"/>
              <a:t>very pleased to </a:t>
            </a:r>
            <a:r>
              <a:rPr lang="en-GB" dirty="0" smtClean="0"/>
              <a:t>be engaged </a:t>
            </a:r>
            <a:r>
              <a:rPr lang="en-GB" dirty="0"/>
              <a:t>in education and </a:t>
            </a:r>
            <a:r>
              <a:rPr lang="en-GB" dirty="0" smtClean="0"/>
              <a:t>that their </a:t>
            </a:r>
            <a:r>
              <a:rPr lang="en-GB" dirty="0"/>
              <a:t>youngest child now </a:t>
            </a:r>
            <a:r>
              <a:rPr lang="en-GB" dirty="0" smtClean="0"/>
              <a:t>has access </a:t>
            </a:r>
            <a:r>
              <a:rPr lang="en-GB" dirty="0"/>
              <a:t>to 15 hours </a:t>
            </a:r>
            <a:r>
              <a:rPr lang="en-GB" dirty="0" smtClean="0"/>
              <a:t>free nursery </a:t>
            </a:r>
            <a:r>
              <a:rPr lang="en-GB" dirty="0"/>
              <a:t>place.</a:t>
            </a:r>
          </a:p>
        </p:txBody>
      </p:sp>
    </p:spTree>
    <p:extLst>
      <p:ext uri="{BB962C8B-B14F-4D97-AF65-F5344CB8AC3E}">
        <p14:creationId xmlns:p14="http://schemas.microsoft.com/office/powerpoint/2010/main" val="12534252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can we learn from the case study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Multiagency groups</a:t>
            </a:r>
          </a:p>
          <a:p>
            <a:r>
              <a:rPr lang="en-GB" dirty="0" smtClean="0"/>
              <a:t>Intervention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50006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Service providers</a:t>
            </a:r>
          </a:p>
        </p:txBody>
      </p:sp>
      <p:sp>
        <p:nvSpPr>
          <p:cNvPr id="19459" name="Content Placeholder 2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mtClean="0">
                <a:latin typeface="Arial" panose="020B0604020202020204" pitchFamily="34" charset="0"/>
              </a:rPr>
              <a:t>a whole system approach encourages better management of the system and clarifies the roles and responsibilities of each agency.</a:t>
            </a:r>
            <a:endParaRPr lang="en-GB" altLang="en-US" sz="3600">
              <a:latin typeface="Times New Roman" panose="02020603050405020304" pitchFamily="18" charset="0"/>
            </a:endParaRPr>
          </a:p>
          <a:p>
            <a:endParaRPr lang="en-GB" altLang="en-US" smtClean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89120" y="2699589"/>
            <a:ext cx="4978136" cy="35731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3711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="" xmlns:a16="http://schemas.microsoft.com/office/drawing/2014/main" id="{A4B48463-ED97-4C45-BA40-6CE1527DD53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>
                <a:cs typeface="+mj-cs"/>
              </a:rPr>
              <a:t>What is multi-agency working?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800"/>
              <a:t>Agencies working in partnership with other agencies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/>
              <a:t>Client-centred 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/>
              <a:t>Challenge to notion of professional as ‘expert’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/>
              <a:t>Challenge to hierarchies of power within – and between - agencies</a:t>
            </a:r>
          </a:p>
          <a:p>
            <a:pPr eaLnBrk="1" hangingPunct="1">
              <a:lnSpc>
                <a:spcPct val="90000"/>
              </a:lnSpc>
            </a:pPr>
            <a:endParaRPr lang="en-US" altLang="en-US" sz="2800"/>
          </a:p>
          <a:p>
            <a:pPr eaLnBrk="1" hangingPunct="1">
              <a:lnSpc>
                <a:spcPct val="90000"/>
              </a:lnSpc>
            </a:pPr>
            <a:endParaRPr lang="en-US" altLang="en-US" sz="2800"/>
          </a:p>
          <a:p>
            <a:pPr eaLnBrk="1" hangingPunct="1">
              <a:lnSpc>
                <a:spcPct val="90000"/>
              </a:lnSpc>
            </a:pPr>
            <a:endParaRPr lang="en-US" altLang="en-US" sz="2800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4DF86D8A-5043-4394-ACAC-134DDC45F41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0AB5EFAE-CDFB-4165-B710-9DD9B8FF70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5789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="" xmlns:a16="http://schemas.microsoft.com/office/drawing/2014/main" id="{3810F8B2-3BE5-4271-A063-C105C08BA84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>
                <a:cs typeface="+mj-cs"/>
              </a:rPr>
              <a:t>What is multi-agency working?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400"/>
              <a:t>“Non-judgemental and open approaches (to care) where dialogue, reflection and discussion help shape policy and practice and where contributions from all are encouraged and everyone is valued”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/>
              <a:t>(Michael Gasper, 2010: xix)</a:t>
            </a:r>
          </a:p>
          <a:p>
            <a:pPr eaLnBrk="1" hangingPunct="1">
              <a:lnSpc>
                <a:spcPct val="90000"/>
              </a:lnSpc>
            </a:pPr>
            <a:endParaRPr lang="en-US" altLang="en-US" sz="2400"/>
          </a:p>
          <a:p>
            <a:pPr eaLnBrk="1" hangingPunct="1">
              <a:lnSpc>
                <a:spcPct val="90000"/>
              </a:lnSpc>
            </a:pPr>
            <a:r>
              <a:rPr lang="en-US" altLang="en-US" sz="3600"/>
              <a:t>= revolutionary change!</a:t>
            </a:r>
            <a:endParaRPr lang="en-US" altLang="en-US" sz="2400"/>
          </a:p>
          <a:p>
            <a:pPr eaLnBrk="1" hangingPunct="1">
              <a:lnSpc>
                <a:spcPct val="90000"/>
              </a:lnSpc>
            </a:pPr>
            <a:endParaRPr lang="en-US" altLang="en-US" sz="2400"/>
          </a:p>
          <a:p>
            <a:pPr eaLnBrk="1" hangingPunct="1">
              <a:lnSpc>
                <a:spcPct val="90000"/>
              </a:lnSpc>
            </a:pPr>
            <a:endParaRPr lang="en-US" altLang="en-US" sz="2400"/>
          </a:p>
          <a:p>
            <a:pPr eaLnBrk="1" hangingPunct="1">
              <a:lnSpc>
                <a:spcPct val="90000"/>
              </a:lnSpc>
            </a:pPr>
            <a:endParaRPr lang="en-US" altLang="en-US" sz="2400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5BBDF741-07A7-4916-AD05-D3F6E3E1EBC9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3B33227A-3269-4FD2-BBF6-B5E9BD0D5F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109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are the benefits of multiagency working?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u="sng" dirty="0" smtClean="0"/>
              <a:t>See handout: Nine </a:t>
            </a:r>
            <a:r>
              <a:rPr lang="en-GB" b="1" u="sng" dirty="0"/>
              <a:t>diamonds inter-professional multi-agency activity:</a:t>
            </a:r>
          </a:p>
          <a:p>
            <a:r>
              <a:rPr lang="en-GB" dirty="0"/>
              <a:t>1. Read the 12 statements about the benefits of multi-agency partnership </a:t>
            </a:r>
            <a:r>
              <a:rPr lang="en-GB" dirty="0" smtClean="0"/>
              <a:t>working and </a:t>
            </a:r>
            <a:r>
              <a:rPr lang="en-GB" dirty="0"/>
              <a:t>discuss each one within your group.</a:t>
            </a:r>
          </a:p>
          <a:p>
            <a:r>
              <a:rPr lang="en-GB" dirty="0"/>
              <a:t>2. Agree on three statements to discard.</a:t>
            </a:r>
          </a:p>
          <a:p>
            <a:r>
              <a:rPr lang="en-GB" dirty="0"/>
              <a:t>3. Using the nine diamond </a:t>
            </a:r>
            <a:r>
              <a:rPr lang="en-GB" dirty="0" smtClean="0"/>
              <a:t>template, put </a:t>
            </a:r>
            <a:r>
              <a:rPr lang="en-GB" dirty="0"/>
              <a:t>the remaining nine statements in </a:t>
            </a:r>
            <a:r>
              <a:rPr lang="en-GB" dirty="0" smtClean="0"/>
              <a:t>order of </a:t>
            </a:r>
            <a:r>
              <a:rPr lang="en-GB" dirty="0"/>
              <a:t>priority, starting with the top diamond and working down to the last diamond.</a:t>
            </a:r>
          </a:p>
          <a:p>
            <a:r>
              <a:rPr lang="en-GB" dirty="0"/>
              <a:t>4. Reach a consensus, about which are the </a:t>
            </a:r>
            <a:r>
              <a:rPr lang="en-GB" b="1" dirty="0"/>
              <a:t>six </a:t>
            </a:r>
            <a:r>
              <a:rPr lang="en-GB" dirty="0"/>
              <a:t>most important benefits of multi-agency </a:t>
            </a:r>
            <a:r>
              <a:rPr lang="en-GB" dirty="0" smtClean="0"/>
              <a:t>partnership working</a:t>
            </a:r>
            <a:r>
              <a:rPr lang="en-GB" dirty="0"/>
              <a:t>, within the educational </a:t>
            </a:r>
            <a:r>
              <a:rPr lang="en-GB" dirty="0" smtClean="0"/>
              <a:t>setting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24158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Complete the personal profile for practitioners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The profile will allow you to match your experience of multiagency work up with the different multiagency models that we will discuss next week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As we are also half way through the model the profile can be used as a self-review tool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12294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95930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180494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TM03090434[[fn=Wood Type]]</Template>
  <TotalTime>55</TotalTime>
  <Words>477</Words>
  <Application>Microsoft Office PowerPoint</Application>
  <PresentationFormat>Widescreen</PresentationFormat>
  <Paragraphs>66</Paragraphs>
  <Slides>13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Arial</vt:lpstr>
      <vt:lpstr>Calibri</vt:lpstr>
      <vt:lpstr>Rockwell</vt:lpstr>
      <vt:lpstr>Rockwell Condensed</vt:lpstr>
      <vt:lpstr>Times New Roman</vt:lpstr>
      <vt:lpstr>Wingdings</vt:lpstr>
      <vt:lpstr>Wood Type</vt:lpstr>
      <vt:lpstr>Working in partnerships</vt:lpstr>
      <vt:lpstr>refresh</vt:lpstr>
      <vt:lpstr>Case Study  Children Aged 2, 7 &amp; 12</vt:lpstr>
      <vt:lpstr>PowerPoint Presentation</vt:lpstr>
      <vt:lpstr>PowerPoint Presentation</vt:lpstr>
      <vt:lpstr>What can we learn from the case study</vt:lpstr>
      <vt:lpstr>Service providers</vt:lpstr>
      <vt:lpstr>What is multi-agency working?</vt:lpstr>
      <vt:lpstr>What is multi-agency working?</vt:lpstr>
      <vt:lpstr>What are the benefits of multiagency working?</vt:lpstr>
      <vt:lpstr>Task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Working in partnerships</dc:title>
  <dc:creator>Laura Hutchings</dc:creator>
  <cp:lastModifiedBy>Laura Hutchings</cp:lastModifiedBy>
  <cp:revision>3</cp:revision>
  <cp:lastPrinted>2018-01-18T13:48:01Z</cp:lastPrinted>
  <dcterms:created xsi:type="dcterms:W3CDTF">2018-01-18T12:58:37Z</dcterms:created>
  <dcterms:modified xsi:type="dcterms:W3CDTF">2018-01-24T12:47:05Z</dcterms:modified>
</cp:coreProperties>
</file>