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1F445F-9389-4C0E-9794-915AA1B4E7BA}" v="362" dt="2023-10-05T09:48:17.5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ighann Eddison (2317252)" userId="S::2317252@student.uwtsd.ac.uk::866a80af-13e3-45eb-aebb-fcda6472b0b4" providerId="AD" clId="Web-{D91F445F-9389-4C0E-9794-915AA1B4E7BA}"/>
    <pc:docChg chg="modSld">
      <pc:chgData name="Leighann Eddison (2317252)" userId="S::2317252@student.uwtsd.ac.uk::866a80af-13e3-45eb-aebb-fcda6472b0b4" providerId="AD" clId="Web-{D91F445F-9389-4C0E-9794-915AA1B4E7BA}" dt="2023-10-05T09:48:17.554" v="367" actId="20577"/>
      <pc:docMkLst>
        <pc:docMk/>
      </pc:docMkLst>
      <pc:sldChg chg="modSp mod modClrScheme chgLayout">
        <pc:chgData name="Leighann Eddison (2317252)" userId="S::2317252@student.uwtsd.ac.uk::866a80af-13e3-45eb-aebb-fcda6472b0b4" providerId="AD" clId="Web-{D91F445F-9389-4C0E-9794-915AA1B4E7BA}" dt="2023-10-05T09:48:17.554" v="367" actId="20577"/>
        <pc:sldMkLst>
          <pc:docMk/>
          <pc:sldMk cId="109857222" sldId="256"/>
        </pc:sldMkLst>
        <pc:spChg chg="mod ord">
          <ac:chgData name="Leighann Eddison (2317252)" userId="S::2317252@student.uwtsd.ac.uk::866a80af-13e3-45eb-aebb-fcda6472b0b4" providerId="AD" clId="Web-{D91F445F-9389-4C0E-9794-915AA1B4E7BA}" dt="2023-10-05T09:47:34.707" v="331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eighann Eddison (2317252)" userId="S::2317252@student.uwtsd.ac.uk::866a80af-13e3-45eb-aebb-fcda6472b0b4" providerId="AD" clId="Web-{D91F445F-9389-4C0E-9794-915AA1B4E7BA}" dt="2023-10-05T09:48:17.554" v="367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Why I have chosen criminology and policing.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317976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>
                <a:ea typeface="Calibri"/>
                <a:cs typeface="Calibri"/>
              </a:rPr>
              <a:t>Hi have chosen to come to university as I think it's the right time in my life to pursue a career that means something and the possibility to help change lives coming from a traumatic background myself just would be an amazing accomplishment even if it's only one person I help. I want to show my children that the future can be whatever they want it to be no matter when they do it in life it's never too late. Although I am petrified for what these next few years brings and very worried about no been good enough with my work and understanding I will give it my all no matter what and just hope I achieve my goal to have a better future for me and my family and help others have a better outcome in their future. I would like to become a probation officer as there is a wide range of needs and a chance to change people's perspective and outcomes for their future. I am looking forward to exploring different </a:t>
            </a:r>
            <a:r>
              <a:rPr lang="en-US">
                <a:ea typeface="Calibri"/>
                <a:cs typeface="Calibri"/>
              </a:rPr>
              <a:t>aspects of this course.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Why I have chosen criminology and policing.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65</cp:revision>
  <dcterms:created xsi:type="dcterms:W3CDTF">2023-10-05T09:36:26Z</dcterms:created>
  <dcterms:modified xsi:type="dcterms:W3CDTF">2023-10-05T09:48:19Z</dcterms:modified>
</cp:coreProperties>
</file>