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0" r:id="rId13"/>
    <p:sldId id="268" r:id="rId14"/>
    <p:sldId id="269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>
        <p:scale>
          <a:sx n="75" d="100"/>
          <a:sy n="75" d="100"/>
        </p:scale>
        <p:origin x="760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07F4B3-E820-4DEC-9827-406FC97E544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D44DE747-55E5-4EAF-88B9-3E3A1CA3AD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Weight management is a problem in sport – the principle are the same although some adjustments for sport will be required – meeting protein requirements and refuelling.</a:t>
          </a:r>
          <a:endParaRPr lang="en-US" dirty="0"/>
        </a:p>
      </dgm:t>
    </dgm:pt>
    <dgm:pt modelId="{869288E7-B9D8-4BFC-87D9-1FD99141BB21}" type="parTrans" cxnId="{1287F680-772C-458B-A7A6-9A41384560AB}">
      <dgm:prSet/>
      <dgm:spPr/>
      <dgm:t>
        <a:bodyPr/>
        <a:lstStyle/>
        <a:p>
          <a:endParaRPr lang="en-US"/>
        </a:p>
      </dgm:t>
    </dgm:pt>
    <dgm:pt modelId="{41C17C7A-49EA-4108-952F-CE5AFE2F3898}" type="sibTrans" cxnId="{1287F680-772C-458B-A7A6-9A41384560A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84AEF5A-034F-4A32-874F-8462454D8D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aim will be not to affect sports performance</a:t>
          </a:r>
          <a:endParaRPr lang="en-US" dirty="0"/>
        </a:p>
      </dgm:t>
    </dgm:pt>
    <dgm:pt modelId="{2517F6E0-8520-44B8-ACD3-30F85CE1C4F2}" type="parTrans" cxnId="{9DE3F243-16BB-4737-A722-2BDF217A06E1}">
      <dgm:prSet/>
      <dgm:spPr/>
      <dgm:t>
        <a:bodyPr/>
        <a:lstStyle/>
        <a:p>
          <a:endParaRPr lang="en-US"/>
        </a:p>
      </dgm:t>
    </dgm:pt>
    <dgm:pt modelId="{69CC7C8B-277A-4019-B143-D68C7F697E85}" type="sibTrans" cxnId="{9DE3F243-16BB-4737-A722-2BDF217A06E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87231E1-6B74-4AC5-9EE5-A283085EC8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Rapid weight loss may reduce performance</a:t>
          </a:r>
          <a:endParaRPr lang="en-US" dirty="0"/>
        </a:p>
      </dgm:t>
    </dgm:pt>
    <dgm:pt modelId="{F9F7B317-A8A2-4B6E-ABDB-78446574C345}" type="parTrans" cxnId="{91BFE0FE-FCB8-4A84-B07F-E1CA9068FD1A}">
      <dgm:prSet/>
      <dgm:spPr/>
      <dgm:t>
        <a:bodyPr/>
        <a:lstStyle/>
        <a:p>
          <a:endParaRPr lang="en-US"/>
        </a:p>
      </dgm:t>
    </dgm:pt>
    <dgm:pt modelId="{456AED58-6F08-4C26-A008-33598E69440E}" type="sibTrans" cxnId="{91BFE0FE-FCB8-4A84-B07F-E1CA9068FD1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4849680-C0B2-4CAD-94E2-2AF1536A5C5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aim should be to lose weight in a controlled manner</a:t>
          </a:r>
          <a:endParaRPr lang="en-US" dirty="0"/>
        </a:p>
      </dgm:t>
    </dgm:pt>
    <dgm:pt modelId="{FA59EC33-AAA8-4078-B4E1-FE3537A96809}" type="parTrans" cxnId="{A72DC5B0-C51A-49DE-BC1A-62E33E923FF7}">
      <dgm:prSet/>
      <dgm:spPr/>
      <dgm:t>
        <a:bodyPr/>
        <a:lstStyle/>
        <a:p>
          <a:endParaRPr lang="en-US"/>
        </a:p>
      </dgm:t>
    </dgm:pt>
    <dgm:pt modelId="{FDD8D013-3934-4E03-A05C-30811BAFB006}" type="sibTrans" cxnId="{A72DC5B0-C51A-49DE-BC1A-62E33E923FF7}">
      <dgm:prSet/>
      <dgm:spPr/>
      <dgm:t>
        <a:bodyPr/>
        <a:lstStyle/>
        <a:p>
          <a:endParaRPr lang="en-US"/>
        </a:p>
      </dgm:t>
    </dgm:pt>
    <dgm:pt modelId="{3DA203BC-DCFA-4703-8502-72DB93DA413D}" type="pres">
      <dgm:prSet presAssocID="{F407F4B3-E820-4DEC-9827-406FC97E544D}" presName="root" presStyleCnt="0">
        <dgm:presLayoutVars>
          <dgm:dir/>
          <dgm:resizeHandles val="exact"/>
        </dgm:presLayoutVars>
      </dgm:prSet>
      <dgm:spPr/>
    </dgm:pt>
    <dgm:pt modelId="{28172CEE-75DF-40BA-8C59-9F238BEC3209}" type="pres">
      <dgm:prSet presAssocID="{F407F4B3-E820-4DEC-9827-406FC97E544D}" presName="container" presStyleCnt="0">
        <dgm:presLayoutVars>
          <dgm:dir/>
          <dgm:resizeHandles val="exact"/>
        </dgm:presLayoutVars>
      </dgm:prSet>
      <dgm:spPr/>
    </dgm:pt>
    <dgm:pt modelId="{1C7A15C5-B3A2-4742-B5A0-BCAD55EB1944}" type="pres">
      <dgm:prSet presAssocID="{D44DE747-55E5-4EAF-88B9-3E3A1CA3ADE9}" presName="compNode" presStyleCnt="0"/>
      <dgm:spPr/>
    </dgm:pt>
    <dgm:pt modelId="{32AC4A8E-3DBF-4707-8798-BA9698CA87D3}" type="pres">
      <dgm:prSet presAssocID="{D44DE747-55E5-4EAF-88B9-3E3A1CA3ADE9}" presName="iconBgRect" presStyleLbl="bgShp" presStyleIdx="0" presStyleCnt="4"/>
      <dgm:spPr/>
    </dgm:pt>
    <dgm:pt modelId="{B2083A6E-33AE-4AC5-8C15-AAFFB03942DC}" type="pres">
      <dgm:prSet presAssocID="{D44DE747-55E5-4EAF-88B9-3E3A1CA3ADE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6C7AA8C8-B6F2-4A3B-9260-9388BD7CE58F}" type="pres">
      <dgm:prSet presAssocID="{D44DE747-55E5-4EAF-88B9-3E3A1CA3ADE9}" presName="spaceRect" presStyleCnt="0"/>
      <dgm:spPr/>
    </dgm:pt>
    <dgm:pt modelId="{9F0B147E-C709-4C15-B6BF-B3883E1E4B6C}" type="pres">
      <dgm:prSet presAssocID="{D44DE747-55E5-4EAF-88B9-3E3A1CA3ADE9}" presName="textRect" presStyleLbl="revTx" presStyleIdx="0" presStyleCnt="4">
        <dgm:presLayoutVars>
          <dgm:chMax val="1"/>
          <dgm:chPref val="1"/>
        </dgm:presLayoutVars>
      </dgm:prSet>
      <dgm:spPr/>
    </dgm:pt>
    <dgm:pt modelId="{CC07C434-3D21-4856-8C6E-1D900A484C4A}" type="pres">
      <dgm:prSet presAssocID="{41C17C7A-49EA-4108-952F-CE5AFE2F3898}" presName="sibTrans" presStyleLbl="sibTrans2D1" presStyleIdx="0" presStyleCnt="0"/>
      <dgm:spPr/>
    </dgm:pt>
    <dgm:pt modelId="{B164DB0D-0E78-4FB5-9895-799D95B878B1}" type="pres">
      <dgm:prSet presAssocID="{E84AEF5A-034F-4A32-874F-8462454D8D1E}" presName="compNode" presStyleCnt="0"/>
      <dgm:spPr/>
    </dgm:pt>
    <dgm:pt modelId="{14E70FA4-2CD1-4D8D-BA3A-14431939351C}" type="pres">
      <dgm:prSet presAssocID="{E84AEF5A-034F-4A32-874F-8462454D8D1E}" presName="iconBgRect" presStyleLbl="bgShp" presStyleIdx="1" presStyleCnt="4"/>
      <dgm:spPr/>
    </dgm:pt>
    <dgm:pt modelId="{4F7A3988-0760-4E8C-99D1-482DCED80AD3}" type="pres">
      <dgm:prSet presAssocID="{E84AEF5A-034F-4A32-874F-8462454D8D1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5D1DECD-0174-4FE8-830D-9A547E33458F}" type="pres">
      <dgm:prSet presAssocID="{E84AEF5A-034F-4A32-874F-8462454D8D1E}" presName="spaceRect" presStyleCnt="0"/>
      <dgm:spPr/>
    </dgm:pt>
    <dgm:pt modelId="{11998FB7-6615-4DB4-A1A9-BFD1F8FC97E9}" type="pres">
      <dgm:prSet presAssocID="{E84AEF5A-034F-4A32-874F-8462454D8D1E}" presName="textRect" presStyleLbl="revTx" presStyleIdx="1" presStyleCnt="4">
        <dgm:presLayoutVars>
          <dgm:chMax val="1"/>
          <dgm:chPref val="1"/>
        </dgm:presLayoutVars>
      </dgm:prSet>
      <dgm:spPr/>
    </dgm:pt>
    <dgm:pt modelId="{C7A1DA17-AB70-4F99-B60B-CC414C3C3592}" type="pres">
      <dgm:prSet presAssocID="{69CC7C8B-277A-4019-B143-D68C7F697E85}" presName="sibTrans" presStyleLbl="sibTrans2D1" presStyleIdx="0" presStyleCnt="0"/>
      <dgm:spPr/>
    </dgm:pt>
    <dgm:pt modelId="{12BBC832-5D5B-41C8-ABAA-D0B256D2415E}" type="pres">
      <dgm:prSet presAssocID="{987231E1-6B74-4AC5-9EE5-A283085EC889}" presName="compNode" presStyleCnt="0"/>
      <dgm:spPr/>
    </dgm:pt>
    <dgm:pt modelId="{B01610B3-59B0-4410-B544-C08CC1D8CB9D}" type="pres">
      <dgm:prSet presAssocID="{987231E1-6B74-4AC5-9EE5-A283085EC889}" presName="iconBgRect" presStyleLbl="bgShp" presStyleIdx="2" presStyleCnt="4"/>
      <dgm:spPr/>
    </dgm:pt>
    <dgm:pt modelId="{2FB749B8-EAB1-4C13-B91A-4076A943267A}" type="pres">
      <dgm:prSet presAssocID="{987231E1-6B74-4AC5-9EE5-A283085EC88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38F3130-11BB-4BB1-B70A-030357E4E616}" type="pres">
      <dgm:prSet presAssocID="{987231E1-6B74-4AC5-9EE5-A283085EC889}" presName="spaceRect" presStyleCnt="0"/>
      <dgm:spPr/>
    </dgm:pt>
    <dgm:pt modelId="{AA648E46-1533-47E8-A9EA-E99B2859747F}" type="pres">
      <dgm:prSet presAssocID="{987231E1-6B74-4AC5-9EE5-A283085EC889}" presName="textRect" presStyleLbl="revTx" presStyleIdx="2" presStyleCnt="4">
        <dgm:presLayoutVars>
          <dgm:chMax val="1"/>
          <dgm:chPref val="1"/>
        </dgm:presLayoutVars>
      </dgm:prSet>
      <dgm:spPr/>
    </dgm:pt>
    <dgm:pt modelId="{DC5AE423-56D9-4AE5-A6BC-0B610923DF2A}" type="pres">
      <dgm:prSet presAssocID="{456AED58-6F08-4C26-A008-33598E69440E}" presName="sibTrans" presStyleLbl="sibTrans2D1" presStyleIdx="0" presStyleCnt="0"/>
      <dgm:spPr/>
    </dgm:pt>
    <dgm:pt modelId="{A4A7A54D-A204-4A4F-A545-595F28DFE7A4}" type="pres">
      <dgm:prSet presAssocID="{34849680-C0B2-4CAD-94E2-2AF1536A5C54}" presName="compNode" presStyleCnt="0"/>
      <dgm:spPr/>
    </dgm:pt>
    <dgm:pt modelId="{0F778BE6-533D-46D4-AC7F-B3AFF2B1684E}" type="pres">
      <dgm:prSet presAssocID="{34849680-C0B2-4CAD-94E2-2AF1536A5C54}" presName="iconBgRect" presStyleLbl="bgShp" presStyleIdx="3" presStyleCnt="4"/>
      <dgm:spPr/>
    </dgm:pt>
    <dgm:pt modelId="{B738CD8B-C419-4162-88E6-9D03C72AE19E}" type="pres">
      <dgm:prSet presAssocID="{34849680-C0B2-4CAD-94E2-2AF1536A5C5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8E0BEFD5-1C12-4E78-8161-DD2A21B6F321}" type="pres">
      <dgm:prSet presAssocID="{34849680-C0B2-4CAD-94E2-2AF1536A5C54}" presName="spaceRect" presStyleCnt="0"/>
      <dgm:spPr/>
    </dgm:pt>
    <dgm:pt modelId="{F1DC5664-A488-4EF9-B6C8-2E225541F189}" type="pres">
      <dgm:prSet presAssocID="{34849680-C0B2-4CAD-94E2-2AF1536A5C5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7ADD60F-3A04-44B4-A804-F122FEECDC0E}" type="presOf" srcId="{D44DE747-55E5-4EAF-88B9-3E3A1CA3ADE9}" destId="{9F0B147E-C709-4C15-B6BF-B3883E1E4B6C}" srcOrd="0" destOrd="0" presId="urn:microsoft.com/office/officeart/2018/2/layout/IconCircleList"/>
    <dgm:cxn modelId="{C7DBDF5F-4801-40B8-A5D3-4A76CE1A0889}" type="presOf" srcId="{987231E1-6B74-4AC5-9EE5-A283085EC889}" destId="{AA648E46-1533-47E8-A9EA-E99B2859747F}" srcOrd="0" destOrd="0" presId="urn:microsoft.com/office/officeart/2018/2/layout/IconCircleList"/>
    <dgm:cxn modelId="{9DE3F243-16BB-4737-A722-2BDF217A06E1}" srcId="{F407F4B3-E820-4DEC-9827-406FC97E544D}" destId="{E84AEF5A-034F-4A32-874F-8462454D8D1E}" srcOrd="1" destOrd="0" parTransId="{2517F6E0-8520-44B8-ACD3-30F85CE1C4F2}" sibTransId="{69CC7C8B-277A-4019-B143-D68C7F697E85}"/>
    <dgm:cxn modelId="{8DE4EC47-B7D9-4AA4-AA30-ED567507E0FA}" type="presOf" srcId="{456AED58-6F08-4C26-A008-33598E69440E}" destId="{DC5AE423-56D9-4AE5-A6BC-0B610923DF2A}" srcOrd="0" destOrd="0" presId="urn:microsoft.com/office/officeart/2018/2/layout/IconCircleList"/>
    <dgm:cxn modelId="{B3DDCA7E-F257-4520-8087-523D4E234A5A}" type="presOf" srcId="{F407F4B3-E820-4DEC-9827-406FC97E544D}" destId="{3DA203BC-DCFA-4703-8502-72DB93DA413D}" srcOrd="0" destOrd="0" presId="urn:microsoft.com/office/officeart/2018/2/layout/IconCircleList"/>
    <dgm:cxn modelId="{1287F680-772C-458B-A7A6-9A41384560AB}" srcId="{F407F4B3-E820-4DEC-9827-406FC97E544D}" destId="{D44DE747-55E5-4EAF-88B9-3E3A1CA3ADE9}" srcOrd="0" destOrd="0" parTransId="{869288E7-B9D8-4BFC-87D9-1FD99141BB21}" sibTransId="{41C17C7A-49EA-4108-952F-CE5AFE2F3898}"/>
    <dgm:cxn modelId="{3A4CE585-06BA-44B7-B98A-931698F5448A}" type="presOf" srcId="{E84AEF5A-034F-4A32-874F-8462454D8D1E}" destId="{11998FB7-6615-4DB4-A1A9-BFD1F8FC97E9}" srcOrd="0" destOrd="0" presId="urn:microsoft.com/office/officeart/2018/2/layout/IconCircleList"/>
    <dgm:cxn modelId="{A72DC5B0-C51A-49DE-BC1A-62E33E923FF7}" srcId="{F407F4B3-E820-4DEC-9827-406FC97E544D}" destId="{34849680-C0B2-4CAD-94E2-2AF1536A5C54}" srcOrd="3" destOrd="0" parTransId="{FA59EC33-AAA8-4078-B4E1-FE3537A96809}" sibTransId="{FDD8D013-3934-4E03-A05C-30811BAFB006}"/>
    <dgm:cxn modelId="{F28163D1-25CE-416E-9295-2E65ABBDD9DC}" type="presOf" srcId="{34849680-C0B2-4CAD-94E2-2AF1536A5C54}" destId="{F1DC5664-A488-4EF9-B6C8-2E225541F189}" srcOrd="0" destOrd="0" presId="urn:microsoft.com/office/officeart/2018/2/layout/IconCircleList"/>
    <dgm:cxn modelId="{AD234EE7-7E9B-4FB9-90BB-F2F8163F68A9}" type="presOf" srcId="{41C17C7A-49EA-4108-952F-CE5AFE2F3898}" destId="{CC07C434-3D21-4856-8C6E-1D900A484C4A}" srcOrd="0" destOrd="0" presId="urn:microsoft.com/office/officeart/2018/2/layout/IconCircleList"/>
    <dgm:cxn modelId="{9D3F10FD-B309-4A9F-A4C7-9C8C0BA31EA6}" type="presOf" srcId="{69CC7C8B-277A-4019-B143-D68C7F697E85}" destId="{C7A1DA17-AB70-4F99-B60B-CC414C3C3592}" srcOrd="0" destOrd="0" presId="urn:microsoft.com/office/officeart/2018/2/layout/IconCircleList"/>
    <dgm:cxn modelId="{91BFE0FE-FCB8-4A84-B07F-E1CA9068FD1A}" srcId="{F407F4B3-E820-4DEC-9827-406FC97E544D}" destId="{987231E1-6B74-4AC5-9EE5-A283085EC889}" srcOrd="2" destOrd="0" parTransId="{F9F7B317-A8A2-4B6E-ABDB-78446574C345}" sibTransId="{456AED58-6F08-4C26-A008-33598E69440E}"/>
    <dgm:cxn modelId="{EA929965-E737-4CF6-88CB-21BDB0C2ED76}" type="presParOf" srcId="{3DA203BC-DCFA-4703-8502-72DB93DA413D}" destId="{28172CEE-75DF-40BA-8C59-9F238BEC3209}" srcOrd="0" destOrd="0" presId="urn:microsoft.com/office/officeart/2018/2/layout/IconCircleList"/>
    <dgm:cxn modelId="{B43B79B6-1348-4130-8B3C-7A8FCBB0A41D}" type="presParOf" srcId="{28172CEE-75DF-40BA-8C59-9F238BEC3209}" destId="{1C7A15C5-B3A2-4742-B5A0-BCAD55EB1944}" srcOrd="0" destOrd="0" presId="urn:microsoft.com/office/officeart/2018/2/layout/IconCircleList"/>
    <dgm:cxn modelId="{CF070E82-A273-4419-B48E-185523D0F825}" type="presParOf" srcId="{1C7A15C5-B3A2-4742-B5A0-BCAD55EB1944}" destId="{32AC4A8E-3DBF-4707-8798-BA9698CA87D3}" srcOrd="0" destOrd="0" presId="urn:microsoft.com/office/officeart/2018/2/layout/IconCircleList"/>
    <dgm:cxn modelId="{17CE95D5-A3ED-4F38-8334-C13F63858853}" type="presParOf" srcId="{1C7A15C5-B3A2-4742-B5A0-BCAD55EB1944}" destId="{B2083A6E-33AE-4AC5-8C15-AAFFB03942DC}" srcOrd="1" destOrd="0" presId="urn:microsoft.com/office/officeart/2018/2/layout/IconCircleList"/>
    <dgm:cxn modelId="{9DACF12E-7D86-4078-9145-6DBB9101028D}" type="presParOf" srcId="{1C7A15C5-B3A2-4742-B5A0-BCAD55EB1944}" destId="{6C7AA8C8-B6F2-4A3B-9260-9388BD7CE58F}" srcOrd="2" destOrd="0" presId="urn:microsoft.com/office/officeart/2018/2/layout/IconCircleList"/>
    <dgm:cxn modelId="{BBED7D2B-E4AF-482C-B302-33EBCC4E393F}" type="presParOf" srcId="{1C7A15C5-B3A2-4742-B5A0-BCAD55EB1944}" destId="{9F0B147E-C709-4C15-B6BF-B3883E1E4B6C}" srcOrd="3" destOrd="0" presId="urn:microsoft.com/office/officeart/2018/2/layout/IconCircleList"/>
    <dgm:cxn modelId="{54FE6741-C0BD-4EC3-9EB1-D3645D937954}" type="presParOf" srcId="{28172CEE-75DF-40BA-8C59-9F238BEC3209}" destId="{CC07C434-3D21-4856-8C6E-1D900A484C4A}" srcOrd="1" destOrd="0" presId="urn:microsoft.com/office/officeart/2018/2/layout/IconCircleList"/>
    <dgm:cxn modelId="{F85C324F-0164-4E0B-BD1F-8F157B2C571D}" type="presParOf" srcId="{28172CEE-75DF-40BA-8C59-9F238BEC3209}" destId="{B164DB0D-0E78-4FB5-9895-799D95B878B1}" srcOrd="2" destOrd="0" presId="urn:microsoft.com/office/officeart/2018/2/layout/IconCircleList"/>
    <dgm:cxn modelId="{C59BD5BC-DC8B-4F16-ADE7-BFA9E9D7DA4C}" type="presParOf" srcId="{B164DB0D-0E78-4FB5-9895-799D95B878B1}" destId="{14E70FA4-2CD1-4D8D-BA3A-14431939351C}" srcOrd="0" destOrd="0" presId="urn:microsoft.com/office/officeart/2018/2/layout/IconCircleList"/>
    <dgm:cxn modelId="{B2DBA646-DC18-446F-AD5A-A346352AF6AB}" type="presParOf" srcId="{B164DB0D-0E78-4FB5-9895-799D95B878B1}" destId="{4F7A3988-0760-4E8C-99D1-482DCED80AD3}" srcOrd="1" destOrd="0" presId="urn:microsoft.com/office/officeart/2018/2/layout/IconCircleList"/>
    <dgm:cxn modelId="{2D6F5DE2-E183-4B45-B3ED-FB1CD969157F}" type="presParOf" srcId="{B164DB0D-0E78-4FB5-9895-799D95B878B1}" destId="{B5D1DECD-0174-4FE8-830D-9A547E33458F}" srcOrd="2" destOrd="0" presId="urn:microsoft.com/office/officeart/2018/2/layout/IconCircleList"/>
    <dgm:cxn modelId="{E4107E13-F6BD-4F9A-BB94-801F00A4E99E}" type="presParOf" srcId="{B164DB0D-0E78-4FB5-9895-799D95B878B1}" destId="{11998FB7-6615-4DB4-A1A9-BFD1F8FC97E9}" srcOrd="3" destOrd="0" presId="urn:microsoft.com/office/officeart/2018/2/layout/IconCircleList"/>
    <dgm:cxn modelId="{79339158-159C-4126-A8F4-0D7B7A4A9141}" type="presParOf" srcId="{28172CEE-75DF-40BA-8C59-9F238BEC3209}" destId="{C7A1DA17-AB70-4F99-B60B-CC414C3C3592}" srcOrd="3" destOrd="0" presId="urn:microsoft.com/office/officeart/2018/2/layout/IconCircleList"/>
    <dgm:cxn modelId="{09CB9C35-DCA5-4E5C-BF63-BC128D1E2ABF}" type="presParOf" srcId="{28172CEE-75DF-40BA-8C59-9F238BEC3209}" destId="{12BBC832-5D5B-41C8-ABAA-D0B256D2415E}" srcOrd="4" destOrd="0" presId="urn:microsoft.com/office/officeart/2018/2/layout/IconCircleList"/>
    <dgm:cxn modelId="{00C1E5D7-4B64-442C-92BF-E3EFA550E778}" type="presParOf" srcId="{12BBC832-5D5B-41C8-ABAA-D0B256D2415E}" destId="{B01610B3-59B0-4410-B544-C08CC1D8CB9D}" srcOrd="0" destOrd="0" presId="urn:microsoft.com/office/officeart/2018/2/layout/IconCircleList"/>
    <dgm:cxn modelId="{35D98A39-A1F2-45B5-ADB6-6F62BC677939}" type="presParOf" srcId="{12BBC832-5D5B-41C8-ABAA-D0B256D2415E}" destId="{2FB749B8-EAB1-4C13-B91A-4076A943267A}" srcOrd="1" destOrd="0" presId="urn:microsoft.com/office/officeart/2018/2/layout/IconCircleList"/>
    <dgm:cxn modelId="{5E1E12C0-62A1-41FC-8492-4D32ACD358ED}" type="presParOf" srcId="{12BBC832-5D5B-41C8-ABAA-D0B256D2415E}" destId="{F38F3130-11BB-4BB1-B70A-030357E4E616}" srcOrd="2" destOrd="0" presId="urn:microsoft.com/office/officeart/2018/2/layout/IconCircleList"/>
    <dgm:cxn modelId="{40477948-3329-4523-9A45-7FD1C30E4B3B}" type="presParOf" srcId="{12BBC832-5D5B-41C8-ABAA-D0B256D2415E}" destId="{AA648E46-1533-47E8-A9EA-E99B2859747F}" srcOrd="3" destOrd="0" presId="urn:microsoft.com/office/officeart/2018/2/layout/IconCircleList"/>
    <dgm:cxn modelId="{09DB6EF4-B4C3-4058-84FD-9911B111B0F7}" type="presParOf" srcId="{28172CEE-75DF-40BA-8C59-9F238BEC3209}" destId="{DC5AE423-56D9-4AE5-A6BC-0B610923DF2A}" srcOrd="5" destOrd="0" presId="urn:microsoft.com/office/officeart/2018/2/layout/IconCircleList"/>
    <dgm:cxn modelId="{A1B73744-AA82-4723-8066-6FF75E150CBB}" type="presParOf" srcId="{28172CEE-75DF-40BA-8C59-9F238BEC3209}" destId="{A4A7A54D-A204-4A4F-A545-595F28DFE7A4}" srcOrd="6" destOrd="0" presId="urn:microsoft.com/office/officeart/2018/2/layout/IconCircleList"/>
    <dgm:cxn modelId="{153CF6BE-4E98-45EC-86DC-6CE87E89AD84}" type="presParOf" srcId="{A4A7A54D-A204-4A4F-A545-595F28DFE7A4}" destId="{0F778BE6-533D-46D4-AC7F-B3AFF2B1684E}" srcOrd="0" destOrd="0" presId="urn:microsoft.com/office/officeart/2018/2/layout/IconCircleList"/>
    <dgm:cxn modelId="{AAA34114-8369-440F-BF92-355B3B44306E}" type="presParOf" srcId="{A4A7A54D-A204-4A4F-A545-595F28DFE7A4}" destId="{B738CD8B-C419-4162-88E6-9D03C72AE19E}" srcOrd="1" destOrd="0" presId="urn:microsoft.com/office/officeart/2018/2/layout/IconCircleList"/>
    <dgm:cxn modelId="{9330B2A6-3A3B-45BE-9EA0-BE027CE60188}" type="presParOf" srcId="{A4A7A54D-A204-4A4F-A545-595F28DFE7A4}" destId="{8E0BEFD5-1C12-4E78-8161-DD2A21B6F321}" srcOrd="2" destOrd="0" presId="urn:microsoft.com/office/officeart/2018/2/layout/IconCircleList"/>
    <dgm:cxn modelId="{B6F2B5B3-9146-44EE-9EDF-553D896479FF}" type="presParOf" srcId="{A4A7A54D-A204-4A4F-A545-595F28DFE7A4}" destId="{F1DC5664-A488-4EF9-B6C8-2E225541F18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8349F6-F196-4623-A99A-5B146D952F4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A87FDF0D-5D8C-4100-81AD-73D63E4DA3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Energy Balance is key</a:t>
          </a:r>
          <a:endParaRPr lang="en-US" dirty="0"/>
        </a:p>
      </dgm:t>
    </dgm:pt>
    <dgm:pt modelId="{7D492F10-4012-43AA-8471-92E042BE9C84}" type="parTrans" cxnId="{0D99451D-AC56-4DFD-BFE3-1400B9D8E603}">
      <dgm:prSet/>
      <dgm:spPr/>
      <dgm:t>
        <a:bodyPr/>
        <a:lstStyle/>
        <a:p>
          <a:endParaRPr lang="en-US"/>
        </a:p>
      </dgm:t>
    </dgm:pt>
    <dgm:pt modelId="{0D7CF654-5C29-4F9E-A8C8-6EBD8C4F9DDB}" type="sibTrans" cxnId="{0D99451D-AC56-4DFD-BFE3-1400B9D8E603}">
      <dgm:prSet/>
      <dgm:spPr/>
      <dgm:t>
        <a:bodyPr/>
        <a:lstStyle/>
        <a:p>
          <a:endParaRPr lang="en-US"/>
        </a:p>
      </dgm:t>
    </dgm:pt>
    <dgm:pt modelId="{120A1597-D150-4FAE-A59D-C339123D4E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This is a source of heated discussion but in repeated trials decreasing calorie intake usually results in weight loss</a:t>
          </a:r>
          <a:endParaRPr lang="en-US" dirty="0"/>
        </a:p>
      </dgm:t>
    </dgm:pt>
    <dgm:pt modelId="{CB9493E0-B740-4B07-912E-1474ED32488E}" type="parTrans" cxnId="{98A1ABAC-9C49-4A3F-9D00-F975958EA2A8}">
      <dgm:prSet/>
      <dgm:spPr/>
      <dgm:t>
        <a:bodyPr/>
        <a:lstStyle/>
        <a:p>
          <a:endParaRPr lang="en-US"/>
        </a:p>
      </dgm:t>
    </dgm:pt>
    <dgm:pt modelId="{AED20D52-2919-48CA-8156-20C19CC5C9D6}" type="sibTrans" cxnId="{98A1ABAC-9C49-4A3F-9D00-F975958EA2A8}">
      <dgm:prSet/>
      <dgm:spPr/>
      <dgm:t>
        <a:bodyPr/>
        <a:lstStyle/>
        <a:p>
          <a:endParaRPr lang="en-US"/>
        </a:p>
      </dgm:t>
    </dgm:pt>
    <dgm:pt modelId="{70448196-5F4E-438B-B6E5-C77E0ACFCA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Class discussion</a:t>
          </a:r>
          <a:endParaRPr lang="en-US" dirty="0"/>
        </a:p>
      </dgm:t>
    </dgm:pt>
    <dgm:pt modelId="{9FA4200D-664E-48BC-89B7-FF900D89C103}" type="parTrans" cxnId="{4B983062-040C-49AA-9676-D089054B2773}">
      <dgm:prSet/>
      <dgm:spPr/>
      <dgm:t>
        <a:bodyPr/>
        <a:lstStyle/>
        <a:p>
          <a:endParaRPr lang="en-US"/>
        </a:p>
      </dgm:t>
    </dgm:pt>
    <dgm:pt modelId="{AA1AE120-3061-4331-B6BB-BACCC92C9F1E}" type="sibTrans" cxnId="{4B983062-040C-49AA-9676-D089054B2773}">
      <dgm:prSet/>
      <dgm:spPr/>
      <dgm:t>
        <a:bodyPr/>
        <a:lstStyle/>
        <a:p>
          <a:endParaRPr lang="en-US"/>
        </a:p>
      </dgm:t>
    </dgm:pt>
    <dgm:pt modelId="{682A280F-BABD-48E8-BB01-5EFA6C93A0F4}" type="pres">
      <dgm:prSet presAssocID="{AB8349F6-F196-4623-A99A-5B146D952F43}" presName="root" presStyleCnt="0">
        <dgm:presLayoutVars>
          <dgm:dir/>
          <dgm:resizeHandles val="exact"/>
        </dgm:presLayoutVars>
      </dgm:prSet>
      <dgm:spPr/>
    </dgm:pt>
    <dgm:pt modelId="{9915A42E-366A-494E-A1C1-7AFA7649EB91}" type="pres">
      <dgm:prSet presAssocID="{A87FDF0D-5D8C-4100-81AD-73D63E4DA35D}" presName="compNode" presStyleCnt="0"/>
      <dgm:spPr/>
    </dgm:pt>
    <dgm:pt modelId="{86EC2A73-AC81-4ADB-A45E-18492ACBBAE1}" type="pres">
      <dgm:prSet presAssocID="{A87FDF0D-5D8C-4100-81AD-73D63E4DA35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9082249B-E737-400E-A59D-A1204A9E0468}" type="pres">
      <dgm:prSet presAssocID="{A87FDF0D-5D8C-4100-81AD-73D63E4DA35D}" presName="spaceRect" presStyleCnt="0"/>
      <dgm:spPr/>
    </dgm:pt>
    <dgm:pt modelId="{FCC3DB1A-43CC-4BDC-8497-DA5682413B93}" type="pres">
      <dgm:prSet presAssocID="{A87FDF0D-5D8C-4100-81AD-73D63E4DA35D}" presName="textRect" presStyleLbl="revTx" presStyleIdx="0" presStyleCnt="3">
        <dgm:presLayoutVars>
          <dgm:chMax val="1"/>
          <dgm:chPref val="1"/>
        </dgm:presLayoutVars>
      </dgm:prSet>
      <dgm:spPr/>
    </dgm:pt>
    <dgm:pt modelId="{9B811435-703A-4148-96C2-1DFF704F4E42}" type="pres">
      <dgm:prSet presAssocID="{0D7CF654-5C29-4F9E-A8C8-6EBD8C4F9DDB}" presName="sibTrans" presStyleCnt="0"/>
      <dgm:spPr/>
    </dgm:pt>
    <dgm:pt modelId="{0AD38031-9CD0-4C5E-B050-AF648FEF6381}" type="pres">
      <dgm:prSet presAssocID="{120A1597-D150-4FAE-A59D-C339123D4E10}" presName="compNode" presStyleCnt="0"/>
      <dgm:spPr/>
    </dgm:pt>
    <dgm:pt modelId="{483D8E81-0A43-4426-BFD0-69F8D70DB16D}" type="pres">
      <dgm:prSet presAssocID="{120A1597-D150-4FAE-A59D-C339123D4E1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AA9C2AF-373B-49A3-90DB-CBC7F6F36D0E}" type="pres">
      <dgm:prSet presAssocID="{120A1597-D150-4FAE-A59D-C339123D4E10}" presName="spaceRect" presStyleCnt="0"/>
      <dgm:spPr/>
    </dgm:pt>
    <dgm:pt modelId="{1A92FD26-66B4-44D8-8347-FDB0ED05FE3E}" type="pres">
      <dgm:prSet presAssocID="{120A1597-D150-4FAE-A59D-C339123D4E10}" presName="textRect" presStyleLbl="revTx" presStyleIdx="1" presStyleCnt="3">
        <dgm:presLayoutVars>
          <dgm:chMax val="1"/>
          <dgm:chPref val="1"/>
        </dgm:presLayoutVars>
      </dgm:prSet>
      <dgm:spPr/>
    </dgm:pt>
    <dgm:pt modelId="{20199293-E935-4A6E-ACE1-A40239D1523A}" type="pres">
      <dgm:prSet presAssocID="{AED20D52-2919-48CA-8156-20C19CC5C9D6}" presName="sibTrans" presStyleCnt="0"/>
      <dgm:spPr/>
    </dgm:pt>
    <dgm:pt modelId="{F14304FF-95BD-4A27-B605-79D7924F8B6A}" type="pres">
      <dgm:prSet presAssocID="{70448196-5F4E-438B-B6E5-C77E0ACFCA22}" presName="compNode" presStyleCnt="0"/>
      <dgm:spPr/>
    </dgm:pt>
    <dgm:pt modelId="{2A03EEE0-64D4-4B22-8C37-8B6E869B6081}" type="pres">
      <dgm:prSet presAssocID="{70448196-5F4E-438B-B6E5-C77E0ACFCA2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2F46E59-240B-48D5-9A2F-1B6BB5E2999B}" type="pres">
      <dgm:prSet presAssocID="{70448196-5F4E-438B-B6E5-C77E0ACFCA22}" presName="spaceRect" presStyleCnt="0"/>
      <dgm:spPr/>
    </dgm:pt>
    <dgm:pt modelId="{55A6CDC6-5735-4282-B488-8014304DD706}" type="pres">
      <dgm:prSet presAssocID="{70448196-5F4E-438B-B6E5-C77E0ACFCA2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BB9E61C-5248-4876-A4C0-755E39AF6923}" type="presOf" srcId="{AB8349F6-F196-4623-A99A-5B146D952F43}" destId="{682A280F-BABD-48E8-BB01-5EFA6C93A0F4}" srcOrd="0" destOrd="0" presId="urn:microsoft.com/office/officeart/2018/2/layout/IconLabelList"/>
    <dgm:cxn modelId="{0D99451D-AC56-4DFD-BFE3-1400B9D8E603}" srcId="{AB8349F6-F196-4623-A99A-5B146D952F43}" destId="{A87FDF0D-5D8C-4100-81AD-73D63E4DA35D}" srcOrd="0" destOrd="0" parTransId="{7D492F10-4012-43AA-8471-92E042BE9C84}" sibTransId="{0D7CF654-5C29-4F9E-A8C8-6EBD8C4F9DDB}"/>
    <dgm:cxn modelId="{4B983062-040C-49AA-9676-D089054B2773}" srcId="{AB8349F6-F196-4623-A99A-5B146D952F43}" destId="{70448196-5F4E-438B-B6E5-C77E0ACFCA22}" srcOrd="2" destOrd="0" parTransId="{9FA4200D-664E-48BC-89B7-FF900D89C103}" sibTransId="{AA1AE120-3061-4331-B6BB-BACCC92C9F1E}"/>
    <dgm:cxn modelId="{B97D027F-74A1-4776-9B7B-E4C014E992D2}" type="presOf" srcId="{70448196-5F4E-438B-B6E5-C77E0ACFCA22}" destId="{55A6CDC6-5735-4282-B488-8014304DD706}" srcOrd="0" destOrd="0" presId="urn:microsoft.com/office/officeart/2018/2/layout/IconLabelList"/>
    <dgm:cxn modelId="{C3DBD999-0139-4B86-A291-92B18DE1DD0C}" type="presOf" srcId="{A87FDF0D-5D8C-4100-81AD-73D63E4DA35D}" destId="{FCC3DB1A-43CC-4BDC-8497-DA5682413B93}" srcOrd="0" destOrd="0" presId="urn:microsoft.com/office/officeart/2018/2/layout/IconLabelList"/>
    <dgm:cxn modelId="{98A1ABAC-9C49-4A3F-9D00-F975958EA2A8}" srcId="{AB8349F6-F196-4623-A99A-5B146D952F43}" destId="{120A1597-D150-4FAE-A59D-C339123D4E10}" srcOrd="1" destOrd="0" parTransId="{CB9493E0-B740-4B07-912E-1474ED32488E}" sibTransId="{AED20D52-2919-48CA-8156-20C19CC5C9D6}"/>
    <dgm:cxn modelId="{4E632FCC-B650-4849-B96F-28C11711046A}" type="presOf" srcId="{120A1597-D150-4FAE-A59D-C339123D4E10}" destId="{1A92FD26-66B4-44D8-8347-FDB0ED05FE3E}" srcOrd="0" destOrd="0" presId="urn:microsoft.com/office/officeart/2018/2/layout/IconLabelList"/>
    <dgm:cxn modelId="{D2F10D48-93DF-4567-BB0F-9E7273148D8B}" type="presParOf" srcId="{682A280F-BABD-48E8-BB01-5EFA6C93A0F4}" destId="{9915A42E-366A-494E-A1C1-7AFA7649EB91}" srcOrd="0" destOrd="0" presId="urn:microsoft.com/office/officeart/2018/2/layout/IconLabelList"/>
    <dgm:cxn modelId="{6EB7707F-A0E1-4879-B1A9-B723CEB4904A}" type="presParOf" srcId="{9915A42E-366A-494E-A1C1-7AFA7649EB91}" destId="{86EC2A73-AC81-4ADB-A45E-18492ACBBAE1}" srcOrd="0" destOrd="0" presId="urn:microsoft.com/office/officeart/2018/2/layout/IconLabelList"/>
    <dgm:cxn modelId="{831CDDA0-6F6E-4361-B857-321624311032}" type="presParOf" srcId="{9915A42E-366A-494E-A1C1-7AFA7649EB91}" destId="{9082249B-E737-400E-A59D-A1204A9E0468}" srcOrd="1" destOrd="0" presId="urn:microsoft.com/office/officeart/2018/2/layout/IconLabelList"/>
    <dgm:cxn modelId="{32D74073-0581-4876-AC48-C72D89FED86E}" type="presParOf" srcId="{9915A42E-366A-494E-A1C1-7AFA7649EB91}" destId="{FCC3DB1A-43CC-4BDC-8497-DA5682413B93}" srcOrd="2" destOrd="0" presId="urn:microsoft.com/office/officeart/2018/2/layout/IconLabelList"/>
    <dgm:cxn modelId="{27321B7C-76EA-4DE5-86EB-69AB0DEFE37B}" type="presParOf" srcId="{682A280F-BABD-48E8-BB01-5EFA6C93A0F4}" destId="{9B811435-703A-4148-96C2-1DFF704F4E42}" srcOrd="1" destOrd="0" presId="urn:microsoft.com/office/officeart/2018/2/layout/IconLabelList"/>
    <dgm:cxn modelId="{8894B995-C8A7-44D3-AA97-12DE2948F56A}" type="presParOf" srcId="{682A280F-BABD-48E8-BB01-5EFA6C93A0F4}" destId="{0AD38031-9CD0-4C5E-B050-AF648FEF6381}" srcOrd="2" destOrd="0" presId="urn:microsoft.com/office/officeart/2018/2/layout/IconLabelList"/>
    <dgm:cxn modelId="{FB8DB234-F115-4500-859D-F594BAE970C3}" type="presParOf" srcId="{0AD38031-9CD0-4C5E-B050-AF648FEF6381}" destId="{483D8E81-0A43-4426-BFD0-69F8D70DB16D}" srcOrd="0" destOrd="0" presId="urn:microsoft.com/office/officeart/2018/2/layout/IconLabelList"/>
    <dgm:cxn modelId="{C7243E48-C17C-49D7-9088-978F026F8996}" type="presParOf" srcId="{0AD38031-9CD0-4C5E-B050-AF648FEF6381}" destId="{9AA9C2AF-373B-49A3-90DB-CBC7F6F36D0E}" srcOrd="1" destOrd="0" presId="urn:microsoft.com/office/officeart/2018/2/layout/IconLabelList"/>
    <dgm:cxn modelId="{D9699988-AA08-4591-B028-6A6767B4A31C}" type="presParOf" srcId="{0AD38031-9CD0-4C5E-B050-AF648FEF6381}" destId="{1A92FD26-66B4-44D8-8347-FDB0ED05FE3E}" srcOrd="2" destOrd="0" presId="urn:microsoft.com/office/officeart/2018/2/layout/IconLabelList"/>
    <dgm:cxn modelId="{C2216D99-E1F6-43D2-BCAC-DDA09528C1C9}" type="presParOf" srcId="{682A280F-BABD-48E8-BB01-5EFA6C93A0F4}" destId="{20199293-E935-4A6E-ACE1-A40239D1523A}" srcOrd="3" destOrd="0" presId="urn:microsoft.com/office/officeart/2018/2/layout/IconLabelList"/>
    <dgm:cxn modelId="{784EFC25-7008-4924-AEF5-D21A1861F0E2}" type="presParOf" srcId="{682A280F-BABD-48E8-BB01-5EFA6C93A0F4}" destId="{F14304FF-95BD-4A27-B605-79D7924F8B6A}" srcOrd="4" destOrd="0" presId="urn:microsoft.com/office/officeart/2018/2/layout/IconLabelList"/>
    <dgm:cxn modelId="{AD5686A7-C6B8-4CF0-9B1D-0E2BBBC9EF08}" type="presParOf" srcId="{F14304FF-95BD-4A27-B605-79D7924F8B6A}" destId="{2A03EEE0-64D4-4B22-8C37-8B6E869B6081}" srcOrd="0" destOrd="0" presId="urn:microsoft.com/office/officeart/2018/2/layout/IconLabelList"/>
    <dgm:cxn modelId="{8BAE523E-4A0B-404D-8D5B-636CA4EDDA53}" type="presParOf" srcId="{F14304FF-95BD-4A27-B605-79D7924F8B6A}" destId="{52F46E59-240B-48D5-9A2F-1B6BB5E2999B}" srcOrd="1" destOrd="0" presId="urn:microsoft.com/office/officeart/2018/2/layout/IconLabelList"/>
    <dgm:cxn modelId="{49E3F321-00D4-47E9-89D3-27B7B910ABB3}" type="presParOf" srcId="{F14304FF-95BD-4A27-B605-79D7924F8B6A}" destId="{55A6CDC6-5735-4282-B488-8014304DD70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992CAE-FE44-4B9A-82D0-9558A8B071A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C161039-0000-4263-BE92-750D3381B01C}">
      <dgm:prSet/>
      <dgm:spPr/>
      <dgm:t>
        <a:bodyPr/>
        <a:lstStyle/>
        <a:p>
          <a:pPr>
            <a:defRPr cap="all"/>
          </a:pPr>
          <a:r>
            <a:rPr lang="en-GB" dirty="0"/>
            <a:t>How would you arrange CHO and fat</a:t>
          </a:r>
          <a:endParaRPr lang="en-US" dirty="0"/>
        </a:p>
      </dgm:t>
    </dgm:pt>
    <dgm:pt modelId="{D2CF19B5-0890-4C7F-9B32-BD7CEF2F0CD3}" type="parTrans" cxnId="{F83AADB1-1BDC-4B33-9F7C-533F3E4CD220}">
      <dgm:prSet/>
      <dgm:spPr/>
      <dgm:t>
        <a:bodyPr/>
        <a:lstStyle/>
        <a:p>
          <a:endParaRPr lang="en-US"/>
        </a:p>
      </dgm:t>
    </dgm:pt>
    <dgm:pt modelId="{B19347C8-53E4-4690-9093-F3CB78CFA993}" type="sibTrans" cxnId="{F83AADB1-1BDC-4B33-9F7C-533F3E4CD220}">
      <dgm:prSet/>
      <dgm:spPr/>
      <dgm:t>
        <a:bodyPr/>
        <a:lstStyle/>
        <a:p>
          <a:endParaRPr lang="en-US"/>
        </a:p>
      </dgm:t>
    </dgm:pt>
    <dgm:pt modelId="{1CB15103-BD0E-4738-82C9-CA58E8746B42}">
      <dgm:prSet/>
      <dgm:spPr/>
      <dgm:t>
        <a:bodyPr/>
        <a:lstStyle/>
        <a:p>
          <a:pPr>
            <a:defRPr cap="all"/>
          </a:pPr>
          <a:r>
            <a:rPr lang="en-GB" dirty="0"/>
            <a:t>Work it out?</a:t>
          </a:r>
          <a:endParaRPr lang="en-US" dirty="0"/>
        </a:p>
      </dgm:t>
    </dgm:pt>
    <dgm:pt modelId="{9A8C3F81-5CDB-4073-A3E3-9DCDEFDD4F85}" type="parTrans" cxnId="{BEFA83E3-5355-48D1-B6B7-88DFADCB437D}">
      <dgm:prSet/>
      <dgm:spPr/>
      <dgm:t>
        <a:bodyPr/>
        <a:lstStyle/>
        <a:p>
          <a:endParaRPr lang="en-US"/>
        </a:p>
      </dgm:t>
    </dgm:pt>
    <dgm:pt modelId="{0CA9BF71-BE91-45EC-87B4-3BEC534101C7}" type="sibTrans" cxnId="{BEFA83E3-5355-48D1-B6B7-88DFADCB437D}">
      <dgm:prSet/>
      <dgm:spPr/>
      <dgm:t>
        <a:bodyPr/>
        <a:lstStyle/>
        <a:p>
          <a:endParaRPr lang="en-US"/>
        </a:p>
      </dgm:t>
    </dgm:pt>
    <dgm:pt modelId="{2B9795D2-292A-4B4C-B991-E780D915D337}" type="pres">
      <dgm:prSet presAssocID="{7E992CAE-FE44-4B9A-82D0-9558A8B071AF}" presName="root" presStyleCnt="0">
        <dgm:presLayoutVars>
          <dgm:dir/>
          <dgm:resizeHandles val="exact"/>
        </dgm:presLayoutVars>
      </dgm:prSet>
      <dgm:spPr/>
    </dgm:pt>
    <dgm:pt modelId="{A0FCB2F0-FA9A-4D49-888D-83CFB383C413}" type="pres">
      <dgm:prSet presAssocID="{EC161039-0000-4263-BE92-750D3381B01C}" presName="compNode" presStyleCnt="0"/>
      <dgm:spPr/>
    </dgm:pt>
    <dgm:pt modelId="{0224AE7B-6572-45E3-9130-36DFFE15048F}" type="pres">
      <dgm:prSet presAssocID="{EC161039-0000-4263-BE92-750D3381B01C}" presName="iconBgRect" presStyleLbl="bgShp" presStyleIdx="0" presStyleCnt="2"/>
      <dgm:spPr/>
    </dgm:pt>
    <dgm:pt modelId="{DA297A30-698D-43A0-AB29-BBA25D5AEEE5}" type="pres">
      <dgm:prSet presAssocID="{EC161039-0000-4263-BE92-750D3381B01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1D5C441-35FC-428C-8798-72D9923DCC5E}" type="pres">
      <dgm:prSet presAssocID="{EC161039-0000-4263-BE92-750D3381B01C}" presName="spaceRect" presStyleCnt="0"/>
      <dgm:spPr/>
    </dgm:pt>
    <dgm:pt modelId="{888B8A8E-54C2-4CD8-925B-F3280FF99558}" type="pres">
      <dgm:prSet presAssocID="{EC161039-0000-4263-BE92-750D3381B01C}" presName="textRect" presStyleLbl="revTx" presStyleIdx="0" presStyleCnt="2">
        <dgm:presLayoutVars>
          <dgm:chMax val="1"/>
          <dgm:chPref val="1"/>
        </dgm:presLayoutVars>
      </dgm:prSet>
      <dgm:spPr/>
    </dgm:pt>
    <dgm:pt modelId="{2AB5292B-730C-4E9D-94E4-7761B54F3141}" type="pres">
      <dgm:prSet presAssocID="{B19347C8-53E4-4690-9093-F3CB78CFA993}" presName="sibTrans" presStyleCnt="0"/>
      <dgm:spPr/>
    </dgm:pt>
    <dgm:pt modelId="{580A63C8-46A6-4D08-BCC3-29B3F8A33813}" type="pres">
      <dgm:prSet presAssocID="{1CB15103-BD0E-4738-82C9-CA58E8746B42}" presName="compNode" presStyleCnt="0"/>
      <dgm:spPr/>
    </dgm:pt>
    <dgm:pt modelId="{AB8E11C8-0D0F-4CEE-9AC3-1C5607AB214C}" type="pres">
      <dgm:prSet presAssocID="{1CB15103-BD0E-4738-82C9-CA58E8746B42}" presName="iconBgRect" presStyleLbl="bgShp" presStyleIdx="1" presStyleCnt="2"/>
      <dgm:spPr/>
    </dgm:pt>
    <dgm:pt modelId="{3CC5584E-DFCD-4B50-B39B-CF05C1ADD4C4}" type="pres">
      <dgm:prSet presAssocID="{1CB15103-BD0E-4738-82C9-CA58E8746B4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16E10F50-3791-48DF-9B1B-E1F721B4E7ED}" type="pres">
      <dgm:prSet presAssocID="{1CB15103-BD0E-4738-82C9-CA58E8746B42}" presName="spaceRect" presStyleCnt="0"/>
      <dgm:spPr/>
    </dgm:pt>
    <dgm:pt modelId="{2B82D4AA-1720-4A32-8225-3B7EACBD65E0}" type="pres">
      <dgm:prSet presAssocID="{1CB15103-BD0E-4738-82C9-CA58E8746B4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82B8738-F59A-412B-A16D-EBF7F342CA1E}" type="presOf" srcId="{EC161039-0000-4263-BE92-750D3381B01C}" destId="{888B8A8E-54C2-4CD8-925B-F3280FF99558}" srcOrd="0" destOrd="0" presId="urn:microsoft.com/office/officeart/2018/5/layout/IconCircleLabelList"/>
    <dgm:cxn modelId="{F2AD1C72-AC12-4982-8E0F-EE11E2E684FA}" type="presOf" srcId="{7E992CAE-FE44-4B9A-82D0-9558A8B071AF}" destId="{2B9795D2-292A-4B4C-B991-E780D915D337}" srcOrd="0" destOrd="0" presId="urn:microsoft.com/office/officeart/2018/5/layout/IconCircleLabelList"/>
    <dgm:cxn modelId="{7FE0488B-16A0-47AD-8D55-2538A55BB2E7}" type="presOf" srcId="{1CB15103-BD0E-4738-82C9-CA58E8746B42}" destId="{2B82D4AA-1720-4A32-8225-3B7EACBD65E0}" srcOrd="0" destOrd="0" presId="urn:microsoft.com/office/officeart/2018/5/layout/IconCircleLabelList"/>
    <dgm:cxn modelId="{F83AADB1-1BDC-4B33-9F7C-533F3E4CD220}" srcId="{7E992CAE-FE44-4B9A-82D0-9558A8B071AF}" destId="{EC161039-0000-4263-BE92-750D3381B01C}" srcOrd="0" destOrd="0" parTransId="{D2CF19B5-0890-4C7F-9B32-BD7CEF2F0CD3}" sibTransId="{B19347C8-53E4-4690-9093-F3CB78CFA993}"/>
    <dgm:cxn modelId="{BEFA83E3-5355-48D1-B6B7-88DFADCB437D}" srcId="{7E992CAE-FE44-4B9A-82D0-9558A8B071AF}" destId="{1CB15103-BD0E-4738-82C9-CA58E8746B42}" srcOrd="1" destOrd="0" parTransId="{9A8C3F81-5CDB-4073-A3E3-9DCDEFDD4F85}" sibTransId="{0CA9BF71-BE91-45EC-87B4-3BEC534101C7}"/>
    <dgm:cxn modelId="{CB960FD6-779C-4B19-8CAC-DED587DB5163}" type="presParOf" srcId="{2B9795D2-292A-4B4C-B991-E780D915D337}" destId="{A0FCB2F0-FA9A-4D49-888D-83CFB383C413}" srcOrd="0" destOrd="0" presId="urn:microsoft.com/office/officeart/2018/5/layout/IconCircleLabelList"/>
    <dgm:cxn modelId="{55C6F052-098A-4BD6-B279-C20DD850353C}" type="presParOf" srcId="{A0FCB2F0-FA9A-4D49-888D-83CFB383C413}" destId="{0224AE7B-6572-45E3-9130-36DFFE15048F}" srcOrd="0" destOrd="0" presId="urn:microsoft.com/office/officeart/2018/5/layout/IconCircleLabelList"/>
    <dgm:cxn modelId="{7CF8EC7E-2F2E-4A0C-BF99-96A1970AAF6E}" type="presParOf" srcId="{A0FCB2F0-FA9A-4D49-888D-83CFB383C413}" destId="{DA297A30-698D-43A0-AB29-BBA25D5AEEE5}" srcOrd="1" destOrd="0" presId="urn:microsoft.com/office/officeart/2018/5/layout/IconCircleLabelList"/>
    <dgm:cxn modelId="{0DDACD8C-F46E-4469-BA6F-C1722C039E89}" type="presParOf" srcId="{A0FCB2F0-FA9A-4D49-888D-83CFB383C413}" destId="{91D5C441-35FC-428C-8798-72D9923DCC5E}" srcOrd="2" destOrd="0" presId="urn:microsoft.com/office/officeart/2018/5/layout/IconCircleLabelList"/>
    <dgm:cxn modelId="{D5E27F41-0A68-4F1B-9AD5-CD99ECF49552}" type="presParOf" srcId="{A0FCB2F0-FA9A-4D49-888D-83CFB383C413}" destId="{888B8A8E-54C2-4CD8-925B-F3280FF99558}" srcOrd="3" destOrd="0" presId="urn:microsoft.com/office/officeart/2018/5/layout/IconCircleLabelList"/>
    <dgm:cxn modelId="{DA8FE9EB-DF03-4925-A3FA-735D7C834579}" type="presParOf" srcId="{2B9795D2-292A-4B4C-B991-E780D915D337}" destId="{2AB5292B-730C-4E9D-94E4-7761B54F3141}" srcOrd="1" destOrd="0" presId="urn:microsoft.com/office/officeart/2018/5/layout/IconCircleLabelList"/>
    <dgm:cxn modelId="{7F72EF4E-38BE-4C50-943D-F5014D067F5C}" type="presParOf" srcId="{2B9795D2-292A-4B4C-B991-E780D915D337}" destId="{580A63C8-46A6-4D08-BCC3-29B3F8A33813}" srcOrd="2" destOrd="0" presId="urn:microsoft.com/office/officeart/2018/5/layout/IconCircleLabelList"/>
    <dgm:cxn modelId="{8ABD73DD-861F-4B8A-840C-B605A9DD27AB}" type="presParOf" srcId="{580A63C8-46A6-4D08-BCC3-29B3F8A33813}" destId="{AB8E11C8-0D0F-4CEE-9AC3-1C5607AB214C}" srcOrd="0" destOrd="0" presId="urn:microsoft.com/office/officeart/2018/5/layout/IconCircleLabelList"/>
    <dgm:cxn modelId="{F5847B18-4128-4E66-9F33-E2B70532944F}" type="presParOf" srcId="{580A63C8-46A6-4D08-BCC3-29B3F8A33813}" destId="{3CC5584E-DFCD-4B50-B39B-CF05C1ADD4C4}" srcOrd="1" destOrd="0" presId="urn:microsoft.com/office/officeart/2018/5/layout/IconCircleLabelList"/>
    <dgm:cxn modelId="{61F14C85-48AB-4F80-971E-E0B46480A1F8}" type="presParOf" srcId="{580A63C8-46A6-4D08-BCC3-29B3F8A33813}" destId="{16E10F50-3791-48DF-9B1B-E1F721B4E7ED}" srcOrd="2" destOrd="0" presId="urn:microsoft.com/office/officeart/2018/5/layout/IconCircleLabelList"/>
    <dgm:cxn modelId="{86C10145-01FC-4761-9E23-67A1421FC583}" type="presParOf" srcId="{580A63C8-46A6-4D08-BCC3-29B3F8A33813}" destId="{2B82D4AA-1720-4A32-8225-3B7EACBD65E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3FE6EE-8383-428D-90AA-B9F8EE8D391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29A5FD1-8EB5-4594-A5BC-E2F357F161C1}">
      <dgm:prSet/>
      <dgm:spPr/>
      <dgm:t>
        <a:bodyPr/>
        <a:lstStyle/>
        <a:p>
          <a:r>
            <a:rPr lang="en-GB" dirty="0"/>
            <a:t>Protein – 3 x 20g protein portions</a:t>
          </a:r>
          <a:endParaRPr lang="en-US" dirty="0"/>
        </a:p>
      </dgm:t>
    </dgm:pt>
    <dgm:pt modelId="{9757544F-931B-4E49-A1A3-E0344639BDC2}" type="parTrans" cxnId="{DD75A7CB-1120-474B-B17F-69FC3FF1E257}">
      <dgm:prSet/>
      <dgm:spPr/>
      <dgm:t>
        <a:bodyPr/>
        <a:lstStyle/>
        <a:p>
          <a:endParaRPr lang="en-US"/>
        </a:p>
      </dgm:t>
    </dgm:pt>
    <dgm:pt modelId="{0136580F-AFEA-4D7A-80EE-1E9317B3C4A2}" type="sibTrans" cxnId="{DD75A7CB-1120-474B-B17F-69FC3FF1E257}">
      <dgm:prSet/>
      <dgm:spPr/>
      <dgm:t>
        <a:bodyPr/>
        <a:lstStyle/>
        <a:p>
          <a:endParaRPr lang="en-US"/>
        </a:p>
      </dgm:t>
    </dgm:pt>
    <dgm:pt modelId="{989EE384-5011-4BE1-9B3D-27CFE0DE94E1}">
      <dgm:prSet/>
      <dgm:spPr/>
      <dgm:t>
        <a:bodyPr/>
        <a:lstStyle/>
        <a:p>
          <a:r>
            <a:rPr lang="en-GB" dirty="0"/>
            <a:t>Up to a pint of milk – semi skimmed – 20g</a:t>
          </a:r>
          <a:endParaRPr lang="en-US" dirty="0"/>
        </a:p>
      </dgm:t>
    </dgm:pt>
    <dgm:pt modelId="{FFD9DF5E-5035-4C02-A603-21540FD8B2F4}" type="parTrans" cxnId="{DDFC9042-380C-4FBB-B635-12B7C34A8F6B}">
      <dgm:prSet/>
      <dgm:spPr/>
      <dgm:t>
        <a:bodyPr/>
        <a:lstStyle/>
        <a:p>
          <a:endParaRPr lang="en-US"/>
        </a:p>
      </dgm:t>
    </dgm:pt>
    <dgm:pt modelId="{306A41D4-05FE-412C-A35C-6EF4180E7DAA}" type="sibTrans" cxnId="{DDFC9042-380C-4FBB-B635-12B7C34A8F6B}">
      <dgm:prSet/>
      <dgm:spPr/>
      <dgm:t>
        <a:bodyPr/>
        <a:lstStyle/>
        <a:p>
          <a:endParaRPr lang="en-US"/>
        </a:p>
      </dgm:t>
    </dgm:pt>
    <dgm:pt modelId="{EC9FA2D9-02FE-48AD-9034-504AEF676064}">
      <dgm:prSet/>
      <dgm:spPr/>
      <dgm:t>
        <a:bodyPr/>
        <a:lstStyle/>
        <a:p>
          <a:r>
            <a:rPr lang="en-GB" dirty="0"/>
            <a:t>Protein from CHO foods</a:t>
          </a:r>
          <a:endParaRPr lang="en-US" dirty="0"/>
        </a:p>
      </dgm:t>
    </dgm:pt>
    <dgm:pt modelId="{23377070-66BD-4972-A378-22B2A0B18C12}" type="parTrans" cxnId="{51D0C4A1-A4B9-4EA9-89FE-72C31693FA92}">
      <dgm:prSet/>
      <dgm:spPr/>
      <dgm:t>
        <a:bodyPr/>
        <a:lstStyle/>
        <a:p>
          <a:endParaRPr lang="en-US"/>
        </a:p>
      </dgm:t>
    </dgm:pt>
    <dgm:pt modelId="{78513703-80F1-408B-9866-6148761D4F38}" type="sibTrans" cxnId="{51D0C4A1-A4B9-4EA9-89FE-72C31693FA92}">
      <dgm:prSet/>
      <dgm:spPr/>
      <dgm:t>
        <a:bodyPr/>
        <a:lstStyle/>
        <a:p>
          <a:endParaRPr lang="en-US"/>
        </a:p>
      </dgm:t>
    </dgm:pt>
    <dgm:pt modelId="{188CE963-E94E-4EC0-810E-C7CB330BC051}" type="pres">
      <dgm:prSet presAssocID="{C43FE6EE-8383-428D-90AA-B9F8EE8D3910}" presName="root" presStyleCnt="0">
        <dgm:presLayoutVars>
          <dgm:dir/>
          <dgm:resizeHandles val="exact"/>
        </dgm:presLayoutVars>
      </dgm:prSet>
      <dgm:spPr/>
    </dgm:pt>
    <dgm:pt modelId="{77CA4309-4594-474D-81AB-1CB42BF6AFFC}" type="pres">
      <dgm:prSet presAssocID="{229A5FD1-8EB5-4594-A5BC-E2F357F161C1}" presName="compNode" presStyleCnt="0"/>
      <dgm:spPr/>
    </dgm:pt>
    <dgm:pt modelId="{A6A981A4-5EF6-4B85-B774-BD7522BF2DF1}" type="pres">
      <dgm:prSet presAssocID="{229A5FD1-8EB5-4594-A5BC-E2F357F161C1}" presName="bgRect" presStyleLbl="bgShp" presStyleIdx="0" presStyleCnt="3"/>
      <dgm:spPr/>
    </dgm:pt>
    <dgm:pt modelId="{EFE13562-EFD9-4CFC-906E-5EDF5D12CBD1}" type="pres">
      <dgm:prSet presAssocID="{229A5FD1-8EB5-4594-A5BC-E2F357F161C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sta"/>
        </a:ext>
      </dgm:extLst>
    </dgm:pt>
    <dgm:pt modelId="{DB21EAD8-6A3B-4833-BB81-A8ACDF149651}" type="pres">
      <dgm:prSet presAssocID="{229A5FD1-8EB5-4594-A5BC-E2F357F161C1}" presName="spaceRect" presStyleCnt="0"/>
      <dgm:spPr/>
    </dgm:pt>
    <dgm:pt modelId="{1AA88A31-9BA3-4A0E-B841-9385045972FD}" type="pres">
      <dgm:prSet presAssocID="{229A5FD1-8EB5-4594-A5BC-E2F357F161C1}" presName="parTx" presStyleLbl="revTx" presStyleIdx="0" presStyleCnt="3">
        <dgm:presLayoutVars>
          <dgm:chMax val="0"/>
          <dgm:chPref val="0"/>
        </dgm:presLayoutVars>
      </dgm:prSet>
      <dgm:spPr/>
    </dgm:pt>
    <dgm:pt modelId="{DB764B4C-0C10-447A-89E5-AF800E90F95E}" type="pres">
      <dgm:prSet presAssocID="{0136580F-AFEA-4D7A-80EE-1E9317B3C4A2}" presName="sibTrans" presStyleCnt="0"/>
      <dgm:spPr/>
    </dgm:pt>
    <dgm:pt modelId="{857AD649-A54F-44E9-828F-E953DBD8A7F0}" type="pres">
      <dgm:prSet presAssocID="{989EE384-5011-4BE1-9B3D-27CFE0DE94E1}" presName="compNode" presStyleCnt="0"/>
      <dgm:spPr/>
    </dgm:pt>
    <dgm:pt modelId="{836BAF2F-3A3F-40EB-9825-0846B2A6E717}" type="pres">
      <dgm:prSet presAssocID="{989EE384-5011-4BE1-9B3D-27CFE0DE94E1}" presName="bgRect" presStyleLbl="bgShp" presStyleIdx="1" presStyleCnt="3"/>
      <dgm:spPr/>
    </dgm:pt>
    <dgm:pt modelId="{C272563C-340B-4A47-A461-E6C59481F48F}" type="pres">
      <dgm:prSet presAssocID="{989EE384-5011-4BE1-9B3D-27CFE0DE94E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B347DDF1-775C-47E5-AC2A-E08B51480AB1}" type="pres">
      <dgm:prSet presAssocID="{989EE384-5011-4BE1-9B3D-27CFE0DE94E1}" presName="spaceRect" presStyleCnt="0"/>
      <dgm:spPr/>
    </dgm:pt>
    <dgm:pt modelId="{1BCB86B5-B58E-469D-9532-DAF22F01BC83}" type="pres">
      <dgm:prSet presAssocID="{989EE384-5011-4BE1-9B3D-27CFE0DE94E1}" presName="parTx" presStyleLbl="revTx" presStyleIdx="1" presStyleCnt="3">
        <dgm:presLayoutVars>
          <dgm:chMax val="0"/>
          <dgm:chPref val="0"/>
        </dgm:presLayoutVars>
      </dgm:prSet>
      <dgm:spPr/>
    </dgm:pt>
    <dgm:pt modelId="{CE2E0CEE-ECC0-42D0-AAC0-91322C35F48D}" type="pres">
      <dgm:prSet presAssocID="{306A41D4-05FE-412C-A35C-6EF4180E7DAA}" presName="sibTrans" presStyleCnt="0"/>
      <dgm:spPr/>
    </dgm:pt>
    <dgm:pt modelId="{DFFBAE88-71C1-453A-A3E9-3BFBE1AE92CA}" type="pres">
      <dgm:prSet presAssocID="{EC9FA2D9-02FE-48AD-9034-504AEF676064}" presName="compNode" presStyleCnt="0"/>
      <dgm:spPr/>
    </dgm:pt>
    <dgm:pt modelId="{CA1C3089-4116-43C1-9936-C45C83392D9D}" type="pres">
      <dgm:prSet presAssocID="{EC9FA2D9-02FE-48AD-9034-504AEF676064}" presName="bgRect" presStyleLbl="bgShp" presStyleIdx="2" presStyleCnt="3"/>
      <dgm:spPr/>
    </dgm:pt>
    <dgm:pt modelId="{8B87100D-4294-4F5E-BE49-D4FDBD7EBE91}" type="pres">
      <dgm:prSet presAssocID="{EC9FA2D9-02FE-48AD-9034-504AEF67606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54A92198-E5D9-46FF-8557-7BF3F3A65829}" type="pres">
      <dgm:prSet presAssocID="{EC9FA2D9-02FE-48AD-9034-504AEF676064}" presName="spaceRect" presStyleCnt="0"/>
      <dgm:spPr/>
    </dgm:pt>
    <dgm:pt modelId="{B2A87ABE-F7BC-4E68-BD40-6DB37BA071B4}" type="pres">
      <dgm:prSet presAssocID="{EC9FA2D9-02FE-48AD-9034-504AEF67606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7B55E25-A124-43AB-A10D-6B51F13A2413}" type="presOf" srcId="{C43FE6EE-8383-428D-90AA-B9F8EE8D3910}" destId="{188CE963-E94E-4EC0-810E-C7CB330BC051}" srcOrd="0" destOrd="0" presId="urn:microsoft.com/office/officeart/2018/2/layout/IconVerticalSolidList"/>
    <dgm:cxn modelId="{DDFC9042-380C-4FBB-B635-12B7C34A8F6B}" srcId="{C43FE6EE-8383-428D-90AA-B9F8EE8D3910}" destId="{989EE384-5011-4BE1-9B3D-27CFE0DE94E1}" srcOrd="1" destOrd="0" parTransId="{FFD9DF5E-5035-4C02-A603-21540FD8B2F4}" sibTransId="{306A41D4-05FE-412C-A35C-6EF4180E7DAA}"/>
    <dgm:cxn modelId="{AF8BFA76-C73A-466C-8225-E69F0BEAD0BB}" type="presOf" srcId="{989EE384-5011-4BE1-9B3D-27CFE0DE94E1}" destId="{1BCB86B5-B58E-469D-9532-DAF22F01BC83}" srcOrd="0" destOrd="0" presId="urn:microsoft.com/office/officeart/2018/2/layout/IconVerticalSolidList"/>
    <dgm:cxn modelId="{1936A357-633A-4773-9642-9FE9777BB22C}" type="presOf" srcId="{EC9FA2D9-02FE-48AD-9034-504AEF676064}" destId="{B2A87ABE-F7BC-4E68-BD40-6DB37BA071B4}" srcOrd="0" destOrd="0" presId="urn:microsoft.com/office/officeart/2018/2/layout/IconVerticalSolidList"/>
    <dgm:cxn modelId="{51D0C4A1-A4B9-4EA9-89FE-72C31693FA92}" srcId="{C43FE6EE-8383-428D-90AA-B9F8EE8D3910}" destId="{EC9FA2D9-02FE-48AD-9034-504AEF676064}" srcOrd="2" destOrd="0" parTransId="{23377070-66BD-4972-A378-22B2A0B18C12}" sibTransId="{78513703-80F1-408B-9866-6148761D4F38}"/>
    <dgm:cxn modelId="{BC4DCBC0-2BD7-4197-B01C-529F694C7205}" type="presOf" srcId="{229A5FD1-8EB5-4594-A5BC-E2F357F161C1}" destId="{1AA88A31-9BA3-4A0E-B841-9385045972FD}" srcOrd="0" destOrd="0" presId="urn:microsoft.com/office/officeart/2018/2/layout/IconVerticalSolidList"/>
    <dgm:cxn modelId="{DD75A7CB-1120-474B-B17F-69FC3FF1E257}" srcId="{C43FE6EE-8383-428D-90AA-B9F8EE8D3910}" destId="{229A5FD1-8EB5-4594-A5BC-E2F357F161C1}" srcOrd="0" destOrd="0" parTransId="{9757544F-931B-4E49-A1A3-E0344639BDC2}" sibTransId="{0136580F-AFEA-4D7A-80EE-1E9317B3C4A2}"/>
    <dgm:cxn modelId="{FC104E0B-3BBF-47E9-B43C-A0FE5FECD2DF}" type="presParOf" srcId="{188CE963-E94E-4EC0-810E-C7CB330BC051}" destId="{77CA4309-4594-474D-81AB-1CB42BF6AFFC}" srcOrd="0" destOrd="0" presId="urn:microsoft.com/office/officeart/2018/2/layout/IconVerticalSolidList"/>
    <dgm:cxn modelId="{52AD8C59-89F5-4031-BEDC-A6A12C1710F2}" type="presParOf" srcId="{77CA4309-4594-474D-81AB-1CB42BF6AFFC}" destId="{A6A981A4-5EF6-4B85-B774-BD7522BF2DF1}" srcOrd="0" destOrd="0" presId="urn:microsoft.com/office/officeart/2018/2/layout/IconVerticalSolidList"/>
    <dgm:cxn modelId="{F67379F1-C942-49F4-A08B-8B3FD653EAF2}" type="presParOf" srcId="{77CA4309-4594-474D-81AB-1CB42BF6AFFC}" destId="{EFE13562-EFD9-4CFC-906E-5EDF5D12CBD1}" srcOrd="1" destOrd="0" presId="urn:microsoft.com/office/officeart/2018/2/layout/IconVerticalSolidList"/>
    <dgm:cxn modelId="{54079514-7F5D-4D68-A4D3-E0B0D77B8659}" type="presParOf" srcId="{77CA4309-4594-474D-81AB-1CB42BF6AFFC}" destId="{DB21EAD8-6A3B-4833-BB81-A8ACDF149651}" srcOrd="2" destOrd="0" presId="urn:microsoft.com/office/officeart/2018/2/layout/IconVerticalSolidList"/>
    <dgm:cxn modelId="{6EB29866-3809-4472-998F-14224434EBD8}" type="presParOf" srcId="{77CA4309-4594-474D-81AB-1CB42BF6AFFC}" destId="{1AA88A31-9BA3-4A0E-B841-9385045972FD}" srcOrd="3" destOrd="0" presId="urn:microsoft.com/office/officeart/2018/2/layout/IconVerticalSolidList"/>
    <dgm:cxn modelId="{13843762-54C6-46B8-91BC-3D992E0D434B}" type="presParOf" srcId="{188CE963-E94E-4EC0-810E-C7CB330BC051}" destId="{DB764B4C-0C10-447A-89E5-AF800E90F95E}" srcOrd="1" destOrd="0" presId="urn:microsoft.com/office/officeart/2018/2/layout/IconVerticalSolidList"/>
    <dgm:cxn modelId="{D4352C14-2A64-44A0-8CE1-B2989F10BD4E}" type="presParOf" srcId="{188CE963-E94E-4EC0-810E-C7CB330BC051}" destId="{857AD649-A54F-44E9-828F-E953DBD8A7F0}" srcOrd="2" destOrd="0" presId="urn:microsoft.com/office/officeart/2018/2/layout/IconVerticalSolidList"/>
    <dgm:cxn modelId="{6524B76F-E968-4EFD-A528-4F1589DD029A}" type="presParOf" srcId="{857AD649-A54F-44E9-828F-E953DBD8A7F0}" destId="{836BAF2F-3A3F-40EB-9825-0846B2A6E717}" srcOrd="0" destOrd="0" presId="urn:microsoft.com/office/officeart/2018/2/layout/IconVerticalSolidList"/>
    <dgm:cxn modelId="{0CC9DCA4-B6EC-493D-A46A-223212F287C6}" type="presParOf" srcId="{857AD649-A54F-44E9-828F-E953DBD8A7F0}" destId="{C272563C-340B-4A47-A461-E6C59481F48F}" srcOrd="1" destOrd="0" presId="urn:microsoft.com/office/officeart/2018/2/layout/IconVerticalSolidList"/>
    <dgm:cxn modelId="{A932DF14-0EDD-4174-A35E-0DBD8332997E}" type="presParOf" srcId="{857AD649-A54F-44E9-828F-E953DBD8A7F0}" destId="{B347DDF1-775C-47E5-AC2A-E08B51480AB1}" srcOrd="2" destOrd="0" presId="urn:microsoft.com/office/officeart/2018/2/layout/IconVerticalSolidList"/>
    <dgm:cxn modelId="{6B89BA8E-446A-4FF8-A06E-BD1C078E4596}" type="presParOf" srcId="{857AD649-A54F-44E9-828F-E953DBD8A7F0}" destId="{1BCB86B5-B58E-469D-9532-DAF22F01BC83}" srcOrd="3" destOrd="0" presId="urn:microsoft.com/office/officeart/2018/2/layout/IconVerticalSolidList"/>
    <dgm:cxn modelId="{EDB9A22D-B549-46D5-A0FF-5FAA460DB012}" type="presParOf" srcId="{188CE963-E94E-4EC0-810E-C7CB330BC051}" destId="{CE2E0CEE-ECC0-42D0-AAC0-91322C35F48D}" srcOrd="3" destOrd="0" presId="urn:microsoft.com/office/officeart/2018/2/layout/IconVerticalSolidList"/>
    <dgm:cxn modelId="{EC99D6E5-3AFB-4BCE-A2CB-F584D0D33E91}" type="presParOf" srcId="{188CE963-E94E-4EC0-810E-C7CB330BC051}" destId="{DFFBAE88-71C1-453A-A3E9-3BFBE1AE92CA}" srcOrd="4" destOrd="0" presId="urn:microsoft.com/office/officeart/2018/2/layout/IconVerticalSolidList"/>
    <dgm:cxn modelId="{1985827A-7294-4C15-BBD0-FA61E418995C}" type="presParOf" srcId="{DFFBAE88-71C1-453A-A3E9-3BFBE1AE92CA}" destId="{CA1C3089-4116-43C1-9936-C45C83392D9D}" srcOrd="0" destOrd="0" presId="urn:microsoft.com/office/officeart/2018/2/layout/IconVerticalSolidList"/>
    <dgm:cxn modelId="{BEC87A8A-5337-4965-9AE6-73AF4C40314E}" type="presParOf" srcId="{DFFBAE88-71C1-453A-A3E9-3BFBE1AE92CA}" destId="{8B87100D-4294-4F5E-BE49-D4FDBD7EBE91}" srcOrd="1" destOrd="0" presId="urn:microsoft.com/office/officeart/2018/2/layout/IconVerticalSolidList"/>
    <dgm:cxn modelId="{704D4D41-738E-4864-B97C-CFE3E948E8D6}" type="presParOf" srcId="{DFFBAE88-71C1-453A-A3E9-3BFBE1AE92CA}" destId="{54A92198-E5D9-46FF-8557-7BF3F3A65829}" srcOrd="2" destOrd="0" presId="urn:microsoft.com/office/officeart/2018/2/layout/IconVerticalSolidList"/>
    <dgm:cxn modelId="{67853CBE-1479-4802-859C-B1CA326FAB78}" type="presParOf" srcId="{DFFBAE88-71C1-453A-A3E9-3BFBE1AE92CA}" destId="{B2A87ABE-F7BC-4E68-BD40-6DB37BA071B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D2D5E21-5E06-4CBF-97DB-45F0EDC4CD4B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17AFFEA-D59F-47C4-8385-2A9F3ACBBA10}">
      <dgm:prSet/>
      <dgm:spPr/>
      <dgm:t>
        <a:bodyPr/>
        <a:lstStyle/>
        <a:p>
          <a:r>
            <a:rPr lang="en-GB" dirty="0"/>
            <a:t>50g CHO – fruit and vegetables</a:t>
          </a:r>
          <a:endParaRPr lang="en-US" dirty="0"/>
        </a:p>
      </dgm:t>
    </dgm:pt>
    <dgm:pt modelId="{5C2F36F6-B5B0-4497-8C02-852DA7A4B51A}" type="parTrans" cxnId="{69ABFF00-730A-444E-BDE4-9A0798C71C0C}">
      <dgm:prSet/>
      <dgm:spPr/>
      <dgm:t>
        <a:bodyPr/>
        <a:lstStyle/>
        <a:p>
          <a:endParaRPr lang="en-US"/>
        </a:p>
      </dgm:t>
    </dgm:pt>
    <dgm:pt modelId="{793F4094-E58F-4B31-B95D-59203CEF5EE9}" type="sibTrans" cxnId="{69ABFF00-730A-444E-BDE4-9A0798C71C0C}">
      <dgm:prSet/>
      <dgm:spPr/>
      <dgm:t>
        <a:bodyPr/>
        <a:lstStyle/>
        <a:p>
          <a:endParaRPr lang="en-US"/>
        </a:p>
      </dgm:t>
    </dgm:pt>
    <dgm:pt modelId="{E95F9CA0-1824-48FA-92EF-E68010B00B7C}">
      <dgm:prSet/>
      <dgm:spPr/>
      <dgm:t>
        <a:bodyPr/>
        <a:lstStyle/>
        <a:p>
          <a:r>
            <a:rPr lang="en-GB" dirty="0"/>
            <a:t>30g CHO – from mild or plant based drink</a:t>
          </a:r>
          <a:endParaRPr lang="en-US" dirty="0"/>
        </a:p>
      </dgm:t>
    </dgm:pt>
    <dgm:pt modelId="{113AE0F2-EC70-4A04-A58E-257AE3A56068}" type="parTrans" cxnId="{823BF46F-1C6C-4C82-B1AB-4FEE2FEB5E2E}">
      <dgm:prSet/>
      <dgm:spPr/>
      <dgm:t>
        <a:bodyPr/>
        <a:lstStyle/>
        <a:p>
          <a:endParaRPr lang="en-US"/>
        </a:p>
      </dgm:t>
    </dgm:pt>
    <dgm:pt modelId="{FCE62332-B041-427B-A666-AEC2C2B78FCF}" type="sibTrans" cxnId="{823BF46F-1C6C-4C82-B1AB-4FEE2FEB5E2E}">
      <dgm:prSet/>
      <dgm:spPr/>
      <dgm:t>
        <a:bodyPr/>
        <a:lstStyle/>
        <a:p>
          <a:endParaRPr lang="en-US"/>
        </a:p>
      </dgm:t>
    </dgm:pt>
    <dgm:pt modelId="{E2336897-5F84-48CE-8748-442E1187D570}">
      <dgm:prSet/>
      <dgm:spPr/>
      <dgm:t>
        <a:bodyPr/>
        <a:lstStyle/>
        <a:p>
          <a:r>
            <a:rPr lang="en-GB" dirty="0"/>
            <a:t>Distribute 220g CHO according to training etc</a:t>
          </a:r>
          <a:endParaRPr lang="en-US" dirty="0"/>
        </a:p>
      </dgm:t>
    </dgm:pt>
    <dgm:pt modelId="{FB3CEEA0-FE02-4B03-8F92-3BC98ECF65FC}" type="parTrans" cxnId="{92CC2B3F-AB12-4AE9-9EC8-C86DCA5E6B22}">
      <dgm:prSet/>
      <dgm:spPr/>
      <dgm:t>
        <a:bodyPr/>
        <a:lstStyle/>
        <a:p>
          <a:endParaRPr lang="en-US"/>
        </a:p>
      </dgm:t>
    </dgm:pt>
    <dgm:pt modelId="{43C09D42-F8A0-4480-B85B-8FB499E30087}" type="sibTrans" cxnId="{92CC2B3F-AB12-4AE9-9EC8-C86DCA5E6B22}">
      <dgm:prSet/>
      <dgm:spPr/>
      <dgm:t>
        <a:bodyPr/>
        <a:lstStyle/>
        <a:p>
          <a:endParaRPr lang="en-US"/>
        </a:p>
      </dgm:t>
    </dgm:pt>
    <dgm:pt modelId="{DFCAE9DF-BB7E-4CF6-87FF-F2539BD94F7B}" type="pres">
      <dgm:prSet presAssocID="{0D2D5E21-5E06-4CBF-97DB-45F0EDC4CD4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7CB1B20-A6C6-4B8E-B67E-ED17D38CA730}" type="pres">
      <dgm:prSet presAssocID="{617AFFEA-D59F-47C4-8385-2A9F3ACBBA10}" presName="hierRoot1" presStyleCnt="0"/>
      <dgm:spPr/>
    </dgm:pt>
    <dgm:pt modelId="{D4757D4A-72A0-4EBB-A83A-D5B74165D8A9}" type="pres">
      <dgm:prSet presAssocID="{617AFFEA-D59F-47C4-8385-2A9F3ACBBA10}" presName="composite" presStyleCnt="0"/>
      <dgm:spPr/>
    </dgm:pt>
    <dgm:pt modelId="{E19CE73C-FF3A-48F1-8BEC-DA64D6545662}" type="pres">
      <dgm:prSet presAssocID="{617AFFEA-D59F-47C4-8385-2A9F3ACBBA10}" presName="background" presStyleLbl="node0" presStyleIdx="0" presStyleCnt="3"/>
      <dgm:spPr/>
    </dgm:pt>
    <dgm:pt modelId="{C914ABB8-5D9E-46B5-9746-BD3E63D0FC03}" type="pres">
      <dgm:prSet presAssocID="{617AFFEA-D59F-47C4-8385-2A9F3ACBBA10}" presName="text" presStyleLbl="fgAcc0" presStyleIdx="0" presStyleCnt="3">
        <dgm:presLayoutVars>
          <dgm:chPref val="3"/>
        </dgm:presLayoutVars>
      </dgm:prSet>
      <dgm:spPr/>
    </dgm:pt>
    <dgm:pt modelId="{597F5C51-5F8B-410F-9CCF-692E33BE7B24}" type="pres">
      <dgm:prSet presAssocID="{617AFFEA-D59F-47C4-8385-2A9F3ACBBA10}" presName="hierChild2" presStyleCnt="0"/>
      <dgm:spPr/>
    </dgm:pt>
    <dgm:pt modelId="{504044A7-D641-4A97-B0F6-3A2ED33EF9CB}" type="pres">
      <dgm:prSet presAssocID="{E95F9CA0-1824-48FA-92EF-E68010B00B7C}" presName="hierRoot1" presStyleCnt="0"/>
      <dgm:spPr/>
    </dgm:pt>
    <dgm:pt modelId="{643F83A9-3A0B-48DD-BA65-684392C18567}" type="pres">
      <dgm:prSet presAssocID="{E95F9CA0-1824-48FA-92EF-E68010B00B7C}" presName="composite" presStyleCnt="0"/>
      <dgm:spPr/>
    </dgm:pt>
    <dgm:pt modelId="{76E1EEBE-8AA3-4D33-A749-672617201F04}" type="pres">
      <dgm:prSet presAssocID="{E95F9CA0-1824-48FA-92EF-E68010B00B7C}" presName="background" presStyleLbl="node0" presStyleIdx="1" presStyleCnt="3"/>
      <dgm:spPr/>
    </dgm:pt>
    <dgm:pt modelId="{85C8C2AE-0949-4074-8B6B-BF209ABB138D}" type="pres">
      <dgm:prSet presAssocID="{E95F9CA0-1824-48FA-92EF-E68010B00B7C}" presName="text" presStyleLbl="fgAcc0" presStyleIdx="1" presStyleCnt="3">
        <dgm:presLayoutVars>
          <dgm:chPref val="3"/>
        </dgm:presLayoutVars>
      </dgm:prSet>
      <dgm:spPr/>
    </dgm:pt>
    <dgm:pt modelId="{450A1F51-FC78-4793-A2F9-A4429EDD8F97}" type="pres">
      <dgm:prSet presAssocID="{E95F9CA0-1824-48FA-92EF-E68010B00B7C}" presName="hierChild2" presStyleCnt="0"/>
      <dgm:spPr/>
    </dgm:pt>
    <dgm:pt modelId="{FC86ACCB-97D7-496B-9594-0F92B4E34214}" type="pres">
      <dgm:prSet presAssocID="{E2336897-5F84-48CE-8748-442E1187D570}" presName="hierRoot1" presStyleCnt="0"/>
      <dgm:spPr/>
    </dgm:pt>
    <dgm:pt modelId="{261DF3CA-2215-4C9D-8226-8D307DB48C78}" type="pres">
      <dgm:prSet presAssocID="{E2336897-5F84-48CE-8748-442E1187D570}" presName="composite" presStyleCnt="0"/>
      <dgm:spPr/>
    </dgm:pt>
    <dgm:pt modelId="{0AA51AC9-8469-4D9B-B1EF-C8E026246024}" type="pres">
      <dgm:prSet presAssocID="{E2336897-5F84-48CE-8748-442E1187D570}" presName="background" presStyleLbl="node0" presStyleIdx="2" presStyleCnt="3"/>
      <dgm:spPr/>
    </dgm:pt>
    <dgm:pt modelId="{F0F955AD-6559-4CA4-88F0-9C0DF2DF44AA}" type="pres">
      <dgm:prSet presAssocID="{E2336897-5F84-48CE-8748-442E1187D570}" presName="text" presStyleLbl="fgAcc0" presStyleIdx="2" presStyleCnt="3">
        <dgm:presLayoutVars>
          <dgm:chPref val="3"/>
        </dgm:presLayoutVars>
      </dgm:prSet>
      <dgm:spPr/>
    </dgm:pt>
    <dgm:pt modelId="{E982AD85-ED61-4DF6-9C01-938DF20EF616}" type="pres">
      <dgm:prSet presAssocID="{E2336897-5F84-48CE-8748-442E1187D570}" presName="hierChild2" presStyleCnt="0"/>
      <dgm:spPr/>
    </dgm:pt>
  </dgm:ptLst>
  <dgm:cxnLst>
    <dgm:cxn modelId="{69ABFF00-730A-444E-BDE4-9A0798C71C0C}" srcId="{0D2D5E21-5E06-4CBF-97DB-45F0EDC4CD4B}" destId="{617AFFEA-D59F-47C4-8385-2A9F3ACBBA10}" srcOrd="0" destOrd="0" parTransId="{5C2F36F6-B5B0-4497-8C02-852DA7A4B51A}" sibTransId="{793F4094-E58F-4B31-B95D-59203CEF5EE9}"/>
    <dgm:cxn modelId="{0829DD18-6EB1-43E0-B28F-E4320681979A}" type="presOf" srcId="{0D2D5E21-5E06-4CBF-97DB-45F0EDC4CD4B}" destId="{DFCAE9DF-BB7E-4CF6-87FF-F2539BD94F7B}" srcOrd="0" destOrd="0" presId="urn:microsoft.com/office/officeart/2005/8/layout/hierarchy1"/>
    <dgm:cxn modelId="{92CC2B3F-AB12-4AE9-9EC8-C86DCA5E6B22}" srcId="{0D2D5E21-5E06-4CBF-97DB-45F0EDC4CD4B}" destId="{E2336897-5F84-48CE-8748-442E1187D570}" srcOrd="2" destOrd="0" parTransId="{FB3CEEA0-FE02-4B03-8F92-3BC98ECF65FC}" sibTransId="{43C09D42-F8A0-4480-B85B-8FB499E30087}"/>
    <dgm:cxn modelId="{5FF99F5B-1A98-4189-9EE2-5F4995425705}" type="presOf" srcId="{E95F9CA0-1824-48FA-92EF-E68010B00B7C}" destId="{85C8C2AE-0949-4074-8B6B-BF209ABB138D}" srcOrd="0" destOrd="0" presId="urn:microsoft.com/office/officeart/2005/8/layout/hierarchy1"/>
    <dgm:cxn modelId="{823BF46F-1C6C-4C82-B1AB-4FEE2FEB5E2E}" srcId="{0D2D5E21-5E06-4CBF-97DB-45F0EDC4CD4B}" destId="{E95F9CA0-1824-48FA-92EF-E68010B00B7C}" srcOrd="1" destOrd="0" parTransId="{113AE0F2-EC70-4A04-A58E-257AE3A56068}" sibTransId="{FCE62332-B041-427B-A666-AEC2C2B78FCF}"/>
    <dgm:cxn modelId="{86DBDE92-7471-47F8-B570-BEB23F17D5D9}" type="presOf" srcId="{617AFFEA-D59F-47C4-8385-2A9F3ACBBA10}" destId="{C914ABB8-5D9E-46B5-9746-BD3E63D0FC03}" srcOrd="0" destOrd="0" presId="urn:microsoft.com/office/officeart/2005/8/layout/hierarchy1"/>
    <dgm:cxn modelId="{DC0340F8-3C2F-416B-A023-812EBF1A0A6C}" type="presOf" srcId="{E2336897-5F84-48CE-8748-442E1187D570}" destId="{F0F955AD-6559-4CA4-88F0-9C0DF2DF44AA}" srcOrd="0" destOrd="0" presId="urn:microsoft.com/office/officeart/2005/8/layout/hierarchy1"/>
    <dgm:cxn modelId="{813E2C5C-B52E-4144-8A70-EADA2BAF099F}" type="presParOf" srcId="{DFCAE9DF-BB7E-4CF6-87FF-F2539BD94F7B}" destId="{57CB1B20-A6C6-4B8E-B67E-ED17D38CA730}" srcOrd="0" destOrd="0" presId="urn:microsoft.com/office/officeart/2005/8/layout/hierarchy1"/>
    <dgm:cxn modelId="{FDD5840B-C054-4CD2-9649-39C629204E34}" type="presParOf" srcId="{57CB1B20-A6C6-4B8E-B67E-ED17D38CA730}" destId="{D4757D4A-72A0-4EBB-A83A-D5B74165D8A9}" srcOrd="0" destOrd="0" presId="urn:microsoft.com/office/officeart/2005/8/layout/hierarchy1"/>
    <dgm:cxn modelId="{1B618FFE-919A-4602-93D8-A5F736EA7474}" type="presParOf" srcId="{D4757D4A-72A0-4EBB-A83A-D5B74165D8A9}" destId="{E19CE73C-FF3A-48F1-8BEC-DA64D6545662}" srcOrd="0" destOrd="0" presId="urn:microsoft.com/office/officeart/2005/8/layout/hierarchy1"/>
    <dgm:cxn modelId="{A6D841EC-9E78-4A05-B0E4-193354940BF7}" type="presParOf" srcId="{D4757D4A-72A0-4EBB-A83A-D5B74165D8A9}" destId="{C914ABB8-5D9E-46B5-9746-BD3E63D0FC03}" srcOrd="1" destOrd="0" presId="urn:microsoft.com/office/officeart/2005/8/layout/hierarchy1"/>
    <dgm:cxn modelId="{A361094A-67D7-4D8C-B367-9480DA0C5907}" type="presParOf" srcId="{57CB1B20-A6C6-4B8E-B67E-ED17D38CA730}" destId="{597F5C51-5F8B-410F-9CCF-692E33BE7B24}" srcOrd="1" destOrd="0" presId="urn:microsoft.com/office/officeart/2005/8/layout/hierarchy1"/>
    <dgm:cxn modelId="{8A3E882A-4D41-4690-ACCB-072B978449D5}" type="presParOf" srcId="{DFCAE9DF-BB7E-4CF6-87FF-F2539BD94F7B}" destId="{504044A7-D641-4A97-B0F6-3A2ED33EF9CB}" srcOrd="1" destOrd="0" presId="urn:microsoft.com/office/officeart/2005/8/layout/hierarchy1"/>
    <dgm:cxn modelId="{D12AE0AC-1359-4354-A176-04BE4E3F1B55}" type="presParOf" srcId="{504044A7-D641-4A97-B0F6-3A2ED33EF9CB}" destId="{643F83A9-3A0B-48DD-BA65-684392C18567}" srcOrd="0" destOrd="0" presId="urn:microsoft.com/office/officeart/2005/8/layout/hierarchy1"/>
    <dgm:cxn modelId="{A709E38C-F4FE-4AC3-ABC0-DB7DA4FEA351}" type="presParOf" srcId="{643F83A9-3A0B-48DD-BA65-684392C18567}" destId="{76E1EEBE-8AA3-4D33-A749-672617201F04}" srcOrd="0" destOrd="0" presId="urn:microsoft.com/office/officeart/2005/8/layout/hierarchy1"/>
    <dgm:cxn modelId="{46C1E9BA-8297-47D1-83CF-6C1F94A06E5C}" type="presParOf" srcId="{643F83A9-3A0B-48DD-BA65-684392C18567}" destId="{85C8C2AE-0949-4074-8B6B-BF209ABB138D}" srcOrd="1" destOrd="0" presId="urn:microsoft.com/office/officeart/2005/8/layout/hierarchy1"/>
    <dgm:cxn modelId="{FE863030-50B8-4B5B-B94C-59A5A5FFACFD}" type="presParOf" srcId="{504044A7-D641-4A97-B0F6-3A2ED33EF9CB}" destId="{450A1F51-FC78-4793-A2F9-A4429EDD8F97}" srcOrd="1" destOrd="0" presId="urn:microsoft.com/office/officeart/2005/8/layout/hierarchy1"/>
    <dgm:cxn modelId="{42A2462B-EA95-4CFA-8695-568DE9E1EBBE}" type="presParOf" srcId="{DFCAE9DF-BB7E-4CF6-87FF-F2539BD94F7B}" destId="{FC86ACCB-97D7-496B-9594-0F92B4E34214}" srcOrd="2" destOrd="0" presId="urn:microsoft.com/office/officeart/2005/8/layout/hierarchy1"/>
    <dgm:cxn modelId="{C78309D7-2B36-4C86-BB60-C965F13DF55E}" type="presParOf" srcId="{FC86ACCB-97D7-496B-9594-0F92B4E34214}" destId="{261DF3CA-2215-4C9D-8226-8D307DB48C78}" srcOrd="0" destOrd="0" presId="urn:microsoft.com/office/officeart/2005/8/layout/hierarchy1"/>
    <dgm:cxn modelId="{3698B650-3105-47F6-A7C9-F04FF971843F}" type="presParOf" srcId="{261DF3CA-2215-4C9D-8226-8D307DB48C78}" destId="{0AA51AC9-8469-4D9B-B1EF-C8E026246024}" srcOrd="0" destOrd="0" presId="urn:microsoft.com/office/officeart/2005/8/layout/hierarchy1"/>
    <dgm:cxn modelId="{2363B56F-F8D2-439F-961A-50719279653E}" type="presParOf" srcId="{261DF3CA-2215-4C9D-8226-8D307DB48C78}" destId="{F0F955AD-6559-4CA4-88F0-9C0DF2DF44AA}" srcOrd="1" destOrd="0" presId="urn:microsoft.com/office/officeart/2005/8/layout/hierarchy1"/>
    <dgm:cxn modelId="{37A7423E-06EB-4A67-8575-5058A50F038A}" type="presParOf" srcId="{FC86ACCB-97D7-496B-9594-0F92B4E34214}" destId="{E982AD85-ED61-4DF6-9C01-938DF20EF61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C9B9C00-2431-420D-85E3-B2FA02D54A0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D973B3C-39E6-44B1-9659-8D89BC896586}">
      <dgm:prSet/>
      <dgm:spPr/>
      <dgm:t>
        <a:bodyPr/>
        <a:lstStyle/>
        <a:p>
          <a:r>
            <a:rPr lang="en-GB" dirty="0"/>
            <a:t>Allow 30g Fat per 2 protein portions</a:t>
          </a:r>
          <a:endParaRPr lang="en-US" dirty="0"/>
        </a:p>
      </dgm:t>
    </dgm:pt>
    <dgm:pt modelId="{D7365CD1-C2BF-4501-8402-9D896DD3F882}" type="parTrans" cxnId="{F67BEBC9-2CC9-443B-8CDC-F40941BD529C}">
      <dgm:prSet/>
      <dgm:spPr/>
      <dgm:t>
        <a:bodyPr/>
        <a:lstStyle/>
        <a:p>
          <a:endParaRPr lang="en-US"/>
        </a:p>
      </dgm:t>
    </dgm:pt>
    <dgm:pt modelId="{A72916D3-7C7C-4110-BCF0-1B6B2B154833}" type="sibTrans" cxnId="{F67BEBC9-2CC9-443B-8CDC-F40941BD529C}">
      <dgm:prSet/>
      <dgm:spPr/>
      <dgm:t>
        <a:bodyPr/>
        <a:lstStyle/>
        <a:p>
          <a:endParaRPr lang="en-US"/>
        </a:p>
      </dgm:t>
    </dgm:pt>
    <dgm:pt modelId="{E558BD92-607E-4D23-8B6A-1F879D411FCA}">
      <dgm:prSet/>
      <dgm:spPr/>
      <dgm:t>
        <a:bodyPr/>
        <a:lstStyle/>
        <a:p>
          <a:r>
            <a:rPr lang="en-GB" dirty="0"/>
            <a:t>Make up the rest with butter or spread plus oil of choice</a:t>
          </a:r>
          <a:endParaRPr lang="en-US" dirty="0"/>
        </a:p>
      </dgm:t>
    </dgm:pt>
    <dgm:pt modelId="{676054A1-5FD6-41B0-A814-3C2164D1C519}" type="parTrans" cxnId="{40F1D4FD-8D5F-4260-A048-E6F5EFBC18F4}">
      <dgm:prSet/>
      <dgm:spPr/>
      <dgm:t>
        <a:bodyPr/>
        <a:lstStyle/>
        <a:p>
          <a:endParaRPr lang="en-US"/>
        </a:p>
      </dgm:t>
    </dgm:pt>
    <dgm:pt modelId="{027BD7C7-2A0B-4C03-B794-D097C24B514A}" type="sibTrans" cxnId="{40F1D4FD-8D5F-4260-A048-E6F5EFBC18F4}">
      <dgm:prSet/>
      <dgm:spPr/>
      <dgm:t>
        <a:bodyPr/>
        <a:lstStyle/>
        <a:p>
          <a:endParaRPr lang="en-US"/>
        </a:p>
      </dgm:t>
    </dgm:pt>
    <dgm:pt modelId="{5AFF85B4-CDE9-4F8B-AD10-DE4BE1D2D6DC}" type="pres">
      <dgm:prSet presAssocID="{6C9B9C00-2431-420D-85E3-B2FA02D54A05}" presName="root" presStyleCnt="0">
        <dgm:presLayoutVars>
          <dgm:dir/>
          <dgm:resizeHandles val="exact"/>
        </dgm:presLayoutVars>
      </dgm:prSet>
      <dgm:spPr/>
    </dgm:pt>
    <dgm:pt modelId="{D49E161B-8ED4-4A2D-B1E8-7D9D139D0A4B}" type="pres">
      <dgm:prSet presAssocID="{1D973B3C-39E6-44B1-9659-8D89BC896586}" presName="compNode" presStyleCnt="0"/>
      <dgm:spPr/>
    </dgm:pt>
    <dgm:pt modelId="{76DFBB80-54AD-47D1-8D6F-EECE732703E7}" type="pres">
      <dgm:prSet presAssocID="{1D973B3C-39E6-44B1-9659-8D89BC896586}" presName="bgRect" presStyleLbl="bgShp" presStyleIdx="0" presStyleCnt="2"/>
      <dgm:spPr/>
    </dgm:pt>
    <dgm:pt modelId="{201287D4-4F1D-4A1B-840C-5BB2D8CC1050}" type="pres">
      <dgm:prSet presAssocID="{1D973B3C-39E6-44B1-9659-8D89BC89658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7D804BD-153A-423C-B4D5-AB8EBAC8E312}" type="pres">
      <dgm:prSet presAssocID="{1D973B3C-39E6-44B1-9659-8D89BC896586}" presName="spaceRect" presStyleCnt="0"/>
      <dgm:spPr/>
    </dgm:pt>
    <dgm:pt modelId="{3436060A-F1AF-498F-B89B-AA4E3264D229}" type="pres">
      <dgm:prSet presAssocID="{1D973B3C-39E6-44B1-9659-8D89BC896586}" presName="parTx" presStyleLbl="revTx" presStyleIdx="0" presStyleCnt="2">
        <dgm:presLayoutVars>
          <dgm:chMax val="0"/>
          <dgm:chPref val="0"/>
        </dgm:presLayoutVars>
      </dgm:prSet>
      <dgm:spPr/>
    </dgm:pt>
    <dgm:pt modelId="{47141A63-B6A3-447D-9549-BE62555A28F3}" type="pres">
      <dgm:prSet presAssocID="{A72916D3-7C7C-4110-BCF0-1B6B2B154833}" presName="sibTrans" presStyleCnt="0"/>
      <dgm:spPr/>
    </dgm:pt>
    <dgm:pt modelId="{B1D4822F-614E-4812-B898-8A8A0F8BCB62}" type="pres">
      <dgm:prSet presAssocID="{E558BD92-607E-4D23-8B6A-1F879D411FCA}" presName="compNode" presStyleCnt="0"/>
      <dgm:spPr/>
    </dgm:pt>
    <dgm:pt modelId="{CFFA417F-BDB4-4AE6-8710-B7E23293DD87}" type="pres">
      <dgm:prSet presAssocID="{E558BD92-607E-4D23-8B6A-1F879D411FCA}" presName="bgRect" presStyleLbl="bgShp" presStyleIdx="1" presStyleCnt="2"/>
      <dgm:spPr/>
    </dgm:pt>
    <dgm:pt modelId="{7D4DC3D9-4E09-4EBC-BFAA-AF5C237D8FAB}" type="pres">
      <dgm:prSet presAssocID="{E558BD92-607E-4D23-8B6A-1F879D411FC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7A656104-781B-48F5-9EA5-7BF8C2B20BC5}" type="pres">
      <dgm:prSet presAssocID="{E558BD92-607E-4D23-8B6A-1F879D411FCA}" presName="spaceRect" presStyleCnt="0"/>
      <dgm:spPr/>
    </dgm:pt>
    <dgm:pt modelId="{CC81676B-9819-455A-BE71-CCDBEB147EB7}" type="pres">
      <dgm:prSet presAssocID="{E558BD92-607E-4D23-8B6A-1F879D411FC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C462F010-5F63-4139-8C27-921801FFB6B3}" type="presOf" srcId="{E558BD92-607E-4D23-8B6A-1F879D411FCA}" destId="{CC81676B-9819-455A-BE71-CCDBEB147EB7}" srcOrd="0" destOrd="0" presId="urn:microsoft.com/office/officeart/2018/2/layout/IconVerticalSolidList"/>
    <dgm:cxn modelId="{AFF7A049-27B7-4E6C-B4B8-3455D7524A1E}" type="presOf" srcId="{6C9B9C00-2431-420D-85E3-B2FA02D54A05}" destId="{5AFF85B4-CDE9-4F8B-AD10-DE4BE1D2D6DC}" srcOrd="0" destOrd="0" presId="urn:microsoft.com/office/officeart/2018/2/layout/IconVerticalSolidList"/>
    <dgm:cxn modelId="{6FD58A5A-764E-44AA-8A45-DC679EE0D5F8}" type="presOf" srcId="{1D973B3C-39E6-44B1-9659-8D89BC896586}" destId="{3436060A-F1AF-498F-B89B-AA4E3264D229}" srcOrd="0" destOrd="0" presId="urn:microsoft.com/office/officeart/2018/2/layout/IconVerticalSolidList"/>
    <dgm:cxn modelId="{F67BEBC9-2CC9-443B-8CDC-F40941BD529C}" srcId="{6C9B9C00-2431-420D-85E3-B2FA02D54A05}" destId="{1D973B3C-39E6-44B1-9659-8D89BC896586}" srcOrd="0" destOrd="0" parTransId="{D7365CD1-C2BF-4501-8402-9D896DD3F882}" sibTransId="{A72916D3-7C7C-4110-BCF0-1B6B2B154833}"/>
    <dgm:cxn modelId="{40F1D4FD-8D5F-4260-A048-E6F5EFBC18F4}" srcId="{6C9B9C00-2431-420D-85E3-B2FA02D54A05}" destId="{E558BD92-607E-4D23-8B6A-1F879D411FCA}" srcOrd="1" destOrd="0" parTransId="{676054A1-5FD6-41B0-A814-3C2164D1C519}" sibTransId="{027BD7C7-2A0B-4C03-B794-D097C24B514A}"/>
    <dgm:cxn modelId="{87534891-4201-47F4-8092-C956416DF1AC}" type="presParOf" srcId="{5AFF85B4-CDE9-4F8B-AD10-DE4BE1D2D6DC}" destId="{D49E161B-8ED4-4A2D-B1E8-7D9D139D0A4B}" srcOrd="0" destOrd="0" presId="urn:microsoft.com/office/officeart/2018/2/layout/IconVerticalSolidList"/>
    <dgm:cxn modelId="{32784406-FA3A-4F90-97C1-77858042F106}" type="presParOf" srcId="{D49E161B-8ED4-4A2D-B1E8-7D9D139D0A4B}" destId="{76DFBB80-54AD-47D1-8D6F-EECE732703E7}" srcOrd="0" destOrd="0" presId="urn:microsoft.com/office/officeart/2018/2/layout/IconVerticalSolidList"/>
    <dgm:cxn modelId="{074C0984-7E89-4D6B-B076-DC913F01DDCC}" type="presParOf" srcId="{D49E161B-8ED4-4A2D-B1E8-7D9D139D0A4B}" destId="{201287D4-4F1D-4A1B-840C-5BB2D8CC1050}" srcOrd="1" destOrd="0" presId="urn:microsoft.com/office/officeart/2018/2/layout/IconVerticalSolidList"/>
    <dgm:cxn modelId="{6A762AD3-EC4F-45F0-B6B0-8B57D7FBE4BD}" type="presParOf" srcId="{D49E161B-8ED4-4A2D-B1E8-7D9D139D0A4B}" destId="{C7D804BD-153A-423C-B4D5-AB8EBAC8E312}" srcOrd="2" destOrd="0" presId="urn:microsoft.com/office/officeart/2018/2/layout/IconVerticalSolidList"/>
    <dgm:cxn modelId="{251CC767-E1DC-4F51-A0DE-8823A52F550A}" type="presParOf" srcId="{D49E161B-8ED4-4A2D-B1E8-7D9D139D0A4B}" destId="{3436060A-F1AF-498F-B89B-AA4E3264D229}" srcOrd="3" destOrd="0" presId="urn:microsoft.com/office/officeart/2018/2/layout/IconVerticalSolidList"/>
    <dgm:cxn modelId="{3C8FCC59-4C7C-4421-8FE3-D3469A6C2F90}" type="presParOf" srcId="{5AFF85B4-CDE9-4F8B-AD10-DE4BE1D2D6DC}" destId="{47141A63-B6A3-447D-9549-BE62555A28F3}" srcOrd="1" destOrd="0" presId="urn:microsoft.com/office/officeart/2018/2/layout/IconVerticalSolidList"/>
    <dgm:cxn modelId="{8375E0F0-DCFB-40E6-913F-C0DE69B373CF}" type="presParOf" srcId="{5AFF85B4-CDE9-4F8B-AD10-DE4BE1D2D6DC}" destId="{B1D4822F-614E-4812-B898-8A8A0F8BCB62}" srcOrd="2" destOrd="0" presId="urn:microsoft.com/office/officeart/2018/2/layout/IconVerticalSolidList"/>
    <dgm:cxn modelId="{FCC27F6C-B7CC-4E2E-9AC3-5ABDAC6ECA51}" type="presParOf" srcId="{B1D4822F-614E-4812-B898-8A8A0F8BCB62}" destId="{CFFA417F-BDB4-4AE6-8710-B7E23293DD87}" srcOrd="0" destOrd="0" presId="urn:microsoft.com/office/officeart/2018/2/layout/IconVerticalSolidList"/>
    <dgm:cxn modelId="{604B8F94-3C85-4C8D-83A1-6D736309E236}" type="presParOf" srcId="{B1D4822F-614E-4812-B898-8A8A0F8BCB62}" destId="{7D4DC3D9-4E09-4EBC-BFAA-AF5C237D8FAB}" srcOrd="1" destOrd="0" presId="urn:microsoft.com/office/officeart/2018/2/layout/IconVerticalSolidList"/>
    <dgm:cxn modelId="{5D21C923-2C2A-4CAA-82E4-E20C8C13349F}" type="presParOf" srcId="{B1D4822F-614E-4812-B898-8A8A0F8BCB62}" destId="{7A656104-781B-48F5-9EA5-7BF8C2B20BC5}" srcOrd="2" destOrd="0" presId="urn:microsoft.com/office/officeart/2018/2/layout/IconVerticalSolidList"/>
    <dgm:cxn modelId="{DF0C7FD2-2ED3-4A2B-9D62-C711F447AF0C}" type="presParOf" srcId="{B1D4822F-614E-4812-B898-8A8A0F8BCB62}" destId="{CC81676B-9819-455A-BE71-CCDBEB147EB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676D450-4737-43AC-8FD6-32007865A21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98531CD-9C3A-46DD-A017-FEFC24A1E7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Put that into a meal plan – refer to the previous handout</a:t>
          </a:r>
          <a:endParaRPr lang="en-US" dirty="0"/>
        </a:p>
      </dgm:t>
    </dgm:pt>
    <dgm:pt modelId="{2575860E-7BE0-4FAF-8889-7C93BC0B59C8}" type="parTrans" cxnId="{103B5605-E6F1-4E1E-BA2F-8C1EE051F728}">
      <dgm:prSet/>
      <dgm:spPr/>
      <dgm:t>
        <a:bodyPr/>
        <a:lstStyle/>
        <a:p>
          <a:endParaRPr lang="en-US"/>
        </a:p>
      </dgm:t>
    </dgm:pt>
    <dgm:pt modelId="{AAC5A47F-7674-4093-B639-5BC2F18D9225}" type="sibTrans" cxnId="{103B5605-E6F1-4E1E-BA2F-8C1EE051F728}">
      <dgm:prSet/>
      <dgm:spPr/>
      <dgm:t>
        <a:bodyPr/>
        <a:lstStyle/>
        <a:p>
          <a:endParaRPr lang="en-US"/>
        </a:p>
      </dgm:t>
    </dgm:pt>
    <dgm:pt modelId="{5187ED3B-C67C-46CE-AC93-55AF7ACA02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Some other factors to take into consideration</a:t>
          </a:r>
          <a:endParaRPr lang="en-US" dirty="0"/>
        </a:p>
      </dgm:t>
    </dgm:pt>
    <dgm:pt modelId="{68F5990B-4A4F-425B-9705-1E6A316616A2}" type="parTrans" cxnId="{F3BE4176-EE89-4514-83A9-0E834221A21F}">
      <dgm:prSet/>
      <dgm:spPr/>
      <dgm:t>
        <a:bodyPr/>
        <a:lstStyle/>
        <a:p>
          <a:endParaRPr lang="en-US"/>
        </a:p>
      </dgm:t>
    </dgm:pt>
    <dgm:pt modelId="{A8810A83-CAE9-4EBB-B693-5F3F4BDC0E7E}" type="sibTrans" cxnId="{F3BE4176-EE89-4514-83A9-0E834221A21F}">
      <dgm:prSet/>
      <dgm:spPr/>
      <dgm:t>
        <a:bodyPr/>
        <a:lstStyle/>
        <a:p>
          <a:endParaRPr lang="en-US"/>
        </a:p>
      </dgm:t>
    </dgm:pt>
    <dgm:pt modelId="{378E0055-D534-47B9-80DF-EF82616087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Wholemeal foods – bread, pasta etc</a:t>
          </a:r>
          <a:endParaRPr lang="en-US" dirty="0"/>
        </a:p>
      </dgm:t>
    </dgm:pt>
    <dgm:pt modelId="{A7018945-8F1C-4BD3-8917-39AF5D6FC4DA}" type="parTrans" cxnId="{1F7075C3-A5A4-4E55-9BCA-D5DF0A38D4AB}">
      <dgm:prSet/>
      <dgm:spPr/>
      <dgm:t>
        <a:bodyPr/>
        <a:lstStyle/>
        <a:p>
          <a:endParaRPr lang="en-US"/>
        </a:p>
      </dgm:t>
    </dgm:pt>
    <dgm:pt modelId="{988667F6-1888-411D-9E82-863E3C03092C}" type="sibTrans" cxnId="{1F7075C3-A5A4-4E55-9BCA-D5DF0A38D4AB}">
      <dgm:prSet/>
      <dgm:spPr/>
      <dgm:t>
        <a:bodyPr/>
        <a:lstStyle/>
        <a:p>
          <a:endParaRPr lang="en-US"/>
        </a:p>
      </dgm:t>
    </dgm:pt>
    <dgm:pt modelId="{BF701A47-4E81-414F-BC22-A94D1024EA7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Avoid frying foods</a:t>
          </a:r>
          <a:endParaRPr lang="en-US" dirty="0"/>
        </a:p>
      </dgm:t>
    </dgm:pt>
    <dgm:pt modelId="{8BA9EB67-A227-4CED-B3BD-3E606C7C7582}" type="parTrans" cxnId="{EC7C0657-C9B3-4526-9BEC-4D3726DCE13F}">
      <dgm:prSet/>
      <dgm:spPr/>
      <dgm:t>
        <a:bodyPr/>
        <a:lstStyle/>
        <a:p>
          <a:endParaRPr lang="en-US"/>
        </a:p>
      </dgm:t>
    </dgm:pt>
    <dgm:pt modelId="{8CCC8AAF-105A-4A3E-81C1-C0617356309C}" type="sibTrans" cxnId="{EC7C0657-C9B3-4526-9BEC-4D3726DCE13F}">
      <dgm:prSet/>
      <dgm:spPr/>
      <dgm:t>
        <a:bodyPr/>
        <a:lstStyle/>
        <a:p>
          <a:endParaRPr lang="en-US"/>
        </a:p>
      </dgm:t>
    </dgm:pt>
    <dgm:pt modelId="{10E85670-ED06-4105-A566-84B60CCB49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Caution with snacks – keep to fruit, rice cakes etc</a:t>
          </a:r>
          <a:endParaRPr lang="en-US" dirty="0"/>
        </a:p>
      </dgm:t>
    </dgm:pt>
    <dgm:pt modelId="{CA8DE041-0BDA-40BA-9150-4988359AEAF7}" type="parTrans" cxnId="{8404D27D-0A66-4D08-8415-2BA61BD4D759}">
      <dgm:prSet/>
      <dgm:spPr/>
      <dgm:t>
        <a:bodyPr/>
        <a:lstStyle/>
        <a:p>
          <a:endParaRPr lang="en-US"/>
        </a:p>
      </dgm:t>
    </dgm:pt>
    <dgm:pt modelId="{6926039D-EE6C-4DFC-BB91-8835507E9CE1}" type="sibTrans" cxnId="{8404D27D-0A66-4D08-8415-2BA61BD4D759}">
      <dgm:prSet/>
      <dgm:spPr/>
      <dgm:t>
        <a:bodyPr/>
        <a:lstStyle/>
        <a:p>
          <a:endParaRPr lang="en-US"/>
        </a:p>
      </dgm:t>
    </dgm:pt>
    <dgm:pt modelId="{30F004CC-989C-4242-B42C-3E08FCB5C4E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Alcohol caution</a:t>
          </a:r>
          <a:endParaRPr lang="en-US" dirty="0"/>
        </a:p>
      </dgm:t>
    </dgm:pt>
    <dgm:pt modelId="{4E7DC334-E2FA-4A4D-9E15-D11B148042D9}" type="parTrans" cxnId="{6F6341B3-185D-4C9F-A4B9-62DB762BBCA3}">
      <dgm:prSet/>
      <dgm:spPr/>
      <dgm:t>
        <a:bodyPr/>
        <a:lstStyle/>
        <a:p>
          <a:endParaRPr lang="en-US"/>
        </a:p>
      </dgm:t>
    </dgm:pt>
    <dgm:pt modelId="{4D9F496C-D9A6-4D34-9FB3-00EBF12E2082}" type="sibTrans" cxnId="{6F6341B3-185D-4C9F-A4B9-62DB762BBCA3}">
      <dgm:prSet/>
      <dgm:spPr/>
      <dgm:t>
        <a:bodyPr/>
        <a:lstStyle/>
        <a:p>
          <a:endParaRPr lang="en-US"/>
        </a:p>
      </dgm:t>
    </dgm:pt>
    <dgm:pt modelId="{23AF422F-53C4-40A7-A447-31ED9D1C225F}" type="pres">
      <dgm:prSet presAssocID="{6676D450-4737-43AC-8FD6-32007865A21E}" presName="root" presStyleCnt="0">
        <dgm:presLayoutVars>
          <dgm:dir/>
          <dgm:resizeHandles val="exact"/>
        </dgm:presLayoutVars>
      </dgm:prSet>
      <dgm:spPr/>
    </dgm:pt>
    <dgm:pt modelId="{F7296440-97AE-4B3F-8CDD-08C2D5AEA8F1}" type="pres">
      <dgm:prSet presAssocID="{898531CD-9C3A-46DD-A017-FEFC24A1E73A}" presName="compNode" presStyleCnt="0"/>
      <dgm:spPr/>
    </dgm:pt>
    <dgm:pt modelId="{C7151D92-0FDE-4C09-9026-A787F450AC53}" type="pres">
      <dgm:prSet presAssocID="{898531CD-9C3A-46DD-A017-FEFC24A1E73A}" presName="bgRect" presStyleLbl="bgShp" presStyleIdx="0" presStyleCnt="6"/>
      <dgm:spPr/>
    </dgm:pt>
    <dgm:pt modelId="{A4E93189-599A-4CC3-85B9-B258FD5972D4}" type="pres">
      <dgm:prSet presAssocID="{898531CD-9C3A-46DD-A017-FEFC24A1E73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BD2D2A2A-5477-49C8-94D9-1E5534DAC925}" type="pres">
      <dgm:prSet presAssocID="{898531CD-9C3A-46DD-A017-FEFC24A1E73A}" presName="spaceRect" presStyleCnt="0"/>
      <dgm:spPr/>
    </dgm:pt>
    <dgm:pt modelId="{72FC9758-3F7F-4A5C-A881-3350B04F7E5A}" type="pres">
      <dgm:prSet presAssocID="{898531CD-9C3A-46DD-A017-FEFC24A1E73A}" presName="parTx" presStyleLbl="revTx" presStyleIdx="0" presStyleCnt="6">
        <dgm:presLayoutVars>
          <dgm:chMax val="0"/>
          <dgm:chPref val="0"/>
        </dgm:presLayoutVars>
      </dgm:prSet>
      <dgm:spPr/>
    </dgm:pt>
    <dgm:pt modelId="{10E5850A-DEC9-4CEB-BB9E-24673D4CF665}" type="pres">
      <dgm:prSet presAssocID="{AAC5A47F-7674-4093-B639-5BC2F18D9225}" presName="sibTrans" presStyleCnt="0"/>
      <dgm:spPr/>
    </dgm:pt>
    <dgm:pt modelId="{9FC10A31-D915-4731-B48E-0373554417CB}" type="pres">
      <dgm:prSet presAssocID="{5187ED3B-C67C-46CE-AC93-55AF7ACA0243}" presName="compNode" presStyleCnt="0"/>
      <dgm:spPr/>
    </dgm:pt>
    <dgm:pt modelId="{11F408AD-B75C-4F93-821E-D2ADF15AA48B}" type="pres">
      <dgm:prSet presAssocID="{5187ED3B-C67C-46CE-AC93-55AF7ACA0243}" presName="bgRect" presStyleLbl="bgShp" presStyleIdx="1" presStyleCnt="6"/>
      <dgm:spPr/>
    </dgm:pt>
    <dgm:pt modelId="{670CF9E2-D758-4B06-9398-21DDC471F115}" type="pres">
      <dgm:prSet presAssocID="{5187ED3B-C67C-46CE-AC93-55AF7ACA024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F0D48A7-AB96-4890-B578-7D7795D08F12}" type="pres">
      <dgm:prSet presAssocID="{5187ED3B-C67C-46CE-AC93-55AF7ACA0243}" presName="spaceRect" presStyleCnt="0"/>
      <dgm:spPr/>
    </dgm:pt>
    <dgm:pt modelId="{3BF4F965-481C-4871-9526-E6BB5CC8088C}" type="pres">
      <dgm:prSet presAssocID="{5187ED3B-C67C-46CE-AC93-55AF7ACA0243}" presName="parTx" presStyleLbl="revTx" presStyleIdx="1" presStyleCnt="6">
        <dgm:presLayoutVars>
          <dgm:chMax val="0"/>
          <dgm:chPref val="0"/>
        </dgm:presLayoutVars>
      </dgm:prSet>
      <dgm:spPr/>
    </dgm:pt>
    <dgm:pt modelId="{318110E0-E674-48A1-8397-377E6B55BDD9}" type="pres">
      <dgm:prSet presAssocID="{A8810A83-CAE9-4EBB-B693-5F3F4BDC0E7E}" presName="sibTrans" presStyleCnt="0"/>
      <dgm:spPr/>
    </dgm:pt>
    <dgm:pt modelId="{DC552106-77A7-4571-8760-346B9D9F55B3}" type="pres">
      <dgm:prSet presAssocID="{378E0055-D534-47B9-80DF-EF82616087CA}" presName="compNode" presStyleCnt="0"/>
      <dgm:spPr/>
    </dgm:pt>
    <dgm:pt modelId="{5F141165-D846-4750-834A-C73DF7AFAFC6}" type="pres">
      <dgm:prSet presAssocID="{378E0055-D534-47B9-80DF-EF82616087CA}" presName="bgRect" presStyleLbl="bgShp" presStyleIdx="2" presStyleCnt="6"/>
      <dgm:spPr/>
    </dgm:pt>
    <dgm:pt modelId="{0540AFE0-0F8C-4D80-BE7F-AB641A45B291}" type="pres">
      <dgm:prSet presAssocID="{378E0055-D534-47B9-80DF-EF82616087C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sta"/>
        </a:ext>
      </dgm:extLst>
    </dgm:pt>
    <dgm:pt modelId="{A96A5677-828D-4FF7-ACF1-B63AD07B255D}" type="pres">
      <dgm:prSet presAssocID="{378E0055-D534-47B9-80DF-EF82616087CA}" presName="spaceRect" presStyleCnt="0"/>
      <dgm:spPr/>
    </dgm:pt>
    <dgm:pt modelId="{DB9D8BE7-7497-46A0-B928-CAEC7478FEB1}" type="pres">
      <dgm:prSet presAssocID="{378E0055-D534-47B9-80DF-EF82616087CA}" presName="parTx" presStyleLbl="revTx" presStyleIdx="2" presStyleCnt="6">
        <dgm:presLayoutVars>
          <dgm:chMax val="0"/>
          <dgm:chPref val="0"/>
        </dgm:presLayoutVars>
      </dgm:prSet>
      <dgm:spPr/>
    </dgm:pt>
    <dgm:pt modelId="{97A1F0B4-583C-4B80-9089-E651CBFF490C}" type="pres">
      <dgm:prSet presAssocID="{988667F6-1888-411D-9E82-863E3C03092C}" presName="sibTrans" presStyleCnt="0"/>
      <dgm:spPr/>
    </dgm:pt>
    <dgm:pt modelId="{1DD02E73-953F-4274-88F8-A01A160DCE65}" type="pres">
      <dgm:prSet presAssocID="{BF701A47-4E81-414F-BC22-A94D1024EA7C}" presName="compNode" presStyleCnt="0"/>
      <dgm:spPr/>
    </dgm:pt>
    <dgm:pt modelId="{19DAD495-8873-4CF6-B2B8-41B78D7031D7}" type="pres">
      <dgm:prSet presAssocID="{BF701A47-4E81-414F-BC22-A94D1024EA7C}" presName="bgRect" presStyleLbl="bgShp" presStyleIdx="3" presStyleCnt="6"/>
      <dgm:spPr/>
    </dgm:pt>
    <dgm:pt modelId="{D991FDF8-37F9-4BAD-9AC5-6F7D0EA72CAB}" type="pres">
      <dgm:prSet presAssocID="{BF701A47-4E81-414F-BC22-A94D1024EA7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A6B49F6A-5DB6-4BE0-8CE4-94119DFFFA49}" type="pres">
      <dgm:prSet presAssocID="{BF701A47-4E81-414F-BC22-A94D1024EA7C}" presName="spaceRect" presStyleCnt="0"/>
      <dgm:spPr/>
    </dgm:pt>
    <dgm:pt modelId="{86E53D49-D27E-483E-9681-0B391192AE96}" type="pres">
      <dgm:prSet presAssocID="{BF701A47-4E81-414F-BC22-A94D1024EA7C}" presName="parTx" presStyleLbl="revTx" presStyleIdx="3" presStyleCnt="6">
        <dgm:presLayoutVars>
          <dgm:chMax val="0"/>
          <dgm:chPref val="0"/>
        </dgm:presLayoutVars>
      </dgm:prSet>
      <dgm:spPr/>
    </dgm:pt>
    <dgm:pt modelId="{23AD4BDB-62E4-4905-B5F2-42B42029A46D}" type="pres">
      <dgm:prSet presAssocID="{8CCC8AAF-105A-4A3E-81C1-C0617356309C}" presName="sibTrans" presStyleCnt="0"/>
      <dgm:spPr/>
    </dgm:pt>
    <dgm:pt modelId="{7B5BD479-12E8-496C-B95F-8833C632425F}" type="pres">
      <dgm:prSet presAssocID="{10E85670-ED06-4105-A566-84B60CCB495B}" presName="compNode" presStyleCnt="0"/>
      <dgm:spPr/>
    </dgm:pt>
    <dgm:pt modelId="{5CCCC406-21D8-43BB-A5C2-98F486CC09F1}" type="pres">
      <dgm:prSet presAssocID="{10E85670-ED06-4105-A566-84B60CCB495B}" presName="bgRect" presStyleLbl="bgShp" presStyleIdx="4" presStyleCnt="6"/>
      <dgm:spPr/>
    </dgm:pt>
    <dgm:pt modelId="{FF629194-AD0D-4D75-AED8-419C5EE03689}" type="pres">
      <dgm:prSet presAssocID="{10E85670-ED06-4105-A566-84B60CCB495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F141CAD4-0929-4B98-931F-706C5C5333C3}" type="pres">
      <dgm:prSet presAssocID="{10E85670-ED06-4105-A566-84B60CCB495B}" presName="spaceRect" presStyleCnt="0"/>
      <dgm:spPr/>
    </dgm:pt>
    <dgm:pt modelId="{2836D924-DDC2-4378-AA52-E80CE6922866}" type="pres">
      <dgm:prSet presAssocID="{10E85670-ED06-4105-A566-84B60CCB495B}" presName="parTx" presStyleLbl="revTx" presStyleIdx="4" presStyleCnt="6">
        <dgm:presLayoutVars>
          <dgm:chMax val="0"/>
          <dgm:chPref val="0"/>
        </dgm:presLayoutVars>
      </dgm:prSet>
      <dgm:spPr/>
    </dgm:pt>
    <dgm:pt modelId="{D3551625-61D1-488B-B3C3-74BB57C8C113}" type="pres">
      <dgm:prSet presAssocID="{6926039D-EE6C-4DFC-BB91-8835507E9CE1}" presName="sibTrans" presStyleCnt="0"/>
      <dgm:spPr/>
    </dgm:pt>
    <dgm:pt modelId="{70DEF0D2-2FD9-4136-A1DE-769C2B0A7528}" type="pres">
      <dgm:prSet presAssocID="{30F004CC-989C-4242-B42C-3E08FCB5C4E4}" presName="compNode" presStyleCnt="0"/>
      <dgm:spPr/>
    </dgm:pt>
    <dgm:pt modelId="{0063868B-17FC-4A2E-BEA7-572E13B0F84C}" type="pres">
      <dgm:prSet presAssocID="{30F004CC-989C-4242-B42C-3E08FCB5C4E4}" presName="bgRect" presStyleLbl="bgShp" presStyleIdx="5" presStyleCnt="6"/>
      <dgm:spPr/>
    </dgm:pt>
    <dgm:pt modelId="{03863EBC-7669-4482-BBA3-E856892395ED}" type="pres">
      <dgm:prSet presAssocID="{30F004CC-989C-4242-B42C-3E08FCB5C4E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ttle"/>
        </a:ext>
      </dgm:extLst>
    </dgm:pt>
    <dgm:pt modelId="{D65DB7C5-DF29-4E71-B4C8-3D951D0AD132}" type="pres">
      <dgm:prSet presAssocID="{30F004CC-989C-4242-B42C-3E08FCB5C4E4}" presName="spaceRect" presStyleCnt="0"/>
      <dgm:spPr/>
    </dgm:pt>
    <dgm:pt modelId="{28F36EA2-FB0E-479A-9D34-8C55D90F82D6}" type="pres">
      <dgm:prSet presAssocID="{30F004CC-989C-4242-B42C-3E08FCB5C4E4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03B5605-E6F1-4E1E-BA2F-8C1EE051F728}" srcId="{6676D450-4737-43AC-8FD6-32007865A21E}" destId="{898531CD-9C3A-46DD-A017-FEFC24A1E73A}" srcOrd="0" destOrd="0" parTransId="{2575860E-7BE0-4FAF-8889-7C93BC0B59C8}" sibTransId="{AAC5A47F-7674-4093-B639-5BC2F18D9225}"/>
    <dgm:cxn modelId="{A1DEB118-C402-4A37-B52A-5DBF932BA21C}" type="presOf" srcId="{6676D450-4737-43AC-8FD6-32007865A21E}" destId="{23AF422F-53C4-40A7-A447-31ED9D1C225F}" srcOrd="0" destOrd="0" presId="urn:microsoft.com/office/officeart/2018/2/layout/IconVerticalSolidList"/>
    <dgm:cxn modelId="{39D2346B-F62C-4786-87AB-FC0DA80DC525}" type="presOf" srcId="{10E85670-ED06-4105-A566-84B60CCB495B}" destId="{2836D924-DDC2-4378-AA52-E80CE6922866}" srcOrd="0" destOrd="0" presId="urn:microsoft.com/office/officeart/2018/2/layout/IconVerticalSolidList"/>
    <dgm:cxn modelId="{C3682A52-2E52-4D0F-87A9-547DEFC144CC}" type="presOf" srcId="{BF701A47-4E81-414F-BC22-A94D1024EA7C}" destId="{86E53D49-D27E-483E-9681-0B391192AE96}" srcOrd="0" destOrd="0" presId="urn:microsoft.com/office/officeart/2018/2/layout/IconVerticalSolidList"/>
    <dgm:cxn modelId="{F3BE4176-EE89-4514-83A9-0E834221A21F}" srcId="{6676D450-4737-43AC-8FD6-32007865A21E}" destId="{5187ED3B-C67C-46CE-AC93-55AF7ACA0243}" srcOrd="1" destOrd="0" parTransId="{68F5990B-4A4F-425B-9705-1E6A316616A2}" sibTransId="{A8810A83-CAE9-4EBB-B693-5F3F4BDC0E7E}"/>
    <dgm:cxn modelId="{EC7C0657-C9B3-4526-9BEC-4D3726DCE13F}" srcId="{6676D450-4737-43AC-8FD6-32007865A21E}" destId="{BF701A47-4E81-414F-BC22-A94D1024EA7C}" srcOrd="3" destOrd="0" parTransId="{8BA9EB67-A227-4CED-B3BD-3E606C7C7582}" sibTransId="{8CCC8AAF-105A-4A3E-81C1-C0617356309C}"/>
    <dgm:cxn modelId="{8404D27D-0A66-4D08-8415-2BA61BD4D759}" srcId="{6676D450-4737-43AC-8FD6-32007865A21E}" destId="{10E85670-ED06-4105-A566-84B60CCB495B}" srcOrd="4" destOrd="0" parTransId="{CA8DE041-0BDA-40BA-9150-4988359AEAF7}" sibTransId="{6926039D-EE6C-4DFC-BB91-8835507E9CE1}"/>
    <dgm:cxn modelId="{59E43B82-B59C-4A75-991C-723D9A62EF3C}" type="presOf" srcId="{30F004CC-989C-4242-B42C-3E08FCB5C4E4}" destId="{28F36EA2-FB0E-479A-9D34-8C55D90F82D6}" srcOrd="0" destOrd="0" presId="urn:microsoft.com/office/officeart/2018/2/layout/IconVerticalSolidList"/>
    <dgm:cxn modelId="{A7EAC0AB-7C32-4B53-8A57-CD8B7AB3BBDF}" type="presOf" srcId="{5187ED3B-C67C-46CE-AC93-55AF7ACA0243}" destId="{3BF4F965-481C-4871-9526-E6BB5CC8088C}" srcOrd="0" destOrd="0" presId="urn:microsoft.com/office/officeart/2018/2/layout/IconVerticalSolidList"/>
    <dgm:cxn modelId="{6F6341B3-185D-4C9F-A4B9-62DB762BBCA3}" srcId="{6676D450-4737-43AC-8FD6-32007865A21E}" destId="{30F004CC-989C-4242-B42C-3E08FCB5C4E4}" srcOrd="5" destOrd="0" parTransId="{4E7DC334-E2FA-4A4D-9E15-D11B148042D9}" sibTransId="{4D9F496C-D9A6-4D34-9FB3-00EBF12E2082}"/>
    <dgm:cxn modelId="{90E6DCBE-6EB3-4B03-835C-51807E07A6F3}" type="presOf" srcId="{898531CD-9C3A-46DD-A017-FEFC24A1E73A}" destId="{72FC9758-3F7F-4A5C-A881-3350B04F7E5A}" srcOrd="0" destOrd="0" presId="urn:microsoft.com/office/officeart/2018/2/layout/IconVerticalSolidList"/>
    <dgm:cxn modelId="{1F7075C3-A5A4-4E55-9BCA-D5DF0A38D4AB}" srcId="{6676D450-4737-43AC-8FD6-32007865A21E}" destId="{378E0055-D534-47B9-80DF-EF82616087CA}" srcOrd="2" destOrd="0" parTransId="{A7018945-8F1C-4BD3-8917-39AF5D6FC4DA}" sibTransId="{988667F6-1888-411D-9E82-863E3C03092C}"/>
    <dgm:cxn modelId="{8983A2F9-2B50-464D-A345-0184118C324D}" type="presOf" srcId="{378E0055-D534-47B9-80DF-EF82616087CA}" destId="{DB9D8BE7-7497-46A0-B928-CAEC7478FEB1}" srcOrd="0" destOrd="0" presId="urn:microsoft.com/office/officeart/2018/2/layout/IconVerticalSolidList"/>
    <dgm:cxn modelId="{CB01DC7E-67F2-4B01-9488-AEEEA7AF7689}" type="presParOf" srcId="{23AF422F-53C4-40A7-A447-31ED9D1C225F}" destId="{F7296440-97AE-4B3F-8CDD-08C2D5AEA8F1}" srcOrd="0" destOrd="0" presId="urn:microsoft.com/office/officeart/2018/2/layout/IconVerticalSolidList"/>
    <dgm:cxn modelId="{88ED4ACE-37FC-4F05-B89A-CBC8C2808334}" type="presParOf" srcId="{F7296440-97AE-4B3F-8CDD-08C2D5AEA8F1}" destId="{C7151D92-0FDE-4C09-9026-A787F450AC53}" srcOrd="0" destOrd="0" presId="urn:microsoft.com/office/officeart/2018/2/layout/IconVerticalSolidList"/>
    <dgm:cxn modelId="{80A24F66-F1EA-4252-B048-656242286F63}" type="presParOf" srcId="{F7296440-97AE-4B3F-8CDD-08C2D5AEA8F1}" destId="{A4E93189-599A-4CC3-85B9-B258FD5972D4}" srcOrd="1" destOrd="0" presId="urn:microsoft.com/office/officeart/2018/2/layout/IconVerticalSolidList"/>
    <dgm:cxn modelId="{C355C80D-3018-4328-B253-E30F676B3F99}" type="presParOf" srcId="{F7296440-97AE-4B3F-8CDD-08C2D5AEA8F1}" destId="{BD2D2A2A-5477-49C8-94D9-1E5534DAC925}" srcOrd="2" destOrd="0" presId="urn:microsoft.com/office/officeart/2018/2/layout/IconVerticalSolidList"/>
    <dgm:cxn modelId="{39772684-4D15-46A9-AEBC-D2F34E1CCFD3}" type="presParOf" srcId="{F7296440-97AE-4B3F-8CDD-08C2D5AEA8F1}" destId="{72FC9758-3F7F-4A5C-A881-3350B04F7E5A}" srcOrd="3" destOrd="0" presId="urn:microsoft.com/office/officeart/2018/2/layout/IconVerticalSolidList"/>
    <dgm:cxn modelId="{6E5F68C0-66CB-40E2-8381-C584835D8FD2}" type="presParOf" srcId="{23AF422F-53C4-40A7-A447-31ED9D1C225F}" destId="{10E5850A-DEC9-4CEB-BB9E-24673D4CF665}" srcOrd="1" destOrd="0" presId="urn:microsoft.com/office/officeart/2018/2/layout/IconVerticalSolidList"/>
    <dgm:cxn modelId="{060C62C6-ED5C-4D31-8D1F-2C976744AB35}" type="presParOf" srcId="{23AF422F-53C4-40A7-A447-31ED9D1C225F}" destId="{9FC10A31-D915-4731-B48E-0373554417CB}" srcOrd="2" destOrd="0" presId="urn:microsoft.com/office/officeart/2018/2/layout/IconVerticalSolidList"/>
    <dgm:cxn modelId="{1DABFB40-98D4-4AA2-B51A-DE77237E64A9}" type="presParOf" srcId="{9FC10A31-D915-4731-B48E-0373554417CB}" destId="{11F408AD-B75C-4F93-821E-D2ADF15AA48B}" srcOrd="0" destOrd="0" presId="urn:microsoft.com/office/officeart/2018/2/layout/IconVerticalSolidList"/>
    <dgm:cxn modelId="{7DA41F0D-0922-4C8D-8AC9-B5F7AEC1325B}" type="presParOf" srcId="{9FC10A31-D915-4731-B48E-0373554417CB}" destId="{670CF9E2-D758-4B06-9398-21DDC471F115}" srcOrd="1" destOrd="0" presId="urn:microsoft.com/office/officeart/2018/2/layout/IconVerticalSolidList"/>
    <dgm:cxn modelId="{200264DF-1F43-4F99-A07E-E1E730F1FCB1}" type="presParOf" srcId="{9FC10A31-D915-4731-B48E-0373554417CB}" destId="{1F0D48A7-AB96-4890-B578-7D7795D08F12}" srcOrd="2" destOrd="0" presId="urn:microsoft.com/office/officeart/2018/2/layout/IconVerticalSolidList"/>
    <dgm:cxn modelId="{A79DE1D8-4DA5-46B4-A3DF-C96096FE3E91}" type="presParOf" srcId="{9FC10A31-D915-4731-B48E-0373554417CB}" destId="{3BF4F965-481C-4871-9526-E6BB5CC8088C}" srcOrd="3" destOrd="0" presId="urn:microsoft.com/office/officeart/2018/2/layout/IconVerticalSolidList"/>
    <dgm:cxn modelId="{FAD43C32-72C9-468A-8D7A-D1E22CE45C60}" type="presParOf" srcId="{23AF422F-53C4-40A7-A447-31ED9D1C225F}" destId="{318110E0-E674-48A1-8397-377E6B55BDD9}" srcOrd="3" destOrd="0" presId="urn:microsoft.com/office/officeart/2018/2/layout/IconVerticalSolidList"/>
    <dgm:cxn modelId="{DB63A3E0-3464-4978-A512-A96A43F09C10}" type="presParOf" srcId="{23AF422F-53C4-40A7-A447-31ED9D1C225F}" destId="{DC552106-77A7-4571-8760-346B9D9F55B3}" srcOrd="4" destOrd="0" presId="urn:microsoft.com/office/officeart/2018/2/layout/IconVerticalSolidList"/>
    <dgm:cxn modelId="{732CF067-3258-4E22-AAA9-2400D30F5A6C}" type="presParOf" srcId="{DC552106-77A7-4571-8760-346B9D9F55B3}" destId="{5F141165-D846-4750-834A-C73DF7AFAFC6}" srcOrd="0" destOrd="0" presId="urn:microsoft.com/office/officeart/2018/2/layout/IconVerticalSolidList"/>
    <dgm:cxn modelId="{6AD0BFDA-D137-420D-B9D3-C361C47D9038}" type="presParOf" srcId="{DC552106-77A7-4571-8760-346B9D9F55B3}" destId="{0540AFE0-0F8C-4D80-BE7F-AB641A45B291}" srcOrd="1" destOrd="0" presId="urn:microsoft.com/office/officeart/2018/2/layout/IconVerticalSolidList"/>
    <dgm:cxn modelId="{1C4ADD5B-B25E-4C32-9188-8634E76A07F0}" type="presParOf" srcId="{DC552106-77A7-4571-8760-346B9D9F55B3}" destId="{A96A5677-828D-4FF7-ACF1-B63AD07B255D}" srcOrd="2" destOrd="0" presId="urn:microsoft.com/office/officeart/2018/2/layout/IconVerticalSolidList"/>
    <dgm:cxn modelId="{121B358C-4066-4B1E-9300-94B1AB50DE19}" type="presParOf" srcId="{DC552106-77A7-4571-8760-346B9D9F55B3}" destId="{DB9D8BE7-7497-46A0-B928-CAEC7478FEB1}" srcOrd="3" destOrd="0" presId="urn:microsoft.com/office/officeart/2018/2/layout/IconVerticalSolidList"/>
    <dgm:cxn modelId="{A4A3C820-73FB-4331-9665-C238FB266747}" type="presParOf" srcId="{23AF422F-53C4-40A7-A447-31ED9D1C225F}" destId="{97A1F0B4-583C-4B80-9089-E651CBFF490C}" srcOrd="5" destOrd="0" presId="urn:microsoft.com/office/officeart/2018/2/layout/IconVerticalSolidList"/>
    <dgm:cxn modelId="{2F307663-62E0-4822-A0C1-75D3E98B0355}" type="presParOf" srcId="{23AF422F-53C4-40A7-A447-31ED9D1C225F}" destId="{1DD02E73-953F-4274-88F8-A01A160DCE65}" srcOrd="6" destOrd="0" presId="urn:microsoft.com/office/officeart/2018/2/layout/IconVerticalSolidList"/>
    <dgm:cxn modelId="{01420A25-E74F-4C7E-A7DD-B9284C85908D}" type="presParOf" srcId="{1DD02E73-953F-4274-88F8-A01A160DCE65}" destId="{19DAD495-8873-4CF6-B2B8-41B78D7031D7}" srcOrd="0" destOrd="0" presId="urn:microsoft.com/office/officeart/2018/2/layout/IconVerticalSolidList"/>
    <dgm:cxn modelId="{67CF92B1-646F-4A13-B8E8-84875A007F17}" type="presParOf" srcId="{1DD02E73-953F-4274-88F8-A01A160DCE65}" destId="{D991FDF8-37F9-4BAD-9AC5-6F7D0EA72CAB}" srcOrd="1" destOrd="0" presId="urn:microsoft.com/office/officeart/2018/2/layout/IconVerticalSolidList"/>
    <dgm:cxn modelId="{A0F39089-5B03-4D7B-9628-DE6E52465740}" type="presParOf" srcId="{1DD02E73-953F-4274-88F8-A01A160DCE65}" destId="{A6B49F6A-5DB6-4BE0-8CE4-94119DFFFA49}" srcOrd="2" destOrd="0" presId="urn:microsoft.com/office/officeart/2018/2/layout/IconVerticalSolidList"/>
    <dgm:cxn modelId="{68DD7790-7EA0-4800-9C56-0C4C3611FFA3}" type="presParOf" srcId="{1DD02E73-953F-4274-88F8-A01A160DCE65}" destId="{86E53D49-D27E-483E-9681-0B391192AE96}" srcOrd="3" destOrd="0" presId="urn:microsoft.com/office/officeart/2018/2/layout/IconVerticalSolidList"/>
    <dgm:cxn modelId="{EA5CAA4B-8062-45B7-9D0D-392CB2825B9E}" type="presParOf" srcId="{23AF422F-53C4-40A7-A447-31ED9D1C225F}" destId="{23AD4BDB-62E4-4905-B5F2-42B42029A46D}" srcOrd="7" destOrd="0" presId="urn:microsoft.com/office/officeart/2018/2/layout/IconVerticalSolidList"/>
    <dgm:cxn modelId="{FE93AB84-F8D0-4D11-9B3A-84951EC07722}" type="presParOf" srcId="{23AF422F-53C4-40A7-A447-31ED9D1C225F}" destId="{7B5BD479-12E8-496C-B95F-8833C632425F}" srcOrd="8" destOrd="0" presId="urn:microsoft.com/office/officeart/2018/2/layout/IconVerticalSolidList"/>
    <dgm:cxn modelId="{2799EEFD-4E99-483A-82F6-E462EFD83366}" type="presParOf" srcId="{7B5BD479-12E8-496C-B95F-8833C632425F}" destId="{5CCCC406-21D8-43BB-A5C2-98F486CC09F1}" srcOrd="0" destOrd="0" presId="urn:microsoft.com/office/officeart/2018/2/layout/IconVerticalSolidList"/>
    <dgm:cxn modelId="{E200FDB2-0E9E-40D0-BD6E-F616BA34B677}" type="presParOf" srcId="{7B5BD479-12E8-496C-B95F-8833C632425F}" destId="{FF629194-AD0D-4D75-AED8-419C5EE03689}" srcOrd="1" destOrd="0" presId="urn:microsoft.com/office/officeart/2018/2/layout/IconVerticalSolidList"/>
    <dgm:cxn modelId="{EE2BA8FB-2568-4FAF-BBBE-C2A710B1BDD6}" type="presParOf" srcId="{7B5BD479-12E8-496C-B95F-8833C632425F}" destId="{F141CAD4-0929-4B98-931F-706C5C5333C3}" srcOrd="2" destOrd="0" presId="urn:microsoft.com/office/officeart/2018/2/layout/IconVerticalSolidList"/>
    <dgm:cxn modelId="{A629E477-FBFC-43A7-BA88-FF95E6FCC160}" type="presParOf" srcId="{7B5BD479-12E8-496C-B95F-8833C632425F}" destId="{2836D924-DDC2-4378-AA52-E80CE6922866}" srcOrd="3" destOrd="0" presId="urn:microsoft.com/office/officeart/2018/2/layout/IconVerticalSolidList"/>
    <dgm:cxn modelId="{50B136BC-ED38-4040-9DED-9BBBBD680CB1}" type="presParOf" srcId="{23AF422F-53C4-40A7-A447-31ED9D1C225F}" destId="{D3551625-61D1-488B-B3C3-74BB57C8C113}" srcOrd="9" destOrd="0" presId="urn:microsoft.com/office/officeart/2018/2/layout/IconVerticalSolidList"/>
    <dgm:cxn modelId="{F399B00C-531B-4370-841F-F9C169E8E3C2}" type="presParOf" srcId="{23AF422F-53C4-40A7-A447-31ED9D1C225F}" destId="{70DEF0D2-2FD9-4136-A1DE-769C2B0A7528}" srcOrd="10" destOrd="0" presId="urn:microsoft.com/office/officeart/2018/2/layout/IconVerticalSolidList"/>
    <dgm:cxn modelId="{44B98D7A-07EB-49A2-A49E-46D88B51B3C9}" type="presParOf" srcId="{70DEF0D2-2FD9-4136-A1DE-769C2B0A7528}" destId="{0063868B-17FC-4A2E-BEA7-572E13B0F84C}" srcOrd="0" destOrd="0" presId="urn:microsoft.com/office/officeart/2018/2/layout/IconVerticalSolidList"/>
    <dgm:cxn modelId="{144383E6-8B09-4612-94DE-EAA9405F4CC9}" type="presParOf" srcId="{70DEF0D2-2FD9-4136-A1DE-769C2B0A7528}" destId="{03863EBC-7669-4482-BBA3-E856892395ED}" srcOrd="1" destOrd="0" presId="urn:microsoft.com/office/officeart/2018/2/layout/IconVerticalSolidList"/>
    <dgm:cxn modelId="{A4C5D50E-C1F3-4EEE-B091-CB5D8971BE2A}" type="presParOf" srcId="{70DEF0D2-2FD9-4136-A1DE-769C2B0A7528}" destId="{D65DB7C5-DF29-4E71-B4C8-3D951D0AD132}" srcOrd="2" destOrd="0" presId="urn:microsoft.com/office/officeart/2018/2/layout/IconVerticalSolidList"/>
    <dgm:cxn modelId="{A0D6D362-75C9-4BD9-81E2-A637BD3759A6}" type="presParOf" srcId="{70DEF0D2-2FD9-4136-A1DE-769C2B0A7528}" destId="{28F36EA2-FB0E-479A-9D34-8C55D90F82D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B7DE966-4495-4648-9C61-325B80385D5C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10CB410-E1CC-40A4-A9A1-4222E8B0C600}">
      <dgm:prSet/>
      <dgm:spPr/>
      <dgm:t>
        <a:bodyPr/>
        <a:lstStyle/>
        <a:p>
          <a:r>
            <a:rPr lang="en-GB" dirty="0"/>
            <a:t>Set goals – what are you aiming for</a:t>
          </a:r>
          <a:endParaRPr lang="en-US" dirty="0"/>
        </a:p>
      </dgm:t>
    </dgm:pt>
    <dgm:pt modelId="{E64A68B2-A1D5-4322-BB62-7302C5DAC88B}" type="parTrans" cxnId="{AFD1A24B-51C6-42E4-A649-B3F167115AF7}">
      <dgm:prSet/>
      <dgm:spPr/>
      <dgm:t>
        <a:bodyPr/>
        <a:lstStyle/>
        <a:p>
          <a:endParaRPr lang="en-US"/>
        </a:p>
      </dgm:t>
    </dgm:pt>
    <dgm:pt modelId="{4848E344-2490-41BE-95E1-59BB94E12EFD}" type="sibTrans" cxnId="{AFD1A24B-51C6-42E4-A649-B3F167115AF7}">
      <dgm:prSet/>
      <dgm:spPr/>
      <dgm:t>
        <a:bodyPr/>
        <a:lstStyle/>
        <a:p>
          <a:endParaRPr lang="en-US"/>
        </a:p>
      </dgm:t>
    </dgm:pt>
    <dgm:pt modelId="{20E6D79E-E621-4049-949B-A36EDAB918A7}">
      <dgm:prSet/>
      <dgm:spPr/>
      <dgm:t>
        <a:bodyPr/>
        <a:lstStyle/>
        <a:p>
          <a:r>
            <a:rPr lang="en-GB" dirty="0"/>
            <a:t>Weight monitoring</a:t>
          </a:r>
          <a:endParaRPr lang="en-US" dirty="0"/>
        </a:p>
      </dgm:t>
    </dgm:pt>
    <dgm:pt modelId="{9D637E96-4FD4-4A80-9146-3A140A76AE91}" type="parTrans" cxnId="{7D5437A0-AB65-4ED4-9B97-83E9B8C1BD82}">
      <dgm:prSet/>
      <dgm:spPr/>
      <dgm:t>
        <a:bodyPr/>
        <a:lstStyle/>
        <a:p>
          <a:endParaRPr lang="en-US"/>
        </a:p>
      </dgm:t>
    </dgm:pt>
    <dgm:pt modelId="{AFF590A5-3B4E-4974-ADDD-B93DB6F875F2}" type="sibTrans" cxnId="{7D5437A0-AB65-4ED4-9B97-83E9B8C1BD82}">
      <dgm:prSet/>
      <dgm:spPr/>
      <dgm:t>
        <a:bodyPr/>
        <a:lstStyle/>
        <a:p>
          <a:endParaRPr lang="en-US"/>
        </a:p>
      </dgm:t>
    </dgm:pt>
    <dgm:pt modelId="{DB88BBE2-BC80-4EB6-A1F6-71D6AEE42483}">
      <dgm:prSet/>
      <dgm:spPr/>
      <dgm:t>
        <a:bodyPr/>
        <a:lstStyle/>
        <a:p>
          <a:r>
            <a:rPr lang="en-GB" dirty="0"/>
            <a:t>Reassess as weight decreases </a:t>
          </a:r>
          <a:endParaRPr lang="en-US" dirty="0"/>
        </a:p>
      </dgm:t>
    </dgm:pt>
    <dgm:pt modelId="{7C58F705-3F9E-4A81-9043-A1FE701C3D17}" type="parTrans" cxnId="{0D6A17B2-EB36-456A-B317-78A73BF5C175}">
      <dgm:prSet/>
      <dgm:spPr/>
      <dgm:t>
        <a:bodyPr/>
        <a:lstStyle/>
        <a:p>
          <a:endParaRPr lang="en-US"/>
        </a:p>
      </dgm:t>
    </dgm:pt>
    <dgm:pt modelId="{F8621DC7-9F90-4291-9B13-6299D0643E79}" type="sibTrans" cxnId="{0D6A17B2-EB36-456A-B317-78A73BF5C175}">
      <dgm:prSet/>
      <dgm:spPr/>
      <dgm:t>
        <a:bodyPr/>
        <a:lstStyle/>
        <a:p>
          <a:endParaRPr lang="en-US"/>
        </a:p>
      </dgm:t>
    </dgm:pt>
    <dgm:pt modelId="{72297ECF-40BE-4D08-83ED-2B436015A2B5}" type="pres">
      <dgm:prSet presAssocID="{3B7DE966-4495-4648-9C61-325B80385D5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4181A28-BDBF-4A30-9323-7507A659A8AB}" type="pres">
      <dgm:prSet presAssocID="{910CB410-E1CC-40A4-A9A1-4222E8B0C600}" presName="hierRoot1" presStyleCnt="0"/>
      <dgm:spPr/>
    </dgm:pt>
    <dgm:pt modelId="{74F0AD3B-1398-47A1-A18D-8FD53F9F1DD0}" type="pres">
      <dgm:prSet presAssocID="{910CB410-E1CC-40A4-A9A1-4222E8B0C600}" presName="composite" presStyleCnt="0"/>
      <dgm:spPr/>
    </dgm:pt>
    <dgm:pt modelId="{5DEA67E8-231F-4604-85D3-14874BA5207C}" type="pres">
      <dgm:prSet presAssocID="{910CB410-E1CC-40A4-A9A1-4222E8B0C600}" presName="background" presStyleLbl="node0" presStyleIdx="0" presStyleCnt="3"/>
      <dgm:spPr/>
    </dgm:pt>
    <dgm:pt modelId="{4C4F4699-47D0-4F96-B6B1-25EFC561D537}" type="pres">
      <dgm:prSet presAssocID="{910CB410-E1CC-40A4-A9A1-4222E8B0C600}" presName="text" presStyleLbl="fgAcc0" presStyleIdx="0" presStyleCnt="3">
        <dgm:presLayoutVars>
          <dgm:chPref val="3"/>
        </dgm:presLayoutVars>
      </dgm:prSet>
      <dgm:spPr/>
    </dgm:pt>
    <dgm:pt modelId="{DD614FE9-ECE4-4531-BFC1-7DDCDDB30E00}" type="pres">
      <dgm:prSet presAssocID="{910CB410-E1CC-40A4-A9A1-4222E8B0C600}" presName="hierChild2" presStyleCnt="0"/>
      <dgm:spPr/>
    </dgm:pt>
    <dgm:pt modelId="{29483B8D-F985-48C4-8359-1D42BB1507CC}" type="pres">
      <dgm:prSet presAssocID="{20E6D79E-E621-4049-949B-A36EDAB918A7}" presName="hierRoot1" presStyleCnt="0"/>
      <dgm:spPr/>
    </dgm:pt>
    <dgm:pt modelId="{71071F1D-9C39-409C-8A6A-3BB04BA94E44}" type="pres">
      <dgm:prSet presAssocID="{20E6D79E-E621-4049-949B-A36EDAB918A7}" presName="composite" presStyleCnt="0"/>
      <dgm:spPr/>
    </dgm:pt>
    <dgm:pt modelId="{D4B2E83F-D485-4343-9EED-11D266861AA2}" type="pres">
      <dgm:prSet presAssocID="{20E6D79E-E621-4049-949B-A36EDAB918A7}" presName="background" presStyleLbl="node0" presStyleIdx="1" presStyleCnt="3"/>
      <dgm:spPr/>
    </dgm:pt>
    <dgm:pt modelId="{18F7110E-9417-4AAD-98AE-9C8844A1F93D}" type="pres">
      <dgm:prSet presAssocID="{20E6D79E-E621-4049-949B-A36EDAB918A7}" presName="text" presStyleLbl="fgAcc0" presStyleIdx="1" presStyleCnt="3">
        <dgm:presLayoutVars>
          <dgm:chPref val="3"/>
        </dgm:presLayoutVars>
      </dgm:prSet>
      <dgm:spPr/>
    </dgm:pt>
    <dgm:pt modelId="{6CE33274-8977-4628-B9EB-C4DDA5BACD0F}" type="pres">
      <dgm:prSet presAssocID="{20E6D79E-E621-4049-949B-A36EDAB918A7}" presName="hierChild2" presStyleCnt="0"/>
      <dgm:spPr/>
    </dgm:pt>
    <dgm:pt modelId="{E306C040-B786-4562-8AF9-79F6A7C3117E}" type="pres">
      <dgm:prSet presAssocID="{DB88BBE2-BC80-4EB6-A1F6-71D6AEE42483}" presName="hierRoot1" presStyleCnt="0"/>
      <dgm:spPr/>
    </dgm:pt>
    <dgm:pt modelId="{6FBB5087-1C98-4169-AE02-6506CC15197F}" type="pres">
      <dgm:prSet presAssocID="{DB88BBE2-BC80-4EB6-A1F6-71D6AEE42483}" presName="composite" presStyleCnt="0"/>
      <dgm:spPr/>
    </dgm:pt>
    <dgm:pt modelId="{8304E98F-B6DF-48CE-ACE3-A61442DC6266}" type="pres">
      <dgm:prSet presAssocID="{DB88BBE2-BC80-4EB6-A1F6-71D6AEE42483}" presName="background" presStyleLbl="node0" presStyleIdx="2" presStyleCnt="3"/>
      <dgm:spPr/>
    </dgm:pt>
    <dgm:pt modelId="{6A9FA844-38AF-47F4-B387-9FE05580ED5E}" type="pres">
      <dgm:prSet presAssocID="{DB88BBE2-BC80-4EB6-A1F6-71D6AEE42483}" presName="text" presStyleLbl="fgAcc0" presStyleIdx="2" presStyleCnt="3">
        <dgm:presLayoutVars>
          <dgm:chPref val="3"/>
        </dgm:presLayoutVars>
      </dgm:prSet>
      <dgm:spPr/>
    </dgm:pt>
    <dgm:pt modelId="{DAE6C708-53E5-4CC1-BBB8-84CCB47DCF24}" type="pres">
      <dgm:prSet presAssocID="{DB88BBE2-BC80-4EB6-A1F6-71D6AEE42483}" presName="hierChild2" presStyleCnt="0"/>
      <dgm:spPr/>
    </dgm:pt>
  </dgm:ptLst>
  <dgm:cxnLst>
    <dgm:cxn modelId="{826E7016-B159-4A79-9491-B13E14252741}" type="presOf" srcId="{DB88BBE2-BC80-4EB6-A1F6-71D6AEE42483}" destId="{6A9FA844-38AF-47F4-B387-9FE05580ED5E}" srcOrd="0" destOrd="0" presId="urn:microsoft.com/office/officeart/2005/8/layout/hierarchy1"/>
    <dgm:cxn modelId="{AFD1A24B-51C6-42E4-A649-B3F167115AF7}" srcId="{3B7DE966-4495-4648-9C61-325B80385D5C}" destId="{910CB410-E1CC-40A4-A9A1-4222E8B0C600}" srcOrd="0" destOrd="0" parTransId="{E64A68B2-A1D5-4322-BB62-7302C5DAC88B}" sibTransId="{4848E344-2490-41BE-95E1-59BB94E12EFD}"/>
    <dgm:cxn modelId="{7D5437A0-AB65-4ED4-9B97-83E9B8C1BD82}" srcId="{3B7DE966-4495-4648-9C61-325B80385D5C}" destId="{20E6D79E-E621-4049-949B-A36EDAB918A7}" srcOrd="1" destOrd="0" parTransId="{9D637E96-4FD4-4A80-9146-3A140A76AE91}" sibTransId="{AFF590A5-3B4E-4974-ADDD-B93DB6F875F2}"/>
    <dgm:cxn modelId="{0D6A17B2-EB36-456A-B317-78A73BF5C175}" srcId="{3B7DE966-4495-4648-9C61-325B80385D5C}" destId="{DB88BBE2-BC80-4EB6-A1F6-71D6AEE42483}" srcOrd="2" destOrd="0" parTransId="{7C58F705-3F9E-4A81-9043-A1FE701C3D17}" sibTransId="{F8621DC7-9F90-4291-9B13-6299D0643E79}"/>
    <dgm:cxn modelId="{2FEF78DF-D7D3-4BD1-8332-67B1D6C7ECCC}" type="presOf" srcId="{910CB410-E1CC-40A4-A9A1-4222E8B0C600}" destId="{4C4F4699-47D0-4F96-B6B1-25EFC561D537}" srcOrd="0" destOrd="0" presId="urn:microsoft.com/office/officeart/2005/8/layout/hierarchy1"/>
    <dgm:cxn modelId="{0E3901E0-EC4A-4463-8EC4-EBAEFB1083E7}" type="presOf" srcId="{20E6D79E-E621-4049-949B-A36EDAB918A7}" destId="{18F7110E-9417-4AAD-98AE-9C8844A1F93D}" srcOrd="0" destOrd="0" presId="urn:microsoft.com/office/officeart/2005/8/layout/hierarchy1"/>
    <dgm:cxn modelId="{9664FEE2-D75C-4979-B0B4-73AAFEE98DF7}" type="presOf" srcId="{3B7DE966-4495-4648-9C61-325B80385D5C}" destId="{72297ECF-40BE-4D08-83ED-2B436015A2B5}" srcOrd="0" destOrd="0" presId="urn:microsoft.com/office/officeart/2005/8/layout/hierarchy1"/>
    <dgm:cxn modelId="{FB513E28-8D35-4DE4-8B41-DB55309C90A3}" type="presParOf" srcId="{72297ECF-40BE-4D08-83ED-2B436015A2B5}" destId="{14181A28-BDBF-4A30-9323-7507A659A8AB}" srcOrd="0" destOrd="0" presId="urn:microsoft.com/office/officeart/2005/8/layout/hierarchy1"/>
    <dgm:cxn modelId="{73E68E0A-8C9D-4452-98F0-D18A0D8B1A39}" type="presParOf" srcId="{14181A28-BDBF-4A30-9323-7507A659A8AB}" destId="{74F0AD3B-1398-47A1-A18D-8FD53F9F1DD0}" srcOrd="0" destOrd="0" presId="urn:microsoft.com/office/officeart/2005/8/layout/hierarchy1"/>
    <dgm:cxn modelId="{AA218814-8179-4B8A-BF12-37AD1733A566}" type="presParOf" srcId="{74F0AD3B-1398-47A1-A18D-8FD53F9F1DD0}" destId="{5DEA67E8-231F-4604-85D3-14874BA5207C}" srcOrd="0" destOrd="0" presId="urn:microsoft.com/office/officeart/2005/8/layout/hierarchy1"/>
    <dgm:cxn modelId="{2C81893A-0C19-4782-9D69-90A26FAA60EE}" type="presParOf" srcId="{74F0AD3B-1398-47A1-A18D-8FD53F9F1DD0}" destId="{4C4F4699-47D0-4F96-B6B1-25EFC561D537}" srcOrd="1" destOrd="0" presId="urn:microsoft.com/office/officeart/2005/8/layout/hierarchy1"/>
    <dgm:cxn modelId="{C3BF8309-B0FF-4DFA-A582-8BB6F306F8D3}" type="presParOf" srcId="{14181A28-BDBF-4A30-9323-7507A659A8AB}" destId="{DD614FE9-ECE4-4531-BFC1-7DDCDDB30E00}" srcOrd="1" destOrd="0" presId="urn:microsoft.com/office/officeart/2005/8/layout/hierarchy1"/>
    <dgm:cxn modelId="{3EAB08CF-1976-468A-A485-ADD88750BCBC}" type="presParOf" srcId="{72297ECF-40BE-4D08-83ED-2B436015A2B5}" destId="{29483B8D-F985-48C4-8359-1D42BB1507CC}" srcOrd="1" destOrd="0" presId="urn:microsoft.com/office/officeart/2005/8/layout/hierarchy1"/>
    <dgm:cxn modelId="{CFB339D4-6BD0-4D3F-B657-9511310EC60A}" type="presParOf" srcId="{29483B8D-F985-48C4-8359-1D42BB1507CC}" destId="{71071F1D-9C39-409C-8A6A-3BB04BA94E44}" srcOrd="0" destOrd="0" presId="urn:microsoft.com/office/officeart/2005/8/layout/hierarchy1"/>
    <dgm:cxn modelId="{7BEF640E-26FE-4DC7-AC59-CE1CD9011B54}" type="presParOf" srcId="{71071F1D-9C39-409C-8A6A-3BB04BA94E44}" destId="{D4B2E83F-D485-4343-9EED-11D266861AA2}" srcOrd="0" destOrd="0" presId="urn:microsoft.com/office/officeart/2005/8/layout/hierarchy1"/>
    <dgm:cxn modelId="{31B7C652-C18A-47E5-9409-C0F9EDF0871E}" type="presParOf" srcId="{71071F1D-9C39-409C-8A6A-3BB04BA94E44}" destId="{18F7110E-9417-4AAD-98AE-9C8844A1F93D}" srcOrd="1" destOrd="0" presId="urn:microsoft.com/office/officeart/2005/8/layout/hierarchy1"/>
    <dgm:cxn modelId="{66EC8DF7-1F44-44D6-82F1-9569927261DD}" type="presParOf" srcId="{29483B8D-F985-48C4-8359-1D42BB1507CC}" destId="{6CE33274-8977-4628-B9EB-C4DDA5BACD0F}" srcOrd="1" destOrd="0" presId="urn:microsoft.com/office/officeart/2005/8/layout/hierarchy1"/>
    <dgm:cxn modelId="{A4C4814C-DBBC-4F41-A5C5-D91C5836C4E4}" type="presParOf" srcId="{72297ECF-40BE-4D08-83ED-2B436015A2B5}" destId="{E306C040-B786-4562-8AF9-79F6A7C3117E}" srcOrd="2" destOrd="0" presId="urn:microsoft.com/office/officeart/2005/8/layout/hierarchy1"/>
    <dgm:cxn modelId="{B9D388F0-2B8D-4D9B-8838-BA7443CEA35B}" type="presParOf" srcId="{E306C040-B786-4562-8AF9-79F6A7C3117E}" destId="{6FBB5087-1C98-4169-AE02-6506CC15197F}" srcOrd="0" destOrd="0" presId="urn:microsoft.com/office/officeart/2005/8/layout/hierarchy1"/>
    <dgm:cxn modelId="{88C4EF21-644C-4FF0-B3E3-3DF445A22063}" type="presParOf" srcId="{6FBB5087-1C98-4169-AE02-6506CC15197F}" destId="{8304E98F-B6DF-48CE-ACE3-A61442DC6266}" srcOrd="0" destOrd="0" presId="urn:microsoft.com/office/officeart/2005/8/layout/hierarchy1"/>
    <dgm:cxn modelId="{2E3A7AFE-953F-4B49-90CB-1DB090E549D8}" type="presParOf" srcId="{6FBB5087-1C98-4169-AE02-6506CC15197F}" destId="{6A9FA844-38AF-47F4-B387-9FE05580ED5E}" srcOrd="1" destOrd="0" presId="urn:microsoft.com/office/officeart/2005/8/layout/hierarchy1"/>
    <dgm:cxn modelId="{62DB5E50-8E55-4118-AA0C-B8597D9BF4D5}" type="presParOf" srcId="{E306C040-B786-4562-8AF9-79F6A7C3117E}" destId="{DAE6C708-53E5-4CC1-BBB8-84CCB47DCF2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3A4D1D8-5B28-4682-BC28-CC7F58399B85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385CF4-D5E7-45E1-8C55-0ADF8CA23650}">
      <dgm:prSet/>
      <dgm:spPr/>
      <dgm:t>
        <a:bodyPr/>
        <a:lstStyle/>
        <a:p>
          <a:r>
            <a:rPr lang="en-GB" dirty="0"/>
            <a:t>Careful monitoring – you can set this from the outset</a:t>
          </a:r>
          <a:endParaRPr lang="en-US" dirty="0"/>
        </a:p>
      </dgm:t>
    </dgm:pt>
    <dgm:pt modelId="{89E28ECA-82AB-4758-BA51-EAA8C0DAC2E5}" type="parTrans" cxnId="{BDC4F503-3578-4197-BEE1-7CD8691225B5}">
      <dgm:prSet/>
      <dgm:spPr/>
      <dgm:t>
        <a:bodyPr/>
        <a:lstStyle/>
        <a:p>
          <a:endParaRPr lang="en-US"/>
        </a:p>
      </dgm:t>
    </dgm:pt>
    <dgm:pt modelId="{5C4EB03C-361A-460B-BF0A-907DD64CA799}" type="sibTrans" cxnId="{BDC4F503-3578-4197-BEE1-7CD8691225B5}">
      <dgm:prSet/>
      <dgm:spPr/>
      <dgm:t>
        <a:bodyPr/>
        <a:lstStyle/>
        <a:p>
          <a:endParaRPr lang="en-US"/>
        </a:p>
      </dgm:t>
    </dgm:pt>
    <dgm:pt modelId="{18AA4633-9C7B-4A80-B371-2BC44BA004DF}">
      <dgm:prSet/>
      <dgm:spPr/>
      <dgm:t>
        <a:bodyPr/>
        <a:lstStyle/>
        <a:p>
          <a:r>
            <a:rPr lang="en-GB" dirty="0"/>
            <a:t>Review weight and change macro nutrients as appropriate</a:t>
          </a:r>
          <a:endParaRPr lang="en-US" dirty="0"/>
        </a:p>
      </dgm:t>
    </dgm:pt>
    <dgm:pt modelId="{09EA469E-166B-4018-87B3-3B7C61F31AEE}" type="parTrans" cxnId="{ACBED1F2-F717-4079-9D02-56E3B85BCD10}">
      <dgm:prSet/>
      <dgm:spPr/>
      <dgm:t>
        <a:bodyPr/>
        <a:lstStyle/>
        <a:p>
          <a:endParaRPr lang="en-US"/>
        </a:p>
      </dgm:t>
    </dgm:pt>
    <dgm:pt modelId="{1F911400-73CB-411E-9937-236B540E9D70}" type="sibTrans" cxnId="{ACBED1F2-F717-4079-9D02-56E3B85BCD10}">
      <dgm:prSet/>
      <dgm:spPr/>
      <dgm:t>
        <a:bodyPr/>
        <a:lstStyle/>
        <a:p>
          <a:endParaRPr lang="en-US"/>
        </a:p>
      </dgm:t>
    </dgm:pt>
    <dgm:pt modelId="{A7F1A5A0-094E-4EBA-98E1-DD5893A157D8}">
      <dgm:prSet/>
      <dgm:spPr/>
      <dgm:t>
        <a:bodyPr/>
        <a:lstStyle/>
        <a:p>
          <a:r>
            <a:rPr lang="en-GB" dirty="0"/>
            <a:t>Food portions – really important</a:t>
          </a:r>
          <a:endParaRPr lang="en-US" dirty="0"/>
        </a:p>
      </dgm:t>
    </dgm:pt>
    <dgm:pt modelId="{A56004F2-501C-4C1F-B6F3-46A9FD3D2B76}" type="parTrans" cxnId="{FCD31D5B-ECF1-4D28-AA78-7C368D26430A}">
      <dgm:prSet/>
      <dgm:spPr/>
      <dgm:t>
        <a:bodyPr/>
        <a:lstStyle/>
        <a:p>
          <a:endParaRPr lang="en-US"/>
        </a:p>
      </dgm:t>
    </dgm:pt>
    <dgm:pt modelId="{994DB399-A6F8-48CF-9010-392851DE1113}" type="sibTrans" cxnId="{FCD31D5B-ECF1-4D28-AA78-7C368D26430A}">
      <dgm:prSet/>
      <dgm:spPr/>
      <dgm:t>
        <a:bodyPr/>
        <a:lstStyle/>
        <a:p>
          <a:endParaRPr lang="en-US"/>
        </a:p>
      </dgm:t>
    </dgm:pt>
    <dgm:pt modelId="{A2DB4CA8-41FE-418E-88E2-9B9ED3EF8035}" type="pres">
      <dgm:prSet presAssocID="{C3A4D1D8-5B28-4682-BC28-CC7F58399B8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D6D884F-1E51-4B10-975A-E210D51CB850}" type="pres">
      <dgm:prSet presAssocID="{3A385CF4-D5E7-45E1-8C55-0ADF8CA23650}" presName="hierRoot1" presStyleCnt="0"/>
      <dgm:spPr/>
    </dgm:pt>
    <dgm:pt modelId="{C62743CE-7BA1-45E4-B222-8871FA28BB2D}" type="pres">
      <dgm:prSet presAssocID="{3A385CF4-D5E7-45E1-8C55-0ADF8CA23650}" presName="composite" presStyleCnt="0"/>
      <dgm:spPr/>
    </dgm:pt>
    <dgm:pt modelId="{4DA4435A-49D8-4BA7-A970-2F9BF77F91FD}" type="pres">
      <dgm:prSet presAssocID="{3A385CF4-D5E7-45E1-8C55-0ADF8CA23650}" presName="background" presStyleLbl="node0" presStyleIdx="0" presStyleCnt="3"/>
      <dgm:spPr/>
    </dgm:pt>
    <dgm:pt modelId="{8248C6CB-B644-48B3-A8EA-3DF32076E154}" type="pres">
      <dgm:prSet presAssocID="{3A385CF4-D5E7-45E1-8C55-0ADF8CA23650}" presName="text" presStyleLbl="fgAcc0" presStyleIdx="0" presStyleCnt="3">
        <dgm:presLayoutVars>
          <dgm:chPref val="3"/>
        </dgm:presLayoutVars>
      </dgm:prSet>
      <dgm:spPr/>
    </dgm:pt>
    <dgm:pt modelId="{A5F69F90-8BAD-4C9E-B8F6-631E99F126BE}" type="pres">
      <dgm:prSet presAssocID="{3A385CF4-D5E7-45E1-8C55-0ADF8CA23650}" presName="hierChild2" presStyleCnt="0"/>
      <dgm:spPr/>
    </dgm:pt>
    <dgm:pt modelId="{F43CAC55-E30F-4BE7-850D-85090E4BDFCF}" type="pres">
      <dgm:prSet presAssocID="{18AA4633-9C7B-4A80-B371-2BC44BA004DF}" presName="hierRoot1" presStyleCnt="0"/>
      <dgm:spPr/>
    </dgm:pt>
    <dgm:pt modelId="{E4D4282B-74FE-40B0-8B2E-B8F087423E13}" type="pres">
      <dgm:prSet presAssocID="{18AA4633-9C7B-4A80-B371-2BC44BA004DF}" presName="composite" presStyleCnt="0"/>
      <dgm:spPr/>
    </dgm:pt>
    <dgm:pt modelId="{9AA6412C-974B-47F6-8969-5F6E2ABAFAD3}" type="pres">
      <dgm:prSet presAssocID="{18AA4633-9C7B-4A80-B371-2BC44BA004DF}" presName="background" presStyleLbl="node0" presStyleIdx="1" presStyleCnt="3"/>
      <dgm:spPr/>
    </dgm:pt>
    <dgm:pt modelId="{4CE1C5CE-6164-4AC5-A782-E96686BBD9B6}" type="pres">
      <dgm:prSet presAssocID="{18AA4633-9C7B-4A80-B371-2BC44BA004DF}" presName="text" presStyleLbl="fgAcc0" presStyleIdx="1" presStyleCnt="3">
        <dgm:presLayoutVars>
          <dgm:chPref val="3"/>
        </dgm:presLayoutVars>
      </dgm:prSet>
      <dgm:spPr/>
    </dgm:pt>
    <dgm:pt modelId="{C4BE6313-1034-4A17-A40C-0968C51BFFAF}" type="pres">
      <dgm:prSet presAssocID="{18AA4633-9C7B-4A80-B371-2BC44BA004DF}" presName="hierChild2" presStyleCnt="0"/>
      <dgm:spPr/>
    </dgm:pt>
    <dgm:pt modelId="{588A4F4D-F4B8-432F-8590-F4247D722959}" type="pres">
      <dgm:prSet presAssocID="{A7F1A5A0-094E-4EBA-98E1-DD5893A157D8}" presName="hierRoot1" presStyleCnt="0"/>
      <dgm:spPr/>
    </dgm:pt>
    <dgm:pt modelId="{82144B80-7299-4C7F-864C-CB9DEC56CD64}" type="pres">
      <dgm:prSet presAssocID="{A7F1A5A0-094E-4EBA-98E1-DD5893A157D8}" presName="composite" presStyleCnt="0"/>
      <dgm:spPr/>
    </dgm:pt>
    <dgm:pt modelId="{5A6FC6C8-EB0C-445C-BEE3-B06A7683372A}" type="pres">
      <dgm:prSet presAssocID="{A7F1A5A0-094E-4EBA-98E1-DD5893A157D8}" presName="background" presStyleLbl="node0" presStyleIdx="2" presStyleCnt="3"/>
      <dgm:spPr/>
    </dgm:pt>
    <dgm:pt modelId="{474E64FF-A831-4C4D-8706-6F3F16155BAE}" type="pres">
      <dgm:prSet presAssocID="{A7F1A5A0-094E-4EBA-98E1-DD5893A157D8}" presName="text" presStyleLbl="fgAcc0" presStyleIdx="2" presStyleCnt="3">
        <dgm:presLayoutVars>
          <dgm:chPref val="3"/>
        </dgm:presLayoutVars>
      </dgm:prSet>
      <dgm:spPr/>
    </dgm:pt>
    <dgm:pt modelId="{5E3EC830-F139-401C-B4E9-B2D4A9782455}" type="pres">
      <dgm:prSet presAssocID="{A7F1A5A0-094E-4EBA-98E1-DD5893A157D8}" presName="hierChild2" presStyleCnt="0"/>
      <dgm:spPr/>
    </dgm:pt>
  </dgm:ptLst>
  <dgm:cxnLst>
    <dgm:cxn modelId="{BDC4F503-3578-4197-BEE1-7CD8691225B5}" srcId="{C3A4D1D8-5B28-4682-BC28-CC7F58399B85}" destId="{3A385CF4-D5E7-45E1-8C55-0ADF8CA23650}" srcOrd="0" destOrd="0" parTransId="{89E28ECA-82AB-4758-BA51-EAA8C0DAC2E5}" sibTransId="{5C4EB03C-361A-460B-BF0A-907DD64CA799}"/>
    <dgm:cxn modelId="{E3B3E804-4FDB-4B26-97BA-013E14075C5B}" type="presOf" srcId="{18AA4633-9C7B-4A80-B371-2BC44BA004DF}" destId="{4CE1C5CE-6164-4AC5-A782-E96686BBD9B6}" srcOrd="0" destOrd="0" presId="urn:microsoft.com/office/officeart/2005/8/layout/hierarchy1"/>
    <dgm:cxn modelId="{F546331F-3DC0-4475-9637-EAB29E9EEA2F}" type="presOf" srcId="{C3A4D1D8-5B28-4682-BC28-CC7F58399B85}" destId="{A2DB4CA8-41FE-418E-88E2-9B9ED3EF8035}" srcOrd="0" destOrd="0" presId="urn:microsoft.com/office/officeart/2005/8/layout/hierarchy1"/>
    <dgm:cxn modelId="{FCD31D5B-ECF1-4D28-AA78-7C368D26430A}" srcId="{C3A4D1D8-5B28-4682-BC28-CC7F58399B85}" destId="{A7F1A5A0-094E-4EBA-98E1-DD5893A157D8}" srcOrd="2" destOrd="0" parTransId="{A56004F2-501C-4C1F-B6F3-46A9FD3D2B76}" sibTransId="{994DB399-A6F8-48CF-9010-392851DE1113}"/>
    <dgm:cxn modelId="{DDCAA180-22B4-423A-94D4-A502FA72B391}" type="presOf" srcId="{3A385CF4-D5E7-45E1-8C55-0ADF8CA23650}" destId="{8248C6CB-B644-48B3-A8EA-3DF32076E154}" srcOrd="0" destOrd="0" presId="urn:microsoft.com/office/officeart/2005/8/layout/hierarchy1"/>
    <dgm:cxn modelId="{ACBED1F2-F717-4079-9D02-56E3B85BCD10}" srcId="{C3A4D1D8-5B28-4682-BC28-CC7F58399B85}" destId="{18AA4633-9C7B-4A80-B371-2BC44BA004DF}" srcOrd="1" destOrd="0" parTransId="{09EA469E-166B-4018-87B3-3B7C61F31AEE}" sibTransId="{1F911400-73CB-411E-9937-236B540E9D70}"/>
    <dgm:cxn modelId="{B68D5EF7-2C20-4772-8408-72016C4A263E}" type="presOf" srcId="{A7F1A5A0-094E-4EBA-98E1-DD5893A157D8}" destId="{474E64FF-A831-4C4D-8706-6F3F16155BAE}" srcOrd="0" destOrd="0" presId="urn:microsoft.com/office/officeart/2005/8/layout/hierarchy1"/>
    <dgm:cxn modelId="{03D17198-C967-4D2A-B9DB-88C29FEF2F52}" type="presParOf" srcId="{A2DB4CA8-41FE-418E-88E2-9B9ED3EF8035}" destId="{5D6D884F-1E51-4B10-975A-E210D51CB850}" srcOrd="0" destOrd="0" presId="urn:microsoft.com/office/officeart/2005/8/layout/hierarchy1"/>
    <dgm:cxn modelId="{0A6E3252-EAE7-4C9D-AA63-E4A259CC06E3}" type="presParOf" srcId="{5D6D884F-1E51-4B10-975A-E210D51CB850}" destId="{C62743CE-7BA1-45E4-B222-8871FA28BB2D}" srcOrd="0" destOrd="0" presId="urn:microsoft.com/office/officeart/2005/8/layout/hierarchy1"/>
    <dgm:cxn modelId="{53A161F6-563F-46A7-ACBA-E820FE52786D}" type="presParOf" srcId="{C62743CE-7BA1-45E4-B222-8871FA28BB2D}" destId="{4DA4435A-49D8-4BA7-A970-2F9BF77F91FD}" srcOrd="0" destOrd="0" presId="urn:microsoft.com/office/officeart/2005/8/layout/hierarchy1"/>
    <dgm:cxn modelId="{90C6E3E7-FAE2-4E87-94BB-FA393E4B0D86}" type="presParOf" srcId="{C62743CE-7BA1-45E4-B222-8871FA28BB2D}" destId="{8248C6CB-B644-48B3-A8EA-3DF32076E154}" srcOrd="1" destOrd="0" presId="urn:microsoft.com/office/officeart/2005/8/layout/hierarchy1"/>
    <dgm:cxn modelId="{8A1BA1A6-CF33-4106-B09A-8C239813FC46}" type="presParOf" srcId="{5D6D884F-1E51-4B10-975A-E210D51CB850}" destId="{A5F69F90-8BAD-4C9E-B8F6-631E99F126BE}" srcOrd="1" destOrd="0" presId="urn:microsoft.com/office/officeart/2005/8/layout/hierarchy1"/>
    <dgm:cxn modelId="{893F9C55-BC67-4D27-9D6F-A860BC1AC1DF}" type="presParOf" srcId="{A2DB4CA8-41FE-418E-88E2-9B9ED3EF8035}" destId="{F43CAC55-E30F-4BE7-850D-85090E4BDFCF}" srcOrd="1" destOrd="0" presId="urn:microsoft.com/office/officeart/2005/8/layout/hierarchy1"/>
    <dgm:cxn modelId="{01CA7794-6B58-41A9-AFC0-5E5FA847939F}" type="presParOf" srcId="{F43CAC55-E30F-4BE7-850D-85090E4BDFCF}" destId="{E4D4282B-74FE-40B0-8B2E-B8F087423E13}" srcOrd="0" destOrd="0" presId="urn:microsoft.com/office/officeart/2005/8/layout/hierarchy1"/>
    <dgm:cxn modelId="{87C40579-1383-4D01-8D2D-D320E8CAAEA1}" type="presParOf" srcId="{E4D4282B-74FE-40B0-8B2E-B8F087423E13}" destId="{9AA6412C-974B-47F6-8969-5F6E2ABAFAD3}" srcOrd="0" destOrd="0" presId="urn:microsoft.com/office/officeart/2005/8/layout/hierarchy1"/>
    <dgm:cxn modelId="{E816155D-E599-4869-854B-86014D9C3B9D}" type="presParOf" srcId="{E4D4282B-74FE-40B0-8B2E-B8F087423E13}" destId="{4CE1C5CE-6164-4AC5-A782-E96686BBD9B6}" srcOrd="1" destOrd="0" presId="urn:microsoft.com/office/officeart/2005/8/layout/hierarchy1"/>
    <dgm:cxn modelId="{38810C57-E52C-4FF4-9D9D-E469D46A47A6}" type="presParOf" srcId="{F43CAC55-E30F-4BE7-850D-85090E4BDFCF}" destId="{C4BE6313-1034-4A17-A40C-0968C51BFFAF}" srcOrd="1" destOrd="0" presId="urn:microsoft.com/office/officeart/2005/8/layout/hierarchy1"/>
    <dgm:cxn modelId="{0C4C2EB2-8AAF-4585-8FA4-0E18C1271F07}" type="presParOf" srcId="{A2DB4CA8-41FE-418E-88E2-9B9ED3EF8035}" destId="{588A4F4D-F4B8-432F-8590-F4247D722959}" srcOrd="2" destOrd="0" presId="urn:microsoft.com/office/officeart/2005/8/layout/hierarchy1"/>
    <dgm:cxn modelId="{F7529E5A-EDD9-45B4-A323-ACC372636BA1}" type="presParOf" srcId="{588A4F4D-F4B8-432F-8590-F4247D722959}" destId="{82144B80-7299-4C7F-864C-CB9DEC56CD64}" srcOrd="0" destOrd="0" presId="urn:microsoft.com/office/officeart/2005/8/layout/hierarchy1"/>
    <dgm:cxn modelId="{06E3F588-F973-45E9-BDD9-6B675B79D68F}" type="presParOf" srcId="{82144B80-7299-4C7F-864C-CB9DEC56CD64}" destId="{5A6FC6C8-EB0C-445C-BEE3-B06A7683372A}" srcOrd="0" destOrd="0" presId="urn:microsoft.com/office/officeart/2005/8/layout/hierarchy1"/>
    <dgm:cxn modelId="{A9398ACD-E883-45E4-8F04-2F05A6238C0D}" type="presParOf" srcId="{82144B80-7299-4C7F-864C-CB9DEC56CD64}" destId="{474E64FF-A831-4C4D-8706-6F3F16155BAE}" srcOrd="1" destOrd="0" presId="urn:microsoft.com/office/officeart/2005/8/layout/hierarchy1"/>
    <dgm:cxn modelId="{1F6C2D49-AFD3-48A3-B917-FE7F0FBD00B2}" type="presParOf" srcId="{588A4F4D-F4B8-432F-8590-F4247D722959}" destId="{5E3EC830-F139-401C-B4E9-B2D4A978245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AC4A8E-3DBF-4707-8798-BA9698CA87D3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083A6E-33AE-4AC5-8C15-AAFFB03942DC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0B147E-C709-4C15-B6BF-B3883E1E4B6C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Weight management is a problem in sport – the principle are the same although some adjustments for sport will be required – meeting protein requirements and refuelling.</a:t>
          </a:r>
          <a:endParaRPr lang="en-US" sz="1600" kern="1200" dirty="0"/>
        </a:p>
      </dsp:txBody>
      <dsp:txXfrm>
        <a:off x="1834517" y="469890"/>
        <a:ext cx="3148942" cy="1335915"/>
      </dsp:txXfrm>
    </dsp:sp>
    <dsp:sp modelId="{14E70FA4-2CD1-4D8D-BA3A-14431939351C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7A3988-0760-4E8C-99D1-482DCED80AD3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998FB7-6615-4DB4-A1A9-BFD1F8FC97E9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aim will be not to affect sports performance</a:t>
          </a:r>
          <a:endParaRPr lang="en-US" sz="1600" kern="1200" dirty="0"/>
        </a:p>
      </dsp:txBody>
      <dsp:txXfrm>
        <a:off x="7154322" y="469890"/>
        <a:ext cx="3148942" cy="1335915"/>
      </dsp:txXfrm>
    </dsp:sp>
    <dsp:sp modelId="{B01610B3-59B0-4410-B544-C08CC1D8CB9D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B749B8-EAB1-4C13-B91A-4076A943267A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648E46-1533-47E8-A9EA-E99B2859747F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Rapid weight loss may reduce performance</a:t>
          </a:r>
          <a:endParaRPr lang="en-US" sz="1600" kern="1200" dirty="0"/>
        </a:p>
      </dsp:txBody>
      <dsp:txXfrm>
        <a:off x="1834517" y="2545532"/>
        <a:ext cx="3148942" cy="1335915"/>
      </dsp:txXfrm>
    </dsp:sp>
    <dsp:sp modelId="{0F778BE6-533D-46D4-AC7F-B3AFF2B1684E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38CD8B-C419-4162-88E6-9D03C72AE19E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DC5664-A488-4EF9-B6C8-2E225541F189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aim should be to lose weight in a controlled manner</a:t>
          </a:r>
          <a:endParaRPr lang="en-US" sz="1600" kern="1200" dirty="0"/>
        </a:p>
      </dsp:txBody>
      <dsp:txXfrm>
        <a:off x="7154322" y="2545532"/>
        <a:ext cx="3148942" cy="13359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EC2A73-AC81-4ADB-A45E-18492ACBBAE1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C3DB1A-43CC-4BDC-8497-DA5682413B93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Energy Balance is key</a:t>
          </a:r>
          <a:endParaRPr lang="en-US" sz="1500" kern="1200" dirty="0"/>
        </a:p>
      </dsp:txBody>
      <dsp:txXfrm>
        <a:off x="59990" y="2654049"/>
        <a:ext cx="3226223" cy="720000"/>
      </dsp:txXfrm>
    </dsp:sp>
    <dsp:sp modelId="{483D8E81-0A43-4426-BFD0-69F8D70DB16D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92FD26-66B4-44D8-8347-FDB0ED05FE3E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This is a source of heated discussion but in repeated trials decreasing calorie intake usually results in weight loss</a:t>
          </a:r>
          <a:endParaRPr lang="en-US" sz="1500" kern="1200" dirty="0"/>
        </a:p>
      </dsp:txBody>
      <dsp:txXfrm>
        <a:off x="3850802" y="2654049"/>
        <a:ext cx="3226223" cy="720000"/>
      </dsp:txXfrm>
    </dsp:sp>
    <dsp:sp modelId="{2A03EEE0-64D4-4B22-8C37-8B6E869B6081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A6CDC6-5735-4282-B488-8014304DD706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Class discussion</a:t>
          </a:r>
          <a:endParaRPr lang="en-US" sz="1500" kern="1200" dirty="0"/>
        </a:p>
      </dsp:txBody>
      <dsp:txXfrm>
        <a:off x="7641615" y="2654049"/>
        <a:ext cx="3226223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24AE7B-6572-45E3-9130-36DFFE15048F}">
      <dsp:nvSpPr>
        <dsp:cNvPr id="0" name=""/>
        <dsp:cNvSpPr/>
      </dsp:nvSpPr>
      <dsp:spPr>
        <a:xfrm>
          <a:off x="2044800" y="375668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297A30-698D-43A0-AB29-BBA25D5AEEE5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8B8A8E-54C2-4CD8-925B-F3280FF99558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dirty="0"/>
            <a:t>How would you arrange CHO and fat</a:t>
          </a:r>
          <a:endParaRPr lang="en-US" sz="2500" kern="1200" dirty="0"/>
        </a:p>
      </dsp:txBody>
      <dsp:txXfrm>
        <a:off x="1342800" y="3255669"/>
        <a:ext cx="3600000" cy="720000"/>
      </dsp:txXfrm>
    </dsp:sp>
    <dsp:sp modelId="{AB8E11C8-0D0F-4CEE-9AC3-1C5607AB214C}">
      <dsp:nvSpPr>
        <dsp:cNvPr id="0" name=""/>
        <dsp:cNvSpPr/>
      </dsp:nvSpPr>
      <dsp:spPr>
        <a:xfrm>
          <a:off x="6274800" y="37566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C5584E-DFCD-4B50-B39B-CF05C1ADD4C4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82D4AA-1720-4A32-8225-3B7EACBD65E0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dirty="0"/>
            <a:t>Work it out?</a:t>
          </a:r>
          <a:endParaRPr lang="en-US" sz="2500" kern="1200" dirty="0"/>
        </a:p>
      </dsp:txBody>
      <dsp:txXfrm>
        <a:off x="5572800" y="3255669"/>
        <a:ext cx="36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A981A4-5EF6-4B85-B774-BD7522BF2DF1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E13562-EFD9-4CFC-906E-5EDF5D12CBD1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A88A31-9BA3-4A0E-B841-9385045972FD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Protein – 3 x 20g protein portions</a:t>
          </a:r>
          <a:endParaRPr lang="en-US" sz="2500" kern="1200" dirty="0"/>
        </a:p>
      </dsp:txBody>
      <dsp:txXfrm>
        <a:off x="1816103" y="671"/>
        <a:ext cx="4447536" cy="1572384"/>
      </dsp:txXfrm>
    </dsp:sp>
    <dsp:sp modelId="{836BAF2F-3A3F-40EB-9825-0846B2A6E717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72563C-340B-4A47-A461-E6C59481F48F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CB86B5-B58E-469D-9532-DAF22F01BC83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Up to a pint of milk – semi skimmed – 20g</a:t>
          </a:r>
          <a:endParaRPr lang="en-US" sz="2500" kern="1200" dirty="0"/>
        </a:p>
      </dsp:txBody>
      <dsp:txXfrm>
        <a:off x="1816103" y="1966151"/>
        <a:ext cx="4447536" cy="1572384"/>
      </dsp:txXfrm>
    </dsp:sp>
    <dsp:sp modelId="{CA1C3089-4116-43C1-9936-C45C83392D9D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87100D-4294-4F5E-BE49-D4FDBD7EBE91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A87ABE-F7BC-4E68-BD40-6DB37BA071B4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Protein from CHO foods</a:t>
          </a:r>
          <a:endParaRPr lang="en-US" sz="2500" kern="1200" dirty="0"/>
        </a:p>
      </dsp:txBody>
      <dsp:txXfrm>
        <a:off x="1816103" y="3931632"/>
        <a:ext cx="4447536" cy="15723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9CE73C-FF3A-48F1-8BEC-DA64D6545662}">
      <dsp:nvSpPr>
        <dsp:cNvPr id="0" name=""/>
        <dsp:cNvSpPr/>
      </dsp:nvSpPr>
      <dsp:spPr>
        <a:xfrm>
          <a:off x="0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14ABB8-5D9E-46B5-9746-BD3E63D0FC03}">
      <dsp:nvSpPr>
        <dsp:cNvPr id="0" name=""/>
        <dsp:cNvSpPr/>
      </dsp:nvSpPr>
      <dsp:spPr>
        <a:xfrm>
          <a:off x="338137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50g CHO – fruit and vegetables</a:t>
          </a:r>
          <a:endParaRPr lang="en-US" sz="3200" kern="1200" dirty="0"/>
        </a:p>
      </dsp:txBody>
      <dsp:txXfrm>
        <a:off x="394737" y="1117886"/>
        <a:ext cx="2930037" cy="1819255"/>
      </dsp:txXfrm>
    </dsp:sp>
    <dsp:sp modelId="{76E1EEBE-8AA3-4D33-A749-672617201F04}">
      <dsp:nvSpPr>
        <dsp:cNvPr id="0" name=""/>
        <dsp:cNvSpPr/>
      </dsp:nvSpPr>
      <dsp:spPr>
        <a:xfrm>
          <a:off x="3719512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C8C2AE-0949-4074-8B6B-BF209ABB138D}">
      <dsp:nvSpPr>
        <dsp:cNvPr id="0" name=""/>
        <dsp:cNvSpPr/>
      </dsp:nvSpPr>
      <dsp:spPr>
        <a:xfrm>
          <a:off x="4057650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30g CHO – from mild or plant based drink</a:t>
          </a:r>
          <a:endParaRPr lang="en-US" sz="3200" kern="1200" dirty="0"/>
        </a:p>
      </dsp:txBody>
      <dsp:txXfrm>
        <a:off x="4114250" y="1117886"/>
        <a:ext cx="2930037" cy="1819255"/>
      </dsp:txXfrm>
    </dsp:sp>
    <dsp:sp modelId="{0AA51AC9-8469-4D9B-B1EF-C8E026246024}">
      <dsp:nvSpPr>
        <dsp:cNvPr id="0" name=""/>
        <dsp:cNvSpPr/>
      </dsp:nvSpPr>
      <dsp:spPr>
        <a:xfrm>
          <a:off x="7439025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F955AD-6559-4CA4-88F0-9C0DF2DF44AA}">
      <dsp:nvSpPr>
        <dsp:cNvPr id="0" name=""/>
        <dsp:cNvSpPr/>
      </dsp:nvSpPr>
      <dsp:spPr>
        <a:xfrm>
          <a:off x="7777162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Distribute 220g CHO according to training etc</a:t>
          </a:r>
          <a:endParaRPr lang="en-US" sz="3200" kern="1200" dirty="0"/>
        </a:p>
      </dsp:txBody>
      <dsp:txXfrm>
        <a:off x="7833762" y="1117886"/>
        <a:ext cx="2930037" cy="181925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DFBB80-54AD-47D1-8D6F-EECE732703E7}">
      <dsp:nvSpPr>
        <dsp:cNvPr id="0" name=""/>
        <dsp:cNvSpPr/>
      </dsp:nvSpPr>
      <dsp:spPr>
        <a:xfrm>
          <a:off x="0" y="925715"/>
          <a:ext cx="6117335" cy="17090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1287D4-4F1D-4A1B-840C-5BB2D8CC1050}">
      <dsp:nvSpPr>
        <dsp:cNvPr id="0" name=""/>
        <dsp:cNvSpPr/>
      </dsp:nvSpPr>
      <dsp:spPr>
        <a:xfrm>
          <a:off x="516976" y="1310243"/>
          <a:ext cx="939957" cy="9399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36060A-F1AF-498F-B89B-AA4E3264D229}">
      <dsp:nvSpPr>
        <dsp:cNvPr id="0" name=""/>
        <dsp:cNvSpPr/>
      </dsp:nvSpPr>
      <dsp:spPr>
        <a:xfrm>
          <a:off x="1973910" y="925715"/>
          <a:ext cx="4143425" cy="17090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871" tIns="180871" rIns="180871" bIns="18087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Allow 30g Fat per 2 protein portions</a:t>
          </a:r>
          <a:endParaRPr lang="en-US" sz="2500" kern="1200" dirty="0"/>
        </a:p>
      </dsp:txBody>
      <dsp:txXfrm>
        <a:off x="1973910" y="925715"/>
        <a:ext cx="4143425" cy="1709013"/>
      </dsp:txXfrm>
    </dsp:sp>
    <dsp:sp modelId="{CFFA417F-BDB4-4AE6-8710-B7E23293DD87}">
      <dsp:nvSpPr>
        <dsp:cNvPr id="0" name=""/>
        <dsp:cNvSpPr/>
      </dsp:nvSpPr>
      <dsp:spPr>
        <a:xfrm>
          <a:off x="0" y="3061982"/>
          <a:ext cx="6117335" cy="17090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4DC3D9-4E09-4EBC-BFAA-AF5C237D8FAB}">
      <dsp:nvSpPr>
        <dsp:cNvPr id="0" name=""/>
        <dsp:cNvSpPr/>
      </dsp:nvSpPr>
      <dsp:spPr>
        <a:xfrm>
          <a:off x="516976" y="3446510"/>
          <a:ext cx="939957" cy="9399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81676B-9819-455A-BE71-CCDBEB147EB7}">
      <dsp:nvSpPr>
        <dsp:cNvPr id="0" name=""/>
        <dsp:cNvSpPr/>
      </dsp:nvSpPr>
      <dsp:spPr>
        <a:xfrm>
          <a:off x="1973910" y="3061982"/>
          <a:ext cx="4143425" cy="17090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871" tIns="180871" rIns="180871" bIns="18087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Make up the rest with butter or spread plus oil of choice</a:t>
          </a:r>
          <a:endParaRPr lang="en-US" sz="2500" kern="1200" dirty="0"/>
        </a:p>
      </dsp:txBody>
      <dsp:txXfrm>
        <a:off x="1973910" y="3061982"/>
        <a:ext cx="4143425" cy="170901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151D92-0FDE-4C09-9026-A787F450AC53}">
      <dsp:nvSpPr>
        <dsp:cNvPr id="0" name=""/>
        <dsp:cNvSpPr/>
      </dsp:nvSpPr>
      <dsp:spPr>
        <a:xfrm>
          <a:off x="0" y="1407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E93189-599A-4CC3-85B9-B258FD5972D4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FC9758-3F7F-4A5C-A881-3350B04F7E5A}">
      <dsp:nvSpPr>
        <dsp:cNvPr id="0" name=""/>
        <dsp:cNvSpPr/>
      </dsp:nvSpPr>
      <dsp:spPr>
        <a:xfrm>
          <a:off x="692764" y="1407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Put that into a meal plan – refer to the previous handout</a:t>
          </a:r>
          <a:endParaRPr lang="en-US" sz="1900" kern="1200" dirty="0"/>
        </a:p>
      </dsp:txBody>
      <dsp:txXfrm>
        <a:off x="692764" y="1407"/>
        <a:ext cx="9822835" cy="599796"/>
      </dsp:txXfrm>
    </dsp:sp>
    <dsp:sp modelId="{11F408AD-B75C-4F93-821E-D2ADF15AA48B}">
      <dsp:nvSpPr>
        <dsp:cNvPr id="0" name=""/>
        <dsp:cNvSpPr/>
      </dsp:nvSpPr>
      <dsp:spPr>
        <a:xfrm>
          <a:off x="0" y="751152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0CF9E2-D758-4B06-9398-21DDC471F115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F4F965-481C-4871-9526-E6BB5CC8088C}">
      <dsp:nvSpPr>
        <dsp:cNvPr id="0" name=""/>
        <dsp:cNvSpPr/>
      </dsp:nvSpPr>
      <dsp:spPr>
        <a:xfrm>
          <a:off x="692764" y="751152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Some other factors to take into consideration</a:t>
          </a:r>
          <a:endParaRPr lang="en-US" sz="1900" kern="1200" dirty="0"/>
        </a:p>
      </dsp:txBody>
      <dsp:txXfrm>
        <a:off x="692764" y="751152"/>
        <a:ext cx="9822835" cy="599796"/>
      </dsp:txXfrm>
    </dsp:sp>
    <dsp:sp modelId="{5F141165-D846-4750-834A-C73DF7AFAFC6}">
      <dsp:nvSpPr>
        <dsp:cNvPr id="0" name=""/>
        <dsp:cNvSpPr/>
      </dsp:nvSpPr>
      <dsp:spPr>
        <a:xfrm>
          <a:off x="0" y="150089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40AFE0-0F8C-4D80-BE7F-AB641A45B291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9D8BE7-7497-46A0-B928-CAEC7478FEB1}">
      <dsp:nvSpPr>
        <dsp:cNvPr id="0" name=""/>
        <dsp:cNvSpPr/>
      </dsp:nvSpPr>
      <dsp:spPr>
        <a:xfrm>
          <a:off x="692764" y="150089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Wholemeal foods – bread, pasta etc</a:t>
          </a:r>
          <a:endParaRPr lang="en-US" sz="1900" kern="1200" dirty="0"/>
        </a:p>
      </dsp:txBody>
      <dsp:txXfrm>
        <a:off x="692764" y="1500898"/>
        <a:ext cx="9822835" cy="599796"/>
      </dsp:txXfrm>
    </dsp:sp>
    <dsp:sp modelId="{19DAD495-8873-4CF6-B2B8-41B78D7031D7}">
      <dsp:nvSpPr>
        <dsp:cNvPr id="0" name=""/>
        <dsp:cNvSpPr/>
      </dsp:nvSpPr>
      <dsp:spPr>
        <a:xfrm>
          <a:off x="0" y="2250643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91FDF8-37F9-4BAD-9AC5-6F7D0EA72CAB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53D49-D27E-483E-9681-0B391192AE96}">
      <dsp:nvSpPr>
        <dsp:cNvPr id="0" name=""/>
        <dsp:cNvSpPr/>
      </dsp:nvSpPr>
      <dsp:spPr>
        <a:xfrm>
          <a:off x="692764" y="2250643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Avoid frying foods</a:t>
          </a:r>
          <a:endParaRPr lang="en-US" sz="1900" kern="1200" dirty="0"/>
        </a:p>
      </dsp:txBody>
      <dsp:txXfrm>
        <a:off x="692764" y="2250643"/>
        <a:ext cx="9822835" cy="599796"/>
      </dsp:txXfrm>
    </dsp:sp>
    <dsp:sp modelId="{5CCCC406-21D8-43BB-A5C2-98F486CC09F1}">
      <dsp:nvSpPr>
        <dsp:cNvPr id="0" name=""/>
        <dsp:cNvSpPr/>
      </dsp:nvSpPr>
      <dsp:spPr>
        <a:xfrm>
          <a:off x="0" y="3000388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629194-AD0D-4D75-AED8-419C5EE03689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6D924-DDC2-4378-AA52-E80CE6922866}">
      <dsp:nvSpPr>
        <dsp:cNvPr id="0" name=""/>
        <dsp:cNvSpPr/>
      </dsp:nvSpPr>
      <dsp:spPr>
        <a:xfrm>
          <a:off x="692764" y="300038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Caution with snacks – keep to fruit, rice cakes etc</a:t>
          </a:r>
          <a:endParaRPr lang="en-US" sz="1900" kern="1200" dirty="0"/>
        </a:p>
      </dsp:txBody>
      <dsp:txXfrm>
        <a:off x="692764" y="3000388"/>
        <a:ext cx="9822835" cy="599796"/>
      </dsp:txXfrm>
    </dsp:sp>
    <dsp:sp modelId="{0063868B-17FC-4A2E-BEA7-572E13B0F84C}">
      <dsp:nvSpPr>
        <dsp:cNvPr id="0" name=""/>
        <dsp:cNvSpPr/>
      </dsp:nvSpPr>
      <dsp:spPr>
        <a:xfrm>
          <a:off x="0" y="3750134"/>
          <a:ext cx="10515600" cy="5997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863EBC-7669-4482-BBA3-E856892395ED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F36EA2-FB0E-479A-9D34-8C55D90F82D6}">
      <dsp:nvSpPr>
        <dsp:cNvPr id="0" name=""/>
        <dsp:cNvSpPr/>
      </dsp:nvSpPr>
      <dsp:spPr>
        <a:xfrm>
          <a:off x="692764" y="3750134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Alcohol caution</a:t>
          </a:r>
          <a:endParaRPr lang="en-US" sz="1900" kern="1200" dirty="0"/>
        </a:p>
      </dsp:txBody>
      <dsp:txXfrm>
        <a:off x="692764" y="3750134"/>
        <a:ext cx="9822835" cy="59979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EA67E8-231F-4604-85D3-14874BA5207C}">
      <dsp:nvSpPr>
        <dsp:cNvPr id="0" name=""/>
        <dsp:cNvSpPr/>
      </dsp:nvSpPr>
      <dsp:spPr>
        <a:xfrm>
          <a:off x="0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4F4699-47D0-4F96-B6B1-25EFC561D537}">
      <dsp:nvSpPr>
        <dsp:cNvPr id="0" name=""/>
        <dsp:cNvSpPr/>
      </dsp:nvSpPr>
      <dsp:spPr>
        <a:xfrm>
          <a:off x="338137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Set goals – what are you aiming for</a:t>
          </a:r>
          <a:endParaRPr lang="en-US" sz="3600" kern="1200" dirty="0"/>
        </a:p>
      </dsp:txBody>
      <dsp:txXfrm>
        <a:off x="394737" y="1117886"/>
        <a:ext cx="2930037" cy="1819255"/>
      </dsp:txXfrm>
    </dsp:sp>
    <dsp:sp modelId="{D4B2E83F-D485-4343-9EED-11D266861AA2}">
      <dsp:nvSpPr>
        <dsp:cNvPr id="0" name=""/>
        <dsp:cNvSpPr/>
      </dsp:nvSpPr>
      <dsp:spPr>
        <a:xfrm>
          <a:off x="3719512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F7110E-9417-4AAD-98AE-9C8844A1F93D}">
      <dsp:nvSpPr>
        <dsp:cNvPr id="0" name=""/>
        <dsp:cNvSpPr/>
      </dsp:nvSpPr>
      <dsp:spPr>
        <a:xfrm>
          <a:off x="4057650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Weight monitoring</a:t>
          </a:r>
          <a:endParaRPr lang="en-US" sz="3600" kern="1200" dirty="0"/>
        </a:p>
      </dsp:txBody>
      <dsp:txXfrm>
        <a:off x="4114250" y="1117886"/>
        <a:ext cx="2930037" cy="1819255"/>
      </dsp:txXfrm>
    </dsp:sp>
    <dsp:sp modelId="{8304E98F-B6DF-48CE-ACE3-A61442DC6266}">
      <dsp:nvSpPr>
        <dsp:cNvPr id="0" name=""/>
        <dsp:cNvSpPr/>
      </dsp:nvSpPr>
      <dsp:spPr>
        <a:xfrm>
          <a:off x="7439025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9FA844-38AF-47F4-B387-9FE05580ED5E}">
      <dsp:nvSpPr>
        <dsp:cNvPr id="0" name=""/>
        <dsp:cNvSpPr/>
      </dsp:nvSpPr>
      <dsp:spPr>
        <a:xfrm>
          <a:off x="7777162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Reassess as weight decreases </a:t>
          </a:r>
          <a:endParaRPr lang="en-US" sz="3600" kern="1200" dirty="0"/>
        </a:p>
      </dsp:txBody>
      <dsp:txXfrm>
        <a:off x="7833762" y="1117886"/>
        <a:ext cx="2930037" cy="181925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A4435A-49D8-4BA7-A970-2F9BF77F91FD}">
      <dsp:nvSpPr>
        <dsp:cNvPr id="0" name=""/>
        <dsp:cNvSpPr/>
      </dsp:nvSpPr>
      <dsp:spPr>
        <a:xfrm>
          <a:off x="0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8C6CB-B644-48B3-A8EA-3DF32076E154}">
      <dsp:nvSpPr>
        <dsp:cNvPr id="0" name=""/>
        <dsp:cNvSpPr/>
      </dsp:nvSpPr>
      <dsp:spPr>
        <a:xfrm>
          <a:off x="338137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Careful monitoring – you can set this from the outset</a:t>
          </a:r>
          <a:endParaRPr lang="en-US" sz="2800" kern="1200" dirty="0"/>
        </a:p>
      </dsp:txBody>
      <dsp:txXfrm>
        <a:off x="394737" y="1117886"/>
        <a:ext cx="2930037" cy="1819255"/>
      </dsp:txXfrm>
    </dsp:sp>
    <dsp:sp modelId="{9AA6412C-974B-47F6-8969-5F6E2ABAFAD3}">
      <dsp:nvSpPr>
        <dsp:cNvPr id="0" name=""/>
        <dsp:cNvSpPr/>
      </dsp:nvSpPr>
      <dsp:spPr>
        <a:xfrm>
          <a:off x="3719512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E1C5CE-6164-4AC5-A782-E96686BBD9B6}">
      <dsp:nvSpPr>
        <dsp:cNvPr id="0" name=""/>
        <dsp:cNvSpPr/>
      </dsp:nvSpPr>
      <dsp:spPr>
        <a:xfrm>
          <a:off x="4057650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Review weight and change macro nutrients as appropriate</a:t>
          </a:r>
          <a:endParaRPr lang="en-US" sz="2800" kern="1200" dirty="0"/>
        </a:p>
      </dsp:txBody>
      <dsp:txXfrm>
        <a:off x="4114250" y="1117886"/>
        <a:ext cx="2930037" cy="1819255"/>
      </dsp:txXfrm>
    </dsp:sp>
    <dsp:sp modelId="{5A6FC6C8-EB0C-445C-BEE3-B06A7683372A}">
      <dsp:nvSpPr>
        <dsp:cNvPr id="0" name=""/>
        <dsp:cNvSpPr/>
      </dsp:nvSpPr>
      <dsp:spPr>
        <a:xfrm>
          <a:off x="7439025" y="740056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4E64FF-A831-4C4D-8706-6F3F16155BAE}">
      <dsp:nvSpPr>
        <dsp:cNvPr id="0" name=""/>
        <dsp:cNvSpPr/>
      </dsp:nvSpPr>
      <dsp:spPr>
        <a:xfrm>
          <a:off x="7777162" y="1061286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Food portions – really important</a:t>
          </a:r>
          <a:endParaRPr lang="en-US" sz="2800" kern="1200" dirty="0"/>
        </a:p>
      </dsp:txBody>
      <dsp:txXfrm>
        <a:off x="7833762" y="1117886"/>
        <a:ext cx="2930037" cy="18192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76F0A-00C6-472F-A4C0-D0A6E222EB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FBB2BF-A2DF-4949-85BD-023E5313E8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0CA72C-49E4-4ACD-ACCD-A80D20A2F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CB9F-9D2E-4C66-9E30-D755126AC7B2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E07B91-4702-4D03-B11E-DC0465EB3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F12129-16D3-4F19-9A41-6A45DCD68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94DDA-CEFE-48EE-AD59-0403D6A86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210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4E916-8993-47F4-B72C-5C9F03BE1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5C441-9E8C-40CF-8490-7793347D8C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5D726-67C7-4E7C-AC9E-23FFE87C9A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CB9F-9D2E-4C66-9E30-D755126AC7B2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FD5B6A-D73A-4D44-9194-21C3A9646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CB3E9-3B7A-4376-8DF8-C71711542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94DDA-CEFE-48EE-AD59-0403D6A86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312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CEC65-5AA7-4ACA-A730-71C179A2D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5F9069-BA86-4EB2-A7BD-06ADBB6D43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3EDA8C-3906-4855-8445-D88483CFC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CB9F-9D2E-4C66-9E30-D755126AC7B2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D4F58-99F6-4D2E-8D8B-3A9A178DC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A6878C-4B6B-43A7-B9CC-69792D0F46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94DDA-CEFE-48EE-AD59-0403D6A86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186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12107-6C7F-406E-8887-2AD995DA0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5F1CD-833D-4AF5-B94F-F8ED035519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73B93C-6695-4E64-8B9D-5BFE763031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A08342-9910-4B52-9567-A68BDA07B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CB9F-9D2E-4C66-9E30-D755126AC7B2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3FA28F-AB8A-43CA-87CA-1BCF4664E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6299F2-7477-437F-ADAA-06E3AE97E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94DDA-CEFE-48EE-AD59-0403D6A86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9673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7D28B-72A9-408E-8D37-4BCBB28C9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C3A405-3864-4BE9-9C5D-93572EA435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735ECD-243E-4782-8ECF-F07E52AEC8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5089C0-84AC-4881-B473-1A27BED87F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590354-F1A4-4F57-86F0-57AE5DEFBA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0D3C6DD-58F8-41BC-8067-F2E7845DC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CB9F-9D2E-4C66-9E30-D755126AC7B2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1A48F2-BA06-4E55-AB0B-B82006950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70123C-7756-427E-95FB-76D3EACEE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94DDA-CEFE-48EE-AD59-0403D6A86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1029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266CC-A704-4437-AB92-256644B5C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9C4DE1-5962-4D0A-8901-DF7B876CB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CB9F-9D2E-4C66-9E30-D755126AC7B2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73083D-6723-434B-AB6D-980AB1A54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5CA24E-2A3C-4A15-8EEE-16194AE13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94DDA-CEFE-48EE-AD59-0403D6A86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7259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7F6374-5339-479E-BEB7-8FB141D141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CB9F-9D2E-4C66-9E30-D755126AC7B2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D2A984-8232-4F02-9AD2-1B78E000F2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4D454C-ED13-4E3E-A01F-1F7F5111C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94DDA-CEFE-48EE-AD59-0403D6A86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1594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95952-A98E-4D80-997F-755FF1B6C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0FCBC-71FA-4135-90AD-B6592A054F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01793B-88F0-46F3-A7CA-FD548504D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541A27-5F68-4943-B4A8-723E5EEB7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CB9F-9D2E-4C66-9E30-D755126AC7B2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084B2A-150E-439A-B65D-ED4CB8013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6653A5-4B23-43F0-8452-A5CCE5888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94DDA-CEFE-48EE-AD59-0403D6A86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1706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2E65E-3A18-438F-B311-A15D8C297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78092C-6C03-450A-AAB3-2DE4F7C7FD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3741FC-E317-4894-83E7-E1EAA7284F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4C44FE-0BF1-46E7-B249-8874A7A58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CB9F-9D2E-4C66-9E30-D755126AC7B2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39EC41-4FFC-42D3-BD77-9D20875BD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AB081A-5F60-42BC-88EF-A2E1E7287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94DDA-CEFE-48EE-AD59-0403D6A86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999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5C64D-F95A-4ED5-B10A-5FF6EC774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829888-ECDF-446F-9526-54C353BFC8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2E019D-3B34-4BB1-89CE-24CBD7BE5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CB9F-9D2E-4C66-9E30-D755126AC7B2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12123B-D0D1-4988-9CAA-81492C3DE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E7008C-FF73-4483-95D4-038AEBBFE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94DDA-CEFE-48EE-AD59-0403D6A86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907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6EBF7C-D3EF-4342-B9FD-1E74D1D68F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CB6F8D-97D4-4C46-AB46-BAE704E53F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DE055D-2A1F-4DED-A02A-3B5B52D80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0CB9F-9D2E-4C66-9E30-D755126AC7B2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D6FF80-1711-4F85-B38D-4E62C69F27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16CF4E-CC5A-4CE2-AAB7-734B98A76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94DDA-CEFE-48EE-AD59-0403D6A86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869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F060A9-D100-4DEB-AF78-F7249AEDA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6058CA-5154-4859-9CC8-E86808BE27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B94C7F-87A2-46C8-B1E5-E232E7AC4A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50CB9F-9D2E-4C66-9E30-D755126AC7B2}" type="datetimeFigureOut">
              <a:rPr lang="en-GB" smtClean="0"/>
              <a:t>06/11/2021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330CD7-B1E8-47FD-93A0-4657C84AF7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5A8BB2-3B92-4F47-A01F-21642194D5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394DDA-CEFE-48EE-AD59-0403D6A865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180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2E2C42-D709-4FC0-BA5F-19DB3C048C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39633" y="4518923"/>
            <a:ext cx="3312734" cy="1141851"/>
          </a:xfrm>
          <a:noFill/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80808"/>
                </a:solidFill>
              </a:rPr>
              <a:t>Weight Management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80E417-37FA-4FC7-88A3-CB8543316D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080808"/>
                </a:solidFill>
              </a:rPr>
              <a:t>Advanced Sports Nutrition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124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1285E3-0858-40DC-BE3E-EDE46854F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dirty="0"/>
              <a:t>Management of weight loss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9A0032-947D-460F-943C-3F0F0DCDA9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824837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7845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A114B4-E0CB-403C-9402-D7724FF5A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Basic Principles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D8C96C-C246-4EA4-85C7-C891BAE0E0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719878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9334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7822DB-1878-4C58-88D4-823C87F2D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What about repeated weight loss – is it harmful?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D0F38-5497-48C9-9AC7-E1D372BB13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600" dirty="0"/>
              <a:t>Repeated weight loss can result in increased risk of heart disease, type 2 diabetes, gall stones etc</a:t>
            </a:r>
          </a:p>
          <a:p>
            <a:endParaRPr lang="en-GB" sz="2600" dirty="0"/>
          </a:p>
          <a:p>
            <a:r>
              <a:rPr lang="en-GB" sz="2600" dirty="0"/>
              <a:t>Why this is case is not clear but it maybe that fat is redeposited abdominally – along with lean muscle loss and nutritional deficiencies that can cause damage to organs along with cardiac muscle</a:t>
            </a:r>
          </a:p>
        </p:txBody>
      </p:sp>
    </p:spTree>
    <p:extLst>
      <p:ext uri="{BB962C8B-B14F-4D97-AF65-F5344CB8AC3E}">
        <p14:creationId xmlns:p14="http://schemas.microsoft.com/office/powerpoint/2010/main" val="1884239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B609A5-0B93-4CDB-9D23-BA8309C8B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Muscle loss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529B4-3F70-45DD-AB85-27E4FF04AC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600" dirty="0"/>
              <a:t>One of the problems is retaining lean muscle when reducing energy intake</a:t>
            </a:r>
          </a:p>
          <a:p>
            <a:endParaRPr lang="en-GB" sz="2600" dirty="0"/>
          </a:p>
          <a:p>
            <a:r>
              <a:rPr lang="en-GB" sz="2600" dirty="0"/>
              <a:t>The theory is that one pound (0.45kg) equates to 3500 calories</a:t>
            </a:r>
          </a:p>
          <a:p>
            <a:endParaRPr lang="en-GB" sz="2600" dirty="0"/>
          </a:p>
          <a:p>
            <a:r>
              <a:rPr lang="en-GB" sz="2600" dirty="0"/>
              <a:t>This is often disputed but read the paper by Kevin Hall – on Moodle</a:t>
            </a:r>
          </a:p>
        </p:txBody>
      </p:sp>
    </p:spTree>
    <p:extLst>
      <p:ext uri="{BB962C8B-B14F-4D97-AF65-F5344CB8AC3E}">
        <p14:creationId xmlns:p14="http://schemas.microsoft.com/office/powerpoint/2010/main" val="842305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12B170-C3A6-4F93-A8C5-83B63A173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How to plan a weight loss strategy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4ADDA-4977-4592-A7DF-5A7B66EDD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Calculate Energy Requirements</a:t>
            </a:r>
          </a:p>
          <a:p>
            <a:endParaRPr lang="en-GB" dirty="0"/>
          </a:p>
          <a:p>
            <a:r>
              <a:rPr lang="en-GB" dirty="0"/>
              <a:t>Ask the athlete to complete a food diary</a:t>
            </a:r>
          </a:p>
          <a:p>
            <a:endParaRPr lang="en-GB" dirty="0"/>
          </a:p>
          <a:p>
            <a:r>
              <a:rPr lang="en-GB" dirty="0"/>
              <a:t>Check height, weight etc</a:t>
            </a:r>
          </a:p>
          <a:p>
            <a:r>
              <a:rPr lang="en-GB" dirty="0"/>
              <a:t>Determine energy requirements – Nutritics will do this </a:t>
            </a:r>
          </a:p>
          <a:p>
            <a:r>
              <a:rPr lang="en-GB" dirty="0"/>
              <a:t>Create an energy deficit – can vary between 200 – 1000 calories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52550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357B97-4277-4B53-9C87-5096B0ECD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An example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11BDA-614F-4F65-B602-F3E463608C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200" dirty="0"/>
              <a:t>Athlete A </a:t>
            </a:r>
          </a:p>
          <a:p>
            <a:endParaRPr lang="en-GB" sz="2200" dirty="0"/>
          </a:p>
          <a:p>
            <a:r>
              <a:rPr lang="en-GB" sz="2200" dirty="0"/>
              <a:t>Needs to decrease around 5kg (now 75kg)</a:t>
            </a:r>
          </a:p>
          <a:p>
            <a:endParaRPr lang="en-GB" sz="2200" dirty="0"/>
          </a:p>
          <a:p>
            <a:r>
              <a:rPr lang="en-GB" sz="2200" dirty="0"/>
              <a:t>Estimated energy requirements are 2800 calories – create a deficit by 400 calories – therefore requires 2400.</a:t>
            </a:r>
          </a:p>
          <a:p>
            <a:endParaRPr lang="en-GB" sz="2200" dirty="0"/>
          </a:p>
          <a:p>
            <a:r>
              <a:rPr lang="en-GB" sz="2200" dirty="0"/>
              <a:t>Protein requirements 1.2g/kg – 75 x 1.2 – 90g/protein</a:t>
            </a:r>
          </a:p>
        </p:txBody>
      </p:sp>
    </p:spTree>
    <p:extLst>
      <p:ext uri="{BB962C8B-B14F-4D97-AF65-F5344CB8AC3E}">
        <p14:creationId xmlns:p14="http://schemas.microsoft.com/office/powerpoint/2010/main" val="17044654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DF5819-9CB2-4D04-9D32-F4FD39A12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Next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FCC503-C1B0-413F-B2EF-B23BD1E2C9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5524329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8044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2F7A1A-DCEA-49F6-B6FB-51FDF7436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calculation!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D5F55F1-F4C5-414D-AD83-6BAEB3275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000" dirty="0"/>
              <a:t>Protein 90g – 360 calories = 15%</a:t>
            </a:r>
          </a:p>
          <a:p>
            <a:endParaRPr lang="en-GB" sz="2000" dirty="0"/>
          </a:p>
          <a:p>
            <a:r>
              <a:rPr lang="en-GB" sz="2000" dirty="0"/>
              <a:t>Therefore you can use the usual distribution for CHO and Fat</a:t>
            </a:r>
          </a:p>
          <a:p>
            <a:endParaRPr lang="en-GB" sz="2000" dirty="0"/>
          </a:p>
          <a:p>
            <a:r>
              <a:rPr lang="en-GB" sz="2000" dirty="0"/>
              <a:t>50% calories for CHO – 1200 Calories = 300g</a:t>
            </a:r>
          </a:p>
          <a:p>
            <a:endParaRPr lang="en-GB" sz="2000" dirty="0"/>
          </a:p>
          <a:p>
            <a:r>
              <a:rPr lang="en-GB" sz="2000" dirty="0"/>
              <a:t>35% calories from Fat – 840 Calories = 93g </a:t>
            </a:r>
          </a:p>
          <a:p>
            <a:endParaRPr lang="en-GB" sz="2000" dirty="0"/>
          </a:p>
          <a:p>
            <a:r>
              <a:rPr lang="en-GB" sz="2000" dirty="0"/>
              <a:t>You could arrange in different way with less fat!</a:t>
            </a:r>
          </a:p>
        </p:txBody>
      </p:sp>
    </p:spTree>
    <p:extLst>
      <p:ext uri="{BB962C8B-B14F-4D97-AF65-F5344CB8AC3E}">
        <p14:creationId xmlns:p14="http://schemas.microsoft.com/office/powerpoint/2010/main" val="2315216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C15A84-728F-41AF-8DF0-317806D85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Planning - Protein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9F3955-2FFE-440C-B331-07CFAEFCF1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5663525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07380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DA972E-5B65-48C6-82FF-7B2A3AFCE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 dirty="0"/>
              <a:t>Carbohydrate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3EC522-4AD5-4CA6-9B32-C6F7041A94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387414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2183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877E51-DD27-4D97-8596-CDB6010BF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sz="5000" dirty="0"/>
              <a:t>Fat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94258F-EEA1-4EF5-A0E8-F0D43A8E78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458230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92634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19E0B-19BF-4E5C-990A-F57522FF4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FFAB42-DC39-4F44-A5A5-B2E63E6E329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20318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FA60F6-5EEB-42C1-AC71-5C90A149F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 dirty="0"/>
              <a:t>Monitor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D18BBE-6E9F-477C-9F2E-802D352717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7967446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63965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67C868-6930-4284-97D5-A4D575962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 dirty="0"/>
              <a:t>Monitoring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6E147B-7816-4DF7-A727-77D182BD27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777917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91421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Question mark on green pastel background">
            <a:extLst>
              <a:ext uri="{FF2B5EF4-FFF2-40B4-BE49-F238E27FC236}">
                <a16:creationId xmlns:a16="http://schemas.microsoft.com/office/drawing/2014/main" id="{FA647E4A-AC13-4C83-884A-BD7D4B7EB6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0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11C3E-D576-466F-B4D1-07344BC64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Any Questions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56842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1583</TotalTime>
  <Words>497</Words>
  <Application>Microsoft Office PowerPoint</Application>
  <PresentationFormat>Widescreen</PresentationFormat>
  <Paragraphs>77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Advanced Sports Nutrition</vt:lpstr>
      <vt:lpstr>Management of weight loss</vt:lpstr>
      <vt:lpstr>Basic Principles</vt:lpstr>
      <vt:lpstr>What about repeated weight loss – is it harmful?</vt:lpstr>
      <vt:lpstr>Muscle loss</vt:lpstr>
      <vt:lpstr>How to plan a weight loss strategy</vt:lpstr>
      <vt:lpstr>An example</vt:lpstr>
      <vt:lpstr>Next</vt:lpstr>
      <vt:lpstr>The calculation!</vt:lpstr>
      <vt:lpstr>Planning - Protein</vt:lpstr>
      <vt:lpstr>Carbohydrate</vt:lpstr>
      <vt:lpstr>Fat</vt:lpstr>
      <vt:lpstr>Next</vt:lpstr>
      <vt:lpstr>Monitor</vt:lpstr>
      <vt:lpstr>Monitoring</vt:lpstr>
      <vt:lpstr>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Sports Nutrition</dc:title>
  <dc:creator>Chris Cashin</dc:creator>
  <cp:lastModifiedBy>Chris Cashin</cp:lastModifiedBy>
  <cp:revision>3</cp:revision>
  <dcterms:created xsi:type="dcterms:W3CDTF">2021-11-06T08:41:34Z</dcterms:created>
  <dcterms:modified xsi:type="dcterms:W3CDTF">2021-11-07T11:05:24Z</dcterms:modified>
</cp:coreProperties>
</file>