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34" r:id="rId1"/>
  </p:sldMasterIdLst>
  <p:notesMasterIdLst>
    <p:notesMasterId r:id="rId32"/>
  </p:notesMasterIdLst>
  <p:sldIdLst>
    <p:sldId id="256" r:id="rId2"/>
    <p:sldId id="257" r:id="rId3"/>
    <p:sldId id="258" r:id="rId4"/>
    <p:sldId id="259" r:id="rId5"/>
    <p:sldId id="260" r:id="rId6"/>
    <p:sldId id="262" r:id="rId7"/>
    <p:sldId id="264" r:id="rId8"/>
    <p:sldId id="265" r:id="rId9"/>
    <p:sldId id="261" r:id="rId10"/>
    <p:sldId id="263" r:id="rId11"/>
    <p:sldId id="268" r:id="rId12"/>
    <p:sldId id="267" r:id="rId13"/>
    <p:sldId id="286" r:id="rId14"/>
    <p:sldId id="278" r:id="rId15"/>
    <p:sldId id="279" r:id="rId16"/>
    <p:sldId id="266" r:id="rId17"/>
    <p:sldId id="287" r:id="rId18"/>
    <p:sldId id="288" r:id="rId19"/>
    <p:sldId id="270" r:id="rId20"/>
    <p:sldId id="290" r:id="rId21"/>
    <p:sldId id="271" r:id="rId22"/>
    <p:sldId id="272" r:id="rId23"/>
    <p:sldId id="274" r:id="rId24"/>
    <p:sldId id="275" r:id="rId25"/>
    <p:sldId id="280" r:id="rId26"/>
    <p:sldId id="291" r:id="rId27"/>
    <p:sldId id="284" r:id="rId28"/>
    <p:sldId id="292" r:id="rId29"/>
    <p:sldId id="285" r:id="rId30"/>
    <p:sldId id="28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07"/>
    <p:restoredTop sz="70080"/>
  </p:normalViewPr>
  <p:slideViewPr>
    <p:cSldViewPr snapToGrid="0" snapToObjects="1">
      <p:cViewPr varScale="1">
        <p:scale>
          <a:sx n="73" d="100"/>
          <a:sy n="73" d="100"/>
        </p:scale>
        <p:origin x="24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2.xml.rels><?xml version="1.0" encoding="UTF-8" standalone="yes"?>
<Relationships xmlns="http://schemas.openxmlformats.org/package/2006/relationships"><Relationship Id="rId1" Type="http://schemas.openxmlformats.org/officeDocument/2006/relationships/hyperlink" Target="https://www.youtube.com/watch?v=JsLU7XrtiQk" TargetMode="External"/></Relationships>
</file>

<file path=ppt/diagrams/_rels/drawing12.xml.rels><?xml version="1.0" encoding="UTF-8" standalone="yes"?>
<Relationships xmlns="http://schemas.openxmlformats.org/package/2006/relationships"><Relationship Id="rId1" Type="http://schemas.openxmlformats.org/officeDocument/2006/relationships/hyperlink" Target="https://www.youtube.com/watch?v=JsLU7XrtiQk"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58DD86-7A8A-4335-AF41-502A7E416D7C}" type="doc">
      <dgm:prSet loTypeId="urn:microsoft.com/office/officeart/2005/8/layout/bProcess3" loCatId="list" qsTypeId="urn:microsoft.com/office/officeart/2005/8/quickstyle/simple1" qsCatId="simple" csTypeId="urn:microsoft.com/office/officeart/2005/8/colors/accent2_2" csCatId="accent2" phldr="1"/>
      <dgm:spPr/>
      <dgm:t>
        <a:bodyPr/>
        <a:lstStyle/>
        <a:p>
          <a:endParaRPr lang="en-US"/>
        </a:p>
      </dgm:t>
    </dgm:pt>
    <dgm:pt modelId="{D7AF94A6-5043-4C05-A1B1-09B1F554F934}">
      <dgm:prSet/>
      <dgm:spPr/>
      <dgm:t>
        <a:bodyPr/>
        <a:lstStyle/>
        <a:p>
          <a:r>
            <a:rPr lang="en-GB" dirty="0"/>
            <a:t>To explore the Manchester Arena attack.</a:t>
          </a:r>
          <a:endParaRPr lang="en-US" dirty="0"/>
        </a:p>
      </dgm:t>
    </dgm:pt>
    <dgm:pt modelId="{C5A628D6-0516-4471-915F-8AEF757D63E5}" type="parTrans" cxnId="{40A9E02A-D4C3-4FDC-A11E-A73D1FF4EBE1}">
      <dgm:prSet/>
      <dgm:spPr/>
      <dgm:t>
        <a:bodyPr/>
        <a:lstStyle/>
        <a:p>
          <a:endParaRPr lang="en-US"/>
        </a:p>
      </dgm:t>
    </dgm:pt>
    <dgm:pt modelId="{D5A92F77-60C3-45ED-B39C-C88CF7099579}" type="sibTrans" cxnId="{40A9E02A-D4C3-4FDC-A11E-A73D1FF4EBE1}">
      <dgm:prSet/>
      <dgm:spPr/>
      <dgm:t>
        <a:bodyPr/>
        <a:lstStyle/>
        <a:p>
          <a:endParaRPr lang="en-US"/>
        </a:p>
      </dgm:t>
    </dgm:pt>
    <dgm:pt modelId="{A07476A7-E857-437F-9CA1-13DDDB6848EF}">
      <dgm:prSet/>
      <dgm:spPr/>
      <dgm:t>
        <a:bodyPr/>
        <a:lstStyle/>
        <a:p>
          <a:r>
            <a:rPr lang="en-GB" dirty="0"/>
            <a:t>Distinguish who the attacker was, ties to terrorist organisations, who the victims were.</a:t>
          </a:r>
          <a:endParaRPr lang="en-US" dirty="0"/>
        </a:p>
      </dgm:t>
    </dgm:pt>
    <dgm:pt modelId="{2DD36D57-1000-43F7-BC35-C1FA53B04D53}" type="parTrans" cxnId="{F8ADD2F8-57F9-4591-8274-23CCD97BE6F6}">
      <dgm:prSet/>
      <dgm:spPr/>
      <dgm:t>
        <a:bodyPr/>
        <a:lstStyle/>
        <a:p>
          <a:endParaRPr lang="en-US"/>
        </a:p>
      </dgm:t>
    </dgm:pt>
    <dgm:pt modelId="{B6372A35-3140-4BD4-9D98-1A34967A67AF}" type="sibTrans" cxnId="{F8ADD2F8-57F9-4591-8274-23CCD97BE6F6}">
      <dgm:prSet/>
      <dgm:spPr/>
      <dgm:t>
        <a:bodyPr/>
        <a:lstStyle/>
        <a:p>
          <a:endParaRPr lang="en-US"/>
        </a:p>
      </dgm:t>
    </dgm:pt>
    <dgm:pt modelId="{FDB5F3EE-ECA7-4E72-9F3E-9119E0E8E13C}">
      <dgm:prSet/>
      <dgm:spPr/>
      <dgm:t>
        <a:bodyPr/>
        <a:lstStyle/>
        <a:p>
          <a:r>
            <a:rPr lang="en-GB" dirty="0"/>
            <a:t>Describe the responses from the government, and briefly look at the emergency service response.</a:t>
          </a:r>
          <a:endParaRPr lang="en-US" dirty="0"/>
        </a:p>
      </dgm:t>
    </dgm:pt>
    <dgm:pt modelId="{F81A1516-6F26-4CCC-BFFD-9E0567BA69FD}" type="parTrans" cxnId="{FCF0265A-3332-4415-B47D-3605041309FE}">
      <dgm:prSet/>
      <dgm:spPr/>
      <dgm:t>
        <a:bodyPr/>
        <a:lstStyle/>
        <a:p>
          <a:endParaRPr lang="en-US"/>
        </a:p>
      </dgm:t>
    </dgm:pt>
    <dgm:pt modelId="{749F2887-6DB6-4672-9FBE-3269571A9ACD}" type="sibTrans" cxnId="{FCF0265A-3332-4415-B47D-3605041309FE}">
      <dgm:prSet/>
      <dgm:spPr/>
      <dgm:t>
        <a:bodyPr/>
        <a:lstStyle/>
        <a:p>
          <a:endParaRPr lang="en-US"/>
        </a:p>
      </dgm:t>
    </dgm:pt>
    <dgm:pt modelId="{C37243CF-EB2C-3643-93D1-7A9470859369}" type="pres">
      <dgm:prSet presAssocID="{5558DD86-7A8A-4335-AF41-502A7E416D7C}" presName="Name0" presStyleCnt="0">
        <dgm:presLayoutVars>
          <dgm:dir/>
          <dgm:resizeHandles val="exact"/>
        </dgm:presLayoutVars>
      </dgm:prSet>
      <dgm:spPr/>
    </dgm:pt>
    <dgm:pt modelId="{D4C3DD77-E0C6-3446-9AE8-D5EB86461B7C}" type="pres">
      <dgm:prSet presAssocID="{D7AF94A6-5043-4C05-A1B1-09B1F554F934}" presName="node" presStyleLbl="node1" presStyleIdx="0" presStyleCnt="3">
        <dgm:presLayoutVars>
          <dgm:bulletEnabled val="1"/>
        </dgm:presLayoutVars>
      </dgm:prSet>
      <dgm:spPr/>
    </dgm:pt>
    <dgm:pt modelId="{3DB8874E-E45A-8149-8822-19216F488796}" type="pres">
      <dgm:prSet presAssocID="{D5A92F77-60C3-45ED-B39C-C88CF7099579}" presName="sibTrans" presStyleLbl="sibTrans1D1" presStyleIdx="0" presStyleCnt="2"/>
      <dgm:spPr/>
    </dgm:pt>
    <dgm:pt modelId="{0C375BBF-175B-E84C-AB02-ECAA005BC049}" type="pres">
      <dgm:prSet presAssocID="{D5A92F77-60C3-45ED-B39C-C88CF7099579}" presName="connectorText" presStyleLbl="sibTrans1D1" presStyleIdx="0" presStyleCnt="2"/>
      <dgm:spPr/>
    </dgm:pt>
    <dgm:pt modelId="{07024A2F-94E3-6A4E-8F50-AD918B5B3112}" type="pres">
      <dgm:prSet presAssocID="{A07476A7-E857-437F-9CA1-13DDDB6848EF}" presName="node" presStyleLbl="node1" presStyleIdx="1" presStyleCnt="3">
        <dgm:presLayoutVars>
          <dgm:bulletEnabled val="1"/>
        </dgm:presLayoutVars>
      </dgm:prSet>
      <dgm:spPr/>
    </dgm:pt>
    <dgm:pt modelId="{3E7DA774-D828-E14A-8512-1D3B32BA9CEB}" type="pres">
      <dgm:prSet presAssocID="{B6372A35-3140-4BD4-9D98-1A34967A67AF}" presName="sibTrans" presStyleLbl="sibTrans1D1" presStyleIdx="1" presStyleCnt="2"/>
      <dgm:spPr/>
    </dgm:pt>
    <dgm:pt modelId="{DB887648-6BC8-6743-B979-CCA991986722}" type="pres">
      <dgm:prSet presAssocID="{B6372A35-3140-4BD4-9D98-1A34967A67AF}" presName="connectorText" presStyleLbl="sibTrans1D1" presStyleIdx="1" presStyleCnt="2"/>
      <dgm:spPr/>
    </dgm:pt>
    <dgm:pt modelId="{50FFDE9D-C435-9B4E-9877-CB585D3CE203}" type="pres">
      <dgm:prSet presAssocID="{FDB5F3EE-ECA7-4E72-9F3E-9119E0E8E13C}" presName="node" presStyleLbl="node1" presStyleIdx="2" presStyleCnt="3">
        <dgm:presLayoutVars>
          <dgm:bulletEnabled val="1"/>
        </dgm:presLayoutVars>
      </dgm:prSet>
      <dgm:spPr/>
    </dgm:pt>
  </dgm:ptLst>
  <dgm:cxnLst>
    <dgm:cxn modelId="{2C0FEA14-1BE7-8948-BDC9-564DCDC18964}" type="presOf" srcId="{B6372A35-3140-4BD4-9D98-1A34967A67AF}" destId="{DB887648-6BC8-6743-B979-CCA991986722}" srcOrd="1" destOrd="0" presId="urn:microsoft.com/office/officeart/2005/8/layout/bProcess3"/>
    <dgm:cxn modelId="{40A9E02A-D4C3-4FDC-A11E-A73D1FF4EBE1}" srcId="{5558DD86-7A8A-4335-AF41-502A7E416D7C}" destId="{D7AF94A6-5043-4C05-A1B1-09B1F554F934}" srcOrd="0" destOrd="0" parTransId="{C5A628D6-0516-4471-915F-8AEF757D63E5}" sibTransId="{D5A92F77-60C3-45ED-B39C-C88CF7099579}"/>
    <dgm:cxn modelId="{4645D833-FED3-5F48-8905-132C47FF9585}" type="presOf" srcId="{D5A92F77-60C3-45ED-B39C-C88CF7099579}" destId="{3DB8874E-E45A-8149-8822-19216F488796}" srcOrd="0" destOrd="0" presId="urn:microsoft.com/office/officeart/2005/8/layout/bProcess3"/>
    <dgm:cxn modelId="{5D91BD4C-7ACD-F24F-A37B-04C618B4D409}" type="presOf" srcId="{D5A92F77-60C3-45ED-B39C-C88CF7099579}" destId="{0C375BBF-175B-E84C-AB02-ECAA005BC049}" srcOrd="1" destOrd="0" presId="urn:microsoft.com/office/officeart/2005/8/layout/bProcess3"/>
    <dgm:cxn modelId="{FCF0265A-3332-4415-B47D-3605041309FE}" srcId="{5558DD86-7A8A-4335-AF41-502A7E416D7C}" destId="{FDB5F3EE-ECA7-4E72-9F3E-9119E0E8E13C}" srcOrd="2" destOrd="0" parTransId="{F81A1516-6F26-4CCC-BFFD-9E0567BA69FD}" sibTransId="{749F2887-6DB6-4672-9FBE-3269571A9ACD}"/>
    <dgm:cxn modelId="{58A4BB70-A609-6142-A247-E07409557EBC}" type="presOf" srcId="{5558DD86-7A8A-4335-AF41-502A7E416D7C}" destId="{C37243CF-EB2C-3643-93D1-7A9470859369}" srcOrd="0" destOrd="0" presId="urn:microsoft.com/office/officeart/2005/8/layout/bProcess3"/>
    <dgm:cxn modelId="{02697A73-B31B-5543-AF06-8ABBB48206B5}" type="presOf" srcId="{B6372A35-3140-4BD4-9D98-1A34967A67AF}" destId="{3E7DA774-D828-E14A-8512-1D3B32BA9CEB}" srcOrd="0" destOrd="0" presId="urn:microsoft.com/office/officeart/2005/8/layout/bProcess3"/>
    <dgm:cxn modelId="{F86A0380-1F93-1640-B77A-74BB9E4C3E38}" type="presOf" srcId="{FDB5F3EE-ECA7-4E72-9F3E-9119E0E8E13C}" destId="{50FFDE9D-C435-9B4E-9877-CB585D3CE203}" srcOrd="0" destOrd="0" presId="urn:microsoft.com/office/officeart/2005/8/layout/bProcess3"/>
    <dgm:cxn modelId="{64F8AE8A-5B02-2D4F-9B8E-2CC512B5CE06}" type="presOf" srcId="{A07476A7-E857-437F-9CA1-13DDDB6848EF}" destId="{07024A2F-94E3-6A4E-8F50-AD918B5B3112}" srcOrd="0" destOrd="0" presId="urn:microsoft.com/office/officeart/2005/8/layout/bProcess3"/>
    <dgm:cxn modelId="{7E5BEB8F-E885-564B-861E-C44BE800F4AA}" type="presOf" srcId="{D7AF94A6-5043-4C05-A1B1-09B1F554F934}" destId="{D4C3DD77-E0C6-3446-9AE8-D5EB86461B7C}" srcOrd="0" destOrd="0" presId="urn:microsoft.com/office/officeart/2005/8/layout/bProcess3"/>
    <dgm:cxn modelId="{F8ADD2F8-57F9-4591-8274-23CCD97BE6F6}" srcId="{5558DD86-7A8A-4335-AF41-502A7E416D7C}" destId="{A07476A7-E857-437F-9CA1-13DDDB6848EF}" srcOrd="1" destOrd="0" parTransId="{2DD36D57-1000-43F7-BC35-C1FA53B04D53}" sibTransId="{B6372A35-3140-4BD4-9D98-1A34967A67AF}"/>
    <dgm:cxn modelId="{21C2343E-B9D4-B649-B641-7FD121003DB8}" type="presParOf" srcId="{C37243CF-EB2C-3643-93D1-7A9470859369}" destId="{D4C3DD77-E0C6-3446-9AE8-D5EB86461B7C}" srcOrd="0" destOrd="0" presId="urn:microsoft.com/office/officeart/2005/8/layout/bProcess3"/>
    <dgm:cxn modelId="{B1FBE32D-31E7-2B4A-9743-9B3C2F74029E}" type="presParOf" srcId="{C37243CF-EB2C-3643-93D1-7A9470859369}" destId="{3DB8874E-E45A-8149-8822-19216F488796}" srcOrd="1" destOrd="0" presId="urn:microsoft.com/office/officeart/2005/8/layout/bProcess3"/>
    <dgm:cxn modelId="{F4E518BD-9F81-824E-B2CF-0787EE2FDDC6}" type="presParOf" srcId="{3DB8874E-E45A-8149-8822-19216F488796}" destId="{0C375BBF-175B-E84C-AB02-ECAA005BC049}" srcOrd="0" destOrd="0" presId="urn:microsoft.com/office/officeart/2005/8/layout/bProcess3"/>
    <dgm:cxn modelId="{00629230-E33F-214B-ADF3-2CFF527A9BB7}" type="presParOf" srcId="{C37243CF-EB2C-3643-93D1-7A9470859369}" destId="{07024A2F-94E3-6A4E-8F50-AD918B5B3112}" srcOrd="2" destOrd="0" presId="urn:microsoft.com/office/officeart/2005/8/layout/bProcess3"/>
    <dgm:cxn modelId="{C301C925-7884-484E-B1B2-558FD568FAFC}" type="presParOf" srcId="{C37243CF-EB2C-3643-93D1-7A9470859369}" destId="{3E7DA774-D828-E14A-8512-1D3B32BA9CEB}" srcOrd="3" destOrd="0" presId="urn:microsoft.com/office/officeart/2005/8/layout/bProcess3"/>
    <dgm:cxn modelId="{7B64CA21-500B-2849-A0D5-9F0EBF409730}" type="presParOf" srcId="{3E7DA774-D828-E14A-8512-1D3B32BA9CEB}" destId="{DB887648-6BC8-6743-B979-CCA991986722}" srcOrd="0" destOrd="0" presId="urn:microsoft.com/office/officeart/2005/8/layout/bProcess3"/>
    <dgm:cxn modelId="{FC8A223C-E63E-0F44-90E4-4A9EDE8BE2EA}" type="presParOf" srcId="{C37243CF-EB2C-3643-93D1-7A9470859369}" destId="{50FFDE9D-C435-9B4E-9877-CB585D3CE203}" srcOrd="4" destOrd="0" presId="urn:microsoft.com/office/officeart/2005/8/layout/b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BCA80E-A5FC-4284-8B54-59E8CB6CB9E9}" type="doc">
      <dgm:prSet loTypeId="urn:microsoft.com/office/officeart/2016/7/layout/VerticalDownArrowProcess" loCatId="process" qsTypeId="urn:microsoft.com/office/officeart/2005/8/quickstyle/simple4" qsCatId="simple" csTypeId="urn:microsoft.com/office/officeart/2005/8/colors/accent2_2" csCatId="accent2" phldr="1"/>
      <dgm:spPr/>
      <dgm:t>
        <a:bodyPr/>
        <a:lstStyle/>
        <a:p>
          <a:endParaRPr lang="en-US"/>
        </a:p>
      </dgm:t>
    </dgm:pt>
    <dgm:pt modelId="{B32EA2BF-A2CF-4245-88F5-CCFF1BACC35A}">
      <dgm:prSet/>
      <dgm:spPr/>
      <dgm:t>
        <a:bodyPr/>
        <a:lstStyle/>
        <a:p>
          <a:r>
            <a:rPr lang="en-US"/>
            <a:t>Establish</a:t>
          </a:r>
        </a:p>
      </dgm:t>
    </dgm:pt>
    <dgm:pt modelId="{18589120-FE46-44A4-81F4-883191CF95D7}" type="parTrans" cxnId="{3C8A0AB5-63DA-4B20-835A-0FC97FE7DFB9}">
      <dgm:prSet/>
      <dgm:spPr/>
      <dgm:t>
        <a:bodyPr/>
        <a:lstStyle/>
        <a:p>
          <a:endParaRPr lang="en-US"/>
        </a:p>
      </dgm:t>
    </dgm:pt>
    <dgm:pt modelId="{25F0BD47-8C5F-4418-BA8C-B24CC7785365}" type="sibTrans" cxnId="{3C8A0AB5-63DA-4B20-835A-0FC97FE7DFB9}">
      <dgm:prSet/>
      <dgm:spPr/>
      <dgm:t>
        <a:bodyPr/>
        <a:lstStyle/>
        <a:p>
          <a:endParaRPr lang="en-US"/>
        </a:p>
      </dgm:t>
    </dgm:pt>
    <dgm:pt modelId="{14E8E903-B85A-43CC-B0A3-07FF94FFAFC0}">
      <dgm:prSet/>
      <dgm:spPr/>
      <dgm:t>
        <a:bodyPr/>
        <a:lstStyle/>
        <a:p>
          <a:r>
            <a:rPr lang="en-US" dirty="0"/>
            <a:t>Who the Manchester Arena attacker was.</a:t>
          </a:r>
        </a:p>
      </dgm:t>
    </dgm:pt>
    <dgm:pt modelId="{1A29567D-8E17-4C6D-8385-E9D64B67C78A}" type="parTrans" cxnId="{2AD3FE82-2B4A-43CA-BE3D-04D5946B3FCB}">
      <dgm:prSet/>
      <dgm:spPr/>
      <dgm:t>
        <a:bodyPr/>
        <a:lstStyle/>
        <a:p>
          <a:endParaRPr lang="en-US"/>
        </a:p>
      </dgm:t>
    </dgm:pt>
    <dgm:pt modelId="{19655C08-7D38-429B-B25F-B295F2EDAB65}" type="sibTrans" cxnId="{2AD3FE82-2B4A-43CA-BE3D-04D5946B3FCB}">
      <dgm:prSet/>
      <dgm:spPr/>
      <dgm:t>
        <a:bodyPr/>
        <a:lstStyle/>
        <a:p>
          <a:endParaRPr lang="en-US"/>
        </a:p>
      </dgm:t>
    </dgm:pt>
    <dgm:pt modelId="{FA1AC3A9-1EBF-4E46-B882-95A28CF7AC4E}">
      <dgm:prSet/>
      <dgm:spPr/>
      <dgm:t>
        <a:bodyPr/>
        <a:lstStyle/>
        <a:p>
          <a:r>
            <a:rPr lang="en-US"/>
            <a:t>Distinguish</a:t>
          </a:r>
        </a:p>
      </dgm:t>
    </dgm:pt>
    <dgm:pt modelId="{1AE6F7A0-D2B6-42C4-98FE-3533D37370E3}" type="parTrans" cxnId="{E5F67A01-CCBB-44B8-A189-13208D86F3C9}">
      <dgm:prSet/>
      <dgm:spPr/>
      <dgm:t>
        <a:bodyPr/>
        <a:lstStyle/>
        <a:p>
          <a:endParaRPr lang="en-US"/>
        </a:p>
      </dgm:t>
    </dgm:pt>
    <dgm:pt modelId="{759503FA-4DAF-4595-96D0-BD63FEF5AFE7}" type="sibTrans" cxnId="{E5F67A01-CCBB-44B8-A189-13208D86F3C9}">
      <dgm:prSet/>
      <dgm:spPr/>
      <dgm:t>
        <a:bodyPr/>
        <a:lstStyle/>
        <a:p>
          <a:endParaRPr lang="en-US"/>
        </a:p>
      </dgm:t>
    </dgm:pt>
    <dgm:pt modelId="{BFD95888-4E0C-4C78-A6DA-D7C206E87BC0}">
      <dgm:prSet/>
      <dgm:spPr/>
      <dgm:t>
        <a:bodyPr/>
        <a:lstStyle/>
        <a:p>
          <a:r>
            <a:rPr lang="en-US" dirty="0"/>
            <a:t>The ties to terrorist </a:t>
          </a:r>
          <a:r>
            <a:rPr lang="en-US" dirty="0" err="1"/>
            <a:t>organisations</a:t>
          </a:r>
          <a:r>
            <a:rPr lang="en-US" dirty="0"/>
            <a:t> and the ideology, motives and goals of the attacker.</a:t>
          </a:r>
        </a:p>
      </dgm:t>
    </dgm:pt>
    <dgm:pt modelId="{BB05DCB3-8EDD-4026-ADFA-B1E85363C893}" type="parTrans" cxnId="{22F770A3-175E-4281-A058-DD6B67B43FB5}">
      <dgm:prSet/>
      <dgm:spPr/>
      <dgm:t>
        <a:bodyPr/>
        <a:lstStyle/>
        <a:p>
          <a:endParaRPr lang="en-US"/>
        </a:p>
      </dgm:t>
    </dgm:pt>
    <dgm:pt modelId="{412246BD-1D27-4E34-A899-497951DE05F9}" type="sibTrans" cxnId="{22F770A3-175E-4281-A058-DD6B67B43FB5}">
      <dgm:prSet/>
      <dgm:spPr/>
      <dgm:t>
        <a:bodyPr/>
        <a:lstStyle/>
        <a:p>
          <a:endParaRPr lang="en-US"/>
        </a:p>
      </dgm:t>
    </dgm:pt>
    <dgm:pt modelId="{F6633DA2-F2E9-4B2E-9462-19CD7825571D}">
      <dgm:prSet/>
      <dgm:spPr/>
      <dgm:t>
        <a:bodyPr/>
        <a:lstStyle/>
        <a:p>
          <a:r>
            <a:rPr lang="en-US"/>
            <a:t>Discover</a:t>
          </a:r>
        </a:p>
      </dgm:t>
    </dgm:pt>
    <dgm:pt modelId="{C596F5B1-8DEC-4C75-841F-606DE7F5C1B8}" type="parTrans" cxnId="{30F8CF32-4B23-41C6-B7E6-73D6F6BA06C4}">
      <dgm:prSet/>
      <dgm:spPr/>
      <dgm:t>
        <a:bodyPr/>
        <a:lstStyle/>
        <a:p>
          <a:endParaRPr lang="en-US"/>
        </a:p>
      </dgm:t>
    </dgm:pt>
    <dgm:pt modelId="{5E8FD271-CCD6-4A0A-A092-E485446AF060}" type="sibTrans" cxnId="{30F8CF32-4B23-41C6-B7E6-73D6F6BA06C4}">
      <dgm:prSet/>
      <dgm:spPr/>
      <dgm:t>
        <a:bodyPr/>
        <a:lstStyle/>
        <a:p>
          <a:endParaRPr lang="en-US"/>
        </a:p>
      </dgm:t>
    </dgm:pt>
    <dgm:pt modelId="{00D2CC4B-5D5E-4DFC-839F-CCEA8162F21B}">
      <dgm:prSet/>
      <dgm:spPr/>
      <dgm:t>
        <a:bodyPr/>
        <a:lstStyle/>
        <a:p>
          <a:r>
            <a:rPr lang="en-US" dirty="0"/>
            <a:t>What happened during the attack and how the attackers brother helped aid the attack.</a:t>
          </a:r>
        </a:p>
      </dgm:t>
    </dgm:pt>
    <dgm:pt modelId="{E3484A73-7E8E-4D49-A2C9-9D577DDEC436}" type="parTrans" cxnId="{6CBD6CFC-0AD6-4AC9-AA35-E3F7C015711E}">
      <dgm:prSet/>
      <dgm:spPr/>
      <dgm:t>
        <a:bodyPr/>
        <a:lstStyle/>
        <a:p>
          <a:endParaRPr lang="en-US"/>
        </a:p>
      </dgm:t>
    </dgm:pt>
    <dgm:pt modelId="{501232BC-F865-4242-A388-50DD18D8E8B1}" type="sibTrans" cxnId="{6CBD6CFC-0AD6-4AC9-AA35-E3F7C015711E}">
      <dgm:prSet/>
      <dgm:spPr/>
      <dgm:t>
        <a:bodyPr/>
        <a:lstStyle/>
        <a:p>
          <a:endParaRPr lang="en-US"/>
        </a:p>
      </dgm:t>
    </dgm:pt>
    <dgm:pt modelId="{B492581E-4CCD-45FA-92F0-37F906D305FA}">
      <dgm:prSet/>
      <dgm:spPr/>
      <dgm:t>
        <a:bodyPr/>
        <a:lstStyle/>
        <a:p>
          <a:r>
            <a:rPr lang="en-US"/>
            <a:t>Distinguish</a:t>
          </a:r>
        </a:p>
      </dgm:t>
    </dgm:pt>
    <dgm:pt modelId="{15667361-FF2B-464D-A70D-B82488C53270}" type="parTrans" cxnId="{7A141B4A-2194-4583-9A32-BD712496D256}">
      <dgm:prSet/>
      <dgm:spPr/>
      <dgm:t>
        <a:bodyPr/>
        <a:lstStyle/>
        <a:p>
          <a:endParaRPr lang="en-US"/>
        </a:p>
      </dgm:t>
    </dgm:pt>
    <dgm:pt modelId="{E78A4108-F1C6-496C-A5B1-F36E416B3FFE}" type="sibTrans" cxnId="{7A141B4A-2194-4583-9A32-BD712496D256}">
      <dgm:prSet/>
      <dgm:spPr/>
      <dgm:t>
        <a:bodyPr/>
        <a:lstStyle/>
        <a:p>
          <a:endParaRPr lang="en-US"/>
        </a:p>
      </dgm:t>
    </dgm:pt>
    <dgm:pt modelId="{6940F5F3-F09D-4CB3-9185-B5583CB27809}">
      <dgm:prSet/>
      <dgm:spPr/>
      <dgm:t>
        <a:bodyPr/>
        <a:lstStyle/>
        <a:p>
          <a:r>
            <a:rPr lang="en-US" dirty="0"/>
            <a:t>Who the victims of the attack were.</a:t>
          </a:r>
        </a:p>
      </dgm:t>
    </dgm:pt>
    <dgm:pt modelId="{8F3B175E-57A7-4D57-964E-1E80DE9A3E45}" type="parTrans" cxnId="{E015591D-A303-49B9-B6BA-0D53A0B54B41}">
      <dgm:prSet/>
      <dgm:spPr/>
      <dgm:t>
        <a:bodyPr/>
        <a:lstStyle/>
        <a:p>
          <a:endParaRPr lang="en-US"/>
        </a:p>
      </dgm:t>
    </dgm:pt>
    <dgm:pt modelId="{B965270D-C5E7-49C5-9CCF-8A15A566A8F2}" type="sibTrans" cxnId="{E015591D-A303-49B9-B6BA-0D53A0B54B41}">
      <dgm:prSet/>
      <dgm:spPr/>
      <dgm:t>
        <a:bodyPr/>
        <a:lstStyle/>
        <a:p>
          <a:endParaRPr lang="en-US"/>
        </a:p>
      </dgm:t>
    </dgm:pt>
    <dgm:pt modelId="{BB0AB057-32A5-4E02-BAA0-2AAC122E58DA}">
      <dgm:prSet/>
      <dgm:spPr/>
      <dgm:t>
        <a:bodyPr/>
        <a:lstStyle/>
        <a:p>
          <a:r>
            <a:rPr lang="en-US"/>
            <a:t>Examine</a:t>
          </a:r>
        </a:p>
      </dgm:t>
    </dgm:pt>
    <dgm:pt modelId="{849C018D-C679-4407-9005-122B98693565}" type="parTrans" cxnId="{58F5CF5A-DCC2-42EB-816B-2B6B41224D65}">
      <dgm:prSet/>
      <dgm:spPr/>
      <dgm:t>
        <a:bodyPr/>
        <a:lstStyle/>
        <a:p>
          <a:endParaRPr lang="en-US"/>
        </a:p>
      </dgm:t>
    </dgm:pt>
    <dgm:pt modelId="{FF72C101-7F30-4680-B18A-E9027C66ADB7}" type="sibTrans" cxnId="{58F5CF5A-DCC2-42EB-816B-2B6B41224D65}">
      <dgm:prSet/>
      <dgm:spPr/>
      <dgm:t>
        <a:bodyPr/>
        <a:lstStyle/>
        <a:p>
          <a:endParaRPr lang="en-US"/>
        </a:p>
      </dgm:t>
    </dgm:pt>
    <dgm:pt modelId="{C66C9666-5355-4DBC-B1E7-90FBFF2CD232}">
      <dgm:prSet/>
      <dgm:spPr/>
      <dgm:t>
        <a:bodyPr/>
        <a:lstStyle/>
        <a:p>
          <a:r>
            <a:rPr lang="en-US" dirty="0"/>
            <a:t>The signs missed and what the emergency and governmental response to the event was. </a:t>
          </a:r>
        </a:p>
      </dgm:t>
    </dgm:pt>
    <dgm:pt modelId="{67465F0C-D0B5-4873-8609-DD3CB65E6CA2}" type="parTrans" cxnId="{70A1A432-DC96-49D8-9376-19C76E2FBC72}">
      <dgm:prSet/>
      <dgm:spPr/>
      <dgm:t>
        <a:bodyPr/>
        <a:lstStyle/>
        <a:p>
          <a:endParaRPr lang="en-US"/>
        </a:p>
      </dgm:t>
    </dgm:pt>
    <dgm:pt modelId="{D2F7430E-0E6C-4C33-A483-34B5EC2A7825}" type="sibTrans" cxnId="{70A1A432-DC96-49D8-9376-19C76E2FBC72}">
      <dgm:prSet/>
      <dgm:spPr/>
      <dgm:t>
        <a:bodyPr/>
        <a:lstStyle/>
        <a:p>
          <a:endParaRPr lang="en-US"/>
        </a:p>
      </dgm:t>
    </dgm:pt>
    <dgm:pt modelId="{B5711B14-2485-4BB7-973C-6CB8529FD791}">
      <dgm:prSet/>
      <dgm:spPr/>
      <dgm:t>
        <a:bodyPr/>
        <a:lstStyle/>
        <a:p>
          <a:r>
            <a:rPr lang="en-US"/>
            <a:t>Outline</a:t>
          </a:r>
        </a:p>
      </dgm:t>
    </dgm:pt>
    <dgm:pt modelId="{B6D84D5F-92B3-4F2F-AD13-9E1348597548}" type="parTrans" cxnId="{2D769651-CD97-4223-BDF1-55DE0628CE62}">
      <dgm:prSet/>
      <dgm:spPr/>
      <dgm:t>
        <a:bodyPr/>
        <a:lstStyle/>
        <a:p>
          <a:endParaRPr lang="en-US"/>
        </a:p>
      </dgm:t>
    </dgm:pt>
    <dgm:pt modelId="{09B2ACFF-CA22-4A71-8BAC-5D8C2F1F6F34}" type="sibTrans" cxnId="{2D769651-CD97-4223-BDF1-55DE0628CE62}">
      <dgm:prSet/>
      <dgm:spPr/>
      <dgm:t>
        <a:bodyPr/>
        <a:lstStyle/>
        <a:p>
          <a:endParaRPr lang="en-US"/>
        </a:p>
      </dgm:t>
    </dgm:pt>
    <dgm:pt modelId="{4B5DDB7F-5E0E-435A-8F7B-C3845801CCC1}">
      <dgm:prSet/>
      <dgm:spPr/>
      <dgm:t>
        <a:bodyPr/>
        <a:lstStyle/>
        <a:p>
          <a:r>
            <a:rPr lang="en-US" dirty="0"/>
            <a:t>The inquests and proposed legislation following the Manchester Arena attack</a:t>
          </a:r>
        </a:p>
      </dgm:t>
    </dgm:pt>
    <dgm:pt modelId="{B0ACB40B-4441-411E-9372-9DDA0C99A7A0}" type="parTrans" cxnId="{74DAA1EC-2468-4CD7-ACE9-C57CCBF6247C}">
      <dgm:prSet/>
      <dgm:spPr/>
      <dgm:t>
        <a:bodyPr/>
        <a:lstStyle/>
        <a:p>
          <a:endParaRPr lang="en-US"/>
        </a:p>
      </dgm:t>
    </dgm:pt>
    <dgm:pt modelId="{EE950F88-2234-4581-A5F6-E47A31699B96}" type="sibTrans" cxnId="{74DAA1EC-2468-4CD7-ACE9-C57CCBF6247C}">
      <dgm:prSet/>
      <dgm:spPr/>
      <dgm:t>
        <a:bodyPr/>
        <a:lstStyle/>
        <a:p>
          <a:endParaRPr lang="en-US"/>
        </a:p>
      </dgm:t>
    </dgm:pt>
    <dgm:pt modelId="{948AF6C2-5ECC-2247-8957-C67C4837F47D}" type="pres">
      <dgm:prSet presAssocID="{7DBCA80E-A5FC-4284-8B54-59E8CB6CB9E9}" presName="Name0" presStyleCnt="0">
        <dgm:presLayoutVars>
          <dgm:dir/>
          <dgm:animLvl val="lvl"/>
          <dgm:resizeHandles val="exact"/>
        </dgm:presLayoutVars>
      </dgm:prSet>
      <dgm:spPr/>
    </dgm:pt>
    <dgm:pt modelId="{55BD2A8C-1F4C-C540-8BA6-B512240135C5}" type="pres">
      <dgm:prSet presAssocID="{B5711B14-2485-4BB7-973C-6CB8529FD791}" presName="boxAndChildren" presStyleCnt="0"/>
      <dgm:spPr/>
    </dgm:pt>
    <dgm:pt modelId="{3246AF8A-B08D-6D42-AD09-2139CA822FAF}" type="pres">
      <dgm:prSet presAssocID="{B5711B14-2485-4BB7-973C-6CB8529FD791}" presName="parentTextBox" presStyleLbl="alignNode1" presStyleIdx="0" presStyleCnt="6"/>
      <dgm:spPr/>
    </dgm:pt>
    <dgm:pt modelId="{668975DF-15BB-F44A-9DC1-92EA296C09B5}" type="pres">
      <dgm:prSet presAssocID="{B5711B14-2485-4BB7-973C-6CB8529FD791}" presName="descendantBox" presStyleLbl="bgAccFollowNode1" presStyleIdx="0" presStyleCnt="6"/>
      <dgm:spPr/>
    </dgm:pt>
    <dgm:pt modelId="{40427127-6872-9843-8F21-48135B472793}" type="pres">
      <dgm:prSet presAssocID="{FF72C101-7F30-4680-B18A-E9027C66ADB7}" presName="sp" presStyleCnt="0"/>
      <dgm:spPr/>
    </dgm:pt>
    <dgm:pt modelId="{9AAF9892-5CB8-FE47-BAFA-DA7A09682C3A}" type="pres">
      <dgm:prSet presAssocID="{BB0AB057-32A5-4E02-BAA0-2AAC122E58DA}" presName="arrowAndChildren" presStyleCnt="0"/>
      <dgm:spPr/>
    </dgm:pt>
    <dgm:pt modelId="{B6699D28-7EBD-974D-A94B-FA2735821BD1}" type="pres">
      <dgm:prSet presAssocID="{BB0AB057-32A5-4E02-BAA0-2AAC122E58DA}" presName="parentTextArrow" presStyleLbl="node1" presStyleIdx="0" presStyleCnt="0"/>
      <dgm:spPr/>
    </dgm:pt>
    <dgm:pt modelId="{ACAC94A0-5E09-7A4F-ADEC-3C1D456BBB01}" type="pres">
      <dgm:prSet presAssocID="{BB0AB057-32A5-4E02-BAA0-2AAC122E58DA}" presName="arrow" presStyleLbl="alignNode1" presStyleIdx="1" presStyleCnt="6"/>
      <dgm:spPr/>
    </dgm:pt>
    <dgm:pt modelId="{7B287C46-0AC1-0544-9B56-4C66187536BE}" type="pres">
      <dgm:prSet presAssocID="{BB0AB057-32A5-4E02-BAA0-2AAC122E58DA}" presName="descendantArrow" presStyleLbl="bgAccFollowNode1" presStyleIdx="1" presStyleCnt="6"/>
      <dgm:spPr/>
    </dgm:pt>
    <dgm:pt modelId="{7C7CAF0E-EC5C-AD43-819C-C18774B0F304}" type="pres">
      <dgm:prSet presAssocID="{E78A4108-F1C6-496C-A5B1-F36E416B3FFE}" presName="sp" presStyleCnt="0"/>
      <dgm:spPr/>
    </dgm:pt>
    <dgm:pt modelId="{501E1B56-CB96-0A4D-85DB-52AC818B7796}" type="pres">
      <dgm:prSet presAssocID="{B492581E-4CCD-45FA-92F0-37F906D305FA}" presName="arrowAndChildren" presStyleCnt="0"/>
      <dgm:spPr/>
    </dgm:pt>
    <dgm:pt modelId="{03E2DDFC-4A60-A94B-B60C-5A67A2B84E24}" type="pres">
      <dgm:prSet presAssocID="{B492581E-4CCD-45FA-92F0-37F906D305FA}" presName="parentTextArrow" presStyleLbl="node1" presStyleIdx="0" presStyleCnt="0"/>
      <dgm:spPr/>
    </dgm:pt>
    <dgm:pt modelId="{F7F2C9E6-54B8-D547-A3DB-E0B0D8C7728D}" type="pres">
      <dgm:prSet presAssocID="{B492581E-4CCD-45FA-92F0-37F906D305FA}" presName="arrow" presStyleLbl="alignNode1" presStyleIdx="2" presStyleCnt="6"/>
      <dgm:spPr/>
    </dgm:pt>
    <dgm:pt modelId="{99F29AA2-6B44-7E47-A4EF-1AA36764CDD2}" type="pres">
      <dgm:prSet presAssocID="{B492581E-4CCD-45FA-92F0-37F906D305FA}" presName="descendantArrow" presStyleLbl="bgAccFollowNode1" presStyleIdx="2" presStyleCnt="6"/>
      <dgm:spPr/>
    </dgm:pt>
    <dgm:pt modelId="{716917C0-36DD-1B45-A1D2-A94D60C7011F}" type="pres">
      <dgm:prSet presAssocID="{5E8FD271-CCD6-4A0A-A092-E485446AF060}" presName="sp" presStyleCnt="0"/>
      <dgm:spPr/>
    </dgm:pt>
    <dgm:pt modelId="{0E127BFE-CED7-4A45-B7A7-AB419EF45288}" type="pres">
      <dgm:prSet presAssocID="{F6633DA2-F2E9-4B2E-9462-19CD7825571D}" presName="arrowAndChildren" presStyleCnt="0"/>
      <dgm:spPr/>
    </dgm:pt>
    <dgm:pt modelId="{31839326-14B9-EF4B-9259-9D5C4EAC8A63}" type="pres">
      <dgm:prSet presAssocID="{F6633DA2-F2E9-4B2E-9462-19CD7825571D}" presName="parentTextArrow" presStyleLbl="node1" presStyleIdx="0" presStyleCnt="0"/>
      <dgm:spPr/>
    </dgm:pt>
    <dgm:pt modelId="{E2A3F793-716C-9846-AAEA-59C2829F0EC5}" type="pres">
      <dgm:prSet presAssocID="{F6633DA2-F2E9-4B2E-9462-19CD7825571D}" presName="arrow" presStyleLbl="alignNode1" presStyleIdx="3" presStyleCnt="6"/>
      <dgm:spPr/>
    </dgm:pt>
    <dgm:pt modelId="{F886549E-6BC9-5941-93CB-00A9C27F5658}" type="pres">
      <dgm:prSet presAssocID="{F6633DA2-F2E9-4B2E-9462-19CD7825571D}" presName="descendantArrow" presStyleLbl="bgAccFollowNode1" presStyleIdx="3" presStyleCnt="6"/>
      <dgm:spPr/>
    </dgm:pt>
    <dgm:pt modelId="{96C3BBD5-F0FE-E043-8151-56D6CDCEAA92}" type="pres">
      <dgm:prSet presAssocID="{759503FA-4DAF-4595-96D0-BD63FEF5AFE7}" presName="sp" presStyleCnt="0"/>
      <dgm:spPr/>
    </dgm:pt>
    <dgm:pt modelId="{3C5A5518-95FA-6D41-8664-BBAFF2D5F9EA}" type="pres">
      <dgm:prSet presAssocID="{FA1AC3A9-1EBF-4E46-B882-95A28CF7AC4E}" presName="arrowAndChildren" presStyleCnt="0"/>
      <dgm:spPr/>
    </dgm:pt>
    <dgm:pt modelId="{C3C01D87-9D71-0B44-9B00-FC3DE0B99C10}" type="pres">
      <dgm:prSet presAssocID="{FA1AC3A9-1EBF-4E46-B882-95A28CF7AC4E}" presName="parentTextArrow" presStyleLbl="node1" presStyleIdx="0" presStyleCnt="0"/>
      <dgm:spPr/>
    </dgm:pt>
    <dgm:pt modelId="{A9B95717-A4FD-3740-A708-B319593B6B10}" type="pres">
      <dgm:prSet presAssocID="{FA1AC3A9-1EBF-4E46-B882-95A28CF7AC4E}" presName="arrow" presStyleLbl="alignNode1" presStyleIdx="4" presStyleCnt="6"/>
      <dgm:spPr/>
    </dgm:pt>
    <dgm:pt modelId="{2AB149CD-ABB1-6148-8A42-C4830D429F64}" type="pres">
      <dgm:prSet presAssocID="{FA1AC3A9-1EBF-4E46-B882-95A28CF7AC4E}" presName="descendantArrow" presStyleLbl="bgAccFollowNode1" presStyleIdx="4" presStyleCnt="6"/>
      <dgm:spPr/>
    </dgm:pt>
    <dgm:pt modelId="{7D724796-C371-F24B-B696-28A71A0E50E1}" type="pres">
      <dgm:prSet presAssocID="{25F0BD47-8C5F-4418-BA8C-B24CC7785365}" presName="sp" presStyleCnt="0"/>
      <dgm:spPr/>
    </dgm:pt>
    <dgm:pt modelId="{BEF02CE5-62A5-7644-B19A-CBEC89845986}" type="pres">
      <dgm:prSet presAssocID="{B32EA2BF-A2CF-4245-88F5-CCFF1BACC35A}" presName="arrowAndChildren" presStyleCnt="0"/>
      <dgm:spPr/>
    </dgm:pt>
    <dgm:pt modelId="{7A2268E8-4ECF-7F4D-8BF0-CD24C3708EB2}" type="pres">
      <dgm:prSet presAssocID="{B32EA2BF-A2CF-4245-88F5-CCFF1BACC35A}" presName="parentTextArrow" presStyleLbl="node1" presStyleIdx="0" presStyleCnt="0"/>
      <dgm:spPr/>
    </dgm:pt>
    <dgm:pt modelId="{9EA47FEE-02E6-B74D-B151-F89236C1EBC2}" type="pres">
      <dgm:prSet presAssocID="{B32EA2BF-A2CF-4245-88F5-CCFF1BACC35A}" presName="arrow" presStyleLbl="alignNode1" presStyleIdx="5" presStyleCnt="6"/>
      <dgm:spPr/>
    </dgm:pt>
    <dgm:pt modelId="{DE69B545-76DC-B248-A613-289AFA2778E2}" type="pres">
      <dgm:prSet presAssocID="{B32EA2BF-A2CF-4245-88F5-CCFF1BACC35A}" presName="descendantArrow" presStyleLbl="bgAccFollowNode1" presStyleIdx="5" presStyleCnt="6"/>
      <dgm:spPr/>
    </dgm:pt>
  </dgm:ptLst>
  <dgm:cxnLst>
    <dgm:cxn modelId="{E5F67A01-CCBB-44B8-A189-13208D86F3C9}" srcId="{7DBCA80E-A5FC-4284-8B54-59E8CB6CB9E9}" destId="{FA1AC3A9-1EBF-4E46-B882-95A28CF7AC4E}" srcOrd="1" destOrd="0" parTransId="{1AE6F7A0-D2B6-42C4-98FE-3533D37370E3}" sibTransId="{759503FA-4DAF-4595-96D0-BD63FEF5AFE7}"/>
    <dgm:cxn modelId="{5F788A19-CDD6-0D4E-8C7C-180037EC40AF}" type="presOf" srcId="{B5711B14-2485-4BB7-973C-6CB8529FD791}" destId="{3246AF8A-B08D-6D42-AD09-2139CA822FAF}" srcOrd="0" destOrd="0" presId="urn:microsoft.com/office/officeart/2016/7/layout/VerticalDownArrowProcess"/>
    <dgm:cxn modelId="{E015591D-A303-49B9-B6BA-0D53A0B54B41}" srcId="{B492581E-4CCD-45FA-92F0-37F906D305FA}" destId="{6940F5F3-F09D-4CB3-9185-B5583CB27809}" srcOrd="0" destOrd="0" parTransId="{8F3B175E-57A7-4D57-964E-1E80DE9A3E45}" sibTransId="{B965270D-C5E7-49C5-9CCF-8A15A566A8F2}"/>
    <dgm:cxn modelId="{0B56812C-30D4-0E4C-969A-E6F0679F7310}" type="presOf" srcId="{B32EA2BF-A2CF-4245-88F5-CCFF1BACC35A}" destId="{9EA47FEE-02E6-B74D-B151-F89236C1EBC2}" srcOrd="1" destOrd="0" presId="urn:microsoft.com/office/officeart/2016/7/layout/VerticalDownArrowProcess"/>
    <dgm:cxn modelId="{70A1A432-DC96-49D8-9376-19C76E2FBC72}" srcId="{BB0AB057-32A5-4E02-BAA0-2AAC122E58DA}" destId="{C66C9666-5355-4DBC-B1E7-90FBFF2CD232}" srcOrd="0" destOrd="0" parTransId="{67465F0C-D0B5-4873-8609-DD3CB65E6CA2}" sibTransId="{D2F7430E-0E6C-4C33-A483-34B5EC2A7825}"/>
    <dgm:cxn modelId="{30F8CF32-4B23-41C6-B7E6-73D6F6BA06C4}" srcId="{7DBCA80E-A5FC-4284-8B54-59E8CB6CB9E9}" destId="{F6633DA2-F2E9-4B2E-9462-19CD7825571D}" srcOrd="2" destOrd="0" parTransId="{C596F5B1-8DEC-4C75-841F-606DE7F5C1B8}" sibTransId="{5E8FD271-CCD6-4A0A-A092-E485446AF060}"/>
    <dgm:cxn modelId="{E6186735-269D-AE4A-83F1-CDEC32D1D47B}" type="presOf" srcId="{BB0AB057-32A5-4E02-BAA0-2AAC122E58DA}" destId="{ACAC94A0-5E09-7A4F-ADEC-3C1D456BBB01}" srcOrd="1" destOrd="0" presId="urn:microsoft.com/office/officeart/2016/7/layout/VerticalDownArrowProcess"/>
    <dgm:cxn modelId="{C72B0A37-825E-E642-A8E1-406618F14B09}" type="presOf" srcId="{BB0AB057-32A5-4E02-BAA0-2AAC122E58DA}" destId="{B6699D28-7EBD-974D-A94B-FA2735821BD1}" srcOrd="0" destOrd="0" presId="urn:microsoft.com/office/officeart/2016/7/layout/VerticalDownArrowProcess"/>
    <dgm:cxn modelId="{ABC0D248-DF6A-4C4E-A24C-8E1F0DDF0132}" type="presOf" srcId="{C66C9666-5355-4DBC-B1E7-90FBFF2CD232}" destId="{7B287C46-0AC1-0544-9B56-4C66187536BE}" srcOrd="0" destOrd="0" presId="urn:microsoft.com/office/officeart/2016/7/layout/VerticalDownArrowProcess"/>
    <dgm:cxn modelId="{7A141B4A-2194-4583-9A32-BD712496D256}" srcId="{7DBCA80E-A5FC-4284-8B54-59E8CB6CB9E9}" destId="{B492581E-4CCD-45FA-92F0-37F906D305FA}" srcOrd="3" destOrd="0" parTransId="{15667361-FF2B-464D-A70D-B82488C53270}" sibTransId="{E78A4108-F1C6-496C-A5B1-F36E416B3FFE}"/>
    <dgm:cxn modelId="{2D769651-CD97-4223-BDF1-55DE0628CE62}" srcId="{7DBCA80E-A5FC-4284-8B54-59E8CB6CB9E9}" destId="{B5711B14-2485-4BB7-973C-6CB8529FD791}" srcOrd="5" destOrd="0" parTransId="{B6D84D5F-92B3-4F2F-AD13-9E1348597548}" sibTransId="{09B2ACFF-CA22-4A71-8BAC-5D8C2F1F6F34}"/>
    <dgm:cxn modelId="{58F5CF5A-DCC2-42EB-816B-2B6B41224D65}" srcId="{7DBCA80E-A5FC-4284-8B54-59E8CB6CB9E9}" destId="{BB0AB057-32A5-4E02-BAA0-2AAC122E58DA}" srcOrd="4" destOrd="0" parTransId="{849C018D-C679-4407-9005-122B98693565}" sibTransId="{FF72C101-7F30-4680-B18A-E9027C66ADB7}"/>
    <dgm:cxn modelId="{2873E15E-8AA9-3843-8207-9ABB94F707E2}" type="presOf" srcId="{14E8E903-B85A-43CC-B0A3-07FF94FFAFC0}" destId="{DE69B545-76DC-B248-A613-289AFA2778E2}" srcOrd="0" destOrd="0" presId="urn:microsoft.com/office/officeart/2016/7/layout/VerticalDownArrowProcess"/>
    <dgm:cxn modelId="{16633E71-D21E-C344-A1AE-DA7519D6741F}" type="presOf" srcId="{B492581E-4CCD-45FA-92F0-37F906D305FA}" destId="{F7F2C9E6-54B8-D547-A3DB-E0B0D8C7728D}" srcOrd="1" destOrd="0" presId="urn:microsoft.com/office/officeart/2016/7/layout/VerticalDownArrowProcess"/>
    <dgm:cxn modelId="{05949B75-C01C-D847-80AA-1A02CBDBC45C}" type="presOf" srcId="{B492581E-4CCD-45FA-92F0-37F906D305FA}" destId="{03E2DDFC-4A60-A94B-B60C-5A67A2B84E24}" srcOrd="0" destOrd="0" presId="urn:microsoft.com/office/officeart/2016/7/layout/VerticalDownArrowProcess"/>
    <dgm:cxn modelId="{C2C66B78-A436-224D-A2AB-4716D616105A}" type="presOf" srcId="{FA1AC3A9-1EBF-4E46-B882-95A28CF7AC4E}" destId="{A9B95717-A4FD-3740-A708-B319593B6B10}" srcOrd="1" destOrd="0" presId="urn:microsoft.com/office/officeart/2016/7/layout/VerticalDownArrowProcess"/>
    <dgm:cxn modelId="{2AD3FE82-2B4A-43CA-BE3D-04D5946B3FCB}" srcId="{B32EA2BF-A2CF-4245-88F5-CCFF1BACC35A}" destId="{14E8E903-B85A-43CC-B0A3-07FF94FFAFC0}" srcOrd="0" destOrd="0" parTransId="{1A29567D-8E17-4C6D-8385-E9D64B67C78A}" sibTransId="{19655C08-7D38-429B-B25F-B295F2EDAB65}"/>
    <dgm:cxn modelId="{94B87C84-305C-F349-A49D-B7F5561DF4A3}" type="presOf" srcId="{F6633DA2-F2E9-4B2E-9462-19CD7825571D}" destId="{31839326-14B9-EF4B-9259-9D5C4EAC8A63}" srcOrd="0" destOrd="0" presId="urn:microsoft.com/office/officeart/2016/7/layout/VerticalDownArrowProcess"/>
    <dgm:cxn modelId="{4977E29E-E9DD-5D4F-9A5D-1CDD897BF99F}" type="presOf" srcId="{F6633DA2-F2E9-4B2E-9462-19CD7825571D}" destId="{E2A3F793-716C-9846-AAEA-59C2829F0EC5}" srcOrd="1" destOrd="0" presId="urn:microsoft.com/office/officeart/2016/7/layout/VerticalDownArrowProcess"/>
    <dgm:cxn modelId="{22F770A3-175E-4281-A058-DD6B67B43FB5}" srcId="{FA1AC3A9-1EBF-4E46-B882-95A28CF7AC4E}" destId="{BFD95888-4E0C-4C78-A6DA-D7C206E87BC0}" srcOrd="0" destOrd="0" parTransId="{BB05DCB3-8EDD-4026-ADFA-B1E85363C893}" sibTransId="{412246BD-1D27-4E34-A899-497951DE05F9}"/>
    <dgm:cxn modelId="{4080B9A4-766B-9E48-9D90-ACA8D009C95D}" type="presOf" srcId="{B32EA2BF-A2CF-4245-88F5-CCFF1BACC35A}" destId="{7A2268E8-4ECF-7F4D-8BF0-CD24C3708EB2}" srcOrd="0" destOrd="0" presId="urn:microsoft.com/office/officeart/2016/7/layout/VerticalDownArrowProcess"/>
    <dgm:cxn modelId="{C8E32BAA-D033-714A-BF06-4B214744261C}" type="presOf" srcId="{BFD95888-4E0C-4C78-A6DA-D7C206E87BC0}" destId="{2AB149CD-ABB1-6148-8A42-C4830D429F64}" srcOrd="0" destOrd="0" presId="urn:microsoft.com/office/officeart/2016/7/layout/VerticalDownArrowProcess"/>
    <dgm:cxn modelId="{B029DBAB-986C-FA48-B385-C301EAE92C29}" type="presOf" srcId="{7DBCA80E-A5FC-4284-8B54-59E8CB6CB9E9}" destId="{948AF6C2-5ECC-2247-8957-C67C4837F47D}" srcOrd="0" destOrd="0" presId="urn:microsoft.com/office/officeart/2016/7/layout/VerticalDownArrowProcess"/>
    <dgm:cxn modelId="{3C8A0AB5-63DA-4B20-835A-0FC97FE7DFB9}" srcId="{7DBCA80E-A5FC-4284-8B54-59E8CB6CB9E9}" destId="{B32EA2BF-A2CF-4245-88F5-CCFF1BACC35A}" srcOrd="0" destOrd="0" parTransId="{18589120-FE46-44A4-81F4-883191CF95D7}" sibTransId="{25F0BD47-8C5F-4418-BA8C-B24CC7785365}"/>
    <dgm:cxn modelId="{FD9A41CE-2EB3-CC40-85E2-D065021E87B3}" type="presOf" srcId="{FA1AC3A9-1EBF-4E46-B882-95A28CF7AC4E}" destId="{C3C01D87-9D71-0B44-9B00-FC3DE0B99C10}" srcOrd="0" destOrd="0" presId="urn:microsoft.com/office/officeart/2016/7/layout/VerticalDownArrowProcess"/>
    <dgm:cxn modelId="{7F1ED6DC-D252-5D49-B10A-0757AAB79C50}" type="presOf" srcId="{6940F5F3-F09D-4CB3-9185-B5583CB27809}" destId="{99F29AA2-6B44-7E47-A4EF-1AA36764CDD2}" srcOrd="0" destOrd="0" presId="urn:microsoft.com/office/officeart/2016/7/layout/VerticalDownArrowProcess"/>
    <dgm:cxn modelId="{21F04DE9-6BF5-2C4B-8C4C-BB0AB9781FCD}" type="presOf" srcId="{00D2CC4B-5D5E-4DFC-839F-CCEA8162F21B}" destId="{F886549E-6BC9-5941-93CB-00A9C27F5658}" srcOrd="0" destOrd="0" presId="urn:microsoft.com/office/officeart/2016/7/layout/VerticalDownArrowProcess"/>
    <dgm:cxn modelId="{74DAA1EC-2468-4CD7-ACE9-C57CCBF6247C}" srcId="{B5711B14-2485-4BB7-973C-6CB8529FD791}" destId="{4B5DDB7F-5E0E-435A-8F7B-C3845801CCC1}" srcOrd="0" destOrd="0" parTransId="{B0ACB40B-4441-411E-9372-9DDA0C99A7A0}" sibTransId="{EE950F88-2234-4581-A5F6-E47A31699B96}"/>
    <dgm:cxn modelId="{FA3683EF-937F-C345-B39B-38DE24E37C03}" type="presOf" srcId="{4B5DDB7F-5E0E-435A-8F7B-C3845801CCC1}" destId="{668975DF-15BB-F44A-9DC1-92EA296C09B5}" srcOrd="0" destOrd="0" presId="urn:microsoft.com/office/officeart/2016/7/layout/VerticalDownArrowProcess"/>
    <dgm:cxn modelId="{6CBD6CFC-0AD6-4AC9-AA35-E3F7C015711E}" srcId="{F6633DA2-F2E9-4B2E-9462-19CD7825571D}" destId="{00D2CC4B-5D5E-4DFC-839F-CCEA8162F21B}" srcOrd="0" destOrd="0" parTransId="{E3484A73-7E8E-4D49-A2C9-9D577DDEC436}" sibTransId="{501232BC-F865-4242-A388-50DD18D8E8B1}"/>
    <dgm:cxn modelId="{2BD69822-BB0A-6A48-9347-D25B5DB5A12E}" type="presParOf" srcId="{948AF6C2-5ECC-2247-8957-C67C4837F47D}" destId="{55BD2A8C-1F4C-C540-8BA6-B512240135C5}" srcOrd="0" destOrd="0" presId="urn:microsoft.com/office/officeart/2016/7/layout/VerticalDownArrowProcess"/>
    <dgm:cxn modelId="{671E4FC0-643F-FF48-AA49-23B5B6A084E3}" type="presParOf" srcId="{55BD2A8C-1F4C-C540-8BA6-B512240135C5}" destId="{3246AF8A-B08D-6D42-AD09-2139CA822FAF}" srcOrd="0" destOrd="0" presId="urn:microsoft.com/office/officeart/2016/7/layout/VerticalDownArrowProcess"/>
    <dgm:cxn modelId="{AF66F7A7-9C19-F545-B71C-B6101B19BCB0}" type="presParOf" srcId="{55BD2A8C-1F4C-C540-8BA6-B512240135C5}" destId="{668975DF-15BB-F44A-9DC1-92EA296C09B5}" srcOrd="1" destOrd="0" presId="urn:microsoft.com/office/officeart/2016/7/layout/VerticalDownArrowProcess"/>
    <dgm:cxn modelId="{F5DDE20A-C875-3940-8439-217A96B796BF}" type="presParOf" srcId="{948AF6C2-5ECC-2247-8957-C67C4837F47D}" destId="{40427127-6872-9843-8F21-48135B472793}" srcOrd="1" destOrd="0" presId="urn:microsoft.com/office/officeart/2016/7/layout/VerticalDownArrowProcess"/>
    <dgm:cxn modelId="{D9C99445-D395-D64F-8EBD-3A51D5CBD6C3}" type="presParOf" srcId="{948AF6C2-5ECC-2247-8957-C67C4837F47D}" destId="{9AAF9892-5CB8-FE47-BAFA-DA7A09682C3A}" srcOrd="2" destOrd="0" presId="urn:microsoft.com/office/officeart/2016/7/layout/VerticalDownArrowProcess"/>
    <dgm:cxn modelId="{1624077C-40D4-9A4F-B986-0ABF7481633D}" type="presParOf" srcId="{9AAF9892-5CB8-FE47-BAFA-DA7A09682C3A}" destId="{B6699D28-7EBD-974D-A94B-FA2735821BD1}" srcOrd="0" destOrd="0" presId="urn:microsoft.com/office/officeart/2016/7/layout/VerticalDownArrowProcess"/>
    <dgm:cxn modelId="{847393DD-242D-884E-B62A-BDE39269AD1B}" type="presParOf" srcId="{9AAF9892-5CB8-FE47-BAFA-DA7A09682C3A}" destId="{ACAC94A0-5E09-7A4F-ADEC-3C1D456BBB01}" srcOrd="1" destOrd="0" presId="urn:microsoft.com/office/officeart/2016/7/layout/VerticalDownArrowProcess"/>
    <dgm:cxn modelId="{A1E6717C-19B5-3640-9E53-26CECAEC1B07}" type="presParOf" srcId="{9AAF9892-5CB8-FE47-BAFA-DA7A09682C3A}" destId="{7B287C46-0AC1-0544-9B56-4C66187536BE}" srcOrd="2" destOrd="0" presId="urn:microsoft.com/office/officeart/2016/7/layout/VerticalDownArrowProcess"/>
    <dgm:cxn modelId="{14F0CF93-7DD4-F748-8558-4DB18679C360}" type="presParOf" srcId="{948AF6C2-5ECC-2247-8957-C67C4837F47D}" destId="{7C7CAF0E-EC5C-AD43-819C-C18774B0F304}" srcOrd="3" destOrd="0" presId="urn:microsoft.com/office/officeart/2016/7/layout/VerticalDownArrowProcess"/>
    <dgm:cxn modelId="{A0D3480E-833B-384E-8B17-6F2D8EB06F32}" type="presParOf" srcId="{948AF6C2-5ECC-2247-8957-C67C4837F47D}" destId="{501E1B56-CB96-0A4D-85DB-52AC818B7796}" srcOrd="4" destOrd="0" presId="urn:microsoft.com/office/officeart/2016/7/layout/VerticalDownArrowProcess"/>
    <dgm:cxn modelId="{4A3F6FDF-5889-7F43-8D8D-F11EAC184AF4}" type="presParOf" srcId="{501E1B56-CB96-0A4D-85DB-52AC818B7796}" destId="{03E2DDFC-4A60-A94B-B60C-5A67A2B84E24}" srcOrd="0" destOrd="0" presId="urn:microsoft.com/office/officeart/2016/7/layout/VerticalDownArrowProcess"/>
    <dgm:cxn modelId="{8165492E-E6B3-3948-A870-1846FB2E21B9}" type="presParOf" srcId="{501E1B56-CB96-0A4D-85DB-52AC818B7796}" destId="{F7F2C9E6-54B8-D547-A3DB-E0B0D8C7728D}" srcOrd="1" destOrd="0" presId="urn:microsoft.com/office/officeart/2016/7/layout/VerticalDownArrowProcess"/>
    <dgm:cxn modelId="{3CB375CF-1621-FD48-B501-C3C93B9087FF}" type="presParOf" srcId="{501E1B56-CB96-0A4D-85DB-52AC818B7796}" destId="{99F29AA2-6B44-7E47-A4EF-1AA36764CDD2}" srcOrd="2" destOrd="0" presId="urn:microsoft.com/office/officeart/2016/7/layout/VerticalDownArrowProcess"/>
    <dgm:cxn modelId="{67A70F6C-72A8-9140-A9CB-ABD4DEF7D020}" type="presParOf" srcId="{948AF6C2-5ECC-2247-8957-C67C4837F47D}" destId="{716917C0-36DD-1B45-A1D2-A94D60C7011F}" srcOrd="5" destOrd="0" presId="urn:microsoft.com/office/officeart/2016/7/layout/VerticalDownArrowProcess"/>
    <dgm:cxn modelId="{F6FDE0D2-7640-C84E-90D3-51BD3B02397E}" type="presParOf" srcId="{948AF6C2-5ECC-2247-8957-C67C4837F47D}" destId="{0E127BFE-CED7-4A45-B7A7-AB419EF45288}" srcOrd="6" destOrd="0" presId="urn:microsoft.com/office/officeart/2016/7/layout/VerticalDownArrowProcess"/>
    <dgm:cxn modelId="{2853969A-8E98-4D4F-A0D7-6EC4A25E55FF}" type="presParOf" srcId="{0E127BFE-CED7-4A45-B7A7-AB419EF45288}" destId="{31839326-14B9-EF4B-9259-9D5C4EAC8A63}" srcOrd="0" destOrd="0" presId="urn:microsoft.com/office/officeart/2016/7/layout/VerticalDownArrowProcess"/>
    <dgm:cxn modelId="{6ED51B09-895D-FA4F-A81A-5C1649746018}" type="presParOf" srcId="{0E127BFE-CED7-4A45-B7A7-AB419EF45288}" destId="{E2A3F793-716C-9846-AAEA-59C2829F0EC5}" srcOrd="1" destOrd="0" presId="urn:microsoft.com/office/officeart/2016/7/layout/VerticalDownArrowProcess"/>
    <dgm:cxn modelId="{8B6E2AEF-F5AF-764C-88CE-2E5DD4DDFCEE}" type="presParOf" srcId="{0E127BFE-CED7-4A45-B7A7-AB419EF45288}" destId="{F886549E-6BC9-5941-93CB-00A9C27F5658}" srcOrd="2" destOrd="0" presId="urn:microsoft.com/office/officeart/2016/7/layout/VerticalDownArrowProcess"/>
    <dgm:cxn modelId="{A0AEBD13-D853-3E4A-A872-11418825430D}" type="presParOf" srcId="{948AF6C2-5ECC-2247-8957-C67C4837F47D}" destId="{96C3BBD5-F0FE-E043-8151-56D6CDCEAA92}" srcOrd="7" destOrd="0" presId="urn:microsoft.com/office/officeart/2016/7/layout/VerticalDownArrowProcess"/>
    <dgm:cxn modelId="{E89512D8-7037-034F-B87F-87C88B7F0C1F}" type="presParOf" srcId="{948AF6C2-5ECC-2247-8957-C67C4837F47D}" destId="{3C5A5518-95FA-6D41-8664-BBAFF2D5F9EA}" srcOrd="8" destOrd="0" presId="urn:microsoft.com/office/officeart/2016/7/layout/VerticalDownArrowProcess"/>
    <dgm:cxn modelId="{1D1AE396-6470-C944-BA2D-AC6997E38507}" type="presParOf" srcId="{3C5A5518-95FA-6D41-8664-BBAFF2D5F9EA}" destId="{C3C01D87-9D71-0B44-9B00-FC3DE0B99C10}" srcOrd="0" destOrd="0" presId="urn:microsoft.com/office/officeart/2016/7/layout/VerticalDownArrowProcess"/>
    <dgm:cxn modelId="{40E6C2D1-6869-3842-BB7C-2607176CC4E1}" type="presParOf" srcId="{3C5A5518-95FA-6D41-8664-BBAFF2D5F9EA}" destId="{A9B95717-A4FD-3740-A708-B319593B6B10}" srcOrd="1" destOrd="0" presId="urn:microsoft.com/office/officeart/2016/7/layout/VerticalDownArrowProcess"/>
    <dgm:cxn modelId="{163A619E-EA6B-044C-9EEB-BBB1CAC475FA}" type="presParOf" srcId="{3C5A5518-95FA-6D41-8664-BBAFF2D5F9EA}" destId="{2AB149CD-ABB1-6148-8A42-C4830D429F64}" srcOrd="2" destOrd="0" presId="urn:microsoft.com/office/officeart/2016/7/layout/VerticalDownArrowProcess"/>
    <dgm:cxn modelId="{F9F43CF2-ED66-5942-8F1F-4A4875558106}" type="presParOf" srcId="{948AF6C2-5ECC-2247-8957-C67C4837F47D}" destId="{7D724796-C371-F24B-B696-28A71A0E50E1}" srcOrd="9" destOrd="0" presId="urn:microsoft.com/office/officeart/2016/7/layout/VerticalDownArrowProcess"/>
    <dgm:cxn modelId="{8F51DE58-E08A-0949-9A0A-D3522066FFED}" type="presParOf" srcId="{948AF6C2-5ECC-2247-8957-C67C4837F47D}" destId="{BEF02CE5-62A5-7644-B19A-CBEC89845986}" srcOrd="10" destOrd="0" presId="urn:microsoft.com/office/officeart/2016/7/layout/VerticalDownArrowProcess"/>
    <dgm:cxn modelId="{C1819D0B-9932-0741-B0CF-55E263F2A3A9}" type="presParOf" srcId="{BEF02CE5-62A5-7644-B19A-CBEC89845986}" destId="{7A2268E8-4ECF-7F4D-8BF0-CD24C3708EB2}" srcOrd="0" destOrd="0" presId="urn:microsoft.com/office/officeart/2016/7/layout/VerticalDownArrowProcess"/>
    <dgm:cxn modelId="{C503E05F-8973-BF41-9387-889BCCB384EB}" type="presParOf" srcId="{BEF02CE5-62A5-7644-B19A-CBEC89845986}" destId="{9EA47FEE-02E6-B74D-B151-F89236C1EBC2}" srcOrd="1" destOrd="0" presId="urn:microsoft.com/office/officeart/2016/7/layout/VerticalDownArrowProcess"/>
    <dgm:cxn modelId="{3BC9A0DC-3E4D-5342-8B34-876BEC76039D}" type="presParOf" srcId="{BEF02CE5-62A5-7644-B19A-CBEC89845986}" destId="{DE69B545-76DC-B248-A613-289AFA2778E2}" srcOrd="2" destOrd="0" presId="urn:microsoft.com/office/officeart/2016/7/layout/VerticalDown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C4E301-7037-4462-81BE-22270B18F03A}"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A242BBEA-CC2F-481C-8DC7-BEBA168594F2}">
      <dgm:prSet/>
      <dgm:spPr/>
      <dgm:t>
        <a:bodyPr/>
        <a:lstStyle/>
        <a:p>
          <a:r>
            <a:rPr lang="en-GB" dirty="0"/>
            <a:t>May 22, 2017, a suicide bomber detonated an explosive device in the Manchester Arena.</a:t>
          </a:r>
          <a:endParaRPr lang="en-US" dirty="0"/>
        </a:p>
      </dgm:t>
    </dgm:pt>
    <dgm:pt modelId="{701403C9-948A-48A1-AEC5-205C5D5BB0E3}" type="parTrans" cxnId="{0E0C2BD8-CEAE-4860-A605-5B5A8405DBF6}">
      <dgm:prSet/>
      <dgm:spPr/>
      <dgm:t>
        <a:bodyPr/>
        <a:lstStyle/>
        <a:p>
          <a:endParaRPr lang="en-US"/>
        </a:p>
      </dgm:t>
    </dgm:pt>
    <dgm:pt modelId="{479E5684-5D57-4458-8551-0F3269318E75}" type="sibTrans" cxnId="{0E0C2BD8-CEAE-4860-A605-5B5A8405DBF6}">
      <dgm:prSet/>
      <dgm:spPr/>
      <dgm:t>
        <a:bodyPr/>
        <a:lstStyle/>
        <a:p>
          <a:endParaRPr lang="en-US"/>
        </a:p>
      </dgm:t>
    </dgm:pt>
    <dgm:pt modelId="{56F84DC8-77DE-4377-8B2D-7E2EF2F9DAEE}">
      <dgm:prSet/>
      <dgm:spPr/>
      <dgm:t>
        <a:bodyPr/>
        <a:lstStyle/>
        <a:p>
          <a:r>
            <a:rPr lang="en-GB" dirty="0"/>
            <a:t>Happened moments after Ariana Grande finished her final song.</a:t>
          </a:r>
          <a:endParaRPr lang="en-US" dirty="0"/>
        </a:p>
      </dgm:t>
    </dgm:pt>
    <dgm:pt modelId="{E8EC8EC2-9127-41FA-A9C7-2A01670ED98A}" type="parTrans" cxnId="{481C113D-A615-4288-863D-BB866CB44C3B}">
      <dgm:prSet/>
      <dgm:spPr/>
      <dgm:t>
        <a:bodyPr/>
        <a:lstStyle/>
        <a:p>
          <a:endParaRPr lang="en-US"/>
        </a:p>
      </dgm:t>
    </dgm:pt>
    <dgm:pt modelId="{B1146261-518E-4EE3-8CAF-0B15BE19DC7F}" type="sibTrans" cxnId="{481C113D-A615-4288-863D-BB866CB44C3B}">
      <dgm:prSet/>
      <dgm:spPr/>
      <dgm:t>
        <a:bodyPr/>
        <a:lstStyle/>
        <a:p>
          <a:endParaRPr lang="en-US"/>
        </a:p>
      </dgm:t>
    </dgm:pt>
    <dgm:pt modelId="{CE7091AD-31E2-4FD6-960B-8B1D473D9B58}">
      <dgm:prSet/>
      <dgm:spPr/>
      <dgm:t>
        <a:bodyPr/>
        <a:lstStyle/>
        <a:p>
          <a:r>
            <a:rPr lang="en-GB"/>
            <a:t>Deadliest attack in the UK since the 2005 London Bombings.</a:t>
          </a:r>
          <a:endParaRPr lang="en-US"/>
        </a:p>
      </dgm:t>
    </dgm:pt>
    <dgm:pt modelId="{9F87143A-47F3-49CA-9640-9308DD715BF0}" type="parTrans" cxnId="{996708CD-EAAD-4251-AA78-9279378CA477}">
      <dgm:prSet/>
      <dgm:spPr/>
      <dgm:t>
        <a:bodyPr/>
        <a:lstStyle/>
        <a:p>
          <a:endParaRPr lang="en-US"/>
        </a:p>
      </dgm:t>
    </dgm:pt>
    <dgm:pt modelId="{0FE85AD8-28A1-4F68-BAC7-00991A684242}" type="sibTrans" cxnId="{996708CD-EAAD-4251-AA78-9279378CA477}">
      <dgm:prSet/>
      <dgm:spPr/>
      <dgm:t>
        <a:bodyPr/>
        <a:lstStyle/>
        <a:p>
          <a:endParaRPr lang="en-US"/>
        </a:p>
      </dgm:t>
    </dgm:pt>
    <dgm:pt modelId="{361221F9-931E-EA46-8A79-B5EEA52C5A9C}" type="pres">
      <dgm:prSet presAssocID="{41C4E301-7037-4462-81BE-22270B18F03A}" presName="linear" presStyleCnt="0">
        <dgm:presLayoutVars>
          <dgm:animLvl val="lvl"/>
          <dgm:resizeHandles val="exact"/>
        </dgm:presLayoutVars>
      </dgm:prSet>
      <dgm:spPr/>
    </dgm:pt>
    <dgm:pt modelId="{AB6BC4D3-32B9-144A-BEAF-5C6FB3F68296}" type="pres">
      <dgm:prSet presAssocID="{A242BBEA-CC2F-481C-8DC7-BEBA168594F2}" presName="parentText" presStyleLbl="node1" presStyleIdx="0" presStyleCnt="3">
        <dgm:presLayoutVars>
          <dgm:chMax val="0"/>
          <dgm:bulletEnabled val="1"/>
        </dgm:presLayoutVars>
      </dgm:prSet>
      <dgm:spPr/>
    </dgm:pt>
    <dgm:pt modelId="{361F7BF7-778D-CC48-A66B-37477F536C29}" type="pres">
      <dgm:prSet presAssocID="{479E5684-5D57-4458-8551-0F3269318E75}" presName="spacer" presStyleCnt="0"/>
      <dgm:spPr/>
    </dgm:pt>
    <dgm:pt modelId="{1C53A1CF-AA11-8E42-9C9C-CD310EE7963F}" type="pres">
      <dgm:prSet presAssocID="{56F84DC8-77DE-4377-8B2D-7E2EF2F9DAEE}" presName="parentText" presStyleLbl="node1" presStyleIdx="1" presStyleCnt="3">
        <dgm:presLayoutVars>
          <dgm:chMax val="0"/>
          <dgm:bulletEnabled val="1"/>
        </dgm:presLayoutVars>
      </dgm:prSet>
      <dgm:spPr/>
    </dgm:pt>
    <dgm:pt modelId="{B2767142-D8C6-5845-B230-D69F9DF12A8F}" type="pres">
      <dgm:prSet presAssocID="{B1146261-518E-4EE3-8CAF-0B15BE19DC7F}" presName="spacer" presStyleCnt="0"/>
      <dgm:spPr/>
    </dgm:pt>
    <dgm:pt modelId="{AE66E17B-253B-CE44-865F-B7FADBCDA80F}" type="pres">
      <dgm:prSet presAssocID="{CE7091AD-31E2-4FD6-960B-8B1D473D9B58}" presName="parentText" presStyleLbl="node1" presStyleIdx="2" presStyleCnt="3">
        <dgm:presLayoutVars>
          <dgm:chMax val="0"/>
          <dgm:bulletEnabled val="1"/>
        </dgm:presLayoutVars>
      </dgm:prSet>
      <dgm:spPr/>
    </dgm:pt>
  </dgm:ptLst>
  <dgm:cxnLst>
    <dgm:cxn modelId="{481C113D-A615-4288-863D-BB866CB44C3B}" srcId="{41C4E301-7037-4462-81BE-22270B18F03A}" destId="{56F84DC8-77DE-4377-8B2D-7E2EF2F9DAEE}" srcOrd="1" destOrd="0" parTransId="{E8EC8EC2-9127-41FA-A9C7-2A01670ED98A}" sibTransId="{B1146261-518E-4EE3-8CAF-0B15BE19DC7F}"/>
    <dgm:cxn modelId="{D88E183F-AF3A-634F-94E0-1C065DF0D2DC}" type="presOf" srcId="{CE7091AD-31E2-4FD6-960B-8B1D473D9B58}" destId="{AE66E17B-253B-CE44-865F-B7FADBCDA80F}" srcOrd="0" destOrd="0" presId="urn:microsoft.com/office/officeart/2005/8/layout/vList2"/>
    <dgm:cxn modelId="{04C84361-5B58-184F-9860-C20AFE462B78}" type="presOf" srcId="{A242BBEA-CC2F-481C-8DC7-BEBA168594F2}" destId="{AB6BC4D3-32B9-144A-BEAF-5C6FB3F68296}" srcOrd="0" destOrd="0" presId="urn:microsoft.com/office/officeart/2005/8/layout/vList2"/>
    <dgm:cxn modelId="{996708CD-EAAD-4251-AA78-9279378CA477}" srcId="{41C4E301-7037-4462-81BE-22270B18F03A}" destId="{CE7091AD-31E2-4FD6-960B-8B1D473D9B58}" srcOrd="2" destOrd="0" parTransId="{9F87143A-47F3-49CA-9640-9308DD715BF0}" sibTransId="{0FE85AD8-28A1-4F68-BAC7-00991A684242}"/>
    <dgm:cxn modelId="{0E0C2BD8-CEAE-4860-A605-5B5A8405DBF6}" srcId="{41C4E301-7037-4462-81BE-22270B18F03A}" destId="{A242BBEA-CC2F-481C-8DC7-BEBA168594F2}" srcOrd="0" destOrd="0" parTransId="{701403C9-948A-48A1-AEC5-205C5D5BB0E3}" sibTransId="{479E5684-5D57-4458-8551-0F3269318E75}"/>
    <dgm:cxn modelId="{F9801AF0-5F91-284F-A53E-FD8F41357260}" type="presOf" srcId="{56F84DC8-77DE-4377-8B2D-7E2EF2F9DAEE}" destId="{1C53A1CF-AA11-8E42-9C9C-CD310EE7963F}" srcOrd="0" destOrd="0" presId="urn:microsoft.com/office/officeart/2005/8/layout/vList2"/>
    <dgm:cxn modelId="{9D86EDF0-5761-0241-8246-87E6DE3C0B95}" type="presOf" srcId="{41C4E301-7037-4462-81BE-22270B18F03A}" destId="{361221F9-931E-EA46-8A79-B5EEA52C5A9C}" srcOrd="0" destOrd="0" presId="urn:microsoft.com/office/officeart/2005/8/layout/vList2"/>
    <dgm:cxn modelId="{C3860B45-6186-F146-82EA-AC4306550D7E}" type="presParOf" srcId="{361221F9-931E-EA46-8A79-B5EEA52C5A9C}" destId="{AB6BC4D3-32B9-144A-BEAF-5C6FB3F68296}" srcOrd="0" destOrd="0" presId="urn:microsoft.com/office/officeart/2005/8/layout/vList2"/>
    <dgm:cxn modelId="{B4CAE799-5C23-B84D-9F7D-E2A263E49175}" type="presParOf" srcId="{361221F9-931E-EA46-8A79-B5EEA52C5A9C}" destId="{361F7BF7-778D-CC48-A66B-37477F536C29}" srcOrd="1" destOrd="0" presId="urn:microsoft.com/office/officeart/2005/8/layout/vList2"/>
    <dgm:cxn modelId="{7E3F33A2-0DC3-804C-B699-2F164A9238C3}" type="presParOf" srcId="{361221F9-931E-EA46-8A79-B5EEA52C5A9C}" destId="{1C53A1CF-AA11-8E42-9C9C-CD310EE7963F}" srcOrd="2" destOrd="0" presId="urn:microsoft.com/office/officeart/2005/8/layout/vList2"/>
    <dgm:cxn modelId="{F85EB948-1E36-924F-807B-8792889F1F63}" type="presParOf" srcId="{361221F9-931E-EA46-8A79-B5EEA52C5A9C}" destId="{B2767142-D8C6-5845-B230-D69F9DF12A8F}" srcOrd="3" destOrd="0" presId="urn:microsoft.com/office/officeart/2005/8/layout/vList2"/>
    <dgm:cxn modelId="{B4DE8598-90FF-FB41-8579-0FC60A77394B}" type="presParOf" srcId="{361221F9-931E-EA46-8A79-B5EEA52C5A9C}" destId="{AE66E17B-253B-CE44-865F-B7FADBCDA80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FCBE8F-2620-4212-B991-CCDFCCD43C31}"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B3149BFF-4528-4A43-A274-6A167F9DD5BC}">
      <dgm:prSet/>
      <dgm:spPr/>
      <dgm:t>
        <a:bodyPr/>
        <a:lstStyle/>
        <a:p>
          <a:r>
            <a:rPr lang="en-GB" b="1"/>
            <a:t>Salman Abedi.</a:t>
          </a:r>
          <a:endParaRPr lang="en-US"/>
        </a:p>
      </dgm:t>
    </dgm:pt>
    <dgm:pt modelId="{7D89A564-8C0D-454A-8EC0-128C5CE2D355}" type="parTrans" cxnId="{B63C40DA-03E8-485C-BB4C-F2C179169C16}">
      <dgm:prSet/>
      <dgm:spPr/>
      <dgm:t>
        <a:bodyPr/>
        <a:lstStyle/>
        <a:p>
          <a:endParaRPr lang="en-US"/>
        </a:p>
      </dgm:t>
    </dgm:pt>
    <dgm:pt modelId="{7416A136-1D75-4CC3-B2F6-A74E84E1D8CB}" type="sibTrans" cxnId="{B63C40DA-03E8-485C-BB4C-F2C179169C16}">
      <dgm:prSet/>
      <dgm:spPr/>
      <dgm:t>
        <a:bodyPr/>
        <a:lstStyle/>
        <a:p>
          <a:endParaRPr lang="en-US"/>
        </a:p>
      </dgm:t>
    </dgm:pt>
    <dgm:pt modelId="{58E2F27E-CA34-438F-B203-F4DBC373757B}">
      <dgm:prSet/>
      <dgm:spPr/>
      <dgm:t>
        <a:bodyPr/>
        <a:lstStyle/>
        <a:p>
          <a:r>
            <a:rPr lang="en-GB"/>
            <a:t>British born citizen of Libyan descent. </a:t>
          </a:r>
          <a:endParaRPr lang="en-US"/>
        </a:p>
      </dgm:t>
    </dgm:pt>
    <dgm:pt modelId="{91A6D3BC-3AAE-4EB5-B7C2-DC2FF2CAFB96}" type="parTrans" cxnId="{AE885262-2210-4053-859F-6D3FEAAE4BC6}">
      <dgm:prSet/>
      <dgm:spPr/>
      <dgm:t>
        <a:bodyPr/>
        <a:lstStyle/>
        <a:p>
          <a:endParaRPr lang="en-US"/>
        </a:p>
      </dgm:t>
    </dgm:pt>
    <dgm:pt modelId="{71A1C186-336C-4B93-8076-2D69D615C63D}" type="sibTrans" cxnId="{AE885262-2210-4053-859F-6D3FEAAE4BC6}">
      <dgm:prSet/>
      <dgm:spPr/>
      <dgm:t>
        <a:bodyPr/>
        <a:lstStyle/>
        <a:p>
          <a:endParaRPr lang="en-US"/>
        </a:p>
      </dgm:t>
    </dgm:pt>
    <dgm:pt modelId="{92C8AE07-07FA-45A2-95A2-BFB86336BDA4}">
      <dgm:prSet/>
      <dgm:spPr/>
      <dgm:t>
        <a:bodyPr/>
        <a:lstStyle/>
        <a:p>
          <a:r>
            <a:rPr lang="en-GB"/>
            <a:t>His parents had previously fled Libya as opponents of the Gaddafi regime.</a:t>
          </a:r>
          <a:endParaRPr lang="en-US"/>
        </a:p>
      </dgm:t>
    </dgm:pt>
    <dgm:pt modelId="{97FA4FB5-4F71-400E-972D-AA6EC42C0ED7}" type="parTrans" cxnId="{2AFFFA6D-FF4C-4293-AE49-56443F3392F3}">
      <dgm:prSet/>
      <dgm:spPr/>
      <dgm:t>
        <a:bodyPr/>
        <a:lstStyle/>
        <a:p>
          <a:endParaRPr lang="en-US"/>
        </a:p>
      </dgm:t>
    </dgm:pt>
    <dgm:pt modelId="{182CBFA8-2913-4FB6-A794-1E5DA47490E8}" type="sibTrans" cxnId="{2AFFFA6D-FF4C-4293-AE49-56443F3392F3}">
      <dgm:prSet/>
      <dgm:spPr/>
      <dgm:t>
        <a:bodyPr/>
        <a:lstStyle/>
        <a:p>
          <a:endParaRPr lang="en-US"/>
        </a:p>
      </dgm:t>
    </dgm:pt>
    <dgm:pt modelId="{636D0356-62E2-4CC1-B5B7-478C1A19791B}">
      <dgm:prSet/>
      <dgm:spPr/>
      <dgm:t>
        <a:bodyPr/>
        <a:lstStyle/>
        <a:p>
          <a:r>
            <a:rPr lang="en-GB" dirty="0"/>
            <a:t>Abedi was born December 31, 1994, in Manchester.</a:t>
          </a:r>
          <a:endParaRPr lang="en-US" dirty="0"/>
        </a:p>
      </dgm:t>
    </dgm:pt>
    <dgm:pt modelId="{75FC1401-70F4-4166-9C1C-6F482A47760D}" type="parTrans" cxnId="{C393076C-A6A7-427C-AA91-47E207F9440B}">
      <dgm:prSet/>
      <dgm:spPr/>
      <dgm:t>
        <a:bodyPr/>
        <a:lstStyle/>
        <a:p>
          <a:endParaRPr lang="en-US"/>
        </a:p>
      </dgm:t>
    </dgm:pt>
    <dgm:pt modelId="{E5069046-E3ED-4FC6-A451-21F552EBFEB8}" type="sibTrans" cxnId="{C393076C-A6A7-427C-AA91-47E207F9440B}">
      <dgm:prSet/>
      <dgm:spPr/>
      <dgm:t>
        <a:bodyPr/>
        <a:lstStyle/>
        <a:p>
          <a:endParaRPr lang="en-US"/>
        </a:p>
      </dgm:t>
    </dgm:pt>
    <dgm:pt modelId="{420D5C50-331F-4EA4-9AE1-5506E09A5FC6}">
      <dgm:prSet/>
      <dgm:spPr/>
      <dgm:t>
        <a:bodyPr/>
        <a:lstStyle/>
        <a:p>
          <a:r>
            <a:rPr lang="en-GB"/>
            <a:t>Despite his family being very religious – Abedi regularly drank and smoked.</a:t>
          </a:r>
          <a:endParaRPr lang="en-US"/>
        </a:p>
      </dgm:t>
    </dgm:pt>
    <dgm:pt modelId="{D4C853C1-B943-41E5-9BD6-6DF9A927E18D}" type="parTrans" cxnId="{55BDCC85-32D1-477B-BCB2-8CE2DB272940}">
      <dgm:prSet/>
      <dgm:spPr/>
      <dgm:t>
        <a:bodyPr/>
        <a:lstStyle/>
        <a:p>
          <a:endParaRPr lang="en-US"/>
        </a:p>
      </dgm:t>
    </dgm:pt>
    <dgm:pt modelId="{79972779-CDD9-45ED-9B20-65F9D715D65F}" type="sibTrans" cxnId="{55BDCC85-32D1-477B-BCB2-8CE2DB272940}">
      <dgm:prSet/>
      <dgm:spPr/>
      <dgm:t>
        <a:bodyPr/>
        <a:lstStyle/>
        <a:p>
          <a:endParaRPr lang="en-US"/>
        </a:p>
      </dgm:t>
    </dgm:pt>
    <dgm:pt modelId="{0DF6B72C-9691-4810-AD92-CD6262B498FC}">
      <dgm:prSet/>
      <dgm:spPr/>
      <dgm:t>
        <a:bodyPr/>
        <a:lstStyle/>
        <a:p>
          <a:r>
            <a:rPr lang="en-GB"/>
            <a:t>Attended Didsbury Mosque in Manchester.</a:t>
          </a:r>
          <a:endParaRPr lang="en-US"/>
        </a:p>
      </dgm:t>
    </dgm:pt>
    <dgm:pt modelId="{F19FDCDE-C1D5-477A-922A-140347B42338}" type="parTrans" cxnId="{01D04085-07E5-4E71-87C6-266B33BF7434}">
      <dgm:prSet/>
      <dgm:spPr/>
      <dgm:t>
        <a:bodyPr/>
        <a:lstStyle/>
        <a:p>
          <a:endParaRPr lang="en-US"/>
        </a:p>
      </dgm:t>
    </dgm:pt>
    <dgm:pt modelId="{054FD3AF-093F-4F15-B307-66658D356DC0}" type="sibTrans" cxnId="{01D04085-07E5-4E71-87C6-266B33BF7434}">
      <dgm:prSet/>
      <dgm:spPr/>
      <dgm:t>
        <a:bodyPr/>
        <a:lstStyle/>
        <a:p>
          <a:endParaRPr lang="en-US"/>
        </a:p>
      </dgm:t>
    </dgm:pt>
    <dgm:pt modelId="{23574723-EFCD-9D47-A0B8-21A792D5B542}" type="pres">
      <dgm:prSet presAssocID="{FCFCBE8F-2620-4212-B991-CCDFCCD43C31}" presName="diagram" presStyleCnt="0">
        <dgm:presLayoutVars>
          <dgm:dir/>
          <dgm:resizeHandles val="exact"/>
        </dgm:presLayoutVars>
      </dgm:prSet>
      <dgm:spPr/>
    </dgm:pt>
    <dgm:pt modelId="{037E7908-2F23-DA4A-9852-6FA073E25537}" type="pres">
      <dgm:prSet presAssocID="{B3149BFF-4528-4A43-A274-6A167F9DD5BC}" presName="node" presStyleLbl="node1" presStyleIdx="0" presStyleCnt="6">
        <dgm:presLayoutVars>
          <dgm:bulletEnabled val="1"/>
        </dgm:presLayoutVars>
      </dgm:prSet>
      <dgm:spPr/>
    </dgm:pt>
    <dgm:pt modelId="{EB156938-27B2-8144-B75D-E239E64F4AF3}" type="pres">
      <dgm:prSet presAssocID="{7416A136-1D75-4CC3-B2F6-A74E84E1D8CB}" presName="sibTrans" presStyleCnt="0"/>
      <dgm:spPr/>
    </dgm:pt>
    <dgm:pt modelId="{228247F3-7498-4744-8BE0-09C7E364ACA6}" type="pres">
      <dgm:prSet presAssocID="{58E2F27E-CA34-438F-B203-F4DBC373757B}" presName="node" presStyleLbl="node1" presStyleIdx="1" presStyleCnt="6">
        <dgm:presLayoutVars>
          <dgm:bulletEnabled val="1"/>
        </dgm:presLayoutVars>
      </dgm:prSet>
      <dgm:spPr/>
    </dgm:pt>
    <dgm:pt modelId="{96914164-3602-9A4C-B658-7DB1BC2515D7}" type="pres">
      <dgm:prSet presAssocID="{71A1C186-336C-4B93-8076-2D69D615C63D}" presName="sibTrans" presStyleCnt="0"/>
      <dgm:spPr/>
    </dgm:pt>
    <dgm:pt modelId="{23DF8ED7-39FC-6B46-8C49-BE7539077742}" type="pres">
      <dgm:prSet presAssocID="{92C8AE07-07FA-45A2-95A2-BFB86336BDA4}" presName="node" presStyleLbl="node1" presStyleIdx="2" presStyleCnt="6">
        <dgm:presLayoutVars>
          <dgm:bulletEnabled val="1"/>
        </dgm:presLayoutVars>
      </dgm:prSet>
      <dgm:spPr/>
    </dgm:pt>
    <dgm:pt modelId="{7846B9C9-E233-5343-8370-B49FC5A29980}" type="pres">
      <dgm:prSet presAssocID="{182CBFA8-2913-4FB6-A794-1E5DA47490E8}" presName="sibTrans" presStyleCnt="0"/>
      <dgm:spPr/>
    </dgm:pt>
    <dgm:pt modelId="{3E7568AD-BC8E-B546-B499-B994053BBE49}" type="pres">
      <dgm:prSet presAssocID="{636D0356-62E2-4CC1-B5B7-478C1A19791B}" presName="node" presStyleLbl="node1" presStyleIdx="3" presStyleCnt="6">
        <dgm:presLayoutVars>
          <dgm:bulletEnabled val="1"/>
        </dgm:presLayoutVars>
      </dgm:prSet>
      <dgm:spPr/>
    </dgm:pt>
    <dgm:pt modelId="{6651FD81-3FE4-1E41-8497-55D2B5FC51E5}" type="pres">
      <dgm:prSet presAssocID="{E5069046-E3ED-4FC6-A451-21F552EBFEB8}" presName="sibTrans" presStyleCnt="0"/>
      <dgm:spPr/>
    </dgm:pt>
    <dgm:pt modelId="{984D3A33-A173-8644-84FF-21BDC5E4F7F8}" type="pres">
      <dgm:prSet presAssocID="{420D5C50-331F-4EA4-9AE1-5506E09A5FC6}" presName="node" presStyleLbl="node1" presStyleIdx="4" presStyleCnt="6">
        <dgm:presLayoutVars>
          <dgm:bulletEnabled val="1"/>
        </dgm:presLayoutVars>
      </dgm:prSet>
      <dgm:spPr/>
    </dgm:pt>
    <dgm:pt modelId="{F3B41FD4-D1C5-B24F-8C88-C484AB15404F}" type="pres">
      <dgm:prSet presAssocID="{79972779-CDD9-45ED-9B20-65F9D715D65F}" presName="sibTrans" presStyleCnt="0"/>
      <dgm:spPr/>
    </dgm:pt>
    <dgm:pt modelId="{FFCAB999-D65D-8444-995C-BAE744776F2E}" type="pres">
      <dgm:prSet presAssocID="{0DF6B72C-9691-4810-AD92-CD6262B498FC}" presName="node" presStyleLbl="node1" presStyleIdx="5" presStyleCnt="6">
        <dgm:presLayoutVars>
          <dgm:bulletEnabled val="1"/>
        </dgm:presLayoutVars>
      </dgm:prSet>
      <dgm:spPr/>
    </dgm:pt>
  </dgm:ptLst>
  <dgm:cxnLst>
    <dgm:cxn modelId="{8E779C24-D4E2-2D4B-A76E-AF7C62A8145B}" type="presOf" srcId="{420D5C50-331F-4EA4-9AE1-5506E09A5FC6}" destId="{984D3A33-A173-8644-84FF-21BDC5E4F7F8}" srcOrd="0" destOrd="0" presId="urn:microsoft.com/office/officeart/2005/8/layout/default"/>
    <dgm:cxn modelId="{CC153D5A-7439-8C4B-B5C8-9268C2895197}" type="presOf" srcId="{58E2F27E-CA34-438F-B203-F4DBC373757B}" destId="{228247F3-7498-4744-8BE0-09C7E364ACA6}" srcOrd="0" destOrd="0" presId="urn:microsoft.com/office/officeart/2005/8/layout/default"/>
    <dgm:cxn modelId="{0BF0FD5C-8F8B-D841-B790-46A77DB1375F}" type="presOf" srcId="{636D0356-62E2-4CC1-B5B7-478C1A19791B}" destId="{3E7568AD-BC8E-B546-B499-B994053BBE49}" srcOrd="0" destOrd="0" presId="urn:microsoft.com/office/officeart/2005/8/layout/default"/>
    <dgm:cxn modelId="{AE885262-2210-4053-859F-6D3FEAAE4BC6}" srcId="{FCFCBE8F-2620-4212-B991-CCDFCCD43C31}" destId="{58E2F27E-CA34-438F-B203-F4DBC373757B}" srcOrd="1" destOrd="0" parTransId="{91A6D3BC-3AAE-4EB5-B7C2-DC2FF2CAFB96}" sibTransId="{71A1C186-336C-4B93-8076-2D69D615C63D}"/>
    <dgm:cxn modelId="{C393076C-A6A7-427C-AA91-47E207F9440B}" srcId="{FCFCBE8F-2620-4212-B991-CCDFCCD43C31}" destId="{636D0356-62E2-4CC1-B5B7-478C1A19791B}" srcOrd="3" destOrd="0" parTransId="{75FC1401-70F4-4166-9C1C-6F482A47760D}" sibTransId="{E5069046-E3ED-4FC6-A451-21F552EBFEB8}"/>
    <dgm:cxn modelId="{2AFFFA6D-FF4C-4293-AE49-56443F3392F3}" srcId="{FCFCBE8F-2620-4212-B991-CCDFCCD43C31}" destId="{92C8AE07-07FA-45A2-95A2-BFB86336BDA4}" srcOrd="2" destOrd="0" parTransId="{97FA4FB5-4F71-400E-972D-AA6EC42C0ED7}" sibTransId="{182CBFA8-2913-4FB6-A794-1E5DA47490E8}"/>
    <dgm:cxn modelId="{01D04085-07E5-4E71-87C6-266B33BF7434}" srcId="{FCFCBE8F-2620-4212-B991-CCDFCCD43C31}" destId="{0DF6B72C-9691-4810-AD92-CD6262B498FC}" srcOrd="5" destOrd="0" parTransId="{F19FDCDE-C1D5-477A-922A-140347B42338}" sibTransId="{054FD3AF-093F-4F15-B307-66658D356DC0}"/>
    <dgm:cxn modelId="{55BDCC85-32D1-477B-BCB2-8CE2DB272940}" srcId="{FCFCBE8F-2620-4212-B991-CCDFCCD43C31}" destId="{420D5C50-331F-4EA4-9AE1-5506E09A5FC6}" srcOrd="4" destOrd="0" parTransId="{D4C853C1-B943-41E5-9BD6-6DF9A927E18D}" sibTransId="{79972779-CDD9-45ED-9B20-65F9D715D65F}"/>
    <dgm:cxn modelId="{36ACC197-D059-2C44-A50F-3C2D3850AC3F}" type="presOf" srcId="{92C8AE07-07FA-45A2-95A2-BFB86336BDA4}" destId="{23DF8ED7-39FC-6B46-8C49-BE7539077742}" srcOrd="0" destOrd="0" presId="urn:microsoft.com/office/officeart/2005/8/layout/default"/>
    <dgm:cxn modelId="{2D035E9C-1CE1-E04B-BB6A-DBE234B307C9}" type="presOf" srcId="{B3149BFF-4528-4A43-A274-6A167F9DD5BC}" destId="{037E7908-2F23-DA4A-9852-6FA073E25537}" srcOrd="0" destOrd="0" presId="urn:microsoft.com/office/officeart/2005/8/layout/default"/>
    <dgm:cxn modelId="{4F92F9D3-5FF2-9549-97C0-25EE760317E0}" type="presOf" srcId="{FCFCBE8F-2620-4212-B991-CCDFCCD43C31}" destId="{23574723-EFCD-9D47-A0B8-21A792D5B542}" srcOrd="0" destOrd="0" presId="urn:microsoft.com/office/officeart/2005/8/layout/default"/>
    <dgm:cxn modelId="{B63C40DA-03E8-485C-BB4C-F2C179169C16}" srcId="{FCFCBE8F-2620-4212-B991-CCDFCCD43C31}" destId="{B3149BFF-4528-4A43-A274-6A167F9DD5BC}" srcOrd="0" destOrd="0" parTransId="{7D89A564-8C0D-454A-8EC0-128C5CE2D355}" sibTransId="{7416A136-1D75-4CC3-B2F6-A74E84E1D8CB}"/>
    <dgm:cxn modelId="{693B96E8-D582-6949-B76D-6FCD1554582A}" type="presOf" srcId="{0DF6B72C-9691-4810-AD92-CD6262B498FC}" destId="{FFCAB999-D65D-8444-995C-BAE744776F2E}" srcOrd="0" destOrd="0" presId="urn:microsoft.com/office/officeart/2005/8/layout/default"/>
    <dgm:cxn modelId="{51EDD38B-D8CD-B04B-83D4-2234616DE6C5}" type="presParOf" srcId="{23574723-EFCD-9D47-A0B8-21A792D5B542}" destId="{037E7908-2F23-DA4A-9852-6FA073E25537}" srcOrd="0" destOrd="0" presId="urn:microsoft.com/office/officeart/2005/8/layout/default"/>
    <dgm:cxn modelId="{4E56E173-4818-A648-A4E5-121B9BE0581A}" type="presParOf" srcId="{23574723-EFCD-9D47-A0B8-21A792D5B542}" destId="{EB156938-27B2-8144-B75D-E239E64F4AF3}" srcOrd="1" destOrd="0" presId="urn:microsoft.com/office/officeart/2005/8/layout/default"/>
    <dgm:cxn modelId="{ADFE1D9D-AE06-044E-B71E-500FCBE316AC}" type="presParOf" srcId="{23574723-EFCD-9D47-A0B8-21A792D5B542}" destId="{228247F3-7498-4744-8BE0-09C7E364ACA6}" srcOrd="2" destOrd="0" presId="urn:microsoft.com/office/officeart/2005/8/layout/default"/>
    <dgm:cxn modelId="{E4104E48-7129-EB48-8585-28ECB5476099}" type="presParOf" srcId="{23574723-EFCD-9D47-A0B8-21A792D5B542}" destId="{96914164-3602-9A4C-B658-7DB1BC2515D7}" srcOrd="3" destOrd="0" presId="urn:microsoft.com/office/officeart/2005/8/layout/default"/>
    <dgm:cxn modelId="{E5433F08-8832-EA4B-AFC9-24D13CDA124E}" type="presParOf" srcId="{23574723-EFCD-9D47-A0B8-21A792D5B542}" destId="{23DF8ED7-39FC-6B46-8C49-BE7539077742}" srcOrd="4" destOrd="0" presId="urn:microsoft.com/office/officeart/2005/8/layout/default"/>
    <dgm:cxn modelId="{791213F8-1A49-1441-A463-DBDA36139F3C}" type="presParOf" srcId="{23574723-EFCD-9D47-A0B8-21A792D5B542}" destId="{7846B9C9-E233-5343-8370-B49FC5A29980}" srcOrd="5" destOrd="0" presId="urn:microsoft.com/office/officeart/2005/8/layout/default"/>
    <dgm:cxn modelId="{61466B8D-9D1D-F942-BEF2-4C014E1C0022}" type="presParOf" srcId="{23574723-EFCD-9D47-A0B8-21A792D5B542}" destId="{3E7568AD-BC8E-B546-B499-B994053BBE49}" srcOrd="6" destOrd="0" presId="urn:microsoft.com/office/officeart/2005/8/layout/default"/>
    <dgm:cxn modelId="{A5B4A048-F072-AD43-9D30-184FD2FAA9BA}" type="presParOf" srcId="{23574723-EFCD-9D47-A0B8-21A792D5B542}" destId="{6651FD81-3FE4-1E41-8497-55D2B5FC51E5}" srcOrd="7" destOrd="0" presId="urn:microsoft.com/office/officeart/2005/8/layout/default"/>
    <dgm:cxn modelId="{475C4DAE-52DB-4F4E-A14C-FC4FEF04B3EF}" type="presParOf" srcId="{23574723-EFCD-9D47-A0B8-21A792D5B542}" destId="{984D3A33-A173-8644-84FF-21BDC5E4F7F8}" srcOrd="8" destOrd="0" presId="urn:microsoft.com/office/officeart/2005/8/layout/default"/>
    <dgm:cxn modelId="{58A838A8-BCD7-9A4C-94C3-6F30A597AE84}" type="presParOf" srcId="{23574723-EFCD-9D47-A0B8-21A792D5B542}" destId="{F3B41FD4-D1C5-B24F-8C88-C484AB15404F}" srcOrd="9" destOrd="0" presId="urn:microsoft.com/office/officeart/2005/8/layout/default"/>
    <dgm:cxn modelId="{751904F4-29F0-BF4F-A9DE-24097C2C43DC}" type="presParOf" srcId="{23574723-EFCD-9D47-A0B8-21A792D5B542}" destId="{FFCAB999-D65D-8444-995C-BAE744776F2E}"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16722F-9BAF-4AAD-B545-AFC455F9C2B2}"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CDAA9CF0-8C00-40D5-BF08-A24966E7A8E0}">
      <dgm:prSet/>
      <dgm:spPr/>
      <dgm:t>
        <a:bodyPr/>
        <a:lstStyle/>
        <a:p>
          <a:r>
            <a:rPr lang="en-GB" dirty="0"/>
            <a:t>Abedi attended Burnage Academy for boys from 2009-2011.</a:t>
          </a:r>
          <a:endParaRPr lang="en-US" dirty="0"/>
        </a:p>
      </dgm:t>
    </dgm:pt>
    <dgm:pt modelId="{6B7BF1AB-5833-4BA8-9E7F-74CC6B63D526}" type="parTrans" cxnId="{0EFD122A-451B-4C5E-B406-63D920AE24D9}">
      <dgm:prSet/>
      <dgm:spPr/>
      <dgm:t>
        <a:bodyPr/>
        <a:lstStyle/>
        <a:p>
          <a:endParaRPr lang="en-US"/>
        </a:p>
      </dgm:t>
    </dgm:pt>
    <dgm:pt modelId="{E3D93C0B-BEF3-4BC3-9A44-BA6062E64011}" type="sibTrans" cxnId="{0EFD122A-451B-4C5E-B406-63D920AE24D9}">
      <dgm:prSet/>
      <dgm:spPr/>
      <dgm:t>
        <a:bodyPr/>
        <a:lstStyle/>
        <a:p>
          <a:endParaRPr lang="en-US"/>
        </a:p>
      </dgm:t>
    </dgm:pt>
    <dgm:pt modelId="{0B1AC764-6477-4ECF-BA4C-FDF4AC47E6A6}">
      <dgm:prSet/>
      <dgm:spPr/>
      <dgm:t>
        <a:bodyPr/>
        <a:lstStyle/>
        <a:p>
          <a:r>
            <a:rPr lang="en-GB" dirty="0"/>
            <a:t>Then attended college from 2011-2013.</a:t>
          </a:r>
          <a:endParaRPr lang="en-US" dirty="0"/>
        </a:p>
      </dgm:t>
    </dgm:pt>
    <dgm:pt modelId="{172EF585-2C34-4520-BB3B-1C8DA4BFA0FD}" type="parTrans" cxnId="{6C7C1F63-6CB7-4F0C-8A57-9FAD5BA81F7D}">
      <dgm:prSet/>
      <dgm:spPr/>
      <dgm:t>
        <a:bodyPr/>
        <a:lstStyle/>
        <a:p>
          <a:endParaRPr lang="en-US"/>
        </a:p>
      </dgm:t>
    </dgm:pt>
    <dgm:pt modelId="{C4A63D4C-5F09-4A77-A42D-E95C3E97FD2E}" type="sibTrans" cxnId="{6C7C1F63-6CB7-4F0C-8A57-9FAD5BA81F7D}">
      <dgm:prSet/>
      <dgm:spPr/>
      <dgm:t>
        <a:bodyPr/>
        <a:lstStyle/>
        <a:p>
          <a:endParaRPr lang="en-US"/>
        </a:p>
      </dgm:t>
    </dgm:pt>
    <dgm:pt modelId="{10E43922-E70A-4453-BB9F-97E325C530E4}">
      <dgm:prSet/>
      <dgm:spPr/>
      <dgm:t>
        <a:bodyPr/>
        <a:lstStyle/>
        <a:p>
          <a:r>
            <a:rPr lang="en-GB"/>
            <a:t>He began a course in business management at Salford University but dropped out after two years.</a:t>
          </a:r>
          <a:endParaRPr lang="en-US"/>
        </a:p>
      </dgm:t>
    </dgm:pt>
    <dgm:pt modelId="{72E94B71-E077-483C-8CB3-2C9B599E9775}" type="parTrans" cxnId="{1F125768-65A8-4D70-825A-AD1C8E9BF930}">
      <dgm:prSet/>
      <dgm:spPr/>
      <dgm:t>
        <a:bodyPr/>
        <a:lstStyle/>
        <a:p>
          <a:endParaRPr lang="en-US"/>
        </a:p>
      </dgm:t>
    </dgm:pt>
    <dgm:pt modelId="{AA364E15-919B-4B2C-9C5B-2F4C2B040978}" type="sibTrans" cxnId="{1F125768-65A8-4D70-825A-AD1C8E9BF930}">
      <dgm:prSet/>
      <dgm:spPr/>
      <dgm:t>
        <a:bodyPr/>
        <a:lstStyle/>
        <a:p>
          <a:endParaRPr lang="en-US"/>
        </a:p>
      </dgm:t>
    </dgm:pt>
    <dgm:pt modelId="{9B72F47E-7B79-484B-A801-4C201257133B}">
      <dgm:prSet/>
      <dgm:spPr/>
      <dgm:t>
        <a:bodyPr/>
        <a:lstStyle/>
        <a:p>
          <a:r>
            <a:rPr lang="en-GB"/>
            <a:t>Abedi was arrested for minor theft and assault charges in 2012.</a:t>
          </a:r>
          <a:endParaRPr lang="en-US"/>
        </a:p>
      </dgm:t>
    </dgm:pt>
    <dgm:pt modelId="{F1B90D16-FE44-4176-949E-9B700765E2A3}" type="parTrans" cxnId="{B3A5FB12-89AA-4201-9094-B8FA6B4E518F}">
      <dgm:prSet/>
      <dgm:spPr/>
      <dgm:t>
        <a:bodyPr/>
        <a:lstStyle/>
        <a:p>
          <a:endParaRPr lang="en-US"/>
        </a:p>
      </dgm:t>
    </dgm:pt>
    <dgm:pt modelId="{750FB7A7-8ED9-4677-9DD0-07028B71A864}" type="sibTrans" cxnId="{B3A5FB12-89AA-4201-9094-B8FA6B4E518F}">
      <dgm:prSet/>
      <dgm:spPr/>
      <dgm:t>
        <a:bodyPr/>
        <a:lstStyle/>
        <a:p>
          <a:endParaRPr lang="en-US"/>
        </a:p>
      </dgm:t>
    </dgm:pt>
    <dgm:pt modelId="{F2547F0A-863F-3747-8684-76CAA78B4F5F}" type="pres">
      <dgm:prSet presAssocID="{0716722F-9BAF-4AAD-B545-AFC455F9C2B2}" presName="diagram" presStyleCnt="0">
        <dgm:presLayoutVars>
          <dgm:dir/>
          <dgm:resizeHandles val="exact"/>
        </dgm:presLayoutVars>
      </dgm:prSet>
      <dgm:spPr/>
    </dgm:pt>
    <dgm:pt modelId="{CD792D6A-AECA-3241-99BC-C65AFA0CC39B}" type="pres">
      <dgm:prSet presAssocID="{CDAA9CF0-8C00-40D5-BF08-A24966E7A8E0}" presName="node" presStyleLbl="node1" presStyleIdx="0" presStyleCnt="4">
        <dgm:presLayoutVars>
          <dgm:bulletEnabled val="1"/>
        </dgm:presLayoutVars>
      </dgm:prSet>
      <dgm:spPr/>
    </dgm:pt>
    <dgm:pt modelId="{88A260F4-DFE7-2A40-978F-6868D462C148}" type="pres">
      <dgm:prSet presAssocID="{E3D93C0B-BEF3-4BC3-9A44-BA6062E64011}" presName="sibTrans" presStyleCnt="0"/>
      <dgm:spPr/>
    </dgm:pt>
    <dgm:pt modelId="{E9F4510A-BE65-8642-8299-BFF94941BDBA}" type="pres">
      <dgm:prSet presAssocID="{0B1AC764-6477-4ECF-BA4C-FDF4AC47E6A6}" presName="node" presStyleLbl="node1" presStyleIdx="1" presStyleCnt="4">
        <dgm:presLayoutVars>
          <dgm:bulletEnabled val="1"/>
        </dgm:presLayoutVars>
      </dgm:prSet>
      <dgm:spPr/>
    </dgm:pt>
    <dgm:pt modelId="{FA73425D-AE28-DA4D-ABBB-F956DCC0EEAA}" type="pres">
      <dgm:prSet presAssocID="{C4A63D4C-5F09-4A77-A42D-E95C3E97FD2E}" presName="sibTrans" presStyleCnt="0"/>
      <dgm:spPr/>
    </dgm:pt>
    <dgm:pt modelId="{2FF5065E-D40E-204B-A5B7-F36DD8EDD862}" type="pres">
      <dgm:prSet presAssocID="{10E43922-E70A-4453-BB9F-97E325C530E4}" presName="node" presStyleLbl="node1" presStyleIdx="2" presStyleCnt="4">
        <dgm:presLayoutVars>
          <dgm:bulletEnabled val="1"/>
        </dgm:presLayoutVars>
      </dgm:prSet>
      <dgm:spPr/>
    </dgm:pt>
    <dgm:pt modelId="{72FA541E-CCEB-4B4B-A947-C8190CA57CD7}" type="pres">
      <dgm:prSet presAssocID="{AA364E15-919B-4B2C-9C5B-2F4C2B040978}" presName="sibTrans" presStyleCnt="0"/>
      <dgm:spPr/>
    </dgm:pt>
    <dgm:pt modelId="{F1D8EC82-1A95-9F46-8BFB-D2759EBA313F}" type="pres">
      <dgm:prSet presAssocID="{9B72F47E-7B79-484B-A801-4C201257133B}" presName="node" presStyleLbl="node1" presStyleIdx="3" presStyleCnt="4">
        <dgm:presLayoutVars>
          <dgm:bulletEnabled val="1"/>
        </dgm:presLayoutVars>
      </dgm:prSet>
      <dgm:spPr/>
    </dgm:pt>
  </dgm:ptLst>
  <dgm:cxnLst>
    <dgm:cxn modelId="{B3A5FB12-89AA-4201-9094-B8FA6B4E518F}" srcId="{0716722F-9BAF-4AAD-B545-AFC455F9C2B2}" destId="{9B72F47E-7B79-484B-A801-4C201257133B}" srcOrd="3" destOrd="0" parTransId="{F1B90D16-FE44-4176-949E-9B700765E2A3}" sibTransId="{750FB7A7-8ED9-4677-9DD0-07028B71A864}"/>
    <dgm:cxn modelId="{46461423-AAFD-FC42-B905-5186C58DA3F5}" type="presOf" srcId="{10E43922-E70A-4453-BB9F-97E325C530E4}" destId="{2FF5065E-D40E-204B-A5B7-F36DD8EDD862}" srcOrd="0" destOrd="0" presId="urn:microsoft.com/office/officeart/2005/8/layout/default"/>
    <dgm:cxn modelId="{0EFD122A-451B-4C5E-B406-63D920AE24D9}" srcId="{0716722F-9BAF-4AAD-B545-AFC455F9C2B2}" destId="{CDAA9CF0-8C00-40D5-BF08-A24966E7A8E0}" srcOrd="0" destOrd="0" parTransId="{6B7BF1AB-5833-4BA8-9E7F-74CC6B63D526}" sibTransId="{E3D93C0B-BEF3-4BC3-9A44-BA6062E64011}"/>
    <dgm:cxn modelId="{6C7C1F63-6CB7-4F0C-8A57-9FAD5BA81F7D}" srcId="{0716722F-9BAF-4AAD-B545-AFC455F9C2B2}" destId="{0B1AC764-6477-4ECF-BA4C-FDF4AC47E6A6}" srcOrd="1" destOrd="0" parTransId="{172EF585-2C34-4520-BB3B-1C8DA4BFA0FD}" sibTransId="{C4A63D4C-5F09-4A77-A42D-E95C3E97FD2E}"/>
    <dgm:cxn modelId="{1F125768-65A8-4D70-825A-AD1C8E9BF930}" srcId="{0716722F-9BAF-4AAD-B545-AFC455F9C2B2}" destId="{10E43922-E70A-4453-BB9F-97E325C530E4}" srcOrd="2" destOrd="0" parTransId="{72E94B71-E077-483C-8CB3-2C9B599E9775}" sibTransId="{AA364E15-919B-4B2C-9C5B-2F4C2B040978}"/>
    <dgm:cxn modelId="{154D2E8F-120F-294F-97A2-4ACA045C38A8}" type="presOf" srcId="{9B72F47E-7B79-484B-A801-4C201257133B}" destId="{F1D8EC82-1A95-9F46-8BFB-D2759EBA313F}" srcOrd="0" destOrd="0" presId="urn:microsoft.com/office/officeart/2005/8/layout/default"/>
    <dgm:cxn modelId="{B7FAD393-9A85-D84C-9720-52BD6CB0A49C}" type="presOf" srcId="{CDAA9CF0-8C00-40D5-BF08-A24966E7A8E0}" destId="{CD792D6A-AECA-3241-99BC-C65AFA0CC39B}" srcOrd="0" destOrd="0" presId="urn:microsoft.com/office/officeart/2005/8/layout/default"/>
    <dgm:cxn modelId="{C6EB9697-8580-E94D-863F-1CB101A08625}" type="presOf" srcId="{0716722F-9BAF-4AAD-B545-AFC455F9C2B2}" destId="{F2547F0A-863F-3747-8684-76CAA78B4F5F}" srcOrd="0" destOrd="0" presId="urn:microsoft.com/office/officeart/2005/8/layout/default"/>
    <dgm:cxn modelId="{F0B3649A-3E92-D845-9250-3FF16293F274}" type="presOf" srcId="{0B1AC764-6477-4ECF-BA4C-FDF4AC47E6A6}" destId="{E9F4510A-BE65-8642-8299-BFF94941BDBA}" srcOrd="0" destOrd="0" presId="urn:microsoft.com/office/officeart/2005/8/layout/default"/>
    <dgm:cxn modelId="{0178DA85-FC21-F046-AD3C-2E3727AB6F87}" type="presParOf" srcId="{F2547F0A-863F-3747-8684-76CAA78B4F5F}" destId="{CD792D6A-AECA-3241-99BC-C65AFA0CC39B}" srcOrd="0" destOrd="0" presId="urn:microsoft.com/office/officeart/2005/8/layout/default"/>
    <dgm:cxn modelId="{B855AA99-0083-C048-8AE6-86D96586F634}" type="presParOf" srcId="{F2547F0A-863F-3747-8684-76CAA78B4F5F}" destId="{88A260F4-DFE7-2A40-978F-6868D462C148}" srcOrd="1" destOrd="0" presId="urn:microsoft.com/office/officeart/2005/8/layout/default"/>
    <dgm:cxn modelId="{3BB4272B-9C76-A647-9D80-E01D0A501613}" type="presParOf" srcId="{F2547F0A-863F-3747-8684-76CAA78B4F5F}" destId="{E9F4510A-BE65-8642-8299-BFF94941BDBA}" srcOrd="2" destOrd="0" presId="urn:microsoft.com/office/officeart/2005/8/layout/default"/>
    <dgm:cxn modelId="{E612D7FD-5DD3-1047-8E56-FA426BF3029A}" type="presParOf" srcId="{F2547F0A-863F-3747-8684-76CAA78B4F5F}" destId="{FA73425D-AE28-DA4D-ABBB-F956DCC0EEAA}" srcOrd="3" destOrd="0" presId="urn:microsoft.com/office/officeart/2005/8/layout/default"/>
    <dgm:cxn modelId="{FC304C5D-D34B-CB4D-B890-1B75468380A1}" type="presParOf" srcId="{F2547F0A-863F-3747-8684-76CAA78B4F5F}" destId="{2FF5065E-D40E-204B-A5B7-F36DD8EDD862}" srcOrd="4" destOrd="0" presId="urn:microsoft.com/office/officeart/2005/8/layout/default"/>
    <dgm:cxn modelId="{9EBDAB30-5078-384B-95CE-FD900681643C}" type="presParOf" srcId="{F2547F0A-863F-3747-8684-76CAA78B4F5F}" destId="{72FA541E-CCEB-4B4B-A947-C8190CA57CD7}" srcOrd="5" destOrd="0" presId="urn:microsoft.com/office/officeart/2005/8/layout/default"/>
    <dgm:cxn modelId="{608FD6AF-2392-7544-B407-3A158EC72BE0}" type="presParOf" srcId="{F2547F0A-863F-3747-8684-76CAA78B4F5F}" destId="{F1D8EC82-1A95-9F46-8BFB-D2759EBA313F}"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71972E-753F-43CA-9075-B797859D49F6}" type="doc">
      <dgm:prSet loTypeId="urn:microsoft.com/office/officeart/2017/3/layout/HorizontalPathTimeline" loCatId="process" qsTypeId="urn:microsoft.com/office/officeart/2005/8/quickstyle/simple1" qsCatId="simple" csTypeId="urn:microsoft.com/office/officeart/2005/8/colors/accent2_3" csCatId="accent2" phldr="1"/>
      <dgm:spPr/>
      <dgm:t>
        <a:bodyPr/>
        <a:lstStyle/>
        <a:p>
          <a:endParaRPr lang="en-US"/>
        </a:p>
      </dgm:t>
    </dgm:pt>
    <dgm:pt modelId="{79AFBB44-1056-405B-B0DC-308BCDDB028C}">
      <dgm:prSet custT="1"/>
      <dgm:spPr/>
      <dgm:t>
        <a:bodyPr/>
        <a:lstStyle/>
        <a:p>
          <a:pPr>
            <a:defRPr b="1"/>
          </a:pPr>
          <a:r>
            <a:rPr lang="en-US" sz="3200"/>
            <a:t>2011</a:t>
          </a:r>
        </a:p>
      </dgm:t>
    </dgm:pt>
    <dgm:pt modelId="{5046BAD1-AAAF-4396-9AC8-6A5CED29B2EB}" type="parTrans" cxnId="{65A380E5-7AA5-4908-85AB-34AB048CD7EC}">
      <dgm:prSet/>
      <dgm:spPr/>
      <dgm:t>
        <a:bodyPr/>
        <a:lstStyle/>
        <a:p>
          <a:endParaRPr lang="en-US" sz="2800"/>
        </a:p>
      </dgm:t>
    </dgm:pt>
    <dgm:pt modelId="{BDB58266-7C75-4DE1-89D9-AFF6E2DB3E75}" type="sibTrans" cxnId="{65A380E5-7AA5-4908-85AB-34AB048CD7EC}">
      <dgm:prSet/>
      <dgm:spPr/>
      <dgm:t>
        <a:bodyPr/>
        <a:lstStyle/>
        <a:p>
          <a:endParaRPr lang="en-US" sz="2800"/>
        </a:p>
      </dgm:t>
    </dgm:pt>
    <dgm:pt modelId="{ACF6F4D9-11CE-4AA1-BAEC-C171A3E470D3}">
      <dgm:prSet custT="1"/>
      <dgm:spPr/>
      <dgm:t>
        <a:bodyPr/>
        <a:lstStyle/>
        <a:p>
          <a:r>
            <a:rPr lang="en-US" sz="2000" dirty="0"/>
            <a:t>Abedi travelled to Libya with his father.</a:t>
          </a:r>
        </a:p>
      </dgm:t>
    </dgm:pt>
    <dgm:pt modelId="{43B7D013-99B3-4B0F-A97A-4AD7298F4C6D}" type="parTrans" cxnId="{AFA0F225-100E-4C85-A1B2-6B30980F116A}">
      <dgm:prSet/>
      <dgm:spPr/>
      <dgm:t>
        <a:bodyPr/>
        <a:lstStyle/>
        <a:p>
          <a:endParaRPr lang="en-US" sz="2800"/>
        </a:p>
      </dgm:t>
    </dgm:pt>
    <dgm:pt modelId="{2A412DD2-C1E3-412D-8AF7-774886E2360A}" type="sibTrans" cxnId="{AFA0F225-100E-4C85-A1B2-6B30980F116A}">
      <dgm:prSet/>
      <dgm:spPr/>
      <dgm:t>
        <a:bodyPr/>
        <a:lstStyle/>
        <a:p>
          <a:endParaRPr lang="en-US" sz="2800"/>
        </a:p>
      </dgm:t>
    </dgm:pt>
    <dgm:pt modelId="{A124FC2B-60BC-45AF-931F-F311BD258042}">
      <dgm:prSet custT="1"/>
      <dgm:spPr/>
      <dgm:t>
        <a:bodyPr/>
        <a:lstStyle/>
        <a:p>
          <a:pPr>
            <a:defRPr b="1"/>
          </a:pPr>
          <a:r>
            <a:rPr lang="en-US" sz="3200"/>
            <a:t>2011</a:t>
          </a:r>
        </a:p>
      </dgm:t>
    </dgm:pt>
    <dgm:pt modelId="{98AE83CF-1EB3-4296-B0AB-40DA5D99B20C}" type="parTrans" cxnId="{F33E92BE-B1B8-4592-8A1B-E0BD0EF273A6}">
      <dgm:prSet/>
      <dgm:spPr/>
      <dgm:t>
        <a:bodyPr/>
        <a:lstStyle/>
        <a:p>
          <a:endParaRPr lang="en-US" sz="2800"/>
        </a:p>
      </dgm:t>
    </dgm:pt>
    <dgm:pt modelId="{E77AFA22-7F50-4907-969C-307110654B02}" type="sibTrans" cxnId="{F33E92BE-B1B8-4592-8A1B-E0BD0EF273A6}">
      <dgm:prSet/>
      <dgm:spPr/>
      <dgm:t>
        <a:bodyPr/>
        <a:lstStyle/>
        <a:p>
          <a:endParaRPr lang="en-US" sz="2800"/>
        </a:p>
      </dgm:t>
    </dgm:pt>
    <dgm:pt modelId="{1D877D74-6B9A-40F5-9580-9D8A2936825E}">
      <dgm:prSet custT="1"/>
      <dgm:spPr/>
      <dgm:t>
        <a:bodyPr/>
        <a:lstStyle/>
        <a:p>
          <a:r>
            <a:rPr lang="en-US" sz="2000"/>
            <a:t>Abedi began to express extremist views.</a:t>
          </a:r>
        </a:p>
      </dgm:t>
    </dgm:pt>
    <dgm:pt modelId="{C6819A24-2A94-414E-A26C-D4152648F76F}" type="parTrans" cxnId="{5FA6A883-4970-4F85-BD6D-3EDD0E46EC13}">
      <dgm:prSet/>
      <dgm:spPr/>
      <dgm:t>
        <a:bodyPr/>
        <a:lstStyle/>
        <a:p>
          <a:endParaRPr lang="en-US" sz="2800"/>
        </a:p>
      </dgm:t>
    </dgm:pt>
    <dgm:pt modelId="{15F9781D-71AA-439D-A3FB-049981ABFDDB}" type="sibTrans" cxnId="{5FA6A883-4970-4F85-BD6D-3EDD0E46EC13}">
      <dgm:prSet/>
      <dgm:spPr/>
      <dgm:t>
        <a:bodyPr/>
        <a:lstStyle/>
        <a:p>
          <a:endParaRPr lang="en-US" sz="2800"/>
        </a:p>
      </dgm:t>
    </dgm:pt>
    <dgm:pt modelId="{923F0402-83C9-43AC-A1DB-7E5CF0171A50}">
      <dgm:prSet custT="1"/>
      <dgm:spPr/>
      <dgm:t>
        <a:bodyPr/>
        <a:lstStyle/>
        <a:p>
          <a:pPr>
            <a:defRPr b="1"/>
          </a:pPr>
          <a:r>
            <a:rPr lang="en-US" sz="3200"/>
            <a:t>2014</a:t>
          </a:r>
        </a:p>
      </dgm:t>
    </dgm:pt>
    <dgm:pt modelId="{C99B6D1C-092A-4E3F-A594-FCC2E9DF5411}" type="parTrans" cxnId="{F16E7AB4-F6E5-4197-848E-3E8F4036A974}">
      <dgm:prSet/>
      <dgm:spPr/>
      <dgm:t>
        <a:bodyPr/>
        <a:lstStyle/>
        <a:p>
          <a:endParaRPr lang="en-US" sz="2800"/>
        </a:p>
      </dgm:t>
    </dgm:pt>
    <dgm:pt modelId="{5F2A416F-C0DD-450D-9D6B-60F113E84351}" type="sibTrans" cxnId="{F16E7AB4-F6E5-4197-848E-3E8F4036A974}">
      <dgm:prSet/>
      <dgm:spPr/>
      <dgm:t>
        <a:bodyPr/>
        <a:lstStyle/>
        <a:p>
          <a:endParaRPr lang="en-US" sz="2800"/>
        </a:p>
      </dgm:t>
    </dgm:pt>
    <dgm:pt modelId="{EE2BD9FE-1D28-4257-A671-8355E9F0F3EB}">
      <dgm:prSet custT="1"/>
      <dgm:spPr/>
      <dgm:t>
        <a:bodyPr/>
        <a:lstStyle/>
        <a:p>
          <a:r>
            <a:rPr lang="en-US" sz="2000" dirty="0"/>
            <a:t>Salman may have fought for Islamist groups in Libya.</a:t>
          </a:r>
        </a:p>
      </dgm:t>
    </dgm:pt>
    <dgm:pt modelId="{386C8432-297F-4D47-A7B7-96F254110742}" type="parTrans" cxnId="{7ABE83E9-99AF-4647-A6F8-1F1E6188084F}">
      <dgm:prSet/>
      <dgm:spPr/>
      <dgm:t>
        <a:bodyPr/>
        <a:lstStyle/>
        <a:p>
          <a:endParaRPr lang="en-US" sz="2800"/>
        </a:p>
      </dgm:t>
    </dgm:pt>
    <dgm:pt modelId="{9218165B-7DF0-45DB-AA6E-B3190BD5F2F1}" type="sibTrans" cxnId="{7ABE83E9-99AF-4647-A6F8-1F1E6188084F}">
      <dgm:prSet/>
      <dgm:spPr/>
      <dgm:t>
        <a:bodyPr/>
        <a:lstStyle/>
        <a:p>
          <a:endParaRPr lang="en-US" sz="2800"/>
        </a:p>
      </dgm:t>
    </dgm:pt>
    <dgm:pt modelId="{63902791-8758-4E0A-8C91-9A191B2DEA5E}">
      <dgm:prSet custT="1"/>
      <dgm:spPr/>
      <dgm:t>
        <a:bodyPr/>
        <a:lstStyle/>
        <a:p>
          <a:pPr>
            <a:defRPr b="1"/>
          </a:pPr>
          <a:r>
            <a:rPr lang="en-US" sz="3200"/>
            <a:t>2015</a:t>
          </a:r>
        </a:p>
      </dgm:t>
    </dgm:pt>
    <dgm:pt modelId="{22B3E5D3-4CC2-4DE0-A201-6B5688640F60}" type="parTrans" cxnId="{6AD0B4F9-C2FD-4D7E-9737-C4D0F52A1BFE}">
      <dgm:prSet/>
      <dgm:spPr/>
      <dgm:t>
        <a:bodyPr/>
        <a:lstStyle/>
        <a:p>
          <a:endParaRPr lang="en-US" sz="2800"/>
        </a:p>
      </dgm:t>
    </dgm:pt>
    <dgm:pt modelId="{4EF7234F-FCB6-4B44-9736-1674A1BAAE22}" type="sibTrans" cxnId="{6AD0B4F9-C2FD-4D7E-9737-C4D0F52A1BFE}">
      <dgm:prSet/>
      <dgm:spPr/>
      <dgm:t>
        <a:bodyPr/>
        <a:lstStyle/>
        <a:p>
          <a:endParaRPr lang="en-US" sz="2800"/>
        </a:p>
      </dgm:t>
    </dgm:pt>
    <dgm:pt modelId="{402B41C6-0A49-4212-BBD7-F303D8D5CC1E}">
      <dgm:prSet custT="1"/>
      <dgm:spPr/>
      <dgm:t>
        <a:bodyPr/>
        <a:lstStyle/>
        <a:p>
          <a:r>
            <a:rPr lang="en-US" sz="2000"/>
            <a:t>Abedi objected to his mosque condemning acts of terrorism.</a:t>
          </a:r>
        </a:p>
      </dgm:t>
    </dgm:pt>
    <dgm:pt modelId="{4F755E1F-3E83-48F3-B002-3B8617A7BFFB}" type="parTrans" cxnId="{3CC25432-69D9-40F4-A3F0-5F7F394FD76B}">
      <dgm:prSet/>
      <dgm:spPr/>
      <dgm:t>
        <a:bodyPr/>
        <a:lstStyle/>
        <a:p>
          <a:endParaRPr lang="en-US" sz="2800"/>
        </a:p>
      </dgm:t>
    </dgm:pt>
    <dgm:pt modelId="{D1D4E521-B161-4985-9026-DE8FDA365EEB}" type="sibTrans" cxnId="{3CC25432-69D9-40F4-A3F0-5F7F394FD76B}">
      <dgm:prSet/>
      <dgm:spPr/>
      <dgm:t>
        <a:bodyPr/>
        <a:lstStyle/>
        <a:p>
          <a:endParaRPr lang="en-US" sz="2800"/>
        </a:p>
      </dgm:t>
    </dgm:pt>
    <dgm:pt modelId="{50B3A0AB-9C2C-46C9-9DDA-B8B29AECC9F2}">
      <dgm:prSet custT="1"/>
      <dgm:spPr/>
      <dgm:t>
        <a:bodyPr/>
        <a:lstStyle/>
        <a:p>
          <a:pPr>
            <a:defRPr b="1"/>
          </a:pPr>
          <a:r>
            <a:rPr lang="en-US" sz="3200"/>
            <a:t>2017</a:t>
          </a:r>
        </a:p>
      </dgm:t>
    </dgm:pt>
    <dgm:pt modelId="{B62FEC6D-5750-4628-BD05-9A83BD7D5771}" type="parTrans" cxnId="{BD0A8D51-23A7-4CF8-A6CB-D2BEAB8671EF}">
      <dgm:prSet/>
      <dgm:spPr/>
      <dgm:t>
        <a:bodyPr/>
        <a:lstStyle/>
        <a:p>
          <a:endParaRPr lang="en-US" sz="2800"/>
        </a:p>
      </dgm:t>
    </dgm:pt>
    <dgm:pt modelId="{2C052C5A-9293-4FC7-9DF4-349920A9467C}" type="sibTrans" cxnId="{BD0A8D51-23A7-4CF8-A6CB-D2BEAB8671EF}">
      <dgm:prSet/>
      <dgm:spPr/>
      <dgm:t>
        <a:bodyPr/>
        <a:lstStyle/>
        <a:p>
          <a:endParaRPr lang="en-US" sz="2800"/>
        </a:p>
      </dgm:t>
    </dgm:pt>
    <dgm:pt modelId="{394988FA-6E04-4AFE-B18D-8919F25B60B7}">
      <dgm:prSet custT="1"/>
      <dgm:spPr/>
      <dgm:t>
        <a:bodyPr/>
        <a:lstStyle/>
        <a:p>
          <a:r>
            <a:rPr lang="en-US" sz="2000"/>
            <a:t>Abedi travelled to Libya and returned 5 days before carrying out the attack.</a:t>
          </a:r>
        </a:p>
      </dgm:t>
    </dgm:pt>
    <dgm:pt modelId="{15902CAA-7973-47B1-8B02-00ED5DCA990A}" type="parTrans" cxnId="{5EE38D87-3213-4F90-B0A2-48C87635908A}">
      <dgm:prSet/>
      <dgm:spPr/>
      <dgm:t>
        <a:bodyPr/>
        <a:lstStyle/>
        <a:p>
          <a:endParaRPr lang="en-US" sz="2800"/>
        </a:p>
      </dgm:t>
    </dgm:pt>
    <dgm:pt modelId="{5A0F5481-AC3F-449D-B206-6DCBD45F21E6}" type="sibTrans" cxnId="{5EE38D87-3213-4F90-B0A2-48C87635908A}">
      <dgm:prSet/>
      <dgm:spPr/>
      <dgm:t>
        <a:bodyPr/>
        <a:lstStyle/>
        <a:p>
          <a:endParaRPr lang="en-US" sz="2800"/>
        </a:p>
      </dgm:t>
    </dgm:pt>
    <dgm:pt modelId="{B58EC458-32FD-FF4A-B57A-48607419A02A}" type="pres">
      <dgm:prSet presAssocID="{3D71972E-753F-43CA-9075-B797859D49F6}" presName="root" presStyleCnt="0">
        <dgm:presLayoutVars>
          <dgm:chMax/>
          <dgm:chPref/>
          <dgm:animLvl val="lvl"/>
        </dgm:presLayoutVars>
      </dgm:prSet>
      <dgm:spPr/>
    </dgm:pt>
    <dgm:pt modelId="{F3D38D11-21C6-824F-A7B7-EC739B107250}" type="pres">
      <dgm:prSet presAssocID="{3D71972E-753F-43CA-9075-B797859D49F6}" presName="divider" presStyleLbl="node1" presStyleIdx="0" presStyleCnt="1"/>
      <dgm:spPr/>
    </dgm:pt>
    <dgm:pt modelId="{60A17468-EAB4-3148-ADC8-9237E5AE9E46}" type="pres">
      <dgm:prSet presAssocID="{3D71972E-753F-43CA-9075-B797859D49F6}" presName="nodes" presStyleCnt="0">
        <dgm:presLayoutVars>
          <dgm:chMax/>
          <dgm:chPref/>
          <dgm:animLvl val="lvl"/>
        </dgm:presLayoutVars>
      </dgm:prSet>
      <dgm:spPr/>
    </dgm:pt>
    <dgm:pt modelId="{FF81CF8A-54E4-3542-A215-AE89F696EDA8}" type="pres">
      <dgm:prSet presAssocID="{79AFBB44-1056-405B-B0DC-308BCDDB028C}" presName="composite" presStyleCnt="0"/>
      <dgm:spPr/>
    </dgm:pt>
    <dgm:pt modelId="{073552B0-835A-6642-877E-B84D82401196}" type="pres">
      <dgm:prSet presAssocID="{79AFBB44-1056-405B-B0DC-308BCDDB028C}" presName="L1TextContainer" presStyleLbl="revTx" presStyleIdx="0" presStyleCnt="5">
        <dgm:presLayoutVars>
          <dgm:chMax val="1"/>
          <dgm:chPref val="1"/>
          <dgm:bulletEnabled val="1"/>
        </dgm:presLayoutVars>
      </dgm:prSet>
      <dgm:spPr/>
    </dgm:pt>
    <dgm:pt modelId="{12292485-2A77-CB47-9D0E-243BB27B4035}" type="pres">
      <dgm:prSet presAssocID="{79AFBB44-1056-405B-B0DC-308BCDDB028C}" presName="L2TextContainerWrapper" presStyleCnt="0">
        <dgm:presLayoutVars>
          <dgm:chMax val="0"/>
          <dgm:chPref val="0"/>
          <dgm:bulletEnabled val="1"/>
        </dgm:presLayoutVars>
      </dgm:prSet>
      <dgm:spPr/>
    </dgm:pt>
    <dgm:pt modelId="{B2D48A81-B7D7-1641-854E-BE229699575E}" type="pres">
      <dgm:prSet presAssocID="{79AFBB44-1056-405B-B0DC-308BCDDB028C}" presName="L2TextContainer" presStyleLbl="bgAccFollowNode1" presStyleIdx="0" presStyleCnt="5"/>
      <dgm:spPr/>
    </dgm:pt>
    <dgm:pt modelId="{F2669009-743B-5E4E-BA59-4B26DC82AD00}" type="pres">
      <dgm:prSet presAssocID="{79AFBB44-1056-405B-B0DC-308BCDDB028C}" presName="FlexibleEmptyPlaceHolder" presStyleCnt="0"/>
      <dgm:spPr/>
    </dgm:pt>
    <dgm:pt modelId="{D608E163-C30C-8C4D-A0A3-75447CF01EF6}" type="pres">
      <dgm:prSet presAssocID="{79AFBB44-1056-405B-B0DC-308BCDDB028C}" presName="ConnectLine" presStyleLbl="alignNode1" presStyleIdx="0" presStyleCnt="5"/>
      <dgm:spPr>
        <a:solidFill>
          <a:schemeClr val="accent2">
            <a:shade val="80000"/>
            <a:hueOff val="0"/>
            <a:satOff val="0"/>
            <a:lumOff val="0"/>
            <a:alphaOff val="0"/>
          </a:schemeClr>
        </a:solidFill>
        <a:ln w="6350" cap="flat" cmpd="sng" algn="ctr">
          <a:solidFill>
            <a:schemeClr val="accent2">
              <a:shade val="80000"/>
              <a:hueOff val="0"/>
              <a:satOff val="0"/>
              <a:lumOff val="0"/>
              <a:alphaOff val="0"/>
            </a:schemeClr>
          </a:solidFill>
          <a:prstDash val="dash"/>
        </a:ln>
        <a:effectLst/>
      </dgm:spPr>
    </dgm:pt>
    <dgm:pt modelId="{332871A5-72AE-9F4E-ACD0-191725BC671C}" type="pres">
      <dgm:prSet presAssocID="{79AFBB44-1056-405B-B0DC-308BCDDB028C}" presName="ConnectorPoint" presStyleLbl="fgAcc1" presStyleIdx="0" presStyleCnt="5"/>
      <dgm:spPr>
        <a:solidFill>
          <a:schemeClr val="lt1">
            <a:alpha val="90000"/>
            <a:hueOff val="0"/>
            <a:satOff val="0"/>
            <a:lumOff val="0"/>
            <a:alphaOff val="0"/>
          </a:schemeClr>
        </a:solidFill>
        <a:ln w="12700" cap="flat" cmpd="sng" algn="ctr">
          <a:noFill/>
          <a:prstDash val="solid"/>
        </a:ln>
        <a:effectLst/>
      </dgm:spPr>
    </dgm:pt>
    <dgm:pt modelId="{A09857FC-1EB5-A847-88F6-0CD3AC9F9157}" type="pres">
      <dgm:prSet presAssocID="{79AFBB44-1056-405B-B0DC-308BCDDB028C}" presName="EmptyPlaceHolder" presStyleCnt="0"/>
      <dgm:spPr/>
    </dgm:pt>
    <dgm:pt modelId="{C1B0A0AC-10E0-C843-B6C9-A055B59C0716}" type="pres">
      <dgm:prSet presAssocID="{BDB58266-7C75-4DE1-89D9-AFF6E2DB3E75}" presName="spaceBetweenRectangles" presStyleCnt="0"/>
      <dgm:spPr/>
    </dgm:pt>
    <dgm:pt modelId="{75160C59-0716-834B-BD02-08435530A080}" type="pres">
      <dgm:prSet presAssocID="{A124FC2B-60BC-45AF-931F-F311BD258042}" presName="composite" presStyleCnt="0"/>
      <dgm:spPr/>
    </dgm:pt>
    <dgm:pt modelId="{BB3AA03A-299F-A241-8936-E65F8850A950}" type="pres">
      <dgm:prSet presAssocID="{A124FC2B-60BC-45AF-931F-F311BD258042}" presName="L1TextContainer" presStyleLbl="revTx" presStyleIdx="1" presStyleCnt="5">
        <dgm:presLayoutVars>
          <dgm:chMax val="1"/>
          <dgm:chPref val="1"/>
          <dgm:bulletEnabled val="1"/>
        </dgm:presLayoutVars>
      </dgm:prSet>
      <dgm:spPr/>
    </dgm:pt>
    <dgm:pt modelId="{27AB8EDE-E14E-D842-92D1-3633A2AAE8F4}" type="pres">
      <dgm:prSet presAssocID="{A124FC2B-60BC-45AF-931F-F311BD258042}" presName="L2TextContainerWrapper" presStyleCnt="0">
        <dgm:presLayoutVars>
          <dgm:chMax val="0"/>
          <dgm:chPref val="0"/>
          <dgm:bulletEnabled val="1"/>
        </dgm:presLayoutVars>
      </dgm:prSet>
      <dgm:spPr/>
    </dgm:pt>
    <dgm:pt modelId="{E31DA5EF-3F8B-9E47-9199-1B2EA0BA4763}" type="pres">
      <dgm:prSet presAssocID="{A124FC2B-60BC-45AF-931F-F311BD258042}" presName="L2TextContainer" presStyleLbl="bgAccFollowNode1" presStyleIdx="1" presStyleCnt="5"/>
      <dgm:spPr/>
    </dgm:pt>
    <dgm:pt modelId="{F0136C7A-4404-E042-A72B-F229B0B6A535}" type="pres">
      <dgm:prSet presAssocID="{A124FC2B-60BC-45AF-931F-F311BD258042}" presName="FlexibleEmptyPlaceHolder" presStyleCnt="0"/>
      <dgm:spPr/>
    </dgm:pt>
    <dgm:pt modelId="{ECEDF6AE-B459-C640-A950-B5FA8697C120}" type="pres">
      <dgm:prSet presAssocID="{A124FC2B-60BC-45AF-931F-F311BD258042}" presName="ConnectLine" presStyleLbl="alignNode1" presStyleIdx="1" presStyleCnt="5"/>
      <dgm:spPr>
        <a:solidFill>
          <a:schemeClr val="accent2">
            <a:shade val="80000"/>
            <a:hueOff val="8289"/>
            <a:satOff val="415"/>
            <a:lumOff val="4688"/>
            <a:alphaOff val="0"/>
          </a:schemeClr>
        </a:solidFill>
        <a:ln w="6350" cap="flat" cmpd="sng" algn="ctr">
          <a:solidFill>
            <a:schemeClr val="accent2">
              <a:shade val="80000"/>
              <a:hueOff val="8289"/>
              <a:satOff val="415"/>
              <a:lumOff val="4688"/>
              <a:alphaOff val="0"/>
            </a:schemeClr>
          </a:solidFill>
          <a:prstDash val="dash"/>
        </a:ln>
        <a:effectLst/>
      </dgm:spPr>
    </dgm:pt>
    <dgm:pt modelId="{88D06660-FA71-314F-A0F5-BD6728AEF0E8}" type="pres">
      <dgm:prSet presAssocID="{A124FC2B-60BC-45AF-931F-F311BD258042}" presName="ConnectorPoint" presStyleLbl="fgAcc1" presStyleIdx="1" presStyleCnt="5"/>
      <dgm:spPr>
        <a:solidFill>
          <a:schemeClr val="lt1">
            <a:alpha val="90000"/>
            <a:hueOff val="0"/>
            <a:satOff val="0"/>
            <a:lumOff val="0"/>
            <a:alphaOff val="0"/>
          </a:schemeClr>
        </a:solidFill>
        <a:ln w="12700" cap="flat" cmpd="sng" algn="ctr">
          <a:noFill/>
          <a:prstDash val="solid"/>
        </a:ln>
        <a:effectLst/>
      </dgm:spPr>
    </dgm:pt>
    <dgm:pt modelId="{C099912A-7F57-B041-AF58-BAB4F1DAA943}" type="pres">
      <dgm:prSet presAssocID="{A124FC2B-60BC-45AF-931F-F311BD258042}" presName="EmptyPlaceHolder" presStyleCnt="0"/>
      <dgm:spPr/>
    </dgm:pt>
    <dgm:pt modelId="{1363AFE9-D4D5-294C-A3A2-2E0D87FBBC93}" type="pres">
      <dgm:prSet presAssocID="{E77AFA22-7F50-4907-969C-307110654B02}" presName="spaceBetweenRectangles" presStyleCnt="0"/>
      <dgm:spPr/>
    </dgm:pt>
    <dgm:pt modelId="{4548B33C-1ABD-EB4C-B001-806C6DE4A026}" type="pres">
      <dgm:prSet presAssocID="{923F0402-83C9-43AC-A1DB-7E5CF0171A50}" presName="composite" presStyleCnt="0"/>
      <dgm:spPr/>
    </dgm:pt>
    <dgm:pt modelId="{C5845138-9D4D-004E-BAB3-250AE1BA6A96}" type="pres">
      <dgm:prSet presAssocID="{923F0402-83C9-43AC-A1DB-7E5CF0171A50}" presName="L1TextContainer" presStyleLbl="revTx" presStyleIdx="2" presStyleCnt="5">
        <dgm:presLayoutVars>
          <dgm:chMax val="1"/>
          <dgm:chPref val="1"/>
          <dgm:bulletEnabled val="1"/>
        </dgm:presLayoutVars>
      </dgm:prSet>
      <dgm:spPr/>
    </dgm:pt>
    <dgm:pt modelId="{C25567BA-242A-0D4D-A0B4-8086BD663533}" type="pres">
      <dgm:prSet presAssocID="{923F0402-83C9-43AC-A1DB-7E5CF0171A50}" presName="L2TextContainerWrapper" presStyleCnt="0">
        <dgm:presLayoutVars>
          <dgm:chMax val="0"/>
          <dgm:chPref val="0"/>
          <dgm:bulletEnabled val="1"/>
        </dgm:presLayoutVars>
      </dgm:prSet>
      <dgm:spPr/>
    </dgm:pt>
    <dgm:pt modelId="{7B20040E-9E9C-E74B-A908-3D5993257C0B}" type="pres">
      <dgm:prSet presAssocID="{923F0402-83C9-43AC-A1DB-7E5CF0171A50}" presName="L2TextContainer" presStyleLbl="bgAccFollowNode1" presStyleIdx="2" presStyleCnt="5"/>
      <dgm:spPr/>
    </dgm:pt>
    <dgm:pt modelId="{FA6F6FC5-1D7E-204C-A476-F1E4AFF9EDAC}" type="pres">
      <dgm:prSet presAssocID="{923F0402-83C9-43AC-A1DB-7E5CF0171A50}" presName="FlexibleEmptyPlaceHolder" presStyleCnt="0"/>
      <dgm:spPr/>
    </dgm:pt>
    <dgm:pt modelId="{6F69F3E8-0EC2-4840-BB68-0512B8C9D1F8}" type="pres">
      <dgm:prSet presAssocID="{923F0402-83C9-43AC-A1DB-7E5CF0171A50}" presName="ConnectLine" presStyleLbl="alignNode1" presStyleIdx="2" presStyleCnt="5"/>
      <dgm:spPr>
        <a:solidFill>
          <a:schemeClr val="accent2">
            <a:shade val="80000"/>
            <a:hueOff val="16578"/>
            <a:satOff val="829"/>
            <a:lumOff val="9376"/>
            <a:alphaOff val="0"/>
          </a:schemeClr>
        </a:solidFill>
        <a:ln w="6350" cap="flat" cmpd="sng" algn="ctr">
          <a:solidFill>
            <a:schemeClr val="accent2">
              <a:shade val="80000"/>
              <a:hueOff val="16578"/>
              <a:satOff val="829"/>
              <a:lumOff val="9376"/>
              <a:alphaOff val="0"/>
            </a:schemeClr>
          </a:solidFill>
          <a:prstDash val="dash"/>
        </a:ln>
        <a:effectLst/>
      </dgm:spPr>
    </dgm:pt>
    <dgm:pt modelId="{E1700628-153A-B04C-B52F-4000E380E7D1}" type="pres">
      <dgm:prSet presAssocID="{923F0402-83C9-43AC-A1DB-7E5CF0171A50}" presName="ConnectorPoint" presStyleLbl="fgAcc1" presStyleIdx="2" presStyleCnt="5"/>
      <dgm:spPr>
        <a:solidFill>
          <a:schemeClr val="lt1">
            <a:alpha val="90000"/>
            <a:hueOff val="0"/>
            <a:satOff val="0"/>
            <a:lumOff val="0"/>
            <a:alphaOff val="0"/>
          </a:schemeClr>
        </a:solidFill>
        <a:ln w="12700" cap="flat" cmpd="sng" algn="ctr">
          <a:noFill/>
          <a:prstDash val="solid"/>
        </a:ln>
        <a:effectLst/>
      </dgm:spPr>
    </dgm:pt>
    <dgm:pt modelId="{AB92D099-82BC-1744-B877-4ECAA37D9C63}" type="pres">
      <dgm:prSet presAssocID="{923F0402-83C9-43AC-A1DB-7E5CF0171A50}" presName="EmptyPlaceHolder" presStyleCnt="0"/>
      <dgm:spPr/>
    </dgm:pt>
    <dgm:pt modelId="{666BC0DF-545C-4745-AB3F-EF3880E59373}" type="pres">
      <dgm:prSet presAssocID="{5F2A416F-C0DD-450D-9D6B-60F113E84351}" presName="spaceBetweenRectangles" presStyleCnt="0"/>
      <dgm:spPr/>
    </dgm:pt>
    <dgm:pt modelId="{15B9141D-0CD0-5C48-BC98-C8570AE11B73}" type="pres">
      <dgm:prSet presAssocID="{63902791-8758-4E0A-8C91-9A191B2DEA5E}" presName="composite" presStyleCnt="0"/>
      <dgm:spPr/>
    </dgm:pt>
    <dgm:pt modelId="{84A36DDA-8597-6744-B540-68F3CD92D9D1}" type="pres">
      <dgm:prSet presAssocID="{63902791-8758-4E0A-8C91-9A191B2DEA5E}" presName="L1TextContainer" presStyleLbl="revTx" presStyleIdx="3" presStyleCnt="5">
        <dgm:presLayoutVars>
          <dgm:chMax val="1"/>
          <dgm:chPref val="1"/>
          <dgm:bulletEnabled val="1"/>
        </dgm:presLayoutVars>
      </dgm:prSet>
      <dgm:spPr/>
    </dgm:pt>
    <dgm:pt modelId="{79E5742E-ACEA-014F-8995-CD503A6CA542}" type="pres">
      <dgm:prSet presAssocID="{63902791-8758-4E0A-8C91-9A191B2DEA5E}" presName="L2TextContainerWrapper" presStyleCnt="0">
        <dgm:presLayoutVars>
          <dgm:chMax val="0"/>
          <dgm:chPref val="0"/>
          <dgm:bulletEnabled val="1"/>
        </dgm:presLayoutVars>
      </dgm:prSet>
      <dgm:spPr/>
    </dgm:pt>
    <dgm:pt modelId="{6BEB272C-E9EF-2847-8CE5-DA287758F914}" type="pres">
      <dgm:prSet presAssocID="{63902791-8758-4E0A-8C91-9A191B2DEA5E}" presName="L2TextContainer" presStyleLbl="bgAccFollowNode1" presStyleIdx="3" presStyleCnt="5"/>
      <dgm:spPr/>
    </dgm:pt>
    <dgm:pt modelId="{ACB7BC42-88FD-A841-9D61-78ABC878F5CA}" type="pres">
      <dgm:prSet presAssocID="{63902791-8758-4E0A-8C91-9A191B2DEA5E}" presName="FlexibleEmptyPlaceHolder" presStyleCnt="0"/>
      <dgm:spPr/>
    </dgm:pt>
    <dgm:pt modelId="{800216E1-3C57-3345-937B-9D8AF16E183E}" type="pres">
      <dgm:prSet presAssocID="{63902791-8758-4E0A-8C91-9A191B2DEA5E}" presName="ConnectLine" presStyleLbl="alignNode1" presStyleIdx="3" presStyleCnt="5"/>
      <dgm:spPr>
        <a:solidFill>
          <a:schemeClr val="accent2">
            <a:shade val="80000"/>
            <a:hueOff val="24868"/>
            <a:satOff val="1244"/>
            <a:lumOff val="14063"/>
            <a:alphaOff val="0"/>
          </a:schemeClr>
        </a:solidFill>
        <a:ln w="6350" cap="flat" cmpd="sng" algn="ctr">
          <a:solidFill>
            <a:schemeClr val="accent2">
              <a:shade val="80000"/>
              <a:hueOff val="24868"/>
              <a:satOff val="1244"/>
              <a:lumOff val="14063"/>
              <a:alphaOff val="0"/>
            </a:schemeClr>
          </a:solidFill>
          <a:prstDash val="dash"/>
        </a:ln>
        <a:effectLst/>
      </dgm:spPr>
    </dgm:pt>
    <dgm:pt modelId="{D1E94DB2-B291-7243-8C79-DE01012DDB4F}" type="pres">
      <dgm:prSet presAssocID="{63902791-8758-4E0A-8C91-9A191B2DEA5E}" presName="ConnectorPoint" presStyleLbl="fgAcc1" presStyleIdx="3" presStyleCnt="5"/>
      <dgm:spPr>
        <a:solidFill>
          <a:schemeClr val="lt1">
            <a:alpha val="90000"/>
            <a:hueOff val="0"/>
            <a:satOff val="0"/>
            <a:lumOff val="0"/>
            <a:alphaOff val="0"/>
          </a:schemeClr>
        </a:solidFill>
        <a:ln w="12700" cap="flat" cmpd="sng" algn="ctr">
          <a:noFill/>
          <a:prstDash val="solid"/>
        </a:ln>
        <a:effectLst/>
      </dgm:spPr>
    </dgm:pt>
    <dgm:pt modelId="{000C52CF-4AAC-9849-82AB-A6414856A02F}" type="pres">
      <dgm:prSet presAssocID="{63902791-8758-4E0A-8C91-9A191B2DEA5E}" presName="EmptyPlaceHolder" presStyleCnt="0"/>
      <dgm:spPr/>
    </dgm:pt>
    <dgm:pt modelId="{A02B6AFE-06CF-6A4A-AD7C-8CC996FE0964}" type="pres">
      <dgm:prSet presAssocID="{4EF7234F-FCB6-4B44-9736-1674A1BAAE22}" presName="spaceBetweenRectangles" presStyleCnt="0"/>
      <dgm:spPr/>
    </dgm:pt>
    <dgm:pt modelId="{3CA6A365-09B7-8A42-9F8B-8800507879D0}" type="pres">
      <dgm:prSet presAssocID="{50B3A0AB-9C2C-46C9-9DDA-B8B29AECC9F2}" presName="composite" presStyleCnt="0"/>
      <dgm:spPr/>
    </dgm:pt>
    <dgm:pt modelId="{20B42C0E-9B8F-114F-BAAE-A674F0279AD7}" type="pres">
      <dgm:prSet presAssocID="{50B3A0AB-9C2C-46C9-9DDA-B8B29AECC9F2}" presName="L1TextContainer" presStyleLbl="revTx" presStyleIdx="4" presStyleCnt="5">
        <dgm:presLayoutVars>
          <dgm:chMax val="1"/>
          <dgm:chPref val="1"/>
          <dgm:bulletEnabled val="1"/>
        </dgm:presLayoutVars>
      </dgm:prSet>
      <dgm:spPr/>
    </dgm:pt>
    <dgm:pt modelId="{8242EB8A-BB75-BA43-8B34-5A886EADB0C8}" type="pres">
      <dgm:prSet presAssocID="{50B3A0AB-9C2C-46C9-9DDA-B8B29AECC9F2}" presName="L2TextContainerWrapper" presStyleCnt="0">
        <dgm:presLayoutVars>
          <dgm:chMax val="0"/>
          <dgm:chPref val="0"/>
          <dgm:bulletEnabled val="1"/>
        </dgm:presLayoutVars>
      </dgm:prSet>
      <dgm:spPr/>
    </dgm:pt>
    <dgm:pt modelId="{4F532152-0F7A-E94E-A234-62B959CD29CF}" type="pres">
      <dgm:prSet presAssocID="{50B3A0AB-9C2C-46C9-9DDA-B8B29AECC9F2}" presName="L2TextContainer" presStyleLbl="bgAccFollowNode1" presStyleIdx="4" presStyleCnt="5"/>
      <dgm:spPr/>
    </dgm:pt>
    <dgm:pt modelId="{A730C10A-3371-FD42-93AA-1B7F7D9978B8}" type="pres">
      <dgm:prSet presAssocID="{50B3A0AB-9C2C-46C9-9DDA-B8B29AECC9F2}" presName="FlexibleEmptyPlaceHolder" presStyleCnt="0"/>
      <dgm:spPr/>
    </dgm:pt>
    <dgm:pt modelId="{71D32DBD-E0EB-8442-A82F-0290421CD562}" type="pres">
      <dgm:prSet presAssocID="{50B3A0AB-9C2C-46C9-9DDA-B8B29AECC9F2}" presName="ConnectLine" presStyleLbl="alignNode1" presStyleIdx="4" presStyleCnt="5"/>
      <dgm:spPr>
        <a:solidFill>
          <a:schemeClr val="accent2">
            <a:shade val="80000"/>
            <a:hueOff val="33157"/>
            <a:satOff val="1658"/>
            <a:lumOff val="18751"/>
            <a:alphaOff val="0"/>
          </a:schemeClr>
        </a:solidFill>
        <a:ln w="6350" cap="flat" cmpd="sng" algn="ctr">
          <a:solidFill>
            <a:schemeClr val="accent2">
              <a:shade val="80000"/>
              <a:hueOff val="33157"/>
              <a:satOff val="1658"/>
              <a:lumOff val="18751"/>
              <a:alphaOff val="0"/>
            </a:schemeClr>
          </a:solidFill>
          <a:prstDash val="dash"/>
        </a:ln>
        <a:effectLst/>
      </dgm:spPr>
    </dgm:pt>
    <dgm:pt modelId="{88585B23-488D-7C4C-BE36-0C3B0E8DAC59}" type="pres">
      <dgm:prSet presAssocID="{50B3A0AB-9C2C-46C9-9DDA-B8B29AECC9F2}" presName="ConnectorPoint" presStyleLbl="fgAcc1" presStyleIdx="4" presStyleCnt="5"/>
      <dgm:spPr>
        <a:solidFill>
          <a:schemeClr val="lt1">
            <a:alpha val="90000"/>
            <a:hueOff val="0"/>
            <a:satOff val="0"/>
            <a:lumOff val="0"/>
            <a:alphaOff val="0"/>
          </a:schemeClr>
        </a:solidFill>
        <a:ln w="12700" cap="flat" cmpd="sng" algn="ctr">
          <a:noFill/>
          <a:prstDash val="solid"/>
        </a:ln>
        <a:effectLst/>
      </dgm:spPr>
    </dgm:pt>
    <dgm:pt modelId="{E308D135-47BD-C94F-874D-EC45D71DC2BB}" type="pres">
      <dgm:prSet presAssocID="{50B3A0AB-9C2C-46C9-9DDA-B8B29AECC9F2}" presName="EmptyPlaceHolder" presStyleCnt="0"/>
      <dgm:spPr/>
    </dgm:pt>
  </dgm:ptLst>
  <dgm:cxnLst>
    <dgm:cxn modelId="{35C67D15-1AB4-EF4F-A509-1090BE9C49FD}" type="presOf" srcId="{3D71972E-753F-43CA-9075-B797859D49F6}" destId="{B58EC458-32FD-FF4A-B57A-48607419A02A}" srcOrd="0" destOrd="0" presId="urn:microsoft.com/office/officeart/2017/3/layout/HorizontalPathTimeline"/>
    <dgm:cxn modelId="{AFA0F225-100E-4C85-A1B2-6B30980F116A}" srcId="{79AFBB44-1056-405B-B0DC-308BCDDB028C}" destId="{ACF6F4D9-11CE-4AA1-BAEC-C171A3E470D3}" srcOrd="0" destOrd="0" parTransId="{43B7D013-99B3-4B0F-A97A-4AD7298F4C6D}" sibTransId="{2A412DD2-C1E3-412D-8AF7-774886E2360A}"/>
    <dgm:cxn modelId="{3CC25432-69D9-40F4-A3F0-5F7F394FD76B}" srcId="{63902791-8758-4E0A-8C91-9A191B2DEA5E}" destId="{402B41C6-0A49-4212-BBD7-F303D8D5CC1E}" srcOrd="0" destOrd="0" parTransId="{4F755E1F-3E83-48F3-B002-3B8617A7BFFB}" sibTransId="{D1D4E521-B161-4985-9026-DE8FDA365EEB}"/>
    <dgm:cxn modelId="{685F044B-F532-B14F-AC7B-B67F0D4FBB97}" type="presOf" srcId="{63902791-8758-4E0A-8C91-9A191B2DEA5E}" destId="{84A36DDA-8597-6744-B540-68F3CD92D9D1}" srcOrd="0" destOrd="0" presId="urn:microsoft.com/office/officeart/2017/3/layout/HorizontalPathTimeline"/>
    <dgm:cxn modelId="{BD0A8D51-23A7-4CF8-A6CB-D2BEAB8671EF}" srcId="{3D71972E-753F-43CA-9075-B797859D49F6}" destId="{50B3A0AB-9C2C-46C9-9DDA-B8B29AECC9F2}" srcOrd="4" destOrd="0" parTransId="{B62FEC6D-5750-4628-BD05-9A83BD7D5771}" sibTransId="{2C052C5A-9293-4FC7-9DF4-349920A9467C}"/>
    <dgm:cxn modelId="{9910005C-27B8-C846-B788-A6A443F00C3B}" type="presOf" srcId="{923F0402-83C9-43AC-A1DB-7E5CF0171A50}" destId="{C5845138-9D4D-004E-BAB3-250AE1BA6A96}" srcOrd="0" destOrd="0" presId="urn:microsoft.com/office/officeart/2017/3/layout/HorizontalPathTimeline"/>
    <dgm:cxn modelId="{5FA6A883-4970-4F85-BD6D-3EDD0E46EC13}" srcId="{A124FC2B-60BC-45AF-931F-F311BD258042}" destId="{1D877D74-6B9A-40F5-9580-9D8A2936825E}" srcOrd="0" destOrd="0" parTransId="{C6819A24-2A94-414E-A26C-D4152648F76F}" sibTransId="{15F9781D-71AA-439D-A3FB-049981ABFDDB}"/>
    <dgm:cxn modelId="{5EE38D87-3213-4F90-B0A2-48C87635908A}" srcId="{50B3A0AB-9C2C-46C9-9DDA-B8B29AECC9F2}" destId="{394988FA-6E04-4AFE-B18D-8919F25B60B7}" srcOrd="0" destOrd="0" parTransId="{15902CAA-7973-47B1-8B02-00ED5DCA990A}" sibTransId="{5A0F5481-AC3F-449D-B206-6DCBD45F21E6}"/>
    <dgm:cxn modelId="{86999F8D-55A9-6B4C-9071-C99C3FCAFA2C}" type="presOf" srcId="{1D877D74-6B9A-40F5-9580-9D8A2936825E}" destId="{E31DA5EF-3F8B-9E47-9199-1B2EA0BA4763}" srcOrd="0" destOrd="0" presId="urn:microsoft.com/office/officeart/2017/3/layout/HorizontalPathTimeline"/>
    <dgm:cxn modelId="{3EA93B90-561B-6F4D-AC34-37BCCFA0E926}" type="presOf" srcId="{A124FC2B-60BC-45AF-931F-F311BD258042}" destId="{BB3AA03A-299F-A241-8936-E65F8850A950}" srcOrd="0" destOrd="0" presId="urn:microsoft.com/office/officeart/2017/3/layout/HorizontalPathTimeline"/>
    <dgm:cxn modelId="{6AF44098-9850-744F-BAF3-85505D597456}" type="presOf" srcId="{EE2BD9FE-1D28-4257-A671-8355E9F0F3EB}" destId="{7B20040E-9E9C-E74B-A908-3D5993257C0B}" srcOrd="0" destOrd="0" presId="urn:microsoft.com/office/officeart/2017/3/layout/HorizontalPathTimeline"/>
    <dgm:cxn modelId="{BC85D999-F53B-354C-A424-EC2A4E52C0FC}" type="presOf" srcId="{394988FA-6E04-4AFE-B18D-8919F25B60B7}" destId="{4F532152-0F7A-E94E-A234-62B959CD29CF}" srcOrd="0" destOrd="0" presId="urn:microsoft.com/office/officeart/2017/3/layout/HorizontalPathTimeline"/>
    <dgm:cxn modelId="{FB682EAE-86AA-8D40-B629-14C556F0AA04}" type="presOf" srcId="{402B41C6-0A49-4212-BBD7-F303D8D5CC1E}" destId="{6BEB272C-E9EF-2847-8CE5-DA287758F914}" srcOrd="0" destOrd="0" presId="urn:microsoft.com/office/officeart/2017/3/layout/HorizontalPathTimeline"/>
    <dgm:cxn modelId="{A6A123B3-C624-9D44-AAAA-9507FC4810C6}" type="presOf" srcId="{50B3A0AB-9C2C-46C9-9DDA-B8B29AECC9F2}" destId="{20B42C0E-9B8F-114F-BAAE-A674F0279AD7}" srcOrd="0" destOrd="0" presId="urn:microsoft.com/office/officeart/2017/3/layout/HorizontalPathTimeline"/>
    <dgm:cxn modelId="{F16E7AB4-F6E5-4197-848E-3E8F4036A974}" srcId="{3D71972E-753F-43CA-9075-B797859D49F6}" destId="{923F0402-83C9-43AC-A1DB-7E5CF0171A50}" srcOrd="2" destOrd="0" parTransId="{C99B6D1C-092A-4E3F-A594-FCC2E9DF5411}" sibTransId="{5F2A416F-C0DD-450D-9D6B-60F113E84351}"/>
    <dgm:cxn modelId="{F33E92BE-B1B8-4592-8A1B-E0BD0EF273A6}" srcId="{3D71972E-753F-43CA-9075-B797859D49F6}" destId="{A124FC2B-60BC-45AF-931F-F311BD258042}" srcOrd="1" destOrd="0" parTransId="{98AE83CF-1EB3-4296-B0AB-40DA5D99B20C}" sibTransId="{E77AFA22-7F50-4907-969C-307110654B02}"/>
    <dgm:cxn modelId="{43A3A3C8-9FDB-9148-A3EF-1D6F6AA28E68}" type="presOf" srcId="{ACF6F4D9-11CE-4AA1-BAEC-C171A3E470D3}" destId="{B2D48A81-B7D7-1641-854E-BE229699575E}" srcOrd="0" destOrd="0" presId="urn:microsoft.com/office/officeart/2017/3/layout/HorizontalPathTimeline"/>
    <dgm:cxn modelId="{65A380E5-7AA5-4908-85AB-34AB048CD7EC}" srcId="{3D71972E-753F-43CA-9075-B797859D49F6}" destId="{79AFBB44-1056-405B-B0DC-308BCDDB028C}" srcOrd="0" destOrd="0" parTransId="{5046BAD1-AAAF-4396-9AC8-6A5CED29B2EB}" sibTransId="{BDB58266-7C75-4DE1-89D9-AFF6E2DB3E75}"/>
    <dgm:cxn modelId="{7ABE83E9-99AF-4647-A6F8-1F1E6188084F}" srcId="{923F0402-83C9-43AC-A1DB-7E5CF0171A50}" destId="{EE2BD9FE-1D28-4257-A671-8355E9F0F3EB}" srcOrd="0" destOrd="0" parTransId="{386C8432-297F-4D47-A7B7-96F254110742}" sibTransId="{9218165B-7DF0-45DB-AA6E-B3190BD5F2F1}"/>
    <dgm:cxn modelId="{36880AEF-7EFB-E54A-A4E8-A5E2851EBADD}" type="presOf" srcId="{79AFBB44-1056-405B-B0DC-308BCDDB028C}" destId="{073552B0-835A-6642-877E-B84D82401196}" srcOrd="0" destOrd="0" presId="urn:microsoft.com/office/officeart/2017/3/layout/HorizontalPathTimeline"/>
    <dgm:cxn modelId="{6AD0B4F9-C2FD-4D7E-9737-C4D0F52A1BFE}" srcId="{3D71972E-753F-43CA-9075-B797859D49F6}" destId="{63902791-8758-4E0A-8C91-9A191B2DEA5E}" srcOrd="3" destOrd="0" parTransId="{22B3E5D3-4CC2-4DE0-A201-6B5688640F60}" sibTransId="{4EF7234F-FCB6-4B44-9736-1674A1BAAE22}"/>
    <dgm:cxn modelId="{75045BE6-529A-F445-AC97-1FEA3FE85580}" type="presParOf" srcId="{B58EC458-32FD-FF4A-B57A-48607419A02A}" destId="{F3D38D11-21C6-824F-A7B7-EC739B107250}" srcOrd="0" destOrd="0" presId="urn:microsoft.com/office/officeart/2017/3/layout/HorizontalPathTimeline"/>
    <dgm:cxn modelId="{BF8404ED-2CEF-9C40-80E1-424208834A65}" type="presParOf" srcId="{B58EC458-32FD-FF4A-B57A-48607419A02A}" destId="{60A17468-EAB4-3148-ADC8-9237E5AE9E46}" srcOrd="1" destOrd="0" presId="urn:microsoft.com/office/officeart/2017/3/layout/HorizontalPathTimeline"/>
    <dgm:cxn modelId="{47F41CB8-85E6-3A4A-89ED-B35A82040DA6}" type="presParOf" srcId="{60A17468-EAB4-3148-ADC8-9237E5AE9E46}" destId="{FF81CF8A-54E4-3542-A215-AE89F696EDA8}" srcOrd="0" destOrd="0" presId="urn:microsoft.com/office/officeart/2017/3/layout/HorizontalPathTimeline"/>
    <dgm:cxn modelId="{A905F662-379B-884E-A17E-E88A5EC873E2}" type="presParOf" srcId="{FF81CF8A-54E4-3542-A215-AE89F696EDA8}" destId="{073552B0-835A-6642-877E-B84D82401196}" srcOrd="0" destOrd="0" presId="urn:microsoft.com/office/officeart/2017/3/layout/HorizontalPathTimeline"/>
    <dgm:cxn modelId="{F0E85D63-EF7B-964E-90AF-4B001BEC097A}" type="presParOf" srcId="{FF81CF8A-54E4-3542-A215-AE89F696EDA8}" destId="{12292485-2A77-CB47-9D0E-243BB27B4035}" srcOrd="1" destOrd="0" presId="urn:microsoft.com/office/officeart/2017/3/layout/HorizontalPathTimeline"/>
    <dgm:cxn modelId="{05CB63EB-35E8-CC4E-ACB9-8E8525CFDC4A}" type="presParOf" srcId="{12292485-2A77-CB47-9D0E-243BB27B4035}" destId="{B2D48A81-B7D7-1641-854E-BE229699575E}" srcOrd="0" destOrd="0" presId="urn:microsoft.com/office/officeart/2017/3/layout/HorizontalPathTimeline"/>
    <dgm:cxn modelId="{778BC479-1A4D-6C44-9370-8974D8414226}" type="presParOf" srcId="{12292485-2A77-CB47-9D0E-243BB27B4035}" destId="{F2669009-743B-5E4E-BA59-4B26DC82AD00}" srcOrd="1" destOrd="0" presId="urn:microsoft.com/office/officeart/2017/3/layout/HorizontalPathTimeline"/>
    <dgm:cxn modelId="{1B9017A2-B6AF-AF46-B45A-DBCC120B9FFE}" type="presParOf" srcId="{FF81CF8A-54E4-3542-A215-AE89F696EDA8}" destId="{D608E163-C30C-8C4D-A0A3-75447CF01EF6}" srcOrd="2" destOrd="0" presId="urn:microsoft.com/office/officeart/2017/3/layout/HorizontalPathTimeline"/>
    <dgm:cxn modelId="{F9764C6E-7DE1-234F-A07D-7017C18F3484}" type="presParOf" srcId="{FF81CF8A-54E4-3542-A215-AE89F696EDA8}" destId="{332871A5-72AE-9F4E-ACD0-191725BC671C}" srcOrd="3" destOrd="0" presId="urn:microsoft.com/office/officeart/2017/3/layout/HorizontalPathTimeline"/>
    <dgm:cxn modelId="{F381155B-3A54-6848-AB38-F86D8605A01C}" type="presParOf" srcId="{FF81CF8A-54E4-3542-A215-AE89F696EDA8}" destId="{A09857FC-1EB5-A847-88F6-0CD3AC9F9157}" srcOrd="4" destOrd="0" presId="urn:microsoft.com/office/officeart/2017/3/layout/HorizontalPathTimeline"/>
    <dgm:cxn modelId="{65E83216-220B-8542-82BD-C01AFCD81EB5}" type="presParOf" srcId="{60A17468-EAB4-3148-ADC8-9237E5AE9E46}" destId="{C1B0A0AC-10E0-C843-B6C9-A055B59C0716}" srcOrd="1" destOrd="0" presId="urn:microsoft.com/office/officeart/2017/3/layout/HorizontalPathTimeline"/>
    <dgm:cxn modelId="{3D06DA85-7E10-E049-8821-342EAB6B4411}" type="presParOf" srcId="{60A17468-EAB4-3148-ADC8-9237E5AE9E46}" destId="{75160C59-0716-834B-BD02-08435530A080}" srcOrd="2" destOrd="0" presId="urn:microsoft.com/office/officeart/2017/3/layout/HorizontalPathTimeline"/>
    <dgm:cxn modelId="{BD51EB48-C848-FF4A-82FC-F7B4B75467A7}" type="presParOf" srcId="{75160C59-0716-834B-BD02-08435530A080}" destId="{BB3AA03A-299F-A241-8936-E65F8850A950}" srcOrd="0" destOrd="0" presId="urn:microsoft.com/office/officeart/2017/3/layout/HorizontalPathTimeline"/>
    <dgm:cxn modelId="{738CCBB1-5B61-1F43-B403-AB55627C0170}" type="presParOf" srcId="{75160C59-0716-834B-BD02-08435530A080}" destId="{27AB8EDE-E14E-D842-92D1-3633A2AAE8F4}" srcOrd="1" destOrd="0" presId="urn:microsoft.com/office/officeart/2017/3/layout/HorizontalPathTimeline"/>
    <dgm:cxn modelId="{BCA0D89F-7928-3A43-B31C-E83F9BD92230}" type="presParOf" srcId="{27AB8EDE-E14E-D842-92D1-3633A2AAE8F4}" destId="{E31DA5EF-3F8B-9E47-9199-1B2EA0BA4763}" srcOrd="0" destOrd="0" presId="urn:microsoft.com/office/officeart/2017/3/layout/HorizontalPathTimeline"/>
    <dgm:cxn modelId="{9E9D82F0-B47A-7D40-BE04-587123B7BD9F}" type="presParOf" srcId="{27AB8EDE-E14E-D842-92D1-3633A2AAE8F4}" destId="{F0136C7A-4404-E042-A72B-F229B0B6A535}" srcOrd="1" destOrd="0" presId="urn:microsoft.com/office/officeart/2017/3/layout/HorizontalPathTimeline"/>
    <dgm:cxn modelId="{67664B59-B0B8-BF48-A2EC-577C4D924750}" type="presParOf" srcId="{75160C59-0716-834B-BD02-08435530A080}" destId="{ECEDF6AE-B459-C640-A950-B5FA8697C120}" srcOrd="2" destOrd="0" presId="urn:microsoft.com/office/officeart/2017/3/layout/HorizontalPathTimeline"/>
    <dgm:cxn modelId="{AB4FC077-965C-DB4A-AFC1-FC1717B401B9}" type="presParOf" srcId="{75160C59-0716-834B-BD02-08435530A080}" destId="{88D06660-FA71-314F-A0F5-BD6728AEF0E8}" srcOrd="3" destOrd="0" presId="urn:microsoft.com/office/officeart/2017/3/layout/HorizontalPathTimeline"/>
    <dgm:cxn modelId="{EEA8DA26-FF67-2F4F-9BD1-585186D52D6D}" type="presParOf" srcId="{75160C59-0716-834B-BD02-08435530A080}" destId="{C099912A-7F57-B041-AF58-BAB4F1DAA943}" srcOrd="4" destOrd="0" presId="urn:microsoft.com/office/officeart/2017/3/layout/HorizontalPathTimeline"/>
    <dgm:cxn modelId="{4C1A8A86-01B7-2A4D-91F2-CBB83E2C5E81}" type="presParOf" srcId="{60A17468-EAB4-3148-ADC8-9237E5AE9E46}" destId="{1363AFE9-D4D5-294C-A3A2-2E0D87FBBC93}" srcOrd="3" destOrd="0" presId="urn:microsoft.com/office/officeart/2017/3/layout/HorizontalPathTimeline"/>
    <dgm:cxn modelId="{6B87A8EE-B9B5-2542-8FF8-DD180FB7D302}" type="presParOf" srcId="{60A17468-EAB4-3148-ADC8-9237E5AE9E46}" destId="{4548B33C-1ABD-EB4C-B001-806C6DE4A026}" srcOrd="4" destOrd="0" presId="urn:microsoft.com/office/officeart/2017/3/layout/HorizontalPathTimeline"/>
    <dgm:cxn modelId="{28D5F65E-6883-FE4E-B4EC-59CFEFD93BE4}" type="presParOf" srcId="{4548B33C-1ABD-EB4C-B001-806C6DE4A026}" destId="{C5845138-9D4D-004E-BAB3-250AE1BA6A96}" srcOrd="0" destOrd="0" presId="urn:microsoft.com/office/officeart/2017/3/layout/HorizontalPathTimeline"/>
    <dgm:cxn modelId="{535BFF35-537B-E74A-A31E-6C8C15E2D102}" type="presParOf" srcId="{4548B33C-1ABD-EB4C-B001-806C6DE4A026}" destId="{C25567BA-242A-0D4D-A0B4-8086BD663533}" srcOrd="1" destOrd="0" presId="urn:microsoft.com/office/officeart/2017/3/layout/HorizontalPathTimeline"/>
    <dgm:cxn modelId="{78D6BD7A-ECC5-B048-81B5-6F79A028CB51}" type="presParOf" srcId="{C25567BA-242A-0D4D-A0B4-8086BD663533}" destId="{7B20040E-9E9C-E74B-A908-3D5993257C0B}" srcOrd="0" destOrd="0" presId="urn:microsoft.com/office/officeart/2017/3/layout/HorizontalPathTimeline"/>
    <dgm:cxn modelId="{2625F792-CEE9-2D4B-B8E1-B053F0FF1AB9}" type="presParOf" srcId="{C25567BA-242A-0D4D-A0B4-8086BD663533}" destId="{FA6F6FC5-1D7E-204C-A476-F1E4AFF9EDAC}" srcOrd="1" destOrd="0" presId="urn:microsoft.com/office/officeart/2017/3/layout/HorizontalPathTimeline"/>
    <dgm:cxn modelId="{CAE97F18-E68C-854A-9DB9-5F40B3492A2A}" type="presParOf" srcId="{4548B33C-1ABD-EB4C-B001-806C6DE4A026}" destId="{6F69F3E8-0EC2-4840-BB68-0512B8C9D1F8}" srcOrd="2" destOrd="0" presId="urn:microsoft.com/office/officeart/2017/3/layout/HorizontalPathTimeline"/>
    <dgm:cxn modelId="{C2DE2C0A-D029-184A-A272-16CDECF4F484}" type="presParOf" srcId="{4548B33C-1ABD-EB4C-B001-806C6DE4A026}" destId="{E1700628-153A-B04C-B52F-4000E380E7D1}" srcOrd="3" destOrd="0" presId="urn:microsoft.com/office/officeart/2017/3/layout/HorizontalPathTimeline"/>
    <dgm:cxn modelId="{8A17E932-3677-414E-98B2-8B96D0540999}" type="presParOf" srcId="{4548B33C-1ABD-EB4C-B001-806C6DE4A026}" destId="{AB92D099-82BC-1744-B877-4ECAA37D9C63}" srcOrd="4" destOrd="0" presId="urn:microsoft.com/office/officeart/2017/3/layout/HorizontalPathTimeline"/>
    <dgm:cxn modelId="{F20FE5A2-4017-8241-9ED1-3F4546E5C2E4}" type="presParOf" srcId="{60A17468-EAB4-3148-ADC8-9237E5AE9E46}" destId="{666BC0DF-545C-4745-AB3F-EF3880E59373}" srcOrd="5" destOrd="0" presId="urn:microsoft.com/office/officeart/2017/3/layout/HorizontalPathTimeline"/>
    <dgm:cxn modelId="{0E9EB268-38A3-BC40-A85B-230B5377D7DD}" type="presParOf" srcId="{60A17468-EAB4-3148-ADC8-9237E5AE9E46}" destId="{15B9141D-0CD0-5C48-BC98-C8570AE11B73}" srcOrd="6" destOrd="0" presId="urn:microsoft.com/office/officeart/2017/3/layout/HorizontalPathTimeline"/>
    <dgm:cxn modelId="{D656E16B-B55E-234E-A988-1A56BE765AC9}" type="presParOf" srcId="{15B9141D-0CD0-5C48-BC98-C8570AE11B73}" destId="{84A36DDA-8597-6744-B540-68F3CD92D9D1}" srcOrd="0" destOrd="0" presId="urn:microsoft.com/office/officeart/2017/3/layout/HorizontalPathTimeline"/>
    <dgm:cxn modelId="{B6FF08F8-5107-D541-B04D-7C4117F05777}" type="presParOf" srcId="{15B9141D-0CD0-5C48-BC98-C8570AE11B73}" destId="{79E5742E-ACEA-014F-8995-CD503A6CA542}" srcOrd="1" destOrd="0" presId="urn:microsoft.com/office/officeart/2017/3/layout/HorizontalPathTimeline"/>
    <dgm:cxn modelId="{D03A6865-A873-5448-A863-BAB4C809C780}" type="presParOf" srcId="{79E5742E-ACEA-014F-8995-CD503A6CA542}" destId="{6BEB272C-E9EF-2847-8CE5-DA287758F914}" srcOrd="0" destOrd="0" presId="urn:microsoft.com/office/officeart/2017/3/layout/HorizontalPathTimeline"/>
    <dgm:cxn modelId="{30AD7819-FEAD-FC4E-A4DD-FB29FCB50EF4}" type="presParOf" srcId="{79E5742E-ACEA-014F-8995-CD503A6CA542}" destId="{ACB7BC42-88FD-A841-9D61-78ABC878F5CA}" srcOrd="1" destOrd="0" presId="urn:microsoft.com/office/officeart/2017/3/layout/HorizontalPathTimeline"/>
    <dgm:cxn modelId="{DE4771A0-C225-EB43-B49B-DB9E500CD826}" type="presParOf" srcId="{15B9141D-0CD0-5C48-BC98-C8570AE11B73}" destId="{800216E1-3C57-3345-937B-9D8AF16E183E}" srcOrd="2" destOrd="0" presId="urn:microsoft.com/office/officeart/2017/3/layout/HorizontalPathTimeline"/>
    <dgm:cxn modelId="{73B3C8E6-D2F4-D248-B91B-C300D347D19B}" type="presParOf" srcId="{15B9141D-0CD0-5C48-BC98-C8570AE11B73}" destId="{D1E94DB2-B291-7243-8C79-DE01012DDB4F}" srcOrd="3" destOrd="0" presId="urn:microsoft.com/office/officeart/2017/3/layout/HorizontalPathTimeline"/>
    <dgm:cxn modelId="{A5768E74-73ED-5643-91BC-109A8FDF00FC}" type="presParOf" srcId="{15B9141D-0CD0-5C48-BC98-C8570AE11B73}" destId="{000C52CF-4AAC-9849-82AB-A6414856A02F}" srcOrd="4" destOrd="0" presId="urn:microsoft.com/office/officeart/2017/3/layout/HorizontalPathTimeline"/>
    <dgm:cxn modelId="{EAD383F6-5E4A-8541-8E92-6894A730A708}" type="presParOf" srcId="{60A17468-EAB4-3148-ADC8-9237E5AE9E46}" destId="{A02B6AFE-06CF-6A4A-AD7C-8CC996FE0964}" srcOrd="7" destOrd="0" presId="urn:microsoft.com/office/officeart/2017/3/layout/HorizontalPathTimeline"/>
    <dgm:cxn modelId="{386D53AE-21AB-FD4B-AC22-4FDD0132454B}" type="presParOf" srcId="{60A17468-EAB4-3148-ADC8-9237E5AE9E46}" destId="{3CA6A365-09B7-8A42-9F8B-8800507879D0}" srcOrd="8" destOrd="0" presId="urn:microsoft.com/office/officeart/2017/3/layout/HorizontalPathTimeline"/>
    <dgm:cxn modelId="{025005CD-0865-B34D-81FE-CBE59B039D63}" type="presParOf" srcId="{3CA6A365-09B7-8A42-9F8B-8800507879D0}" destId="{20B42C0E-9B8F-114F-BAAE-A674F0279AD7}" srcOrd="0" destOrd="0" presId="urn:microsoft.com/office/officeart/2017/3/layout/HorizontalPathTimeline"/>
    <dgm:cxn modelId="{FAF32EDC-741C-E546-A6FD-E7562578D8C1}" type="presParOf" srcId="{3CA6A365-09B7-8A42-9F8B-8800507879D0}" destId="{8242EB8A-BB75-BA43-8B34-5A886EADB0C8}" srcOrd="1" destOrd="0" presId="urn:microsoft.com/office/officeart/2017/3/layout/HorizontalPathTimeline"/>
    <dgm:cxn modelId="{3061015F-3883-D942-BB2A-A3C7D8F9F75F}" type="presParOf" srcId="{8242EB8A-BB75-BA43-8B34-5A886EADB0C8}" destId="{4F532152-0F7A-E94E-A234-62B959CD29CF}" srcOrd="0" destOrd="0" presId="urn:microsoft.com/office/officeart/2017/3/layout/HorizontalPathTimeline"/>
    <dgm:cxn modelId="{7EAA0DA0-AA4A-224A-BE3D-AD153C290FD0}" type="presParOf" srcId="{8242EB8A-BB75-BA43-8B34-5A886EADB0C8}" destId="{A730C10A-3371-FD42-93AA-1B7F7D9978B8}" srcOrd="1" destOrd="0" presId="urn:microsoft.com/office/officeart/2017/3/layout/HorizontalPathTimeline"/>
    <dgm:cxn modelId="{ACE21FF6-9784-1643-B81A-23F1E314B8CA}" type="presParOf" srcId="{3CA6A365-09B7-8A42-9F8B-8800507879D0}" destId="{71D32DBD-E0EB-8442-A82F-0290421CD562}" srcOrd="2" destOrd="0" presId="urn:microsoft.com/office/officeart/2017/3/layout/HorizontalPathTimeline"/>
    <dgm:cxn modelId="{09DC40DA-01AF-6F4B-AE4F-4AB0FA175565}" type="presParOf" srcId="{3CA6A365-09B7-8A42-9F8B-8800507879D0}" destId="{88585B23-488D-7C4C-BE36-0C3B0E8DAC59}" srcOrd="3" destOrd="0" presId="urn:microsoft.com/office/officeart/2017/3/layout/HorizontalPathTimeline"/>
    <dgm:cxn modelId="{5C5AD1F0-8B32-694B-932C-D6DAFD9F279D}" type="presParOf" srcId="{3CA6A365-09B7-8A42-9F8B-8800507879D0}" destId="{E308D135-47BD-C94F-874D-EC45D71DC2BB}" srcOrd="4" destOrd="0" presId="urn:microsoft.com/office/officeart/2017/3/layout/HorizontalPath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AF5FD1-AF4E-46D4-876E-7B25EC253747}" type="doc">
      <dgm:prSet loTypeId="urn:microsoft.com/office/officeart/2017/3/layout/HorizontalPathTimeline" loCatId="process" qsTypeId="urn:microsoft.com/office/officeart/2005/8/quickstyle/simple1" qsCatId="simple" csTypeId="urn:microsoft.com/office/officeart/2005/8/colors/accent2_2" csCatId="accent2" phldr="1"/>
      <dgm:spPr/>
      <dgm:t>
        <a:bodyPr/>
        <a:lstStyle/>
        <a:p>
          <a:endParaRPr lang="en-US"/>
        </a:p>
      </dgm:t>
    </dgm:pt>
    <dgm:pt modelId="{4DD5D8D5-2C72-4CCC-B22E-27A0F37AFE92}">
      <dgm:prSet custT="1"/>
      <dgm:spPr/>
      <dgm:t>
        <a:bodyPr/>
        <a:lstStyle/>
        <a:p>
          <a:pPr>
            <a:defRPr b="1"/>
          </a:pPr>
          <a:r>
            <a:rPr lang="en-US" sz="3200"/>
            <a:t>2011–2013</a:t>
          </a:r>
        </a:p>
      </dgm:t>
    </dgm:pt>
    <dgm:pt modelId="{ABA81633-D690-460A-8E05-DEF9D392CB94}" type="parTrans" cxnId="{56B35FF6-F6AE-4B12-8AB3-B7650475EBD4}">
      <dgm:prSet/>
      <dgm:spPr/>
      <dgm:t>
        <a:bodyPr/>
        <a:lstStyle/>
        <a:p>
          <a:endParaRPr lang="en-US" sz="2800"/>
        </a:p>
      </dgm:t>
    </dgm:pt>
    <dgm:pt modelId="{06CBB110-513E-42DC-8AC7-5D89F1D3D891}" type="sibTrans" cxnId="{56B35FF6-F6AE-4B12-8AB3-B7650475EBD4}">
      <dgm:prSet/>
      <dgm:spPr/>
      <dgm:t>
        <a:bodyPr/>
        <a:lstStyle/>
        <a:p>
          <a:endParaRPr lang="en-US" sz="2800"/>
        </a:p>
      </dgm:t>
    </dgm:pt>
    <dgm:pt modelId="{0FD9A91E-830E-4C15-85C7-22A8FE105869}">
      <dgm:prSet custT="1"/>
      <dgm:spPr/>
      <dgm:t>
        <a:bodyPr/>
        <a:lstStyle/>
        <a:p>
          <a:r>
            <a:rPr lang="en-US" sz="2000" dirty="0"/>
            <a:t>During his time at College, he was reported to a counterterrorism hotline for statements such as –’’being a suicide bomber is ok’’</a:t>
          </a:r>
        </a:p>
      </dgm:t>
    </dgm:pt>
    <dgm:pt modelId="{8688CBB7-B513-4601-B70E-E9B07D7104A1}" type="parTrans" cxnId="{D06E7AB4-C972-4DA0-98C3-1772EBCF0291}">
      <dgm:prSet/>
      <dgm:spPr/>
      <dgm:t>
        <a:bodyPr/>
        <a:lstStyle/>
        <a:p>
          <a:endParaRPr lang="en-US" sz="2800"/>
        </a:p>
      </dgm:t>
    </dgm:pt>
    <dgm:pt modelId="{BFC8C3B0-E140-4C2C-9AC2-4A9177F7C462}" type="sibTrans" cxnId="{D06E7AB4-C972-4DA0-98C3-1772EBCF0291}">
      <dgm:prSet/>
      <dgm:spPr/>
      <dgm:t>
        <a:bodyPr/>
        <a:lstStyle/>
        <a:p>
          <a:endParaRPr lang="en-US" sz="2800"/>
        </a:p>
      </dgm:t>
    </dgm:pt>
    <dgm:pt modelId="{6234BBF5-189D-481E-9CBA-962999A02CAE}">
      <dgm:prSet custT="1"/>
      <dgm:spPr/>
      <dgm:t>
        <a:bodyPr/>
        <a:lstStyle/>
        <a:p>
          <a:pPr>
            <a:defRPr b="1"/>
          </a:pPr>
          <a:r>
            <a:rPr lang="en-US" sz="3200"/>
            <a:t>2014</a:t>
          </a:r>
        </a:p>
      </dgm:t>
    </dgm:pt>
    <dgm:pt modelId="{11D07323-CD6F-40A4-A861-9A7076EFD08D}" type="parTrans" cxnId="{D23164F0-CC73-40FB-BDD3-A42DFCCDA68C}">
      <dgm:prSet/>
      <dgm:spPr/>
      <dgm:t>
        <a:bodyPr/>
        <a:lstStyle/>
        <a:p>
          <a:endParaRPr lang="en-US" sz="2800"/>
        </a:p>
      </dgm:t>
    </dgm:pt>
    <dgm:pt modelId="{88982B68-2DD6-4661-A65A-3FB8106EA390}" type="sibTrans" cxnId="{D23164F0-CC73-40FB-BDD3-A42DFCCDA68C}">
      <dgm:prSet/>
      <dgm:spPr/>
      <dgm:t>
        <a:bodyPr/>
        <a:lstStyle/>
        <a:p>
          <a:endParaRPr lang="en-US" sz="2800"/>
        </a:p>
      </dgm:t>
    </dgm:pt>
    <dgm:pt modelId="{41870846-FE43-4671-8273-618CED9B00BB}">
      <dgm:prSet custT="1"/>
      <dgm:spPr/>
      <dgm:t>
        <a:bodyPr/>
        <a:lstStyle/>
        <a:p>
          <a:r>
            <a:rPr lang="en-US" sz="2000"/>
            <a:t>Abedi was a subject of interest to the MI%</a:t>
          </a:r>
        </a:p>
      </dgm:t>
    </dgm:pt>
    <dgm:pt modelId="{A5177797-104C-4E70-9176-96E7353206B1}" type="parTrans" cxnId="{2165A06E-9286-414E-BF7B-7B48E690CF97}">
      <dgm:prSet/>
      <dgm:spPr/>
      <dgm:t>
        <a:bodyPr/>
        <a:lstStyle/>
        <a:p>
          <a:endParaRPr lang="en-US" sz="2800"/>
        </a:p>
      </dgm:t>
    </dgm:pt>
    <dgm:pt modelId="{D0AF6B38-0BDE-499C-BEC2-252189B797F8}" type="sibTrans" cxnId="{2165A06E-9286-414E-BF7B-7B48E690CF97}">
      <dgm:prSet/>
      <dgm:spPr/>
      <dgm:t>
        <a:bodyPr/>
        <a:lstStyle/>
        <a:p>
          <a:endParaRPr lang="en-US" sz="2800"/>
        </a:p>
      </dgm:t>
    </dgm:pt>
    <dgm:pt modelId="{D973507E-11AD-45D4-84F7-515D6BEFB464}">
      <dgm:prSet custT="1"/>
      <dgm:spPr/>
      <dgm:t>
        <a:bodyPr/>
        <a:lstStyle/>
        <a:p>
          <a:pPr>
            <a:defRPr b="1"/>
          </a:pPr>
          <a:r>
            <a:rPr lang="en-US" sz="3200"/>
            <a:t>2015</a:t>
          </a:r>
        </a:p>
      </dgm:t>
    </dgm:pt>
    <dgm:pt modelId="{C34EA434-EC0E-4EF5-AF28-74D16857795F}" type="parTrans" cxnId="{C3C31198-AD43-4D52-A8B3-B0E0B7860B21}">
      <dgm:prSet/>
      <dgm:spPr/>
      <dgm:t>
        <a:bodyPr/>
        <a:lstStyle/>
        <a:p>
          <a:endParaRPr lang="en-US" sz="2800"/>
        </a:p>
      </dgm:t>
    </dgm:pt>
    <dgm:pt modelId="{CF79E5FF-E38B-4042-ADC4-B5CA103F3FB3}" type="sibTrans" cxnId="{C3C31198-AD43-4D52-A8B3-B0E0B7860B21}">
      <dgm:prSet/>
      <dgm:spPr/>
      <dgm:t>
        <a:bodyPr/>
        <a:lstStyle/>
        <a:p>
          <a:endParaRPr lang="en-US" sz="2800"/>
        </a:p>
      </dgm:t>
    </dgm:pt>
    <dgm:pt modelId="{DF90831E-C9F4-4C88-B3BE-CBAED2FD4877}">
      <dgm:prSet custT="1"/>
      <dgm:spPr/>
      <dgm:t>
        <a:bodyPr/>
        <a:lstStyle/>
        <a:p>
          <a:r>
            <a:rPr lang="en-US" sz="2000" dirty="0"/>
            <a:t>Community members reported due to being suspected of being involved in terrorism.</a:t>
          </a:r>
        </a:p>
      </dgm:t>
    </dgm:pt>
    <dgm:pt modelId="{DCDA31FE-A739-4DD3-97A6-3F0C3878CC50}" type="parTrans" cxnId="{5D2C2475-AB61-4E3F-8FED-AD874260A9DE}">
      <dgm:prSet/>
      <dgm:spPr/>
      <dgm:t>
        <a:bodyPr/>
        <a:lstStyle/>
        <a:p>
          <a:endParaRPr lang="en-US" sz="2800"/>
        </a:p>
      </dgm:t>
    </dgm:pt>
    <dgm:pt modelId="{137101DA-2B35-44A9-AB30-2DECE686ED14}" type="sibTrans" cxnId="{5D2C2475-AB61-4E3F-8FED-AD874260A9DE}">
      <dgm:prSet/>
      <dgm:spPr/>
      <dgm:t>
        <a:bodyPr/>
        <a:lstStyle/>
        <a:p>
          <a:endParaRPr lang="en-US" sz="2800"/>
        </a:p>
      </dgm:t>
    </dgm:pt>
    <dgm:pt modelId="{F9409805-5020-4B00-A396-2A79C8BBCF90}">
      <dgm:prSet custT="1"/>
      <dgm:spPr/>
      <dgm:t>
        <a:bodyPr/>
        <a:lstStyle/>
        <a:p>
          <a:pPr>
            <a:defRPr b="1"/>
          </a:pPr>
          <a:r>
            <a:rPr lang="en-US" sz="3200"/>
            <a:t>2017</a:t>
          </a:r>
        </a:p>
      </dgm:t>
    </dgm:pt>
    <dgm:pt modelId="{58783A2F-5940-491F-88E9-A8490AE26817}" type="parTrans" cxnId="{ED6E2055-DCE4-4FB6-A888-FBCE6AF171B1}">
      <dgm:prSet/>
      <dgm:spPr/>
      <dgm:t>
        <a:bodyPr/>
        <a:lstStyle/>
        <a:p>
          <a:endParaRPr lang="en-US" sz="2800"/>
        </a:p>
      </dgm:t>
    </dgm:pt>
    <dgm:pt modelId="{67A756B7-67B2-410A-B0F9-8A08598B0432}" type="sibTrans" cxnId="{ED6E2055-DCE4-4FB6-A888-FBCE6AF171B1}">
      <dgm:prSet/>
      <dgm:spPr/>
      <dgm:t>
        <a:bodyPr/>
        <a:lstStyle/>
        <a:p>
          <a:endParaRPr lang="en-US" sz="2800"/>
        </a:p>
      </dgm:t>
    </dgm:pt>
    <dgm:pt modelId="{40C3DA91-FB72-4442-904A-9213C2B0EF93}">
      <dgm:prSet custT="1"/>
      <dgm:spPr/>
      <dgm:t>
        <a:bodyPr/>
        <a:lstStyle/>
        <a:p>
          <a:r>
            <a:rPr lang="en-US" sz="2000"/>
            <a:t>Abedi bought materials for the bomb upon his return from Libya.</a:t>
          </a:r>
        </a:p>
      </dgm:t>
    </dgm:pt>
    <dgm:pt modelId="{BF024F06-CE14-4F19-BFFD-92E35530D26E}" type="parTrans" cxnId="{D894BDE1-935F-4E2D-8CAD-FA5906069B9B}">
      <dgm:prSet/>
      <dgm:spPr/>
      <dgm:t>
        <a:bodyPr/>
        <a:lstStyle/>
        <a:p>
          <a:endParaRPr lang="en-US" sz="2800"/>
        </a:p>
      </dgm:t>
    </dgm:pt>
    <dgm:pt modelId="{D31FAB6F-9B0E-478A-A0E0-A1AAB326576A}" type="sibTrans" cxnId="{D894BDE1-935F-4E2D-8CAD-FA5906069B9B}">
      <dgm:prSet/>
      <dgm:spPr/>
      <dgm:t>
        <a:bodyPr/>
        <a:lstStyle/>
        <a:p>
          <a:endParaRPr lang="en-US" sz="2800"/>
        </a:p>
      </dgm:t>
    </dgm:pt>
    <dgm:pt modelId="{1BCEFE3A-8603-E945-8789-CC9D437C474E}" type="pres">
      <dgm:prSet presAssocID="{1DAF5FD1-AF4E-46D4-876E-7B25EC253747}" presName="root" presStyleCnt="0">
        <dgm:presLayoutVars>
          <dgm:chMax/>
          <dgm:chPref/>
          <dgm:animLvl val="lvl"/>
        </dgm:presLayoutVars>
      </dgm:prSet>
      <dgm:spPr/>
    </dgm:pt>
    <dgm:pt modelId="{03663903-B3B8-7049-B39B-09E04ABF6BA0}" type="pres">
      <dgm:prSet presAssocID="{1DAF5FD1-AF4E-46D4-876E-7B25EC253747}" presName="divider" presStyleLbl="node1" presStyleIdx="0" presStyleCnt="1"/>
      <dgm:spPr/>
    </dgm:pt>
    <dgm:pt modelId="{FBE4A1AA-5DC4-E64C-9F85-E0930017CEB1}" type="pres">
      <dgm:prSet presAssocID="{1DAF5FD1-AF4E-46D4-876E-7B25EC253747}" presName="nodes" presStyleCnt="0">
        <dgm:presLayoutVars>
          <dgm:chMax/>
          <dgm:chPref/>
          <dgm:animLvl val="lvl"/>
        </dgm:presLayoutVars>
      </dgm:prSet>
      <dgm:spPr/>
    </dgm:pt>
    <dgm:pt modelId="{301936FC-7827-1740-96BA-DB3FE3EE80CF}" type="pres">
      <dgm:prSet presAssocID="{4DD5D8D5-2C72-4CCC-B22E-27A0F37AFE92}" presName="composite" presStyleCnt="0"/>
      <dgm:spPr/>
    </dgm:pt>
    <dgm:pt modelId="{EE67F1EE-4859-9842-AF41-B5822C504F51}" type="pres">
      <dgm:prSet presAssocID="{4DD5D8D5-2C72-4CCC-B22E-27A0F37AFE92}" presName="L1TextContainer" presStyleLbl="revTx" presStyleIdx="0" presStyleCnt="4">
        <dgm:presLayoutVars>
          <dgm:chMax val="1"/>
          <dgm:chPref val="1"/>
          <dgm:bulletEnabled val="1"/>
        </dgm:presLayoutVars>
      </dgm:prSet>
      <dgm:spPr/>
    </dgm:pt>
    <dgm:pt modelId="{4D4025FA-492E-E143-9A9D-17D6E00D12E2}" type="pres">
      <dgm:prSet presAssocID="{4DD5D8D5-2C72-4CCC-B22E-27A0F37AFE92}" presName="L2TextContainerWrapper" presStyleCnt="0">
        <dgm:presLayoutVars>
          <dgm:chMax val="0"/>
          <dgm:chPref val="0"/>
          <dgm:bulletEnabled val="1"/>
        </dgm:presLayoutVars>
      </dgm:prSet>
      <dgm:spPr/>
    </dgm:pt>
    <dgm:pt modelId="{71A852A8-FBEE-8A45-870A-3887281E3BEF}" type="pres">
      <dgm:prSet presAssocID="{4DD5D8D5-2C72-4CCC-B22E-27A0F37AFE92}" presName="L2TextContainer" presStyleLbl="bgAccFollowNode1" presStyleIdx="0" presStyleCnt="4" custScaleY="115527"/>
      <dgm:spPr/>
    </dgm:pt>
    <dgm:pt modelId="{8D6B9847-BD12-7E4C-8B09-387363C2C5FA}" type="pres">
      <dgm:prSet presAssocID="{4DD5D8D5-2C72-4CCC-B22E-27A0F37AFE92}" presName="FlexibleEmptyPlaceHolder" presStyleCnt="0"/>
      <dgm:spPr/>
    </dgm:pt>
    <dgm:pt modelId="{D023C4B8-F0E3-D24F-BBA4-7310273CC96F}" type="pres">
      <dgm:prSet presAssocID="{4DD5D8D5-2C72-4CCC-B22E-27A0F37AFE92}" presName="ConnectLine" presStyleLbl="alignNode1" presStyleIdx="0" presStyleCnt="4"/>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gm:spPr>
    </dgm:pt>
    <dgm:pt modelId="{B1C644C7-AA21-8F45-9EC4-340BE2DFDAAA}" type="pres">
      <dgm:prSet presAssocID="{4DD5D8D5-2C72-4CCC-B22E-27A0F37AFE92}" presName="ConnectorPoint" presStyleLbl="fgAcc1" presStyleIdx="0" presStyleCnt="4"/>
      <dgm:spPr>
        <a:solidFill>
          <a:schemeClr val="lt1">
            <a:alpha val="90000"/>
            <a:hueOff val="0"/>
            <a:satOff val="0"/>
            <a:lumOff val="0"/>
            <a:alphaOff val="0"/>
          </a:schemeClr>
        </a:solidFill>
        <a:ln w="12700" cap="flat" cmpd="sng" algn="ctr">
          <a:noFill/>
          <a:prstDash val="solid"/>
        </a:ln>
        <a:effectLst/>
      </dgm:spPr>
    </dgm:pt>
    <dgm:pt modelId="{7C414164-2F5A-AE46-AA59-CA874D0E3507}" type="pres">
      <dgm:prSet presAssocID="{4DD5D8D5-2C72-4CCC-B22E-27A0F37AFE92}" presName="EmptyPlaceHolder" presStyleCnt="0"/>
      <dgm:spPr/>
    </dgm:pt>
    <dgm:pt modelId="{7C3F3415-4370-504E-869D-D9A76853A8C8}" type="pres">
      <dgm:prSet presAssocID="{06CBB110-513E-42DC-8AC7-5D89F1D3D891}" presName="spaceBetweenRectangles" presStyleCnt="0"/>
      <dgm:spPr/>
    </dgm:pt>
    <dgm:pt modelId="{1FF84DF1-D9EA-B449-92A7-519E6238FD3E}" type="pres">
      <dgm:prSet presAssocID="{6234BBF5-189D-481E-9CBA-962999A02CAE}" presName="composite" presStyleCnt="0"/>
      <dgm:spPr/>
    </dgm:pt>
    <dgm:pt modelId="{7668FD2A-3595-FC47-A270-91F439ACAFB3}" type="pres">
      <dgm:prSet presAssocID="{6234BBF5-189D-481E-9CBA-962999A02CAE}" presName="L1TextContainer" presStyleLbl="revTx" presStyleIdx="1" presStyleCnt="4">
        <dgm:presLayoutVars>
          <dgm:chMax val="1"/>
          <dgm:chPref val="1"/>
          <dgm:bulletEnabled val="1"/>
        </dgm:presLayoutVars>
      </dgm:prSet>
      <dgm:spPr/>
    </dgm:pt>
    <dgm:pt modelId="{CD2B37C4-1615-0944-9733-CEADB335DAFB}" type="pres">
      <dgm:prSet presAssocID="{6234BBF5-189D-481E-9CBA-962999A02CAE}" presName="L2TextContainerWrapper" presStyleCnt="0">
        <dgm:presLayoutVars>
          <dgm:chMax val="0"/>
          <dgm:chPref val="0"/>
          <dgm:bulletEnabled val="1"/>
        </dgm:presLayoutVars>
      </dgm:prSet>
      <dgm:spPr/>
    </dgm:pt>
    <dgm:pt modelId="{5B9C60B8-9E4A-C140-B01C-B3565FF244E0}" type="pres">
      <dgm:prSet presAssocID="{6234BBF5-189D-481E-9CBA-962999A02CAE}" presName="L2TextContainer" presStyleLbl="bgAccFollowNode1" presStyleIdx="1" presStyleCnt="4"/>
      <dgm:spPr/>
    </dgm:pt>
    <dgm:pt modelId="{4BAD55BE-6371-6E45-80E8-49228C95F0C3}" type="pres">
      <dgm:prSet presAssocID="{6234BBF5-189D-481E-9CBA-962999A02CAE}" presName="FlexibleEmptyPlaceHolder" presStyleCnt="0"/>
      <dgm:spPr/>
    </dgm:pt>
    <dgm:pt modelId="{D09B773F-7AE8-B841-89B4-E50CA298A6E9}" type="pres">
      <dgm:prSet presAssocID="{6234BBF5-189D-481E-9CBA-962999A02CAE}" presName="ConnectLine" presStyleLbl="alignNode1" presStyleIdx="1" presStyleCnt="4"/>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gm:spPr>
    </dgm:pt>
    <dgm:pt modelId="{BCE15361-1BBE-2249-B402-6F7FF2750307}" type="pres">
      <dgm:prSet presAssocID="{6234BBF5-189D-481E-9CBA-962999A02CAE}" presName="ConnectorPoint" presStyleLbl="fgAcc1" presStyleIdx="1" presStyleCnt="4"/>
      <dgm:spPr>
        <a:solidFill>
          <a:schemeClr val="lt1">
            <a:alpha val="90000"/>
            <a:hueOff val="0"/>
            <a:satOff val="0"/>
            <a:lumOff val="0"/>
            <a:alphaOff val="0"/>
          </a:schemeClr>
        </a:solidFill>
        <a:ln w="12700" cap="flat" cmpd="sng" algn="ctr">
          <a:noFill/>
          <a:prstDash val="solid"/>
        </a:ln>
        <a:effectLst/>
      </dgm:spPr>
    </dgm:pt>
    <dgm:pt modelId="{127F2DC9-1452-7D4D-9C66-4FC0CC524C7C}" type="pres">
      <dgm:prSet presAssocID="{6234BBF5-189D-481E-9CBA-962999A02CAE}" presName="EmptyPlaceHolder" presStyleCnt="0"/>
      <dgm:spPr/>
    </dgm:pt>
    <dgm:pt modelId="{709947B6-8D16-394B-BDFB-600B59994D0C}" type="pres">
      <dgm:prSet presAssocID="{88982B68-2DD6-4661-A65A-3FB8106EA390}" presName="spaceBetweenRectangles" presStyleCnt="0"/>
      <dgm:spPr/>
    </dgm:pt>
    <dgm:pt modelId="{06232580-E82D-EC47-866D-0B51CE871994}" type="pres">
      <dgm:prSet presAssocID="{D973507E-11AD-45D4-84F7-515D6BEFB464}" presName="composite" presStyleCnt="0"/>
      <dgm:spPr/>
    </dgm:pt>
    <dgm:pt modelId="{47AE17EC-95E5-9D48-BF99-4D508E90A115}" type="pres">
      <dgm:prSet presAssocID="{D973507E-11AD-45D4-84F7-515D6BEFB464}" presName="L1TextContainer" presStyleLbl="revTx" presStyleIdx="2" presStyleCnt="4">
        <dgm:presLayoutVars>
          <dgm:chMax val="1"/>
          <dgm:chPref val="1"/>
          <dgm:bulletEnabled val="1"/>
        </dgm:presLayoutVars>
      </dgm:prSet>
      <dgm:spPr/>
    </dgm:pt>
    <dgm:pt modelId="{42FDA172-CFF4-E944-AE06-9F73A4B35674}" type="pres">
      <dgm:prSet presAssocID="{D973507E-11AD-45D4-84F7-515D6BEFB464}" presName="L2TextContainerWrapper" presStyleCnt="0">
        <dgm:presLayoutVars>
          <dgm:chMax val="0"/>
          <dgm:chPref val="0"/>
          <dgm:bulletEnabled val="1"/>
        </dgm:presLayoutVars>
      </dgm:prSet>
      <dgm:spPr/>
    </dgm:pt>
    <dgm:pt modelId="{0BEA9724-CDF0-5E4A-8701-A72B538AEC83}" type="pres">
      <dgm:prSet presAssocID="{D973507E-11AD-45D4-84F7-515D6BEFB464}" presName="L2TextContainer" presStyleLbl="bgAccFollowNode1" presStyleIdx="2" presStyleCnt="4"/>
      <dgm:spPr/>
    </dgm:pt>
    <dgm:pt modelId="{AE2BAB81-EB3C-E941-94A8-3852C0D30AC9}" type="pres">
      <dgm:prSet presAssocID="{D973507E-11AD-45D4-84F7-515D6BEFB464}" presName="FlexibleEmptyPlaceHolder" presStyleCnt="0"/>
      <dgm:spPr/>
    </dgm:pt>
    <dgm:pt modelId="{9919CE78-7E8F-4E49-8E60-BA39AAFE97A5}" type="pres">
      <dgm:prSet presAssocID="{D973507E-11AD-45D4-84F7-515D6BEFB464}" presName="ConnectLine" presStyleLbl="alignNode1" presStyleIdx="2" presStyleCnt="4"/>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gm:spPr>
    </dgm:pt>
    <dgm:pt modelId="{6B165BA4-EB29-B646-BCCA-C07A3B2224F2}" type="pres">
      <dgm:prSet presAssocID="{D973507E-11AD-45D4-84F7-515D6BEFB464}" presName="ConnectorPoint" presStyleLbl="fgAcc1" presStyleIdx="2" presStyleCnt="4"/>
      <dgm:spPr>
        <a:solidFill>
          <a:schemeClr val="lt1">
            <a:alpha val="90000"/>
            <a:hueOff val="0"/>
            <a:satOff val="0"/>
            <a:lumOff val="0"/>
            <a:alphaOff val="0"/>
          </a:schemeClr>
        </a:solidFill>
        <a:ln w="12700" cap="flat" cmpd="sng" algn="ctr">
          <a:noFill/>
          <a:prstDash val="solid"/>
        </a:ln>
        <a:effectLst/>
      </dgm:spPr>
    </dgm:pt>
    <dgm:pt modelId="{5A3CF3D2-DF12-C44A-80D7-FC016A03D042}" type="pres">
      <dgm:prSet presAssocID="{D973507E-11AD-45D4-84F7-515D6BEFB464}" presName="EmptyPlaceHolder" presStyleCnt="0"/>
      <dgm:spPr/>
    </dgm:pt>
    <dgm:pt modelId="{22753A1F-BB04-1E4E-86F5-9433CE070712}" type="pres">
      <dgm:prSet presAssocID="{CF79E5FF-E38B-4042-ADC4-B5CA103F3FB3}" presName="spaceBetweenRectangles" presStyleCnt="0"/>
      <dgm:spPr/>
    </dgm:pt>
    <dgm:pt modelId="{1DC4A1BE-9D3A-0B49-8429-337F4F72414C}" type="pres">
      <dgm:prSet presAssocID="{F9409805-5020-4B00-A396-2A79C8BBCF90}" presName="composite" presStyleCnt="0"/>
      <dgm:spPr/>
    </dgm:pt>
    <dgm:pt modelId="{38D1365F-E67C-4A4E-9040-D8D374BB2A1A}" type="pres">
      <dgm:prSet presAssocID="{F9409805-5020-4B00-A396-2A79C8BBCF90}" presName="L1TextContainer" presStyleLbl="revTx" presStyleIdx="3" presStyleCnt="4">
        <dgm:presLayoutVars>
          <dgm:chMax val="1"/>
          <dgm:chPref val="1"/>
          <dgm:bulletEnabled val="1"/>
        </dgm:presLayoutVars>
      </dgm:prSet>
      <dgm:spPr/>
    </dgm:pt>
    <dgm:pt modelId="{3758D4A5-2C69-B147-A8F7-033E16464E66}" type="pres">
      <dgm:prSet presAssocID="{F9409805-5020-4B00-A396-2A79C8BBCF90}" presName="L2TextContainerWrapper" presStyleCnt="0">
        <dgm:presLayoutVars>
          <dgm:chMax val="0"/>
          <dgm:chPref val="0"/>
          <dgm:bulletEnabled val="1"/>
        </dgm:presLayoutVars>
      </dgm:prSet>
      <dgm:spPr/>
    </dgm:pt>
    <dgm:pt modelId="{7274670B-F6F0-CC47-9690-87ADA8637A51}" type="pres">
      <dgm:prSet presAssocID="{F9409805-5020-4B00-A396-2A79C8BBCF90}" presName="L2TextContainer" presStyleLbl="bgAccFollowNode1" presStyleIdx="3" presStyleCnt="4"/>
      <dgm:spPr/>
    </dgm:pt>
    <dgm:pt modelId="{7405F1F4-2E47-DA4B-B2A5-0F04A6629A98}" type="pres">
      <dgm:prSet presAssocID="{F9409805-5020-4B00-A396-2A79C8BBCF90}" presName="FlexibleEmptyPlaceHolder" presStyleCnt="0"/>
      <dgm:spPr/>
    </dgm:pt>
    <dgm:pt modelId="{1F6C6380-0277-0146-97CA-923DA237A237}" type="pres">
      <dgm:prSet presAssocID="{F9409805-5020-4B00-A396-2A79C8BBCF90}" presName="ConnectLine" presStyleLbl="alignNode1" presStyleIdx="3" presStyleCnt="4"/>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gm:spPr>
    </dgm:pt>
    <dgm:pt modelId="{0FDBDB3C-6AD0-3645-988A-F926221EF78E}" type="pres">
      <dgm:prSet presAssocID="{F9409805-5020-4B00-A396-2A79C8BBCF90}" presName="ConnectorPoint" presStyleLbl="fgAcc1" presStyleIdx="3" presStyleCnt="4"/>
      <dgm:spPr>
        <a:solidFill>
          <a:schemeClr val="lt1">
            <a:alpha val="90000"/>
            <a:hueOff val="0"/>
            <a:satOff val="0"/>
            <a:lumOff val="0"/>
            <a:alphaOff val="0"/>
          </a:schemeClr>
        </a:solidFill>
        <a:ln w="12700" cap="flat" cmpd="sng" algn="ctr">
          <a:noFill/>
          <a:prstDash val="solid"/>
        </a:ln>
        <a:effectLst/>
      </dgm:spPr>
    </dgm:pt>
    <dgm:pt modelId="{815D3A4A-1CBB-7C48-B6EE-5541CEAABEDD}" type="pres">
      <dgm:prSet presAssocID="{F9409805-5020-4B00-A396-2A79C8BBCF90}" presName="EmptyPlaceHolder" presStyleCnt="0"/>
      <dgm:spPr/>
    </dgm:pt>
  </dgm:ptLst>
  <dgm:cxnLst>
    <dgm:cxn modelId="{CF356616-5FF2-7C42-8E18-8DF2F6573111}" type="presOf" srcId="{6234BBF5-189D-481E-9CBA-962999A02CAE}" destId="{7668FD2A-3595-FC47-A270-91F439ACAFB3}" srcOrd="0" destOrd="0" presId="urn:microsoft.com/office/officeart/2017/3/layout/HorizontalPathTimeline"/>
    <dgm:cxn modelId="{AB052C2B-001F-6F42-8602-1F30D3AF4395}" type="presOf" srcId="{40C3DA91-FB72-4442-904A-9213C2B0EF93}" destId="{7274670B-F6F0-CC47-9690-87ADA8637A51}" srcOrd="0" destOrd="0" presId="urn:microsoft.com/office/officeart/2017/3/layout/HorizontalPathTimeline"/>
    <dgm:cxn modelId="{5E261540-C86B-D24B-9202-FA412B4A146C}" type="presOf" srcId="{4DD5D8D5-2C72-4CCC-B22E-27A0F37AFE92}" destId="{EE67F1EE-4859-9842-AF41-B5822C504F51}" srcOrd="0" destOrd="0" presId="urn:microsoft.com/office/officeart/2017/3/layout/HorizontalPathTimeline"/>
    <dgm:cxn modelId="{ED6E2055-DCE4-4FB6-A888-FBCE6AF171B1}" srcId="{1DAF5FD1-AF4E-46D4-876E-7B25EC253747}" destId="{F9409805-5020-4B00-A396-2A79C8BBCF90}" srcOrd="3" destOrd="0" parTransId="{58783A2F-5940-491F-88E9-A8490AE26817}" sibTransId="{67A756B7-67B2-410A-B0F9-8A08598B0432}"/>
    <dgm:cxn modelId="{2165A06E-9286-414E-BF7B-7B48E690CF97}" srcId="{6234BBF5-189D-481E-9CBA-962999A02CAE}" destId="{41870846-FE43-4671-8273-618CED9B00BB}" srcOrd="0" destOrd="0" parTransId="{A5177797-104C-4E70-9176-96E7353206B1}" sibTransId="{D0AF6B38-0BDE-499C-BEC2-252189B797F8}"/>
    <dgm:cxn modelId="{05957271-56CF-1749-8819-3E3EC0A5C24A}" type="presOf" srcId="{F9409805-5020-4B00-A396-2A79C8BBCF90}" destId="{38D1365F-E67C-4A4E-9040-D8D374BB2A1A}" srcOrd="0" destOrd="0" presId="urn:microsoft.com/office/officeart/2017/3/layout/HorizontalPathTimeline"/>
    <dgm:cxn modelId="{5D2C2475-AB61-4E3F-8FED-AD874260A9DE}" srcId="{D973507E-11AD-45D4-84F7-515D6BEFB464}" destId="{DF90831E-C9F4-4C88-B3BE-CBAED2FD4877}" srcOrd="0" destOrd="0" parTransId="{DCDA31FE-A739-4DD3-97A6-3F0C3878CC50}" sibTransId="{137101DA-2B35-44A9-AB30-2DECE686ED14}"/>
    <dgm:cxn modelId="{41E21A80-F932-1A4D-9C49-FC8375FD6186}" type="presOf" srcId="{0FD9A91E-830E-4C15-85C7-22A8FE105869}" destId="{71A852A8-FBEE-8A45-870A-3887281E3BEF}" srcOrd="0" destOrd="0" presId="urn:microsoft.com/office/officeart/2017/3/layout/HorizontalPathTimeline"/>
    <dgm:cxn modelId="{C3C31198-AD43-4D52-A8B3-B0E0B7860B21}" srcId="{1DAF5FD1-AF4E-46D4-876E-7B25EC253747}" destId="{D973507E-11AD-45D4-84F7-515D6BEFB464}" srcOrd="2" destOrd="0" parTransId="{C34EA434-EC0E-4EF5-AF28-74D16857795F}" sibTransId="{CF79E5FF-E38B-4042-ADC4-B5CA103F3FB3}"/>
    <dgm:cxn modelId="{86DE08A4-7567-7249-9FDF-C42D52C337E4}" type="presOf" srcId="{1DAF5FD1-AF4E-46D4-876E-7B25EC253747}" destId="{1BCEFE3A-8603-E945-8789-CC9D437C474E}" srcOrd="0" destOrd="0" presId="urn:microsoft.com/office/officeart/2017/3/layout/HorizontalPathTimeline"/>
    <dgm:cxn modelId="{D06E7AB4-C972-4DA0-98C3-1772EBCF0291}" srcId="{4DD5D8D5-2C72-4CCC-B22E-27A0F37AFE92}" destId="{0FD9A91E-830E-4C15-85C7-22A8FE105869}" srcOrd="0" destOrd="0" parTransId="{8688CBB7-B513-4601-B70E-E9B07D7104A1}" sibTransId="{BFC8C3B0-E140-4C2C-9AC2-4A9177F7C462}"/>
    <dgm:cxn modelId="{6040E5BB-E9EB-C547-9DB2-51091E63CB0C}" type="presOf" srcId="{41870846-FE43-4671-8273-618CED9B00BB}" destId="{5B9C60B8-9E4A-C140-B01C-B3565FF244E0}" srcOrd="0" destOrd="0" presId="urn:microsoft.com/office/officeart/2017/3/layout/HorizontalPathTimeline"/>
    <dgm:cxn modelId="{D894BDE1-935F-4E2D-8CAD-FA5906069B9B}" srcId="{F9409805-5020-4B00-A396-2A79C8BBCF90}" destId="{40C3DA91-FB72-4442-904A-9213C2B0EF93}" srcOrd="0" destOrd="0" parTransId="{BF024F06-CE14-4F19-BFFD-92E35530D26E}" sibTransId="{D31FAB6F-9B0E-478A-A0E0-A1AAB326576A}"/>
    <dgm:cxn modelId="{D23164F0-CC73-40FB-BDD3-A42DFCCDA68C}" srcId="{1DAF5FD1-AF4E-46D4-876E-7B25EC253747}" destId="{6234BBF5-189D-481E-9CBA-962999A02CAE}" srcOrd="1" destOrd="0" parTransId="{11D07323-CD6F-40A4-A861-9A7076EFD08D}" sibTransId="{88982B68-2DD6-4661-A65A-3FB8106EA390}"/>
    <dgm:cxn modelId="{8E844BF6-C6FD-5541-ADA3-6A5E1828261F}" type="presOf" srcId="{D973507E-11AD-45D4-84F7-515D6BEFB464}" destId="{47AE17EC-95E5-9D48-BF99-4D508E90A115}" srcOrd="0" destOrd="0" presId="urn:microsoft.com/office/officeart/2017/3/layout/HorizontalPathTimeline"/>
    <dgm:cxn modelId="{56B35FF6-F6AE-4B12-8AB3-B7650475EBD4}" srcId="{1DAF5FD1-AF4E-46D4-876E-7B25EC253747}" destId="{4DD5D8D5-2C72-4CCC-B22E-27A0F37AFE92}" srcOrd="0" destOrd="0" parTransId="{ABA81633-D690-460A-8E05-DEF9D392CB94}" sibTransId="{06CBB110-513E-42DC-8AC7-5D89F1D3D891}"/>
    <dgm:cxn modelId="{0444DCFA-EA96-E347-AF00-CB5EEB85D208}" type="presOf" srcId="{DF90831E-C9F4-4C88-B3BE-CBAED2FD4877}" destId="{0BEA9724-CDF0-5E4A-8701-A72B538AEC83}" srcOrd="0" destOrd="0" presId="urn:microsoft.com/office/officeart/2017/3/layout/HorizontalPathTimeline"/>
    <dgm:cxn modelId="{DE5A5AC9-9269-8D46-9B22-C50065C47E76}" type="presParOf" srcId="{1BCEFE3A-8603-E945-8789-CC9D437C474E}" destId="{03663903-B3B8-7049-B39B-09E04ABF6BA0}" srcOrd="0" destOrd="0" presId="urn:microsoft.com/office/officeart/2017/3/layout/HorizontalPathTimeline"/>
    <dgm:cxn modelId="{B4871FDE-BD9E-024D-8257-16917DBD31E6}" type="presParOf" srcId="{1BCEFE3A-8603-E945-8789-CC9D437C474E}" destId="{FBE4A1AA-5DC4-E64C-9F85-E0930017CEB1}" srcOrd="1" destOrd="0" presId="urn:microsoft.com/office/officeart/2017/3/layout/HorizontalPathTimeline"/>
    <dgm:cxn modelId="{145D2550-7247-8A42-AFAD-FA798A78D6AE}" type="presParOf" srcId="{FBE4A1AA-5DC4-E64C-9F85-E0930017CEB1}" destId="{301936FC-7827-1740-96BA-DB3FE3EE80CF}" srcOrd="0" destOrd="0" presId="urn:microsoft.com/office/officeart/2017/3/layout/HorizontalPathTimeline"/>
    <dgm:cxn modelId="{AEBC8C4D-D59D-A14E-894A-668076C31C71}" type="presParOf" srcId="{301936FC-7827-1740-96BA-DB3FE3EE80CF}" destId="{EE67F1EE-4859-9842-AF41-B5822C504F51}" srcOrd="0" destOrd="0" presId="urn:microsoft.com/office/officeart/2017/3/layout/HorizontalPathTimeline"/>
    <dgm:cxn modelId="{780F2D70-8401-7E4E-A092-3E5169F0AC2D}" type="presParOf" srcId="{301936FC-7827-1740-96BA-DB3FE3EE80CF}" destId="{4D4025FA-492E-E143-9A9D-17D6E00D12E2}" srcOrd="1" destOrd="0" presId="urn:microsoft.com/office/officeart/2017/3/layout/HorizontalPathTimeline"/>
    <dgm:cxn modelId="{24D3AE2F-AC71-F94F-B42E-7C3949F02AAD}" type="presParOf" srcId="{4D4025FA-492E-E143-9A9D-17D6E00D12E2}" destId="{71A852A8-FBEE-8A45-870A-3887281E3BEF}" srcOrd="0" destOrd="0" presId="urn:microsoft.com/office/officeart/2017/3/layout/HorizontalPathTimeline"/>
    <dgm:cxn modelId="{0899F718-E598-2849-A73F-7FA20098AF62}" type="presParOf" srcId="{4D4025FA-492E-E143-9A9D-17D6E00D12E2}" destId="{8D6B9847-BD12-7E4C-8B09-387363C2C5FA}" srcOrd="1" destOrd="0" presId="urn:microsoft.com/office/officeart/2017/3/layout/HorizontalPathTimeline"/>
    <dgm:cxn modelId="{89968F66-AE44-474D-B002-B17A8E2FEF88}" type="presParOf" srcId="{301936FC-7827-1740-96BA-DB3FE3EE80CF}" destId="{D023C4B8-F0E3-D24F-BBA4-7310273CC96F}" srcOrd="2" destOrd="0" presId="urn:microsoft.com/office/officeart/2017/3/layout/HorizontalPathTimeline"/>
    <dgm:cxn modelId="{3FEA5026-1FE2-E743-A2B5-4A5ECB713AC0}" type="presParOf" srcId="{301936FC-7827-1740-96BA-DB3FE3EE80CF}" destId="{B1C644C7-AA21-8F45-9EC4-340BE2DFDAAA}" srcOrd="3" destOrd="0" presId="urn:microsoft.com/office/officeart/2017/3/layout/HorizontalPathTimeline"/>
    <dgm:cxn modelId="{18F51948-DAE1-1E4A-97E3-5F4DE01D56B2}" type="presParOf" srcId="{301936FC-7827-1740-96BA-DB3FE3EE80CF}" destId="{7C414164-2F5A-AE46-AA59-CA874D0E3507}" srcOrd="4" destOrd="0" presId="urn:microsoft.com/office/officeart/2017/3/layout/HorizontalPathTimeline"/>
    <dgm:cxn modelId="{0CA97CB0-95B3-BC4B-B6F0-F1815FB6C9AE}" type="presParOf" srcId="{FBE4A1AA-5DC4-E64C-9F85-E0930017CEB1}" destId="{7C3F3415-4370-504E-869D-D9A76853A8C8}" srcOrd="1" destOrd="0" presId="urn:microsoft.com/office/officeart/2017/3/layout/HorizontalPathTimeline"/>
    <dgm:cxn modelId="{4762FCB0-5159-B34E-9CC8-216A680C5859}" type="presParOf" srcId="{FBE4A1AA-5DC4-E64C-9F85-E0930017CEB1}" destId="{1FF84DF1-D9EA-B449-92A7-519E6238FD3E}" srcOrd="2" destOrd="0" presId="urn:microsoft.com/office/officeart/2017/3/layout/HorizontalPathTimeline"/>
    <dgm:cxn modelId="{AC25D887-DBAB-B74F-BF9A-56E70C87BCE0}" type="presParOf" srcId="{1FF84DF1-D9EA-B449-92A7-519E6238FD3E}" destId="{7668FD2A-3595-FC47-A270-91F439ACAFB3}" srcOrd="0" destOrd="0" presId="urn:microsoft.com/office/officeart/2017/3/layout/HorizontalPathTimeline"/>
    <dgm:cxn modelId="{227E95D6-4855-3941-8FC2-68251C7D5811}" type="presParOf" srcId="{1FF84DF1-D9EA-B449-92A7-519E6238FD3E}" destId="{CD2B37C4-1615-0944-9733-CEADB335DAFB}" srcOrd="1" destOrd="0" presId="urn:microsoft.com/office/officeart/2017/3/layout/HorizontalPathTimeline"/>
    <dgm:cxn modelId="{20341124-B6FA-DE44-A7AC-C6274EAD0572}" type="presParOf" srcId="{CD2B37C4-1615-0944-9733-CEADB335DAFB}" destId="{5B9C60B8-9E4A-C140-B01C-B3565FF244E0}" srcOrd="0" destOrd="0" presId="urn:microsoft.com/office/officeart/2017/3/layout/HorizontalPathTimeline"/>
    <dgm:cxn modelId="{002C3832-0EC0-5F44-AC9A-B5209D0BA454}" type="presParOf" srcId="{CD2B37C4-1615-0944-9733-CEADB335DAFB}" destId="{4BAD55BE-6371-6E45-80E8-49228C95F0C3}" srcOrd="1" destOrd="0" presId="urn:microsoft.com/office/officeart/2017/3/layout/HorizontalPathTimeline"/>
    <dgm:cxn modelId="{0A99F07F-F95E-C34C-AE52-736D9E188D2C}" type="presParOf" srcId="{1FF84DF1-D9EA-B449-92A7-519E6238FD3E}" destId="{D09B773F-7AE8-B841-89B4-E50CA298A6E9}" srcOrd="2" destOrd="0" presId="urn:microsoft.com/office/officeart/2017/3/layout/HorizontalPathTimeline"/>
    <dgm:cxn modelId="{3C36F030-3EEB-224D-968F-E114260C507D}" type="presParOf" srcId="{1FF84DF1-D9EA-B449-92A7-519E6238FD3E}" destId="{BCE15361-1BBE-2249-B402-6F7FF2750307}" srcOrd="3" destOrd="0" presId="urn:microsoft.com/office/officeart/2017/3/layout/HorizontalPathTimeline"/>
    <dgm:cxn modelId="{2F714C5A-3CA6-A940-81A7-765410D14179}" type="presParOf" srcId="{1FF84DF1-D9EA-B449-92A7-519E6238FD3E}" destId="{127F2DC9-1452-7D4D-9C66-4FC0CC524C7C}" srcOrd="4" destOrd="0" presId="urn:microsoft.com/office/officeart/2017/3/layout/HorizontalPathTimeline"/>
    <dgm:cxn modelId="{D86DFC0D-08B8-E74C-A91D-8FDCD1AC65D1}" type="presParOf" srcId="{FBE4A1AA-5DC4-E64C-9F85-E0930017CEB1}" destId="{709947B6-8D16-394B-BDFB-600B59994D0C}" srcOrd="3" destOrd="0" presId="urn:microsoft.com/office/officeart/2017/3/layout/HorizontalPathTimeline"/>
    <dgm:cxn modelId="{6449655F-A215-EF48-B44A-E558272BC91D}" type="presParOf" srcId="{FBE4A1AA-5DC4-E64C-9F85-E0930017CEB1}" destId="{06232580-E82D-EC47-866D-0B51CE871994}" srcOrd="4" destOrd="0" presId="urn:microsoft.com/office/officeart/2017/3/layout/HorizontalPathTimeline"/>
    <dgm:cxn modelId="{CCEA6267-5158-3D4F-87F3-2F259A285167}" type="presParOf" srcId="{06232580-E82D-EC47-866D-0B51CE871994}" destId="{47AE17EC-95E5-9D48-BF99-4D508E90A115}" srcOrd="0" destOrd="0" presId="urn:microsoft.com/office/officeart/2017/3/layout/HorizontalPathTimeline"/>
    <dgm:cxn modelId="{6A64D2D6-0084-8D4E-BADA-26EA30CB68E0}" type="presParOf" srcId="{06232580-E82D-EC47-866D-0B51CE871994}" destId="{42FDA172-CFF4-E944-AE06-9F73A4B35674}" srcOrd="1" destOrd="0" presId="urn:microsoft.com/office/officeart/2017/3/layout/HorizontalPathTimeline"/>
    <dgm:cxn modelId="{0DA76396-4D0E-DD48-A714-9F880CEE84FE}" type="presParOf" srcId="{42FDA172-CFF4-E944-AE06-9F73A4B35674}" destId="{0BEA9724-CDF0-5E4A-8701-A72B538AEC83}" srcOrd="0" destOrd="0" presId="urn:microsoft.com/office/officeart/2017/3/layout/HorizontalPathTimeline"/>
    <dgm:cxn modelId="{AC13B901-8E60-A04F-8E18-5D4DB16813C9}" type="presParOf" srcId="{42FDA172-CFF4-E944-AE06-9F73A4B35674}" destId="{AE2BAB81-EB3C-E941-94A8-3852C0D30AC9}" srcOrd="1" destOrd="0" presId="urn:microsoft.com/office/officeart/2017/3/layout/HorizontalPathTimeline"/>
    <dgm:cxn modelId="{702D0EC3-F1B8-3F43-ABD8-287BA1A69218}" type="presParOf" srcId="{06232580-E82D-EC47-866D-0B51CE871994}" destId="{9919CE78-7E8F-4E49-8E60-BA39AAFE97A5}" srcOrd="2" destOrd="0" presId="urn:microsoft.com/office/officeart/2017/3/layout/HorizontalPathTimeline"/>
    <dgm:cxn modelId="{EE09A4ED-E501-AE4F-A8DD-5F2126D773F6}" type="presParOf" srcId="{06232580-E82D-EC47-866D-0B51CE871994}" destId="{6B165BA4-EB29-B646-BCCA-C07A3B2224F2}" srcOrd="3" destOrd="0" presId="urn:microsoft.com/office/officeart/2017/3/layout/HorizontalPathTimeline"/>
    <dgm:cxn modelId="{922FEDDF-BFF9-7845-9320-71F6C690453E}" type="presParOf" srcId="{06232580-E82D-EC47-866D-0B51CE871994}" destId="{5A3CF3D2-DF12-C44A-80D7-FC016A03D042}" srcOrd="4" destOrd="0" presId="urn:microsoft.com/office/officeart/2017/3/layout/HorizontalPathTimeline"/>
    <dgm:cxn modelId="{D6A5EA58-CF18-234D-9CAC-8B58D99834F8}" type="presParOf" srcId="{FBE4A1AA-5DC4-E64C-9F85-E0930017CEB1}" destId="{22753A1F-BB04-1E4E-86F5-9433CE070712}" srcOrd="5" destOrd="0" presId="urn:microsoft.com/office/officeart/2017/3/layout/HorizontalPathTimeline"/>
    <dgm:cxn modelId="{0DE2A816-CC99-0041-B630-FA4736112A28}" type="presParOf" srcId="{FBE4A1AA-5DC4-E64C-9F85-E0930017CEB1}" destId="{1DC4A1BE-9D3A-0B49-8429-337F4F72414C}" srcOrd="6" destOrd="0" presId="urn:microsoft.com/office/officeart/2017/3/layout/HorizontalPathTimeline"/>
    <dgm:cxn modelId="{DA00E2B9-63C0-7149-9593-97FC23AD7B1F}" type="presParOf" srcId="{1DC4A1BE-9D3A-0B49-8429-337F4F72414C}" destId="{38D1365F-E67C-4A4E-9040-D8D374BB2A1A}" srcOrd="0" destOrd="0" presId="urn:microsoft.com/office/officeart/2017/3/layout/HorizontalPathTimeline"/>
    <dgm:cxn modelId="{2955F31D-ACFE-F244-9D23-81BED01DD6A6}" type="presParOf" srcId="{1DC4A1BE-9D3A-0B49-8429-337F4F72414C}" destId="{3758D4A5-2C69-B147-A8F7-033E16464E66}" srcOrd="1" destOrd="0" presId="urn:microsoft.com/office/officeart/2017/3/layout/HorizontalPathTimeline"/>
    <dgm:cxn modelId="{4CA80A6B-58AE-A84A-A5E4-943074F9E88A}" type="presParOf" srcId="{3758D4A5-2C69-B147-A8F7-033E16464E66}" destId="{7274670B-F6F0-CC47-9690-87ADA8637A51}" srcOrd="0" destOrd="0" presId="urn:microsoft.com/office/officeart/2017/3/layout/HorizontalPathTimeline"/>
    <dgm:cxn modelId="{8F326724-67EC-CB48-9721-8A5C08CDE6AB}" type="presParOf" srcId="{3758D4A5-2C69-B147-A8F7-033E16464E66}" destId="{7405F1F4-2E47-DA4B-B2A5-0F04A6629A98}" srcOrd="1" destOrd="0" presId="urn:microsoft.com/office/officeart/2017/3/layout/HorizontalPathTimeline"/>
    <dgm:cxn modelId="{43A7D7F5-2329-B74C-93E1-E9F790506CE2}" type="presParOf" srcId="{1DC4A1BE-9D3A-0B49-8429-337F4F72414C}" destId="{1F6C6380-0277-0146-97CA-923DA237A237}" srcOrd="2" destOrd="0" presId="urn:microsoft.com/office/officeart/2017/3/layout/HorizontalPathTimeline"/>
    <dgm:cxn modelId="{CA7DD986-C115-CE4B-8711-4C10963F2BF4}" type="presParOf" srcId="{1DC4A1BE-9D3A-0B49-8429-337F4F72414C}" destId="{0FDBDB3C-6AD0-3645-988A-F926221EF78E}" srcOrd="3" destOrd="0" presId="urn:microsoft.com/office/officeart/2017/3/layout/HorizontalPathTimeline"/>
    <dgm:cxn modelId="{A6859A06-BCAF-C049-B7EC-6CEDECF5D809}" type="presParOf" srcId="{1DC4A1BE-9D3A-0B49-8429-337F4F72414C}" destId="{815D3A4A-1CBB-7C48-B6EE-5541CEAABEDD}" srcOrd="4" destOrd="0" presId="urn:microsoft.com/office/officeart/2017/3/layout/HorizontalPath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6472AB7-699A-4E34-B104-7D4CA78F72EB}"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C1B4F048-941F-4F9F-9B2E-685AF3A30322}">
      <dgm:prSet/>
      <dgm:spPr/>
      <dgm:t>
        <a:bodyPr/>
        <a:lstStyle/>
        <a:p>
          <a:r>
            <a:rPr lang="en-GB" b="1"/>
            <a:t>Hashem Abedi</a:t>
          </a:r>
          <a:endParaRPr lang="en-US"/>
        </a:p>
      </dgm:t>
    </dgm:pt>
    <dgm:pt modelId="{F6A09F63-5126-4C58-B011-EF748D582F46}" type="parTrans" cxnId="{9699272E-D410-4F3F-AF36-7D55A0EA8735}">
      <dgm:prSet/>
      <dgm:spPr/>
      <dgm:t>
        <a:bodyPr/>
        <a:lstStyle/>
        <a:p>
          <a:endParaRPr lang="en-US"/>
        </a:p>
      </dgm:t>
    </dgm:pt>
    <dgm:pt modelId="{043B4F04-8C40-46C5-8A63-B7789801499B}" type="sibTrans" cxnId="{9699272E-D410-4F3F-AF36-7D55A0EA8735}">
      <dgm:prSet/>
      <dgm:spPr/>
      <dgm:t>
        <a:bodyPr/>
        <a:lstStyle/>
        <a:p>
          <a:endParaRPr lang="en-US"/>
        </a:p>
      </dgm:t>
    </dgm:pt>
    <dgm:pt modelId="{5D4A1311-7D66-42EA-844E-09FFBE44D0F8}">
      <dgm:prSet/>
      <dgm:spPr/>
      <dgm:t>
        <a:bodyPr/>
        <a:lstStyle/>
        <a:p>
          <a:r>
            <a:rPr lang="en-GB"/>
            <a:t>Arrested by Libyan counterterrorism officials.</a:t>
          </a:r>
          <a:endParaRPr lang="en-US"/>
        </a:p>
      </dgm:t>
    </dgm:pt>
    <dgm:pt modelId="{4F2898A8-E99B-4F2B-8860-B56BE5F51089}" type="parTrans" cxnId="{0C622E14-83C1-492C-AD51-29DD61F76CCE}">
      <dgm:prSet/>
      <dgm:spPr/>
      <dgm:t>
        <a:bodyPr/>
        <a:lstStyle/>
        <a:p>
          <a:endParaRPr lang="en-US"/>
        </a:p>
      </dgm:t>
    </dgm:pt>
    <dgm:pt modelId="{372FDDA8-67F0-47C6-A253-F0C7B9AB379E}" type="sibTrans" cxnId="{0C622E14-83C1-492C-AD51-29DD61F76CCE}">
      <dgm:prSet/>
      <dgm:spPr/>
      <dgm:t>
        <a:bodyPr/>
        <a:lstStyle/>
        <a:p>
          <a:endParaRPr lang="en-US"/>
        </a:p>
      </dgm:t>
    </dgm:pt>
    <dgm:pt modelId="{E2DFC274-E5C9-43F1-AB0B-D5B3C21C4658}">
      <dgm:prSet/>
      <dgm:spPr/>
      <dgm:t>
        <a:bodyPr/>
        <a:lstStyle/>
        <a:p>
          <a:r>
            <a:rPr lang="en-GB" dirty="0"/>
            <a:t>Arrested same day as older brother Ismail.</a:t>
          </a:r>
          <a:endParaRPr lang="en-US" dirty="0"/>
        </a:p>
      </dgm:t>
    </dgm:pt>
    <dgm:pt modelId="{5923514A-7DDF-468B-A27E-C004CCEEA6BA}" type="parTrans" cxnId="{8854845A-4F61-40D2-BD2C-FB1A9F635B3D}">
      <dgm:prSet/>
      <dgm:spPr/>
      <dgm:t>
        <a:bodyPr/>
        <a:lstStyle/>
        <a:p>
          <a:endParaRPr lang="en-US"/>
        </a:p>
      </dgm:t>
    </dgm:pt>
    <dgm:pt modelId="{5A40F97D-4E7B-4C17-B1EE-F26C2B3C3141}" type="sibTrans" cxnId="{8854845A-4F61-40D2-BD2C-FB1A9F635B3D}">
      <dgm:prSet/>
      <dgm:spPr/>
      <dgm:t>
        <a:bodyPr/>
        <a:lstStyle/>
        <a:p>
          <a:endParaRPr lang="en-US"/>
        </a:p>
      </dgm:t>
    </dgm:pt>
    <dgm:pt modelId="{B00D825E-074C-4749-A653-A677E8A66064}">
      <dgm:prSet/>
      <dgm:spPr/>
      <dgm:t>
        <a:bodyPr/>
        <a:lstStyle/>
        <a:p>
          <a:r>
            <a:rPr lang="en-GB"/>
            <a:t>Remained in captivity for two years before being extradited to the UK</a:t>
          </a:r>
          <a:endParaRPr lang="en-US"/>
        </a:p>
      </dgm:t>
    </dgm:pt>
    <dgm:pt modelId="{82D23135-844D-447F-B6C1-CB2A8D34D086}" type="parTrans" cxnId="{C19DA120-660C-41E7-B9F1-738C20866824}">
      <dgm:prSet/>
      <dgm:spPr/>
      <dgm:t>
        <a:bodyPr/>
        <a:lstStyle/>
        <a:p>
          <a:endParaRPr lang="en-US"/>
        </a:p>
      </dgm:t>
    </dgm:pt>
    <dgm:pt modelId="{E609476F-180A-44AF-8725-46F172B245A4}" type="sibTrans" cxnId="{C19DA120-660C-41E7-B9F1-738C20866824}">
      <dgm:prSet/>
      <dgm:spPr/>
      <dgm:t>
        <a:bodyPr/>
        <a:lstStyle/>
        <a:p>
          <a:endParaRPr lang="en-US"/>
        </a:p>
      </dgm:t>
    </dgm:pt>
    <dgm:pt modelId="{8B6C2F61-EBF4-428C-BC45-F105C8BF6DAA}">
      <dgm:prSet/>
      <dgm:spPr/>
      <dgm:t>
        <a:bodyPr/>
        <a:lstStyle/>
        <a:p>
          <a:r>
            <a:rPr lang="en-GB"/>
            <a:t>Hashem - radicalised in 2015 when he was living in Manchester.</a:t>
          </a:r>
          <a:endParaRPr lang="en-US"/>
        </a:p>
      </dgm:t>
    </dgm:pt>
    <dgm:pt modelId="{8BCF4301-6DA5-49C5-8E17-E25614BEBA90}" type="parTrans" cxnId="{3ABD86CB-BD36-48A2-92A0-3DBA7656BBC9}">
      <dgm:prSet/>
      <dgm:spPr/>
      <dgm:t>
        <a:bodyPr/>
        <a:lstStyle/>
        <a:p>
          <a:endParaRPr lang="en-US"/>
        </a:p>
      </dgm:t>
    </dgm:pt>
    <dgm:pt modelId="{E9EE4CA1-B1CB-444F-BF73-C297F0776DB1}" type="sibTrans" cxnId="{3ABD86CB-BD36-48A2-92A0-3DBA7656BBC9}">
      <dgm:prSet/>
      <dgm:spPr/>
      <dgm:t>
        <a:bodyPr/>
        <a:lstStyle/>
        <a:p>
          <a:endParaRPr lang="en-US"/>
        </a:p>
      </dgm:t>
    </dgm:pt>
    <dgm:pt modelId="{858C29F6-8E51-415C-87A3-47F492049AF2}">
      <dgm:prSet/>
      <dgm:spPr/>
      <dgm:t>
        <a:bodyPr/>
        <a:lstStyle/>
        <a:p>
          <a:r>
            <a:rPr lang="en-GB"/>
            <a:t>August 2019 – denied knowledge of the plot.</a:t>
          </a:r>
          <a:endParaRPr lang="en-US"/>
        </a:p>
      </dgm:t>
    </dgm:pt>
    <dgm:pt modelId="{AFAFFEF1-C6EB-4839-B1C0-90C62028618F}" type="parTrans" cxnId="{D113C7CA-C361-436A-AA7D-98F2DD34DCE3}">
      <dgm:prSet/>
      <dgm:spPr/>
      <dgm:t>
        <a:bodyPr/>
        <a:lstStyle/>
        <a:p>
          <a:endParaRPr lang="en-US"/>
        </a:p>
      </dgm:t>
    </dgm:pt>
    <dgm:pt modelId="{84BB5AF1-2016-48EB-A348-045427C3B3F4}" type="sibTrans" cxnId="{D113C7CA-C361-436A-AA7D-98F2DD34DCE3}">
      <dgm:prSet/>
      <dgm:spPr/>
      <dgm:t>
        <a:bodyPr/>
        <a:lstStyle/>
        <a:p>
          <a:endParaRPr lang="en-US"/>
        </a:p>
      </dgm:t>
    </dgm:pt>
    <dgm:pt modelId="{4C492FD3-DCCF-4011-AD48-C4A785C246F0}">
      <dgm:prSet/>
      <dgm:spPr/>
      <dgm:t>
        <a:bodyPr/>
        <a:lstStyle/>
        <a:p>
          <a:r>
            <a:rPr lang="en-GB"/>
            <a:t>October 2020 admitted that he played a ‘’full knowing part’’.</a:t>
          </a:r>
          <a:endParaRPr lang="en-US"/>
        </a:p>
      </dgm:t>
    </dgm:pt>
    <dgm:pt modelId="{75F7FAD1-0E13-4F44-AA30-26B65A0939A4}" type="parTrans" cxnId="{C3000BAC-FC80-499F-9261-227EEDF01269}">
      <dgm:prSet/>
      <dgm:spPr/>
      <dgm:t>
        <a:bodyPr/>
        <a:lstStyle/>
        <a:p>
          <a:endParaRPr lang="en-US"/>
        </a:p>
      </dgm:t>
    </dgm:pt>
    <dgm:pt modelId="{4D223A95-4445-4762-9F37-712D1DC4EFD1}" type="sibTrans" cxnId="{C3000BAC-FC80-499F-9261-227EEDF01269}">
      <dgm:prSet/>
      <dgm:spPr/>
      <dgm:t>
        <a:bodyPr/>
        <a:lstStyle/>
        <a:p>
          <a:endParaRPr lang="en-US"/>
        </a:p>
      </dgm:t>
    </dgm:pt>
    <dgm:pt modelId="{18275B16-736F-4C0A-B509-B01D13C36330}">
      <dgm:prSet/>
      <dgm:spPr/>
      <dgm:t>
        <a:bodyPr/>
        <a:lstStyle/>
        <a:p>
          <a:r>
            <a:rPr lang="en-GB"/>
            <a:t>Hashem built detonator and purchased chemicals for the bomb.</a:t>
          </a:r>
          <a:endParaRPr lang="en-US"/>
        </a:p>
      </dgm:t>
    </dgm:pt>
    <dgm:pt modelId="{C48F310E-068F-4DF4-8FC5-F60FC4B5104C}" type="parTrans" cxnId="{5F2E8C93-D3FE-45C9-A66B-19B6895F761E}">
      <dgm:prSet/>
      <dgm:spPr/>
      <dgm:t>
        <a:bodyPr/>
        <a:lstStyle/>
        <a:p>
          <a:endParaRPr lang="en-US"/>
        </a:p>
      </dgm:t>
    </dgm:pt>
    <dgm:pt modelId="{9DE4B4BB-1CE4-4F26-927C-5EF9E8825678}" type="sibTrans" cxnId="{5F2E8C93-D3FE-45C9-A66B-19B6895F761E}">
      <dgm:prSet/>
      <dgm:spPr/>
      <dgm:t>
        <a:bodyPr/>
        <a:lstStyle/>
        <a:p>
          <a:endParaRPr lang="en-US"/>
        </a:p>
      </dgm:t>
    </dgm:pt>
    <dgm:pt modelId="{5BE6EE1D-755D-48BA-8276-517543615D64}">
      <dgm:prSet/>
      <dgm:spPr/>
      <dgm:t>
        <a:bodyPr/>
        <a:lstStyle/>
        <a:p>
          <a:r>
            <a:rPr lang="en-GB" dirty="0"/>
            <a:t>Bought a car for Salman to store the explosives.</a:t>
          </a:r>
          <a:endParaRPr lang="en-US" dirty="0"/>
        </a:p>
      </dgm:t>
    </dgm:pt>
    <dgm:pt modelId="{09BC0207-6E26-4595-AD09-8CCB207AC17E}" type="parTrans" cxnId="{27FC78B1-51FF-4FBA-8BD2-42FF40188D0D}">
      <dgm:prSet/>
      <dgm:spPr/>
      <dgm:t>
        <a:bodyPr/>
        <a:lstStyle/>
        <a:p>
          <a:endParaRPr lang="en-US"/>
        </a:p>
      </dgm:t>
    </dgm:pt>
    <dgm:pt modelId="{EDE14CB6-89CB-4F3C-8649-DA129E3101F9}" type="sibTrans" cxnId="{27FC78B1-51FF-4FBA-8BD2-42FF40188D0D}">
      <dgm:prSet/>
      <dgm:spPr/>
      <dgm:t>
        <a:bodyPr/>
        <a:lstStyle/>
        <a:p>
          <a:endParaRPr lang="en-US"/>
        </a:p>
      </dgm:t>
    </dgm:pt>
    <dgm:pt modelId="{0B58E68B-1308-584D-936C-439C1C3C7EAD}" type="pres">
      <dgm:prSet presAssocID="{96472AB7-699A-4E34-B104-7D4CA78F72EB}" presName="linear" presStyleCnt="0">
        <dgm:presLayoutVars>
          <dgm:animLvl val="lvl"/>
          <dgm:resizeHandles val="exact"/>
        </dgm:presLayoutVars>
      </dgm:prSet>
      <dgm:spPr/>
    </dgm:pt>
    <dgm:pt modelId="{1E3A3C22-9D55-8C44-B2A2-A3D3EAC00FE4}" type="pres">
      <dgm:prSet presAssocID="{C1B4F048-941F-4F9F-9B2E-685AF3A30322}" presName="parentText" presStyleLbl="node1" presStyleIdx="0" presStyleCnt="9">
        <dgm:presLayoutVars>
          <dgm:chMax val="0"/>
          <dgm:bulletEnabled val="1"/>
        </dgm:presLayoutVars>
      </dgm:prSet>
      <dgm:spPr/>
    </dgm:pt>
    <dgm:pt modelId="{DD5666A0-DF6A-CE45-9194-3D3BF22AB5A9}" type="pres">
      <dgm:prSet presAssocID="{043B4F04-8C40-46C5-8A63-B7789801499B}" presName="spacer" presStyleCnt="0"/>
      <dgm:spPr/>
    </dgm:pt>
    <dgm:pt modelId="{33C4DAA1-2977-5B4B-A860-C962C9A638A6}" type="pres">
      <dgm:prSet presAssocID="{5D4A1311-7D66-42EA-844E-09FFBE44D0F8}" presName="parentText" presStyleLbl="node1" presStyleIdx="1" presStyleCnt="9">
        <dgm:presLayoutVars>
          <dgm:chMax val="0"/>
          <dgm:bulletEnabled val="1"/>
        </dgm:presLayoutVars>
      </dgm:prSet>
      <dgm:spPr/>
    </dgm:pt>
    <dgm:pt modelId="{57E627F7-BD8B-AF44-84C8-6526C95DF276}" type="pres">
      <dgm:prSet presAssocID="{372FDDA8-67F0-47C6-A253-F0C7B9AB379E}" presName="spacer" presStyleCnt="0"/>
      <dgm:spPr/>
    </dgm:pt>
    <dgm:pt modelId="{7AC1307E-52FD-934A-A460-01F6507926CE}" type="pres">
      <dgm:prSet presAssocID="{E2DFC274-E5C9-43F1-AB0B-D5B3C21C4658}" presName="parentText" presStyleLbl="node1" presStyleIdx="2" presStyleCnt="9">
        <dgm:presLayoutVars>
          <dgm:chMax val="0"/>
          <dgm:bulletEnabled val="1"/>
        </dgm:presLayoutVars>
      </dgm:prSet>
      <dgm:spPr/>
    </dgm:pt>
    <dgm:pt modelId="{B8AB916E-C419-9642-BFB1-07FAE0DCCAE4}" type="pres">
      <dgm:prSet presAssocID="{5A40F97D-4E7B-4C17-B1EE-F26C2B3C3141}" presName="spacer" presStyleCnt="0"/>
      <dgm:spPr/>
    </dgm:pt>
    <dgm:pt modelId="{D2E77901-E233-0E4F-9C67-EA700ADDE26E}" type="pres">
      <dgm:prSet presAssocID="{B00D825E-074C-4749-A653-A677E8A66064}" presName="parentText" presStyleLbl="node1" presStyleIdx="3" presStyleCnt="9">
        <dgm:presLayoutVars>
          <dgm:chMax val="0"/>
          <dgm:bulletEnabled val="1"/>
        </dgm:presLayoutVars>
      </dgm:prSet>
      <dgm:spPr/>
    </dgm:pt>
    <dgm:pt modelId="{64C6FF9D-C5C6-9A4B-A5CC-CED1C8B2CE26}" type="pres">
      <dgm:prSet presAssocID="{E609476F-180A-44AF-8725-46F172B245A4}" presName="spacer" presStyleCnt="0"/>
      <dgm:spPr/>
    </dgm:pt>
    <dgm:pt modelId="{BA44BF58-098D-E34A-BC12-C6733D4B9CA6}" type="pres">
      <dgm:prSet presAssocID="{8B6C2F61-EBF4-428C-BC45-F105C8BF6DAA}" presName="parentText" presStyleLbl="node1" presStyleIdx="4" presStyleCnt="9">
        <dgm:presLayoutVars>
          <dgm:chMax val="0"/>
          <dgm:bulletEnabled val="1"/>
        </dgm:presLayoutVars>
      </dgm:prSet>
      <dgm:spPr/>
    </dgm:pt>
    <dgm:pt modelId="{B5008195-E583-EA4E-B7D2-E47A1359D149}" type="pres">
      <dgm:prSet presAssocID="{E9EE4CA1-B1CB-444F-BF73-C297F0776DB1}" presName="spacer" presStyleCnt="0"/>
      <dgm:spPr/>
    </dgm:pt>
    <dgm:pt modelId="{DB927528-7B50-3B45-82E3-2EAD51D4296A}" type="pres">
      <dgm:prSet presAssocID="{858C29F6-8E51-415C-87A3-47F492049AF2}" presName="parentText" presStyleLbl="node1" presStyleIdx="5" presStyleCnt="9">
        <dgm:presLayoutVars>
          <dgm:chMax val="0"/>
          <dgm:bulletEnabled val="1"/>
        </dgm:presLayoutVars>
      </dgm:prSet>
      <dgm:spPr/>
    </dgm:pt>
    <dgm:pt modelId="{FEE20119-1DBA-834E-9C99-BDD123634E49}" type="pres">
      <dgm:prSet presAssocID="{84BB5AF1-2016-48EB-A348-045427C3B3F4}" presName="spacer" presStyleCnt="0"/>
      <dgm:spPr/>
    </dgm:pt>
    <dgm:pt modelId="{EFA8C6D1-A614-0148-A216-901BEB127300}" type="pres">
      <dgm:prSet presAssocID="{4C492FD3-DCCF-4011-AD48-C4A785C246F0}" presName="parentText" presStyleLbl="node1" presStyleIdx="6" presStyleCnt="9">
        <dgm:presLayoutVars>
          <dgm:chMax val="0"/>
          <dgm:bulletEnabled val="1"/>
        </dgm:presLayoutVars>
      </dgm:prSet>
      <dgm:spPr/>
    </dgm:pt>
    <dgm:pt modelId="{8C026165-7EA7-EB43-9C6D-9355926B97B8}" type="pres">
      <dgm:prSet presAssocID="{4D223A95-4445-4762-9F37-712D1DC4EFD1}" presName="spacer" presStyleCnt="0"/>
      <dgm:spPr/>
    </dgm:pt>
    <dgm:pt modelId="{8D84BC86-9790-6541-B485-A173BF094533}" type="pres">
      <dgm:prSet presAssocID="{18275B16-736F-4C0A-B509-B01D13C36330}" presName="parentText" presStyleLbl="node1" presStyleIdx="7" presStyleCnt="9">
        <dgm:presLayoutVars>
          <dgm:chMax val="0"/>
          <dgm:bulletEnabled val="1"/>
        </dgm:presLayoutVars>
      </dgm:prSet>
      <dgm:spPr/>
    </dgm:pt>
    <dgm:pt modelId="{AD3B86A6-54E4-BC44-8F2C-D5D58A622C46}" type="pres">
      <dgm:prSet presAssocID="{9DE4B4BB-1CE4-4F26-927C-5EF9E8825678}" presName="spacer" presStyleCnt="0"/>
      <dgm:spPr/>
    </dgm:pt>
    <dgm:pt modelId="{444C01A5-21E6-5F43-8A4B-63F160D7F255}" type="pres">
      <dgm:prSet presAssocID="{5BE6EE1D-755D-48BA-8276-517543615D64}" presName="parentText" presStyleLbl="node1" presStyleIdx="8" presStyleCnt="9">
        <dgm:presLayoutVars>
          <dgm:chMax val="0"/>
          <dgm:bulletEnabled val="1"/>
        </dgm:presLayoutVars>
      </dgm:prSet>
      <dgm:spPr/>
    </dgm:pt>
  </dgm:ptLst>
  <dgm:cxnLst>
    <dgm:cxn modelId="{0C622E14-83C1-492C-AD51-29DD61F76CCE}" srcId="{96472AB7-699A-4E34-B104-7D4CA78F72EB}" destId="{5D4A1311-7D66-42EA-844E-09FFBE44D0F8}" srcOrd="1" destOrd="0" parTransId="{4F2898A8-E99B-4F2B-8860-B56BE5F51089}" sibTransId="{372FDDA8-67F0-47C6-A253-F0C7B9AB379E}"/>
    <dgm:cxn modelId="{A850251D-7916-3D43-BE3E-C6FA32344D55}" type="presOf" srcId="{5BE6EE1D-755D-48BA-8276-517543615D64}" destId="{444C01A5-21E6-5F43-8A4B-63F160D7F255}" srcOrd="0" destOrd="0" presId="urn:microsoft.com/office/officeart/2005/8/layout/vList2"/>
    <dgm:cxn modelId="{C19DA120-660C-41E7-B9F1-738C20866824}" srcId="{96472AB7-699A-4E34-B104-7D4CA78F72EB}" destId="{B00D825E-074C-4749-A653-A677E8A66064}" srcOrd="3" destOrd="0" parTransId="{82D23135-844D-447F-B6C1-CB2A8D34D086}" sibTransId="{E609476F-180A-44AF-8725-46F172B245A4}"/>
    <dgm:cxn modelId="{2402402B-8B4D-544A-A546-BC44006B89A1}" type="presOf" srcId="{B00D825E-074C-4749-A653-A677E8A66064}" destId="{D2E77901-E233-0E4F-9C67-EA700ADDE26E}" srcOrd="0" destOrd="0" presId="urn:microsoft.com/office/officeart/2005/8/layout/vList2"/>
    <dgm:cxn modelId="{9699272E-D410-4F3F-AF36-7D55A0EA8735}" srcId="{96472AB7-699A-4E34-B104-7D4CA78F72EB}" destId="{C1B4F048-941F-4F9F-9B2E-685AF3A30322}" srcOrd="0" destOrd="0" parTransId="{F6A09F63-5126-4C58-B011-EF748D582F46}" sibTransId="{043B4F04-8C40-46C5-8A63-B7789801499B}"/>
    <dgm:cxn modelId="{3B797857-6AEC-0048-A8F8-38FDAE1BA758}" type="presOf" srcId="{4C492FD3-DCCF-4011-AD48-C4A785C246F0}" destId="{EFA8C6D1-A614-0148-A216-901BEB127300}" srcOrd="0" destOrd="0" presId="urn:microsoft.com/office/officeart/2005/8/layout/vList2"/>
    <dgm:cxn modelId="{8854845A-4F61-40D2-BD2C-FB1A9F635B3D}" srcId="{96472AB7-699A-4E34-B104-7D4CA78F72EB}" destId="{E2DFC274-E5C9-43F1-AB0B-D5B3C21C4658}" srcOrd="2" destOrd="0" parTransId="{5923514A-7DDF-468B-A27E-C004CCEEA6BA}" sibTransId="{5A40F97D-4E7B-4C17-B1EE-F26C2B3C3141}"/>
    <dgm:cxn modelId="{D2EF616D-2E7A-684A-964D-4BDAB73DDA0F}" type="presOf" srcId="{18275B16-736F-4C0A-B509-B01D13C36330}" destId="{8D84BC86-9790-6541-B485-A173BF094533}" srcOrd="0" destOrd="0" presId="urn:microsoft.com/office/officeart/2005/8/layout/vList2"/>
    <dgm:cxn modelId="{108F3588-FB57-3046-BD33-1D1D5827398B}" type="presOf" srcId="{C1B4F048-941F-4F9F-9B2E-685AF3A30322}" destId="{1E3A3C22-9D55-8C44-B2A2-A3D3EAC00FE4}" srcOrd="0" destOrd="0" presId="urn:microsoft.com/office/officeart/2005/8/layout/vList2"/>
    <dgm:cxn modelId="{5F2E8C93-D3FE-45C9-A66B-19B6895F761E}" srcId="{96472AB7-699A-4E34-B104-7D4CA78F72EB}" destId="{18275B16-736F-4C0A-B509-B01D13C36330}" srcOrd="7" destOrd="0" parTransId="{C48F310E-068F-4DF4-8FC5-F60FC4B5104C}" sibTransId="{9DE4B4BB-1CE4-4F26-927C-5EF9E8825678}"/>
    <dgm:cxn modelId="{616E0D9E-18B7-0143-9297-A548BFF5B07E}" type="presOf" srcId="{E2DFC274-E5C9-43F1-AB0B-D5B3C21C4658}" destId="{7AC1307E-52FD-934A-A460-01F6507926CE}" srcOrd="0" destOrd="0" presId="urn:microsoft.com/office/officeart/2005/8/layout/vList2"/>
    <dgm:cxn modelId="{AD2258A6-3A5A-B244-A86D-AF7329B0F1C7}" type="presOf" srcId="{8B6C2F61-EBF4-428C-BC45-F105C8BF6DAA}" destId="{BA44BF58-098D-E34A-BC12-C6733D4B9CA6}" srcOrd="0" destOrd="0" presId="urn:microsoft.com/office/officeart/2005/8/layout/vList2"/>
    <dgm:cxn modelId="{FC7D2BAB-F1B7-6247-923F-AAB29DFA74FF}" type="presOf" srcId="{5D4A1311-7D66-42EA-844E-09FFBE44D0F8}" destId="{33C4DAA1-2977-5B4B-A860-C962C9A638A6}" srcOrd="0" destOrd="0" presId="urn:microsoft.com/office/officeart/2005/8/layout/vList2"/>
    <dgm:cxn modelId="{C3000BAC-FC80-499F-9261-227EEDF01269}" srcId="{96472AB7-699A-4E34-B104-7D4CA78F72EB}" destId="{4C492FD3-DCCF-4011-AD48-C4A785C246F0}" srcOrd="6" destOrd="0" parTransId="{75F7FAD1-0E13-4F44-AA30-26B65A0939A4}" sibTransId="{4D223A95-4445-4762-9F37-712D1DC4EFD1}"/>
    <dgm:cxn modelId="{27FC78B1-51FF-4FBA-8BD2-42FF40188D0D}" srcId="{96472AB7-699A-4E34-B104-7D4CA78F72EB}" destId="{5BE6EE1D-755D-48BA-8276-517543615D64}" srcOrd="8" destOrd="0" parTransId="{09BC0207-6E26-4595-AD09-8CCB207AC17E}" sibTransId="{EDE14CB6-89CB-4F3C-8649-DA129E3101F9}"/>
    <dgm:cxn modelId="{248EC9C4-C437-A448-89B7-0183AAED17EF}" type="presOf" srcId="{96472AB7-699A-4E34-B104-7D4CA78F72EB}" destId="{0B58E68B-1308-584D-936C-439C1C3C7EAD}" srcOrd="0" destOrd="0" presId="urn:microsoft.com/office/officeart/2005/8/layout/vList2"/>
    <dgm:cxn modelId="{5E630EC6-FBF5-4A4A-84A1-2D5A73648100}" type="presOf" srcId="{858C29F6-8E51-415C-87A3-47F492049AF2}" destId="{DB927528-7B50-3B45-82E3-2EAD51D4296A}" srcOrd="0" destOrd="0" presId="urn:microsoft.com/office/officeart/2005/8/layout/vList2"/>
    <dgm:cxn modelId="{D113C7CA-C361-436A-AA7D-98F2DD34DCE3}" srcId="{96472AB7-699A-4E34-B104-7D4CA78F72EB}" destId="{858C29F6-8E51-415C-87A3-47F492049AF2}" srcOrd="5" destOrd="0" parTransId="{AFAFFEF1-C6EB-4839-B1C0-90C62028618F}" sibTransId="{84BB5AF1-2016-48EB-A348-045427C3B3F4}"/>
    <dgm:cxn modelId="{3ABD86CB-BD36-48A2-92A0-3DBA7656BBC9}" srcId="{96472AB7-699A-4E34-B104-7D4CA78F72EB}" destId="{8B6C2F61-EBF4-428C-BC45-F105C8BF6DAA}" srcOrd="4" destOrd="0" parTransId="{8BCF4301-6DA5-49C5-8E17-E25614BEBA90}" sibTransId="{E9EE4CA1-B1CB-444F-BF73-C297F0776DB1}"/>
    <dgm:cxn modelId="{7B00C1C8-B03C-CF4F-BD2B-97B4A9A9B45D}" type="presParOf" srcId="{0B58E68B-1308-584D-936C-439C1C3C7EAD}" destId="{1E3A3C22-9D55-8C44-B2A2-A3D3EAC00FE4}" srcOrd="0" destOrd="0" presId="urn:microsoft.com/office/officeart/2005/8/layout/vList2"/>
    <dgm:cxn modelId="{538BA81B-2BC7-5C4F-94EF-DF815ED3FDA5}" type="presParOf" srcId="{0B58E68B-1308-584D-936C-439C1C3C7EAD}" destId="{DD5666A0-DF6A-CE45-9194-3D3BF22AB5A9}" srcOrd="1" destOrd="0" presId="urn:microsoft.com/office/officeart/2005/8/layout/vList2"/>
    <dgm:cxn modelId="{184630DC-2978-124C-951D-6D0DD1FF5B82}" type="presParOf" srcId="{0B58E68B-1308-584D-936C-439C1C3C7EAD}" destId="{33C4DAA1-2977-5B4B-A860-C962C9A638A6}" srcOrd="2" destOrd="0" presId="urn:microsoft.com/office/officeart/2005/8/layout/vList2"/>
    <dgm:cxn modelId="{742178CA-A53E-5241-938A-869AEB5E5FF0}" type="presParOf" srcId="{0B58E68B-1308-584D-936C-439C1C3C7EAD}" destId="{57E627F7-BD8B-AF44-84C8-6526C95DF276}" srcOrd="3" destOrd="0" presId="urn:microsoft.com/office/officeart/2005/8/layout/vList2"/>
    <dgm:cxn modelId="{BF040806-A724-F149-8936-074DDBADF65B}" type="presParOf" srcId="{0B58E68B-1308-584D-936C-439C1C3C7EAD}" destId="{7AC1307E-52FD-934A-A460-01F6507926CE}" srcOrd="4" destOrd="0" presId="urn:microsoft.com/office/officeart/2005/8/layout/vList2"/>
    <dgm:cxn modelId="{AAAA4EE4-BE27-EF4A-B172-4BCEF275C986}" type="presParOf" srcId="{0B58E68B-1308-584D-936C-439C1C3C7EAD}" destId="{B8AB916E-C419-9642-BFB1-07FAE0DCCAE4}" srcOrd="5" destOrd="0" presId="urn:microsoft.com/office/officeart/2005/8/layout/vList2"/>
    <dgm:cxn modelId="{E76D8C4A-37E0-2B4A-BDC3-A0765EDBC579}" type="presParOf" srcId="{0B58E68B-1308-584D-936C-439C1C3C7EAD}" destId="{D2E77901-E233-0E4F-9C67-EA700ADDE26E}" srcOrd="6" destOrd="0" presId="urn:microsoft.com/office/officeart/2005/8/layout/vList2"/>
    <dgm:cxn modelId="{804273D9-D335-384E-9EB8-166EFCF24CFA}" type="presParOf" srcId="{0B58E68B-1308-584D-936C-439C1C3C7EAD}" destId="{64C6FF9D-C5C6-9A4B-A5CC-CED1C8B2CE26}" srcOrd="7" destOrd="0" presId="urn:microsoft.com/office/officeart/2005/8/layout/vList2"/>
    <dgm:cxn modelId="{EF6CF61D-40C7-4948-B422-8AD715D1A9CF}" type="presParOf" srcId="{0B58E68B-1308-584D-936C-439C1C3C7EAD}" destId="{BA44BF58-098D-E34A-BC12-C6733D4B9CA6}" srcOrd="8" destOrd="0" presId="urn:microsoft.com/office/officeart/2005/8/layout/vList2"/>
    <dgm:cxn modelId="{118E3750-9F0E-814C-8665-7EEBF958DEB7}" type="presParOf" srcId="{0B58E68B-1308-584D-936C-439C1C3C7EAD}" destId="{B5008195-E583-EA4E-B7D2-E47A1359D149}" srcOrd="9" destOrd="0" presId="urn:microsoft.com/office/officeart/2005/8/layout/vList2"/>
    <dgm:cxn modelId="{7335FE1B-1675-CE44-BD9C-7C9ECC4912E3}" type="presParOf" srcId="{0B58E68B-1308-584D-936C-439C1C3C7EAD}" destId="{DB927528-7B50-3B45-82E3-2EAD51D4296A}" srcOrd="10" destOrd="0" presId="urn:microsoft.com/office/officeart/2005/8/layout/vList2"/>
    <dgm:cxn modelId="{8F44CA32-0471-D34C-9D90-CC69BCF03B23}" type="presParOf" srcId="{0B58E68B-1308-584D-936C-439C1C3C7EAD}" destId="{FEE20119-1DBA-834E-9C99-BDD123634E49}" srcOrd="11" destOrd="0" presId="urn:microsoft.com/office/officeart/2005/8/layout/vList2"/>
    <dgm:cxn modelId="{24AAFF0D-18A1-2849-90BA-4C190B8CB182}" type="presParOf" srcId="{0B58E68B-1308-584D-936C-439C1C3C7EAD}" destId="{EFA8C6D1-A614-0148-A216-901BEB127300}" srcOrd="12" destOrd="0" presId="urn:microsoft.com/office/officeart/2005/8/layout/vList2"/>
    <dgm:cxn modelId="{97671AEF-1A56-684C-B062-6F8911FD3ACA}" type="presParOf" srcId="{0B58E68B-1308-584D-936C-439C1C3C7EAD}" destId="{8C026165-7EA7-EB43-9C6D-9355926B97B8}" srcOrd="13" destOrd="0" presId="urn:microsoft.com/office/officeart/2005/8/layout/vList2"/>
    <dgm:cxn modelId="{C3A57E35-5777-C94A-A991-FADCDEF71BF2}" type="presParOf" srcId="{0B58E68B-1308-584D-936C-439C1C3C7EAD}" destId="{8D84BC86-9790-6541-B485-A173BF094533}" srcOrd="14" destOrd="0" presId="urn:microsoft.com/office/officeart/2005/8/layout/vList2"/>
    <dgm:cxn modelId="{823B126D-2A23-7A4E-A8BD-E5A60F2EA682}" type="presParOf" srcId="{0B58E68B-1308-584D-936C-439C1C3C7EAD}" destId="{AD3B86A6-54E4-BC44-8F2C-D5D58A622C46}" srcOrd="15" destOrd="0" presId="urn:microsoft.com/office/officeart/2005/8/layout/vList2"/>
    <dgm:cxn modelId="{69CD3CDE-970F-A543-9C00-C5B083346E9F}" type="presParOf" srcId="{0B58E68B-1308-584D-936C-439C1C3C7EAD}" destId="{444C01A5-21E6-5F43-8A4B-63F160D7F255}"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7660C3-17DC-4072-9DF1-2BA2C3F70FAC}"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1E79982B-F9E2-4B7C-BB62-F343C055F9E2}">
      <dgm:prSet/>
      <dgm:spPr/>
      <dgm:t>
        <a:bodyPr/>
        <a:lstStyle/>
        <a:p>
          <a:r>
            <a:rPr lang="en-GB"/>
            <a:t>Tuesday 17 March 2020 – found guilty.</a:t>
          </a:r>
          <a:endParaRPr lang="en-US"/>
        </a:p>
      </dgm:t>
    </dgm:pt>
    <dgm:pt modelId="{515B71C0-B360-4050-8112-EA1B60473804}" type="parTrans" cxnId="{3C8BCEBC-7E09-46C1-8A0E-4627AD8A5A24}">
      <dgm:prSet/>
      <dgm:spPr/>
      <dgm:t>
        <a:bodyPr/>
        <a:lstStyle/>
        <a:p>
          <a:endParaRPr lang="en-US"/>
        </a:p>
      </dgm:t>
    </dgm:pt>
    <dgm:pt modelId="{9B54FC54-7D9B-41FF-AB3F-448F1A8ABCFC}" type="sibTrans" cxnId="{3C8BCEBC-7E09-46C1-8A0E-4627AD8A5A24}">
      <dgm:prSet/>
      <dgm:spPr/>
      <dgm:t>
        <a:bodyPr/>
        <a:lstStyle/>
        <a:p>
          <a:endParaRPr lang="en-US"/>
        </a:p>
      </dgm:t>
    </dgm:pt>
    <dgm:pt modelId="{4F9C7A31-A305-41DE-AF11-B40627A8B6F9}">
      <dgm:prSet/>
      <dgm:spPr/>
      <dgm:t>
        <a:bodyPr/>
        <a:lstStyle/>
        <a:p>
          <a:r>
            <a:rPr lang="en-GB"/>
            <a:t>22 counts of murder, attempted murder and conspiracy to cause an explosion likely to endanger life.</a:t>
          </a:r>
          <a:endParaRPr lang="en-US"/>
        </a:p>
      </dgm:t>
    </dgm:pt>
    <dgm:pt modelId="{E07508A3-C7CD-44F6-9248-171D4909D183}" type="parTrans" cxnId="{1F7E6EF5-D240-4BF5-BD05-2603308EFD10}">
      <dgm:prSet/>
      <dgm:spPr/>
      <dgm:t>
        <a:bodyPr/>
        <a:lstStyle/>
        <a:p>
          <a:endParaRPr lang="en-US"/>
        </a:p>
      </dgm:t>
    </dgm:pt>
    <dgm:pt modelId="{7D85B74D-0110-48BC-B3BB-0FEDAC37FB60}" type="sibTrans" cxnId="{1F7E6EF5-D240-4BF5-BD05-2603308EFD10}">
      <dgm:prSet/>
      <dgm:spPr/>
      <dgm:t>
        <a:bodyPr/>
        <a:lstStyle/>
        <a:p>
          <a:endParaRPr lang="en-US"/>
        </a:p>
      </dgm:t>
    </dgm:pt>
    <dgm:pt modelId="{8C973188-9401-4D2E-8606-08B11ECF2186}">
      <dgm:prSet/>
      <dgm:spPr/>
      <dgm:t>
        <a:bodyPr/>
        <a:lstStyle/>
        <a:p>
          <a:r>
            <a:rPr lang="en-GB"/>
            <a:t>Despite the fact Salman carried out the attack, it is evident that Hashem played a crucial role in the organisation and planning.</a:t>
          </a:r>
          <a:endParaRPr lang="en-US"/>
        </a:p>
      </dgm:t>
    </dgm:pt>
    <dgm:pt modelId="{B1AA7650-F754-4800-A343-379CCC7C813B}" type="parTrans" cxnId="{1D740943-F04F-4F87-943F-873CB988644D}">
      <dgm:prSet/>
      <dgm:spPr/>
      <dgm:t>
        <a:bodyPr/>
        <a:lstStyle/>
        <a:p>
          <a:endParaRPr lang="en-US"/>
        </a:p>
      </dgm:t>
    </dgm:pt>
    <dgm:pt modelId="{610FD2A5-115D-4E5F-A8A7-C32753BB9BD9}" type="sibTrans" cxnId="{1D740943-F04F-4F87-943F-873CB988644D}">
      <dgm:prSet/>
      <dgm:spPr/>
      <dgm:t>
        <a:bodyPr/>
        <a:lstStyle/>
        <a:p>
          <a:endParaRPr lang="en-US"/>
        </a:p>
      </dgm:t>
    </dgm:pt>
    <dgm:pt modelId="{9047AB8E-9423-4E2F-8FDD-0048DE495416}">
      <dgm:prSet/>
      <dgm:spPr/>
      <dgm:t>
        <a:bodyPr/>
        <a:lstStyle/>
        <a:p>
          <a:r>
            <a:rPr lang="en-GB"/>
            <a:t>Sentenced to 55 years – before parole.</a:t>
          </a:r>
          <a:endParaRPr lang="en-US"/>
        </a:p>
      </dgm:t>
    </dgm:pt>
    <dgm:pt modelId="{82FF2F10-0DCF-467B-BB79-D2BE54465FD9}" type="parTrans" cxnId="{D6662D9A-8A26-4997-BAFD-BD26C9EC881B}">
      <dgm:prSet/>
      <dgm:spPr/>
      <dgm:t>
        <a:bodyPr/>
        <a:lstStyle/>
        <a:p>
          <a:endParaRPr lang="en-US"/>
        </a:p>
      </dgm:t>
    </dgm:pt>
    <dgm:pt modelId="{1AA48400-6B57-4A76-A690-394473412125}" type="sibTrans" cxnId="{D6662D9A-8A26-4997-BAFD-BD26C9EC881B}">
      <dgm:prSet/>
      <dgm:spPr/>
      <dgm:t>
        <a:bodyPr/>
        <a:lstStyle/>
        <a:p>
          <a:endParaRPr lang="en-US"/>
        </a:p>
      </dgm:t>
    </dgm:pt>
    <dgm:pt modelId="{02EF8A44-EFD4-480D-8BE2-1AB2CE336FB8}">
      <dgm:prSet/>
      <dgm:spPr/>
      <dgm:t>
        <a:bodyPr/>
        <a:lstStyle/>
        <a:p>
          <a:r>
            <a:rPr lang="en-GB" b="1" dirty="0"/>
            <a:t>Russ Jackson</a:t>
          </a:r>
          <a:r>
            <a:rPr lang="en-GB" dirty="0"/>
            <a:t>: ‘’Although he was in Libya at the time of the attack, Hashem Abedi is every bit as guilty as his dead brother’’.</a:t>
          </a:r>
          <a:br>
            <a:rPr lang="en-GB" dirty="0"/>
          </a:br>
          <a:r>
            <a:rPr lang="en-GB" dirty="0"/>
            <a:t>‘’He was his brother's driver, the quartermaster sourcing deadly material and the munitions technician’’</a:t>
          </a:r>
          <a:endParaRPr lang="en-US" dirty="0"/>
        </a:p>
      </dgm:t>
    </dgm:pt>
    <dgm:pt modelId="{66E1C4FC-8F21-46F8-9E46-B9E67453B99A}" type="parTrans" cxnId="{5B966137-F30E-43B1-A690-DC4EE603910F}">
      <dgm:prSet/>
      <dgm:spPr/>
      <dgm:t>
        <a:bodyPr/>
        <a:lstStyle/>
        <a:p>
          <a:endParaRPr lang="en-US"/>
        </a:p>
      </dgm:t>
    </dgm:pt>
    <dgm:pt modelId="{E1E1EABF-F27D-43CC-83E1-29673C47B542}" type="sibTrans" cxnId="{5B966137-F30E-43B1-A690-DC4EE603910F}">
      <dgm:prSet/>
      <dgm:spPr/>
      <dgm:t>
        <a:bodyPr/>
        <a:lstStyle/>
        <a:p>
          <a:endParaRPr lang="en-US"/>
        </a:p>
      </dgm:t>
    </dgm:pt>
    <dgm:pt modelId="{DF7B24FA-8D3D-AE48-B0A2-D0E6E38A01A9}" type="pres">
      <dgm:prSet presAssocID="{897660C3-17DC-4072-9DF1-2BA2C3F70FAC}" presName="linear" presStyleCnt="0">
        <dgm:presLayoutVars>
          <dgm:animLvl val="lvl"/>
          <dgm:resizeHandles val="exact"/>
        </dgm:presLayoutVars>
      </dgm:prSet>
      <dgm:spPr/>
    </dgm:pt>
    <dgm:pt modelId="{F154E175-24C7-7240-9987-C5DE73D75D18}" type="pres">
      <dgm:prSet presAssocID="{1E79982B-F9E2-4B7C-BB62-F343C055F9E2}" presName="parentText" presStyleLbl="node1" presStyleIdx="0" presStyleCnt="5">
        <dgm:presLayoutVars>
          <dgm:chMax val="0"/>
          <dgm:bulletEnabled val="1"/>
        </dgm:presLayoutVars>
      </dgm:prSet>
      <dgm:spPr/>
    </dgm:pt>
    <dgm:pt modelId="{56DC5A6E-9778-3A48-A448-AE7EC867D2BA}" type="pres">
      <dgm:prSet presAssocID="{9B54FC54-7D9B-41FF-AB3F-448F1A8ABCFC}" presName="spacer" presStyleCnt="0"/>
      <dgm:spPr/>
    </dgm:pt>
    <dgm:pt modelId="{6BB0EAB5-71F6-F04C-B22F-5CEABC45CAED}" type="pres">
      <dgm:prSet presAssocID="{4F9C7A31-A305-41DE-AF11-B40627A8B6F9}" presName="parentText" presStyleLbl="node1" presStyleIdx="1" presStyleCnt="5">
        <dgm:presLayoutVars>
          <dgm:chMax val="0"/>
          <dgm:bulletEnabled val="1"/>
        </dgm:presLayoutVars>
      </dgm:prSet>
      <dgm:spPr/>
    </dgm:pt>
    <dgm:pt modelId="{2298D77D-3D87-234F-AFE2-5C707B44320D}" type="pres">
      <dgm:prSet presAssocID="{7D85B74D-0110-48BC-B3BB-0FEDAC37FB60}" presName="spacer" presStyleCnt="0"/>
      <dgm:spPr/>
    </dgm:pt>
    <dgm:pt modelId="{22A057DA-144A-AA43-BF36-2D77423B2ED9}" type="pres">
      <dgm:prSet presAssocID="{8C973188-9401-4D2E-8606-08B11ECF2186}" presName="parentText" presStyleLbl="node1" presStyleIdx="2" presStyleCnt="5">
        <dgm:presLayoutVars>
          <dgm:chMax val="0"/>
          <dgm:bulletEnabled val="1"/>
        </dgm:presLayoutVars>
      </dgm:prSet>
      <dgm:spPr/>
    </dgm:pt>
    <dgm:pt modelId="{552D52C0-9436-E84D-B4AB-113E003C17D4}" type="pres">
      <dgm:prSet presAssocID="{610FD2A5-115D-4E5F-A8A7-C32753BB9BD9}" presName="spacer" presStyleCnt="0"/>
      <dgm:spPr/>
    </dgm:pt>
    <dgm:pt modelId="{ACEFB83B-F9EB-5346-97E4-51196FAFB47A}" type="pres">
      <dgm:prSet presAssocID="{9047AB8E-9423-4E2F-8FDD-0048DE495416}" presName="parentText" presStyleLbl="node1" presStyleIdx="3" presStyleCnt="5">
        <dgm:presLayoutVars>
          <dgm:chMax val="0"/>
          <dgm:bulletEnabled val="1"/>
        </dgm:presLayoutVars>
      </dgm:prSet>
      <dgm:spPr/>
    </dgm:pt>
    <dgm:pt modelId="{79609506-5D07-EF42-8CB6-1793C549A299}" type="pres">
      <dgm:prSet presAssocID="{1AA48400-6B57-4A76-A690-394473412125}" presName="spacer" presStyleCnt="0"/>
      <dgm:spPr/>
    </dgm:pt>
    <dgm:pt modelId="{E07594BE-3040-4344-A3B0-B0F37777D846}" type="pres">
      <dgm:prSet presAssocID="{02EF8A44-EFD4-480D-8BE2-1AB2CE336FB8}" presName="parentText" presStyleLbl="node1" presStyleIdx="4" presStyleCnt="5">
        <dgm:presLayoutVars>
          <dgm:chMax val="0"/>
          <dgm:bulletEnabled val="1"/>
        </dgm:presLayoutVars>
      </dgm:prSet>
      <dgm:spPr/>
    </dgm:pt>
  </dgm:ptLst>
  <dgm:cxnLst>
    <dgm:cxn modelId="{4353440E-DB98-6049-BB2C-D5B087AE6499}" type="presOf" srcId="{02EF8A44-EFD4-480D-8BE2-1AB2CE336FB8}" destId="{E07594BE-3040-4344-A3B0-B0F37777D846}" srcOrd="0" destOrd="0" presId="urn:microsoft.com/office/officeart/2005/8/layout/vList2"/>
    <dgm:cxn modelId="{FC7F5B0F-9E37-3B49-9716-C97A5AB4833A}" type="presOf" srcId="{897660C3-17DC-4072-9DF1-2BA2C3F70FAC}" destId="{DF7B24FA-8D3D-AE48-B0A2-D0E6E38A01A9}" srcOrd="0" destOrd="0" presId="urn:microsoft.com/office/officeart/2005/8/layout/vList2"/>
    <dgm:cxn modelId="{5B966137-F30E-43B1-A690-DC4EE603910F}" srcId="{897660C3-17DC-4072-9DF1-2BA2C3F70FAC}" destId="{02EF8A44-EFD4-480D-8BE2-1AB2CE336FB8}" srcOrd="4" destOrd="0" parTransId="{66E1C4FC-8F21-46F8-9E46-B9E67453B99A}" sibTransId="{E1E1EABF-F27D-43CC-83E1-29673C47B542}"/>
    <dgm:cxn modelId="{1D740943-F04F-4F87-943F-873CB988644D}" srcId="{897660C3-17DC-4072-9DF1-2BA2C3F70FAC}" destId="{8C973188-9401-4D2E-8606-08B11ECF2186}" srcOrd="2" destOrd="0" parTransId="{B1AA7650-F754-4800-A343-379CCC7C813B}" sibTransId="{610FD2A5-115D-4E5F-A8A7-C32753BB9BD9}"/>
    <dgm:cxn modelId="{D6662D9A-8A26-4997-BAFD-BD26C9EC881B}" srcId="{897660C3-17DC-4072-9DF1-2BA2C3F70FAC}" destId="{9047AB8E-9423-4E2F-8FDD-0048DE495416}" srcOrd="3" destOrd="0" parTransId="{82FF2F10-0DCF-467B-BB79-D2BE54465FD9}" sibTransId="{1AA48400-6B57-4A76-A690-394473412125}"/>
    <dgm:cxn modelId="{3C8BCEBC-7E09-46C1-8A0E-4627AD8A5A24}" srcId="{897660C3-17DC-4072-9DF1-2BA2C3F70FAC}" destId="{1E79982B-F9E2-4B7C-BB62-F343C055F9E2}" srcOrd="0" destOrd="0" parTransId="{515B71C0-B360-4050-8112-EA1B60473804}" sibTransId="{9B54FC54-7D9B-41FF-AB3F-448F1A8ABCFC}"/>
    <dgm:cxn modelId="{59ACB1DC-9234-FB46-AB48-511FC572907A}" type="presOf" srcId="{1E79982B-F9E2-4B7C-BB62-F343C055F9E2}" destId="{F154E175-24C7-7240-9987-C5DE73D75D18}" srcOrd="0" destOrd="0" presId="urn:microsoft.com/office/officeart/2005/8/layout/vList2"/>
    <dgm:cxn modelId="{B1D972E6-099C-F542-8FB9-131F3C74843F}" type="presOf" srcId="{9047AB8E-9423-4E2F-8FDD-0048DE495416}" destId="{ACEFB83B-F9EB-5346-97E4-51196FAFB47A}" srcOrd="0" destOrd="0" presId="urn:microsoft.com/office/officeart/2005/8/layout/vList2"/>
    <dgm:cxn modelId="{F58AA5EA-CD5D-AA4E-B11B-C9CBBCFAE677}" type="presOf" srcId="{8C973188-9401-4D2E-8606-08B11ECF2186}" destId="{22A057DA-144A-AA43-BF36-2D77423B2ED9}" srcOrd="0" destOrd="0" presId="urn:microsoft.com/office/officeart/2005/8/layout/vList2"/>
    <dgm:cxn modelId="{1F7E6EF5-D240-4BF5-BD05-2603308EFD10}" srcId="{897660C3-17DC-4072-9DF1-2BA2C3F70FAC}" destId="{4F9C7A31-A305-41DE-AF11-B40627A8B6F9}" srcOrd="1" destOrd="0" parTransId="{E07508A3-C7CD-44F6-9248-171D4909D183}" sibTransId="{7D85B74D-0110-48BC-B3BB-0FEDAC37FB60}"/>
    <dgm:cxn modelId="{A2148FF8-AE96-FC42-A7EB-720FFDD31379}" type="presOf" srcId="{4F9C7A31-A305-41DE-AF11-B40627A8B6F9}" destId="{6BB0EAB5-71F6-F04C-B22F-5CEABC45CAED}" srcOrd="0" destOrd="0" presId="urn:microsoft.com/office/officeart/2005/8/layout/vList2"/>
    <dgm:cxn modelId="{464C77FD-D015-B446-A7A6-2F019FBE6C67}" type="presParOf" srcId="{DF7B24FA-8D3D-AE48-B0A2-D0E6E38A01A9}" destId="{F154E175-24C7-7240-9987-C5DE73D75D18}" srcOrd="0" destOrd="0" presId="urn:microsoft.com/office/officeart/2005/8/layout/vList2"/>
    <dgm:cxn modelId="{DEAC8746-0E8F-3D4B-B216-9C3425509019}" type="presParOf" srcId="{DF7B24FA-8D3D-AE48-B0A2-D0E6E38A01A9}" destId="{56DC5A6E-9778-3A48-A448-AE7EC867D2BA}" srcOrd="1" destOrd="0" presId="urn:microsoft.com/office/officeart/2005/8/layout/vList2"/>
    <dgm:cxn modelId="{ECDB61F9-329D-A14D-ADD4-251DBEA317FF}" type="presParOf" srcId="{DF7B24FA-8D3D-AE48-B0A2-D0E6E38A01A9}" destId="{6BB0EAB5-71F6-F04C-B22F-5CEABC45CAED}" srcOrd="2" destOrd="0" presId="urn:microsoft.com/office/officeart/2005/8/layout/vList2"/>
    <dgm:cxn modelId="{B9CDDAED-A660-9A4D-BEAB-45176CBE0B55}" type="presParOf" srcId="{DF7B24FA-8D3D-AE48-B0A2-D0E6E38A01A9}" destId="{2298D77D-3D87-234F-AFE2-5C707B44320D}" srcOrd="3" destOrd="0" presId="urn:microsoft.com/office/officeart/2005/8/layout/vList2"/>
    <dgm:cxn modelId="{E54C278B-EE52-C44D-BC75-AAD4ECEA9CBA}" type="presParOf" srcId="{DF7B24FA-8D3D-AE48-B0A2-D0E6E38A01A9}" destId="{22A057DA-144A-AA43-BF36-2D77423B2ED9}" srcOrd="4" destOrd="0" presId="urn:microsoft.com/office/officeart/2005/8/layout/vList2"/>
    <dgm:cxn modelId="{27DE30B9-3E9C-6544-9CC8-344DB4D29909}" type="presParOf" srcId="{DF7B24FA-8D3D-AE48-B0A2-D0E6E38A01A9}" destId="{552D52C0-9436-E84D-B4AB-113E003C17D4}" srcOrd="5" destOrd="0" presId="urn:microsoft.com/office/officeart/2005/8/layout/vList2"/>
    <dgm:cxn modelId="{77D60E73-C7E7-1B47-B7BF-8D0BE2E3D989}" type="presParOf" srcId="{DF7B24FA-8D3D-AE48-B0A2-D0E6E38A01A9}" destId="{ACEFB83B-F9EB-5346-97E4-51196FAFB47A}" srcOrd="6" destOrd="0" presId="urn:microsoft.com/office/officeart/2005/8/layout/vList2"/>
    <dgm:cxn modelId="{2FAFB8D5-B26B-E248-BDB1-CF26E218D59F}" type="presParOf" srcId="{DF7B24FA-8D3D-AE48-B0A2-D0E6E38A01A9}" destId="{79609506-5D07-EF42-8CB6-1793C549A299}" srcOrd="7" destOrd="0" presId="urn:microsoft.com/office/officeart/2005/8/layout/vList2"/>
    <dgm:cxn modelId="{5ABEA626-BC4D-F246-AD92-12733DE374DF}" type="presParOf" srcId="{DF7B24FA-8D3D-AE48-B0A2-D0E6E38A01A9}" destId="{E07594BE-3040-4344-A3B0-B0F37777D84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B1D2E1A-BF26-4513-AA37-64718F3CCB3D}"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92CC6CAB-EADD-4E17-9886-96785D2D6137}">
      <dgm:prSet/>
      <dgm:spPr/>
      <dgm:t>
        <a:bodyPr/>
        <a:lstStyle/>
        <a:p>
          <a:r>
            <a:rPr lang="en-GB"/>
            <a:t>22 fatally injured.</a:t>
          </a:r>
          <a:endParaRPr lang="en-US"/>
        </a:p>
      </dgm:t>
    </dgm:pt>
    <dgm:pt modelId="{EDEFC86A-7C87-4E12-A660-A4C6AA87C38C}" type="parTrans" cxnId="{31CC5B28-6045-4D54-8D66-97ED1F8F0C5E}">
      <dgm:prSet/>
      <dgm:spPr/>
      <dgm:t>
        <a:bodyPr/>
        <a:lstStyle/>
        <a:p>
          <a:endParaRPr lang="en-US"/>
        </a:p>
      </dgm:t>
    </dgm:pt>
    <dgm:pt modelId="{836F4C8B-7408-4837-A007-51251B96731B}" type="sibTrans" cxnId="{31CC5B28-6045-4D54-8D66-97ED1F8F0C5E}">
      <dgm:prSet/>
      <dgm:spPr/>
      <dgm:t>
        <a:bodyPr/>
        <a:lstStyle/>
        <a:p>
          <a:endParaRPr lang="en-US"/>
        </a:p>
      </dgm:t>
    </dgm:pt>
    <dgm:pt modelId="{70C2E093-E948-46AD-87EC-0A044194082D}">
      <dgm:prSet/>
      <dgm:spPr/>
      <dgm:t>
        <a:bodyPr/>
        <a:lstStyle/>
        <a:p>
          <a:r>
            <a:rPr lang="en-GB"/>
            <a:t>More than 800 people – experienced psychological and physical injuries due to the attack. </a:t>
          </a:r>
          <a:endParaRPr lang="en-US"/>
        </a:p>
      </dgm:t>
    </dgm:pt>
    <dgm:pt modelId="{F46683D8-3738-4048-9F62-824B0232198D}" type="parTrans" cxnId="{015C30BA-97D2-4B2D-AE3F-A5F9B6273BD1}">
      <dgm:prSet/>
      <dgm:spPr/>
      <dgm:t>
        <a:bodyPr/>
        <a:lstStyle/>
        <a:p>
          <a:endParaRPr lang="en-US"/>
        </a:p>
      </dgm:t>
    </dgm:pt>
    <dgm:pt modelId="{A058599E-7CC4-48B6-B75C-ED34CE52A35F}" type="sibTrans" cxnId="{015C30BA-97D2-4B2D-AE3F-A5F9B6273BD1}">
      <dgm:prSet/>
      <dgm:spPr/>
      <dgm:t>
        <a:bodyPr/>
        <a:lstStyle/>
        <a:p>
          <a:endParaRPr lang="en-US"/>
        </a:p>
      </dgm:t>
    </dgm:pt>
    <dgm:pt modelId="{2FD1C552-CE62-49F4-BE1A-9E2CEF66AB0D}">
      <dgm:prSet/>
      <dgm:spPr/>
      <dgm:t>
        <a:bodyPr/>
        <a:lstStyle/>
        <a:p>
          <a:r>
            <a:rPr lang="en-GB"/>
            <a:t>Many victims have experienced flashbacks and insomnia. </a:t>
          </a:r>
          <a:endParaRPr lang="en-US"/>
        </a:p>
      </dgm:t>
    </dgm:pt>
    <dgm:pt modelId="{0317DCBC-FAF8-4F69-9209-B22BBE031768}" type="parTrans" cxnId="{A349F30A-15F0-4146-8DAD-23D043BB9A5D}">
      <dgm:prSet/>
      <dgm:spPr/>
      <dgm:t>
        <a:bodyPr/>
        <a:lstStyle/>
        <a:p>
          <a:endParaRPr lang="en-US"/>
        </a:p>
      </dgm:t>
    </dgm:pt>
    <dgm:pt modelId="{49F7A166-B9DC-4CEB-B4C4-03F86F2E568B}" type="sibTrans" cxnId="{A349F30A-15F0-4146-8DAD-23D043BB9A5D}">
      <dgm:prSet/>
      <dgm:spPr/>
      <dgm:t>
        <a:bodyPr/>
        <a:lstStyle/>
        <a:p>
          <a:endParaRPr lang="en-US"/>
        </a:p>
      </dgm:t>
    </dgm:pt>
    <dgm:pt modelId="{B35FA7E1-12EA-480B-B56D-F227FC95AF62}">
      <dgm:prSet/>
      <dgm:spPr/>
      <dgm:t>
        <a:bodyPr/>
        <a:lstStyle/>
        <a:p>
          <a:r>
            <a:rPr lang="en-GB"/>
            <a:t>More than a dozen critically injured individuals weren’t taken to hospital until 3 and a ½ hours after the attack.</a:t>
          </a:r>
          <a:endParaRPr lang="en-US"/>
        </a:p>
      </dgm:t>
    </dgm:pt>
    <dgm:pt modelId="{95401745-7CB4-4708-BF71-0522B4B7A283}" type="parTrans" cxnId="{1F5C2F21-F104-446E-8251-69FA06314423}">
      <dgm:prSet/>
      <dgm:spPr/>
      <dgm:t>
        <a:bodyPr/>
        <a:lstStyle/>
        <a:p>
          <a:endParaRPr lang="en-US"/>
        </a:p>
      </dgm:t>
    </dgm:pt>
    <dgm:pt modelId="{77D404E8-DCED-43CF-BD59-BE0A43891275}" type="sibTrans" cxnId="{1F5C2F21-F104-446E-8251-69FA06314423}">
      <dgm:prSet/>
      <dgm:spPr/>
      <dgm:t>
        <a:bodyPr/>
        <a:lstStyle/>
        <a:p>
          <a:endParaRPr lang="en-US"/>
        </a:p>
      </dgm:t>
    </dgm:pt>
    <dgm:pt modelId="{62E6A5EE-74C5-49BA-93C7-20E5AAA308D3}">
      <dgm:prSet/>
      <dgm:spPr/>
      <dgm:t>
        <a:bodyPr/>
        <a:lstStyle/>
        <a:p>
          <a:r>
            <a:rPr lang="en-GB"/>
            <a:t>Triage was set up to treat the injured on the scence.</a:t>
          </a:r>
          <a:endParaRPr lang="en-US"/>
        </a:p>
      </dgm:t>
    </dgm:pt>
    <dgm:pt modelId="{05B4CA1E-F80A-46DC-88CB-48EE24A7D414}" type="parTrans" cxnId="{0B358DB7-4407-4243-837E-0FC330461267}">
      <dgm:prSet/>
      <dgm:spPr/>
      <dgm:t>
        <a:bodyPr/>
        <a:lstStyle/>
        <a:p>
          <a:endParaRPr lang="en-US"/>
        </a:p>
      </dgm:t>
    </dgm:pt>
    <dgm:pt modelId="{3BF4C81C-6728-4DFC-A429-9A0871EBBBCF}" type="sibTrans" cxnId="{0B358DB7-4407-4243-837E-0FC330461267}">
      <dgm:prSet/>
      <dgm:spPr/>
      <dgm:t>
        <a:bodyPr/>
        <a:lstStyle/>
        <a:p>
          <a:endParaRPr lang="en-US"/>
        </a:p>
      </dgm:t>
    </dgm:pt>
    <dgm:pt modelId="{19529FAF-37B3-5B44-B295-E7FA422D28A2}" type="pres">
      <dgm:prSet presAssocID="{CB1D2E1A-BF26-4513-AA37-64718F3CCB3D}" presName="diagram" presStyleCnt="0">
        <dgm:presLayoutVars>
          <dgm:dir/>
          <dgm:resizeHandles val="exact"/>
        </dgm:presLayoutVars>
      </dgm:prSet>
      <dgm:spPr/>
    </dgm:pt>
    <dgm:pt modelId="{FDA128B9-9988-DF46-8BD5-B469AE306908}" type="pres">
      <dgm:prSet presAssocID="{92CC6CAB-EADD-4E17-9886-96785D2D6137}" presName="node" presStyleLbl="node1" presStyleIdx="0" presStyleCnt="5">
        <dgm:presLayoutVars>
          <dgm:bulletEnabled val="1"/>
        </dgm:presLayoutVars>
      </dgm:prSet>
      <dgm:spPr/>
    </dgm:pt>
    <dgm:pt modelId="{E662383B-5971-4B4B-98B4-35349EE0F166}" type="pres">
      <dgm:prSet presAssocID="{836F4C8B-7408-4837-A007-51251B96731B}" presName="sibTrans" presStyleCnt="0"/>
      <dgm:spPr/>
    </dgm:pt>
    <dgm:pt modelId="{1ABE02D7-04D6-8E4B-B211-1B5AC8F50DFC}" type="pres">
      <dgm:prSet presAssocID="{70C2E093-E948-46AD-87EC-0A044194082D}" presName="node" presStyleLbl="node1" presStyleIdx="1" presStyleCnt="5">
        <dgm:presLayoutVars>
          <dgm:bulletEnabled val="1"/>
        </dgm:presLayoutVars>
      </dgm:prSet>
      <dgm:spPr/>
    </dgm:pt>
    <dgm:pt modelId="{8E3F67EC-F23D-2841-A737-47240F66D523}" type="pres">
      <dgm:prSet presAssocID="{A058599E-7CC4-48B6-B75C-ED34CE52A35F}" presName="sibTrans" presStyleCnt="0"/>
      <dgm:spPr/>
    </dgm:pt>
    <dgm:pt modelId="{E4FA5B19-DC8B-EF46-A195-97A06C7E0205}" type="pres">
      <dgm:prSet presAssocID="{2FD1C552-CE62-49F4-BE1A-9E2CEF66AB0D}" presName="node" presStyleLbl="node1" presStyleIdx="2" presStyleCnt="5">
        <dgm:presLayoutVars>
          <dgm:bulletEnabled val="1"/>
        </dgm:presLayoutVars>
      </dgm:prSet>
      <dgm:spPr/>
    </dgm:pt>
    <dgm:pt modelId="{4B31B600-B5BB-BC4C-96C6-9CCB5027512C}" type="pres">
      <dgm:prSet presAssocID="{49F7A166-B9DC-4CEB-B4C4-03F86F2E568B}" presName="sibTrans" presStyleCnt="0"/>
      <dgm:spPr/>
    </dgm:pt>
    <dgm:pt modelId="{20E24D6D-16D7-C049-B59F-5D137507A0B1}" type="pres">
      <dgm:prSet presAssocID="{B35FA7E1-12EA-480B-B56D-F227FC95AF62}" presName="node" presStyleLbl="node1" presStyleIdx="3" presStyleCnt="5">
        <dgm:presLayoutVars>
          <dgm:bulletEnabled val="1"/>
        </dgm:presLayoutVars>
      </dgm:prSet>
      <dgm:spPr/>
    </dgm:pt>
    <dgm:pt modelId="{D5F3DB45-FA91-514B-B00A-D944D8894613}" type="pres">
      <dgm:prSet presAssocID="{77D404E8-DCED-43CF-BD59-BE0A43891275}" presName="sibTrans" presStyleCnt="0"/>
      <dgm:spPr/>
    </dgm:pt>
    <dgm:pt modelId="{46E22943-0E42-3644-96BE-2D15F7C22A81}" type="pres">
      <dgm:prSet presAssocID="{62E6A5EE-74C5-49BA-93C7-20E5AAA308D3}" presName="node" presStyleLbl="node1" presStyleIdx="4" presStyleCnt="5">
        <dgm:presLayoutVars>
          <dgm:bulletEnabled val="1"/>
        </dgm:presLayoutVars>
      </dgm:prSet>
      <dgm:spPr/>
    </dgm:pt>
  </dgm:ptLst>
  <dgm:cxnLst>
    <dgm:cxn modelId="{A349F30A-15F0-4146-8DAD-23D043BB9A5D}" srcId="{CB1D2E1A-BF26-4513-AA37-64718F3CCB3D}" destId="{2FD1C552-CE62-49F4-BE1A-9E2CEF66AB0D}" srcOrd="2" destOrd="0" parTransId="{0317DCBC-FAF8-4F69-9209-B22BBE031768}" sibTransId="{49F7A166-B9DC-4CEB-B4C4-03F86F2E568B}"/>
    <dgm:cxn modelId="{BBC88420-9B95-F34A-B1E3-3160C576F750}" type="presOf" srcId="{CB1D2E1A-BF26-4513-AA37-64718F3CCB3D}" destId="{19529FAF-37B3-5B44-B295-E7FA422D28A2}" srcOrd="0" destOrd="0" presId="urn:microsoft.com/office/officeart/2005/8/layout/default"/>
    <dgm:cxn modelId="{1F5C2F21-F104-446E-8251-69FA06314423}" srcId="{CB1D2E1A-BF26-4513-AA37-64718F3CCB3D}" destId="{B35FA7E1-12EA-480B-B56D-F227FC95AF62}" srcOrd="3" destOrd="0" parTransId="{95401745-7CB4-4708-BF71-0522B4B7A283}" sibTransId="{77D404E8-DCED-43CF-BD59-BE0A43891275}"/>
    <dgm:cxn modelId="{31CC5B28-6045-4D54-8D66-97ED1F8F0C5E}" srcId="{CB1D2E1A-BF26-4513-AA37-64718F3CCB3D}" destId="{92CC6CAB-EADD-4E17-9886-96785D2D6137}" srcOrd="0" destOrd="0" parTransId="{EDEFC86A-7C87-4E12-A660-A4C6AA87C38C}" sibTransId="{836F4C8B-7408-4837-A007-51251B96731B}"/>
    <dgm:cxn modelId="{BB97492A-97BC-9E4D-9361-9DDFB100802D}" type="presOf" srcId="{70C2E093-E948-46AD-87EC-0A044194082D}" destId="{1ABE02D7-04D6-8E4B-B211-1B5AC8F50DFC}" srcOrd="0" destOrd="0" presId="urn:microsoft.com/office/officeart/2005/8/layout/default"/>
    <dgm:cxn modelId="{7DBD066A-035A-A349-A8AA-AE3EA52E1E14}" type="presOf" srcId="{2FD1C552-CE62-49F4-BE1A-9E2CEF66AB0D}" destId="{E4FA5B19-DC8B-EF46-A195-97A06C7E0205}" srcOrd="0" destOrd="0" presId="urn:microsoft.com/office/officeart/2005/8/layout/default"/>
    <dgm:cxn modelId="{7432637A-DBEB-3F46-86DA-2464E4AF7980}" type="presOf" srcId="{62E6A5EE-74C5-49BA-93C7-20E5AAA308D3}" destId="{46E22943-0E42-3644-96BE-2D15F7C22A81}" srcOrd="0" destOrd="0" presId="urn:microsoft.com/office/officeart/2005/8/layout/default"/>
    <dgm:cxn modelId="{82527E91-0CFF-4746-B2BA-F8D5D1F43294}" type="presOf" srcId="{92CC6CAB-EADD-4E17-9886-96785D2D6137}" destId="{FDA128B9-9988-DF46-8BD5-B469AE306908}" srcOrd="0" destOrd="0" presId="urn:microsoft.com/office/officeart/2005/8/layout/default"/>
    <dgm:cxn modelId="{D9DA19AB-BB69-8840-9AFD-7616CDA9C55A}" type="presOf" srcId="{B35FA7E1-12EA-480B-B56D-F227FC95AF62}" destId="{20E24D6D-16D7-C049-B59F-5D137507A0B1}" srcOrd="0" destOrd="0" presId="urn:microsoft.com/office/officeart/2005/8/layout/default"/>
    <dgm:cxn modelId="{0B358DB7-4407-4243-837E-0FC330461267}" srcId="{CB1D2E1A-BF26-4513-AA37-64718F3CCB3D}" destId="{62E6A5EE-74C5-49BA-93C7-20E5AAA308D3}" srcOrd="4" destOrd="0" parTransId="{05B4CA1E-F80A-46DC-88CB-48EE24A7D414}" sibTransId="{3BF4C81C-6728-4DFC-A429-9A0871EBBBCF}"/>
    <dgm:cxn modelId="{015C30BA-97D2-4B2D-AE3F-A5F9B6273BD1}" srcId="{CB1D2E1A-BF26-4513-AA37-64718F3CCB3D}" destId="{70C2E093-E948-46AD-87EC-0A044194082D}" srcOrd="1" destOrd="0" parTransId="{F46683D8-3738-4048-9F62-824B0232198D}" sibTransId="{A058599E-7CC4-48B6-B75C-ED34CE52A35F}"/>
    <dgm:cxn modelId="{688C0601-810D-3A4B-9C8F-13C460ABB916}" type="presParOf" srcId="{19529FAF-37B3-5B44-B295-E7FA422D28A2}" destId="{FDA128B9-9988-DF46-8BD5-B469AE306908}" srcOrd="0" destOrd="0" presId="urn:microsoft.com/office/officeart/2005/8/layout/default"/>
    <dgm:cxn modelId="{8EA9DFBE-0C38-1B40-9128-9C60B419EE6C}" type="presParOf" srcId="{19529FAF-37B3-5B44-B295-E7FA422D28A2}" destId="{E662383B-5971-4B4B-98B4-35349EE0F166}" srcOrd="1" destOrd="0" presId="urn:microsoft.com/office/officeart/2005/8/layout/default"/>
    <dgm:cxn modelId="{B8C72FF3-BD57-2745-9BC3-2BA8A2717BD2}" type="presParOf" srcId="{19529FAF-37B3-5B44-B295-E7FA422D28A2}" destId="{1ABE02D7-04D6-8E4B-B211-1B5AC8F50DFC}" srcOrd="2" destOrd="0" presId="urn:microsoft.com/office/officeart/2005/8/layout/default"/>
    <dgm:cxn modelId="{081E0E07-75BD-9147-8A37-8C8665EDFD90}" type="presParOf" srcId="{19529FAF-37B3-5B44-B295-E7FA422D28A2}" destId="{8E3F67EC-F23D-2841-A737-47240F66D523}" srcOrd="3" destOrd="0" presId="urn:microsoft.com/office/officeart/2005/8/layout/default"/>
    <dgm:cxn modelId="{301944AB-EC3C-FA47-9002-451AED41D5AF}" type="presParOf" srcId="{19529FAF-37B3-5B44-B295-E7FA422D28A2}" destId="{E4FA5B19-DC8B-EF46-A195-97A06C7E0205}" srcOrd="4" destOrd="0" presId="urn:microsoft.com/office/officeart/2005/8/layout/default"/>
    <dgm:cxn modelId="{45717E0A-328F-E74D-AEBF-6F81E85BC852}" type="presParOf" srcId="{19529FAF-37B3-5B44-B295-E7FA422D28A2}" destId="{4B31B600-B5BB-BC4C-96C6-9CCB5027512C}" srcOrd="5" destOrd="0" presId="urn:microsoft.com/office/officeart/2005/8/layout/default"/>
    <dgm:cxn modelId="{A993003C-C96E-B74B-8732-0201C76D9548}" type="presParOf" srcId="{19529FAF-37B3-5B44-B295-E7FA422D28A2}" destId="{20E24D6D-16D7-C049-B59F-5D137507A0B1}" srcOrd="6" destOrd="0" presId="urn:microsoft.com/office/officeart/2005/8/layout/default"/>
    <dgm:cxn modelId="{D2182CA0-788A-C14A-937C-34E9210BB099}" type="presParOf" srcId="{19529FAF-37B3-5B44-B295-E7FA422D28A2}" destId="{D5F3DB45-FA91-514B-B00A-D944D8894613}" srcOrd="7" destOrd="0" presId="urn:microsoft.com/office/officeart/2005/8/layout/default"/>
    <dgm:cxn modelId="{03392D05-706E-8349-83D5-BF955A859702}" type="presParOf" srcId="{19529FAF-37B3-5B44-B295-E7FA422D28A2}" destId="{46E22943-0E42-3644-96BE-2D15F7C22A81}"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813EE00-E608-4959-BA55-450A4B05FB17}"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538CF773-8BB2-42DF-87E7-69BEA1C52AA3}">
      <dgm:prSet/>
      <dgm:spPr/>
      <dgm:t>
        <a:bodyPr/>
        <a:lstStyle/>
        <a:p>
          <a:r>
            <a:rPr lang="en-GB" dirty="0"/>
            <a:t>Established who the Manchester Arena attacker was, the ties to terrorist organisations and the ideological motives and goals of Salman Abedi.</a:t>
          </a:r>
          <a:endParaRPr lang="en-US" dirty="0"/>
        </a:p>
      </dgm:t>
    </dgm:pt>
    <dgm:pt modelId="{C605D7E4-5EE8-4E8C-9397-74166B4523C1}" type="parTrans" cxnId="{BA635DAA-CEE2-4AEE-A769-B70E2E6D6EE7}">
      <dgm:prSet/>
      <dgm:spPr/>
      <dgm:t>
        <a:bodyPr/>
        <a:lstStyle/>
        <a:p>
          <a:endParaRPr lang="en-US"/>
        </a:p>
      </dgm:t>
    </dgm:pt>
    <dgm:pt modelId="{C096AAB7-3BF4-4717-8507-A8B98450CB72}" type="sibTrans" cxnId="{BA635DAA-CEE2-4AEE-A769-B70E2E6D6EE7}">
      <dgm:prSet/>
      <dgm:spPr/>
      <dgm:t>
        <a:bodyPr/>
        <a:lstStyle/>
        <a:p>
          <a:endParaRPr lang="en-US"/>
        </a:p>
      </dgm:t>
    </dgm:pt>
    <dgm:pt modelId="{38210C97-4045-462C-85CB-2BAD14D27B7D}">
      <dgm:prSet/>
      <dgm:spPr/>
      <dgm:t>
        <a:bodyPr/>
        <a:lstStyle/>
        <a:p>
          <a:r>
            <a:rPr lang="en-GB" dirty="0"/>
            <a:t>Distinguished the events that transpired on the 22 May 2017, how Salman was helped by his brother, Hashem Abedi and the victims of the attack.</a:t>
          </a:r>
          <a:endParaRPr lang="en-US" dirty="0"/>
        </a:p>
      </dgm:t>
    </dgm:pt>
    <dgm:pt modelId="{E69C494E-6B7A-4558-9B24-3E8C9393CA55}" type="parTrans" cxnId="{6EEC36BF-407D-4DCA-AD2B-0C7A00808D05}">
      <dgm:prSet/>
      <dgm:spPr/>
      <dgm:t>
        <a:bodyPr/>
        <a:lstStyle/>
        <a:p>
          <a:endParaRPr lang="en-US"/>
        </a:p>
      </dgm:t>
    </dgm:pt>
    <dgm:pt modelId="{1986DACC-FCD7-49C4-AA70-9C426073C6A7}" type="sibTrans" cxnId="{6EEC36BF-407D-4DCA-AD2B-0C7A00808D05}">
      <dgm:prSet/>
      <dgm:spPr/>
      <dgm:t>
        <a:bodyPr/>
        <a:lstStyle/>
        <a:p>
          <a:endParaRPr lang="en-US"/>
        </a:p>
      </dgm:t>
    </dgm:pt>
    <dgm:pt modelId="{E3D16AD7-4B5E-4BA9-86F7-8273C802016A}">
      <dgm:prSet/>
      <dgm:spPr/>
      <dgm:t>
        <a:bodyPr/>
        <a:lstStyle/>
        <a:p>
          <a:r>
            <a:rPr lang="en-GB"/>
            <a:t>Examined the signs missed.</a:t>
          </a:r>
          <a:endParaRPr lang="en-US"/>
        </a:p>
      </dgm:t>
    </dgm:pt>
    <dgm:pt modelId="{A84A836C-EE63-419F-B52A-7DE87DD0FA6B}" type="parTrans" cxnId="{B6BD8906-5E09-4B37-9E98-9B17F1B9795F}">
      <dgm:prSet/>
      <dgm:spPr/>
      <dgm:t>
        <a:bodyPr/>
        <a:lstStyle/>
        <a:p>
          <a:endParaRPr lang="en-US"/>
        </a:p>
      </dgm:t>
    </dgm:pt>
    <dgm:pt modelId="{D98DC210-A11D-497B-94FD-4345D2E0BB5B}" type="sibTrans" cxnId="{B6BD8906-5E09-4B37-9E98-9B17F1B9795F}">
      <dgm:prSet/>
      <dgm:spPr/>
      <dgm:t>
        <a:bodyPr/>
        <a:lstStyle/>
        <a:p>
          <a:endParaRPr lang="en-US"/>
        </a:p>
      </dgm:t>
    </dgm:pt>
    <dgm:pt modelId="{E9A4510D-147E-496C-9B1A-67286AC3E983}">
      <dgm:prSet/>
      <dgm:spPr/>
      <dgm:t>
        <a:bodyPr/>
        <a:lstStyle/>
        <a:p>
          <a:r>
            <a:rPr lang="en-GB"/>
            <a:t>Explored the emergency and governmental response to the attack.</a:t>
          </a:r>
          <a:endParaRPr lang="en-US"/>
        </a:p>
      </dgm:t>
    </dgm:pt>
    <dgm:pt modelId="{58B238B1-5713-4D76-BD2F-1F1369CEAF5C}" type="parTrans" cxnId="{BA5894E4-32D0-48FA-85BE-BD1CF68B30C1}">
      <dgm:prSet/>
      <dgm:spPr/>
      <dgm:t>
        <a:bodyPr/>
        <a:lstStyle/>
        <a:p>
          <a:endParaRPr lang="en-US"/>
        </a:p>
      </dgm:t>
    </dgm:pt>
    <dgm:pt modelId="{0733B58C-6FFA-43BC-9CED-6127CF3C7C71}" type="sibTrans" cxnId="{BA5894E4-32D0-48FA-85BE-BD1CF68B30C1}">
      <dgm:prSet/>
      <dgm:spPr/>
      <dgm:t>
        <a:bodyPr/>
        <a:lstStyle/>
        <a:p>
          <a:endParaRPr lang="en-US"/>
        </a:p>
      </dgm:t>
    </dgm:pt>
    <dgm:pt modelId="{07DD1A1E-A2A1-41AC-AAB2-52FBC355EB38}">
      <dgm:prSet/>
      <dgm:spPr/>
      <dgm:t>
        <a:bodyPr/>
        <a:lstStyle/>
        <a:p>
          <a:r>
            <a:rPr lang="en-GB"/>
            <a:t>Outlined the inquests and proposed legislation as a result of the Manchester Arena attack.</a:t>
          </a:r>
          <a:endParaRPr lang="en-US"/>
        </a:p>
      </dgm:t>
    </dgm:pt>
    <dgm:pt modelId="{F4A33D7B-1F3E-4616-B178-E885F633AD18}" type="parTrans" cxnId="{8636E7C3-D1F9-43FB-BC0C-05337CCAFC13}">
      <dgm:prSet/>
      <dgm:spPr/>
      <dgm:t>
        <a:bodyPr/>
        <a:lstStyle/>
        <a:p>
          <a:endParaRPr lang="en-US"/>
        </a:p>
      </dgm:t>
    </dgm:pt>
    <dgm:pt modelId="{76291B48-4B64-480A-AD9D-CF4858B76344}" type="sibTrans" cxnId="{8636E7C3-D1F9-43FB-BC0C-05337CCAFC13}">
      <dgm:prSet/>
      <dgm:spPr/>
      <dgm:t>
        <a:bodyPr/>
        <a:lstStyle/>
        <a:p>
          <a:endParaRPr lang="en-US"/>
        </a:p>
      </dgm:t>
    </dgm:pt>
    <dgm:pt modelId="{9F36752A-0421-BF42-95D8-338DC73D8E7D}" type="pres">
      <dgm:prSet presAssocID="{F813EE00-E608-4959-BA55-450A4B05FB17}" presName="linear" presStyleCnt="0">
        <dgm:presLayoutVars>
          <dgm:animLvl val="lvl"/>
          <dgm:resizeHandles val="exact"/>
        </dgm:presLayoutVars>
      </dgm:prSet>
      <dgm:spPr/>
    </dgm:pt>
    <dgm:pt modelId="{22586A3A-A061-3743-89D0-5B9049E39E01}" type="pres">
      <dgm:prSet presAssocID="{538CF773-8BB2-42DF-87E7-69BEA1C52AA3}" presName="parentText" presStyleLbl="node1" presStyleIdx="0" presStyleCnt="5">
        <dgm:presLayoutVars>
          <dgm:chMax val="0"/>
          <dgm:bulletEnabled val="1"/>
        </dgm:presLayoutVars>
      </dgm:prSet>
      <dgm:spPr/>
    </dgm:pt>
    <dgm:pt modelId="{5F5F62BF-4118-2146-8474-D810226A54C9}" type="pres">
      <dgm:prSet presAssocID="{C096AAB7-3BF4-4717-8507-A8B98450CB72}" presName="spacer" presStyleCnt="0"/>
      <dgm:spPr/>
    </dgm:pt>
    <dgm:pt modelId="{B46DEC87-DCE5-5A40-ACEF-B7F033DA1E41}" type="pres">
      <dgm:prSet presAssocID="{38210C97-4045-462C-85CB-2BAD14D27B7D}" presName="parentText" presStyleLbl="node1" presStyleIdx="1" presStyleCnt="5">
        <dgm:presLayoutVars>
          <dgm:chMax val="0"/>
          <dgm:bulletEnabled val="1"/>
        </dgm:presLayoutVars>
      </dgm:prSet>
      <dgm:spPr/>
    </dgm:pt>
    <dgm:pt modelId="{E3ED5B66-A12C-D34B-9E90-155B7DC588CA}" type="pres">
      <dgm:prSet presAssocID="{1986DACC-FCD7-49C4-AA70-9C426073C6A7}" presName="spacer" presStyleCnt="0"/>
      <dgm:spPr/>
    </dgm:pt>
    <dgm:pt modelId="{A6AECED1-1D58-1C41-9A6E-3C946103541E}" type="pres">
      <dgm:prSet presAssocID="{E3D16AD7-4B5E-4BA9-86F7-8273C802016A}" presName="parentText" presStyleLbl="node1" presStyleIdx="2" presStyleCnt="5">
        <dgm:presLayoutVars>
          <dgm:chMax val="0"/>
          <dgm:bulletEnabled val="1"/>
        </dgm:presLayoutVars>
      </dgm:prSet>
      <dgm:spPr/>
    </dgm:pt>
    <dgm:pt modelId="{9E7BE6CB-866B-B84B-BB91-AF60D94B3F33}" type="pres">
      <dgm:prSet presAssocID="{D98DC210-A11D-497B-94FD-4345D2E0BB5B}" presName="spacer" presStyleCnt="0"/>
      <dgm:spPr/>
    </dgm:pt>
    <dgm:pt modelId="{C2BF4240-E315-F540-A727-E22F8D82A59B}" type="pres">
      <dgm:prSet presAssocID="{E9A4510D-147E-496C-9B1A-67286AC3E983}" presName="parentText" presStyleLbl="node1" presStyleIdx="3" presStyleCnt="5">
        <dgm:presLayoutVars>
          <dgm:chMax val="0"/>
          <dgm:bulletEnabled val="1"/>
        </dgm:presLayoutVars>
      </dgm:prSet>
      <dgm:spPr/>
    </dgm:pt>
    <dgm:pt modelId="{282192EF-BE6D-974F-860A-CAD902D6DD5C}" type="pres">
      <dgm:prSet presAssocID="{0733B58C-6FFA-43BC-9CED-6127CF3C7C71}" presName="spacer" presStyleCnt="0"/>
      <dgm:spPr/>
    </dgm:pt>
    <dgm:pt modelId="{128F421B-3AA6-4C45-BD41-16DB55F3E67F}" type="pres">
      <dgm:prSet presAssocID="{07DD1A1E-A2A1-41AC-AAB2-52FBC355EB38}" presName="parentText" presStyleLbl="node1" presStyleIdx="4" presStyleCnt="5">
        <dgm:presLayoutVars>
          <dgm:chMax val="0"/>
          <dgm:bulletEnabled val="1"/>
        </dgm:presLayoutVars>
      </dgm:prSet>
      <dgm:spPr/>
    </dgm:pt>
  </dgm:ptLst>
  <dgm:cxnLst>
    <dgm:cxn modelId="{B6BD8906-5E09-4B37-9E98-9B17F1B9795F}" srcId="{F813EE00-E608-4959-BA55-450A4B05FB17}" destId="{E3D16AD7-4B5E-4BA9-86F7-8273C802016A}" srcOrd="2" destOrd="0" parTransId="{A84A836C-EE63-419F-B52A-7DE87DD0FA6B}" sibTransId="{D98DC210-A11D-497B-94FD-4345D2E0BB5B}"/>
    <dgm:cxn modelId="{C60F355A-AB23-1844-88D6-948527E68F9C}" type="presOf" srcId="{38210C97-4045-462C-85CB-2BAD14D27B7D}" destId="{B46DEC87-DCE5-5A40-ACEF-B7F033DA1E41}" srcOrd="0" destOrd="0" presId="urn:microsoft.com/office/officeart/2005/8/layout/vList2"/>
    <dgm:cxn modelId="{86AEB976-6A3C-FC40-9713-B7291E6B6458}" type="presOf" srcId="{07DD1A1E-A2A1-41AC-AAB2-52FBC355EB38}" destId="{128F421B-3AA6-4C45-BD41-16DB55F3E67F}" srcOrd="0" destOrd="0" presId="urn:microsoft.com/office/officeart/2005/8/layout/vList2"/>
    <dgm:cxn modelId="{32E10C81-3B40-0743-BF8B-3C21AE69B6AF}" type="presOf" srcId="{E9A4510D-147E-496C-9B1A-67286AC3E983}" destId="{C2BF4240-E315-F540-A727-E22F8D82A59B}" srcOrd="0" destOrd="0" presId="urn:microsoft.com/office/officeart/2005/8/layout/vList2"/>
    <dgm:cxn modelId="{BA635DAA-CEE2-4AEE-A769-B70E2E6D6EE7}" srcId="{F813EE00-E608-4959-BA55-450A4B05FB17}" destId="{538CF773-8BB2-42DF-87E7-69BEA1C52AA3}" srcOrd="0" destOrd="0" parTransId="{C605D7E4-5EE8-4E8C-9397-74166B4523C1}" sibTransId="{C096AAB7-3BF4-4717-8507-A8B98450CB72}"/>
    <dgm:cxn modelId="{90DAE4AA-CF4F-DA4A-8007-6D6253D6B926}" type="presOf" srcId="{538CF773-8BB2-42DF-87E7-69BEA1C52AA3}" destId="{22586A3A-A061-3743-89D0-5B9049E39E01}" srcOrd="0" destOrd="0" presId="urn:microsoft.com/office/officeart/2005/8/layout/vList2"/>
    <dgm:cxn modelId="{6EEC36BF-407D-4DCA-AD2B-0C7A00808D05}" srcId="{F813EE00-E608-4959-BA55-450A4B05FB17}" destId="{38210C97-4045-462C-85CB-2BAD14D27B7D}" srcOrd="1" destOrd="0" parTransId="{E69C494E-6B7A-4558-9B24-3E8C9393CA55}" sibTransId="{1986DACC-FCD7-49C4-AA70-9C426073C6A7}"/>
    <dgm:cxn modelId="{8636E7C3-D1F9-43FB-BC0C-05337CCAFC13}" srcId="{F813EE00-E608-4959-BA55-450A4B05FB17}" destId="{07DD1A1E-A2A1-41AC-AAB2-52FBC355EB38}" srcOrd="4" destOrd="0" parTransId="{F4A33D7B-1F3E-4616-B178-E885F633AD18}" sibTransId="{76291B48-4B64-480A-AD9D-CF4858B76344}"/>
    <dgm:cxn modelId="{A4E455C9-A83C-2549-A13F-86013BEB5784}" type="presOf" srcId="{F813EE00-E608-4959-BA55-450A4B05FB17}" destId="{9F36752A-0421-BF42-95D8-338DC73D8E7D}" srcOrd="0" destOrd="0" presId="urn:microsoft.com/office/officeart/2005/8/layout/vList2"/>
    <dgm:cxn modelId="{AA0127CE-2474-7546-866D-CDBEA11EEF6A}" type="presOf" srcId="{E3D16AD7-4B5E-4BA9-86F7-8273C802016A}" destId="{A6AECED1-1D58-1C41-9A6E-3C946103541E}" srcOrd="0" destOrd="0" presId="urn:microsoft.com/office/officeart/2005/8/layout/vList2"/>
    <dgm:cxn modelId="{BA5894E4-32D0-48FA-85BE-BD1CF68B30C1}" srcId="{F813EE00-E608-4959-BA55-450A4B05FB17}" destId="{E9A4510D-147E-496C-9B1A-67286AC3E983}" srcOrd="3" destOrd="0" parTransId="{58B238B1-5713-4D76-BD2F-1F1369CEAF5C}" sibTransId="{0733B58C-6FFA-43BC-9CED-6127CF3C7C71}"/>
    <dgm:cxn modelId="{900AF2C2-3951-D342-AF6F-026C7276BFBC}" type="presParOf" srcId="{9F36752A-0421-BF42-95D8-338DC73D8E7D}" destId="{22586A3A-A061-3743-89D0-5B9049E39E01}" srcOrd="0" destOrd="0" presId="urn:microsoft.com/office/officeart/2005/8/layout/vList2"/>
    <dgm:cxn modelId="{696A4286-3177-EC41-A002-FE01EE04F556}" type="presParOf" srcId="{9F36752A-0421-BF42-95D8-338DC73D8E7D}" destId="{5F5F62BF-4118-2146-8474-D810226A54C9}" srcOrd="1" destOrd="0" presId="urn:microsoft.com/office/officeart/2005/8/layout/vList2"/>
    <dgm:cxn modelId="{36128D5F-EEF4-4D44-877B-5A7347C5825B}" type="presParOf" srcId="{9F36752A-0421-BF42-95D8-338DC73D8E7D}" destId="{B46DEC87-DCE5-5A40-ACEF-B7F033DA1E41}" srcOrd="2" destOrd="0" presId="urn:microsoft.com/office/officeart/2005/8/layout/vList2"/>
    <dgm:cxn modelId="{C1E6E8D3-24E4-F347-AE8B-12CEE4750D14}" type="presParOf" srcId="{9F36752A-0421-BF42-95D8-338DC73D8E7D}" destId="{E3ED5B66-A12C-D34B-9E90-155B7DC588CA}" srcOrd="3" destOrd="0" presId="urn:microsoft.com/office/officeart/2005/8/layout/vList2"/>
    <dgm:cxn modelId="{767588C6-64FF-A143-813F-A7B54261EB95}" type="presParOf" srcId="{9F36752A-0421-BF42-95D8-338DC73D8E7D}" destId="{A6AECED1-1D58-1C41-9A6E-3C946103541E}" srcOrd="4" destOrd="0" presId="urn:microsoft.com/office/officeart/2005/8/layout/vList2"/>
    <dgm:cxn modelId="{A2D500F9-5812-544A-8368-BDD3F9C47A6E}" type="presParOf" srcId="{9F36752A-0421-BF42-95D8-338DC73D8E7D}" destId="{9E7BE6CB-866B-B84B-BB91-AF60D94B3F33}" srcOrd="5" destOrd="0" presId="urn:microsoft.com/office/officeart/2005/8/layout/vList2"/>
    <dgm:cxn modelId="{6473532D-F6C1-8748-8AF1-DB86DCB0C685}" type="presParOf" srcId="{9F36752A-0421-BF42-95D8-338DC73D8E7D}" destId="{C2BF4240-E315-F540-A727-E22F8D82A59B}" srcOrd="6" destOrd="0" presId="urn:microsoft.com/office/officeart/2005/8/layout/vList2"/>
    <dgm:cxn modelId="{17BF3757-A3B6-D747-82A4-57BA26097897}" type="presParOf" srcId="{9F36752A-0421-BF42-95D8-338DC73D8E7D}" destId="{282192EF-BE6D-974F-860A-CAD902D6DD5C}" srcOrd="7" destOrd="0" presId="urn:microsoft.com/office/officeart/2005/8/layout/vList2"/>
    <dgm:cxn modelId="{91D82F65-BDA2-BD47-BC99-C05B758E76EC}" type="presParOf" srcId="{9F36752A-0421-BF42-95D8-338DC73D8E7D}" destId="{128F421B-3AA6-4C45-BD41-16DB55F3E67F}"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14EF95-B6D1-4F92-AB00-1182607AFADA}"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71AD4CCF-B6CD-4D9C-99D3-0D2251C9D4BF}">
      <dgm:prSet/>
      <dgm:spPr/>
      <dgm:t>
        <a:bodyPr/>
        <a:lstStyle/>
        <a:p>
          <a:r>
            <a:rPr lang="en-US" b="1" i="0" u="sng" dirty="0"/>
            <a:t>WATCH </a:t>
          </a:r>
          <a:r>
            <a:rPr lang="en-US" b="1" i="0" u="sng" dirty="0">
              <a:hlinkClick xmlns:r="http://schemas.openxmlformats.org/officeDocument/2006/relationships" r:id="rId1"/>
            </a:rPr>
            <a:t>–</a:t>
          </a:r>
          <a:r>
            <a:rPr lang="en-US" b="1" i="0" u="sng" dirty="0"/>
            <a:t> this video &amp; think about the following questions:</a:t>
          </a:r>
          <a:br>
            <a:rPr lang="en-US" b="1" i="0" u="sng" dirty="0"/>
          </a:br>
          <a:br>
            <a:rPr lang="en-US" b="1" i="0" u="sng" dirty="0"/>
          </a:br>
          <a:r>
            <a:rPr lang="en-GB" b="1" i="0" u="sng" dirty="0"/>
            <a:t>https://</a:t>
          </a:r>
          <a:r>
            <a:rPr lang="en-GB" b="1" i="0" u="sng" dirty="0" err="1"/>
            <a:t>www.youtube.com</a:t>
          </a:r>
          <a:r>
            <a:rPr lang="en-GB" b="1" i="0" u="sng" dirty="0"/>
            <a:t>/</a:t>
          </a:r>
          <a:r>
            <a:rPr lang="en-GB" b="1" i="0" u="sng" dirty="0" err="1"/>
            <a:t>watch?v</a:t>
          </a:r>
          <a:r>
            <a:rPr lang="en-GB" b="1" i="0" u="sng" dirty="0"/>
            <a:t>=JsLU7XrtiQk&amp;t=308s</a:t>
          </a:r>
          <a:endParaRPr lang="en-GB" b="1" i="0" u="sng" dirty="0">
            <a:hlinkClick xmlns:r="http://schemas.openxmlformats.org/officeDocument/2006/relationships" r:id="rId1"/>
          </a:endParaRPr>
        </a:p>
      </dgm:t>
    </dgm:pt>
    <dgm:pt modelId="{4213143D-F5D9-465A-9674-3036BE925C68}" type="parTrans" cxnId="{0910211E-7249-4F66-8AC3-550D54D53834}">
      <dgm:prSet/>
      <dgm:spPr/>
      <dgm:t>
        <a:bodyPr/>
        <a:lstStyle/>
        <a:p>
          <a:endParaRPr lang="en-US"/>
        </a:p>
      </dgm:t>
    </dgm:pt>
    <dgm:pt modelId="{DCD2F3FA-23AA-446B-8271-64F2767654D8}" type="sibTrans" cxnId="{0910211E-7249-4F66-8AC3-550D54D53834}">
      <dgm:prSet/>
      <dgm:spPr/>
      <dgm:t>
        <a:bodyPr/>
        <a:lstStyle/>
        <a:p>
          <a:endParaRPr lang="en-US"/>
        </a:p>
      </dgm:t>
    </dgm:pt>
    <dgm:pt modelId="{DD523DF0-04A7-411F-A34D-B913D5766B8B}">
      <dgm:prSet/>
      <dgm:spPr/>
      <dgm:t>
        <a:bodyPr/>
        <a:lstStyle/>
        <a:p>
          <a:br>
            <a:rPr lang="en-GB" dirty="0"/>
          </a:br>
          <a:r>
            <a:rPr lang="en-GB" dirty="0"/>
            <a:t>Do you think the police failed to prevent the attack?</a:t>
          </a:r>
          <a:endParaRPr lang="en-US" dirty="0"/>
        </a:p>
      </dgm:t>
    </dgm:pt>
    <dgm:pt modelId="{3FE2D53D-452D-477F-BBD7-4125237D4E4D}" type="parTrans" cxnId="{C45F4EC6-C7DA-4EE1-80DD-972F355E91E8}">
      <dgm:prSet/>
      <dgm:spPr/>
      <dgm:t>
        <a:bodyPr/>
        <a:lstStyle/>
        <a:p>
          <a:endParaRPr lang="en-US"/>
        </a:p>
      </dgm:t>
    </dgm:pt>
    <dgm:pt modelId="{418AF45D-886F-4DA3-BFF5-050D2640637D}" type="sibTrans" cxnId="{C45F4EC6-C7DA-4EE1-80DD-972F355E91E8}">
      <dgm:prSet/>
      <dgm:spPr/>
      <dgm:t>
        <a:bodyPr/>
        <a:lstStyle/>
        <a:p>
          <a:endParaRPr lang="en-US"/>
        </a:p>
      </dgm:t>
    </dgm:pt>
    <dgm:pt modelId="{9A2E3AF0-527C-4530-92F7-DF07E925CAC7}">
      <dgm:prSet/>
      <dgm:spPr/>
      <dgm:t>
        <a:bodyPr/>
        <a:lstStyle/>
        <a:p>
          <a:r>
            <a:rPr lang="en-GB" dirty="0"/>
            <a:t>Do you think the security and CCTV could have prevented the attack?</a:t>
          </a:r>
          <a:endParaRPr lang="en-US" dirty="0"/>
        </a:p>
      </dgm:t>
    </dgm:pt>
    <dgm:pt modelId="{3A8B3652-6CFC-4041-929A-83AFF3E9ED2D}" type="parTrans" cxnId="{903A8798-A9E8-41AD-A96E-B330E51A8233}">
      <dgm:prSet/>
      <dgm:spPr/>
      <dgm:t>
        <a:bodyPr/>
        <a:lstStyle/>
        <a:p>
          <a:endParaRPr lang="en-US"/>
        </a:p>
      </dgm:t>
    </dgm:pt>
    <dgm:pt modelId="{91C6147C-9F99-4590-8121-8EB8CEDD540C}" type="sibTrans" cxnId="{903A8798-A9E8-41AD-A96E-B330E51A8233}">
      <dgm:prSet/>
      <dgm:spPr/>
      <dgm:t>
        <a:bodyPr/>
        <a:lstStyle/>
        <a:p>
          <a:endParaRPr lang="en-US"/>
        </a:p>
      </dgm:t>
    </dgm:pt>
    <dgm:pt modelId="{082E58F3-CC8F-4FE2-AD1F-21662C825D98}">
      <dgm:prSet/>
      <dgm:spPr/>
      <dgm:t>
        <a:bodyPr/>
        <a:lstStyle/>
        <a:p>
          <a:r>
            <a:rPr lang="en-GB" dirty="0"/>
            <a:t>What do you think could have been differently to prevent this attack?</a:t>
          </a:r>
          <a:endParaRPr lang="en-US" dirty="0"/>
        </a:p>
      </dgm:t>
    </dgm:pt>
    <dgm:pt modelId="{2E65F315-975D-4299-AAD2-D3A60FA402E3}" type="parTrans" cxnId="{AE881DE9-EE54-4DB2-BA28-5C6BA8497339}">
      <dgm:prSet/>
      <dgm:spPr/>
      <dgm:t>
        <a:bodyPr/>
        <a:lstStyle/>
        <a:p>
          <a:endParaRPr lang="en-US"/>
        </a:p>
      </dgm:t>
    </dgm:pt>
    <dgm:pt modelId="{BDE94E3E-5A2B-4188-8276-64CF529D00EA}" type="sibTrans" cxnId="{AE881DE9-EE54-4DB2-BA28-5C6BA8497339}">
      <dgm:prSet/>
      <dgm:spPr/>
      <dgm:t>
        <a:bodyPr/>
        <a:lstStyle/>
        <a:p>
          <a:endParaRPr lang="en-US"/>
        </a:p>
      </dgm:t>
    </dgm:pt>
    <dgm:pt modelId="{EE74458D-C60E-4E2C-B044-75569472305D}">
      <dgm:prSet/>
      <dgm:spPr/>
      <dgm:t>
        <a:bodyPr/>
        <a:lstStyle/>
        <a:p>
          <a:r>
            <a:rPr lang="en-GB" dirty="0"/>
            <a:t>Do you think the outcome would have been different if the attacker was approached by a member of security or police officer?</a:t>
          </a:r>
          <a:endParaRPr lang="en-US" dirty="0"/>
        </a:p>
      </dgm:t>
    </dgm:pt>
    <dgm:pt modelId="{F395D946-97F1-4486-8962-775D40ED48FE}" type="parTrans" cxnId="{166D22F5-067E-4FA4-9333-34FE8AC39BD0}">
      <dgm:prSet/>
      <dgm:spPr/>
      <dgm:t>
        <a:bodyPr/>
        <a:lstStyle/>
        <a:p>
          <a:endParaRPr lang="en-US"/>
        </a:p>
      </dgm:t>
    </dgm:pt>
    <dgm:pt modelId="{F72B586D-E36E-4847-A68F-17E074D7C24B}" type="sibTrans" cxnId="{166D22F5-067E-4FA4-9333-34FE8AC39BD0}">
      <dgm:prSet/>
      <dgm:spPr/>
      <dgm:t>
        <a:bodyPr/>
        <a:lstStyle/>
        <a:p>
          <a:endParaRPr lang="en-US"/>
        </a:p>
      </dgm:t>
    </dgm:pt>
    <dgm:pt modelId="{1F7FCDC0-C9F6-7B49-8849-66617F6B1720}" type="pres">
      <dgm:prSet presAssocID="{3514EF95-B6D1-4F92-AB00-1182607AFADA}" presName="vert0" presStyleCnt="0">
        <dgm:presLayoutVars>
          <dgm:dir/>
          <dgm:animOne val="branch"/>
          <dgm:animLvl val="lvl"/>
        </dgm:presLayoutVars>
      </dgm:prSet>
      <dgm:spPr/>
    </dgm:pt>
    <dgm:pt modelId="{3C0A99B5-EF80-EB4F-BD5E-157D5F6C9A8D}" type="pres">
      <dgm:prSet presAssocID="{71AD4CCF-B6CD-4D9C-99D3-0D2251C9D4BF}" presName="thickLine" presStyleLbl="alignNode1" presStyleIdx="0" presStyleCnt="5"/>
      <dgm:spPr/>
    </dgm:pt>
    <dgm:pt modelId="{419F8780-D98A-B348-A81B-CB51059E34D2}" type="pres">
      <dgm:prSet presAssocID="{71AD4CCF-B6CD-4D9C-99D3-0D2251C9D4BF}" presName="horz1" presStyleCnt="0"/>
      <dgm:spPr/>
    </dgm:pt>
    <dgm:pt modelId="{910F593B-96A6-144C-9B73-8D7DB3F49678}" type="pres">
      <dgm:prSet presAssocID="{71AD4CCF-B6CD-4D9C-99D3-0D2251C9D4BF}" presName="tx1" presStyleLbl="revTx" presStyleIdx="0" presStyleCnt="5"/>
      <dgm:spPr/>
    </dgm:pt>
    <dgm:pt modelId="{4E2031C2-CFF9-FC49-BF95-162FB9F800EE}" type="pres">
      <dgm:prSet presAssocID="{71AD4CCF-B6CD-4D9C-99D3-0D2251C9D4BF}" presName="vert1" presStyleCnt="0"/>
      <dgm:spPr/>
    </dgm:pt>
    <dgm:pt modelId="{885DFD76-A3F1-5D48-9D54-47397E9AFD06}" type="pres">
      <dgm:prSet presAssocID="{DD523DF0-04A7-411F-A34D-B913D5766B8B}" presName="thickLine" presStyleLbl="alignNode1" presStyleIdx="1" presStyleCnt="5"/>
      <dgm:spPr/>
    </dgm:pt>
    <dgm:pt modelId="{8F653892-2D54-2B44-9E6A-A690B76C51E7}" type="pres">
      <dgm:prSet presAssocID="{DD523DF0-04A7-411F-A34D-B913D5766B8B}" presName="horz1" presStyleCnt="0"/>
      <dgm:spPr/>
    </dgm:pt>
    <dgm:pt modelId="{D1F274C6-FC1B-4048-B480-DF6F544ADB71}" type="pres">
      <dgm:prSet presAssocID="{DD523DF0-04A7-411F-A34D-B913D5766B8B}" presName="tx1" presStyleLbl="revTx" presStyleIdx="1" presStyleCnt="5"/>
      <dgm:spPr/>
    </dgm:pt>
    <dgm:pt modelId="{430A6D69-7A82-2D44-9CAD-02E18696D723}" type="pres">
      <dgm:prSet presAssocID="{DD523DF0-04A7-411F-A34D-B913D5766B8B}" presName="vert1" presStyleCnt="0"/>
      <dgm:spPr/>
    </dgm:pt>
    <dgm:pt modelId="{0BC0A644-9847-F048-9D0F-D8C1E330F33F}" type="pres">
      <dgm:prSet presAssocID="{9A2E3AF0-527C-4530-92F7-DF07E925CAC7}" presName="thickLine" presStyleLbl="alignNode1" presStyleIdx="2" presStyleCnt="5"/>
      <dgm:spPr/>
    </dgm:pt>
    <dgm:pt modelId="{F5ED8988-151A-DE4D-9EB5-6EA7B4070D6B}" type="pres">
      <dgm:prSet presAssocID="{9A2E3AF0-527C-4530-92F7-DF07E925CAC7}" presName="horz1" presStyleCnt="0"/>
      <dgm:spPr/>
    </dgm:pt>
    <dgm:pt modelId="{1B4325B6-DC37-F146-A287-24027E97F1D6}" type="pres">
      <dgm:prSet presAssocID="{9A2E3AF0-527C-4530-92F7-DF07E925CAC7}" presName="tx1" presStyleLbl="revTx" presStyleIdx="2" presStyleCnt="5"/>
      <dgm:spPr/>
    </dgm:pt>
    <dgm:pt modelId="{641D239E-7081-2245-8E8C-09C80FCD78BD}" type="pres">
      <dgm:prSet presAssocID="{9A2E3AF0-527C-4530-92F7-DF07E925CAC7}" presName="vert1" presStyleCnt="0"/>
      <dgm:spPr/>
    </dgm:pt>
    <dgm:pt modelId="{CB2DB40B-4DF3-9544-B45F-C708CCD8C599}" type="pres">
      <dgm:prSet presAssocID="{082E58F3-CC8F-4FE2-AD1F-21662C825D98}" presName="thickLine" presStyleLbl="alignNode1" presStyleIdx="3" presStyleCnt="5"/>
      <dgm:spPr/>
    </dgm:pt>
    <dgm:pt modelId="{D528F437-E8AB-1843-8201-A9F64C50A056}" type="pres">
      <dgm:prSet presAssocID="{082E58F3-CC8F-4FE2-AD1F-21662C825D98}" presName="horz1" presStyleCnt="0"/>
      <dgm:spPr/>
    </dgm:pt>
    <dgm:pt modelId="{8128A4CE-C72E-3546-A419-A0FE742EE771}" type="pres">
      <dgm:prSet presAssocID="{082E58F3-CC8F-4FE2-AD1F-21662C825D98}" presName="tx1" presStyleLbl="revTx" presStyleIdx="3" presStyleCnt="5"/>
      <dgm:spPr/>
    </dgm:pt>
    <dgm:pt modelId="{2E6406FB-7D69-A444-88D5-2054A90753D5}" type="pres">
      <dgm:prSet presAssocID="{082E58F3-CC8F-4FE2-AD1F-21662C825D98}" presName="vert1" presStyleCnt="0"/>
      <dgm:spPr/>
    </dgm:pt>
    <dgm:pt modelId="{5571A0AD-A153-2A43-B57D-5269DEDA4A1B}" type="pres">
      <dgm:prSet presAssocID="{EE74458D-C60E-4E2C-B044-75569472305D}" presName="thickLine" presStyleLbl="alignNode1" presStyleIdx="4" presStyleCnt="5"/>
      <dgm:spPr/>
    </dgm:pt>
    <dgm:pt modelId="{CC627F76-B250-A048-BB49-155C664958AB}" type="pres">
      <dgm:prSet presAssocID="{EE74458D-C60E-4E2C-B044-75569472305D}" presName="horz1" presStyleCnt="0"/>
      <dgm:spPr/>
    </dgm:pt>
    <dgm:pt modelId="{83E05A39-1081-1547-A97B-3BF6BB7EC6E7}" type="pres">
      <dgm:prSet presAssocID="{EE74458D-C60E-4E2C-B044-75569472305D}" presName="tx1" presStyleLbl="revTx" presStyleIdx="4" presStyleCnt="5"/>
      <dgm:spPr/>
    </dgm:pt>
    <dgm:pt modelId="{EA600408-CE0B-CE43-8E65-6815D759345C}" type="pres">
      <dgm:prSet presAssocID="{EE74458D-C60E-4E2C-B044-75569472305D}" presName="vert1" presStyleCnt="0"/>
      <dgm:spPr/>
    </dgm:pt>
  </dgm:ptLst>
  <dgm:cxnLst>
    <dgm:cxn modelId="{0A85230C-EB0A-4C4A-9137-DFC0D61C0162}" type="presOf" srcId="{EE74458D-C60E-4E2C-B044-75569472305D}" destId="{83E05A39-1081-1547-A97B-3BF6BB7EC6E7}" srcOrd="0" destOrd="0" presId="urn:microsoft.com/office/officeart/2008/layout/LinedList"/>
    <dgm:cxn modelId="{0910211E-7249-4F66-8AC3-550D54D53834}" srcId="{3514EF95-B6D1-4F92-AB00-1182607AFADA}" destId="{71AD4CCF-B6CD-4D9C-99D3-0D2251C9D4BF}" srcOrd="0" destOrd="0" parTransId="{4213143D-F5D9-465A-9674-3036BE925C68}" sibTransId="{DCD2F3FA-23AA-446B-8271-64F2767654D8}"/>
    <dgm:cxn modelId="{2DC5014E-CC9C-2247-A82B-0DFB2FC56BFD}" type="presOf" srcId="{71AD4CCF-B6CD-4D9C-99D3-0D2251C9D4BF}" destId="{910F593B-96A6-144C-9B73-8D7DB3F49678}" srcOrd="0" destOrd="0" presId="urn:microsoft.com/office/officeart/2008/layout/LinedList"/>
    <dgm:cxn modelId="{A80BE75D-50D3-CD48-860C-3F58B00D747F}" type="presOf" srcId="{3514EF95-B6D1-4F92-AB00-1182607AFADA}" destId="{1F7FCDC0-C9F6-7B49-8849-66617F6B1720}" srcOrd="0" destOrd="0" presId="urn:microsoft.com/office/officeart/2008/layout/LinedList"/>
    <dgm:cxn modelId="{64220462-FE9F-9042-BEFC-E6279E288D05}" type="presOf" srcId="{082E58F3-CC8F-4FE2-AD1F-21662C825D98}" destId="{8128A4CE-C72E-3546-A419-A0FE742EE771}" srcOrd="0" destOrd="0" presId="urn:microsoft.com/office/officeart/2008/layout/LinedList"/>
    <dgm:cxn modelId="{C2C75B63-0015-0741-A237-DA9739504F5D}" type="presOf" srcId="{DD523DF0-04A7-411F-A34D-B913D5766B8B}" destId="{D1F274C6-FC1B-4048-B480-DF6F544ADB71}" srcOrd="0" destOrd="0" presId="urn:microsoft.com/office/officeart/2008/layout/LinedList"/>
    <dgm:cxn modelId="{903A8798-A9E8-41AD-A96E-B330E51A8233}" srcId="{3514EF95-B6D1-4F92-AB00-1182607AFADA}" destId="{9A2E3AF0-527C-4530-92F7-DF07E925CAC7}" srcOrd="2" destOrd="0" parTransId="{3A8B3652-6CFC-4041-929A-83AFF3E9ED2D}" sibTransId="{91C6147C-9F99-4590-8121-8EB8CEDD540C}"/>
    <dgm:cxn modelId="{8B731DB1-47E8-B64E-B2E8-15D1B636190E}" type="presOf" srcId="{9A2E3AF0-527C-4530-92F7-DF07E925CAC7}" destId="{1B4325B6-DC37-F146-A287-24027E97F1D6}" srcOrd="0" destOrd="0" presId="urn:microsoft.com/office/officeart/2008/layout/LinedList"/>
    <dgm:cxn modelId="{C45F4EC6-C7DA-4EE1-80DD-972F355E91E8}" srcId="{3514EF95-B6D1-4F92-AB00-1182607AFADA}" destId="{DD523DF0-04A7-411F-A34D-B913D5766B8B}" srcOrd="1" destOrd="0" parTransId="{3FE2D53D-452D-477F-BBD7-4125237D4E4D}" sibTransId="{418AF45D-886F-4DA3-BFF5-050D2640637D}"/>
    <dgm:cxn modelId="{AE881DE9-EE54-4DB2-BA28-5C6BA8497339}" srcId="{3514EF95-B6D1-4F92-AB00-1182607AFADA}" destId="{082E58F3-CC8F-4FE2-AD1F-21662C825D98}" srcOrd="3" destOrd="0" parTransId="{2E65F315-975D-4299-AAD2-D3A60FA402E3}" sibTransId="{BDE94E3E-5A2B-4188-8276-64CF529D00EA}"/>
    <dgm:cxn modelId="{166D22F5-067E-4FA4-9333-34FE8AC39BD0}" srcId="{3514EF95-B6D1-4F92-AB00-1182607AFADA}" destId="{EE74458D-C60E-4E2C-B044-75569472305D}" srcOrd="4" destOrd="0" parTransId="{F395D946-97F1-4486-8962-775D40ED48FE}" sibTransId="{F72B586D-E36E-4847-A68F-17E074D7C24B}"/>
    <dgm:cxn modelId="{B0DA10B0-5D21-BD40-BD23-666874890FD0}" type="presParOf" srcId="{1F7FCDC0-C9F6-7B49-8849-66617F6B1720}" destId="{3C0A99B5-EF80-EB4F-BD5E-157D5F6C9A8D}" srcOrd="0" destOrd="0" presId="urn:microsoft.com/office/officeart/2008/layout/LinedList"/>
    <dgm:cxn modelId="{92F906C3-E2D5-5D48-B500-DF539A74937C}" type="presParOf" srcId="{1F7FCDC0-C9F6-7B49-8849-66617F6B1720}" destId="{419F8780-D98A-B348-A81B-CB51059E34D2}" srcOrd="1" destOrd="0" presId="urn:microsoft.com/office/officeart/2008/layout/LinedList"/>
    <dgm:cxn modelId="{195A9ED0-4F13-D144-8BBF-19B5464AEEA6}" type="presParOf" srcId="{419F8780-D98A-B348-A81B-CB51059E34D2}" destId="{910F593B-96A6-144C-9B73-8D7DB3F49678}" srcOrd="0" destOrd="0" presId="urn:microsoft.com/office/officeart/2008/layout/LinedList"/>
    <dgm:cxn modelId="{10D983D3-728E-FC41-ADB1-1DE4AFF46C43}" type="presParOf" srcId="{419F8780-D98A-B348-A81B-CB51059E34D2}" destId="{4E2031C2-CFF9-FC49-BF95-162FB9F800EE}" srcOrd="1" destOrd="0" presId="urn:microsoft.com/office/officeart/2008/layout/LinedList"/>
    <dgm:cxn modelId="{B492B84F-2F1E-7C4C-A5EF-1DFD228B02F6}" type="presParOf" srcId="{1F7FCDC0-C9F6-7B49-8849-66617F6B1720}" destId="{885DFD76-A3F1-5D48-9D54-47397E9AFD06}" srcOrd="2" destOrd="0" presId="urn:microsoft.com/office/officeart/2008/layout/LinedList"/>
    <dgm:cxn modelId="{5ED1B28B-A5F1-9341-8E31-78752510964A}" type="presParOf" srcId="{1F7FCDC0-C9F6-7B49-8849-66617F6B1720}" destId="{8F653892-2D54-2B44-9E6A-A690B76C51E7}" srcOrd="3" destOrd="0" presId="urn:microsoft.com/office/officeart/2008/layout/LinedList"/>
    <dgm:cxn modelId="{4724DA10-25A3-6F41-BDDF-BD4456EB6A37}" type="presParOf" srcId="{8F653892-2D54-2B44-9E6A-A690B76C51E7}" destId="{D1F274C6-FC1B-4048-B480-DF6F544ADB71}" srcOrd="0" destOrd="0" presId="urn:microsoft.com/office/officeart/2008/layout/LinedList"/>
    <dgm:cxn modelId="{B4F3A8DC-3ED2-D442-9297-0BF3F3788DC2}" type="presParOf" srcId="{8F653892-2D54-2B44-9E6A-A690B76C51E7}" destId="{430A6D69-7A82-2D44-9CAD-02E18696D723}" srcOrd="1" destOrd="0" presId="urn:microsoft.com/office/officeart/2008/layout/LinedList"/>
    <dgm:cxn modelId="{49FA9E8B-0A63-344E-8CC4-ACBEC99C96A3}" type="presParOf" srcId="{1F7FCDC0-C9F6-7B49-8849-66617F6B1720}" destId="{0BC0A644-9847-F048-9D0F-D8C1E330F33F}" srcOrd="4" destOrd="0" presId="urn:microsoft.com/office/officeart/2008/layout/LinedList"/>
    <dgm:cxn modelId="{88061A9E-27C5-274C-B9CC-91FB5E1BB6E0}" type="presParOf" srcId="{1F7FCDC0-C9F6-7B49-8849-66617F6B1720}" destId="{F5ED8988-151A-DE4D-9EB5-6EA7B4070D6B}" srcOrd="5" destOrd="0" presId="urn:microsoft.com/office/officeart/2008/layout/LinedList"/>
    <dgm:cxn modelId="{A3DDD70B-0EC2-0D45-9677-9CCCCD66B52D}" type="presParOf" srcId="{F5ED8988-151A-DE4D-9EB5-6EA7B4070D6B}" destId="{1B4325B6-DC37-F146-A287-24027E97F1D6}" srcOrd="0" destOrd="0" presId="urn:microsoft.com/office/officeart/2008/layout/LinedList"/>
    <dgm:cxn modelId="{85125562-B57F-F745-A71E-12FC493C374B}" type="presParOf" srcId="{F5ED8988-151A-DE4D-9EB5-6EA7B4070D6B}" destId="{641D239E-7081-2245-8E8C-09C80FCD78BD}" srcOrd="1" destOrd="0" presId="urn:microsoft.com/office/officeart/2008/layout/LinedList"/>
    <dgm:cxn modelId="{2B5FFB55-5A42-E44C-9146-D38943ACB4FC}" type="presParOf" srcId="{1F7FCDC0-C9F6-7B49-8849-66617F6B1720}" destId="{CB2DB40B-4DF3-9544-B45F-C708CCD8C599}" srcOrd="6" destOrd="0" presId="urn:microsoft.com/office/officeart/2008/layout/LinedList"/>
    <dgm:cxn modelId="{A1E99C92-5F89-7B4D-B71A-51216E089256}" type="presParOf" srcId="{1F7FCDC0-C9F6-7B49-8849-66617F6B1720}" destId="{D528F437-E8AB-1843-8201-A9F64C50A056}" srcOrd="7" destOrd="0" presId="urn:microsoft.com/office/officeart/2008/layout/LinedList"/>
    <dgm:cxn modelId="{18FD6030-D225-0441-971D-E932A8C4E12F}" type="presParOf" srcId="{D528F437-E8AB-1843-8201-A9F64C50A056}" destId="{8128A4CE-C72E-3546-A419-A0FE742EE771}" srcOrd="0" destOrd="0" presId="urn:microsoft.com/office/officeart/2008/layout/LinedList"/>
    <dgm:cxn modelId="{4B32EC1C-C579-4545-A5D2-A27DBFE8EFAB}" type="presParOf" srcId="{D528F437-E8AB-1843-8201-A9F64C50A056}" destId="{2E6406FB-7D69-A444-88D5-2054A90753D5}" srcOrd="1" destOrd="0" presId="urn:microsoft.com/office/officeart/2008/layout/LinedList"/>
    <dgm:cxn modelId="{5E5FE215-1E4C-F949-A579-10C25F5683A2}" type="presParOf" srcId="{1F7FCDC0-C9F6-7B49-8849-66617F6B1720}" destId="{5571A0AD-A153-2A43-B57D-5269DEDA4A1B}" srcOrd="8" destOrd="0" presId="urn:microsoft.com/office/officeart/2008/layout/LinedList"/>
    <dgm:cxn modelId="{6C0059E2-59FF-7B45-8A51-EECC3E36EE62}" type="presParOf" srcId="{1F7FCDC0-C9F6-7B49-8849-66617F6B1720}" destId="{CC627F76-B250-A048-BB49-155C664958AB}" srcOrd="9" destOrd="0" presId="urn:microsoft.com/office/officeart/2008/layout/LinedList"/>
    <dgm:cxn modelId="{4943E89F-51CE-A84B-B48E-C945DF6E6786}" type="presParOf" srcId="{CC627F76-B250-A048-BB49-155C664958AB}" destId="{83E05A39-1081-1547-A97B-3BF6BB7EC6E7}" srcOrd="0" destOrd="0" presId="urn:microsoft.com/office/officeart/2008/layout/LinedList"/>
    <dgm:cxn modelId="{7EB3EB12-4392-2A48-A915-5AD82B0C0FF4}" type="presParOf" srcId="{CC627F76-B250-A048-BB49-155C664958AB}" destId="{EA600408-CE0B-CE43-8E65-6815D759345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8874E-E45A-8149-8822-19216F488796}">
      <dsp:nvSpPr>
        <dsp:cNvPr id="0" name=""/>
        <dsp:cNvSpPr/>
      </dsp:nvSpPr>
      <dsp:spPr>
        <a:xfrm>
          <a:off x="3136511" y="1716764"/>
          <a:ext cx="91440" cy="626978"/>
        </a:xfrm>
        <a:custGeom>
          <a:avLst/>
          <a:gdLst/>
          <a:ahLst/>
          <a:cxnLst/>
          <a:rect l="0" t="0" r="0" b="0"/>
          <a:pathLst>
            <a:path>
              <a:moveTo>
                <a:pt x="45720" y="0"/>
              </a:moveTo>
              <a:lnTo>
                <a:pt x="45720" y="626978"/>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792" y="2026966"/>
        <a:ext cx="32878" cy="6575"/>
      </dsp:txXfrm>
    </dsp:sp>
    <dsp:sp modelId="{D4C3DD77-E0C6-3446-9AE8-D5EB86461B7C}">
      <dsp:nvSpPr>
        <dsp:cNvPr id="0" name=""/>
        <dsp:cNvSpPr/>
      </dsp:nvSpPr>
      <dsp:spPr>
        <a:xfrm>
          <a:off x="1752713" y="3143"/>
          <a:ext cx="2859036" cy="17154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To explore the Manchester Arena attack.</a:t>
          </a:r>
          <a:endParaRPr lang="en-US" sz="2100" kern="1200" dirty="0"/>
        </a:p>
      </dsp:txBody>
      <dsp:txXfrm>
        <a:off x="1752713" y="3143"/>
        <a:ext cx="2859036" cy="1715421"/>
      </dsp:txXfrm>
    </dsp:sp>
    <dsp:sp modelId="{3E7DA774-D828-E14A-8512-1D3B32BA9CEB}">
      <dsp:nvSpPr>
        <dsp:cNvPr id="0" name=""/>
        <dsp:cNvSpPr/>
      </dsp:nvSpPr>
      <dsp:spPr>
        <a:xfrm>
          <a:off x="3136511" y="4089764"/>
          <a:ext cx="91440" cy="626978"/>
        </a:xfrm>
        <a:custGeom>
          <a:avLst/>
          <a:gdLst/>
          <a:ahLst/>
          <a:cxnLst/>
          <a:rect l="0" t="0" r="0" b="0"/>
          <a:pathLst>
            <a:path>
              <a:moveTo>
                <a:pt x="45720" y="0"/>
              </a:moveTo>
              <a:lnTo>
                <a:pt x="45720" y="626978"/>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792" y="4399966"/>
        <a:ext cx="32878" cy="6575"/>
      </dsp:txXfrm>
    </dsp:sp>
    <dsp:sp modelId="{07024A2F-94E3-6A4E-8F50-AD918B5B3112}">
      <dsp:nvSpPr>
        <dsp:cNvPr id="0" name=""/>
        <dsp:cNvSpPr/>
      </dsp:nvSpPr>
      <dsp:spPr>
        <a:xfrm>
          <a:off x="1752713" y="2376143"/>
          <a:ext cx="2859036" cy="17154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Distinguish who the attacker was, ties to terrorist organisations, who the victims were.</a:t>
          </a:r>
          <a:endParaRPr lang="en-US" sz="2100" kern="1200" dirty="0"/>
        </a:p>
      </dsp:txBody>
      <dsp:txXfrm>
        <a:off x="1752713" y="2376143"/>
        <a:ext cx="2859036" cy="1715421"/>
      </dsp:txXfrm>
    </dsp:sp>
    <dsp:sp modelId="{50FFDE9D-C435-9B4E-9877-CB585D3CE203}">
      <dsp:nvSpPr>
        <dsp:cNvPr id="0" name=""/>
        <dsp:cNvSpPr/>
      </dsp:nvSpPr>
      <dsp:spPr>
        <a:xfrm>
          <a:off x="1752713" y="4749143"/>
          <a:ext cx="2859036" cy="17154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Describe the responses from the government, and briefly look at the emergency service response.</a:t>
          </a:r>
          <a:endParaRPr lang="en-US" sz="2100" kern="1200" dirty="0"/>
        </a:p>
      </dsp:txBody>
      <dsp:txXfrm>
        <a:off x="1752713" y="4749143"/>
        <a:ext cx="2859036" cy="17154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6AF8A-B08D-6D42-AD09-2139CA822FAF}">
      <dsp:nvSpPr>
        <dsp:cNvPr id="0" name=""/>
        <dsp:cNvSpPr/>
      </dsp:nvSpPr>
      <dsp:spPr>
        <a:xfrm>
          <a:off x="0" y="4353831"/>
          <a:ext cx="1401762" cy="571437"/>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99693" tIns="142240" rIns="99693" bIns="142240" numCol="1" spcCol="1270" anchor="ctr" anchorCtr="0">
          <a:noAutofit/>
        </a:bodyPr>
        <a:lstStyle/>
        <a:p>
          <a:pPr marL="0" lvl="0" indent="0" algn="ctr" defTabSz="889000">
            <a:lnSpc>
              <a:spcPct val="90000"/>
            </a:lnSpc>
            <a:spcBef>
              <a:spcPct val="0"/>
            </a:spcBef>
            <a:spcAft>
              <a:spcPct val="35000"/>
            </a:spcAft>
            <a:buNone/>
          </a:pPr>
          <a:r>
            <a:rPr lang="en-US" sz="2000" kern="1200"/>
            <a:t>Outline</a:t>
          </a:r>
        </a:p>
      </dsp:txBody>
      <dsp:txXfrm>
        <a:off x="0" y="4353831"/>
        <a:ext cx="1401762" cy="571437"/>
      </dsp:txXfrm>
    </dsp:sp>
    <dsp:sp modelId="{668975DF-15BB-F44A-9DC1-92EA296C09B5}">
      <dsp:nvSpPr>
        <dsp:cNvPr id="0" name=""/>
        <dsp:cNvSpPr/>
      </dsp:nvSpPr>
      <dsp:spPr>
        <a:xfrm>
          <a:off x="1401762" y="4353831"/>
          <a:ext cx="4205287" cy="571437"/>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03" tIns="139700" rIns="85303" bIns="139700" numCol="1" spcCol="1270" anchor="ctr" anchorCtr="0">
          <a:noAutofit/>
        </a:bodyPr>
        <a:lstStyle/>
        <a:p>
          <a:pPr marL="0" lvl="0" indent="0" algn="l" defTabSz="488950">
            <a:lnSpc>
              <a:spcPct val="90000"/>
            </a:lnSpc>
            <a:spcBef>
              <a:spcPct val="0"/>
            </a:spcBef>
            <a:spcAft>
              <a:spcPct val="35000"/>
            </a:spcAft>
            <a:buNone/>
          </a:pPr>
          <a:r>
            <a:rPr lang="en-US" sz="1100" kern="1200" dirty="0"/>
            <a:t>The inquests and proposed legislation following the Manchester Arena attack</a:t>
          </a:r>
        </a:p>
      </dsp:txBody>
      <dsp:txXfrm>
        <a:off x="1401762" y="4353831"/>
        <a:ext cx="4205287" cy="571437"/>
      </dsp:txXfrm>
    </dsp:sp>
    <dsp:sp modelId="{ACAC94A0-5E09-7A4F-ADEC-3C1D456BBB01}">
      <dsp:nvSpPr>
        <dsp:cNvPr id="0" name=""/>
        <dsp:cNvSpPr/>
      </dsp:nvSpPr>
      <dsp:spPr>
        <a:xfrm rot="10800000">
          <a:off x="0" y="3483531"/>
          <a:ext cx="1401762" cy="878871"/>
        </a:xfrm>
        <a:prstGeom prst="upArrowCallout">
          <a:avLst>
            <a:gd name="adj1" fmla="val 5000"/>
            <a:gd name="adj2" fmla="val 10000"/>
            <a:gd name="adj3" fmla="val 15000"/>
            <a:gd name="adj4" fmla="val 64977"/>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99693" tIns="142240" rIns="99693" bIns="142240" numCol="1" spcCol="1270" anchor="ctr" anchorCtr="0">
          <a:noAutofit/>
        </a:bodyPr>
        <a:lstStyle/>
        <a:p>
          <a:pPr marL="0" lvl="0" indent="0" algn="ctr" defTabSz="889000">
            <a:lnSpc>
              <a:spcPct val="90000"/>
            </a:lnSpc>
            <a:spcBef>
              <a:spcPct val="0"/>
            </a:spcBef>
            <a:spcAft>
              <a:spcPct val="35000"/>
            </a:spcAft>
            <a:buNone/>
          </a:pPr>
          <a:r>
            <a:rPr lang="en-US" sz="2000" kern="1200"/>
            <a:t>Examine</a:t>
          </a:r>
        </a:p>
      </dsp:txBody>
      <dsp:txXfrm rot="-10800000">
        <a:off x="0" y="3483531"/>
        <a:ext cx="1401762" cy="571266"/>
      </dsp:txXfrm>
    </dsp:sp>
    <dsp:sp modelId="{7B287C46-0AC1-0544-9B56-4C66187536BE}">
      <dsp:nvSpPr>
        <dsp:cNvPr id="0" name=""/>
        <dsp:cNvSpPr/>
      </dsp:nvSpPr>
      <dsp:spPr>
        <a:xfrm>
          <a:off x="1401762" y="3483531"/>
          <a:ext cx="4205287" cy="5712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03" tIns="139700" rIns="85303" bIns="139700" numCol="1" spcCol="1270" anchor="ctr" anchorCtr="0">
          <a:noAutofit/>
        </a:bodyPr>
        <a:lstStyle/>
        <a:p>
          <a:pPr marL="0" lvl="0" indent="0" algn="l" defTabSz="488950">
            <a:lnSpc>
              <a:spcPct val="90000"/>
            </a:lnSpc>
            <a:spcBef>
              <a:spcPct val="0"/>
            </a:spcBef>
            <a:spcAft>
              <a:spcPct val="35000"/>
            </a:spcAft>
            <a:buNone/>
          </a:pPr>
          <a:r>
            <a:rPr lang="en-US" sz="1100" kern="1200" dirty="0"/>
            <a:t>The signs missed and what the emergency and governmental response to the event was. </a:t>
          </a:r>
        </a:p>
      </dsp:txBody>
      <dsp:txXfrm>
        <a:off x="1401762" y="3483531"/>
        <a:ext cx="4205287" cy="571266"/>
      </dsp:txXfrm>
    </dsp:sp>
    <dsp:sp modelId="{F7F2C9E6-54B8-D547-A3DB-E0B0D8C7728D}">
      <dsp:nvSpPr>
        <dsp:cNvPr id="0" name=""/>
        <dsp:cNvSpPr/>
      </dsp:nvSpPr>
      <dsp:spPr>
        <a:xfrm rot="10800000">
          <a:off x="0" y="2613231"/>
          <a:ext cx="1401762" cy="878871"/>
        </a:xfrm>
        <a:prstGeom prst="upArrowCallout">
          <a:avLst>
            <a:gd name="adj1" fmla="val 5000"/>
            <a:gd name="adj2" fmla="val 10000"/>
            <a:gd name="adj3" fmla="val 15000"/>
            <a:gd name="adj4" fmla="val 64977"/>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99693" tIns="142240" rIns="99693" bIns="142240" numCol="1" spcCol="1270" anchor="ctr" anchorCtr="0">
          <a:noAutofit/>
        </a:bodyPr>
        <a:lstStyle/>
        <a:p>
          <a:pPr marL="0" lvl="0" indent="0" algn="ctr" defTabSz="889000">
            <a:lnSpc>
              <a:spcPct val="90000"/>
            </a:lnSpc>
            <a:spcBef>
              <a:spcPct val="0"/>
            </a:spcBef>
            <a:spcAft>
              <a:spcPct val="35000"/>
            </a:spcAft>
            <a:buNone/>
          </a:pPr>
          <a:r>
            <a:rPr lang="en-US" sz="2000" kern="1200"/>
            <a:t>Distinguish</a:t>
          </a:r>
        </a:p>
      </dsp:txBody>
      <dsp:txXfrm rot="-10800000">
        <a:off x="0" y="2613231"/>
        <a:ext cx="1401762" cy="571266"/>
      </dsp:txXfrm>
    </dsp:sp>
    <dsp:sp modelId="{99F29AA2-6B44-7E47-A4EF-1AA36764CDD2}">
      <dsp:nvSpPr>
        <dsp:cNvPr id="0" name=""/>
        <dsp:cNvSpPr/>
      </dsp:nvSpPr>
      <dsp:spPr>
        <a:xfrm>
          <a:off x="1401762" y="2613231"/>
          <a:ext cx="4205287" cy="5712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03" tIns="139700" rIns="85303" bIns="139700" numCol="1" spcCol="1270" anchor="ctr" anchorCtr="0">
          <a:noAutofit/>
        </a:bodyPr>
        <a:lstStyle/>
        <a:p>
          <a:pPr marL="0" lvl="0" indent="0" algn="l" defTabSz="488950">
            <a:lnSpc>
              <a:spcPct val="90000"/>
            </a:lnSpc>
            <a:spcBef>
              <a:spcPct val="0"/>
            </a:spcBef>
            <a:spcAft>
              <a:spcPct val="35000"/>
            </a:spcAft>
            <a:buNone/>
          </a:pPr>
          <a:r>
            <a:rPr lang="en-US" sz="1100" kern="1200" dirty="0"/>
            <a:t>Who the victims of the attack were.</a:t>
          </a:r>
        </a:p>
      </dsp:txBody>
      <dsp:txXfrm>
        <a:off x="1401762" y="2613231"/>
        <a:ext cx="4205287" cy="571266"/>
      </dsp:txXfrm>
    </dsp:sp>
    <dsp:sp modelId="{E2A3F793-716C-9846-AAEA-59C2829F0EC5}">
      <dsp:nvSpPr>
        <dsp:cNvPr id="0" name=""/>
        <dsp:cNvSpPr/>
      </dsp:nvSpPr>
      <dsp:spPr>
        <a:xfrm rot="10800000">
          <a:off x="0" y="1742930"/>
          <a:ext cx="1401762" cy="878871"/>
        </a:xfrm>
        <a:prstGeom prst="upArrowCallout">
          <a:avLst>
            <a:gd name="adj1" fmla="val 5000"/>
            <a:gd name="adj2" fmla="val 10000"/>
            <a:gd name="adj3" fmla="val 15000"/>
            <a:gd name="adj4" fmla="val 64977"/>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99693" tIns="142240" rIns="99693" bIns="142240" numCol="1" spcCol="1270" anchor="ctr" anchorCtr="0">
          <a:noAutofit/>
        </a:bodyPr>
        <a:lstStyle/>
        <a:p>
          <a:pPr marL="0" lvl="0" indent="0" algn="ctr" defTabSz="889000">
            <a:lnSpc>
              <a:spcPct val="90000"/>
            </a:lnSpc>
            <a:spcBef>
              <a:spcPct val="0"/>
            </a:spcBef>
            <a:spcAft>
              <a:spcPct val="35000"/>
            </a:spcAft>
            <a:buNone/>
          </a:pPr>
          <a:r>
            <a:rPr lang="en-US" sz="2000" kern="1200"/>
            <a:t>Discover</a:t>
          </a:r>
        </a:p>
      </dsp:txBody>
      <dsp:txXfrm rot="-10800000">
        <a:off x="0" y="1742930"/>
        <a:ext cx="1401762" cy="571266"/>
      </dsp:txXfrm>
    </dsp:sp>
    <dsp:sp modelId="{F886549E-6BC9-5941-93CB-00A9C27F5658}">
      <dsp:nvSpPr>
        <dsp:cNvPr id="0" name=""/>
        <dsp:cNvSpPr/>
      </dsp:nvSpPr>
      <dsp:spPr>
        <a:xfrm>
          <a:off x="1401762" y="1742930"/>
          <a:ext cx="4205287" cy="5712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03" tIns="139700" rIns="85303" bIns="139700" numCol="1" spcCol="1270" anchor="ctr" anchorCtr="0">
          <a:noAutofit/>
        </a:bodyPr>
        <a:lstStyle/>
        <a:p>
          <a:pPr marL="0" lvl="0" indent="0" algn="l" defTabSz="488950">
            <a:lnSpc>
              <a:spcPct val="90000"/>
            </a:lnSpc>
            <a:spcBef>
              <a:spcPct val="0"/>
            </a:spcBef>
            <a:spcAft>
              <a:spcPct val="35000"/>
            </a:spcAft>
            <a:buNone/>
          </a:pPr>
          <a:r>
            <a:rPr lang="en-US" sz="1100" kern="1200" dirty="0"/>
            <a:t>What happened during the attack and how the attackers brother helped aid the attack.</a:t>
          </a:r>
        </a:p>
      </dsp:txBody>
      <dsp:txXfrm>
        <a:off x="1401762" y="1742930"/>
        <a:ext cx="4205287" cy="571266"/>
      </dsp:txXfrm>
    </dsp:sp>
    <dsp:sp modelId="{A9B95717-A4FD-3740-A708-B319593B6B10}">
      <dsp:nvSpPr>
        <dsp:cNvPr id="0" name=""/>
        <dsp:cNvSpPr/>
      </dsp:nvSpPr>
      <dsp:spPr>
        <a:xfrm rot="10800000">
          <a:off x="0" y="872630"/>
          <a:ext cx="1401762" cy="878871"/>
        </a:xfrm>
        <a:prstGeom prst="upArrowCallout">
          <a:avLst>
            <a:gd name="adj1" fmla="val 5000"/>
            <a:gd name="adj2" fmla="val 10000"/>
            <a:gd name="adj3" fmla="val 15000"/>
            <a:gd name="adj4" fmla="val 64977"/>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99693" tIns="142240" rIns="99693" bIns="142240" numCol="1" spcCol="1270" anchor="ctr" anchorCtr="0">
          <a:noAutofit/>
        </a:bodyPr>
        <a:lstStyle/>
        <a:p>
          <a:pPr marL="0" lvl="0" indent="0" algn="ctr" defTabSz="889000">
            <a:lnSpc>
              <a:spcPct val="90000"/>
            </a:lnSpc>
            <a:spcBef>
              <a:spcPct val="0"/>
            </a:spcBef>
            <a:spcAft>
              <a:spcPct val="35000"/>
            </a:spcAft>
            <a:buNone/>
          </a:pPr>
          <a:r>
            <a:rPr lang="en-US" sz="2000" kern="1200"/>
            <a:t>Distinguish</a:t>
          </a:r>
        </a:p>
      </dsp:txBody>
      <dsp:txXfrm rot="-10800000">
        <a:off x="0" y="872630"/>
        <a:ext cx="1401762" cy="571266"/>
      </dsp:txXfrm>
    </dsp:sp>
    <dsp:sp modelId="{2AB149CD-ABB1-6148-8A42-C4830D429F64}">
      <dsp:nvSpPr>
        <dsp:cNvPr id="0" name=""/>
        <dsp:cNvSpPr/>
      </dsp:nvSpPr>
      <dsp:spPr>
        <a:xfrm>
          <a:off x="1401762" y="872630"/>
          <a:ext cx="4205287" cy="5712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03" tIns="139700" rIns="85303" bIns="139700" numCol="1" spcCol="1270" anchor="ctr" anchorCtr="0">
          <a:noAutofit/>
        </a:bodyPr>
        <a:lstStyle/>
        <a:p>
          <a:pPr marL="0" lvl="0" indent="0" algn="l" defTabSz="488950">
            <a:lnSpc>
              <a:spcPct val="90000"/>
            </a:lnSpc>
            <a:spcBef>
              <a:spcPct val="0"/>
            </a:spcBef>
            <a:spcAft>
              <a:spcPct val="35000"/>
            </a:spcAft>
            <a:buNone/>
          </a:pPr>
          <a:r>
            <a:rPr lang="en-US" sz="1100" kern="1200" dirty="0"/>
            <a:t>The ties to terrorist </a:t>
          </a:r>
          <a:r>
            <a:rPr lang="en-US" sz="1100" kern="1200" dirty="0" err="1"/>
            <a:t>organisations</a:t>
          </a:r>
          <a:r>
            <a:rPr lang="en-US" sz="1100" kern="1200" dirty="0"/>
            <a:t> and the ideology, motives and goals of the attacker.</a:t>
          </a:r>
        </a:p>
      </dsp:txBody>
      <dsp:txXfrm>
        <a:off x="1401762" y="872630"/>
        <a:ext cx="4205287" cy="571266"/>
      </dsp:txXfrm>
    </dsp:sp>
    <dsp:sp modelId="{9EA47FEE-02E6-B74D-B151-F89236C1EBC2}">
      <dsp:nvSpPr>
        <dsp:cNvPr id="0" name=""/>
        <dsp:cNvSpPr/>
      </dsp:nvSpPr>
      <dsp:spPr>
        <a:xfrm rot="10800000">
          <a:off x="0" y="2330"/>
          <a:ext cx="1401762" cy="878871"/>
        </a:xfrm>
        <a:prstGeom prst="upArrowCallout">
          <a:avLst>
            <a:gd name="adj1" fmla="val 5000"/>
            <a:gd name="adj2" fmla="val 10000"/>
            <a:gd name="adj3" fmla="val 15000"/>
            <a:gd name="adj4" fmla="val 64977"/>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99693" tIns="142240" rIns="99693" bIns="142240" numCol="1" spcCol="1270" anchor="ctr" anchorCtr="0">
          <a:noAutofit/>
        </a:bodyPr>
        <a:lstStyle/>
        <a:p>
          <a:pPr marL="0" lvl="0" indent="0" algn="ctr" defTabSz="889000">
            <a:lnSpc>
              <a:spcPct val="90000"/>
            </a:lnSpc>
            <a:spcBef>
              <a:spcPct val="0"/>
            </a:spcBef>
            <a:spcAft>
              <a:spcPct val="35000"/>
            </a:spcAft>
            <a:buNone/>
          </a:pPr>
          <a:r>
            <a:rPr lang="en-US" sz="2000" kern="1200"/>
            <a:t>Establish</a:t>
          </a:r>
        </a:p>
      </dsp:txBody>
      <dsp:txXfrm rot="-10800000">
        <a:off x="0" y="2330"/>
        <a:ext cx="1401762" cy="571266"/>
      </dsp:txXfrm>
    </dsp:sp>
    <dsp:sp modelId="{DE69B545-76DC-B248-A613-289AFA2778E2}">
      <dsp:nvSpPr>
        <dsp:cNvPr id="0" name=""/>
        <dsp:cNvSpPr/>
      </dsp:nvSpPr>
      <dsp:spPr>
        <a:xfrm>
          <a:off x="1401762" y="2330"/>
          <a:ext cx="4205287" cy="5712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03" tIns="139700" rIns="85303" bIns="139700" numCol="1" spcCol="1270" anchor="ctr" anchorCtr="0">
          <a:noAutofit/>
        </a:bodyPr>
        <a:lstStyle/>
        <a:p>
          <a:pPr marL="0" lvl="0" indent="0" algn="l" defTabSz="488950">
            <a:lnSpc>
              <a:spcPct val="90000"/>
            </a:lnSpc>
            <a:spcBef>
              <a:spcPct val="0"/>
            </a:spcBef>
            <a:spcAft>
              <a:spcPct val="35000"/>
            </a:spcAft>
            <a:buNone/>
          </a:pPr>
          <a:r>
            <a:rPr lang="en-US" sz="1100" kern="1200" dirty="0"/>
            <a:t>Who the Manchester Arena attacker was.</a:t>
          </a:r>
        </a:p>
      </dsp:txBody>
      <dsp:txXfrm>
        <a:off x="1401762" y="2330"/>
        <a:ext cx="4205287" cy="571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BC4D3-32B9-144A-BEAF-5C6FB3F68296}">
      <dsp:nvSpPr>
        <dsp:cNvPr id="0" name=""/>
        <dsp:cNvSpPr/>
      </dsp:nvSpPr>
      <dsp:spPr>
        <a:xfrm>
          <a:off x="0" y="45543"/>
          <a:ext cx="6273203" cy="1842749"/>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May 22, 2017, a suicide bomber detonated an explosive device in the Manchester Arena.</a:t>
          </a:r>
          <a:endParaRPr lang="en-US" sz="3500" kern="1200" dirty="0"/>
        </a:p>
      </dsp:txBody>
      <dsp:txXfrm>
        <a:off x="89956" y="135499"/>
        <a:ext cx="6093291" cy="1662837"/>
      </dsp:txXfrm>
    </dsp:sp>
    <dsp:sp modelId="{1C53A1CF-AA11-8E42-9C9C-CD310EE7963F}">
      <dsp:nvSpPr>
        <dsp:cNvPr id="0" name=""/>
        <dsp:cNvSpPr/>
      </dsp:nvSpPr>
      <dsp:spPr>
        <a:xfrm>
          <a:off x="0" y="1989093"/>
          <a:ext cx="6273203" cy="1842749"/>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Happened moments after Ariana Grande finished her final song.</a:t>
          </a:r>
          <a:endParaRPr lang="en-US" sz="3500" kern="1200" dirty="0"/>
        </a:p>
      </dsp:txBody>
      <dsp:txXfrm>
        <a:off x="89956" y="2079049"/>
        <a:ext cx="6093291" cy="1662837"/>
      </dsp:txXfrm>
    </dsp:sp>
    <dsp:sp modelId="{AE66E17B-253B-CE44-865F-B7FADBCDA80F}">
      <dsp:nvSpPr>
        <dsp:cNvPr id="0" name=""/>
        <dsp:cNvSpPr/>
      </dsp:nvSpPr>
      <dsp:spPr>
        <a:xfrm>
          <a:off x="0" y="3932643"/>
          <a:ext cx="6273203" cy="1842749"/>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Deadliest attack in the UK since the 2005 London Bombings.</a:t>
          </a:r>
          <a:endParaRPr lang="en-US" sz="3500" kern="1200"/>
        </a:p>
      </dsp:txBody>
      <dsp:txXfrm>
        <a:off x="89956" y="4022599"/>
        <a:ext cx="6093291" cy="16628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E7908-2F23-DA4A-9852-6FA073E25537}">
      <dsp:nvSpPr>
        <dsp:cNvPr id="0" name=""/>
        <dsp:cNvSpPr/>
      </dsp:nvSpPr>
      <dsp:spPr>
        <a:xfrm>
          <a:off x="763" y="179903"/>
          <a:ext cx="2975892" cy="178553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Salman Abedi.</a:t>
          </a:r>
          <a:endParaRPr lang="en-US" sz="2600" kern="1200"/>
        </a:p>
      </dsp:txBody>
      <dsp:txXfrm>
        <a:off x="763" y="179903"/>
        <a:ext cx="2975892" cy="1785535"/>
      </dsp:txXfrm>
    </dsp:sp>
    <dsp:sp modelId="{228247F3-7498-4744-8BE0-09C7E364ACA6}">
      <dsp:nvSpPr>
        <dsp:cNvPr id="0" name=""/>
        <dsp:cNvSpPr/>
      </dsp:nvSpPr>
      <dsp:spPr>
        <a:xfrm>
          <a:off x="3274244" y="179903"/>
          <a:ext cx="2975892" cy="178553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British born citizen of Libyan descent. </a:t>
          </a:r>
          <a:endParaRPr lang="en-US" sz="2600" kern="1200"/>
        </a:p>
      </dsp:txBody>
      <dsp:txXfrm>
        <a:off x="3274244" y="179903"/>
        <a:ext cx="2975892" cy="1785535"/>
      </dsp:txXfrm>
    </dsp:sp>
    <dsp:sp modelId="{23DF8ED7-39FC-6B46-8C49-BE7539077742}">
      <dsp:nvSpPr>
        <dsp:cNvPr id="0" name=""/>
        <dsp:cNvSpPr/>
      </dsp:nvSpPr>
      <dsp:spPr>
        <a:xfrm>
          <a:off x="763" y="2263027"/>
          <a:ext cx="2975892" cy="178553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His parents had previously fled Libya as opponents of the Gaddafi regime.</a:t>
          </a:r>
          <a:endParaRPr lang="en-US" sz="2600" kern="1200"/>
        </a:p>
      </dsp:txBody>
      <dsp:txXfrm>
        <a:off x="763" y="2263027"/>
        <a:ext cx="2975892" cy="1785535"/>
      </dsp:txXfrm>
    </dsp:sp>
    <dsp:sp modelId="{3E7568AD-BC8E-B546-B499-B994053BBE49}">
      <dsp:nvSpPr>
        <dsp:cNvPr id="0" name=""/>
        <dsp:cNvSpPr/>
      </dsp:nvSpPr>
      <dsp:spPr>
        <a:xfrm>
          <a:off x="3274244" y="2263027"/>
          <a:ext cx="2975892" cy="178553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Abedi was born December 31, 1994, in Manchester.</a:t>
          </a:r>
          <a:endParaRPr lang="en-US" sz="2600" kern="1200" dirty="0"/>
        </a:p>
      </dsp:txBody>
      <dsp:txXfrm>
        <a:off x="3274244" y="2263027"/>
        <a:ext cx="2975892" cy="1785535"/>
      </dsp:txXfrm>
    </dsp:sp>
    <dsp:sp modelId="{984D3A33-A173-8644-84FF-21BDC5E4F7F8}">
      <dsp:nvSpPr>
        <dsp:cNvPr id="0" name=""/>
        <dsp:cNvSpPr/>
      </dsp:nvSpPr>
      <dsp:spPr>
        <a:xfrm>
          <a:off x="763" y="4346152"/>
          <a:ext cx="2975892" cy="178553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Despite his family being very religious – Abedi regularly drank and smoked.</a:t>
          </a:r>
          <a:endParaRPr lang="en-US" sz="2600" kern="1200"/>
        </a:p>
      </dsp:txBody>
      <dsp:txXfrm>
        <a:off x="763" y="4346152"/>
        <a:ext cx="2975892" cy="1785535"/>
      </dsp:txXfrm>
    </dsp:sp>
    <dsp:sp modelId="{FFCAB999-D65D-8444-995C-BAE744776F2E}">
      <dsp:nvSpPr>
        <dsp:cNvPr id="0" name=""/>
        <dsp:cNvSpPr/>
      </dsp:nvSpPr>
      <dsp:spPr>
        <a:xfrm>
          <a:off x="3274244" y="4346152"/>
          <a:ext cx="2975892" cy="178553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Attended Didsbury Mosque in Manchester.</a:t>
          </a:r>
          <a:endParaRPr lang="en-US" sz="2600" kern="1200"/>
        </a:p>
      </dsp:txBody>
      <dsp:txXfrm>
        <a:off x="3274244" y="4346152"/>
        <a:ext cx="2975892" cy="17855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92D6A-AECA-3241-99BC-C65AFA0CC39B}">
      <dsp:nvSpPr>
        <dsp:cNvPr id="0" name=""/>
        <dsp:cNvSpPr/>
      </dsp:nvSpPr>
      <dsp:spPr>
        <a:xfrm>
          <a:off x="757" y="1190663"/>
          <a:ext cx="2954657" cy="177279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Abedi attended Burnage Academy for boys from 2009-2011.</a:t>
          </a:r>
          <a:endParaRPr lang="en-US" sz="2300" kern="1200" dirty="0"/>
        </a:p>
      </dsp:txBody>
      <dsp:txXfrm>
        <a:off x="757" y="1190663"/>
        <a:ext cx="2954657" cy="1772794"/>
      </dsp:txXfrm>
    </dsp:sp>
    <dsp:sp modelId="{E9F4510A-BE65-8642-8299-BFF94941BDBA}">
      <dsp:nvSpPr>
        <dsp:cNvPr id="0" name=""/>
        <dsp:cNvSpPr/>
      </dsp:nvSpPr>
      <dsp:spPr>
        <a:xfrm>
          <a:off x="3250880" y="1190663"/>
          <a:ext cx="2954657" cy="177279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Then attended college from 2011-2013.</a:t>
          </a:r>
          <a:endParaRPr lang="en-US" sz="2300" kern="1200" dirty="0"/>
        </a:p>
      </dsp:txBody>
      <dsp:txXfrm>
        <a:off x="3250880" y="1190663"/>
        <a:ext cx="2954657" cy="1772794"/>
      </dsp:txXfrm>
    </dsp:sp>
    <dsp:sp modelId="{2FF5065E-D40E-204B-A5B7-F36DD8EDD862}">
      <dsp:nvSpPr>
        <dsp:cNvPr id="0" name=""/>
        <dsp:cNvSpPr/>
      </dsp:nvSpPr>
      <dsp:spPr>
        <a:xfrm>
          <a:off x="757" y="3258923"/>
          <a:ext cx="2954657" cy="177279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He began a course in business management at Salford University but dropped out after two years.</a:t>
          </a:r>
          <a:endParaRPr lang="en-US" sz="2300" kern="1200"/>
        </a:p>
      </dsp:txBody>
      <dsp:txXfrm>
        <a:off x="757" y="3258923"/>
        <a:ext cx="2954657" cy="1772794"/>
      </dsp:txXfrm>
    </dsp:sp>
    <dsp:sp modelId="{F1D8EC82-1A95-9F46-8BFB-D2759EBA313F}">
      <dsp:nvSpPr>
        <dsp:cNvPr id="0" name=""/>
        <dsp:cNvSpPr/>
      </dsp:nvSpPr>
      <dsp:spPr>
        <a:xfrm>
          <a:off x="3250880" y="3258923"/>
          <a:ext cx="2954657" cy="1772794"/>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Abedi was arrested for minor theft and assault charges in 2012.</a:t>
          </a:r>
          <a:endParaRPr lang="en-US" sz="2300" kern="1200"/>
        </a:p>
      </dsp:txBody>
      <dsp:txXfrm>
        <a:off x="3250880" y="3258923"/>
        <a:ext cx="2954657" cy="17727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552B0-835A-6642-877E-B84D82401196}">
      <dsp:nvSpPr>
        <dsp:cNvPr id="0" name=""/>
        <dsp:cNvSpPr/>
      </dsp:nvSpPr>
      <dsp:spPr>
        <a:xfrm>
          <a:off x="228613" y="3437229"/>
          <a:ext cx="1802479"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422400">
            <a:lnSpc>
              <a:spcPct val="90000"/>
            </a:lnSpc>
            <a:spcBef>
              <a:spcPct val="0"/>
            </a:spcBef>
            <a:spcAft>
              <a:spcPct val="35000"/>
            </a:spcAft>
            <a:buNone/>
            <a:defRPr b="1"/>
          </a:pPr>
          <a:r>
            <a:rPr lang="en-US" sz="3200" kern="1200"/>
            <a:t>2011</a:t>
          </a:r>
        </a:p>
      </dsp:txBody>
      <dsp:txXfrm>
        <a:off x="228613" y="3437229"/>
        <a:ext cx="1802479" cy="723290"/>
      </dsp:txXfrm>
    </dsp:sp>
    <dsp:sp modelId="{F3D38D11-21C6-824F-A7B7-EC739B107250}">
      <dsp:nvSpPr>
        <dsp:cNvPr id="0" name=""/>
        <dsp:cNvSpPr/>
      </dsp:nvSpPr>
      <dsp:spPr>
        <a:xfrm>
          <a:off x="0" y="3072384"/>
          <a:ext cx="6765906" cy="256032"/>
        </a:xfrm>
        <a:prstGeom prst="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D48A81-B7D7-1641-854E-BE229699575E}">
      <dsp:nvSpPr>
        <dsp:cNvPr id="0" name=""/>
        <dsp:cNvSpPr/>
      </dsp:nvSpPr>
      <dsp:spPr>
        <a:xfrm>
          <a:off x="138489" y="784398"/>
          <a:ext cx="1982727" cy="1199849"/>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Abedi travelled to Libya with his father.</a:t>
          </a:r>
        </a:p>
      </dsp:txBody>
      <dsp:txXfrm>
        <a:off x="138489" y="784398"/>
        <a:ext cx="1982727" cy="1199849"/>
      </dsp:txXfrm>
    </dsp:sp>
    <dsp:sp modelId="{D608E163-C30C-8C4D-A0A3-75447CF01EF6}">
      <dsp:nvSpPr>
        <dsp:cNvPr id="0" name=""/>
        <dsp:cNvSpPr/>
      </dsp:nvSpPr>
      <dsp:spPr>
        <a:xfrm>
          <a:off x="1129853" y="1984248"/>
          <a:ext cx="0" cy="1088136"/>
        </a:xfrm>
        <a:prstGeom prst="line">
          <a:avLst/>
        </a:prstGeom>
        <a:solidFill>
          <a:schemeClr val="accent2">
            <a:shade val="80000"/>
            <a:hueOff val="0"/>
            <a:satOff val="0"/>
            <a:lumOff val="0"/>
            <a:alphaOff val="0"/>
          </a:schemeClr>
        </a:solidFill>
        <a:ln w="6350" cap="flat" cmpd="sng" algn="ctr">
          <a:solidFill>
            <a:schemeClr val="accent2">
              <a:shade val="80000"/>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BB3AA03A-299F-A241-8936-E65F8850A950}">
      <dsp:nvSpPr>
        <dsp:cNvPr id="0" name=""/>
        <dsp:cNvSpPr/>
      </dsp:nvSpPr>
      <dsp:spPr>
        <a:xfrm>
          <a:off x="1355163" y="2240279"/>
          <a:ext cx="1802479"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422400">
            <a:lnSpc>
              <a:spcPct val="90000"/>
            </a:lnSpc>
            <a:spcBef>
              <a:spcPct val="0"/>
            </a:spcBef>
            <a:spcAft>
              <a:spcPct val="35000"/>
            </a:spcAft>
            <a:buNone/>
            <a:defRPr b="1"/>
          </a:pPr>
          <a:r>
            <a:rPr lang="en-US" sz="3200" kern="1200"/>
            <a:t>2011</a:t>
          </a:r>
        </a:p>
      </dsp:txBody>
      <dsp:txXfrm>
        <a:off x="1355163" y="2240279"/>
        <a:ext cx="1802479" cy="723290"/>
      </dsp:txXfrm>
    </dsp:sp>
    <dsp:sp modelId="{E31DA5EF-3F8B-9E47-9199-1B2EA0BA4763}">
      <dsp:nvSpPr>
        <dsp:cNvPr id="0" name=""/>
        <dsp:cNvSpPr/>
      </dsp:nvSpPr>
      <dsp:spPr>
        <a:xfrm>
          <a:off x="1265039" y="4416552"/>
          <a:ext cx="1982727" cy="1450981"/>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a:t>Abedi began to express extremist views.</a:t>
          </a:r>
        </a:p>
      </dsp:txBody>
      <dsp:txXfrm>
        <a:off x="1265039" y="4416552"/>
        <a:ext cx="1982727" cy="1450981"/>
      </dsp:txXfrm>
    </dsp:sp>
    <dsp:sp modelId="{ECEDF6AE-B459-C640-A950-B5FA8697C120}">
      <dsp:nvSpPr>
        <dsp:cNvPr id="0" name=""/>
        <dsp:cNvSpPr/>
      </dsp:nvSpPr>
      <dsp:spPr>
        <a:xfrm>
          <a:off x="2256403" y="3328415"/>
          <a:ext cx="0" cy="1088136"/>
        </a:xfrm>
        <a:prstGeom prst="line">
          <a:avLst/>
        </a:prstGeom>
        <a:solidFill>
          <a:schemeClr val="accent2">
            <a:shade val="80000"/>
            <a:hueOff val="8289"/>
            <a:satOff val="415"/>
            <a:lumOff val="4688"/>
            <a:alphaOff val="0"/>
          </a:schemeClr>
        </a:solidFill>
        <a:ln w="6350" cap="flat" cmpd="sng" algn="ctr">
          <a:solidFill>
            <a:schemeClr val="accent2">
              <a:shade val="80000"/>
              <a:hueOff val="8289"/>
              <a:satOff val="415"/>
              <a:lumOff val="4688"/>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32871A5-72AE-9F4E-ACD0-191725BC671C}">
      <dsp:nvSpPr>
        <dsp:cNvPr id="0" name=""/>
        <dsp:cNvSpPr/>
      </dsp:nvSpPr>
      <dsp:spPr>
        <a:xfrm>
          <a:off x="1049843" y="3120390"/>
          <a:ext cx="160020" cy="160020"/>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88D06660-FA71-314F-A0F5-BD6728AEF0E8}">
      <dsp:nvSpPr>
        <dsp:cNvPr id="0" name=""/>
        <dsp:cNvSpPr/>
      </dsp:nvSpPr>
      <dsp:spPr>
        <a:xfrm>
          <a:off x="2176393" y="3120389"/>
          <a:ext cx="160020" cy="160020"/>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C5845138-9D4D-004E-BAB3-250AE1BA6A96}">
      <dsp:nvSpPr>
        <dsp:cNvPr id="0" name=""/>
        <dsp:cNvSpPr/>
      </dsp:nvSpPr>
      <dsp:spPr>
        <a:xfrm>
          <a:off x="2481713" y="3437229"/>
          <a:ext cx="1802479"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422400">
            <a:lnSpc>
              <a:spcPct val="90000"/>
            </a:lnSpc>
            <a:spcBef>
              <a:spcPct val="0"/>
            </a:spcBef>
            <a:spcAft>
              <a:spcPct val="35000"/>
            </a:spcAft>
            <a:buNone/>
            <a:defRPr b="1"/>
          </a:pPr>
          <a:r>
            <a:rPr lang="en-US" sz="3200" kern="1200"/>
            <a:t>2014</a:t>
          </a:r>
        </a:p>
      </dsp:txBody>
      <dsp:txXfrm>
        <a:off x="2481713" y="3437229"/>
        <a:ext cx="1802479" cy="723290"/>
      </dsp:txXfrm>
    </dsp:sp>
    <dsp:sp modelId="{7B20040E-9E9C-E74B-A908-3D5993257C0B}">
      <dsp:nvSpPr>
        <dsp:cNvPr id="0" name=""/>
        <dsp:cNvSpPr/>
      </dsp:nvSpPr>
      <dsp:spPr>
        <a:xfrm>
          <a:off x="2391589" y="533266"/>
          <a:ext cx="1982727" cy="1450981"/>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Salman may have fought for Islamist groups in Libya.</a:t>
          </a:r>
        </a:p>
      </dsp:txBody>
      <dsp:txXfrm>
        <a:off x="2391589" y="533266"/>
        <a:ext cx="1982727" cy="1450981"/>
      </dsp:txXfrm>
    </dsp:sp>
    <dsp:sp modelId="{6F69F3E8-0EC2-4840-BB68-0512B8C9D1F8}">
      <dsp:nvSpPr>
        <dsp:cNvPr id="0" name=""/>
        <dsp:cNvSpPr/>
      </dsp:nvSpPr>
      <dsp:spPr>
        <a:xfrm>
          <a:off x="3382953" y="1984248"/>
          <a:ext cx="0" cy="1088136"/>
        </a:xfrm>
        <a:prstGeom prst="line">
          <a:avLst/>
        </a:prstGeom>
        <a:solidFill>
          <a:schemeClr val="accent2">
            <a:shade val="80000"/>
            <a:hueOff val="16578"/>
            <a:satOff val="829"/>
            <a:lumOff val="9376"/>
            <a:alphaOff val="0"/>
          </a:schemeClr>
        </a:solidFill>
        <a:ln w="6350" cap="flat" cmpd="sng" algn="ctr">
          <a:solidFill>
            <a:schemeClr val="accent2">
              <a:shade val="80000"/>
              <a:hueOff val="16578"/>
              <a:satOff val="829"/>
              <a:lumOff val="9376"/>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84A36DDA-8597-6744-B540-68F3CD92D9D1}">
      <dsp:nvSpPr>
        <dsp:cNvPr id="0" name=""/>
        <dsp:cNvSpPr/>
      </dsp:nvSpPr>
      <dsp:spPr>
        <a:xfrm>
          <a:off x="3608262" y="2240279"/>
          <a:ext cx="1802479"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422400">
            <a:lnSpc>
              <a:spcPct val="90000"/>
            </a:lnSpc>
            <a:spcBef>
              <a:spcPct val="0"/>
            </a:spcBef>
            <a:spcAft>
              <a:spcPct val="35000"/>
            </a:spcAft>
            <a:buNone/>
            <a:defRPr b="1"/>
          </a:pPr>
          <a:r>
            <a:rPr lang="en-US" sz="3200" kern="1200"/>
            <a:t>2015</a:t>
          </a:r>
        </a:p>
      </dsp:txBody>
      <dsp:txXfrm>
        <a:off x="3608262" y="2240279"/>
        <a:ext cx="1802479" cy="723290"/>
      </dsp:txXfrm>
    </dsp:sp>
    <dsp:sp modelId="{6BEB272C-E9EF-2847-8CE5-DA287758F914}">
      <dsp:nvSpPr>
        <dsp:cNvPr id="0" name=""/>
        <dsp:cNvSpPr/>
      </dsp:nvSpPr>
      <dsp:spPr>
        <a:xfrm>
          <a:off x="3518138" y="4416552"/>
          <a:ext cx="1982727" cy="1730016"/>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a:t>Abedi objected to his mosque condemning acts of terrorism.</a:t>
          </a:r>
        </a:p>
      </dsp:txBody>
      <dsp:txXfrm>
        <a:off x="3518138" y="4416552"/>
        <a:ext cx="1982727" cy="1730016"/>
      </dsp:txXfrm>
    </dsp:sp>
    <dsp:sp modelId="{800216E1-3C57-3345-937B-9D8AF16E183E}">
      <dsp:nvSpPr>
        <dsp:cNvPr id="0" name=""/>
        <dsp:cNvSpPr/>
      </dsp:nvSpPr>
      <dsp:spPr>
        <a:xfrm>
          <a:off x="4509502" y="3328415"/>
          <a:ext cx="0" cy="1088136"/>
        </a:xfrm>
        <a:prstGeom prst="line">
          <a:avLst/>
        </a:prstGeom>
        <a:solidFill>
          <a:schemeClr val="accent2">
            <a:shade val="80000"/>
            <a:hueOff val="24868"/>
            <a:satOff val="1244"/>
            <a:lumOff val="14063"/>
            <a:alphaOff val="0"/>
          </a:schemeClr>
        </a:solidFill>
        <a:ln w="6350" cap="flat" cmpd="sng" algn="ctr">
          <a:solidFill>
            <a:schemeClr val="accent2">
              <a:shade val="80000"/>
              <a:hueOff val="24868"/>
              <a:satOff val="1244"/>
              <a:lumOff val="14063"/>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E1700628-153A-B04C-B52F-4000E380E7D1}">
      <dsp:nvSpPr>
        <dsp:cNvPr id="0" name=""/>
        <dsp:cNvSpPr/>
      </dsp:nvSpPr>
      <dsp:spPr>
        <a:xfrm>
          <a:off x="3302943" y="3120390"/>
          <a:ext cx="160020" cy="160020"/>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D1E94DB2-B291-7243-8C79-DE01012DDB4F}">
      <dsp:nvSpPr>
        <dsp:cNvPr id="0" name=""/>
        <dsp:cNvSpPr/>
      </dsp:nvSpPr>
      <dsp:spPr>
        <a:xfrm>
          <a:off x="4429492" y="3120389"/>
          <a:ext cx="160020" cy="160020"/>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20B42C0E-9B8F-114F-BAAE-A674F0279AD7}">
      <dsp:nvSpPr>
        <dsp:cNvPr id="0" name=""/>
        <dsp:cNvSpPr/>
      </dsp:nvSpPr>
      <dsp:spPr>
        <a:xfrm>
          <a:off x="4734812" y="3437229"/>
          <a:ext cx="1802479"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422400">
            <a:lnSpc>
              <a:spcPct val="90000"/>
            </a:lnSpc>
            <a:spcBef>
              <a:spcPct val="0"/>
            </a:spcBef>
            <a:spcAft>
              <a:spcPct val="35000"/>
            </a:spcAft>
            <a:buNone/>
            <a:defRPr b="1"/>
          </a:pPr>
          <a:r>
            <a:rPr lang="en-US" sz="3200" kern="1200"/>
            <a:t>2017</a:t>
          </a:r>
        </a:p>
      </dsp:txBody>
      <dsp:txXfrm>
        <a:off x="4734812" y="3437229"/>
        <a:ext cx="1802479" cy="723290"/>
      </dsp:txXfrm>
    </dsp:sp>
    <dsp:sp modelId="{4F532152-0F7A-E94E-A234-62B959CD29CF}">
      <dsp:nvSpPr>
        <dsp:cNvPr id="0" name=""/>
        <dsp:cNvSpPr/>
      </dsp:nvSpPr>
      <dsp:spPr>
        <a:xfrm>
          <a:off x="4644688" y="0"/>
          <a:ext cx="1982727" cy="1984248"/>
        </a:xfrm>
        <a:prstGeom prst="rect">
          <a:avLst/>
        </a:prstGeom>
        <a:solidFill>
          <a:schemeClr val="accent2">
            <a:alpha val="90000"/>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a:t>Abedi travelled to Libya and returned 5 days before carrying out the attack.</a:t>
          </a:r>
        </a:p>
      </dsp:txBody>
      <dsp:txXfrm>
        <a:off x="4644688" y="0"/>
        <a:ext cx="1982727" cy="1984248"/>
      </dsp:txXfrm>
    </dsp:sp>
    <dsp:sp modelId="{71D32DBD-E0EB-8442-A82F-0290421CD562}">
      <dsp:nvSpPr>
        <dsp:cNvPr id="0" name=""/>
        <dsp:cNvSpPr/>
      </dsp:nvSpPr>
      <dsp:spPr>
        <a:xfrm>
          <a:off x="5636052" y="1984248"/>
          <a:ext cx="0" cy="1088136"/>
        </a:xfrm>
        <a:prstGeom prst="line">
          <a:avLst/>
        </a:prstGeom>
        <a:solidFill>
          <a:schemeClr val="accent2">
            <a:shade val="80000"/>
            <a:hueOff val="33157"/>
            <a:satOff val="1658"/>
            <a:lumOff val="18751"/>
            <a:alphaOff val="0"/>
          </a:schemeClr>
        </a:solidFill>
        <a:ln w="6350" cap="flat" cmpd="sng" algn="ctr">
          <a:solidFill>
            <a:schemeClr val="accent2">
              <a:shade val="80000"/>
              <a:hueOff val="33157"/>
              <a:satOff val="1658"/>
              <a:lumOff val="18751"/>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88585B23-488D-7C4C-BE36-0C3B0E8DAC59}">
      <dsp:nvSpPr>
        <dsp:cNvPr id="0" name=""/>
        <dsp:cNvSpPr/>
      </dsp:nvSpPr>
      <dsp:spPr>
        <a:xfrm>
          <a:off x="5556042" y="3120390"/>
          <a:ext cx="160020" cy="160020"/>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7F1EE-4859-9842-AF41-B5822C504F51}">
      <dsp:nvSpPr>
        <dsp:cNvPr id="0" name=""/>
        <dsp:cNvSpPr/>
      </dsp:nvSpPr>
      <dsp:spPr>
        <a:xfrm>
          <a:off x="266548" y="3667313"/>
          <a:ext cx="2050859" cy="754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422400">
            <a:lnSpc>
              <a:spcPct val="90000"/>
            </a:lnSpc>
            <a:spcBef>
              <a:spcPct val="0"/>
            </a:spcBef>
            <a:spcAft>
              <a:spcPct val="35000"/>
            </a:spcAft>
            <a:buNone/>
            <a:defRPr b="1"/>
          </a:pPr>
          <a:r>
            <a:rPr lang="en-US" sz="3200" kern="1200"/>
            <a:t>2011–2013</a:t>
          </a:r>
        </a:p>
      </dsp:txBody>
      <dsp:txXfrm>
        <a:off x="266548" y="3667313"/>
        <a:ext cx="2050859" cy="754792"/>
      </dsp:txXfrm>
    </dsp:sp>
    <dsp:sp modelId="{03663903-B3B8-7049-B39B-09E04ABF6BA0}">
      <dsp:nvSpPr>
        <dsp:cNvPr id="0" name=""/>
        <dsp:cNvSpPr/>
      </dsp:nvSpPr>
      <dsp:spPr>
        <a:xfrm>
          <a:off x="0" y="3206198"/>
          <a:ext cx="6429320" cy="2671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A852A8-FBEE-8A45-870A-3887281E3BEF}">
      <dsp:nvSpPr>
        <dsp:cNvPr id="0" name=""/>
        <dsp:cNvSpPr/>
      </dsp:nvSpPr>
      <dsp:spPr>
        <a:xfrm>
          <a:off x="164005" y="-80378"/>
          <a:ext cx="2255945" cy="239218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During his time at College, he was reported to a counterterrorism hotline for statements such as –’’being a suicide bomber is ok’’</a:t>
          </a:r>
        </a:p>
      </dsp:txBody>
      <dsp:txXfrm>
        <a:off x="164005" y="-80378"/>
        <a:ext cx="2255945" cy="2392183"/>
      </dsp:txXfrm>
    </dsp:sp>
    <dsp:sp modelId="{D023C4B8-F0E3-D24F-BBA4-7310273CC96F}">
      <dsp:nvSpPr>
        <dsp:cNvPr id="0" name=""/>
        <dsp:cNvSpPr/>
      </dsp:nvSpPr>
      <dsp:spPr>
        <a:xfrm>
          <a:off x="1291978" y="2151048"/>
          <a:ext cx="0" cy="1135528"/>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668FD2A-3595-FC47-A270-91F439ACAFB3}">
      <dsp:nvSpPr>
        <dsp:cNvPr id="0" name=""/>
        <dsp:cNvSpPr/>
      </dsp:nvSpPr>
      <dsp:spPr>
        <a:xfrm>
          <a:off x="1548336" y="2337853"/>
          <a:ext cx="2050859" cy="754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422400">
            <a:lnSpc>
              <a:spcPct val="90000"/>
            </a:lnSpc>
            <a:spcBef>
              <a:spcPct val="0"/>
            </a:spcBef>
            <a:spcAft>
              <a:spcPct val="35000"/>
            </a:spcAft>
            <a:buNone/>
            <a:defRPr b="1"/>
          </a:pPr>
          <a:r>
            <a:rPr lang="en-US" sz="3200" kern="1200"/>
            <a:t>2014</a:t>
          </a:r>
        </a:p>
      </dsp:txBody>
      <dsp:txXfrm>
        <a:off x="1548336" y="2337853"/>
        <a:ext cx="2050859" cy="754792"/>
      </dsp:txXfrm>
    </dsp:sp>
    <dsp:sp modelId="{5B9C60B8-9E4A-C140-B01C-B3565FF244E0}">
      <dsp:nvSpPr>
        <dsp:cNvPr id="0" name=""/>
        <dsp:cNvSpPr/>
      </dsp:nvSpPr>
      <dsp:spPr>
        <a:xfrm>
          <a:off x="1445793" y="4608910"/>
          <a:ext cx="2255945" cy="119387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a:t>Abedi was a subject of interest to the MI%</a:t>
          </a:r>
        </a:p>
      </dsp:txBody>
      <dsp:txXfrm>
        <a:off x="1445793" y="4608910"/>
        <a:ext cx="2255945" cy="1193870"/>
      </dsp:txXfrm>
    </dsp:sp>
    <dsp:sp modelId="{D09B773F-7AE8-B841-89B4-E50CA298A6E9}">
      <dsp:nvSpPr>
        <dsp:cNvPr id="0" name=""/>
        <dsp:cNvSpPr/>
      </dsp:nvSpPr>
      <dsp:spPr>
        <a:xfrm>
          <a:off x="2573766" y="3473382"/>
          <a:ext cx="0" cy="1135528"/>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B1C644C7-AA21-8F45-9EC4-340BE2DFDAAA}">
      <dsp:nvSpPr>
        <dsp:cNvPr id="0" name=""/>
        <dsp:cNvSpPr/>
      </dsp:nvSpPr>
      <dsp:spPr>
        <a:xfrm>
          <a:off x="1208484" y="3336673"/>
          <a:ext cx="166989" cy="16698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BCE15361-1BBE-2249-B402-6F7FF2750307}">
      <dsp:nvSpPr>
        <dsp:cNvPr id="0" name=""/>
        <dsp:cNvSpPr/>
      </dsp:nvSpPr>
      <dsp:spPr>
        <a:xfrm>
          <a:off x="2490271" y="3256295"/>
          <a:ext cx="166989" cy="16698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47AE17EC-95E5-9D48-BF99-4D508E90A115}">
      <dsp:nvSpPr>
        <dsp:cNvPr id="0" name=""/>
        <dsp:cNvSpPr/>
      </dsp:nvSpPr>
      <dsp:spPr>
        <a:xfrm>
          <a:off x="2830123" y="3586934"/>
          <a:ext cx="2050859" cy="754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422400">
            <a:lnSpc>
              <a:spcPct val="90000"/>
            </a:lnSpc>
            <a:spcBef>
              <a:spcPct val="0"/>
            </a:spcBef>
            <a:spcAft>
              <a:spcPct val="35000"/>
            </a:spcAft>
            <a:buNone/>
            <a:defRPr b="1"/>
          </a:pPr>
          <a:r>
            <a:rPr lang="en-US" sz="3200" kern="1200"/>
            <a:t>2015</a:t>
          </a:r>
        </a:p>
      </dsp:txBody>
      <dsp:txXfrm>
        <a:off x="2830123" y="3586934"/>
        <a:ext cx="2050859" cy="754792"/>
      </dsp:txXfrm>
    </dsp:sp>
    <dsp:sp modelId="{0BEA9724-CDF0-5E4A-8701-A72B538AEC83}">
      <dsp:nvSpPr>
        <dsp:cNvPr id="0" name=""/>
        <dsp:cNvSpPr/>
      </dsp:nvSpPr>
      <dsp:spPr>
        <a:xfrm>
          <a:off x="2727580" y="90591"/>
          <a:ext cx="2255945" cy="198007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Community members reported due to being suspected of being involved in terrorism.</a:t>
          </a:r>
        </a:p>
      </dsp:txBody>
      <dsp:txXfrm>
        <a:off x="2727580" y="90591"/>
        <a:ext cx="2255945" cy="1980078"/>
      </dsp:txXfrm>
    </dsp:sp>
    <dsp:sp modelId="{9919CE78-7E8F-4E49-8E60-BA39AAFE97A5}">
      <dsp:nvSpPr>
        <dsp:cNvPr id="0" name=""/>
        <dsp:cNvSpPr/>
      </dsp:nvSpPr>
      <dsp:spPr>
        <a:xfrm>
          <a:off x="3855553" y="2070670"/>
          <a:ext cx="0" cy="1135528"/>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8D1365F-E67C-4A4E-9040-D8D374BB2A1A}">
      <dsp:nvSpPr>
        <dsp:cNvPr id="0" name=""/>
        <dsp:cNvSpPr/>
      </dsp:nvSpPr>
      <dsp:spPr>
        <a:xfrm>
          <a:off x="4111911" y="2337853"/>
          <a:ext cx="2050859" cy="754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422400">
            <a:lnSpc>
              <a:spcPct val="90000"/>
            </a:lnSpc>
            <a:spcBef>
              <a:spcPct val="0"/>
            </a:spcBef>
            <a:spcAft>
              <a:spcPct val="35000"/>
            </a:spcAft>
            <a:buNone/>
            <a:defRPr b="1"/>
          </a:pPr>
          <a:r>
            <a:rPr lang="en-US" sz="3200" kern="1200"/>
            <a:t>2017</a:t>
          </a:r>
        </a:p>
      </dsp:txBody>
      <dsp:txXfrm>
        <a:off x="4111911" y="2337853"/>
        <a:ext cx="2050859" cy="754792"/>
      </dsp:txXfrm>
    </dsp:sp>
    <dsp:sp modelId="{7274670B-F6F0-CC47-9690-87ADA8637A51}">
      <dsp:nvSpPr>
        <dsp:cNvPr id="0" name=""/>
        <dsp:cNvSpPr/>
      </dsp:nvSpPr>
      <dsp:spPr>
        <a:xfrm>
          <a:off x="4009368" y="4608910"/>
          <a:ext cx="2255945" cy="145593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a:t>Abedi bought materials for the bomb upon his return from Libya.</a:t>
          </a:r>
        </a:p>
      </dsp:txBody>
      <dsp:txXfrm>
        <a:off x="4009368" y="4608910"/>
        <a:ext cx="2255945" cy="1455939"/>
      </dsp:txXfrm>
    </dsp:sp>
    <dsp:sp modelId="{1F6C6380-0277-0146-97CA-923DA237A237}">
      <dsp:nvSpPr>
        <dsp:cNvPr id="0" name=""/>
        <dsp:cNvSpPr/>
      </dsp:nvSpPr>
      <dsp:spPr>
        <a:xfrm>
          <a:off x="5137341" y="3473382"/>
          <a:ext cx="0" cy="1135528"/>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6B165BA4-EB29-B646-BCCA-C07A3B2224F2}">
      <dsp:nvSpPr>
        <dsp:cNvPr id="0" name=""/>
        <dsp:cNvSpPr/>
      </dsp:nvSpPr>
      <dsp:spPr>
        <a:xfrm>
          <a:off x="3772058" y="3256295"/>
          <a:ext cx="166989" cy="16698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0FDBDB3C-6AD0-3645-988A-F926221EF78E}">
      <dsp:nvSpPr>
        <dsp:cNvPr id="0" name=""/>
        <dsp:cNvSpPr/>
      </dsp:nvSpPr>
      <dsp:spPr>
        <a:xfrm>
          <a:off x="5053846" y="3256295"/>
          <a:ext cx="166989" cy="16698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A3C22-9D55-8C44-B2A2-A3D3EAC00FE4}">
      <dsp:nvSpPr>
        <dsp:cNvPr id="0" name=""/>
        <dsp:cNvSpPr/>
      </dsp:nvSpPr>
      <dsp:spPr>
        <a:xfrm>
          <a:off x="0" y="122565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Hashem Abedi</a:t>
          </a:r>
          <a:endParaRPr lang="en-US" sz="1800" kern="1200"/>
        </a:p>
      </dsp:txBody>
      <dsp:txXfrm>
        <a:off x="20561" y="1246217"/>
        <a:ext cx="6704712" cy="380078"/>
      </dsp:txXfrm>
    </dsp:sp>
    <dsp:sp modelId="{33C4DAA1-2977-5B4B-A860-C962C9A638A6}">
      <dsp:nvSpPr>
        <dsp:cNvPr id="0" name=""/>
        <dsp:cNvSpPr/>
      </dsp:nvSpPr>
      <dsp:spPr>
        <a:xfrm>
          <a:off x="0" y="169869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Arrested by Libyan counterterrorism officials.</a:t>
          </a:r>
          <a:endParaRPr lang="en-US" sz="1800" kern="1200"/>
        </a:p>
      </dsp:txBody>
      <dsp:txXfrm>
        <a:off x="20561" y="1719257"/>
        <a:ext cx="6704712" cy="380078"/>
      </dsp:txXfrm>
    </dsp:sp>
    <dsp:sp modelId="{7AC1307E-52FD-934A-A460-01F6507926CE}">
      <dsp:nvSpPr>
        <dsp:cNvPr id="0" name=""/>
        <dsp:cNvSpPr/>
      </dsp:nvSpPr>
      <dsp:spPr>
        <a:xfrm>
          <a:off x="0" y="217173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Arrested same day as older brother Ismail.</a:t>
          </a:r>
          <a:endParaRPr lang="en-US" sz="1800" kern="1200" dirty="0"/>
        </a:p>
      </dsp:txBody>
      <dsp:txXfrm>
        <a:off x="20561" y="2192297"/>
        <a:ext cx="6704712" cy="380078"/>
      </dsp:txXfrm>
    </dsp:sp>
    <dsp:sp modelId="{D2E77901-E233-0E4F-9C67-EA700ADDE26E}">
      <dsp:nvSpPr>
        <dsp:cNvPr id="0" name=""/>
        <dsp:cNvSpPr/>
      </dsp:nvSpPr>
      <dsp:spPr>
        <a:xfrm>
          <a:off x="0" y="264477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Remained in captivity for two years before being extradited to the UK</a:t>
          </a:r>
          <a:endParaRPr lang="en-US" sz="1800" kern="1200"/>
        </a:p>
      </dsp:txBody>
      <dsp:txXfrm>
        <a:off x="20561" y="2665337"/>
        <a:ext cx="6704712" cy="380078"/>
      </dsp:txXfrm>
    </dsp:sp>
    <dsp:sp modelId="{BA44BF58-098D-E34A-BC12-C6733D4B9CA6}">
      <dsp:nvSpPr>
        <dsp:cNvPr id="0" name=""/>
        <dsp:cNvSpPr/>
      </dsp:nvSpPr>
      <dsp:spPr>
        <a:xfrm>
          <a:off x="0" y="3117815"/>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Hashem - radicalised in 2015 when he was living in Manchester.</a:t>
          </a:r>
          <a:endParaRPr lang="en-US" sz="1800" kern="1200"/>
        </a:p>
      </dsp:txBody>
      <dsp:txXfrm>
        <a:off x="20561" y="3138376"/>
        <a:ext cx="6704712" cy="380078"/>
      </dsp:txXfrm>
    </dsp:sp>
    <dsp:sp modelId="{DB927528-7B50-3B45-82E3-2EAD51D4296A}">
      <dsp:nvSpPr>
        <dsp:cNvPr id="0" name=""/>
        <dsp:cNvSpPr/>
      </dsp:nvSpPr>
      <dsp:spPr>
        <a:xfrm>
          <a:off x="0" y="359085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August 2019 – denied knowledge of the plot.</a:t>
          </a:r>
          <a:endParaRPr lang="en-US" sz="1800" kern="1200"/>
        </a:p>
      </dsp:txBody>
      <dsp:txXfrm>
        <a:off x="20561" y="3611417"/>
        <a:ext cx="6704712" cy="380078"/>
      </dsp:txXfrm>
    </dsp:sp>
    <dsp:sp modelId="{EFA8C6D1-A614-0148-A216-901BEB127300}">
      <dsp:nvSpPr>
        <dsp:cNvPr id="0" name=""/>
        <dsp:cNvSpPr/>
      </dsp:nvSpPr>
      <dsp:spPr>
        <a:xfrm>
          <a:off x="0" y="406389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October 2020 admitted that he played a ‘’full knowing part’’.</a:t>
          </a:r>
          <a:endParaRPr lang="en-US" sz="1800" kern="1200"/>
        </a:p>
      </dsp:txBody>
      <dsp:txXfrm>
        <a:off x="20561" y="4084457"/>
        <a:ext cx="6704712" cy="380078"/>
      </dsp:txXfrm>
    </dsp:sp>
    <dsp:sp modelId="{8D84BC86-9790-6541-B485-A173BF094533}">
      <dsp:nvSpPr>
        <dsp:cNvPr id="0" name=""/>
        <dsp:cNvSpPr/>
      </dsp:nvSpPr>
      <dsp:spPr>
        <a:xfrm>
          <a:off x="0" y="453693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Hashem built detonator and purchased chemicals for the bomb.</a:t>
          </a:r>
          <a:endParaRPr lang="en-US" sz="1800" kern="1200"/>
        </a:p>
      </dsp:txBody>
      <dsp:txXfrm>
        <a:off x="20561" y="4557497"/>
        <a:ext cx="6704712" cy="380078"/>
      </dsp:txXfrm>
    </dsp:sp>
    <dsp:sp modelId="{444C01A5-21E6-5F43-8A4B-63F160D7F255}">
      <dsp:nvSpPr>
        <dsp:cNvPr id="0" name=""/>
        <dsp:cNvSpPr/>
      </dsp:nvSpPr>
      <dsp:spPr>
        <a:xfrm>
          <a:off x="0" y="5009976"/>
          <a:ext cx="6745834" cy="42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Bought a car for Salman to store the explosives.</a:t>
          </a:r>
          <a:endParaRPr lang="en-US" sz="1800" kern="1200" dirty="0"/>
        </a:p>
      </dsp:txBody>
      <dsp:txXfrm>
        <a:off x="20561" y="5030537"/>
        <a:ext cx="6704712" cy="3800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4E175-24C7-7240-9987-C5DE73D75D18}">
      <dsp:nvSpPr>
        <dsp:cNvPr id="0" name=""/>
        <dsp:cNvSpPr/>
      </dsp:nvSpPr>
      <dsp:spPr>
        <a:xfrm>
          <a:off x="0" y="149362"/>
          <a:ext cx="6167489" cy="12191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Tuesday 17 March 2020 – found guilty.</a:t>
          </a:r>
          <a:endParaRPr lang="en-US" sz="1800" kern="1200"/>
        </a:p>
      </dsp:txBody>
      <dsp:txXfrm>
        <a:off x="59515" y="208877"/>
        <a:ext cx="6048459" cy="1100146"/>
      </dsp:txXfrm>
    </dsp:sp>
    <dsp:sp modelId="{6BB0EAB5-71F6-F04C-B22F-5CEABC45CAED}">
      <dsp:nvSpPr>
        <dsp:cNvPr id="0" name=""/>
        <dsp:cNvSpPr/>
      </dsp:nvSpPr>
      <dsp:spPr>
        <a:xfrm>
          <a:off x="0" y="1420379"/>
          <a:ext cx="6167489" cy="12191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22 counts of murder, attempted murder and conspiracy to cause an explosion likely to endanger life.</a:t>
          </a:r>
          <a:endParaRPr lang="en-US" sz="1800" kern="1200"/>
        </a:p>
      </dsp:txBody>
      <dsp:txXfrm>
        <a:off x="59515" y="1479894"/>
        <a:ext cx="6048459" cy="1100146"/>
      </dsp:txXfrm>
    </dsp:sp>
    <dsp:sp modelId="{22A057DA-144A-AA43-BF36-2D77423B2ED9}">
      <dsp:nvSpPr>
        <dsp:cNvPr id="0" name=""/>
        <dsp:cNvSpPr/>
      </dsp:nvSpPr>
      <dsp:spPr>
        <a:xfrm>
          <a:off x="0" y="2691395"/>
          <a:ext cx="6167489" cy="12191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Despite the fact Salman carried out the attack, it is evident that Hashem played a crucial role in the organisation and planning.</a:t>
          </a:r>
          <a:endParaRPr lang="en-US" sz="1800" kern="1200"/>
        </a:p>
      </dsp:txBody>
      <dsp:txXfrm>
        <a:off x="59515" y="2750910"/>
        <a:ext cx="6048459" cy="1100146"/>
      </dsp:txXfrm>
    </dsp:sp>
    <dsp:sp modelId="{ACEFB83B-F9EB-5346-97E4-51196FAFB47A}">
      <dsp:nvSpPr>
        <dsp:cNvPr id="0" name=""/>
        <dsp:cNvSpPr/>
      </dsp:nvSpPr>
      <dsp:spPr>
        <a:xfrm>
          <a:off x="0" y="3962412"/>
          <a:ext cx="6167489" cy="12191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Sentenced to 55 years – before parole.</a:t>
          </a:r>
          <a:endParaRPr lang="en-US" sz="1800" kern="1200"/>
        </a:p>
      </dsp:txBody>
      <dsp:txXfrm>
        <a:off x="59515" y="4021927"/>
        <a:ext cx="6048459" cy="1100146"/>
      </dsp:txXfrm>
    </dsp:sp>
    <dsp:sp modelId="{E07594BE-3040-4344-A3B0-B0F37777D846}">
      <dsp:nvSpPr>
        <dsp:cNvPr id="0" name=""/>
        <dsp:cNvSpPr/>
      </dsp:nvSpPr>
      <dsp:spPr>
        <a:xfrm>
          <a:off x="0" y="5233428"/>
          <a:ext cx="6167489" cy="12191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Russ Jackson</a:t>
          </a:r>
          <a:r>
            <a:rPr lang="en-GB" sz="1800" kern="1200" dirty="0"/>
            <a:t>: ‘’Although he was in Libya at the time of the attack, Hashem Abedi is every bit as guilty as his dead brother’’.</a:t>
          </a:r>
          <a:br>
            <a:rPr lang="en-GB" sz="1800" kern="1200" dirty="0"/>
          </a:br>
          <a:r>
            <a:rPr lang="en-GB" sz="1800" kern="1200" dirty="0"/>
            <a:t>‘’He was his brother's driver, the quartermaster sourcing deadly material and the munitions technician’’</a:t>
          </a:r>
          <a:endParaRPr lang="en-US" sz="1800" kern="1200" dirty="0"/>
        </a:p>
      </dsp:txBody>
      <dsp:txXfrm>
        <a:off x="59515" y="5292943"/>
        <a:ext cx="6048459" cy="11001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128B9-9988-DF46-8BD5-B469AE306908}">
      <dsp:nvSpPr>
        <dsp:cNvPr id="0" name=""/>
        <dsp:cNvSpPr/>
      </dsp:nvSpPr>
      <dsp:spPr>
        <a:xfrm>
          <a:off x="817" y="11178"/>
          <a:ext cx="3189221" cy="19135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22 fatally injured.</a:t>
          </a:r>
          <a:endParaRPr lang="en-US" sz="2300" kern="1200"/>
        </a:p>
      </dsp:txBody>
      <dsp:txXfrm>
        <a:off x="817" y="11178"/>
        <a:ext cx="3189221" cy="1913532"/>
      </dsp:txXfrm>
    </dsp:sp>
    <dsp:sp modelId="{1ABE02D7-04D6-8E4B-B211-1B5AC8F50DFC}">
      <dsp:nvSpPr>
        <dsp:cNvPr id="0" name=""/>
        <dsp:cNvSpPr/>
      </dsp:nvSpPr>
      <dsp:spPr>
        <a:xfrm>
          <a:off x="3508961" y="11178"/>
          <a:ext cx="3189221" cy="19135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More than 800 people – experienced psychological and physical injuries due to the attack. </a:t>
          </a:r>
          <a:endParaRPr lang="en-US" sz="2300" kern="1200"/>
        </a:p>
      </dsp:txBody>
      <dsp:txXfrm>
        <a:off x="3508961" y="11178"/>
        <a:ext cx="3189221" cy="1913532"/>
      </dsp:txXfrm>
    </dsp:sp>
    <dsp:sp modelId="{E4FA5B19-DC8B-EF46-A195-97A06C7E0205}">
      <dsp:nvSpPr>
        <dsp:cNvPr id="0" name=""/>
        <dsp:cNvSpPr/>
      </dsp:nvSpPr>
      <dsp:spPr>
        <a:xfrm>
          <a:off x="817" y="2243633"/>
          <a:ext cx="3189221" cy="19135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Many victims have experienced flashbacks and insomnia. </a:t>
          </a:r>
          <a:endParaRPr lang="en-US" sz="2300" kern="1200"/>
        </a:p>
      </dsp:txBody>
      <dsp:txXfrm>
        <a:off x="817" y="2243633"/>
        <a:ext cx="3189221" cy="1913532"/>
      </dsp:txXfrm>
    </dsp:sp>
    <dsp:sp modelId="{20E24D6D-16D7-C049-B59F-5D137507A0B1}">
      <dsp:nvSpPr>
        <dsp:cNvPr id="0" name=""/>
        <dsp:cNvSpPr/>
      </dsp:nvSpPr>
      <dsp:spPr>
        <a:xfrm>
          <a:off x="3508961" y="2243633"/>
          <a:ext cx="3189221" cy="19135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More than a dozen critically injured individuals weren’t taken to hospital until 3 and a ½ hours after the attack.</a:t>
          </a:r>
          <a:endParaRPr lang="en-US" sz="2300" kern="1200"/>
        </a:p>
      </dsp:txBody>
      <dsp:txXfrm>
        <a:off x="3508961" y="2243633"/>
        <a:ext cx="3189221" cy="1913532"/>
      </dsp:txXfrm>
    </dsp:sp>
    <dsp:sp modelId="{46E22943-0E42-3644-96BE-2D15F7C22A81}">
      <dsp:nvSpPr>
        <dsp:cNvPr id="0" name=""/>
        <dsp:cNvSpPr/>
      </dsp:nvSpPr>
      <dsp:spPr>
        <a:xfrm>
          <a:off x="1754889" y="4476088"/>
          <a:ext cx="3189221" cy="19135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Triage was set up to treat the injured on the scence.</a:t>
          </a:r>
          <a:endParaRPr lang="en-US" sz="2300" kern="1200"/>
        </a:p>
      </dsp:txBody>
      <dsp:txXfrm>
        <a:off x="1754889" y="4476088"/>
        <a:ext cx="3189221" cy="19135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86A3A-A061-3743-89D0-5B9049E39E01}">
      <dsp:nvSpPr>
        <dsp:cNvPr id="0" name=""/>
        <dsp:cNvSpPr/>
      </dsp:nvSpPr>
      <dsp:spPr>
        <a:xfrm>
          <a:off x="0" y="97719"/>
          <a:ext cx="7090611" cy="11583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Established who the Manchester Arena attacker was, the ties to terrorist organisations and the ideological motives and goals of Salman Abedi.</a:t>
          </a:r>
          <a:endParaRPr lang="en-US" sz="2200" kern="1200" dirty="0"/>
        </a:p>
      </dsp:txBody>
      <dsp:txXfrm>
        <a:off x="56544" y="154263"/>
        <a:ext cx="6977523" cy="1045212"/>
      </dsp:txXfrm>
    </dsp:sp>
    <dsp:sp modelId="{B46DEC87-DCE5-5A40-ACEF-B7F033DA1E41}">
      <dsp:nvSpPr>
        <dsp:cNvPr id="0" name=""/>
        <dsp:cNvSpPr/>
      </dsp:nvSpPr>
      <dsp:spPr>
        <a:xfrm>
          <a:off x="0" y="1319379"/>
          <a:ext cx="7090611" cy="11583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Distinguished the events that transpired on the 22 May 2017, how Salman was helped by his brother, Hashem Abedi and the victims of the attack.</a:t>
          </a:r>
          <a:endParaRPr lang="en-US" sz="2200" kern="1200" dirty="0"/>
        </a:p>
      </dsp:txBody>
      <dsp:txXfrm>
        <a:off x="56544" y="1375923"/>
        <a:ext cx="6977523" cy="1045212"/>
      </dsp:txXfrm>
    </dsp:sp>
    <dsp:sp modelId="{A6AECED1-1D58-1C41-9A6E-3C946103541E}">
      <dsp:nvSpPr>
        <dsp:cNvPr id="0" name=""/>
        <dsp:cNvSpPr/>
      </dsp:nvSpPr>
      <dsp:spPr>
        <a:xfrm>
          <a:off x="0" y="2541039"/>
          <a:ext cx="7090611" cy="11583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Examined the signs missed.</a:t>
          </a:r>
          <a:endParaRPr lang="en-US" sz="2200" kern="1200"/>
        </a:p>
      </dsp:txBody>
      <dsp:txXfrm>
        <a:off x="56544" y="2597583"/>
        <a:ext cx="6977523" cy="1045212"/>
      </dsp:txXfrm>
    </dsp:sp>
    <dsp:sp modelId="{C2BF4240-E315-F540-A727-E22F8D82A59B}">
      <dsp:nvSpPr>
        <dsp:cNvPr id="0" name=""/>
        <dsp:cNvSpPr/>
      </dsp:nvSpPr>
      <dsp:spPr>
        <a:xfrm>
          <a:off x="0" y="3762699"/>
          <a:ext cx="7090611" cy="11583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Explored the emergency and governmental response to the attack.</a:t>
          </a:r>
          <a:endParaRPr lang="en-US" sz="2200" kern="1200"/>
        </a:p>
      </dsp:txBody>
      <dsp:txXfrm>
        <a:off x="56544" y="3819243"/>
        <a:ext cx="6977523" cy="1045212"/>
      </dsp:txXfrm>
    </dsp:sp>
    <dsp:sp modelId="{128F421B-3AA6-4C45-BD41-16DB55F3E67F}">
      <dsp:nvSpPr>
        <dsp:cNvPr id="0" name=""/>
        <dsp:cNvSpPr/>
      </dsp:nvSpPr>
      <dsp:spPr>
        <a:xfrm>
          <a:off x="0" y="4984359"/>
          <a:ext cx="7090611" cy="11583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Outlined the inquests and proposed legislation as a result of the Manchester Arena attack.</a:t>
          </a:r>
          <a:endParaRPr lang="en-US" sz="2200" kern="1200"/>
        </a:p>
      </dsp:txBody>
      <dsp:txXfrm>
        <a:off x="56544" y="5040903"/>
        <a:ext cx="6977523" cy="10452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A99B5-EF80-EB4F-BD5E-157D5F6C9A8D}">
      <dsp:nvSpPr>
        <dsp:cNvPr id="0" name=""/>
        <dsp:cNvSpPr/>
      </dsp:nvSpPr>
      <dsp:spPr>
        <a:xfrm>
          <a:off x="0" y="837"/>
          <a:ext cx="69467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0F593B-96A6-144C-9B73-8D7DB3F49678}">
      <dsp:nvSpPr>
        <dsp:cNvPr id="0" name=""/>
        <dsp:cNvSpPr/>
      </dsp:nvSpPr>
      <dsp:spPr>
        <a:xfrm>
          <a:off x="0" y="837"/>
          <a:ext cx="6946701" cy="1371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u="sng" kern="1200" dirty="0"/>
            <a:t>WATCH </a:t>
          </a:r>
          <a:r>
            <a:rPr lang="en-US" sz="2000" b="1" i="0" u="sng" kern="1200" dirty="0">
              <a:hlinkClick xmlns:r="http://schemas.openxmlformats.org/officeDocument/2006/relationships" r:id="rId1"/>
            </a:rPr>
            <a:t>–</a:t>
          </a:r>
          <a:r>
            <a:rPr lang="en-US" sz="2000" b="1" i="0" u="sng" kern="1200" dirty="0"/>
            <a:t> this video &amp; think about the following questions:</a:t>
          </a:r>
          <a:br>
            <a:rPr lang="en-US" sz="2000" b="1" i="0" u="sng" kern="1200" dirty="0"/>
          </a:br>
          <a:br>
            <a:rPr lang="en-US" sz="2000" b="1" i="0" u="sng" kern="1200" dirty="0"/>
          </a:br>
          <a:r>
            <a:rPr lang="en-GB" sz="2000" b="1" i="0" u="sng" kern="1200" dirty="0"/>
            <a:t>https://</a:t>
          </a:r>
          <a:r>
            <a:rPr lang="en-GB" sz="2000" b="1" i="0" u="sng" kern="1200" dirty="0" err="1"/>
            <a:t>www.youtube.com</a:t>
          </a:r>
          <a:r>
            <a:rPr lang="en-GB" sz="2000" b="1" i="0" u="sng" kern="1200" dirty="0"/>
            <a:t>/</a:t>
          </a:r>
          <a:r>
            <a:rPr lang="en-GB" sz="2000" b="1" i="0" u="sng" kern="1200" dirty="0" err="1"/>
            <a:t>watch?v</a:t>
          </a:r>
          <a:r>
            <a:rPr lang="en-GB" sz="2000" b="1" i="0" u="sng" kern="1200" dirty="0"/>
            <a:t>=JsLU7XrtiQk&amp;t=308s</a:t>
          </a:r>
          <a:endParaRPr lang="en-GB" sz="2000" b="1" i="0" u="sng" kern="1200" dirty="0">
            <a:hlinkClick xmlns:r="http://schemas.openxmlformats.org/officeDocument/2006/relationships" r:id="rId1"/>
          </a:endParaRPr>
        </a:p>
      </dsp:txBody>
      <dsp:txXfrm>
        <a:off x="0" y="837"/>
        <a:ext cx="6946701" cy="1371265"/>
      </dsp:txXfrm>
    </dsp:sp>
    <dsp:sp modelId="{885DFD76-A3F1-5D48-9D54-47397E9AFD06}">
      <dsp:nvSpPr>
        <dsp:cNvPr id="0" name=""/>
        <dsp:cNvSpPr/>
      </dsp:nvSpPr>
      <dsp:spPr>
        <a:xfrm>
          <a:off x="0" y="1372102"/>
          <a:ext cx="69467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F274C6-FC1B-4048-B480-DF6F544ADB71}">
      <dsp:nvSpPr>
        <dsp:cNvPr id="0" name=""/>
        <dsp:cNvSpPr/>
      </dsp:nvSpPr>
      <dsp:spPr>
        <a:xfrm>
          <a:off x="0" y="1372102"/>
          <a:ext cx="6946701" cy="1371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br>
            <a:rPr lang="en-GB" sz="2000" kern="1200" dirty="0"/>
          </a:br>
          <a:r>
            <a:rPr lang="en-GB" sz="2000" kern="1200" dirty="0"/>
            <a:t>Do you think the police failed to prevent the attack?</a:t>
          </a:r>
          <a:endParaRPr lang="en-US" sz="2000" kern="1200" dirty="0"/>
        </a:p>
      </dsp:txBody>
      <dsp:txXfrm>
        <a:off x="0" y="1372102"/>
        <a:ext cx="6946701" cy="1371265"/>
      </dsp:txXfrm>
    </dsp:sp>
    <dsp:sp modelId="{0BC0A644-9847-F048-9D0F-D8C1E330F33F}">
      <dsp:nvSpPr>
        <dsp:cNvPr id="0" name=""/>
        <dsp:cNvSpPr/>
      </dsp:nvSpPr>
      <dsp:spPr>
        <a:xfrm>
          <a:off x="0" y="2743367"/>
          <a:ext cx="69467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325B6-DC37-F146-A287-24027E97F1D6}">
      <dsp:nvSpPr>
        <dsp:cNvPr id="0" name=""/>
        <dsp:cNvSpPr/>
      </dsp:nvSpPr>
      <dsp:spPr>
        <a:xfrm>
          <a:off x="0" y="2743367"/>
          <a:ext cx="6946701" cy="1371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Do you think the security and CCTV could have prevented the attack?</a:t>
          </a:r>
          <a:endParaRPr lang="en-US" sz="2000" kern="1200" dirty="0"/>
        </a:p>
      </dsp:txBody>
      <dsp:txXfrm>
        <a:off x="0" y="2743367"/>
        <a:ext cx="6946701" cy="1371265"/>
      </dsp:txXfrm>
    </dsp:sp>
    <dsp:sp modelId="{CB2DB40B-4DF3-9544-B45F-C708CCD8C599}">
      <dsp:nvSpPr>
        <dsp:cNvPr id="0" name=""/>
        <dsp:cNvSpPr/>
      </dsp:nvSpPr>
      <dsp:spPr>
        <a:xfrm>
          <a:off x="0" y="4114632"/>
          <a:ext cx="69467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28A4CE-C72E-3546-A419-A0FE742EE771}">
      <dsp:nvSpPr>
        <dsp:cNvPr id="0" name=""/>
        <dsp:cNvSpPr/>
      </dsp:nvSpPr>
      <dsp:spPr>
        <a:xfrm>
          <a:off x="0" y="4114632"/>
          <a:ext cx="6946701" cy="1371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What do you think could have been differently to prevent this attack?</a:t>
          </a:r>
          <a:endParaRPr lang="en-US" sz="2000" kern="1200" dirty="0"/>
        </a:p>
      </dsp:txBody>
      <dsp:txXfrm>
        <a:off x="0" y="4114632"/>
        <a:ext cx="6946701" cy="1371265"/>
      </dsp:txXfrm>
    </dsp:sp>
    <dsp:sp modelId="{5571A0AD-A153-2A43-B57D-5269DEDA4A1B}">
      <dsp:nvSpPr>
        <dsp:cNvPr id="0" name=""/>
        <dsp:cNvSpPr/>
      </dsp:nvSpPr>
      <dsp:spPr>
        <a:xfrm>
          <a:off x="0" y="5485897"/>
          <a:ext cx="69467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E05A39-1081-1547-A97B-3BF6BB7EC6E7}">
      <dsp:nvSpPr>
        <dsp:cNvPr id="0" name=""/>
        <dsp:cNvSpPr/>
      </dsp:nvSpPr>
      <dsp:spPr>
        <a:xfrm>
          <a:off x="0" y="5485897"/>
          <a:ext cx="6946701" cy="1371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Do you think the outcome would have been different if the attacker was approached by a member of security or police officer?</a:t>
          </a:r>
          <a:endParaRPr lang="en-US" sz="2000" kern="1200" dirty="0"/>
        </a:p>
      </dsp:txBody>
      <dsp:txXfrm>
        <a:off x="0" y="5485897"/>
        <a:ext cx="6946701" cy="137126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7.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777D8C-F057-1E4F-B53E-4C2FBB7A7F44}"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AEEE4A-D252-2840-93A9-5ABEFD2F8C30}" type="slidenum">
              <a:rPr lang="en-GB" smtClean="0"/>
              <a:t>‹#›</a:t>
            </a:fld>
            <a:endParaRPr lang="en-GB"/>
          </a:p>
        </p:txBody>
      </p:sp>
    </p:spTree>
    <p:extLst>
      <p:ext uri="{BB962C8B-B14F-4D97-AF65-F5344CB8AC3E}">
        <p14:creationId xmlns:p14="http://schemas.microsoft.com/office/powerpoint/2010/main" val="2369272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1</a:t>
            </a:fld>
            <a:endParaRPr lang="en-GB"/>
          </a:p>
        </p:txBody>
      </p:sp>
    </p:spTree>
    <p:extLst>
      <p:ext uri="{BB962C8B-B14F-4D97-AF65-F5344CB8AC3E}">
        <p14:creationId xmlns:p14="http://schemas.microsoft.com/office/powerpoint/2010/main" val="1173541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2</a:t>
            </a:fld>
            <a:endParaRPr lang="en-GB"/>
          </a:p>
        </p:txBody>
      </p:sp>
    </p:spTree>
    <p:extLst>
      <p:ext uri="{BB962C8B-B14F-4D97-AF65-F5344CB8AC3E}">
        <p14:creationId xmlns:p14="http://schemas.microsoft.com/office/powerpoint/2010/main" val="4293563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3</a:t>
            </a:fld>
            <a:endParaRPr lang="en-GB"/>
          </a:p>
        </p:txBody>
      </p:sp>
    </p:spTree>
    <p:extLst>
      <p:ext uri="{BB962C8B-B14F-4D97-AF65-F5344CB8AC3E}">
        <p14:creationId xmlns:p14="http://schemas.microsoft.com/office/powerpoint/2010/main" val="3152998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May 22</a:t>
            </a:r>
            <a:r>
              <a:rPr lang="en-GB" baseline="30000" dirty="0"/>
              <a:t>nd</a:t>
            </a:r>
            <a:r>
              <a:rPr lang="en-GB" dirty="0"/>
              <a:t> 2017 a suicide bomber detonated an explosive device in the Manchester Arena. The attacker detonated the device just moments after Ariana Grande finished her final song. This attack is the deadliest attack to have happened in the UK since the 2005 London Bombings killing 22 innocent civilians and injuring many more. The attacker was a lone wolf but ISIS claimed responsibility for the attack.</a:t>
            </a:r>
          </a:p>
        </p:txBody>
      </p:sp>
      <p:sp>
        <p:nvSpPr>
          <p:cNvPr id="4" name="Slide Number Placeholder 3"/>
          <p:cNvSpPr>
            <a:spLocks noGrp="1"/>
          </p:cNvSpPr>
          <p:nvPr>
            <p:ph type="sldNum" sz="quarter" idx="5"/>
          </p:nvPr>
        </p:nvSpPr>
        <p:spPr/>
        <p:txBody>
          <a:bodyPr/>
          <a:lstStyle/>
          <a:p>
            <a:fld id="{7FAEEE4A-D252-2840-93A9-5ABEFD2F8C30}" type="slidenum">
              <a:rPr lang="en-GB" smtClean="0"/>
              <a:t>4</a:t>
            </a:fld>
            <a:endParaRPr lang="en-GB"/>
          </a:p>
        </p:txBody>
      </p:sp>
    </p:spTree>
    <p:extLst>
      <p:ext uri="{BB962C8B-B14F-4D97-AF65-F5344CB8AC3E}">
        <p14:creationId xmlns:p14="http://schemas.microsoft.com/office/powerpoint/2010/main" val="872662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Salman Abedi was a British born citizen of Libyan descent. He was born December 31</a:t>
            </a:r>
            <a:r>
              <a:rPr lang="en-GB" baseline="30000" dirty="0"/>
              <a:t>st</a:t>
            </a:r>
            <a:r>
              <a:rPr lang="en-GB" dirty="0"/>
              <a:t> 1994 in Manchester and his parents had previously fled Libya as opponents of the Gaddafi regime (Gaddafi came into power in Libya in September 1969 and was a skilled political manipulator that played different tribes against each other. Gaddafi banned all private enterprise and burned ‘unsound’ books’, essentially people in Libya were living in a dictatorship). Acquaintances report that Abedi and his family were religious however, Abedi regularly smoked and drank. He attended Didsbury Mosque whilst growing up and his father supported the radical cleric Abu Qatada. Abu Qatada was at one point considered Osama bin Ladens spiritual ambassador in Europe – the United Nations accuses Qatada of encouraging ‘’the commission, preparation and instigation of acts of terrorism’’. British Law forbade Qatada’s deportation due to the possibility of him being tortured in Jordan. </a:t>
            </a:r>
          </a:p>
        </p:txBody>
      </p:sp>
      <p:sp>
        <p:nvSpPr>
          <p:cNvPr id="4" name="Slide Number Placeholder 3"/>
          <p:cNvSpPr>
            <a:spLocks noGrp="1"/>
          </p:cNvSpPr>
          <p:nvPr>
            <p:ph type="sldNum" sz="quarter" idx="5"/>
          </p:nvPr>
        </p:nvSpPr>
        <p:spPr/>
        <p:txBody>
          <a:bodyPr/>
          <a:lstStyle/>
          <a:p>
            <a:fld id="{7FAEEE4A-D252-2840-93A9-5ABEFD2F8C30}" type="slidenum">
              <a:rPr lang="en-GB" smtClean="0"/>
              <a:t>5</a:t>
            </a:fld>
            <a:endParaRPr lang="en-GB"/>
          </a:p>
        </p:txBody>
      </p:sp>
    </p:spTree>
    <p:extLst>
      <p:ext uri="{BB962C8B-B14F-4D97-AF65-F5344CB8AC3E}">
        <p14:creationId xmlns:p14="http://schemas.microsoft.com/office/powerpoint/2010/main" val="510654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Abedi attended the Burnage academy for boys from 2009-2011 and Manchester College from 2011-2031. In 2014 he began a business course at Salford University but dropped out during his second year of studies. In 2012 Abedi was arrested for minor theft and assault charges and at the same time he was becoming more outwardly religious. </a:t>
            </a:r>
          </a:p>
        </p:txBody>
      </p:sp>
      <p:sp>
        <p:nvSpPr>
          <p:cNvPr id="4" name="Slide Number Placeholder 3"/>
          <p:cNvSpPr>
            <a:spLocks noGrp="1"/>
          </p:cNvSpPr>
          <p:nvPr>
            <p:ph type="sldNum" sz="quarter" idx="5"/>
          </p:nvPr>
        </p:nvSpPr>
        <p:spPr/>
        <p:txBody>
          <a:bodyPr/>
          <a:lstStyle/>
          <a:p>
            <a:fld id="{7FAEEE4A-D252-2840-93A9-5ABEFD2F8C30}" type="slidenum">
              <a:rPr lang="en-GB" smtClean="0"/>
              <a:t>6</a:t>
            </a:fld>
            <a:endParaRPr lang="en-GB"/>
          </a:p>
        </p:txBody>
      </p:sp>
    </p:spTree>
    <p:extLst>
      <p:ext uri="{BB962C8B-B14F-4D97-AF65-F5344CB8AC3E}">
        <p14:creationId xmlns:p14="http://schemas.microsoft.com/office/powerpoint/2010/main" val="3834831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2011 Abedi travelled to Libya with his father to fight for the UK-sanctioned Libyan Islamic Fighting Group against the Gaddafi regime. Abedi began to express extremist views after his families departure in 2011. After the regime was overthrown later that year, Abedi’s parents and younger siblings moved back to Libya leaving Abedi and his older brother in the UK. Abedi reportedly travelled back and forth to Libya and UK and is thought to have for an Islamist Group in Libya again in 2014. When he was arrested for theft and assault charges in 2013 he was becoming more religious – he grew a beard and began to dress in traditional Islamic clothing. </a:t>
            </a:r>
          </a:p>
          <a:p>
            <a:endParaRPr lang="en-GB" dirty="0"/>
          </a:p>
          <a:p>
            <a:r>
              <a:rPr lang="en-GB" dirty="0"/>
              <a:t>In 2015 a sermon at the Didsbury mosque made comments condemning terrorism and a neighbour reported that Abedi objected to these comments and the imam stated that Abedi was hostile to him. </a:t>
            </a:r>
          </a:p>
          <a:p>
            <a:r>
              <a:rPr lang="en-GB" dirty="0"/>
              <a:t>Moreover, according to officials Abedi met members of a ISIS unit while in Libya – the unit, </a:t>
            </a:r>
            <a:r>
              <a:rPr lang="en-GB" dirty="0" err="1"/>
              <a:t>Katibat</a:t>
            </a:r>
            <a:r>
              <a:rPr lang="en-GB" dirty="0"/>
              <a:t> al-</a:t>
            </a:r>
            <a:r>
              <a:rPr lang="en-GB" dirty="0" err="1"/>
              <a:t>Battar</a:t>
            </a:r>
            <a:r>
              <a:rPr lang="en-GB" dirty="0"/>
              <a:t> al-</a:t>
            </a:r>
            <a:r>
              <a:rPr lang="en-GB" dirty="0" err="1"/>
              <a:t>Libi</a:t>
            </a:r>
            <a:r>
              <a:rPr lang="en-GB" dirty="0"/>
              <a:t> has been linked to the 2015 Paris attacks which was organised by a former member of the unit </a:t>
            </a:r>
            <a:r>
              <a:rPr lang="en-GB" dirty="0" err="1"/>
              <a:t>Abaaoud</a:t>
            </a:r>
            <a:r>
              <a:rPr lang="en-GB" dirty="0"/>
              <a:t>. Abedi reportedly remained in contact with some members of the unit while in the UK.</a:t>
            </a:r>
          </a:p>
          <a:p>
            <a:endParaRPr lang="en-GB" dirty="0"/>
          </a:p>
          <a:p>
            <a:r>
              <a:rPr lang="en-GB" dirty="0"/>
              <a:t>Abedi took a trip to Libya before carrying out the Manchester Arena attack in 2017, he returned to the UK on May 17, five days before the attack. During the last trip to Libya, Abedi’s parents said that they were worried about his extremist views and seized his passport but returned it to him when he said he wanted to travel to Mecca.</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FAEEE4A-D252-2840-93A9-5ABEFD2F8C30}" type="slidenum">
              <a:rPr lang="en-GB" smtClean="0"/>
              <a:t>7</a:t>
            </a:fld>
            <a:endParaRPr lang="en-GB"/>
          </a:p>
        </p:txBody>
      </p:sp>
    </p:spTree>
    <p:extLst>
      <p:ext uri="{BB962C8B-B14F-4D97-AF65-F5344CB8AC3E}">
        <p14:creationId xmlns:p14="http://schemas.microsoft.com/office/powerpoint/2010/main" val="3284827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While at Manchester College (2011-2013) acquaintances reported him to a counterterrorism hotline due to his professed support for terrorism and statements that he made such as ’’being a suicide bomber is ok’’.</a:t>
            </a:r>
          </a:p>
          <a:p>
            <a:endParaRPr lang="en-GB" dirty="0"/>
          </a:p>
          <a:p>
            <a:r>
              <a:rPr lang="en-GB" dirty="0"/>
              <a:t>Abedi was reported to authorities by community members in 2015 as they suspected involvement in terrorism.</a:t>
            </a:r>
          </a:p>
          <a:p>
            <a:endParaRPr lang="en-GB" dirty="0"/>
          </a:p>
          <a:p>
            <a:r>
              <a:rPr lang="en-GB" dirty="0"/>
              <a:t>Upon his return from Libya in 2017 – Abedi began buying items that he would use to make the homemade bomb, aka; nuts, screws and batteries, immediately after his return. Abedi constructed the bomb in under four days – authorities believe he may have received in-person training from ISIS-linked operatives in Libya. An investigation revealed that he used tutorial videos on YouTube and other open sources to manufacture the explosive used in the attack.</a:t>
            </a:r>
          </a:p>
          <a:p>
            <a:endParaRPr lang="en-GB" dirty="0"/>
          </a:p>
          <a:p>
            <a:r>
              <a:rPr lang="en-GB" dirty="0"/>
              <a:t>Abedi was associated and involved with 6 different MI5 interests and Abedi himself was a subject of interest in 2014 but the file was closed after five months due to the lack of engagement with individuals of interests.</a:t>
            </a:r>
          </a:p>
          <a:p>
            <a:endParaRPr lang="en-GB" dirty="0"/>
          </a:p>
        </p:txBody>
      </p:sp>
      <p:sp>
        <p:nvSpPr>
          <p:cNvPr id="4" name="Slide Number Placeholder 3"/>
          <p:cNvSpPr>
            <a:spLocks noGrp="1"/>
          </p:cNvSpPr>
          <p:nvPr>
            <p:ph type="sldNum" sz="quarter" idx="5"/>
          </p:nvPr>
        </p:nvSpPr>
        <p:spPr/>
        <p:txBody>
          <a:bodyPr/>
          <a:lstStyle/>
          <a:p>
            <a:fld id="{7FAEEE4A-D252-2840-93A9-5ABEFD2F8C30}" type="slidenum">
              <a:rPr lang="en-GB" smtClean="0"/>
              <a:t>8</a:t>
            </a:fld>
            <a:endParaRPr lang="en-GB"/>
          </a:p>
        </p:txBody>
      </p:sp>
    </p:spTree>
    <p:extLst>
      <p:ext uri="{BB962C8B-B14F-4D97-AF65-F5344CB8AC3E}">
        <p14:creationId xmlns:p14="http://schemas.microsoft.com/office/powerpoint/2010/main" val="28373236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Abedi utilised online communications such as telegram and </a:t>
            </a:r>
            <a:r>
              <a:rPr lang="en-GB" dirty="0" err="1"/>
              <a:t>Zello</a:t>
            </a:r>
            <a:r>
              <a:rPr lang="en-GB" dirty="0"/>
              <a:t>, </a:t>
            </a:r>
            <a:r>
              <a:rPr lang="en-GB" dirty="0" err="1"/>
              <a:t>Zello</a:t>
            </a:r>
            <a:r>
              <a:rPr lang="en-GB" dirty="0"/>
              <a:t> combines social media features with telephone and radio functions and is available on smartphones, tablets and computers. The FBI gained encrypted messages that implied that Abedi had online communications with Syrian and US-based radicals asking for advice in regards to the Manchester attack. Abedi inquired whether he was allowed to kill non-</a:t>
            </a:r>
            <a:r>
              <a:rPr lang="en-GB" dirty="0" err="1"/>
              <a:t>muslims</a:t>
            </a:r>
            <a:r>
              <a:rPr lang="en-GB" dirty="0"/>
              <a:t> in Britain with a bomb.</a:t>
            </a:r>
          </a:p>
          <a:p>
            <a:endParaRPr lang="en-GB" dirty="0"/>
          </a:p>
          <a:p>
            <a:r>
              <a:rPr lang="en-GB" dirty="0"/>
              <a:t>Linking back to the Islamic State lecture, it was stated that the ideology of the Islamic State is heavily rooted in Jihadism which is concerned with purifying the faith. It could be argued that Abedi wanted to carryout his attacks due ‘non-Muslims’ tainting the faith of Islam.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not research that points to the ideological motives and goals held by the Manchester attacker. </a:t>
            </a:r>
            <a:r>
              <a:rPr lang="en-GB" dirty="0" err="1"/>
              <a:t>Bunzel</a:t>
            </a:r>
            <a:r>
              <a:rPr lang="en-GB" dirty="0"/>
              <a:t> 2015 states that </a:t>
            </a:r>
            <a:r>
              <a:rPr lang="en-GB" sz="1200" dirty="0"/>
              <a:t>’Individual members of the Islamic State are of course driven by numerous factors; not all members are motivated by—or even aware of—the ideology of the group that they support.’’ This highlights how IS members are driven by various ideologies and how not all supporters/members are even aware of the ideology that the IS holds.</a:t>
            </a:r>
          </a:p>
          <a:p>
            <a:endParaRPr lang="en-GB" dirty="0"/>
          </a:p>
          <a:p>
            <a:r>
              <a:rPr lang="en-GB" b="0" dirty="0"/>
              <a:t>However, Abedi’s sister stated that he wanted revenge for the airstrikes in Syria being carried out by the US and UK. </a:t>
            </a:r>
            <a:r>
              <a:rPr lang="en-GB" b="0" dirty="0" err="1"/>
              <a:t>Jomana</a:t>
            </a:r>
            <a:r>
              <a:rPr lang="en-GB" b="0" dirty="0"/>
              <a:t> Abedi said that ‘’I think he saw children – Muslim children dying everywhere, and wanted revenge’’, ‘’He saw the explosives America drops on children and wanted revenge. Whether he got that is between him and Gob’’</a:t>
            </a:r>
          </a:p>
          <a:p>
            <a:endParaRPr lang="en-GB" b="0" dirty="0"/>
          </a:p>
          <a:p>
            <a:r>
              <a:rPr lang="en-GB" b="1" dirty="0"/>
              <a:t>What do you think Abedi’s motives and goals were when carrying out the Manchester attack?</a:t>
            </a:r>
          </a:p>
        </p:txBody>
      </p:sp>
      <p:sp>
        <p:nvSpPr>
          <p:cNvPr id="4" name="Slide Number Placeholder 3"/>
          <p:cNvSpPr>
            <a:spLocks noGrp="1"/>
          </p:cNvSpPr>
          <p:nvPr>
            <p:ph type="sldNum" sz="quarter" idx="5"/>
          </p:nvPr>
        </p:nvSpPr>
        <p:spPr/>
        <p:txBody>
          <a:bodyPr/>
          <a:lstStyle/>
          <a:p>
            <a:fld id="{7FAEEE4A-D252-2840-93A9-5ABEFD2F8C30}" type="slidenum">
              <a:rPr lang="en-GB" smtClean="0"/>
              <a:t>9</a:t>
            </a:fld>
            <a:endParaRPr lang="en-GB"/>
          </a:p>
        </p:txBody>
      </p:sp>
    </p:spTree>
    <p:extLst>
      <p:ext uri="{BB962C8B-B14F-4D97-AF65-F5344CB8AC3E}">
        <p14:creationId xmlns:p14="http://schemas.microsoft.com/office/powerpoint/2010/main" val="1093056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Islamic State claimed responsibility for the attack hours after the attack and stated that the group hails the ‘soldier of the caliphate’. Which essentially suggests that Abedi was fighting in regards the the Islamic State ruler. </a:t>
            </a:r>
          </a:p>
          <a:p>
            <a:endParaRPr lang="en-GB" dirty="0"/>
          </a:p>
          <a:p>
            <a:r>
              <a:rPr lang="en-GB" dirty="0"/>
              <a:t>A statement made via ISIS channels on Telegram said that ‘’one of the soldiers of the caliphate placed explosive devices in a gathering of crusaders in the middle of the British city of Manchester’’ and they were seen celebrating the bomb on Social Media, hailing it as a victory against ‘’the crusaders’’ of the West and framing it as a response to airstrikes in Iraq.</a:t>
            </a:r>
          </a:p>
          <a:p>
            <a:endParaRPr lang="en-GB" dirty="0"/>
          </a:p>
          <a:p>
            <a:r>
              <a:rPr lang="en-GB" dirty="0"/>
              <a:t>Abedi’s brother Hashem admitted in 2020 that the Manchester attack was for ISIS.</a:t>
            </a:r>
          </a:p>
          <a:p>
            <a:endParaRPr lang="en-GB" dirty="0"/>
          </a:p>
          <a:p>
            <a:r>
              <a:rPr lang="en-GB" dirty="0"/>
              <a:t>It has been noted that ISIS has embraced the tactic of claiming responsibility for lone wolf attacks carried out in the West. In early 2016 an Islamic State spokes person stated that ‘’the smallest action you do in the heart of the West is dear to us than the largest action by us and more effective and damaging’’. Generally, when governmental officials and media outlets link the Islamic State to lone wolf attacks this has a huge impact psychologically.</a:t>
            </a:r>
          </a:p>
          <a:p>
            <a:endParaRPr lang="en-GB" dirty="0"/>
          </a:p>
          <a:p>
            <a:r>
              <a:rPr lang="en-GB" b="1" dirty="0"/>
              <a:t>Thinking about what a lone wolf is (someone who is not part of a group or directed by an outside organisation), do you think Abedi acted on behalf of the Islamic State? He had links to both ISIS and al Qaeda so do you think that ISIS claiming responsibility is just a tactic to incite fear and worry?</a:t>
            </a:r>
          </a:p>
        </p:txBody>
      </p:sp>
      <p:sp>
        <p:nvSpPr>
          <p:cNvPr id="4" name="Slide Number Placeholder 3"/>
          <p:cNvSpPr>
            <a:spLocks noGrp="1"/>
          </p:cNvSpPr>
          <p:nvPr>
            <p:ph type="sldNum" sz="quarter" idx="5"/>
          </p:nvPr>
        </p:nvSpPr>
        <p:spPr/>
        <p:txBody>
          <a:bodyPr/>
          <a:lstStyle/>
          <a:p>
            <a:fld id="{7FAEEE4A-D252-2840-93A9-5ABEFD2F8C30}" type="slidenum">
              <a:rPr lang="en-GB" smtClean="0"/>
              <a:t>10</a:t>
            </a:fld>
            <a:endParaRPr lang="en-GB"/>
          </a:p>
        </p:txBody>
      </p:sp>
    </p:spTree>
    <p:extLst>
      <p:ext uri="{BB962C8B-B14F-4D97-AF65-F5344CB8AC3E}">
        <p14:creationId xmlns:p14="http://schemas.microsoft.com/office/powerpoint/2010/main" val="34185815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Attacker 22 year old Salman Abedi detonated a home-made bomb in Manchester Arena’s foyer as event goers were leaving Ariana Grande’s performance just after 10:30pm on the 22 May 2017. Abedi was carrying the bomb in a </a:t>
            </a:r>
            <a:r>
              <a:rPr lang="en-GB" dirty="0" err="1"/>
              <a:t>Karrimor</a:t>
            </a:r>
            <a:r>
              <a:rPr lang="en-GB" dirty="0"/>
              <a:t> backpack. The image shows the remains of a </a:t>
            </a:r>
            <a:r>
              <a:rPr lang="en-GB" dirty="0" err="1"/>
              <a:t>Karrimor</a:t>
            </a:r>
            <a:r>
              <a:rPr lang="en-GB" dirty="0"/>
              <a:t> backpack and the possible detonator of the bomb.</a:t>
            </a:r>
          </a:p>
          <a:p>
            <a:endParaRPr lang="en-GB" dirty="0"/>
          </a:p>
          <a:p>
            <a:r>
              <a:rPr lang="en-GB" dirty="0"/>
              <a:t>The blast, between the main arena and neighbouring Victoria station was so powerful that it blew people off their feed and caused widespread panic. Witnesses described hearing an explosion before seeing a flash of fire. Frantic family members and friends began an hours-long search for their children and those who they had been separated from when the rush to safety began.</a:t>
            </a:r>
          </a:p>
          <a:p>
            <a:endParaRPr lang="en-GB" dirty="0"/>
          </a:p>
          <a:p>
            <a:endParaRPr lang="en-GB" dirty="0"/>
          </a:p>
          <a:p>
            <a:r>
              <a:rPr lang="en-GB" dirty="0"/>
              <a:t>More than 240 emergency calls were made and 60 ambulances and 400 police officers attended the event.</a:t>
            </a:r>
          </a:p>
        </p:txBody>
      </p:sp>
      <p:sp>
        <p:nvSpPr>
          <p:cNvPr id="4" name="Slide Number Placeholder 3"/>
          <p:cNvSpPr>
            <a:spLocks noGrp="1"/>
          </p:cNvSpPr>
          <p:nvPr>
            <p:ph type="sldNum" sz="quarter" idx="5"/>
          </p:nvPr>
        </p:nvSpPr>
        <p:spPr/>
        <p:txBody>
          <a:bodyPr/>
          <a:lstStyle/>
          <a:p>
            <a:fld id="{7FAEEE4A-D252-2840-93A9-5ABEFD2F8C30}" type="slidenum">
              <a:rPr lang="en-GB" smtClean="0"/>
              <a:t>11</a:t>
            </a:fld>
            <a:endParaRPr lang="en-GB"/>
          </a:p>
        </p:txBody>
      </p:sp>
    </p:spTree>
    <p:extLst>
      <p:ext uri="{BB962C8B-B14F-4D97-AF65-F5344CB8AC3E}">
        <p14:creationId xmlns:p14="http://schemas.microsoft.com/office/powerpoint/2010/main" val="1218094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bomb went off in the busiest exit from the arena – near the arena’s entrance/exit, the box office and the bridge to Victoria Station. </a:t>
            </a:r>
          </a:p>
          <a:p>
            <a:endParaRPr lang="en-GB" dirty="0"/>
          </a:p>
          <a:p>
            <a:r>
              <a:rPr lang="en-GB" dirty="0"/>
              <a:t>The people who were unfortunately killed due to the attack were very near the blast location highlighted on the picture in red.</a:t>
            </a:r>
          </a:p>
        </p:txBody>
      </p:sp>
      <p:sp>
        <p:nvSpPr>
          <p:cNvPr id="4" name="Slide Number Placeholder 3"/>
          <p:cNvSpPr>
            <a:spLocks noGrp="1"/>
          </p:cNvSpPr>
          <p:nvPr>
            <p:ph type="sldNum" sz="quarter" idx="5"/>
          </p:nvPr>
        </p:nvSpPr>
        <p:spPr/>
        <p:txBody>
          <a:bodyPr/>
          <a:lstStyle/>
          <a:p>
            <a:fld id="{7FAEEE4A-D252-2840-93A9-5ABEFD2F8C30}" type="slidenum">
              <a:rPr lang="en-GB" smtClean="0"/>
              <a:t>12</a:t>
            </a:fld>
            <a:endParaRPr lang="en-GB"/>
          </a:p>
        </p:txBody>
      </p:sp>
    </p:spTree>
    <p:extLst>
      <p:ext uri="{BB962C8B-B14F-4D97-AF65-F5344CB8AC3E}">
        <p14:creationId xmlns:p14="http://schemas.microsoft.com/office/powerpoint/2010/main" val="33560597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bomb was detonated moments after Ariana Grande had performed her final song and fans had stared making their way home. People began scrambling for the arena’s exit and were seen fleeing down the stairs from the foyer into the station.</a:t>
            </a:r>
          </a:p>
          <a:p>
            <a:endParaRPr lang="en-GB" dirty="0"/>
          </a:p>
          <a:p>
            <a:r>
              <a:rPr lang="en-GB" dirty="0"/>
              <a:t>The image shows the exits that were used – crowds escaped down the stairs into Victoria station, and utilise the other exits such as Hunts Bank, Trinity Way and the main entrance to the Arena. Fans also fled to the carpark.</a:t>
            </a:r>
          </a:p>
        </p:txBody>
      </p:sp>
      <p:sp>
        <p:nvSpPr>
          <p:cNvPr id="4" name="Slide Number Placeholder 3"/>
          <p:cNvSpPr>
            <a:spLocks noGrp="1"/>
          </p:cNvSpPr>
          <p:nvPr>
            <p:ph type="sldNum" sz="quarter" idx="5"/>
          </p:nvPr>
        </p:nvSpPr>
        <p:spPr/>
        <p:txBody>
          <a:bodyPr/>
          <a:lstStyle/>
          <a:p>
            <a:fld id="{7FAEEE4A-D252-2840-93A9-5ABEFD2F8C30}" type="slidenum">
              <a:rPr lang="en-GB" smtClean="0"/>
              <a:t>13</a:t>
            </a:fld>
            <a:endParaRPr lang="en-GB"/>
          </a:p>
        </p:txBody>
      </p:sp>
    </p:spTree>
    <p:extLst>
      <p:ext uri="{BB962C8B-B14F-4D97-AF65-F5344CB8AC3E}">
        <p14:creationId xmlns:p14="http://schemas.microsoft.com/office/powerpoint/2010/main" val="3998493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Hasheem Abedi is the younger brother of Salman Abedi. </a:t>
            </a:r>
          </a:p>
          <a:p>
            <a:r>
              <a:rPr lang="en-GB" dirty="0"/>
              <a:t>Libyan counterterrorism officials who interrogated Hashem Abedi claimed that he was radicalised in 2015 while he was living with his family in Manchester.</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Hashem was arrested in Libya – the same day his older brother Ismail was arrested in Manchester. Hashem remained in Libya in captivity for two years during which he claimed to be subject to torture and kept in solidary confinement, he was then extradited to the UK in July 2019,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Hashem originally denied any knowledge of Salman’s plot to the police in August 2019, however, in October 2020 he admitted that he played a ‘’full knowing part’’ in planning the Manchester attack and admitted it was carried out on behalf of the ISIS.</a:t>
            </a:r>
          </a:p>
          <a:p>
            <a:endParaRPr lang="en-GB" dirty="0"/>
          </a:p>
          <a:p>
            <a:r>
              <a:rPr lang="en-GB" dirty="0"/>
              <a:t>According to prosecutors, Hashem built the detonators for his brother Salman, purchased chemicals and bought a car for his brother to store the explosives. Hashem admitting to asking others to buy sulfuric acid and he admitted to buying nails and screws at a B&amp;Q store in Stockport in March 2017, but claimed to be unaware that these were to be used in Salman’s explosive device.</a:t>
            </a:r>
          </a:p>
          <a:p>
            <a:endParaRPr lang="en-GB" dirty="0"/>
          </a:p>
          <a:p>
            <a:endParaRPr lang="en-GB" dirty="0"/>
          </a:p>
        </p:txBody>
      </p:sp>
      <p:sp>
        <p:nvSpPr>
          <p:cNvPr id="4" name="Slide Number Placeholder 3"/>
          <p:cNvSpPr>
            <a:spLocks noGrp="1"/>
          </p:cNvSpPr>
          <p:nvPr>
            <p:ph type="sldNum" sz="quarter" idx="5"/>
          </p:nvPr>
        </p:nvSpPr>
        <p:spPr/>
        <p:txBody>
          <a:bodyPr/>
          <a:lstStyle/>
          <a:p>
            <a:fld id="{7FAEEE4A-D252-2840-93A9-5ABEFD2F8C30}" type="slidenum">
              <a:rPr lang="en-GB" smtClean="0"/>
              <a:t>14</a:t>
            </a:fld>
            <a:endParaRPr lang="en-GB"/>
          </a:p>
        </p:txBody>
      </p:sp>
    </p:spTree>
    <p:extLst>
      <p:ext uri="{BB962C8B-B14F-4D97-AF65-F5344CB8AC3E}">
        <p14:creationId xmlns:p14="http://schemas.microsoft.com/office/powerpoint/2010/main" val="12322398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Tuesday 17 March 2020, Hashem Abedi was found guilty of 22 counts of murder, attempted murder and conspiracy to cause an explosion likely to endanger life. Despite the attack being carried out by his brother, Hashem persuaded close acquaintances to purchase chemicals on his behalf that could be used to make explosives/.</a:t>
            </a:r>
          </a:p>
          <a:p>
            <a:endParaRPr lang="en-GB" dirty="0"/>
          </a:p>
          <a:p>
            <a:r>
              <a:rPr lang="en-GB" dirty="0"/>
              <a:t>Assistant Chief Constable Russ Jackson of Greater Manchester said that ‘’Although he was in Libya at the time of  the attack, Hashem Abedi is every bit as guilty as his dead brother and this is reflected in the judgement we see today. He was his brother’s driver, the quartermaster sourcing deadly material and the munitions technician in those months leading up to the attack’’</a:t>
            </a:r>
          </a:p>
          <a:p>
            <a:endParaRPr lang="en-GB" dirty="0"/>
          </a:p>
          <a:p>
            <a:r>
              <a:rPr lang="en-GB" dirty="0"/>
              <a:t>Hashem was sentenced to a minimum of 55 years before he can be considered for Parole. </a:t>
            </a:r>
          </a:p>
        </p:txBody>
      </p:sp>
      <p:sp>
        <p:nvSpPr>
          <p:cNvPr id="4" name="Slide Number Placeholder 3"/>
          <p:cNvSpPr>
            <a:spLocks noGrp="1"/>
          </p:cNvSpPr>
          <p:nvPr>
            <p:ph type="sldNum" sz="quarter" idx="5"/>
          </p:nvPr>
        </p:nvSpPr>
        <p:spPr/>
        <p:txBody>
          <a:bodyPr/>
          <a:lstStyle/>
          <a:p>
            <a:fld id="{7FAEEE4A-D252-2840-93A9-5ABEFD2F8C30}" type="slidenum">
              <a:rPr lang="en-GB" smtClean="0"/>
              <a:t>15</a:t>
            </a:fld>
            <a:endParaRPr lang="en-GB"/>
          </a:p>
        </p:txBody>
      </p:sp>
    </p:spTree>
    <p:extLst>
      <p:ext uri="{BB962C8B-B14F-4D97-AF65-F5344CB8AC3E}">
        <p14:creationId xmlns:p14="http://schemas.microsoft.com/office/powerpoint/2010/main" val="27417172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22 individuals were fatally injured following the Manchester attack. </a:t>
            </a:r>
          </a:p>
          <a:p>
            <a:endParaRPr lang="en-GB" dirty="0"/>
          </a:p>
          <a:p>
            <a:r>
              <a:rPr lang="en-GB" dirty="0"/>
              <a:t>More than 800 people are now known to have experienced  psychological injuries after the Manchester attack. One young girl called Erin stated that she has been left traumatised after seeing the bodies that were injured or killed as she left the concert and has been suffering with flashbacks and insomnia following the attack.</a:t>
            </a:r>
          </a:p>
          <a:p>
            <a:endParaRPr lang="en-GB" dirty="0"/>
          </a:p>
          <a:p>
            <a:r>
              <a:rPr lang="en-GB" dirty="0"/>
              <a:t>It was found that more than a dozen critically injured in the Manchester Arena attack were only taken to hospital by ambulance from the scene three and half hours after the attack.</a:t>
            </a:r>
          </a:p>
          <a:p>
            <a:r>
              <a:rPr lang="en-GB" dirty="0"/>
              <a:t>However, witnesses suggested that the problem was not that hospitals were unable to take the patients or a lack of ambulances – but the triage system in the Arena worked well. The delay in getting injured victims to hospital was down to stabilising patients on the scene.</a:t>
            </a:r>
          </a:p>
        </p:txBody>
      </p:sp>
      <p:sp>
        <p:nvSpPr>
          <p:cNvPr id="4" name="Slide Number Placeholder 3"/>
          <p:cNvSpPr>
            <a:spLocks noGrp="1"/>
          </p:cNvSpPr>
          <p:nvPr>
            <p:ph type="sldNum" sz="quarter" idx="5"/>
          </p:nvPr>
        </p:nvSpPr>
        <p:spPr/>
        <p:txBody>
          <a:bodyPr/>
          <a:lstStyle/>
          <a:p>
            <a:fld id="{7FAEEE4A-D252-2840-93A9-5ABEFD2F8C30}" type="slidenum">
              <a:rPr lang="en-GB" smtClean="0"/>
              <a:t>16</a:t>
            </a:fld>
            <a:endParaRPr lang="en-GB"/>
          </a:p>
        </p:txBody>
      </p:sp>
    </p:spTree>
    <p:extLst>
      <p:ext uri="{BB962C8B-B14F-4D97-AF65-F5344CB8AC3E}">
        <p14:creationId xmlns:p14="http://schemas.microsoft.com/office/powerpoint/2010/main" val="3772280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some of the victims who lost their lives due to the Manchester attack, with the youngest victim being only 8 years old. Also, off duty officer from Cheshire police was also among those who were killed.</a:t>
            </a:r>
          </a:p>
        </p:txBody>
      </p:sp>
      <p:sp>
        <p:nvSpPr>
          <p:cNvPr id="4" name="Slide Number Placeholder 3"/>
          <p:cNvSpPr>
            <a:spLocks noGrp="1"/>
          </p:cNvSpPr>
          <p:nvPr>
            <p:ph type="sldNum" sz="quarter" idx="5"/>
          </p:nvPr>
        </p:nvSpPr>
        <p:spPr/>
        <p:txBody>
          <a:bodyPr/>
          <a:lstStyle/>
          <a:p>
            <a:fld id="{7FAEEE4A-D252-2840-93A9-5ABEFD2F8C30}" type="slidenum">
              <a:rPr lang="en-GB" smtClean="0"/>
              <a:t>17</a:t>
            </a:fld>
            <a:endParaRPr lang="en-GB"/>
          </a:p>
        </p:txBody>
      </p:sp>
    </p:spTree>
    <p:extLst>
      <p:ext uri="{BB962C8B-B14F-4D97-AF65-F5344CB8AC3E}">
        <p14:creationId xmlns:p14="http://schemas.microsoft.com/office/powerpoint/2010/main" val="131445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rest of the victims who were fatally injured due to the Manchester attacker. </a:t>
            </a:r>
          </a:p>
          <a:p>
            <a:endParaRPr lang="en-GB" dirty="0"/>
          </a:p>
          <a:p>
            <a:r>
              <a:rPr lang="en-GB" dirty="0"/>
              <a:t>In total 116 people were admitted to the hospital in relation to the attack according to England’s NHS and 63 people were still in hospital on the 12 June 2017 which included 23 patients in critical care. </a:t>
            </a:r>
          </a:p>
        </p:txBody>
      </p:sp>
      <p:sp>
        <p:nvSpPr>
          <p:cNvPr id="4" name="Slide Number Placeholder 3"/>
          <p:cNvSpPr>
            <a:spLocks noGrp="1"/>
          </p:cNvSpPr>
          <p:nvPr>
            <p:ph type="sldNum" sz="quarter" idx="5"/>
          </p:nvPr>
        </p:nvSpPr>
        <p:spPr/>
        <p:txBody>
          <a:bodyPr/>
          <a:lstStyle/>
          <a:p>
            <a:fld id="{7FAEEE4A-D252-2840-93A9-5ABEFD2F8C30}" type="slidenum">
              <a:rPr lang="en-GB" smtClean="0"/>
              <a:t>18</a:t>
            </a:fld>
            <a:endParaRPr lang="en-GB"/>
          </a:p>
        </p:txBody>
      </p:sp>
    </p:spTree>
    <p:extLst>
      <p:ext uri="{BB962C8B-B14F-4D97-AF65-F5344CB8AC3E}">
        <p14:creationId xmlns:p14="http://schemas.microsoft.com/office/powerpoint/2010/main" val="16069429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Manchester suicide bomber made three scouting trips before detonating the device on May 22. </a:t>
            </a:r>
          </a:p>
          <a:p>
            <a:r>
              <a:rPr lang="en-GB" dirty="0"/>
              <a:t>The hearing was shown CCTV footage of the visits in the days before the attack – his first visit and observation was May 18 before a Take That concert, the day he landed from Libya. Abedi also returned on May 21 before a show by physicist Brian Cox.</a:t>
            </a:r>
          </a:p>
          <a:p>
            <a:endParaRPr lang="en-GB" dirty="0"/>
          </a:p>
          <a:p>
            <a:r>
              <a:rPr lang="en-GB" dirty="0"/>
              <a:t>On the day, he originally entered the City Room at 18:35 and walked past a security supervisor before he stood with his hands behind his back and observed people queuing to get into the concert – security experts believe he did this to identify entrance and exit routes from the arena. He also had a brief conversation with two security stewards before getting in a taxi and returning two hours later.</a:t>
            </a:r>
          </a:p>
          <a:p>
            <a:endParaRPr lang="en-GB" dirty="0"/>
          </a:p>
          <a:p>
            <a:r>
              <a:rPr lang="en-GB" dirty="0"/>
              <a:t>The Manchester Arena Inquiry stated that the times he came to scope out the area ‘’presented opportunities to detect, disrupt or deter him’’. However, detecting him was a substantial challenge due to the fact he was not carrying his large backpack. However, the Inquiry stated that SMG (a large entertainment business) could have made it more difficult for him to scope out the area during events by pushing the security perimeter of the security operation, which would could have deterred Abedi from attacking the Arena.</a:t>
            </a:r>
          </a:p>
        </p:txBody>
      </p:sp>
      <p:sp>
        <p:nvSpPr>
          <p:cNvPr id="4" name="Slide Number Placeholder 3"/>
          <p:cNvSpPr>
            <a:spLocks noGrp="1"/>
          </p:cNvSpPr>
          <p:nvPr>
            <p:ph type="sldNum" sz="quarter" idx="5"/>
          </p:nvPr>
        </p:nvSpPr>
        <p:spPr/>
        <p:txBody>
          <a:bodyPr/>
          <a:lstStyle/>
          <a:p>
            <a:fld id="{7FAEEE4A-D252-2840-93A9-5ABEFD2F8C30}" type="slidenum">
              <a:rPr lang="en-GB" smtClean="0"/>
              <a:t>19</a:t>
            </a:fld>
            <a:endParaRPr lang="en-GB"/>
          </a:p>
        </p:txBody>
      </p:sp>
    </p:spTree>
    <p:extLst>
      <p:ext uri="{BB962C8B-B14F-4D97-AF65-F5344CB8AC3E}">
        <p14:creationId xmlns:p14="http://schemas.microsoft.com/office/powerpoint/2010/main" val="15931175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also reported that a security guard had a ‘bad feeling’ as he saw the attacker but did not approach him for fear of being branded racist.</a:t>
            </a:r>
          </a:p>
          <a:p>
            <a:endParaRPr lang="en-GB" dirty="0"/>
          </a:p>
          <a:p>
            <a:r>
              <a:rPr lang="en-GB" dirty="0"/>
              <a:t>Kyle Lawler said ‘’I felt unsure about what to do. It is very difficult to define a terrorist. For all I knew he might well have been an innocent Asian male. I don’t want people to think I am stereotyping because of his race. I was scared of being wrong and being branded racist if I got it wrong and would have got in trouble’’.</a:t>
            </a:r>
          </a:p>
          <a:p>
            <a:endParaRPr lang="en-GB" dirty="0"/>
          </a:p>
          <a:p>
            <a:r>
              <a:rPr lang="en-GB" dirty="0"/>
              <a:t>On this slide I have put a few images of what the attacker looked like and what he looked like when scoping out the events. </a:t>
            </a:r>
            <a:r>
              <a:rPr lang="en-GB" b="1" dirty="0"/>
              <a:t>What do you think? Do you think you would have thought he looked strange being their with a back pack? Do you think the security guard should have done something. Also, put yourself in the shoes of an emergency responder – would you have approached this man if you thought he looked suspicious?</a:t>
            </a:r>
            <a:endParaRPr lang="en-GB" dirty="0"/>
          </a:p>
        </p:txBody>
      </p:sp>
      <p:sp>
        <p:nvSpPr>
          <p:cNvPr id="4" name="Slide Number Placeholder 3"/>
          <p:cNvSpPr>
            <a:spLocks noGrp="1"/>
          </p:cNvSpPr>
          <p:nvPr>
            <p:ph type="sldNum" sz="quarter" idx="5"/>
          </p:nvPr>
        </p:nvSpPr>
        <p:spPr/>
        <p:txBody>
          <a:bodyPr/>
          <a:lstStyle/>
          <a:p>
            <a:fld id="{7FAEEE4A-D252-2840-93A9-5ABEFD2F8C30}" type="slidenum">
              <a:rPr lang="en-GB" smtClean="0"/>
              <a:t>20</a:t>
            </a:fld>
            <a:endParaRPr lang="en-GB"/>
          </a:p>
        </p:txBody>
      </p:sp>
    </p:spTree>
    <p:extLst>
      <p:ext uri="{BB962C8B-B14F-4D97-AF65-F5344CB8AC3E}">
        <p14:creationId xmlns:p14="http://schemas.microsoft.com/office/powerpoint/2010/main" val="1559661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Abedi was first actively investigated January 2014 due to the fact he may have been the person acting suspiciously with a subject of interest – but turned out not to be the person seen with the SOI so his record was closed in July 2014.</a:t>
            </a:r>
          </a:p>
          <a:p>
            <a:r>
              <a:rPr lang="en-GB" dirty="0"/>
              <a:t>He was then opened as a SOI in October 2015 on the basis of his supposed contact with a Daesh figure in Libya, but this was closed the same day when it transpired that any contact was not direct.</a:t>
            </a:r>
          </a:p>
          <a:p>
            <a:r>
              <a:rPr lang="en-GB" dirty="0"/>
              <a:t>His SOI of interest file with the MI5 remained closed until the day of the attack – but Abedi continued to be referenced from time. </a:t>
            </a:r>
          </a:p>
          <a:p>
            <a:r>
              <a:rPr lang="en-GB" b="1" dirty="0"/>
              <a:t>Think about how the MI5 missed signs and could have prevented the attack from happening.</a:t>
            </a:r>
          </a:p>
          <a:p>
            <a:endParaRPr lang="en-GB" b="1" dirty="0"/>
          </a:p>
          <a:p>
            <a:r>
              <a:rPr lang="en-GB" b="0" dirty="0"/>
              <a:t>An inquiry into the Manchester Arena bomber has found that the attack could have been stopped if questioned by counter-terror police days before the attack, An MI5 personnel has admitted that police could have apprehended the terrorist under terror laws, questioned him and seized his electronic devices - under Section 7 of the Terrorism Act 2000 which empowers police to determine whether people passing through borders may be involved in terrorism.</a:t>
            </a:r>
          </a:p>
          <a:p>
            <a:endParaRPr lang="en-GB" b="0" dirty="0"/>
          </a:p>
          <a:p>
            <a:r>
              <a:rPr lang="en-GB" b="0" dirty="0"/>
              <a:t>Also, it was mentioned earlier in this lecture that his college and community members referred him to counterterrorism authorities and nothing was done on this.</a:t>
            </a:r>
          </a:p>
          <a:p>
            <a:r>
              <a:rPr lang="en-GB" b="1" dirty="0"/>
              <a:t>Do you think that more could’ve been done to prevent Abedi from carrying out the attack?</a:t>
            </a:r>
          </a:p>
        </p:txBody>
      </p:sp>
      <p:sp>
        <p:nvSpPr>
          <p:cNvPr id="4" name="Slide Number Placeholder 3"/>
          <p:cNvSpPr>
            <a:spLocks noGrp="1"/>
          </p:cNvSpPr>
          <p:nvPr>
            <p:ph type="sldNum" sz="quarter" idx="5"/>
          </p:nvPr>
        </p:nvSpPr>
        <p:spPr/>
        <p:txBody>
          <a:bodyPr/>
          <a:lstStyle/>
          <a:p>
            <a:fld id="{7FAEEE4A-D252-2840-93A9-5ABEFD2F8C30}" type="slidenum">
              <a:rPr lang="en-GB" smtClean="0"/>
              <a:t>21</a:t>
            </a:fld>
            <a:endParaRPr lang="en-GB"/>
          </a:p>
        </p:txBody>
      </p:sp>
    </p:spTree>
    <p:extLst>
      <p:ext uri="{BB962C8B-B14F-4D97-AF65-F5344CB8AC3E}">
        <p14:creationId xmlns:p14="http://schemas.microsoft.com/office/powerpoint/2010/main" val="16844863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a:t>
            </a:r>
            <a:r>
              <a:rPr lang="en-GB" dirty="0" err="1"/>
              <a:t>Kerskale</a:t>
            </a:r>
            <a:r>
              <a:rPr lang="en-GB" dirty="0"/>
              <a:t> Report it was noted that investment in multi-agency planning and exercising as part of the Greater Manchester Resilience Forum resulted in partner agencies being able to act with a high level of confidence.</a:t>
            </a:r>
          </a:p>
          <a:p>
            <a:endParaRPr lang="en-GB" dirty="0"/>
          </a:p>
          <a:p>
            <a:r>
              <a:rPr lang="en-GB" dirty="0"/>
              <a:t>The actions of the Arena staff, British Transport Police and members of the public who stayed to help showed a enormous bravery and compassion. Police and Ambulance Personnel were very rapidly at the scene and there followed a remarkably fast deployment of armed offices to the secure the arena and Ambulance staff to attend the wounded.</a:t>
            </a:r>
          </a:p>
          <a:p>
            <a:endParaRPr lang="en-GB" dirty="0"/>
          </a:p>
          <a:p>
            <a:r>
              <a:rPr lang="en-GB" dirty="0"/>
              <a:t>At key points during the evening, key emergency personnel exercised sound judgement in an extremely stressful and chaotic and dangerous environment. The Family Liaison Officers and Bereavement Nursed provided a vital source of support and comfort to many families – which goes beyond their formal roles. </a:t>
            </a:r>
          </a:p>
          <a:p>
            <a:endParaRPr lang="en-GB" dirty="0"/>
          </a:p>
          <a:p>
            <a:r>
              <a:rPr lang="en-GB" dirty="0"/>
              <a:t>However, the </a:t>
            </a:r>
            <a:r>
              <a:rPr lang="en-GB" dirty="0" err="1"/>
              <a:t>Kerskale</a:t>
            </a:r>
            <a:r>
              <a:rPr lang="en-GB" dirty="0"/>
              <a:t> Report states how the Greater Manchester Fire and Rescue Service did not arrive at the scene and played no meaningful role in the response to the attack for nearly two hours. The Greater Manchester Fire and Rescue Service were told on telephone at 10:35pm that there had been an explosion and that a bomb had exploded, four fire engines arrived to Victoria Station entrance of the arena by 12:37 - the time elapsed between North West Fire Control creating the initial log to the time of arrival was 1 hour 59 minutes. The firefighters then assisted the Ambulance services transport the remaining casualties until the last one was deported at 2:46</a:t>
            </a:r>
          </a:p>
        </p:txBody>
      </p:sp>
      <p:sp>
        <p:nvSpPr>
          <p:cNvPr id="4" name="Slide Number Placeholder 3"/>
          <p:cNvSpPr>
            <a:spLocks noGrp="1"/>
          </p:cNvSpPr>
          <p:nvPr>
            <p:ph type="sldNum" sz="quarter" idx="5"/>
          </p:nvPr>
        </p:nvSpPr>
        <p:spPr/>
        <p:txBody>
          <a:bodyPr/>
          <a:lstStyle/>
          <a:p>
            <a:fld id="{7FAEEE4A-D252-2840-93A9-5ABEFD2F8C30}" type="slidenum">
              <a:rPr lang="en-GB" smtClean="0"/>
              <a:t>22</a:t>
            </a:fld>
            <a:endParaRPr lang="en-GB"/>
          </a:p>
        </p:txBody>
      </p:sp>
    </p:spTree>
    <p:extLst>
      <p:ext uri="{BB962C8B-B14F-4D97-AF65-F5344CB8AC3E}">
        <p14:creationId xmlns:p14="http://schemas.microsoft.com/office/powerpoint/2010/main" val="3176968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23</a:t>
            </a:fld>
            <a:endParaRPr lang="en-GB"/>
          </a:p>
        </p:txBody>
      </p:sp>
    </p:spTree>
    <p:extLst>
      <p:ext uri="{BB962C8B-B14F-4D97-AF65-F5344CB8AC3E}">
        <p14:creationId xmlns:p14="http://schemas.microsoft.com/office/powerpoint/2010/main" val="41488192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24 January 2018 – Gov sets out £24 million for Greater Manchester following 2017 attack.</a:t>
            </a:r>
          </a:p>
          <a:p>
            <a:r>
              <a:rPr lang="en-GB" sz="800" b="0" i="0" kern="1200" dirty="0">
                <a:solidFill>
                  <a:schemeClr val="tx1"/>
                </a:solidFill>
                <a:effectLst/>
                <a:latin typeface="+mn-lt"/>
                <a:ea typeface="+mn-ea"/>
                <a:cs typeface="+mn-cs"/>
              </a:rPr>
              <a:t>The total package includes:</a:t>
            </a:r>
          </a:p>
          <a:p>
            <a:r>
              <a:rPr lang="en-GB" sz="800" b="0" i="0" kern="1200" dirty="0">
                <a:solidFill>
                  <a:schemeClr val="tx1"/>
                </a:solidFill>
                <a:effectLst/>
                <a:latin typeface="+mn-lt"/>
                <a:ea typeface="+mn-ea"/>
                <a:cs typeface="+mn-cs"/>
              </a:rPr>
              <a:t>Over £9 million for policing</a:t>
            </a:r>
          </a:p>
          <a:p>
            <a:r>
              <a:rPr lang="en-GB" sz="800" b="0" i="0" kern="1200" dirty="0">
                <a:solidFill>
                  <a:schemeClr val="tx1"/>
                </a:solidFill>
                <a:effectLst/>
                <a:latin typeface="+mn-lt"/>
                <a:ea typeface="+mn-ea"/>
                <a:cs typeface="+mn-cs"/>
              </a:rPr>
              <a:t>Over £1 million to support the important work of the We Love Manchester Emergency Fund, in partnership with the British Red Cross</a:t>
            </a:r>
          </a:p>
          <a:p>
            <a:r>
              <a:rPr lang="en-GB" sz="800" b="0" i="0" kern="1200" dirty="0">
                <a:solidFill>
                  <a:schemeClr val="tx1"/>
                </a:solidFill>
                <a:effectLst/>
                <a:latin typeface="+mn-lt"/>
                <a:ea typeface="+mn-ea"/>
                <a:cs typeface="+mn-cs"/>
              </a:rPr>
              <a:t>£451,000 for social care costs</a:t>
            </a:r>
          </a:p>
          <a:p>
            <a:r>
              <a:rPr lang="en-GB" sz="800" b="0" i="0" kern="1200" dirty="0">
                <a:solidFill>
                  <a:schemeClr val="tx1"/>
                </a:solidFill>
                <a:effectLst/>
                <a:latin typeface="+mn-lt"/>
                <a:ea typeface="+mn-ea"/>
                <a:cs typeface="+mn-cs"/>
              </a:rPr>
              <a:t>£2.6 million for a mental health hub - in addition to £53,800 for psychological support</a:t>
            </a:r>
          </a:p>
          <a:p>
            <a:r>
              <a:rPr lang="en-GB" sz="800" b="0" i="0" kern="1200" dirty="0">
                <a:solidFill>
                  <a:schemeClr val="tx1"/>
                </a:solidFill>
                <a:effectLst/>
                <a:latin typeface="+mn-lt"/>
                <a:ea typeface="+mn-ea"/>
                <a:cs typeface="+mn-cs"/>
              </a:rPr>
              <a:t>An £80,000 hardship fund for small businesses affected by the attack</a:t>
            </a:r>
          </a:p>
          <a:p>
            <a:r>
              <a:rPr lang="en-GB" sz="800" b="0" i="0" kern="1200" dirty="0">
                <a:solidFill>
                  <a:schemeClr val="tx1"/>
                </a:solidFill>
                <a:effectLst/>
                <a:latin typeface="+mn-lt"/>
                <a:ea typeface="+mn-ea"/>
                <a:cs typeface="+mn-cs"/>
              </a:rPr>
              <a:t>Full coroner and inquest costs</a:t>
            </a:r>
          </a:p>
          <a:p>
            <a:endParaRPr lang="en-GB" sz="800" dirty="0"/>
          </a:p>
          <a:p>
            <a:r>
              <a:rPr lang="en-GB" sz="800" b="0" i="0" kern="1200" dirty="0">
                <a:solidFill>
                  <a:schemeClr val="tx1"/>
                </a:solidFill>
                <a:effectLst/>
                <a:latin typeface="+mn-lt"/>
                <a:ea typeface="+mn-ea"/>
                <a:cs typeface="+mn-cs"/>
              </a:rPr>
              <a:t>Theresa May, said:</a:t>
            </a:r>
          </a:p>
          <a:p>
            <a:r>
              <a:rPr lang="en-GB" sz="800" b="0" kern="1200" dirty="0">
                <a:solidFill>
                  <a:schemeClr val="tx1"/>
                </a:solidFill>
                <a:effectLst/>
                <a:latin typeface="+mn-lt"/>
                <a:ea typeface="+mn-ea"/>
                <a:cs typeface="+mn-cs"/>
              </a:rPr>
              <a:t>Following last year’s terrible attack the strength and resilience of Manchester captured the nation – and nowhere was this more apparent than at the One Love Concert and city vigils where people joined together not only in grief, but to demonstrate to terrorists that they will never win.</a:t>
            </a:r>
          </a:p>
          <a:p>
            <a:r>
              <a:rPr lang="en-GB" sz="800" b="0" kern="1200" dirty="0">
                <a:solidFill>
                  <a:schemeClr val="tx1"/>
                </a:solidFill>
                <a:effectLst/>
                <a:latin typeface="+mn-lt"/>
                <a:ea typeface="+mn-ea"/>
                <a:cs typeface="+mn-cs"/>
              </a:rPr>
              <a:t>We were clear immediately following the attack, just as we are now, that the government will do everything it can to respond to the needs of victims of terror.</a:t>
            </a:r>
          </a:p>
          <a:p>
            <a:r>
              <a:rPr lang="en-GB" sz="800" b="0" kern="1200" dirty="0">
                <a:solidFill>
                  <a:schemeClr val="tx1"/>
                </a:solidFill>
                <a:effectLst/>
                <a:latin typeface="+mn-lt"/>
                <a:ea typeface="+mn-ea"/>
                <a:cs typeface="+mn-cs"/>
              </a:rPr>
              <a:t>That is why we have ensured that resources will be available to support victims as they continue to rebuild their lives, and to meet the costs placed on Manchester’s emergency services, City Council and health and social care providers in dealing with this tragic and exceptional event.</a:t>
            </a:r>
          </a:p>
          <a:p>
            <a:br>
              <a:rPr lang="en-GB" dirty="0"/>
            </a:br>
            <a:endParaRPr lang="en-GB" dirty="0"/>
          </a:p>
        </p:txBody>
      </p:sp>
      <p:sp>
        <p:nvSpPr>
          <p:cNvPr id="4" name="Slide Number Placeholder 3"/>
          <p:cNvSpPr>
            <a:spLocks noGrp="1"/>
          </p:cNvSpPr>
          <p:nvPr>
            <p:ph type="sldNum" sz="quarter" idx="5"/>
          </p:nvPr>
        </p:nvSpPr>
        <p:spPr/>
        <p:txBody>
          <a:bodyPr/>
          <a:lstStyle/>
          <a:p>
            <a:fld id="{7FAEEE4A-D252-2840-93A9-5ABEFD2F8C30}" type="slidenum">
              <a:rPr lang="en-GB" smtClean="0"/>
              <a:t>24</a:t>
            </a:fld>
            <a:endParaRPr lang="en-GB"/>
          </a:p>
        </p:txBody>
      </p:sp>
    </p:spTree>
    <p:extLst>
      <p:ext uri="{BB962C8B-B14F-4D97-AF65-F5344CB8AC3E}">
        <p14:creationId xmlns:p14="http://schemas.microsoft.com/office/powerpoint/2010/main" val="37886491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25</a:t>
            </a:fld>
            <a:endParaRPr lang="en-GB"/>
          </a:p>
        </p:txBody>
      </p:sp>
    </p:spTree>
    <p:extLst>
      <p:ext uri="{BB962C8B-B14F-4D97-AF65-F5344CB8AC3E}">
        <p14:creationId xmlns:p14="http://schemas.microsoft.com/office/powerpoint/2010/main" val="9943387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Martin’s Law proposes the introduction of new legislation to provide better protection from terrorism for the British public and suggests that it should be a key part of the CONTEST strategy delivery.</a:t>
            </a:r>
          </a:p>
          <a:p>
            <a:r>
              <a:rPr lang="en-GB" dirty="0"/>
              <a:t>This proposed legislation states that the existing laws are not good enough due to the fact there are no laws in the UK that are aimed at providing counter-terrorism protective security or preparedness outcomes.</a:t>
            </a:r>
          </a:p>
          <a:p>
            <a:endParaRPr lang="en-GB" dirty="0"/>
          </a:p>
          <a:p>
            <a:r>
              <a:rPr lang="en-GB" dirty="0"/>
              <a:t>P1 – proposes that every venue that hosts any event to the public should have at least 25% of their staff Counter-Terrorism Awareness Trained. </a:t>
            </a:r>
          </a:p>
          <a:p>
            <a:r>
              <a:rPr lang="en-GB" dirty="0"/>
              <a:t>P2 – venues should take vulnerability assessments.</a:t>
            </a:r>
          </a:p>
          <a:p>
            <a:r>
              <a:rPr lang="en-GB" dirty="0"/>
              <a:t>P3 – vulnerability assessment and mitigation plan in places are important.</a:t>
            </a:r>
          </a:p>
          <a:p>
            <a:r>
              <a:rPr lang="en-GB" dirty="0"/>
              <a:t>P4 – Guide (Direct people to towards most appropriate location), Shelter (Understand how to lock down a specific location to shelter people within it), Communicate (Have means of communicating effectively and promptly)</a:t>
            </a:r>
          </a:p>
          <a:p>
            <a:r>
              <a:rPr lang="en-GB" dirty="0"/>
              <a:t>P5 -  plan for the threat of terrorism </a:t>
            </a:r>
          </a:p>
        </p:txBody>
      </p:sp>
      <p:sp>
        <p:nvSpPr>
          <p:cNvPr id="4" name="Slide Number Placeholder 3"/>
          <p:cNvSpPr>
            <a:spLocks noGrp="1"/>
          </p:cNvSpPr>
          <p:nvPr>
            <p:ph type="sldNum" sz="quarter" idx="5"/>
          </p:nvPr>
        </p:nvSpPr>
        <p:spPr/>
        <p:txBody>
          <a:bodyPr/>
          <a:lstStyle/>
          <a:p>
            <a:fld id="{7FAEEE4A-D252-2840-93A9-5ABEFD2F8C30}" type="slidenum">
              <a:rPr lang="en-GB" smtClean="0"/>
              <a:t>26</a:t>
            </a:fld>
            <a:endParaRPr lang="en-GB"/>
          </a:p>
        </p:txBody>
      </p:sp>
    </p:spTree>
    <p:extLst>
      <p:ext uri="{BB962C8B-B14F-4D97-AF65-F5344CB8AC3E}">
        <p14:creationId xmlns:p14="http://schemas.microsoft.com/office/powerpoint/2010/main" val="9830543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has established who the Manchester Arena attacker was, the ties he held to terrorist organisations and the ideological motives and goals of Salman Abedi. This session established how Abedi was a British born citizen with Libyan descent who lived in Manchester, had somewhat of an academic background and was arrested for minor theft charges in 2012. It has established how Abedi travelled to Libya a lot and fought for Islamist groups and held clear extremist views whilst in the UK.</a:t>
            </a:r>
          </a:p>
          <a:p>
            <a:endParaRPr lang="en-GB" dirty="0"/>
          </a:p>
          <a:p>
            <a:r>
              <a:rPr lang="en-GB" dirty="0"/>
              <a:t>It has also distinguished the events that transpired during the Manchester Arena attack, how his brother helped build the detonator to the explosive device and the victims of the attack. </a:t>
            </a:r>
          </a:p>
          <a:p>
            <a:endParaRPr lang="en-GB" dirty="0"/>
          </a:p>
          <a:p>
            <a:r>
              <a:rPr lang="en-GB" dirty="0"/>
              <a:t>Moreover, it has examined the signs missed in the lead up to the attack – for example, him taking three scouting trips to the arena before the attack, previous reports to counter-terrorism hotlines, MI5 investigations and the fact he travelled back from a terrorist hotspot which should have resulted in him being stopped and questioned by the police.</a:t>
            </a:r>
          </a:p>
          <a:p>
            <a:endParaRPr lang="en-GB" dirty="0"/>
          </a:p>
          <a:p>
            <a:r>
              <a:rPr lang="en-GB" dirty="0"/>
              <a:t>It was made evident within the session that the emergency response to the event, especially from the police and ambulance services was rapid. However, failings occurred on the fire service side as they did not turn up to the event of the attack until 2 hours later. Theresa May also gave speeches condemning the attacker and stating that that the government will continue to defeat terrorism and provided Manchester with £24 million following the attack in 2018.</a:t>
            </a:r>
          </a:p>
          <a:p>
            <a:endParaRPr lang="en-GB" dirty="0"/>
          </a:p>
          <a:p>
            <a:r>
              <a:rPr lang="en-GB" dirty="0"/>
              <a:t>This session has also touched on the inquests to the Manchester arena – Manchester Arena Inquiry and The </a:t>
            </a:r>
            <a:r>
              <a:rPr lang="en-GB" dirty="0" err="1"/>
              <a:t>Kerslake</a:t>
            </a:r>
            <a:r>
              <a:rPr lang="en-GB" dirty="0"/>
              <a:t> Report and looked at the proposed legislation ‘</a:t>
            </a:r>
            <a:r>
              <a:rPr lang="en-GB" dirty="0" err="1"/>
              <a:t>Martyns</a:t>
            </a:r>
            <a:r>
              <a:rPr lang="en-GB" dirty="0"/>
              <a:t> Law’ as a means to tackle and help responses to terrorism.</a:t>
            </a:r>
          </a:p>
        </p:txBody>
      </p:sp>
      <p:sp>
        <p:nvSpPr>
          <p:cNvPr id="4" name="Slide Number Placeholder 3"/>
          <p:cNvSpPr>
            <a:spLocks noGrp="1"/>
          </p:cNvSpPr>
          <p:nvPr>
            <p:ph type="sldNum" sz="quarter" idx="5"/>
          </p:nvPr>
        </p:nvSpPr>
        <p:spPr/>
        <p:txBody>
          <a:bodyPr/>
          <a:lstStyle/>
          <a:p>
            <a:fld id="{7FAEEE4A-D252-2840-93A9-5ABEFD2F8C30}" type="slidenum">
              <a:rPr lang="en-GB" smtClean="0"/>
              <a:t>27</a:t>
            </a:fld>
            <a:endParaRPr lang="en-GB"/>
          </a:p>
        </p:txBody>
      </p:sp>
    </p:spTree>
    <p:extLst>
      <p:ext uri="{BB962C8B-B14F-4D97-AF65-F5344CB8AC3E}">
        <p14:creationId xmlns:p14="http://schemas.microsoft.com/office/powerpoint/2010/main" val="34517102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28</a:t>
            </a:fld>
            <a:endParaRPr lang="en-GB"/>
          </a:p>
        </p:txBody>
      </p:sp>
    </p:spTree>
    <p:extLst>
      <p:ext uri="{BB962C8B-B14F-4D97-AF65-F5344CB8AC3E}">
        <p14:creationId xmlns:p14="http://schemas.microsoft.com/office/powerpoint/2010/main" val="7481628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29</a:t>
            </a:fld>
            <a:endParaRPr lang="en-GB"/>
          </a:p>
        </p:txBody>
      </p:sp>
    </p:spTree>
    <p:extLst>
      <p:ext uri="{BB962C8B-B14F-4D97-AF65-F5344CB8AC3E}">
        <p14:creationId xmlns:p14="http://schemas.microsoft.com/office/powerpoint/2010/main" val="18012444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AEEE4A-D252-2840-93A9-5ABEFD2F8C30}" type="slidenum">
              <a:rPr lang="en-GB" smtClean="0"/>
              <a:t>30</a:t>
            </a:fld>
            <a:endParaRPr lang="en-GB"/>
          </a:p>
        </p:txBody>
      </p:sp>
    </p:spTree>
    <p:extLst>
      <p:ext uri="{BB962C8B-B14F-4D97-AF65-F5344CB8AC3E}">
        <p14:creationId xmlns:p14="http://schemas.microsoft.com/office/powerpoint/2010/main" val="1326938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EA0C0817-A112-4847-8014-A94B7D2A4EA3}" type="datetime1">
              <a:rPr lang="en-US" smtClean="0"/>
              <a:t>11/18/21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717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332B432-ACDA-4023-A761-2BAB76577B62}" type="datetime1">
              <a:rPr lang="en-US" smtClean="0"/>
              <a:t>11/18/21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9262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9C646AA-F36E-4540-911D-FFFC0A0EF24A}" type="datetime1">
              <a:rPr lang="en-US" smtClean="0"/>
              <a:t>11/18/21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3075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69186D26-FA5F-4637-B602-B7C2DC34CFD4}" type="datetime1">
              <a:rPr lang="en-US" smtClean="0"/>
              <a:t>11/18/21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65309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F6FA2B21-3FCD-4721-B95C-427943F61125}" type="datetime1">
              <a:rPr lang="en-US" smtClean="0"/>
              <a:t>11/18/21</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20840919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90671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33778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7E8D12A6-918A-48BD-8CB9-CA713993B0EA}" type="datetime1">
              <a:rPr lang="en-US" smtClean="0"/>
              <a:t>11/18/21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55349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778CE86-875F-4587-BCF6-FA054AFC0D53}" type="datetime1">
              <a:rPr lang="en-US" smtClean="0"/>
              <a:pPr/>
              <a:t>11/18/21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pPr algn="l"/>
            <a:endParaRPr lang="en-US" dirty="0"/>
          </a:p>
        </p:txBody>
      </p:sp>
      <p:sp>
        <p:nvSpPr>
          <p:cNvPr id="10" name="Slide Number Placeholder 9"/>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8022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82777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922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6FA2B21-3FCD-4721-B95C-427943F61125}" type="datetime1">
              <a:rPr lang="en-US" smtClean="0"/>
              <a:t>11/18/21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92369423"/>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2.png"/><Relationship Id="rId4" Type="http://schemas.openxmlformats.org/officeDocument/2006/relationships/notesSlide" Target="../notesSlides/notesSlide10.xml"/><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14.xml"/><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9.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slideLayout" Target="../slideLayouts/slideLayout2.xml"/><Relationship Id="rId7" Type="http://schemas.openxmlformats.org/officeDocument/2006/relationships/image" Target="../media/image16.jpe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20.xml"/><Relationship Id="rId9"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png"/><Relationship Id="rId4" Type="http://schemas.openxmlformats.org/officeDocument/2006/relationships/notesSlide" Target="../notesSlides/notesSlide26.xml"/><Relationship Id="rId9" Type="http://schemas.openxmlformats.org/officeDocument/2006/relationships/image" Target="../media/image23.png"/></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27.xml"/><Relationship Id="rId9" Type="http://schemas.microsoft.com/office/2007/relationships/diagramDrawing" Target="../diagrams/drawing11.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2.png"/><Relationship Id="rId4" Type="http://schemas.openxmlformats.org/officeDocument/2006/relationships/notesSlide" Target="../notesSlides/notesSlide28.xml"/><Relationship Id="rId9" Type="http://schemas.microsoft.com/office/2007/relationships/diagramDrawing" Target="../diagrams/drawing12.xml"/></Relationships>
</file>

<file path=ppt/slides/_rels/slide29.xml.rels><?xml version="1.0" encoding="UTF-8" standalone="yes"?>
<Relationships xmlns="http://schemas.openxmlformats.org/package/2006/relationships"><Relationship Id="rId8" Type="http://schemas.openxmlformats.org/officeDocument/2006/relationships/hyperlink" Target="https://www.brookings.edu/opinions/how-to-hunt-a-lone-wolf-countering-terrorists-who-act-on-their-own/" TargetMode="External"/><Relationship Id="rId13" Type="http://schemas.openxmlformats.org/officeDocument/2006/relationships/hyperlink" Target="https://www.gmp.police.uk/news/greater-manchester/news/news/2020/march/a-man-who-conspired-with-his-brother-to-carry-out-a-terror-attack-that-killed-22-people-at-the-manchester-arena-has-been-jailed/" TargetMode="External"/><Relationship Id="rId3" Type="http://schemas.openxmlformats.org/officeDocument/2006/relationships/hyperlink" Target="https://www.counterextremism.com/extremists/salman-abedi" TargetMode="External"/><Relationship Id="rId7" Type="http://schemas.openxmlformats.org/officeDocument/2006/relationships/hyperlink" Target="https://time.com/4790201/isis-manchester-concert-terrorist-attack/" TargetMode="External"/><Relationship Id="rId12" Type="http://schemas.openxmlformats.org/officeDocument/2006/relationships/hyperlink" Target="https://www.counterextremism.com/extremists/hashem-abedi" TargetMode="External"/><Relationship Id="rId2" Type="http://schemas.openxmlformats.org/officeDocument/2006/relationships/notesSlide" Target="../notesSlides/notesSlide29.xml"/><Relationship Id="rId16" Type="http://schemas.openxmlformats.org/officeDocument/2006/relationships/hyperlink" Target="https://assets.publishing.service.gov.uk/government/uploads/system/uploads/attachment_data/file/664682/Attacks_in_London_and_Manchester_Open_Report.pdf" TargetMode="External"/><Relationship Id="rId1" Type="http://schemas.openxmlformats.org/officeDocument/2006/relationships/slideLayout" Target="../slideLayouts/slideLayout2.xml"/><Relationship Id="rId6" Type="http://schemas.openxmlformats.org/officeDocument/2006/relationships/hyperlink" Target="https://www.independent.co.uk/news/uk/home-news/manchester-attack-salman-abedi-revenge-syria-airstrikes-sister-jomana-abedi-a7756361.html" TargetMode="External"/><Relationship Id="rId11" Type="http://schemas.openxmlformats.org/officeDocument/2006/relationships/hyperlink" Target="https://www.independent.co.uk/news/uk/home-news/manchester-bomb-ambulance-delay-hospital-b1862865.html" TargetMode="External"/><Relationship Id="rId5" Type="http://schemas.openxmlformats.org/officeDocument/2006/relationships/hyperlink" Target="https://digitalcommons.usf.edu/cgi/viewcontent.cgi?article=1668&amp;context=jss" TargetMode="External"/><Relationship Id="rId15" Type="http://schemas.openxmlformats.org/officeDocument/2006/relationships/hyperlink" Target="https://assets.publishing.service.gov.uk/government/uploads/system/uploads/attachment_data/file/994856/CCS0321126370-002_MAI_Report_Volume_ONE_WebAccessible.pdf" TargetMode="External"/><Relationship Id="rId10" Type="http://schemas.openxmlformats.org/officeDocument/2006/relationships/hyperlink" Target="https://www.bbc.co.uk/news/uk-england-manchester-44129386" TargetMode="External"/><Relationship Id="rId4" Type="http://schemas.openxmlformats.org/officeDocument/2006/relationships/hyperlink" Target="https://www.counterextremism.com/extremists/abu-qatada" TargetMode="External"/><Relationship Id="rId9" Type="http://schemas.openxmlformats.org/officeDocument/2006/relationships/hyperlink" Target="https://www.bbc.co.uk/news/uk-england-manchester-40008389" TargetMode="External"/><Relationship Id="rId14" Type="http://schemas.openxmlformats.org/officeDocument/2006/relationships/hyperlink" Target="https://www.bbc.co.uk/news/uk-england-manchester-54512769"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independent.co.uk/news/uk/home-news/manchester-arena-bombing-mi5-abedi-b1945714.html" TargetMode="External"/><Relationship Id="rId7" Type="http://schemas.openxmlformats.org/officeDocument/2006/relationships/hyperlink" Target="https://democracy.manchester.gov.uk/documents/s13150/Appendix%201%20-%20Martyns_Law_Final_Report.pdf"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time.com/4790103/theresa-may-reacts-manchester-suicide-bomb/" TargetMode="External"/><Relationship Id="rId5" Type="http://schemas.openxmlformats.org/officeDocument/2006/relationships/hyperlink" Target="https://www.gov.uk/government/news/government-sets-out-24-million-for-greater-manchester-following-2017-terror-attack" TargetMode="External"/><Relationship Id="rId4" Type="http://schemas.openxmlformats.org/officeDocument/2006/relationships/hyperlink" Target="https://www.jesip.org.uk/uploads/media/Documents%20Products/Kerslake_Report_Manchester_A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8" name="Rectangle 134">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ectangle 136">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49"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D5A573-5F02-AE48-AA2E-8DF2B16D9897}"/>
              </a:ext>
            </a:extLst>
          </p:cNvPr>
          <p:cNvSpPr>
            <a:spLocks noGrp="1"/>
          </p:cNvSpPr>
          <p:nvPr>
            <p:ph type="ctrTitle"/>
          </p:nvPr>
        </p:nvSpPr>
        <p:spPr>
          <a:xfrm>
            <a:off x="790515" y="769545"/>
            <a:ext cx="5952765" cy="3263119"/>
          </a:xfrm>
          <a:noFill/>
          <a:ln>
            <a:solidFill>
              <a:schemeClr val="bg1"/>
            </a:solidFill>
          </a:ln>
        </p:spPr>
        <p:txBody>
          <a:bodyPr>
            <a:normAutofit/>
          </a:bodyPr>
          <a:lstStyle/>
          <a:p>
            <a:r>
              <a:rPr lang="en-GB" sz="4000">
                <a:solidFill>
                  <a:schemeClr val="bg1"/>
                </a:solidFill>
              </a:rPr>
              <a:t>Manchester Arena Attack</a:t>
            </a:r>
          </a:p>
        </p:txBody>
      </p:sp>
      <p:sp>
        <p:nvSpPr>
          <p:cNvPr id="3" name="Subtitle 2">
            <a:extLst>
              <a:ext uri="{FF2B5EF4-FFF2-40B4-BE49-F238E27FC236}">
                <a16:creationId xmlns:a16="http://schemas.microsoft.com/office/drawing/2014/main" id="{859A4776-4964-B341-994C-537D21606570}"/>
              </a:ext>
            </a:extLst>
          </p:cNvPr>
          <p:cNvSpPr>
            <a:spLocks noGrp="1"/>
          </p:cNvSpPr>
          <p:nvPr>
            <p:ph type="subTitle" idx="1"/>
          </p:nvPr>
        </p:nvSpPr>
        <p:spPr>
          <a:xfrm>
            <a:off x="790511" y="4392754"/>
            <a:ext cx="5911155" cy="1199683"/>
          </a:xfrm>
        </p:spPr>
        <p:txBody>
          <a:bodyPr>
            <a:normAutofit/>
          </a:bodyPr>
          <a:lstStyle/>
          <a:p>
            <a:pPr>
              <a:spcAft>
                <a:spcPts val="600"/>
              </a:spcAft>
            </a:pPr>
            <a:r>
              <a:rPr lang="en-GB" dirty="0">
                <a:solidFill>
                  <a:schemeClr val="bg1"/>
                </a:solidFill>
              </a:rPr>
              <a:t>A description of events and responses</a:t>
            </a:r>
          </a:p>
        </p:txBody>
      </p:sp>
      <p:pic>
        <p:nvPicPr>
          <p:cNvPr id="1026" name="Picture 2" descr="UK marks 3rd anniversary of Manchester Arena attack - Xinhua |  English.news.cn">
            <a:extLst>
              <a:ext uri="{FF2B5EF4-FFF2-40B4-BE49-F238E27FC236}">
                <a16:creationId xmlns:a16="http://schemas.microsoft.com/office/drawing/2014/main" id="{7C10DF2B-7B36-1446-A2CA-FF6E4B4516C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7674" r="15179" b="2"/>
          <a:stretch/>
        </p:blipFill>
        <p:spPr bwMode="auto">
          <a:xfrm>
            <a:off x="8129008" y="935378"/>
            <a:ext cx="3419524" cy="4826376"/>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526EC84-D9B1-3040-A28D-49BCB6BD7F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4111" y="5546127"/>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987125324"/>
      </p:ext>
    </p:extLst>
  </p:cSld>
  <p:clrMapOvr>
    <a:masterClrMapping/>
  </p:clrMapOvr>
  <mc:AlternateContent xmlns:mc="http://schemas.openxmlformats.org/markup-compatibility/2006">
    <mc:Choice xmlns:p14="http://schemas.microsoft.com/office/powerpoint/2010/main" Requires="p14">
      <p:transition spd="slow" p14:dur="2000" advTm="15962"/>
    </mc:Choice>
    <mc:Fallback>
      <p:transition spd="slow" advTm="15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88C7A-1113-3247-9A9F-7CDB65A7B4A3}"/>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Aim</a:t>
            </a:r>
          </a:p>
        </p:txBody>
      </p:sp>
      <p:graphicFrame>
        <p:nvGraphicFramePr>
          <p:cNvPr id="14" name="Content Placeholder 2">
            <a:extLst>
              <a:ext uri="{FF2B5EF4-FFF2-40B4-BE49-F238E27FC236}">
                <a16:creationId xmlns:a16="http://schemas.microsoft.com/office/drawing/2014/main" id="{21E3DF85-DE2A-40BD-A752-5B8BCD95AB97}"/>
              </a:ext>
            </a:extLst>
          </p:cNvPr>
          <p:cNvGraphicFramePr>
            <a:graphicFrameLocks noGrp="1"/>
          </p:cNvGraphicFramePr>
          <p:nvPr>
            <p:ph idx="1"/>
            <p:extLst>
              <p:ext uri="{D42A27DB-BD31-4B8C-83A1-F6EECF244321}">
                <p14:modId xmlns:p14="http://schemas.microsoft.com/office/powerpoint/2010/main" val="2668825516"/>
              </p:ext>
            </p:extLst>
          </p:nvPr>
        </p:nvGraphicFramePr>
        <p:xfrm>
          <a:off x="5232805" y="223024"/>
          <a:ext cx="6364463" cy="64677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33F52523-3541-924A-961A-625487D7F70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38190" y="587793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392867387"/>
      </p:ext>
    </p:extLst>
  </p:cSld>
  <p:clrMapOvr>
    <a:masterClrMapping/>
  </p:clrMapOvr>
  <mc:AlternateContent xmlns:mc="http://schemas.openxmlformats.org/markup-compatibility/2006">
    <mc:Choice xmlns:p14="http://schemas.microsoft.com/office/powerpoint/2010/main" Requires="p14">
      <p:transition spd="slow" p14:dur="2000" advTm="20462"/>
    </mc:Choice>
    <mc:Fallback>
      <p:transition spd="slow" advTm="20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643467" y="2681103"/>
            <a:ext cx="3363974" cy="1495794"/>
          </a:xfrm>
          <a:prstGeom prst="ellipse">
            <a:avLst/>
          </a:prstGeom>
          <a:noFill/>
          <a:ln>
            <a:solidFill>
              <a:schemeClr val="bg1"/>
            </a:solidFill>
          </a:ln>
        </p:spPr>
        <p:txBody>
          <a:bodyPr wrap="square">
            <a:normAutofit/>
          </a:bodyPr>
          <a:lstStyle/>
          <a:p>
            <a:r>
              <a:rPr lang="en-GB" sz="2600">
                <a:solidFill>
                  <a:schemeClr val="bg1"/>
                </a:solidFill>
              </a:rPr>
              <a:t>Objectives</a:t>
            </a:r>
          </a:p>
        </p:txBody>
      </p:sp>
      <p:graphicFrame>
        <p:nvGraphicFramePr>
          <p:cNvPr id="14" name="Content Placeholder 2">
            <a:extLst>
              <a:ext uri="{FF2B5EF4-FFF2-40B4-BE49-F238E27FC236}">
                <a16:creationId xmlns:a16="http://schemas.microsoft.com/office/drawing/2014/main" id="{2EFB4FDD-E298-4DCF-AE91-D55DBA799AD4}"/>
              </a:ext>
            </a:extLst>
          </p:cNvPr>
          <p:cNvGraphicFramePr>
            <a:graphicFrameLocks noGrp="1"/>
          </p:cNvGraphicFramePr>
          <p:nvPr>
            <p:ph idx="1"/>
            <p:extLst>
              <p:ext uri="{D42A27DB-BD31-4B8C-83A1-F6EECF244321}">
                <p14:modId xmlns:p14="http://schemas.microsoft.com/office/powerpoint/2010/main" val="2903886657"/>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F01802A-0704-0B41-8243-9DE7121A918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58800" y="5653453"/>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9965458"/>
      </p:ext>
    </p:extLst>
  </p:cSld>
  <p:clrMapOvr>
    <a:masterClrMapping/>
  </p:clrMapOvr>
  <mc:AlternateContent xmlns:mc="http://schemas.openxmlformats.org/markup-compatibility/2006">
    <mc:Choice xmlns:p14="http://schemas.microsoft.com/office/powerpoint/2010/main" Requires="p14">
      <p:transition spd="slow" p14:dur="2000" advTm="40738"/>
    </mc:Choice>
    <mc:Fallback>
      <p:transition spd="slow" advTm="40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Summary of events</a:t>
            </a:r>
          </a:p>
        </p:txBody>
      </p:sp>
      <p:graphicFrame>
        <p:nvGraphicFramePr>
          <p:cNvPr id="14" name="Content Placeholder 2">
            <a:extLst>
              <a:ext uri="{FF2B5EF4-FFF2-40B4-BE49-F238E27FC236}">
                <a16:creationId xmlns:a16="http://schemas.microsoft.com/office/drawing/2014/main" id="{DA373BB5-068C-4398-BA21-8A91F9E6C331}"/>
              </a:ext>
            </a:extLst>
          </p:cNvPr>
          <p:cNvGraphicFramePr>
            <a:graphicFrameLocks noGrp="1"/>
          </p:cNvGraphicFramePr>
          <p:nvPr>
            <p:ph idx="1"/>
            <p:extLst>
              <p:ext uri="{D42A27DB-BD31-4B8C-83A1-F6EECF244321}">
                <p14:modId xmlns:p14="http://schemas.microsoft.com/office/powerpoint/2010/main" val="1124757818"/>
              </p:ext>
            </p:extLst>
          </p:nvPr>
        </p:nvGraphicFramePr>
        <p:xfrm>
          <a:off x="5591694" y="624467"/>
          <a:ext cx="6273203" cy="58209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5AE6EF04-CC39-C549-A3B5-A1B88711BA8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8073" y="5710525"/>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907600891"/>
      </p:ext>
    </p:extLst>
  </p:cSld>
  <p:clrMapOvr>
    <a:masterClrMapping/>
  </p:clrMapOvr>
  <mc:AlternateContent xmlns:mc="http://schemas.openxmlformats.org/markup-compatibility/2006">
    <mc:Choice xmlns:p14="http://schemas.microsoft.com/office/powerpoint/2010/main" Requires="p14">
      <p:transition spd="slow" p14:dur="2000" advTm="39834"/>
    </mc:Choice>
    <mc:Fallback>
      <p:transition spd="slow" advTm="39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The Attacker</a:t>
            </a:r>
          </a:p>
        </p:txBody>
      </p:sp>
      <p:graphicFrame>
        <p:nvGraphicFramePr>
          <p:cNvPr id="14" name="Content Placeholder 2">
            <a:extLst>
              <a:ext uri="{FF2B5EF4-FFF2-40B4-BE49-F238E27FC236}">
                <a16:creationId xmlns:a16="http://schemas.microsoft.com/office/drawing/2014/main" id="{1DD12137-7C49-4AA8-9D9E-4E53F916DBB8}"/>
              </a:ext>
            </a:extLst>
          </p:cNvPr>
          <p:cNvGraphicFramePr>
            <a:graphicFrameLocks noGrp="1"/>
          </p:cNvGraphicFramePr>
          <p:nvPr>
            <p:ph idx="1"/>
            <p:extLst>
              <p:ext uri="{D42A27DB-BD31-4B8C-83A1-F6EECF244321}">
                <p14:modId xmlns:p14="http://schemas.microsoft.com/office/powerpoint/2010/main" val="2266364592"/>
              </p:ext>
            </p:extLst>
          </p:nvPr>
        </p:nvGraphicFramePr>
        <p:xfrm>
          <a:off x="5591695" y="379141"/>
          <a:ext cx="6250900" cy="63115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051A65A6-C726-B048-AE55-A120894E992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8073" y="5558414"/>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455913642"/>
      </p:ext>
    </p:extLst>
  </p:cSld>
  <p:clrMapOvr>
    <a:masterClrMapping/>
  </p:clrMapOvr>
  <mc:AlternateContent xmlns:mc="http://schemas.openxmlformats.org/markup-compatibility/2006">
    <mc:Choice xmlns:p14="http://schemas.microsoft.com/office/powerpoint/2010/main" Requires="p14">
      <p:transition spd="slow" p14:dur="2000" advTm="110138"/>
    </mc:Choice>
    <mc:Fallback>
      <p:transition spd="slow" advTm="110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The Attacker, Cont.</a:t>
            </a:r>
          </a:p>
        </p:txBody>
      </p:sp>
      <p:graphicFrame>
        <p:nvGraphicFramePr>
          <p:cNvPr id="14" name="Content Placeholder 2">
            <a:extLst>
              <a:ext uri="{FF2B5EF4-FFF2-40B4-BE49-F238E27FC236}">
                <a16:creationId xmlns:a16="http://schemas.microsoft.com/office/drawing/2014/main" id="{A9385A47-8024-4378-8918-C1CB751E73D3}"/>
              </a:ext>
            </a:extLst>
          </p:cNvPr>
          <p:cNvGraphicFramePr>
            <a:graphicFrameLocks noGrp="1"/>
          </p:cNvGraphicFramePr>
          <p:nvPr>
            <p:ph idx="1"/>
            <p:extLst>
              <p:ext uri="{D42A27DB-BD31-4B8C-83A1-F6EECF244321}">
                <p14:modId xmlns:p14="http://schemas.microsoft.com/office/powerpoint/2010/main" val="1188425428"/>
              </p:ext>
            </p:extLst>
          </p:nvPr>
        </p:nvGraphicFramePr>
        <p:xfrm>
          <a:off x="5591694" y="356839"/>
          <a:ext cx="6206295" cy="62223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2BA03FB9-525B-C346-977D-73175403B26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8073" y="5558414"/>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410613362"/>
      </p:ext>
    </p:extLst>
  </p:cSld>
  <p:clrMapOvr>
    <a:masterClrMapping/>
  </p:clrMapOvr>
  <mc:AlternateContent xmlns:mc="http://schemas.openxmlformats.org/markup-compatibility/2006">
    <mc:Choice xmlns:p14="http://schemas.microsoft.com/office/powerpoint/2010/main" Requires="p14">
      <p:transition spd="slow" p14:dur="2000" advTm="38122"/>
    </mc:Choice>
    <mc:Fallback>
      <p:transition spd="slow" advTm="38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1800" dirty="0">
                <a:solidFill>
                  <a:srgbClr val="FFFFFF"/>
                </a:solidFill>
              </a:rPr>
              <a:t>Ties to terrorist organisations?</a:t>
            </a:r>
          </a:p>
        </p:txBody>
      </p:sp>
      <p:graphicFrame>
        <p:nvGraphicFramePr>
          <p:cNvPr id="14" name="Content Placeholder 2">
            <a:extLst>
              <a:ext uri="{FF2B5EF4-FFF2-40B4-BE49-F238E27FC236}">
                <a16:creationId xmlns:a16="http://schemas.microsoft.com/office/drawing/2014/main" id="{752043A4-46EA-419B-8690-CB7C26FD1D77}"/>
              </a:ext>
            </a:extLst>
          </p:cNvPr>
          <p:cNvGraphicFramePr>
            <a:graphicFrameLocks noGrp="1"/>
          </p:cNvGraphicFramePr>
          <p:nvPr>
            <p:ph idx="1"/>
            <p:extLst>
              <p:ext uri="{D42A27DB-BD31-4B8C-83A1-F6EECF244321}">
                <p14:modId xmlns:p14="http://schemas.microsoft.com/office/powerpoint/2010/main" val="481425586"/>
              </p:ext>
            </p:extLst>
          </p:nvPr>
        </p:nvGraphicFramePr>
        <p:xfrm>
          <a:off x="5232806" y="178420"/>
          <a:ext cx="6765906" cy="6400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B8C6CDDE-FD15-0E41-A5A2-9A4EA20CE0B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8073" y="5710525"/>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912540389"/>
      </p:ext>
    </p:extLst>
  </p:cSld>
  <p:clrMapOvr>
    <a:masterClrMapping/>
  </p:clrMapOvr>
  <mc:AlternateContent xmlns:mc="http://schemas.openxmlformats.org/markup-compatibility/2006">
    <mc:Choice xmlns:p14="http://schemas.microsoft.com/office/powerpoint/2010/main" Requires="p14">
      <p:transition spd="slow" p14:dur="2000" advTm="146242"/>
    </mc:Choice>
    <mc:Fallback>
      <p:transition spd="slow" advTm="146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1800" dirty="0">
                <a:solidFill>
                  <a:srgbClr val="FFFFFF"/>
                </a:solidFill>
              </a:rPr>
              <a:t>Ties to terrorist </a:t>
            </a:r>
            <a:r>
              <a:rPr lang="en-GB" sz="1800" dirty="0" err="1">
                <a:solidFill>
                  <a:srgbClr val="FFFFFF"/>
                </a:solidFill>
              </a:rPr>
              <a:t>organisations?Cont</a:t>
            </a:r>
            <a:r>
              <a:rPr lang="en-GB" sz="1800" dirty="0">
                <a:solidFill>
                  <a:srgbClr val="FFFFFF"/>
                </a:solidFill>
              </a:rPr>
              <a:t>. </a:t>
            </a:r>
          </a:p>
        </p:txBody>
      </p:sp>
      <p:graphicFrame>
        <p:nvGraphicFramePr>
          <p:cNvPr id="14" name="Content Placeholder 2">
            <a:extLst>
              <a:ext uri="{FF2B5EF4-FFF2-40B4-BE49-F238E27FC236}">
                <a16:creationId xmlns:a16="http://schemas.microsoft.com/office/drawing/2014/main" id="{9AE00F5C-95D3-4C89-8601-ADCA4BA55CA5}"/>
              </a:ext>
            </a:extLst>
          </p:cNvPr>
          <p:cNvGraphicFramePr>
            <a:graphicFrameLocks noGrp="1"/>
          </p:cNvGraphicFramePr>
          <p:nvPr>
            <p:ph idx="1"/>
            <p:extLst>
              <p:ext uri="{D42A27DB-BD31-4B8C-83A1-F6EECF244321}">
                <p14:modId xmlns:p14="http://schemas.microsoft.com/office/powerpoint/2010/main" val="680333953"/>
              </p:ext>
            </p:extLst>
          </p:nvPr>
        </p:nvGraphicFramePr>
        <p:xfrm>
          <a:off x="5591695" y="178419"/>
          <a:ext cx="6429320" cy="6679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3FADE433-1594-2B4A-BA42-612293F531D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8073" y="5710525"/>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292961068"/>
      </p:ext>
    </p:extLst>
  </p:cSld>
  <p:clrMapOvr>
    <a:masterClrMapping/>
  </p:clrMapOvr>
  <mc:AlternateContent xmlns:mc="http://schemas.openxmlformats.org/markup-compatibility/2006">
    <mc:Choice xmlns:p14="http://schemas.microsoft.com/office/powerpoint/2010/main" Requires="p14">
      <p:transition spd="slow" p14:dur="2000" advTm="94499"/>
    </mc:Choice>
    <mc:Fallback>
      <p:transition spd="slow" advTm="94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600200" y="4269282"/>
            <a:ext cx="8991600" cy="1264762"/>
          </a:xfrm>
          <a:prstGeom prst="ellipse">
            <a:avLst/>
          </a:prstGeom>
        </p:spPr>
        <p:txBody>
          <a:bodyPr vert="horz" lIns="274320" tIns="182880" rIns="274320" bIns="182880" rtlCol="0" anchor="ctr" anchorCtr="1">
            <a:normAutofit/>
          </a:bodyPr>
          <a:lstStyle/>
          <a:p>
            <a:r>
              <a:rPr lang="en-US" sz="2500"/>
              <a:t>Ideology, Motives and Goals</a:t>
            </a:r>
          </a:p>
        </p:txBody>
      </p:sp>
      <p:pic>
        <p:nvPicPr>
          <p:cNvPr id="5" name="Picture 4" descr="Text&#10;&#10;Description automatically generated">
            <a:extLst>
              <a:ext uri="{FF2B5EF4-FFF2-40B4-BE49-F238E27FC236}">
                <a16:creationId xmlns:a16="http://schemas.microsoft.com/office/drawing/2014/main" id="{2992ACF0-53BE-7F42-B084-88C937CCA963}"/>
              </a:ext>
            </a:extLst>
          </p:cNvPr>
          <p:cNvPicPr>
            <a:picLocks noChangeAspect="1"/>
          </p:cNvPicPr>
          <p:nvPr/>
        </p:nvPicPr>
        <p:blipFill>
          <a:blip r:embed="rId5"/>
          <a:stretch>
            <a:fillRect/>
          </a:stretch>
        </p:blipFill>
        <p:spPr>
          <a:xfrm>
            <a:off x="1469826" y="640078"/>
            <a:ext cx="9252347" cy="3301307"/>
          </a:xfrm>
          <a:prstGeom prst="rect">
            <a:avLst/>
          </a:prstGeom>
        </p:spPr>
      </p:pic>
      <p:pic>
        <p:nvPicPr>
          <p:cNvPr id="3" name="Audio 2">
            <a:hlinkClick r:id="" action="ppaction://media"/>
            <a:extLst>
              <a:ext uri="{FF2B5EF4-FFF2-40B4-BE49-F238E27FC236}">
                <a16:creationId xmlns:a16="http://schemas.microsoft.com/office/drawing/2014/main" id="{B49448FE-C42C-814A-844E-6716B1D46A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93700" y="5534044"/>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516918189"/>
      </p:ext>
    </p:extLst>
  </p:cSld>
  <p:clrMapOvr>
    <a:masterClrMapping/>
  </p:clrMapOvr>
  <mc:AlternateContent xmlns:mc="http://schemas.openxmlformats.org/markup-compatibility/2006">
    <mc:Choice xmlns:p14="http://schemas.microsoft.com/office/powerpoint/2010/main" Requires="p14">
      <p:transition spd="slow" p14:dur="2000" advTm="152175"/>
    </mc:Choice>
    <mc:Fallback>
      <p:transition spd="slow" advTm="152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000" dirty="0">
                <a:solidFill>
                  <a:srgbClr val="FFFFFF"/>
                </a:solidFill>
              </a:rPr>
              <a:t>ISIS claim responsibility, Cont.</a:t>
            </a:r>
          </a:p>
        </p:txBody>
      </p:sp>
      <p:pic>
        <p:nvPicPr>
          <p:cNvPr id="5" name="Content Placeholder 4" descr="Text&#10;&#10;Description automatically generated">
            <a:extLst>
              <a:ext uri="{FF2B5EF4-FFF2-40B4-BE49-F238E27FC236}">
                <a16:creationId xmlns:a16="http://schemas.microsoft.com/office/drawing/2014/main" id="{1D600F0C-403F-404C-B68B-51D2DF67243C}"/>
              </a:ext>
            </a:extLst>
          </p:cNvPr>
          <p:cNvPicPr>
            <a:picLocks noGrp="1" noChangeAspect="1"/>
          </p:cNvPicPr>
          <p:nvPr>
            <p:ph idx="1"/>
          </p:nvPr>
        </p:nvPicPr>
        <p:blipFill>
          <a:blip r:embed="rId5"/>
          <a:stretch>
            <a:fillRect/>
          </a:stretch>
        </p:blipFill>
        <p:spPr>
          <a:xfrm>
            <a:off x="-1" y="0"/>
            <a:ext cx="12191999" cy="1353725"/>
          </a:xfrm>
        </p:spPr>
      </p:pic>
      <p:pic>
        <p:nvPicPr>
          <p:cNvPr id="7" name="Picture 6" descr="Text&#10;&#10;Description automatically generated">
            <a:extLst>
              <a:ext uri="{FF2B5EF4-FFF2-40B4-BE49-F238E27FC236}">
                <a16:creationId xmlns:a16="http://schemas.microsoft.com/office/drawing/2014/main" id="{6722C6E1-7259-D240-AAE1-B344FE610C07}"/>
              </a:ext>
            </a:extLst>
          </p:cNvPr>
          <p:cNvPicPr>
            <a:picLocks noChangeAspect="1"/>
          </p:cNvPicPr>
          <p:nvPr/>
        </p:nvPicPr>
        <p:blipFill>
          <a:blip r:embed="rId6"/>
          <a:stretch>
            <a:fillRect/>
          </a:stretch>
        </p:blipFill>
        <p:spPr>
          <a:xfrm>
            <a:off x="0" y="4882432"/>
            <a:ext cx="12192000" cy="2108200"/>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D41F22AC-2614-E740-8DF3-0F97AD80BEC7}"/>
              </a:ext>
            </a:extLst>
          </p:cNvPr>
          <p:cNvPicPr>
            <a:picLocks noChangeAspect="1"/>
          </p:cNvPicPr>
          <p:nvPr/>
        </p:nvPicPr>
        <p:blipFill>
          <a:blip r:embed="rId7"/>
          <a:stretch>
            <a:fillRect/>
          </a:stretch>
        </p:blipFill>
        <p:spPr>
          <a:xfrm>
            <a:off x="-1" y="3162046"/>
            <a:ext cx="12192000" cy="1587500"/>
          </a:xfrm>
          <a:prstGeom prst="rect">
            <a:avLst/>
          </a:prstGeom>
        </p:spPr>
      </p:pic>
      <p:pic>
        <p:nvPicPr>
          <p:cNvPr id="14" name="Picture 13">
            <a:extLst>
              <a:ext uri="{FF2B5EF4-FFF2-40B4-BE49-F238E27FC236}">
                <a16:creationId xmlns:a16="http://schemas.microsoft.com/office/drawing/2014/main" id="{927D0513-A376-D04C-94DF-D7468AE2881D}"/>
              </a:ext>
            </a:extLst>
          </p:cNvPr>
          <p:cNvPicPr>
            <a:picLocks noChangeAspect="1"/>
          </p:cNvPicPr>
          <p:nvPr/>
        </p:nvPicPr>
        <p:blipFill>
          <a:blip r:embed="rId8"/>
          <a:stretch>
            <a:fillRect/>
          </a:stretch>
        </p:blipFill>
        <p:spPr>
          <a:xfrm>
            <a:off x="0" y="4730347"/>
            <a:ext cx="12191998" cy="571500"/>
          </a:xfrm>
          <a:prstGeom prst="rect">
            <a:avLst/>
          </a:prstGeom>
        </p:spPr>
      </p:pic>
      <p:pic>
        <p:nvPicPr>
          <p:cNvPr id="16" name="Picture 15" descr="Text&#10;&#10;Description automatically generated">
            <a:extLst>
              <a:ext uri="{FF2B5EF4-FFF2-40B4-BE49-F238E27FC236}">
                <a16:creationId xmlns:a16="http://schemas.microsoft.com/office/drawing/2014/main" id="{DBBEDB5E-B47B-9C47-A108-F3F2D7F2FF9A}"/>
              </a:ext>
            </a:extLst>
          </p:cNvPr>
          <p:cNvPicPr>
            <a:picLocks noChangeAspect="1"/>
          </p:cNvPicPr>
          <p:nvPr/>
        </p:nvPicPr>
        <p:blipFill>
          <a:blip r:embed="rId9"/>
          <a:stretch>
            <a:fillRect/>
          </a:stretch>
        </p:blipFill>
        <p:spPr>
          <a:xfrm>
            <a:off x="-2" y="1383495"/>
            <a:ext cx="12192002" cy="1790700"/>
          </a:xfrm>
          <a:prstGeom prst="rect">
            <a:avLst/>
          </a:prstGeom>
        </p:spPr>
      </p:pic>
      <p:pic>
        <p:nvPicPr>
          <p:cNvPr id="3" name="Audio 2">
            <a:hlinkClick r:id="" action="ppaction://media"/>
            <a:extLst>
              <a:ext uri="{FF2B5EF4-FFF2-40B4-BE49-F238E27FC236}">
                <a16:creationId xmlns:a16="http://schemas.microsoft.com/office/drawing/2014/main" id="{407FC9EB-148B-1742-A86C-0DC689D4E73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668177" y="1353725"/>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992603522"/>
      </p:ext>
    </p:extLst>
  </p:cSld>
  <p:clrMapOvr>
    <a:masterClrMapping/>
  </p:clrMapOvr>
  <mc:AlternateContent xmlns:mc="http://schemas.openxmlformats.org/markup-compatibility/2006">
    <mc:Choice xmlns:p14="http://schemas.microsoft.com/office/powerpoint/2010/main" Requires="p14">
      <p:transition spd="slow" p14:dur="2000" advTm="134603"/>
    </mc:Choice>
    <mc:Fallback>
      <p:transition spd="slow" advTm="134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8184559" y="643467"/>
            <a:ext cx="3363974" cy="1728044"/>
          </a:xfrm>
          <a:prstGeom prst="ellipse">
            <a:avLst/>
          </a:prstGeom>
          <a:noFill/>
          <a:ln>
            <a:solidFill>
              <a:schemeClr val="bg1"/>
            </a:solidFill>
          </a:ln>
        </p:spPr>
        <p:txBody>
          <a:bodyPr wrap="square">
            <a:normAutofit/>
          </a:bodyPr>
          <a:lstStyle/>
          <a:p>
            <a:r>
              <a:rPr lang="en-GB" sz="2600">
                <a:solidFill>
                  <a:schemeClr val="bg1"/>
                </a:solidFill>
              </a:rPr>
              <a:t>What happened?</a:t>
            </a:r>
          </a:p>
        </p:txBody>
      </p:sp>
      <p:pic>
        <p:nvPicPr>
          <p:cNvPr id="5" name="Picture 4" descr="A picture containing text&#10;&#10;Description automatically generated">
            <a:extLst>
              <a:ext uri="{FF2B5EF4-FFF2-40B4-BE49-F238E27FC236}">
                <a16:creationId xmlns:a16="http://schemas.microsoft.com/office/drawing/2014/main" id="{5DB7EC54-F64E-7444-9D7C-CF7C85AF0592}"/>
              </a:ext>
            </a:extLst>
          </p:cNvPr>
          <p:cNvPicPr>
            <a:picLocks noChangeAspect="1"/>
          </p:cNvPicPr>
          <p:nvPr/>
        </p:nvPicPr>
        <p:blipFill>
          <a:blip r:embed="rId5"/>
          <a:stretch>
            <a:fillRect/>
          </a:stretch>
        </p:blipFill>
        <p:spPr>
          <a:xfrm>
            <a:off x="643468" y="1582724"/>
            <a:ext cx="6250769" cy="3531684"/>
          </a:xfrm>
          <a:prstGeom prst="rect">
            <a:avLst/>
          </a:prstGeom>
        </p:spPr>
      </p:pic>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7850459" y="2638044"/>
            <a:ext cx="4125951" cy="3963478"/>
          </a:xfrm>
        </p:spPr>
        <p:txBody>
          <a:bodyPr>
            <a:normAutofit/>
          </a:bodyPr>
          <a:lstStyle/>
          <a:p>
            <a:pPr>
              <a:lnSpc>
                <a:spcPct val="90000"/>
              </a:lnSpc>
            </a:pPr>
            <a:r>
              <a:rPr lang="en-GB" sz="2000" dirty="0">
                <a:solidFill>
                  <a:schemeClr val="bg1"/>
                </a:solidFill>
              </a:rPr>
              <a:t>Abedi detonated the home-made bomb that was ’hidden’ in his backpack at 10:30pm.</a:t>
            </a:r>
          </a:p>
          <a:p>
            <a:pPr>
              <a:lnSpc>
                <a:spcPct val="90000"/>
              </a:lnSpc>
            </a:pPr>
            <a:r>
              <a:rPr lang="en-GB" sz="2000" dirty="0">
                <a:solidFill>
                  <a:schemeClr val="bg1"/>
                </a:solidFill>
              </a:rPr>
              <a:t>The blast happened in the main arena’s foyer. </a:t>
            </a:r>
          </a:p>
          <a:p>
            <a:pPr>
              <a:lnSpc>
                <a:spcPct val="90000"/>
              </a:lnSpc>
            </a:pPr>
            <a:r>
              <a:rPr lang="en-GB" sz="2000" dirty="0">
                <a:solidFill>
                  <a:schemeClr val="bg1"/>
                </a:solidFill>
              </a:rPr>
              <a:t>The blast was so powerful between the main arena and Victoria station.</a:t>
            </a:r>
          </a:p>
          <a:p>
            <a:pPr>
              <a:lnSpc>
                <a:spcPct val="90000"/>
              </a:lnSpc>
            </a:pPr>
            <a:r>
              <a:rPr lang="en-GB" sz="2000" dirty="0">
                <a:solidFill>
                  <a:schemeClr val="bg1"/>
                </a:solidFill>
              </a:rPr>
              <a:t>Witnesses said hearing a loud explosion before seeing a flash of fire.</a:t>
            </a:r>
          </a:p>
          <a:p>
            <a:pPr>
              <a:lnSpc>
                <a:spcPct val="90000"/>
              </a:lnSpc>
            </a:pPr>
            <a:r>
              <a:rPr lang="en-GB" sz="2000" dirty="0">
                <a:solidFill>
                  <a:schemeClr val="bg1"/>
                </a:solidFill>
              </a:rPr>
              <a:t>More than 240 calls were made to the emergency services.. </a:t>
            </a:r>
          </a:p>
        </p:txBody>
      </p:sp>
      <p:pic>
        <p:nvPicPr>
          <p:cNvPr id="4" name="Audio 3">
            <a:hlinkClick r:id="" action="ppaction://media"/>
            <a:extLst>
              <a:ext uri="{FF2B5EF4-FFF2-40B4-BE49-F238E27FC236}">
                <a16:creationId xmlns:a16="http://schemas.microsoft.com/office/drawing/2014/main" id="{A875BF21-D7B8-5F4D-8668-61D7092109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7068" y="578872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597695125"/>
      </p:ext>
    </p:extLst>
  </p:cSld>
  <p:clrMapOvr>
    <a:masterClrMapping/>
  </p:clrMapOvr>
  <mc:AlternateContent xmlns:mc="http://schemas.openxmlformats.org/markup-compatibility/2006">
    <mc:Choice xmlns:p14="http://schemas.microsoft.com/office/powerpoint/2010/main" Requires="p14">
      <p:transition spd="slow" p14:dur="2000" advTm="75642"/>
    </mc:Choice>
    <mc:Fallback>
      <p:transition spd="slow" advTm="75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27DB16A7-806E-1B4E-8004-43C24974AD85}"/>
              </a:ext>
            </a:extLst>
          </p:cNvPr>
          <p:cNvPicPr>
            <a:picLocks noGrp="1" noChangeAspect="1"/>
          </p:cNvPicPr>
          <p:nvPr>
            <p:ph idx="1"/>
          </p:nvPr>
        </p:nvPicPr>
        <p:blipFill rotWithShape="1">
          <a:blip r:embed="rId5"/>
          <a:srcRect l="307" r="3693"/>
          <a:stretch/>
        </p:blipFill>
        <p:spPr>
          <a:xfrm>
            <a:off x="20" y="10"/>
            <a:ext cx="12191998" cy="6858000"/>
          </a:xfrm>
          <a:prstGeom prst="rect">
            <a:avLst/>
          </a:prstGeom>
        </p:spPr>
      </p:pic>
      <p:pic>
        <p:nvPicPr>
          <p:cNvPr id="3" name="Audio 2">
            <a:hlinkClick r:id="" action="ppaction://media"/>
            <a:extLst>
              <a:ext uri="{FF2B5EF4-FFF2-40B4-BE49-F238E27FC236}">
                <a16:creationId xmlns:a16="http://schemas.microsoft.com/office/drawing/2014/main" id="{A90FB2F7-FB24-B54F-8581-4829380235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8084" y="5829300"/>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86542831"/>
      </p:ext>
    </p:extLst>
  </p:cSld>
  <p:clrMapOvr>
    <a:masterClrMapping/>
  </p:clrMapOvr>
  <mc:AlternateContent xmlns:mc="http://schemas.openxmlformats.org/markup-compatibility/2006">
    <mc:Choice xmlns:p14="http://schemas.microsoft.com/office/powerpoint/2010/main" Requires="p14">
      <p:transition spd="slow" p14:dur="2000" advTm="29596"/>
    </mc:Choice>
    <mc:Fallback>
      <p:transition spd="slow" advTm="29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2DF9E5DA-EB5B-D847-AFBC-43234E30C435}"/>
              </a:ext>
            </a:extLst>
          </p:cNvPr>
          <p:cNvPicPr>
            <a:picLocks noGrp="1" noChangeAspect="1"/>
          </p:cNvPicPr>
          <p:nvPr>
            <p:ph idx="1"/>
          </p:nvPr>
        </p:nvPicPr>
        <p:blipFill rotWithShape="1">
          <a:blip r:embed="rId5"/>
          <a:srcRect l="4000"/>
          <a:stretch/>
        </p:blipFill>
        <p:spPr>
          <a:xfrm>
            <a:off x="20" y="10"/>
            <a:ext cx="12191980" cy="6857990"/>
          </a:xfrm>
          <a:prstGeom prst="rect">
            <a:avLst/>
          </a:prstGeom>
        </p:spPr>
      </p:pic>
      <p:pic>
        <p:nvPicPr>
          <p:cNvPr id="2" name="Audio 1">
            <a:hlinkClick r:id="" action="ppaction://media"/>
            <a:extLst>
              <a:ext uri="{FF2B5EF4-FFF2-40B4-BE49-F238E27FC236}">
                <a16:creationId xmlns:a16="http://schemas.microsoft.com/office/drawing/2014/main" id="{1C22C5D1-B966-7147-8335-C52FE543AE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8085" y="5389685"/>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52133573"/>
      </p:ext>
    </p:extLst>
  </p:cSld>
  <p:clrMapOvr>
    <a:masterClrMapping/>
  </p:clrMapOvr>
  <mc:AlternateContent xmlns:mc="http://schemas.openxmlformats.org/markup-compatibility/2006">
    <mc:Choice xmlns:p14="http://schemas.microsoft.com/office/powerpoint/2010/main" Requires="p14">
      <p:transition spd="slow" p14:dur="2000" advTm="45680"/>
    </mc:Choice>
    <mc:Fallback>
      <p:transition spd="slow" advTm="45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The attackers brother</a:t>
            </a:r>
          </a:p>
        </p:txBody>
      </p:sp>
      <p:graphicFrame>
        <p:nvGraphicFramePr>
          <p:cNvPr id="14" name="Content Placeholder 2">
            <a:extLst>
              <a:ext uri="{FF2B5EF4-FFF2-40B4-BE49-F238E27FC236}">
                <a16:creationId xmlns:a16="http://schemas.microsoft.com/office/drawing/2014/main" id="{6D3D7FDA-DACC-4FB0-AE04-A6C23C7E1893}"/>
              </a:ext>
            </a:extLst>
          </p:cNvPr>
          <p:cNvGraphicFramePr>
            <a:graphicFrameLocks noGrp="1"/>
          </p:cNvGraphicFramePr>
          <p:nvPr>
            <p:ph idx="1"/>
            <p:extLst>
              <p:ext uri="{D42A27DB-BD31-4B8C-83A1-F6EECF244321}">
                <p14:modId xmlns:p14="http://schemas.microsoft.com/office/powerpoint/2010/main" val="3467973280"/>
              </p:ext>
            </p:extLst>
          </p:nvPr>
        </p:nvGraphicFramePr>
        <p:xfrm>
          <a:off x="5232806" y="0"/>
          <a:ext cx="6745834" cy="66568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857FBB0A-ACF4-2243-9E6F-72301353117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81640"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817916600"/>
      </p:ext>
    </p:extLst>
  </p:cSld>
  <p:clrMapOvr>
    <a:masterClrMapping/>
  </p:clrMapOvr>
  <mc:AlternateContent xmlns:mc="http://schemas.openxmlformats.org/markup-compatibility/2006">
    <mc:Choice xmlns:p14="http://schemas.microsoft.com/office/powerpoint/2010/main" Requires="p14">
      <p:transition spd="slow" p14:dur="2000" advTm="120848"/>
    </mc:Choice>
    <mc:Fallback>
      <p:transition spd="slow" advTm="120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Hashem Abedi - Guilty</a:t>
            </a:r>
          </a:p>
        </p:txBody>
      </p:sp>
      <p:graphicFrame>
        <p:nvGraphicFramePr>
          <p:cNvPr id="14" name="Content Placeholder 2">
            <a:extLst>
              <a:ext uri="{FF2B5EF4-FFF2-40B4-BE49-F238E27FC236}">
                <a16:creationId xmlns:a16="http://schemas.microsoft.com/office/drawing/2014/main" id="{14F789FD-D9F2-4A48-9837-4573F6C5A664}"/>
              </a:ext>
            </a:extLst>
          </p:cNvPr>
          <p:cNvGraphicFramePr>
            <a:graphicFrameLocks noGrp="1"/>
          </p:cNvGraphicFramePr>
          <p:nvPr>
            <p:ph idx="1"/>
            <p:extLst>
              <p:ext uri="{D42A27DB-BD31-4B8C-83A1-F6EECF244321}">
                <p14:modId xmlns:p14="http://schemas.microsoft.com/office/powerpoint/2010/main" val="568912679"/>
              </p:ext>
            </p:extLst>
          </p:nvPr>
        </p:nvGraphicFramePr>
        <p:xfrm>
          <a:off x="5591694" y="256032"/>
          <a:ext cx="6167489" cy="66019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A163E6C0-AF99-FE4B-A193-68FB1DA3454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04623"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443291126"/>
      </p:ext>
    </p:extLst>
  </p:cSld>
  <p:clrMapOvr>
    <a:masterClrMapping/>
  </p:clrMapOvr>
  <mc:AlternateContent xmlns:mc="http://schemas.openxmlformats.org/markup-compatibility/2006">
    <mc:Choice xmlns:p14="http://schemas.microsoft.com/office/powerpoint/2010/main" Requires="p14">
      <p:transition spd="slow" p14:dur="2000" advTm="64325"/>
    </mc:Choice>
    <mc:Fallback>
      <p:transition spd="slow" advTm="64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The Victims</a:t>
            </a:r>
          </a:p>
        </p:txBody>
      </p:sp>
      <p:graphicFrame>
        <p:nvGraphicFramePr>
          <p:cNvPr id="16" name="Content Placeholder 2">
            <a:extLst>
              <a:ext uri="{FF2B5EF4-FFF2-40B4-BE49-F238E27FC236}">
                <a16:creationId xmlns:a16="http://schemas.microsoft.com/office/drawing/2014/main" id="{317B06FE-80A6-4F3E-970F-070E80B14CDD}"/>
              </a:ext>
            </a:extLst>
          </p:cNvPr>
          <p:cNvGraphicFramePr>
            <a:graphicFrameLocks noGrp="1"/>
          </p:cNvGraphicFramePr>
          <p:nvPr>
            <p:ph idx="1"/>
            <p:extLst>
              <p:ext uri="{D42A27DB-BD31-4B8C-83A1-F6EECF244321}">
                <p14:modId xmlns:p14="http://schemas.microsoft.com/office/powerpoint/2010/main" val="2005154904"/>
              </p:ext>
            </p:extLst>
          </p:nvPr>
        </p:nvGraphicFramePr>
        <p:xfrm>
          <a:off x="5232805" y="223024"/>
          <a:ext cx="6699000" cy="6400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37E208B6-1EF5-7F41-B1C6-1D2F5DD1E41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81640"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910887509"/>
      </p:ext>
    </p:extLst>
  </p:cSld>
  <p:clrMapOvr>
    <a:masterClrMapping/>
  </p:clrMapOvr>
  <mc:AlternateContent xmlns:mc="http://schemas.openxmlformats.org/markup-compatibility/2006">
    <mc:Choice xmlns:p14="http://schemas.microsoft.com/office/powerpoint/2010/main" Requires="p14">
      <p:transition spd="slow" p14:dur="2000" advTm="78836"/>
    </mc:Choice>
    <mc:Fallback>
      <p:transition spd="slow" advTm="78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ollage of people&#10;&#10;Description automatically generated with medium confidence">
            <a:extLst>
              <a:ext uri="{FF2B5EF4-FFF2-40B4-BE49-F238E27FC236}">
                <a16:creationId xmlns:a16="http://schemas.microsoft.com/office/drawing/2014/main" id="{EA6E10CD-72D2-E04B-8BAE-2216702DA91A}"/>
              </a:ext>
            </a:extLst>
          </p:cNvPr>
          <p:cNvPicPr>
            <a:picLocks noGrp="1" noChangeAspect="1"/>
          </p:cNvPicPr>
          <p:nvPr>
            <p:ph idx="1"/>
          </p:nvPr>
        </p:nvPicPr>
        <p:blipFill rotWithShape="1">
          <a:blip r:embed="rId5"/>
          <a:srcRect t="7736" b="801"/>
          <a:stretch/>
        </p:blipFill>
        <p:spPr>
          <a:xfrm>
            <a:off x="20" y="10"/>
            <a:ext cx="12191980" cy="6857990"/>
          </a:xfrm>
          <a:prstGeom prst="rect">
            <a:avLst/>
          </a:prstGeom>
        </p:spPr>
      </p:pic>
      <p:pic>
        <p:nvPicPr>
          <p:cNvPr id="2" name="Audio 1">
            <a:hlinkClick r:id="" action="ppaction://media"/>
            <a:extLst>
              <a:ext uri="{FF2B5EF4-FFF2-40B4-BE49-F238E27FC236}">
                <a16:creationId xmlns:a16="http://schemas.microsoft.com/office/drawing/2014/main" id="{2C783C64-BCE3-1F46-A289-9B7B509FCA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2400300"/>
            <a:ext cx="812800" cy="812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55005624"/>
      </p:ext>
    </p:extLst>
  </p:cSld>
  <p:clrMapOvr>
    <a:masterClrMapping/>
  </p:clrMapOvr>
  <mc:AlternateContent xmlns:mc="http://schemas.openxmlformats.org/markup-compatibility/2006">
    <mc:Choice xmlns:p14="http://schemas.microsoft.com/office/powerpoint/2010/main" Requires="p14">
      <p:transition spd="slow" p14:dur="2000" advTm="20830"/>
    </mc:Choice>
    <mc:Fallback>
      <p:transition spd="slow" advTm="20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7FBC-62B4-3A4C-AE45-71104FF14D2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2B800E6-9BD4-0047-8E22-3D9F6707AF2F}"/>
              </a:ext>
            </a:extLst>
          </p:cNvPr>
          <p:cNvPicPr>
            <a:picLocks noGrp="1" noChangeAspect="1"/>
          </p:cNvPicPr>
          <p:nvPr>
            <p:ph idx="1"/>
          </p:nvPr>
        </p:nvPicPr>
        <p:blipFill>
          <a:blip r:embed="rId5"/>
          <a:stretch>
            <a:fillRect/>
          </a:stretch>
        </p:blipFill>
        <p:spPr>
          <a:xfrm>
            <a:off x="1" y="1"/>
            <a:ext cx="12192000" cy="6858000"/>
          </a:xfrm>
        </p:spPr>
      </p:pic>
      <p:pic>
        <p:nvPicPr>
          <p:cNvPr id="3" name="Audio 2">
            <a:hlinkClick r:id="" action="ppaction://media"/>
            <a:extLst>
              <a:ext uri="{FF2B5EF4-FFF2-40B4-BE49-F238E27FC236}">
                <a16:creationId xmlns:a16="http://schemas.microsoft.com/office/drawing/2014/main" id="{5EAA27D1-16A8-9640-9992-3E541D3CDD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2616200"/>
            <a:ext cx="812800" cy="812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49006662"/>
      </p:ext>
    </p:extLst>
  </p:cSld>
  <p:clrMapOvr>
    <a:masterClrMapping/>
  </p:clrMapOvr>
  <mc:AlternateContent xmlns:mc="http://schemas.openxmlformats.org/markup-compatibility/2006">
    <mc:Choice xmlns:p14="http://schemas.microsoft.com/office/powerpoint/2010/main" Requires="p14">
      <p:transition spd="slow" p14:dur="2000" advTm="29088"/>
    </mc:Choice>
    <mc:Fallback>
      <p:transition spd="slow" advTm="29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a:solidFill>
                  <a:srgbClr val="FFFFFF"/>
                </a:solidFill>
              </a:rPr>
              <a:t>Signs missed?</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591695" y="128337"/>
            <a:ext cx="6167168" cy="6729663"/>
          </a:xfrm>
        </p:spPr>
        <p:txBody>
          <a:bodyPr anchor="ctr">
            <a:normAutofit/>
          </a:bodyPr>
          <a:lstStyle/>
          <a:p>
            <a:r>
              <a:rPr lang="en-GB" sz="3200" dirty="0"/>
              <a:t>Three scouting trips to the arena before May 22.</a:t>
            </a:r>
          </a:p>
          <a:p>
            <a:r>
              <a:rPr lang="en-GB" sz="3200" u="sng" dirty="0"/>
              <a:t>May 18 </a:t>
            </a:r>
            <a:r>
              <a:rPr lang="en-GB" sz="3200" dirty="0"/>
              <a:t>– visited and observed the arena before a Take That concert.</a:t>
            </a:r>
          </a:p>
          <a:p>
            <a:r>
              <a:rPr lang="en-GB" sz="3200" u="sng" dirty="0"/>
              <a:t>May 21 </a:t>
            </a:r>
            <a:r>
              <a:rPr lang="en-GB" sz="3200" dirty="0"/>
              <a:t>– visited and observed the arena before a Brian Cox show.</a:t>
            </a:r>
          </a:p>
          <a:p>
            <a:r>
              <a:rPr lang="en-GB" sz="3200" u="sng" dirty="0"/>
              <a:t>May 22 </a:t>
            </a:r>
            <a:r>
              <a:rPr lang="en-GB" sz="3200" dirty="0"/>
              <a:t>– visited two hours prior to the attack; walking past supervisor and talking to two security stewards.</a:t>
            </a:r>
          </a:p>
          <a:p>
            <a:r>
              <a:rPr lang="en-GB" sz="3200" u="sng" dirty="0"/>
              <a:t>May 22 </a:t>
            </a:r>
            <a:r>
              <a:rPr lang="en-GB" sz="3200" dirty="0"/>
              <a:t>– returned with a large back pack.</a:t>
            </a:r>
          </a:p>
        </p:txBody>
      </p:sp>
      <p:pic>
        <p:nvPicPr>
          <p:cNvPr id="4" name="Audio 3">
            <a:hlinkClick r:id="" action="ppaction://media"/>
            <a:extLst>
              <a:ext uri="{FF2B5EF4-FFF2-40B4-BE49-F238E27FC236}">
                <a16:creationId xmlns:a16="http://schemas.microsoft.com/office/drawing/2014/main" id="{17FC9BA0-5228-7940-9AB3-B654979E4E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3137"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128246185"/>
      </p:ext>
    </p:extLst>
  </p:cSld>
  <p:clrMapOvr>
    <a:masterClrMapping/>
  </p:clrMapOvr>
  <mc:AlternateContent xmlns:mc="http://schemas.openxmlformats.org/markup-compatibility/2006">
    <mc:Choice xmlns:p14="http://schemas.microsoft.com/office/powerpoint/2010/main" Requires="p14">
      <p:transition spd="slow" p14:dur="2000" advTm="128581"/>
    </mc:Choice>
    <mc:Fallback>
      <p:transition spd="slow" advTm="128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4" name="Picture 6" descr="Manchester Arena bomber visited target during Take That concert and Brian  Cox event | The Independent">
            <a:extLst>
              <a:ext uri="{FF2B5EF4-FFF2-40B4-BE49-F238E27FC236}">
                <a16:creationId xmlns:a16="http://schemas.microsoft.com/office/drawing/2014/main" id="{3F0650DD-C06B-6248-A94F-FE487277381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3619" r="-2" b="13617"/>
          <a:stretch/>
        </p:blipFill>
        <p:spPr bwMode="auto">
          <a:xfrm>
            <a:off x="198739" y="171717"/>
            <a:ext cx="5804105" cy="31674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E5E442B3-A313-F447-9195-B66F56CAD6A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0851" r="2" b="15574"/>
          <a:stretch/>
        </p:blipFill>
        <p:spPr bwMode="auto">
          <a:xfrm>
            <a:off x="6195373" y="171717"/>
            <a:ext cx="5797883" cy="316742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taff saw Salman Abedi kneeling in prayer before Manchester Arena attack |  News | The Times">
            <a:extLst>
              <a:ext uri="{FF2B5EF4-FFF2-40B4-BE49-F238E27FC236}">
                <a16:creationId xmlns:a16="http://schemas.microsoft.com/office/drawing/2014/main" id="{ABD075EF-13B3-4843-930E-12B36342ACD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 b="14543"/>
          <a:stretch/>
        </p:blipFill>
        <p:spPr bwMode="auto">
          <a:xfrm>
            <a:off x="198739" y="3510858"/>
            <a:ext cx="5804105" cy="278994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rena bombing public inquiry: CCTV blind spot in which bomber Salman Abedi  hid only &amp;#39;rectified&amp;#39; two months ago - Manchester Evening News">
            <a:extLst>
              <a:ext uri="{FF2B5EF4-FFF2-40B4-BE49-F238E27FC236}">
                <a16:creationId xmlns:a16="http://schemas.microsoft.com/office/drawing/2014/main" id="{844A8C7C-CB48-A146-9964-8A45FF2F0EF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2" b="14455"/>
          <a:stretch/>
        </p:blipFill>
        <p:spPr bwMode="auto">
          <a:xfrm>
            <a:off x="6195372" y="3510858"/>
            <a:ext cx="5797883" cy="278994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19D5D527-20D1-ED43-AC1F-05FF9781E2C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3659" y="5917397"/>
            <a:ext cx="812800" cy="812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14997066"/>
      </p:ext>
    </p:extLst>
  </p:cSld>
  <p:clrMapOvr>
    <a:masterClrMapping/>
  </p:clrMapOvr>
  <mc:AlternateContent xmlns:mc="http://schemas.openxmlformats.org/markup-compatibility/2006">
    <mc:Choice xmlns:p14="http://schemas.microsoft.com/office/powerpoint/2010/main" Requires="p14">
      <p:transition spd="slow" p14:dur="2000" advTm="86363"/>
    </mc:Choice>
    <mc:Fallback>
      <p:transition spd="slow" advTm="86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Signs Missed, Cont.</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232806" y="192505"/>
            <a:ext cx="6654394" cy="6368715"/>
          </a:xfrm>
        </p:spPr>
        <p:txBody>
          <a:bodyPr anchor="ctr">
            <a:normAutofit/>
          </a:bodyPr>
          <a:lstStyle/>
          <a:p>
            <a:r>
              <a:rPr lang="en-GB" sz="2800" b="1" dirty="0"/>
              <a:t>MI5</a:t>
            </a:r>
            <a:br>
              <a:rPr lang="en-GB" sz="2800" b="1" dirty="0"/>
            </a:br>
            <a:r>
              <a:rPr lang="en-GB" sz="2800" b="1" i="1" dirty="0"/>
              <a:t>-</a:t>
            </a:r>
            <a:r>
              <a:rPr lang="en-GB" sz="2800" i="1" dirty="0"/>
              <a:t>Investigated January 2014. </a:t>
            </a:r>
            <a:br>
              <a:rPr lang="en-GB" sz="2800" b="1" i="1" dirty="0"/>
            </a:br>
            <a:r>
              <a:rPr lang="en-GB" sz="2800" b="1" i="1" dirty="0"/>
              <a:t>-</a:t>
            </a:r>
            <a:r>
              <a:rPr lang="en-GB" sz="2800" i="1" dirty="0"/>
              <a:t>Record was closed July 2014 but remained a low level SOI.</a:t>
            </a:r>
            <a:br>
              <a:rPr lang="en-GB" sz="2800" i="1" dirty="0"/>
            </a:br>
            <a:r>
              <a:rPr lang="en-GB" sz="2800" i="1" dirty="0"/>
              <a:t>-Reopened SOI in October 2015 - closed the same day.</a:t>
            </a:r>
            <a:br>
              <a:rPr lang="en-GB" sz="2800" i="1" dirty="0"/>
            </a:br>
            <a:r>
              <a:rPr lang="en-GB" sz="2800" i="1" dirty="0"/>
              <a:t>-SOI file remained closed but he was mentioned by the MI5 occasionally.</a:t>
            </a:r>
          </a:p>
          <a:p>
            <a:r>
              <a:rPr lang="en-GB" sz="2800" b="1" dirty="0"/>
              <a:t>Section 7 of the 2000 Terrorism Act:</a:t>
            </a:r>
            <a:br>
              <a:rPr lang="en-GB" sz="2800" b="1" dirty="0"/>
            </a:br>
            <a:r>
              <a:rPr lang="en-GB" sz="2800" i="1" dirty="0"/>
              <a:t>-Police could have stopped him on his return from Libya.</a:t>
            </a:r>
          </a:p>
          <a:p>
            <a:r>
              <a:rPr lang="en-GB" sz="2800" b="1" dirty="0"/>
              <a:t>Reports to Counterterrorism previously</a:t>
            </a:r>
          </a:p>
        </p:txBody>
      </p:sp>
      <p:pic>
        <p:nvPicPr>
          <p:cNvPr id="6" name="Audio 5">
            <a:hlinkClick r:id="" action="ppaction://media"/>
            <a:extLst>
              <a:ext uri="{FF2B5EF4-FFF2-40B4-BE49-F238E27FC236}">
                <a16:creationId xmlns:a16="http://schemas.microsoft.com/office/drawing/2014/main" id="{6B83A0A4-C021-1742-A818-51024BFC85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1640" y="5748420"/>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599344939"/>
      </p:ext>
    </p:extLst>
  </p:cSld>
  <p:clrMapOvr>
    <a:masterClrMapping/>
  </p:clrMapOvr>
  <mc:AlternateContent xmlns:mc="http://schemas.openxmlformats.org/markup-compatibility/2006">
    <mc:Choice xmlns:p14="http://schemas.microsoft.com/office/powerpoint/2010/main" Requires="p14">
      <p:transition spd="slow" p14:dur="2000" advTm="162116"/>
    </mc:Choice>
    <mc:Fallback>
      <p:transition spd="slow" advTm="162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117423" y="1586484"/>
            <a:ext cx="39719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Emergency Service Response</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591695" y="1402080"/>
            <a:ext cx="5320696" cy="4053840"/>
          </a:xfrm>
        </p:spPr>
        <p:txBody>
          <a:bodyPr anchor="ctr">
            <a:normAutofit/>
          </a:bodyPr>
          <a:lstStyle/>
          <a:p>
            <a:r>
              <a:rPr lang="en-GB" dirty="0"/>
              <a:t>Investment in multi-agency planning and exercising resulted in partner agencies being able to act with high level of confidence.</a:t>
            </a:r>
          </a:p>
          <a:p>
            <a:r>
              <a:rPr lang="en-GB" dirty="0"/>
              <a:t>Police and Ambulance services were very rapidly on the scene.</a:t>
            </a:r>
          </a:p>
          <a:p>
            <a:r>
              <a:rPr lang="en-GB" dirty="0"/>
              <a:t>Fast deployment of armed officers to secure the arena.</a:t>
            </a:r>
          </a:p>
          <a:p>
            <a:r>
              <a:rPr lang="en-GB" dirty="0"/>
              <a:t>Family liaison officers &amp; Bereavement Nurses provided support and comfort to many families.</a:t>
            </a:r>
          </a:p>
          <a:p>
            <a:r>
              <a:rPr lang="en-GB" dirty="0"/>
              <a:t>Greater Manchester Fire and Rescue Services did not arrive on the scene for nearly two hours.</a:t>
            </a:r>
          </a:p>
          <a:p>
            <a:pPr marL="0" indent="0">
              <a:buNone/>
            </a:pPr>
            <a:endParaRPr lang="en-GB" dirty="0"/>
          </a:p>
        </p:txBody>
      </p:sp>
      <p:pic>
        <p:nvPicPr>
          <p:cNvPr id="9" name="Audio 8">
            <a:hlinkClick r:id="" action="ppaction://media"/>
            <a:extLst>
              <a:ext uri="{FF2B5EF4-FFF2-40B4-BE49-F238E27FC236}">
                <a16:creationId xmlns:a16="http://schemas.microsoft.com/office/drawing/2014/main" id="{C6BEA1B6-1D61-8E4C-8F73-90403E6A4D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4623"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631566069"/>
      </p:ext>
    </p:extLst>
  </p:cSld>
  <p:clrMapOvr>
    <a:masterClrMapping/>
  </p:clrMapOvr>
  <mc:AlternateContent xmlns:mc="http://schemas.openxmlformats.org/markup-compatibility/2006">
    <mc:Choice xmlns:p14="http://schemas.microsoft.com/office/powerpoint/2010/main" Requires="p14">
      <p:transition spd="slow" p14:dur="2000" advTm="134889"/>
    </mc:Choice>
    <mc:Fallback>
      <p:transition spd="slow" advTm="134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117422" y="1586484"/>
            <a:ext cx="3971933" cy="3685032"/>
          </a:xfrm>
          <a:prstGeom prst="ellipse">
            <a:avLst/>
          </a:prstGeom>
          <a:solidFill>
            <a:schemeClr val="accent2">
              <a:lumMod val="75000"/>
            </a:schemeClr>
          </a:solidFill>
          <a:ln>
            <a:noFill/>
          </a:ln>
        </p:spPr>
        <p:txBody>
          <a:bodyPr>
            <a:normAutofit/>
          </a:bodyPr>
          <a:lstStyle/>
          <a:p>
            <a:r>
              <a:rPr lang="en-GB" sz="2400" dirty="0">
                <a:solidFill>
                  <a:srgbClr val="FFFFFF"/>
                </a:solidFill>
              </a:rPr>
              <a:t>Theresa May Remarks on the attack</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591695" y="1"/>
            <a:ext cx="6375716" cy="6529136"/>
          </a:xfrm>
        </p:spPr>
        <p:txBody>
          <a:bodyPr anchor="ctr">
            <a:normAutofit/>
          </a:bodyPr>
          <a:lstStyle/>
          <a:p>
            <a:r>
              <a:rPr lang="en-GB" dirty="0"/>
              <a:t>All acts of terrorism are cowardly attacks on innocent people, but this attack stands out for its appalling, sickening cowardice, deliberately targeting innocent, defenceless children and young people, who should have been enjoying one of the most memorable nights of their lives.</a:t>
            </a:r>
          </a:p>
          <a:p>
            <a:r>
              <a:rPr lang="en-GB" dirty="0"/>
              <a:t>We struggle to comprehend the warped and twisted mind that sees a room packed with young children not as a scene to cherish, but as an opportunity for carnage. </a:t>
            </a:r>
            <a:r>
              <a:rPr lang="en-GB" dirty="0">
                <a:solidFill>
                  <a:schemeClr val="tx1"/>
                </a:solidFill>
                <a:highlight>
                  <a:srgbClr val="FF00FF"/>
                </a:highlight>
              </a:rPr>
              <a:t>But we can continue to resolve to thwart such attacks in future, to take on and defeat the ideology that often fuels this violence, and if there turnout to be others responsible for this attack, to seek them out and bring them to justice.</a:t>
            </a:r>
          </a:p>
          <a:p>
            <a:r>
              <a:rPr lang="en-GB" dirty="0"/>
              <a:t>The police and security services believe that the attack was carried out by one man. But they now need to know whether he was acting alone or as part of a wider group. It will take some time to establish these facts, and the investigation will continue. </a:t>
            </a:r>
            <a:r>
              <a:rPr lang="en-GB" dirty="0">
                <a:highlight>
                  <a:srgbClr val="FF00FF"/>
                </a:highlight>
              </a:rPr>
              <a:t>The police and security services will be given all the resources they need to complete that task</a:t>
            </a:r>
          </a:p>
          <a:p>
            <a:pPr marL="1654175" lvl="8" indent="0">
              <a:buNone/>
            </a:pPr>
            <a:r>
              <a:rPr lang="en-GB" dirty="0"/>
              <a:t>			(Theresa May, 2017).</a:t>
            </a:r>
          </a:p>
        </p:txBody>
      </p:sp>
      <p:pic>
        <p:nvPicPr>
          <p:cNvPr id="4" name="Audio 3">
            <a:hlinkClick r:id="" action="ppaction://media"/>
            <a:extLst>
              <a:ext uri="{FF2B5EF4-FFF2-40B4-BE49-F238E27FC236}">
                <a16:creationId xmlns:a16="http://schemas.microsoft.com/office/drawing/2014/main" id="{7B519994-7C3B-D745-97E6-7210C3E6D6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4622" y="5801807"/>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318426315"/>
      </p:ext>
    </p:extLst>
  </p:cSld>
  <p:clrMapOvr>
    <a:masterClrMapping/>
  </p:clrMapOvr>
  <mc:AlternateContent xmlns:mc="http://schemas.openxmlformats.org/markup-compatibility/2006">
    <mc:Choice xmlns:p14="http://schemas.microsoft.com/office/powerpoint/2010/main" Requires="p14">
      <p:transition spd="slow" p14:dur="2000" advTm="101981"/>
    </mc:Choice>
    <mc:Fallback>
      <p:transition spd="slow" advTm="101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000" dirty="0">
                <a:solidFill>
                  <a:srgbClr val="FFFFFF"/>
                </a:solidFill>
              </a:rPr>
              <a:t>Government Responses, Cont.</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232805" y="185206"/>
            <a:ext cx="5320696" cy="1257829"/>
          </a:xfrm>
        </p:spPr>
        <p:txBody>
          <a:bodyPr anchor="ctr">
            <a:normAutofit/>
          </a:bodyPr>
          <a:lstStyle/>
          <a:p>
            <a:r>
              <a:rPr lang="en-GB" dirty="0"/>
              <a:t>24 January 2018 – Gov sets out £24 million for Greater Manchester following 2017 attack.</a:t>
            </a:r>
          </a:p>
          <a:p>
            <a:endParaRPr lang="en-GB" dirty="0"/>
          </a:p>
        </p:txBody>
      </p:sp>
      <p:pic>
        <p:nvPicPr>
          <p:cNvPr id="5" name="Picture 4" descr="Text&#10;&#10;Description automatically generated">
            <a:extLst>
              <a:ext uri="{FF2B5EF4-FFF2-40B4-BE49-F238E27FC236}">
                <a16:creationId xmlns:a16="http://schemas.microsoft.com/office/drawing/2014/main" id="{EA0E30AF-D581-574F-A5BB-F9C0D2B95135}"/>
              </a:ext>
            </a:extLst>
          </p:cNvPr>
          <p:cNvPicPr>
            <a:picLocks noChangeAspect="1"/>
          </p:cNvPicPr>
          <p:nvPr/>
        </p:nvPicPr>
        <p:blipFill>
          <a:blip r:embed="rId5"/>
          <a:stretch>
            <a:fillRect/>
          </a:stretch>
        </p:blipFill>
        <p:spPr>
          <a:xfrm>
            <a:off x="5213251" y="1093216"/>
            <a:ext cx="6159500" cy="4178300"/>
          </a:xfrm>
          <a:prstGeom prst="rect">
            <a:avLst/>
          </a:prstGeom>
        </p:spPr>
      </p:pic>
      <p:pic>
        <p:nvPicPr>
          <p:cNvPr id="4" name="Audio 3">
            <a:hlinkClick r:id="" action="ppaction://media"/>
            <a:extLst>
              <a:ext uri="{FF2B5EF4-FFF2-40B4-BE49-F238E27FC236}">
                <a16:creationId xmlns:a16="http://schemas.microsoft.com/office/drawing/2014/main" id="{35844FA1-A966-574A-B1DE-9CCB1ECFB68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7483"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299065304"/>
      </p:ext>
    </p:extLst>
  </p:cSld>
  <p:clrMapOvr>
    <a:masterClrMapping/>
  </p:clrMapOvr>
  <mc:AlternateContent xmlns:mc="http://schemas.openxmlformats.org/markup-compatibility/2006">
    <mc:Choice xmlns:p14="http://schemas.microsoft.com/office/powerpoint/2010/main" Requires="p14">
      <p:transition spd="slow" p14:dur="2000" advTm="83137"/>
    </mc:Choice>
    <mc:Fallback>
      <p:transition spd="slow" advTm="83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Inquests</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591695" y="1402080"/>
            <a:ext cx="5320696" cy="4053840"/>
          </a:xfrm>
        </p:spPr>
        <p:txBody>
          <a:bodyPr anchor="ctr">
            <a:normAutofit/>
          </a:bodyPr>
          <a:lstStyle/>
          <a:p>
            <a:r>
              <a:rPr lang="en-GB" b="1" dirty="0"/>
              <a:t>Manchester Arena Inquiry</a:t>
            </a:r>
            <a:br>
              <a:rPr lang="en-GB" b="1" dirty="0"/>
            </a:br>
            <a:r>
              <a:rPr lang="en-GB" dirty="0"/>
              <a:t>-Volume 1 (published 17/06/21) addresses the security arrangements at the concert.</a:t>
            </a:r>
            <a:br>
              <a:rPr lang="en-GB" dirty="0"/>
            </a:br>
            <a:r>
              <a:rPr lang="en-GB" dirty="0"/>
              <a:t>-Volume 2 will examine the emergency  responses to the attack. </a:t>
            </a:r>
            <a:br>
              <a:rPr lang="en-GB" dirty="0"/>
            </a:br>
            <a:r>
              <a:rPr lang="en-GB" dirty="0"/>
              <a:t>-Volume 3 will consider whether the Security Services and Counter Terrorism Police could and should have prevented the attack.</a:t>
            </a:r>
          </a:p>
          <a:p>
            <a:r>
              <a:rPr lang="en-GB" b="1" dirty="0"/>
              <a:t>The </a:t>
            </a:r>
            <a:r>
              <a:rPr lang="en-GB" b="1" dirty="0" err="1"/>
              <a:t>Kerslake</a:t>
            </a:r>
            <a:r>
              <a:rPr lang="en-GB" b="1" dirty="0"/>
              <a:t> Report</a:t>
            </a:r>
            <a:br>
              <a:rPr lang="en-GB" b="1" dirty="0"/>
            </a:br>
            <a:r>
              <a:rPr lang="en-GB" dirty="0"/>
              <a:t>- review the preparedness for and response to the attack. </a:t>
            </a:r>
          </a:p>
          <a:p>
            <a:endParaRPr lang="en-GB" b="1" dirty="0"/>
          </a:p>
        </p:txBody>
      </p:sp>
      <p:pic>
        <p:nvPicPr>
          <p:cNvPr id="4" name="Audio 3">
            <a:hlinkClick r:id="" action="ppaction://media"/>
            <a:extLst>
              <a:ext uri="{FF2B5EF4-FFF2-40B4-BE49-F238E27FC236}">
                <a16:creationId xmlns:a16="http://schemas.microsoft.com/office/drawing/2014/main" id="{3014318A-35C0-1C4E-9F15-2F755994AC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8650" y="573008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043608380"/>
      </p:ext>
    </p:extLst>
  </p:cSld>
  <p:clrMapOvr>
    <a:masterClrMapping/>
  </p:clrMapOvr>
  <mc:AlternateContent xmlns:mc="http://schemas.openxmlformats.org/markup-compatibility/2006">
    <mc:Choice xmlns:p14="http://schemas.microsoft.com/office/powerpoint/2010/main" Requires="p14">
      <p:transition spd="slow" p14:dur="2000" advTm="65478"/>
    </mc:Choice>
    <mc:Fallback>
      <p:transition spd="slow" advTm="65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E0294-59C7-C64F-AF13-87476D73896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400" dirty="0">
                <a:solidFill>
                  <a:srgbClr val="FFFFFF"/>
                </a:solidFill>
              </a:rPr>
              <a:t>Proposed Legislation – Martyn’s Law</a:t>
            </a:r>
          </a:p>
        </p:txBody>
      </p:sp>
      <p:pic>
        <p:nvPicPr>
          <p:cNvPr id="7" name="Picture 6" descr="Text&#10;&#10;Description automatically generated with medium confidence">
            <a:extLst>
              <a:ext uri="{FF2B5EF4-FFF2-40B4-BE49-F238E27FC236}">
                <a16:creationId xmlns:a16="http://schemas.microsoft.com/office/drawing/2014/main" id="{CE4F8635-BCF5-7E43-9157-A6B39E70A45B}"/>
              </a:ext>
            </a:extLst>
          </p:cNvPr>
          <p:cNvPicPr>
            <a:picLocks noChangeAspect="1"/>
          </p:cNvPicPr>
          <p:nvPr/>
        </p:nvPicPr>
        <p:blipFill>
          <a:blip r:embed="rId5"/>
          <a:stretch>
            <a:fillRect/>
          </a:stretch>
        </p:blipFill>
        <p:spPr>
          <a:xfrm>
            <a:off x="4600581" y="446100"/>
            <a:ext cx="4165600" cy="901700"/>
          </a:xfrm>
          <a:prstGeom prst="rect">
            <a:avLst/>
          </a:prstGeom>
        </p:spPr>
      </p:pic>
      <p:pic>
        <p:nvPicPr>
          <p:cNvPr id="11" name="Picture 10" descr="A screenshot of a computer&#10;&#10;Description automatically generated with low confidence">
            <a:extLst>
              <a:ext uri="{FF2B5EF4-FFF2-40B4-BE49-F238E27FC236}">
                <a16:creationId xmlns:a16="http://schemas.microsoft.com/office/drawing/2014/main" id="{B87927C0-56CB-EF4D-8BAD-A16E815D55AF}"/>
              </a:ext>
            </a:extLst>
          </p:cNvPr>
          <p:cNvPicPr>
            <a:picLocks noChangeAspect="1"/>
          </p:cNvPicPr>
          <p:nvPr/>
        </p:nvPicPr>
        <p:blipFill>
          <a:blip r:embed="rId6"/>
          <a:stretch>
            <a:fillRect/>
          </a:stretch>
        </p:blipFill>
        <p:spPr>
          <a:xfrm>
            <a:off x="7102647" y="1586484"/>
            <a:ext cx="4165600" cy="711200"/>
          </a:xfrm>
          <a:prstGeom prst="rect">
            <a:avLst/>
          </a:prstGeom>
        </p:spPr>
      </p:pic>
      <p:pic>
        <p:nvPicPr>
          <p:cNvPr id="14" name="Picture 13" descr="A screenshot of a computer&#10;&#10;Description automatically generated with low confidence">
            <a:extLst>
              <a:ext uri="{FF2B5EF4-FFF2-40B4-BE49-F238E27FC236}">
                <a16:creationId xmlns:a16="http://schemas.microsoft.com/office/drawing/2014/main" id="{BC928456-9F1F-154A-982D-0442C065FA79}"/>
              </a:ext>
            </a:extLst>
          </p:cNvPr>
          <p:cNvPicPr>
            <a:picLocks noChangeAspect="1"/>
          </p:cNvPicPr>
          <p:nvPr/>
        </p:nvPicPr>
        <p:blipFill>
          <a:blip r:embed="rId7"/>
          <a:stretch>
            <a:fillRect/>
          </a:stretch>
        </p:blipFill>
        <p:spPr>
          <a:xfrm>
            <a:off x="5223434" y="3054271"/>
            <a:ext cx="4174971" cy="712800"/>
          </a:xfrm>
          <a:prstGeom prst="rect">
            <a:avLst/>
          </a:prstGeom>
        </p:spPr>
      </p:pic>
      <p:pic>
        <p:nvPicPr>
          <p:cNvPr id="16" name="Picture 15" descr="A picture containing graphical user interface&#10;&#10;Description automatically generated">
            <a:extLst>
              <a:ext uri="{FF2B5EF4-FFF2-40B4-BE49-F238E27FC236}">
                <a16:creationId xmlns:a16="http://schemas.microsoft.com/office/drawing/2014/main" id="{725A3CF0-18B6-2647-A151-483FAB8E9981}"/>
              </a:ext>
            </a:extLst>
          </p:cNvPr>
          <p:cNvPicPr>
            <a:picLocks noChangeAspect="1"/>
          </p:cNvPicPr>
          <p:nvPr/>
        </p:nvPicPr>
        <p:blipFill>
          <a:blip r:embed="rId8"/>
          <a:stretch>
            <a:fillRect/>
          </a:stretch>
        </p:blipFill>
        <p:spPr>
          <a:xfrm>
            <a:off x="7315605" y="4298100"/>
            <a:ext cx="4165600" cy="711200"/>
          </a:xfrm>
          <a:prstGeom prst="rect">
            <a:avLst/>
          </a:prstGeom>
        </p:spPr>
      </p:pic>
      <p:pic>
        <p:nvPicPr>
          <p:cNvPr id="18" name="Picture 17">
            <a:extLst>
              <a:ext uri="{FF2B5EF4-FFF2-40B4-BE49-F238E27FC236}">
                <a16:creationId xmlns:a16="http://schemas.microsoft.com/office/drawing/2014/main" id="{425EDBA8-848C-AD4B-B168-528A3ECE2676}"/>
              </a:ext>
            </a:extLst>
          </p:cNvPr>
          <p:cNvPicPr>
            <a:picLocks noChangeAspect="1"/>
          </p:cNvPicPr>
          <p:nvPr/>
        </p:nvPicPr>
        <p:blipFill>
          <a:blip r:embed="rId9"/>
          <a:stretch>
            <a:fillRect/>
          </a:stretch>
        </p:blipFill>
        <p:spPr>
          <a:xfrm>
            <a:off x="4231509" y="5473542"/>
            <a:ext cx="4165600" cy="622300"/>
          </a:xfrm>
          <a:prstGeom prst="rect">
            <a:avLst/>
          </a:prstGeom>
        </p:spPr>
      </p:pic>
      <p:pic>
        <p:nvPicPr>
          <p:cNvPr id="3" name="Audio 2">
            <a:hlinkClick r:id="" action="ppaction://media"/>
            <a:extLst>
              <a:ext uri="{FF2B5EF4-FFF2-40B4-BE49-F238E27FC236}">
                <a16:creationId xmlns:a16="http://schemas.microsoft.com/office/drawing/2014/main" id="{34B0F1F6-1398-5847-B126-9CB05BDB73F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62788" y="578469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4205120163"/>
      </p:ext>
    </p:extLst>
  </p:cSld>
  <p:clrMapOvr>
    <a:masterClrMapping/>
  </p:clrMapOvr>
  <mc:AlternateContent xmlns:mc="http://schemas.openxmlformats.org/markup-compatibility/2006">
    <mc:Choice xmlns:p14="http://schemas.microsoft.com/office/powerpoint/2010/main" Requires="p14">
      <p:transition spd="slow" p14:dur="2000" advTm="112730"/>
    </mc:Choice>
    <mc:Fallback>
      <p:transition spd="slow" advTm="112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643467" y="2681103"/>
            <a:ext cx="3363974" cy="1495794"/>
          </a:xfrm>
          <a:prstGeom prst="ellipse">
            <a:avLst/>
          </a:prstGeom>
          <a:noFill/>
          <a:ln>
            <a:solidFill>
              <a:schemeClr val="bg1"/>
            </a:solidFill>
          </a:ln>
        </p:spPr>
        <p:txBody>
          <a:bodyPr wrap="square">
            <a:normAutofit/>
          </a:bodyPr>
          <a:lstStyle/>
          <a:p>
            <a:r>
              <a:rPr lang="en-GB" sz="2000">
                <a:solidFill>
                  <a:schemeClr val="bg1"/>
                </a:solidFill>
              </a:rPr>
              <a:t>Conclusion</a:t>
            </a:r>
          </a:p>
        </p:txBody>
      </p:sp>
      <p:graphicFrame>
        <p:nvGraphicFramePr>
          <p:cNvPr id="14" name="Content Placeholder 2">
            <a:extLst>
              <a:ext uri="{FF2B5EF4-FFF2-40B4-BE49-F238E27FC236}">
                <a16:creationId xmlns:a16="http://schemas.microsoft.com/office/drawing/2014/main" id="{17C47AA6-BA3E-43F5-8B8D-E0929F7C81C8}"/>
              </a:ext>
            </a:extLst>
          </p:cNvPr>
          <p:cNvGraphicFramePr>
            <a:graphicFrameLocks noGrp="1"/>
          </p:cNvGraphicFramePr>
          <p:nvPr>
            <p:ph idx="1"/>
            <p:extLst>
              <p:ext uri="{D42A27DB-BD31-4B8C-83A1-F6EECF244321}">
                <p14:modId xmlns:p14="http://schemas.microsoft.com/office/powerpoint/2010/main" val="2615730147"/>
              </p:ext>
            </p:extLst>
          </p:nvPr>
        </p:nvGraphicFramePr>
        <p:xfrm>
          <a:off x="4876799" y="433137"/>
          <a:ext cx="7090611" cy="62403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F3D07C0-33C3-8642-8FF8-B042E5450BD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36684" y="5860716"/>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962615124"/>
      </p:ext>
    </p:extLst>
  </p:cSld>
  <p:clrMapOvr>
    <a:masterClrMapping/>
  </p:clrMapOvr>
  <mc:AlternateContent xmlns:mc="http://schemas.openxmlformats.org/markup-compatibility/2006">
    <mc:Choice xmlns:p14="http://schemas.microsoft.com/office/powerpoint/2010/main" Requires="p14">
      <p:transition spd="slow" p14:dur="2000" advTm="137626"/>
    </mc:Choice>
    <mc:Fallback>
      <p:transition spd="slow" advTm="13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142B1-D008-E546-BB2F-0A5D921A3C0C}"/>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dirty="0">
                <a:solidFill>
                  <a:srgbClr val="FFFFFF"/>
                </a:solidFill>
              </a:rPr>
              <a:t>TASK for workshop</a:t>
            </a:r>
          </a:p>
        </p:txBody>
      </p:sp>
      <p:graphicFrame>
        <p:nvGraphicFramePr>
          <p:cNvPr id="14" name="Content Placeholder 2">
            <a:extLst>
              <a:ext uri="{FF2B5EF4-FFF2-40B4-BE49-F238E27FC236}">
                <a16:creationId xmlns:a16="http://schemas.microsoft.com/office/drawing/2014/main" id="{E271F672-547F-4B7A-8CC9-FD7DD086D01A}"/>
              </a:ext>
            </a:extLst>
          </p:cNvPr>
          <p:cNvGraphicFramePr>
            <a:graphicFrameLocks noGrp="1"/>
          </p:cNvGraphicFramePr>
          <p:nvPr>
            <p:ph idx="1"/>
            <p:extLst>
              <p:ext uri="{D42A27DB-BD31-4B8C-83A1-F6EECF244321}">
                <p14:modId xmlns:p14="http://schemas.microsoft.com/office/powerpoint/2010/main" val="2549477265"/>
              </p:ext>
            </p:extLst>
          </p:nvPr>
        </p:nvGraphicFramePr>
        <p:xfrm>
          <a:off x="5089355" y="0"/>
          <a:ext cx="6946701" cy="685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E320247-720B-A64A-A85E-BD406703434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81640" y="5622072"/>
            <a:ext cx="812800" cy="8128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460022673"/>
      </p:ext>
    </p:extLst>
  </p:cSld>
  <p:clrMapOvr>
    <a:masterClrMapping/>
  </p:clrMapOvr>
  <mc:AlternateContent xmlns:mc="http://schemas.openxmlformats.org/markup-compatibility/2006">
    <mc:Choice xmlns:p14="http://schemas.microsoft.com/office/powerpoint/2010/main" Requires="p14">
      <p:transition spd="slow" p14:dur="2000" advTm="40282"/>
    </mc:Choice>
    <mc:Fallback>
      <p:transition spd="slow" advTm="40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66835-BA05-C64B-B792-11CCD5D9275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600">
                <a:solidFill>
                  <a:srgbClr val="FFFFFF"/>
                </a:solidFill>
              </a:rPr>
              <a:t>References</a:t>
            </a:r>
          </a:p>
        </p:txBody>
      </p:sp>
      <p:sp>
        <p:nvSpPr>
          <p:cNvPr id="3" name="Content Placeholder 2">
            <a:extLst>
              <a:ext uri="{FF2B5EF4-FFF2-40B4-BE49-F238E27FC236}">
                <a16:creationId xmlns:a16="http://schemas.microsoft.com/office/drawing/2014/main" id="{9BA52202-640F-754C-9EB0-EAE9841C2198}"/>
              </a:ext>
            </a:extLst>
          </p:cNvPr>
          <p:cNvSpPr>
            <a:spLocks noGrp="1"/>
          </p:cNvSpPr>
          <p:nvPr>
            <p:ph idx="1"/>
          </p:nvPr>
        </p:nvSpPr>
        <p:spPr>
          <a:xfrm>
            <a:off x="5089357" y="1315444"/>
            <a:ext cx="7102644" cy="6687879"/>
          </a:xfrm>
        </p:spPr>
        <p:txBody>
          <a:bodyPr anchor="ctr">
            <a:normAutofit fontScale="85000" lnSpcReduction="10000"/>
          </a:bodyPr>
          <a:lstStyle/>
          <a:p>
            <a:r>
              <a:rPr lang="en-GB" dirty="0">
                <a:hlinkClick r:id="rId3"/>
              </a:rPr>
              <a:t>https://www.counterextremism.com/extremists/salman-abedi</a:t>
            </a:r>
            <a:endParaRPr lang="en-GB" dirty="0"/>
          </a:p>
          <a:p>
            <a:r>
              <a:rPr lang="en-GB" dirty="0">
                <a:hlinkClick r:id="rId4"/>
              </a:rPr>
              <a:t>https://www.counterextremism.com/extremists/abu-qatada</a:t>
            </a:r>
            <a:endParaRPr lang="en-GB" dirty="0"/>
          </a:p>
          <a:p>
            <a:r>
              <a:rPr lang="en-GB" dirty="0">
                <a:hlinkClick r:id="rId5"/>
              </a:rPr>
              <a:t>https://digitalcommons.usf.edu/cgi/viewcontent.cgi?article=1668&amp;context=jss</a:t>
            </a:r>
            <a:endParaRPr lang="en-GB" dirty="0"/>
          </a:p>
          <a:p>
            <a:r>
              <a:rPr lang="en-GB" dirty="0">
                <a:hlinkClick r:id="rId6"/>
              </a:rPr>
              <a:t>https://www.independent.co.uk/news/uk/home-news/manchester-attack-salman-abedi-revenge-syria-airstrikes-sister-jomana-abedi-a7756361.html</a:t>
            </a:r>
            <a:endParaRPr lang="en-GB" dirty="0"/>
          </a:p>
          <a:p>
            <a:r>
              <a:rPr lang="en-GB" dirty="0">
                <a:hlinkClick r:id="rId7"/>
              </a:rPr>
              <a:t>https://time.com/4790201/isis-manchester-concert-terrorist-attack/</a:t>
            </a:r>
            <a:endParaRPr lang="en-GB" dirty="0"/>
          </a:p>
          <a:p>
            <a:r>
              <a:rPr lang="en-GB" dirty="0">
                <a:hlinkClick r:id="rId8"/>
              </a:rPr>
              <a:t>https://www.brookings.edu/opinions/how-to-hunt-a-lone-wolf-countering-terrorists-who-act-on-their-own/</a:t>
            </a:r>
            <a:endParaRPr lang="en-GB" dirty="0"/>
          </a:p>
          <a:p>
            <a:r>
              <a:rPr lang="en-GB" dirty="0">
                <a:hlinkClick r:id="rId9"/>
              </a:rPr>
              <a:t>https://www.bbc.co.uk/news/uk-england-manchester-40008389</a:t>
            </a:r>
            <a:endParaRPr lang="en-GB" dirty="0"/>
          </a:p>
          <a:p>
            <a:r>
              <a:rPr lang="en-GB" dirty="0">
                <a:hlinkClick r:id="rId10"/>
              </a:rPr>
              <a:t>https://www.bbc.co.uk/news/uk-england-manchester-44129386</a:t>
            </a:r>
            <a:endParaRPr lang="en-GB" dirty="0"/>
          </a:p>
          <a:p>
            <a:r>
              <a:rPr lang="en-GB" dirty="0">
                <a:hlinkClick r:id="rId11"/>
              </a:rPr>
              <a:t>https://www.independent.co.uk/news/uk/home-news/manchester-bomb-ambulance-delay-hospital-b1862865.html</a:t>
            </a:r>
            <a:endParaRPr lang="en-GB" dirty="0"/>
          </a:p>
          <a:p>
            <a:r>
              <a:rPr lang="en-GB" dirty="0">
                <a:hlinkClick r:id="rId12"/>
              </a:rPr>
              <a:t>https://www.counterextremism.com/extremists/hashem-abedi</a:t>
            </a:r>
            <a:endParaRPr lang="en-GB" dirty="0"/>
          </a:p>
          <a:p>
            <a:r>
              <a:rPr lang="en-GB" dirty="0">
                <a:hlinkClick r:id="rId13"/>
              </a:rPr>
              <a:t>https://www.gmp.police.uk/news/greater-manchester/news/news/2020/march/a-man-who-conspired-with-his-brother-to-carry-out-a-terror-attack-that-killed-22-people-at-the-manchester-arena-has-been-jailed/</a:t>
            </a:r>
            <a:endParaRPr lang="en-GB" dirty="0"/>
          </a:p>
          <a:p>
            <a:r>
              <a:rPr lang="en-GB" dirty="0">
                <a:hlinkClick r:id="rId14"/>
              </a:rPr>
              <a:t>https://www.bbc.co.uk/news/uk-england-manchester-54512769</a:t>
            </a:r>
            <a:endParaRPr lang="en-GB" dirty="0"/>
          </a:p>
          <a:p>
            <a:r>
              <a:rPr lang="en-GB" dirty="0">
                <a:hlinkClick r:id="rId15"/>
              </a:rPr>
              <a:t>https://assets.publishing.service.gov.uk/government/uploads/system/uploads/attachment_data/file/994856/CCS0321126370-002_MAI_Report_Volume_ONE_WebAccessible.pdf</a:t>
            </a:r>
            <a:endParaRPr lang="en-GB" dirty="0"/>
          </a:p>
          <a:p>
            <a:r>
              <a:rPr lang="en-GB" dirty="0">
                <a:hlinkClick r:id="rId16"/>
              </a:rPr>
              <a:t>https://assets.publishing.service.gov.uk/government/uploads/system/uploads/attachment_data/file/664682/Attacks_in_London_and_Manchester_Open_Report.pdf</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162176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835B1-06C8-4A45-8F3D-5DBE075F1C5B}"/>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400" dirty="0">
                <a:solidFill>
                  <a:srgbClr val="FFFFFF"/>
                </a:solidFill>
              </a:rPr>
              <a:t>References</a:t>
            </a:r>
            <a:endParaRPr lang="en-GB" sz="3000" dirty="0">
              <a:solidFill>
                <a:srgbClr val="FFFFFF"/>
              </a:solidFill>
            </a:endParaRPr>
          </a:p>
        </p:txBody>
      </p:sp>
      <p:sp>
        <p:nvSpPr>
          <p:cNvPr id="3" name="Content Placeholder 2">
            <a:extLst>
              <a:ext uri="{FF2B5EF4-FFF2-40B4-BE49-F238E27FC236}">
                <a16:creationId xmlns:a16="http://schemas.microsoft.com/office/drawing/2014/main" id="{3EDB1CE7-2A1B-4645-95E1-656220BA872B}"/>
              </a:ext>
            </a:extLst>
          </p:cNvPr>
          <p:cNvSpPr>
            <a:spLocks noGrp="1"/>
          </p:cNvSpPr>
          <p:nvPr>
            <p:ph idx="1"/>
          </p:nvPr>
        </p:nvSpPr>
        <p:spPr>
          <a:xfrm>
            <a:off x="5591695" y="1402080"/>
            <a:ext cx="5320696" cy="4053840"/>
          </a:xfrm>
        </p:spPr>
        <p:txBody>
          <a:bodyPr anchor="ctr">
            <a:normAutofit lnSpcReduction="10000"/>
          </a:bodyPr>
          <a:lstStyle/>
          <a:p>
            <a:r>
              <a:rPr lang="en-GB" dirty="0">
                <a:hlinkClick r:id="rId3"/>
              </a:rPr>
              <a:t>https://www.independent.co.uk/news/uk/home-news/manchester-arena-bombing-mi5-abedi-b1945714.html</a:t>
            </a:r>
            <a:endParaRPr lang="en-GB" dirty="0"/>
          </a:p>
          <a:p>
            <a:r>
              <a:rPr lang="en-GB" dirty="0">
                <a:hlinkClick r:id="rId4"/>
              </a:rPr>
              <a:t>https://www.jesip.org.uk/uploads/media/Documents%20Products/Kerslake_Report_Manchester_Are.pdf</a:t>
            </a:r>
            <a:endParaRPr lang="en-GB" dirty="0"/>
          </a:p>
          <a:p>
            <a:r>
              <a:rPr lang="en-GB" dirty="0">
                <a:hlinkClick r:id="rId5"/>
              </a:rPr>
              <a:t>https://www.gov.uk/government/news/government-sets-out-24-million-for-greater-manchester-following-2017-terror-attack</a:t>
            </a:r>
            <a:endParaRPr lang="en-GB" dirty="0"/>
          </a:p>
          <a:p>
            <a:r>
              <a:rPr lang="en-GB" dirty="0">
                <a:hlinkClick r:id="rId6"/>
              </a:rPr>
              <a:t>https://time.com/4790103/theresa-may-reacts-manchester-suicide-bomb/</a:t>
            </a:r>
            <a:endParaRPr lang="en-GB" dirty="0"/>
          </a:p>
          <a:p>
            <a:r>
              <a:rPr lang="en-GB" dirty="0">
                <a:hlinkClick r:id="rId7"/>
              </a:rPr>
              <a:t>https://democracy.manchester.gov.uk/documents/s13150/Appendix%201%20-%20Martyns_Law_Final_Report.pdf</a:t>
            </a:r>
            <a:endParaRPr lang="en-GB" dirty="0"/>
          </a:p>
          <a:p>
            <a:endParaRPr lang="en-GB" dirty="0"/>
          </a:p>
          <a:p>
            <a:endParaRPr lang="en-GB" dirty="0"/>
          </a:p>
        </p:txBody>
      </p:sp>
    </p:spTree>
    <p:extLst>
      <p:ext uri="{BB962C8B-B14F-4D97-AF65-F5344CB8AC3E}">
        <p14:creationId xmlns:p14="http://schemas.microsoft.com/office/powerpoint/2010/main" val="327718949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{4902FC37-66DC-2446-AEAE-76F53A48B3C0}tf10001120</Template>
  <TotalTime>2275</TotalTime>
  <Words>5640</Words>
  <Application>Microsoft Macintosh PowerPoint</Application>
  <PresentationFormat>Widescreen</PresentationFormat>
  <Paragraphs>310</Paragraphs>
  <Slides>30</Slides>
  <Notes>30</Notes>
  <HiddenSlides>0</HiddenSlides>
  <MMClips>28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Gill Sans MT</vt:lpstr>
      <vt:lpstr>Parcel</vt:lpstr>
      <vt:lpstr>Manchester Arena Attack</vt:lpstr>
      <vt:lpstr>Aim</vt:lpstr>
      <vt:lpstr>Objectives</vt:lpstr>
      <vt:lpstr>Summary of events</vt:lpstr>
      <vt:lpstr>The Attacker</vt:lpstr>
      <vt:lpstr>The Attacker, Cont.</vt:lpstr>
      <vt:lpstr>Ties to terrorist organisations?</vt:lpstr>
      <vt:lpstr>Ties to terrorist organisations?Cont. </vt:lpstr>
      <vt:lpstr>Ideology, Motives and Goals</vt:lpstr>
      <vt:lpstr>ISIS claim responsibility, Cont.</vt:lpstr>
      <vt:lpstr>What happened?</vt:lpstr>
      <vt:lpstr>PowerPoint Presentation</vt:lpstr>
      <vt:lpstr>PowerPoint Presentation</vt:lpstr>
      <vt:lpstr>The attackers brother</vt:lpstr>
      <vt:lpstr>Hashem Abedi - Guilty</vt:lpstr>
      <vt:lpstr>The Victims</vt:lpstr>
      <vt:lpstr>PowerPoint Presentation</vt:lpstr>
      <vt:lpstr>PowerPoint Presentation</vt:lpstr>
      <vt:lpstr>Signs missed?</vt:lpstr>
      <vt:lpstr>PowerPoint Presentation</vt:lpstr>
      <vt:lpstr>Signs Missed, Cont.</vt:lpstr>
      <vt:lpstr>Emergency Service Response</vt:lpstr>
      <vt:lpstr>Theresa May Remarks on the attack</vt:lpstr>
      <vt:lpstr>Government Responses, Cont.</vt:lpstr>
      <vt:lpstr>Inquests</vt:lpstr>
      <vt:lpstr>Proposed Legislation – Martyn’s Law</vt:lpstr>
      <vt:lpstr>Conclusion</vt:lpstr>
      <vt:lpstr>TASK for workshop</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Manchester Arena Attack</dc:title>
  <dc:creator>Sian Clare Wall (2110786)</dc:creator>
  <cp:lastModifiedBy>Sian Clare Wall (2110786)</cp:lastModifiedBy>
  <cp:revision>10</cp:revision>
  <cp:lastPrinted>2021-11-18T15:53:16Z</cp:lastPrinted>
  <dcterms:created xsi:type="dcterms:W3CDTF">2021-11-16T13:25:19Z</dcterms:created>
  <dcterms:modified xsi:type="dcterms:W3CDTF">2021-11-18T19:14:54Z</dcterms:modified>
</cp:coreProperties>
</file>