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99"/>
    <p:restoredTop sz="94650"/>
  </p:normalViewPr>
  <p:slideViewPr>
    <p:cSldViewPr snapToGrid="0">
      <p:cViewPr varScale="1">
        <p:scale>
          <a:sx n="94" d="100"/>
          <a:sy n="94" d="100"/>
        </p:scale>
        <p:origin x="200" y="7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E53FA8-DD96-624A-B635-D34F356969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EE3A82-2E58-7AC0-A7AD-C1CFA3A1E9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0E3FA0-61CA-0565-3E3E-0FAF0ECEFE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624C7-2F9E-814D-913D-BA11D5512C36}" type="datetimeFigureOut">
              <a:rPr lang="en-US" smtClean="0"/>
              <a:t>2/12/26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086AC5-6A54-E44D-B715-1634DA5030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CDDB4B-27F4-9609-360A-AD5512ADE0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69662-2BD4-F44D-BC60-F0BC13BB0A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01702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B3BF3-9B81-8CAC-4CB1-E80D8E32BE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230507-DB59-3776-22DE-14E810C6B8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A52095-57DE-7C03-A463-0D27207E16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624C7-2F9E-814D-913D-BA11D5512C36}" type="datetimeFigureOut">
              <a:rPr lang="en-US" smtClean="0"/>
              <a:t>2/12/26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7ED322-C983-38CB-B31E-6D977AC924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2F0F40-CB5B-87EC-47BF-C94E2307F7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69662-2BD4-F44D-BC60-F0BC13BB0A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72523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6B1B1-7D6B-954B-282F-74785FE707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BB85BF-76A4-549C-1393-B22E8D4CFA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1CC2E4-F30C-D333-483F-E7751249D2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624C7-2F9E-814D-913D-BA11D5512C36}" type="datetimeFigureOut">
              <a:rPr lang="en-US" smtClean="0"/>
              <a:t>2/12/26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0B6842-BF1F-C905-BF13-41884E1559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6FFF6A-06AC-7FA0-A667-86F84FC569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69662-2BD4-F44D-BC60-F0BC13BB0A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81824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C40CA7-248A-4F86-6DA6-21023A04CB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03791A-40D2-E7EF-80C8-228623B8F1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317227-7BB8-3C1B-3C42-6B7F52817B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D42B8A-966D-37C6-9473-FAE6624AA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624C7-2F9E-814D-913D-BA11D5512C36}" type="datetimeFigureOut">
              <a:rPr lang="en-US" smtClean="0"/>
              <a:t>2/12/26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D02859-272C-60F5-ADC7-85E8234C7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3238CB-5604-47AA-92A9-A6B475B6BE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69662-2BD4-F44D-BC60-F0BC13BB0A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48565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2E4D73-C61D-7687-65BB-DFB39229EB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96FDD7-0246-017B-E1DD-32BCFA1914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5709F2-DC04-7AD2-3F49-5EEF877C15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4421BA-94E7-3079-8C3E-80A827E9689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F6BB946-B352-A5E3-B8C3-E182C5BB9B0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25389DD-2C31-D45C-5A62-19DB65B606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624C7-2F9E-814D-913D-BA11D5512C36}" type="datetimeFigureOut">
              <a:rPr lang="en-US" smtClean="0"/>
              <a:t>2/12/26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1652C8E-6BE4-1A38-1316-FD6A27D0C0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A1FFB48-0CAD-D535-72CE-49F3810111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69662-2BD4-F44D-BC60-F0BC13BB0A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20695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A22F5-B52D-D69F-DF3F-332063EE25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89D2EA-1BF0-39A1-FC49-B4924BD67F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624C7-2F9E-814D-913D-BA11D5512C36}" type="datetimeFigureOut">
              <a:rPr lang="en-US" smtClean="0"/>
              <a:t>2/12/26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8F495CE-CE33-2DF0-ACD0-35F45606CC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09534-61D6-0EE0-7DF0-BD48ACE3C3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69662-2BD4-F44D-BC60-F0BC13BB0A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91079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B4C2E6D-338A-63A6-A24A-B55905E492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624C7-2F9E-814D-913D-BA11D5512C36}" type="datetimeFigureOut">
              <a:rPr lang="en-US" smtClean="0"/>
              <a:t>2/12/26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51C18E4-ED27-05DC-E77F-8828250EC3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4D283D-C0E1-2DD0-CE75-AB5E874646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69662-2BD4-F44D-BC60-F0BC13BB0A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11069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651341-43C8-2EF2-73B2-8CEF78A1DF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790DBA-73EC-77DD-2D68-A698A8F950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66DA08-DC9C-2543-6F05-7A5E6E4C96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5964A7-3DB6-F21F-ED8C-4AFF9D87F9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624C7-2F9E-814D-913D-BA11D5512C36}" type="datetimeFigureOut">
              <a:rPr lang="en-US" smtClean="0"/>
              <a:t>2/12/26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96CC48-FBE3-D8D6-12AF-9AECDACABA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34F856-00BF-0D19-0AE0-E2E1B0151C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69662-2BD4-F44D-BC60-F0BC13BB0A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69314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59CDED-D370-D61C-F2A7-BFE923515D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45C3F1-18F7-1FFC-2680-36748FDA160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32F697-D8DC-F9B8-0E73-05823F1B20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3AEC4D-6369-FEC0-8AE4-4421DD60E9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624C7-2F9E-814D-913D-BA11D5512C36}" type="datetimeFigureOut">
              <a:rPr lang="en-US" smtClean="0"/>
              <a:t>2/12/26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1A9A03-8E42-EFAA-32F0-B26C0CB549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CF9EF1-6728-3055-9030-21A0AB1A7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69662-2BD4-F44D-BC60-F0BC13BB0A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5764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C8DACE-84E4-AB5B-CDC9-E838BB774E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A82A350-E9B9-D717-1A46-3B636BD2F6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9A03E8-5F39-2E2A-B9BA-FCA6DD06E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624C7-2F9E-814D-913D-BA11D5512C36}" type="datetimeFigureOut">
              <a:rPr lang="en-US" smtClean="0"/>
              <a:t>2/12/26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F7CB89-3302-0295-5E64-2B996363DF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4D4F27-48B3-56DF-CD8A-0EDCA60EDF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69662-2BD4-F44D-BC60-F0BC13BB0A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13708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62B9441-D09A-5E45-93B2-F88FF0ACF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B23B9FF-7838-C5A0-CD06-0A4BA726D0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85BFF8-51EE-8A29-399D-64BA64D97C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624C7-2F9E-814D-913D-BA11D5512C36}" type="datetimeFigureOut">
              <a:rPr lang="en-US" smtClean="0"/>
              <a:t>2/12/26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D9FE69-4FD6-AAA4-30C0-D6145F4037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9BDC8F-9522-4003-E59F-3FB003FE68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69662-2BD4-F44D-BC60-F0BC13BB0A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8940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A96B122-0F7E-9BA7-9549-2874AFA695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252BD7-8C40-3CB2-E133-31268BBF01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0925CE-822A-C9F5-2EC1-67568647EC7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C9624C7-2F9E-814D-913D-BA11D5512C36}" type="datetimeFigureOut">
              <a:rPr lang="en-US" smtClean="0"/>
              <a:t>2/12/26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B36C19-3562-3542-8280-A5FE1CE7271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56EFE1-176B-9F8B-DA13-BF3C0C308EB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DD69662-2BD4-F44D-BC60-F0BC13BB0A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62074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FE31F218-CB83-0723-8AEC-CB1B45FD2F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89927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5844</TotalTime>
  <Words>0</Words>
  <Application>Microsoft Macintosh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Renata Messa Gutuzzo (2337141)</dc:creator>
  <cp:lastModifiedBy>Renata Messa Gutuzzo (2337141)</cp:lastModifiedBy>
  <cp:revision>1</cp:revision>
  <dcterms:created xsi:type="dcterms:W3CDTF">2026-02-12T09:30:37Z</dcterms:created>
  <dcterms:modified xsi:type="dcterms:W3CDTF">2026-02-16T10:55:13Z</dcterms:modified>
</cp:coreProperties>
</file>