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75" r:id="rId4"/>
    <p:sldId id="260" r:id="rId5"/>
    <p:sldId id="267" r:id="rId6"/>
    <p:sldId id="269" r:id="rId7"/>
    <p:sldId id="268" r:id="rId8"/>
    <p:sldId id="273" r:id="rId9"/>
    <p:sldId id="274" r:id="rId10"/>
    <p:sldId id="271" r:id="rId11"/>
    <p:sldId id="272" r:id="rId12"/>
    <p:sldId id="261" r:id="rId13"/>
    <p:sldId id="262" r:id="rId14"/>
    <p:sldId id="276" r:id="rId15"/>
    <p:sldId id="257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75C6E0-9940-C685-C637-E6B776E6BF1E}" v="2106" dt="2024-05-10T10:56:42.078"/>
    <p1510:client id="{8186DF9D-7B94-DE22-2845-BC3AD8465395}" v="9" dt="2024-05-10T09:25:38.236"/>
    <p1510:client id="{9100BBBA-C2DA-FBA2-211C-36DF73FC2FA5}" v="25" dt="2024-05-10T00:01:02.460"/>
    <p1510:client id="{B84B5CDA-12E2-B06A-AE20-050E4151C3E3}" v="3" dt="2024-05-10T10:56:54.792"/>
    <p1510:client id="{CCCCD341-B0D0-027B-2D0C-734FFB1B4997}" v="42" dt="2024-05-09T16:36:07.3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 Hill (2305698)" userId="S::2305698@student.uwtsd.ac.uk::c6682646-8e1e-43ac-826c-14172f1f3298" providerId="AD" clId="Web-{8186DF9D-7B94-DE22-2845-BC3AD8465395}"/>
    <pc:docChg chg="modSld">
      <pc:chgData name="Nia Hill (2305698)" userId="S::2305698@student.uwtsd.ac.uk::c6682646-8e1e-43ac-826c-14172f1f3298" providerId="AD" clId="Web-{8186DF9D-7B94-DE22-2845-BC3AD8465395}" dt="2024-05-10T09:25:36.048" v="7" actId="20577"/>
      <pc:docMkLst>
        <pc:docMk/>
      </pc:docMkLst>
      <pc:sldChg chg="modSp">
        <pc:chgData name="Nia Hill (2305698)" userId="S::2305698@student.uwtsd.ac.uk::c6682646-8e1e-43ac-826c-14172f1f3298" providerId="AD" clId="Web-{8186DF9D-7B94-DE22-2845-BC3AD8465395}" dt="2024-05-10T09:25:36.048" v="7" actId="20577"/>
        <pc:sldMkLst>
          <pc:docMk/>
          <pc:sldMk cId="2593337963" sldId="271"/>
        </pc:sldMkLst>
        <pc:spChg chg="mod">
          <ac:chgData name="Nia Hill (2305698)" userId="S::2305698@student.uwtsd.ac.uk::c6682646-8e1e-43ac-826c-14172f1f3298" providerId="AD" clId="Web-{8186DF9D-7B94-DE22-2845-BC3AD8465395}" dt="2024-05-10T09:25:36.048" v="7" actId="20577"/>
          <ac:spMkLst>
            <pc:docMk/>
            <pc:sldMk cId="2593337963" sldId="271"/>
            <ac:spMk id="6" creationId="{63C96F54-06C4-44C8-AB1F-BF7EE2BC7ED8}"/>
          </ac:spMkLst>
        </pc:spChg>
      </pc:sldChg>
    </pc:docChg>
  </pc:docChgLst>
  <pc:docChgLst>
    <pc:chgData name="Nia Hill (2305698)" userId="S::2305698@student.uwtsd.ac.uk::c6682646-8e1e-43ac-826c-14172f1f3298" providerId="AD" clId="Web-{1875C6E0-9940-C685-C637-E6B776E6BF1E}"/>
    <pc:docChg chg="addSld delSld modSld sldOrd addMainMaster delMainMaster">
      <pc:chgData name="Nia Hill (2305698)" userId="S::2305698@student.uwtsd.ac.uk::c6682646-8e1e-43ac-826c-14172f1f3298" providerId="AD" clId="Web-{1875C6E0-9940-C685-C637-E6B776E6BF1E}" dt="2024-05-10T10:56:42.078" v="2076" actId="20577"/>
      <pc:docMkLst>
        <pc:docMk/>
      </pc:docMkLst>
      <pc:sldChg chg="delSp modSp del mod modClrScheme delDesignElem chgLayout">
        <pc:chgData name="Nia Hill (2305698)" userId="S::2305698@student.uwtsd.ac.uk::c6682646-8e1e-43ac-826c-14172f1f3298" providerId="AD" clId="Web-{1875C6E0-9940-C685-C637-E6B776E6BF1E}" dt="2024-05-08T17:16:34.612" v="78"/>
        <pc:sldMkLst>
          <pc:docMk/>
          <pc:sldMk cId="109857222" sldId="256"/>
        </pc:sldMkLst>
        <pc:spChg chg="mod ord">
          <ac:chgData name="Nia Hill (2305698)" userId="S::2305698@student.uwtsd.ac.uk::c6682646-8e1e-43ac-826c-14172f1f3298" providerId="AD" clId="Web-{1875C6E0-9940-C685-C637-E6B776E6BF1E}" dt="2024-05-08T17:04:12.893" v="4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4:24.878" v="6" actId="20577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109857222" sldId="256"/>
            <ac:spMk id="9" creationId="{B9BBDDCC-0358-4EDD-9820-287B1D8FDEE8}"/>
          </ac:spMkLst>
        </pc:spChg>
        <pc:spChg chg="del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109857222" sldId="256"/>
            <ac:spMk id="11" creationId="{DE85C6F8-1197-41BB-810E-FD2CBA60E3A9}"/>
          </ac:spMkLst>
        </pc:spChg>
        <pc:spChg chg="del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109857222" sldId="256"/>
            <ac:spMk id="13" creationId="{155C8441-74BB-42B4-8567-536A10555DC9}"/>
          </ac:spMkLst>
        </pc:spChg>
        <pc:spChg chg="del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109857222" sldId="256"/>
            <ac:spMk id="15" creationId="{FBE31AC6-E383-4D2B-9A24-69EEE084D547}"/>
          </ac:spMkLst>
        </pc:spChg>
        <pc:picChg chg="del mod">
          <ac:chgData name="Nia Hill (2305698)" userId="S::2305698@student.uwtsd.ac.uk::c6682646-8e1e-43ac-826c-14172f1f3298" providerId="AD" clId="Web-{1875C6E0-9940-C685-C637-E6B776E6BF1E}" dt="2024-05-08T17:04:29.926" v="8"/>
          <ac:picMkLst>
            <pc:docMk/>
            <pc:sldMk cId="109857222" sldId="256"/>
            <ac:picMk id="4" creationId="{9BD08E7F-F425-C77F-8B5A-F3507777BE40}"/>
          </ac:picMkLst>
        </pc:picChg>
        <pc:cxnChg chg="del">
          <ac:chgData name="Nia Hill (2305698)" userId="S::2305698@student.uwtsd.ac.uk::c6682646-8e1e-43ac-826c-14172f1f3298" providerId="AD" clId="Web-{1875C6E0-9940-C685-C637-E6B776E6BF1E}" dt="2024-05-08T17:03:49.486" v="2"/>
          <ac:cxnSpMkLst>
            <pc:docMk/>
            <pc:sldMk cId="109857222" sldId="256"/>
            <ac:cxnSpMk id="17" creationId="{2DD089E2-CEA3-48C4-9094-610D00D9460C}"/>
          </ac:cxnSpMkLst>
        </pc:cxnChg>
        <pc:cxnChg chg="del">
          <ac:chgData name="Nia Hill (2305698)" userId="S::2305698@student.uwtsd.ac.uk::c6682646-8e1e-43ac-826c-14172f1f3298" providerId="AD" clId="Web-{1875C6E0-9940-C685-C637-E6B776E6BF1E}" dt="2024-05-08T17:03:49.486" v="2"/>
          <ac:cxnSpMkLst>
            <pc:docMk/>
            <pc:sldMk cId="109857222" sldId="256"/>
            <ac:cxnSpMk id="19" creationId="{2F49F475-10BF-4E7D-9BE8-5329BCAFE2C8}"/>
          </ac:cxnSpMkLst>
        </pc:cxnChg>
        <pc:cxnChg chg="del">
          <ac:chgData name="Nia Hill (2305698)" userId="S::2305698@student.uwtsd.ac.uk::c6682646-8e1e-43ac-826c-14172f1f3298" providerId="AD" clId="Web-{1875C6E0-9940-C685-C637-E6B776E6BF1E}" dt="2024-05-08T17:03:49.486" v="2"/>
          <ac:cxnSpMkLst>
            <pc:docMk/>
            <pc:sldMk cId="109857222" sldId="256"/>
            <ac:cxnSpMk id="21" creationId="{621E947D-525D-4D2A-B0C3-E1BFCA6060FD}"/>
          </ac:cxnSpMkLst>
        </pc:cxnChg>
      </pc:sldChg>
      <pc:sldChg chg="modSp mod ord modClrScheme chgLayout">
        <pc:chgData name="Nia Hill (2305698)" userId="S::2305698@student.uwtsd.ac.uk::c6682646-8e1e-43ac-826c-14172f1f3298" providerId="AD" clId="Web-{1875C6E0-9940-C685-C637-E6B776E6BF1E}" dt="2024-05-10T10:56:42.078" v="2076" actId="20577"/>
        <pc:sldMkLst>
          <pc:docMk/>
          <pc:sldMk cId="3576464680" sldId="257"/>
        </pc:sldMkLst>
        <pc:spChg chg="mod ord">
          <ac:chgData name="Nia Hill (2305698)" userId="S::2305698@student.uwtsd.ac.uk::c6682646-8e1e-43ac-826c-14172f1f3298" providerId="AD" clId="Web-{1875C6E0-9940-C685-C637-E6B776E6BF1E}" dt="2024-05-10T00:44:40.485" v="1642" actId="20577"/>
          <ac:spMkLst>
            <pc:docMk/>
            <pc:sldMk cId="3576464680" sldId="257"/>
            <ac:spMk id="2" creationId="{E9FC6997-E5FE-22B0-7E6C-5A932A8DAEC4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10T10:56:42.078" v="2076" actId="20577"/>
          <ac:spMkLst>
            <pc:docMk/>
            <pc:sldMk cId="3576464680" sldId="257"/>
            <ac:spMk id="3" creationId="{85B2EBF5-232A-4259-B9AE-B313362F8C8D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3576464680" sldId="257"/>
            <ac:spMk id="4" creationId="{1C13E8F3-F0C6-4769-AD08-8205E8F05507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3576464680" sldId="257"/>
            <ac:spMk id="5" creationId="{110662B3-3979-E7E8-969F-65C2ECF8B80C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3576464680" sldId="257"/>
            <ac:spMk id="6" creationId="{993A9210-AC7E-6416-7C6D-55832B824C98}"/>
          </ac:spMkLst>
        </pc:spChg>
      </pc:sldChg>
      <pc:sldChg chg="modSp del mod ord modClrScheme chgLayout">
        <pc:chgData name="Nia Hill (2305698)" userId="S::2305698@student.uwtsd.ac.uk::c6682646-8e1e-43ac-826c-14172f1f3298" providerId="AD" clId="Web-{1875C6E0-9940-C685-C637-E6B776E6BF1E}" dt="2024-05-08T17:19:32.931" v="90"/>
        <pc:sldMkLst>
          <pc:docMk/>
          <pc:sldMk cId="699427758" sldId="258"/>
        </pc:sldMkLst>
        <pc:spChg chg="mod ord">
          <ac:chgData name="Nia Hill (2305698)" userId="S::2305698@student.uwtsd.ac.uk::c6682646-8e1e-43ac-826c-14172f1f3298" providerId="AD" clId="Web-{1875C6E0-9940-C685-C637-E6B776E6BF1E}" dt="2024-05-08T17:16:33.862" v="77" actId="20577"/>
          <ac:spMkLst>
            <pc:docMk/>
            <pc:sldMk cId="699427758" sldId="258"/>
            <ac:spMk id="2" creationId="{ADA04B0F-91D7-B016-03B2-2B3DADC451BD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699427758" sldId="258"/>
            <ac:spMk id="3" creationId="{88ADD5DD-6C1A-056E-385A-6FE8A2E898CA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699427758" sldId="258"/>
            <ac:spMk id="4" creationId="{DE401DBE-0031-CB18-038F-CA7B4DE93106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699427758" sldId="258"/>
            <ac:spMk id="5" creationId="{40E068D3-5B21-0583-4529-9EAC541B40E9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699427758" sldId="258"/>
            <ac:spMk id="6" creationId="{5D7E530C-554A-31F6-0BD0-DDE15BE4E2F9}"/>
          </ac:spMkLst>
        </pc:spChg>
      </pc:sldChg>
      <pc:sldChg chg="modSp del mod modClrScheme chgLayout">
        <pc:chgData name="Nia Hill (2305698)" userId="S::2305698@student.uwtsd.ac.uk::c6682646-8e1e-43ac-826c-14172f1f3298" providerId="AD" clId="Web-{1875C6E0-9940-C685-C637-E6B776E6BF1E}" dt="2024-05-08T17:19:53.667" v="97"/>
        <pc:sldMkLst>
          <pc:docMk/>
          <pc:sldMk cId="1832756319" sldId="259"/>
        </pc:sldMkLst>
        <pc:spChg chg="mod ord">
          <ac:chgData name="Nia Hill (2305698)" userId="S::2305698@student.uwtsd.ac.uk::c6682646-8e1e-43ac-826c-14172f1f3298" providerId="AD" clId="Web-{1875C6E0-9940-C685-C637-E6B776E6BF1E}" dt="2024-05-08T17:19:00.868" v="82" actId="20577"/>
          <ac:spMkLst>
            <pc:docMk/>
            <pc:sldMk cId="1832756319" sldId="259"/>
            <ac:spMk id="2" creationId="{AB52FAAE-17C3-B852-BD75-34F37F351B3A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1832756319" sldId="259"/>
            <ac:spMk id="3" creationId="{D7E6DB85-8B7D-ED5B-D4AE-5A80E41C575A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1832756319" sldId="259"/>
            <ac:spMk id="4" creationId="{7303480A-A60F-D672-7A9C-77D79291B848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1832756319" sldId="259"/>
            <ac:spMk id="5" creationId="{DA83473F-4980-753B-399F-6E8DD8F05487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1832756319" sldId="259"/>
            <ac:spMk id="6" creationId="{3DB521B7-43DB-787B-B4E6-6E9762E4F7D1}"/>
          </ac:spMkLst>
        </pc:spChg>
      </pc:sldChg>
      <pc:sldChg chg="addSp delSp modSp mod ord modTransition modClrScheme addAnim chgLayout">
        <pc:chgData name="Nia Hill (2305698)" userId="S::2305698@student.uwtsd.ac.uk::c6682646-8e1e-43ac-826c-14172f1f3298" providerId="AD" clId="Web-{1875C6E0-9940-C685-C637-E6B776E6BF1E}" dt="2024-05-10T07:49:27.328" v="2025"/>
        <pc:sldMkLst>
          <pc:docMk/>
          <pc:sldMk cId="3115699309" sldId="260"/>
        </pc:sldMkLst>
        <pc:spChg chg="mod ord">
          <ac:chgData name="Nia Hill (2305698)" userId="S::2305698@student.uwtsd.ac.uk::c6682646-8e1e-43ac-826c-14172f1f3298" providerId="AD" clId="Web-{1875C6E0-9940-C685-C637-E6B776E6BF1E}" dt="2024-05-09T19:52:16.942" v="1049"/>
          <ac:spMkLst>
            <pc:docMk/>
            <pc:sldMk cId="3115699309" sldId="260"/>
            <ac:spMk id="2" creationId="{3DC6A517-F14F-FF05-4474-E4B3A0A15B50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9T19:53:32.666" v="1059" actId="20577"/>
          <ac:spMkLst>
            <pc:docMk/>
            <pc:sldMk cId="3115699309" sldId="260"/>
            <ac:spMk id="3" creationId="{B7D04BF0-8343-F29E-4C47-6D025E7E1114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9T19:52:16.942" v="1049"/>
          <ac:spMkLst>
            <pc:docMk/>
            <pc:sldMk cId="3115699309" sldId="260"/>
            <ac:spMk id="4" creationId="{FA1D47E8-A23B-C3C4-4A34-E4953CB9706C}"/>
          </ac:spMkLst>
        </pc:spChg>
        <pc:spChg chg="add del mod ord">
          <ac:chgData name="Nia Hill (2305698)" userId="S::2305698@student.uwtsd.ac.uk::c6682646-8e1e-43ac-826c-14172f1f3298" providerId="AD" clId="Web-{1875C6E0-9940-C685-C637-E6B776E6BF1E}" dt="2024-05-09T19:52:16.942" v="1049"/>
          <ac:spMkLst>
            <pc:docMk/>
            <pc:sldMk cId="3115699309" sldId="260"/>
            <ac:spMk id="5" creationId="{9C2B105A-6003-D74E-5E2B-F5D6F73593D3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9T19:52:16.942" v="1049"/>
          <ac:spMkLst>
            <pc:docMk/>
            <pc:sldMk cId="3115699309" sldId="260"/>
            <ac:spMk id="6" creationId="{9E724898-166B-C5E7-E1FE-DA404BE9F8CE}"/>
          </ac:spMkLst>
        </pc:spChg>
        <pc:spChg chg="add del mod">
          <ac:chgData name="Nia Hill (2305698)" userId="S::2305698@student.uwtsd.ac.uk::c6682646-8e1e-43ac-826c-14172f1f3298" providerId="AD" clId="Web-{1875C6E0-9940-C685-C637-E6B776E6BF1E}" dt="2024-05-09T19:53:35.870" v="1060"/>
          <ac:spMkLst>
            <pc:docMk/>
            <pc:sldMk cId="3115699309" sldId="260"/>
            <ac:spMk id="8" creationId="{F37A5C02-73CB-D3F3-8A73-69AC87EF8906}"/>
          </ac:spMkLst>
        </pc:spChg>
        <pc:spChg chg="add del mod">
          <ac:chgData name="Nia Hill (2305698)" userId="S::2305698@student.uwtsd.ac.uk::c6682646-8e1e-43ac-826c-14172f1f3298" providerId="AD" clId="Web-{1875C6E0-9940-C685-C637-E6B776E6BF1E}" dt="2024-05-09T19:52:08.942" v="1046"/>
          <ac:spMkLst>
            <pc:docMk/>
            <pc:sldMk cId="3115699309" sldId="260"/>
            <ac:spMk id="13" creationId="{97EF6EF7-0223-EA8D-4014-E00FFE5106E7}"/>
          </ac:spMkLst>
        </pc:spChg>
        <pc:spChg chg="add del mod">
          <ac:chgData name="Nia Hill (2305698)" userId="S::2305698@student.uwtsd.ac.uk::c6682646-8e1e-43ac-826c-14172f1f3298" providerId="AD" clId="Web-{1875C6E0-9940-C685-C637-E6B776E6BF1E}" dt="2024-05-09T19:52:08.942" v="1046"/>
          <ac:spMkLst>
            <pc:docMk/>
            <pc:sldMk cId="3115699309" sldId="260"/>
            <ac:spMk id="15" creationId="{40B0A38B-5FE9-BE2B-4D45-6D1542992CD3}"/>
          </ac:spMkLst>
        </pc:spChg>
        <pc:spChg chg="add del mod">
          <ac:chgData name="Nia Hill (2305698)" userId="S::2305698@student.uwtsd.ac.uk::c6682646-8e1e-43ac-826c-14172f1f3298" providerId="AD" clId="Web-{1875C6E0-9940-C685-C637-E6B776E6BF1E}" dt="2024-05-09T19:52:08.942" v="1046"/>
          <ac:spMkLst>
            <pc:docMk/>
            <pc:sldMk cId="3115699309" sldId="260"/>
            <ac:spMk id="17" creationId="{1C5F9101-8E2E-71AA-FF55-D934059D3B23}"/>
          </ac:spMkLst>
        </pc:spChg>
        <pc:spChg chg="add del mod">
          <ac:chgData name="Nia Hill (2305698)" userId="S::2305698@student.uwtsd.ac.uk::c6682646-8e1e-43ac-826c-14172f1f3298" providerId="AD" clId="Web-{1875C6E0-9940-C685-C637-E6B776E6BF1E}" dt="2024-05-09T19:52:16.942" v="1048"/>
          <ac:spMkLst>
            <pc:docMk/>
            <pc:sldMk cId="3115699309" sldId="260"/>
            <ac:spMk id="19" creationId="{4511B5E6-3AC1-8BD9-A164-DB4D4C9BDCA7}"/>
          </ac:spMkLst>
        </pc:spChg>
        <pc:spChg chg="add del mod">
          <ac:chgData name="Nia Hill (2305698)" userId="S::2305698@student.uwtsd.ac.uk::c6682646-8e1e-43ac-826c-14172f1f3298" providerId="AD" clId="Web-{1875C6E0-9940-C685-C637-E6B776E6BF1E}" dt="2024-05-09T19:52:16.942" v="1048"/>
          <ac:spMkLst>
            <pc:docMk/>
            <pc:sldMk cId="3115699309" sldId="260"/>
            <ac:spMk id="20" creationId="{FA1CD30B-8167-9CD4-71B7-41A261682B7F}"/>
          </ac:spMkLst>
        </pc:spChg>
        <pc:spChg chg="add del mod">
          <ac:chgData name="Nia Hill (2305698)" userId="S::2305698@student.uwtsd.ac.uk::c6682646-8e1e-43ac-826c-14172f1f3298" providerId="AD" clId="Web-{1875C6E0-9940-C685-C637-E6B776E6BF1E}" dt="2024-05-09T19:52:16.942" v="1048"/>
          <ac:spMkLst>
            <pc:docMk/>
            <pc:sldMk cId="3115699309" sldId="260"/>
            <ac:spMk id="21" creationId="{CE4FC84D-DBB3-F77F-DF7B-025410950220}"/>
          </ac:spMkLst>
        </pc:spChg>
        <pc:spChg chg="add mod">
          <ac:chgData name="Nia Hill (2305698)" userId="S::2305698@student.uwtsd.ac.uk::c6682646-8e1e-43ac-826c-14172f1f3298" providerId="AD" clId="Web-{1875C6E0-9940-C685-C637-E6B776E6BF1E}" dt="2024-05-09T19:52:16.942" v="1049"/>
          <ac:spMkLst>
            <pc:docMk/>
            <pc:sldMk cId="3115699309" sldId="260"/>
            <ac:spMk id="23" creationId="{D4C9EF9F-BC1B-6CFF-6A6E-CA27D11B6456}"/>
          </ac:spMkLst>
        </pc:spChg>
        <pc:picChg chg="add mod ord">
          <ac:chgData name="Nia Hill (2305698)" userId="S::2305698@student.uwtsd.ac.uk::c6682646-8e1e-43ac-826c-14172f1f3298" providerId="AD" clId="Web-{1875C6E0-9940-C685-C637-E6B776E6BF1E}" dt="2024-05-09T19:52:16.942" v="1049"/>
          <ac:picMkLst>
            <pc:docMk/>
            <pc:sldMk cId="3115699309" sldId="260"/>
            <ac:picMk id="7" creationId="{763D83F2-050F-B441-2A2A-CE3FF8394645}"/>
          </ac:picMkLst>
        </pc:picChg>
      </pc:sldChg>
      <pc:sldChg chg="modSp mod ord modTransition modClrScheme chgLayout">
        <pc:chgData name="Nia Hill (2305698)" userId="S::2305698@student.uwtsd.ac.uk::c6682646-8e1e-43ac-826c-14172f1f3298" providerId="AD" clId="Web-{1875C6E0-9940-C685-C637-E6B776E6BF1E}" dt="2024-05-10T07:50:26.346" v="2031"/>
        <pc:sldMkLst>
          <pc:docMk/>
          <pc:sldMk cId="3875763567" sldId="261"/>
        </pc:sldMkLst>
        <pc:spChg chg="mod ord">
          <ac:chgData name="Nia Hill (2305698)" userId="S::2305698@student.uwtsd.ac.uk::c6682646-8e1e-43ac-826c-14172f1f3298" providerId="AD" clId="Web-{1875C6E0-9940-C685-C637-E6B776E6BF1E}" dt="2024-05-09T20:15:39.722" v="1220" actId="20577"/>
          <ac:spMkLst>
            <pc:docMk/>
            <pc:sldMk cId="3875763567" sldId="261"/>
            <ac:spMk id="2" creationId="{51F39680-D72E-6D87-88BF-68823209C516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3875763567" sldId="261"/>
            <ac:spMk id="3" creationId="{04424487-FC5A-372F-C4B7-494B60540EFF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3875763567" sldId="261"/>
            <ac:spMk id="4" creationId="{027F7995-99E2-84F0-11AE-3FB4E187ADCF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3875763567" sldId="261"/>
            <ac:spMk id="5" creationId="{20FF1F5D-C664-FCD9-23EB-C1930285E3C0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3875763567" sldId="261"/>
            <ac:spMk id="6" creationId="{05A2756F-3F33-E869-F7D4-BFC7BBFCF4E4}"/>
          </ac:spMkLst>
        </pc:spChg>
      </pc:sldChg>
      <pc:sldChg chg="modSp mod modTransition modClrScheme chgLayout">
        <pc:chgData name="Nia Hill (2305698)" userId="S::2305698@student.uwtsd.ac.uk::c6682646-8e1e-43ac-826c-14172f1f3298" providerId="AD" clId="Web-{1875C6E0-9940-C685-C637-E6B776E6BF1E}" dt="2024-05-10T07:51:01.128" v="2033" actId="20577"/>
        <pc:sldMkLst>
          <pc:docMk/>
          <pc:sldMk cId="2360442181" sldId="262"/>
        </pc:sldMkLst>
        <pc:spChg chg="mod ord">
          <ac:chgData name="Nia Hill (2305698)" userId="S::2305698@student.uwtsd.ac.uk::c6682646-8e1e-43ac-826c-14172f1f3298" providerId="AD" clId="Web-{1875C6E0-9940-C685-C637-E6B776E6BF1E}" dt="2024-05-10T07:51:01.128" v="2033" actId="20577"/>
          <ac:spMkLst>
            <pc:docMk/>
            <pc:sldMk cId="2360442181" sldId="262"/>
            <ac:spMk id="2" creationId="{A7970D31-423D-EA81-6698-63E080ACC26B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2360442181" sldId="262"/>
            <ac:spMk id="3" creationId="{46A197BC-EBDF-4C47-4516-F3008A9C4AE6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2360442181" sldId="262"/>
            <ac:spMk id="4" creationId="{99281DC4-E641-7C75-FC53-8F402F4831F5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2360442181" sldId="262"/>
            <ac:spMk id="5" creationId="{CD1434A1-BBC5-82B0-B67E-E4631EBE857B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2360442181" sldId="262"/>
            <ac:spMk id="6" creationId="{BFFA410F-6302-2290-9732-B34E8FB2BDD0}"/>
          </ac:spMkLst>
        </pc:spChg>
      </pc:sldChg>
      <pc:sldChg chg="modSp mod modClrScheme chgLayout">
        <pc:chgData name="Nia Hill (2305698)" userId="S::2305698@student.uwtsd.ac.uk::c6682646-8e1e-43ac-826c-14172f1f3298" providerId="AD" clId="Web-{1875C6E0-9940-C685-C637-E6B776E6BF1E}" dt="2024-05-08T17:03:49.486" v="2"/>
        <pc:sldMkLst>
          <pc:docMk/>
          <pc:sldMk cId="3359941240" sldId="263"/>
        </pc:sldMkLst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3359941240" sldId="263"/>
            <ac:spMk id="2" creationId="{0900E98F-4010-4042-9AAF-9394726FA2C3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3359941240" sldId="263"/>
            <ac:spMk id="3" creationId="{73E7A450-FC53-117C-68B6-48C733A79528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3359941240" sldId="263"/>
            <ac:spMk id="4" creationId="{E6F25D76-F669-0357-B561-C19E2779B4FA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3359941240" sldId="263"/>
            <ac:spMk id="5" creationId="{B11C5C27-3823-7C76-E9F5-F3BE7588A2AB}"/>
          </ac:spMkLst>
        </pc:spChg>
        <pc:spChg chg="mod ord">
          <ac:chgData name="Nia Hill (2305698)" userId="S::2305698@student.uwtsd.ac.uk::c6682646-8e1e-43ac-826c-14172f1f3298" providerId="AD" clId="Web-{1875C6E0-9940-C685-C637-E6B776E6BF1E}" dt="2024-05-08T17:03:49.486" v="2"/>
          <ac:spMkLst>
            <pc:docMk/>
            <pc:sldMk cId="3359941240" sldId="263"/>
            <ac:spMk id="6" creationId="{A66CD16F-2E8C-8F7C-4617-77FC0FD903F5}"/>
          </ac:spMkLst>
        </pc:spChg>
      </pc:sldChg>
      <pc:sldChg chg="addSp delSp modSp new">
        <pc:chgData name="Nia Hill (2305698)" userId="S::2305698@student.uwtsd.ac.uk::c6682646-8e1e-43ac-826c-14172f1f3298" providerId="AD" clId="Web-{1875C6E0-9940-C685-C637-E6B776E6BF1E}" dt="2024-05-08T17:15:58.188" v="75" actId="1076"/>
        <pc:sldMkLst>
          <pc:docMk/>
          <pc:sldMk cId="126271313" sldId="264"/>
        </pc:sldMkLst>
        <pc:spChg chg="mod">
          <ac:chgData name="Nia Hill (2305698)" userId="S::2305698@student.uwtsd.ac.uk::c6682646-8e1e-43ac-826c-14172f1f3298" providerId="AD" clId="Web-{1875C6E0-9940-C685-C637-E6B776E6BF1E}" dt="2024-05-08T17:15:58.188" v="75" actId="1076"/>
          <ac:spMkLst>
            <pc:docMk/>
            <pc:sldMk cId="126271313" sldId="264"/>
            <ac:spMk id="2" creationId="{A3099FF9-B4B9-E55F-5F5E-1CD23FC90FA9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8T17:15:51.766" v="74" actId="1076"/>
          <ac:spMkLst>
            <pc:docMk/>
            <pc:sldMk cId="126271313" sldId="264"/>
            <ac:spMk id="3" creationId="{605DC500-8FBA-2591-7586-5779355F2F61}"/>
          </ac:spMkLst>
        </pc:spChg>
        <pc:graphicFrameChg chg="add del mod modGraphic">
          <ac:chgData name="Nia Hill (2305698)" userId="S::2305698@student.uwtsd.ac.uk::c6682646-8e1e-43ac-826c-14172f1f3298" providerId="AD" clId="Web-{1875C6E0-9940-C685-C637-E6B776E6BF1E}" dt="2024-05-08T17:13:06.588" v="23"/>
          <ac:graphicFrameMkLst>
            <pc:docMk/>
            <pc:sldMk cId="126271313" sldId="264"/>
            <ac:graphicFrameMk id="8" creationId="{77E44F0A-9215-2885-894D-9746F99064BF}"/>
          </ac:graphicFrameMkLst>
        </pc:graphicFrameChg>
        <pc:graphicFrameChg chg="add del mod">
          <ac:chgData name="Nia Hill (2305698)" userId="S::2305698@student.uwtsd.ac.uk::c6682646-8e1e-43ac-826c-14172f1f3298" providerId="AD" clId="Web-{1875C6E0-9940-C685-C637-E6B776E6BF1E}" dt="2024-05-08T17:13:04.087" v="22"/>
          <ac:graphicFrameMkLst>
            <pc:docMk/>
            <pc:sldMk cId="126271313" sldId="264"/>
            <ac:graphicFrameMk id="10" creationId="{C07255CE-1E28-9E85-2A52-885CE248CE60}"/>
          </ac:graphicFrameMkLst>
        </pc:graphicFrameChg>
        <pc:graphicFrameChg chg="add del mod modGraphic">
          <ac:chgData name="Nia Hill (2305698)" userId="S::2305698@student.uwtsd.ac.uk::c6682646-8e1e-43ac-826c-14172f1f3298" providerId="AD" clId="Web-{1875C6E0-9940-C685-C637-E6B776E6BF1E}" dt="2024-05-08T17:13:19.166" v="27"/>
          <ac:graphicFrameMkLst>
            <pc:docMk/>
            <pc:sldMk cId="126271313" sldId="264"/>
            <ac:graphicFrameMk id="12" creationId="{589C0871-1CED-57EA-7BED-A8F77813329F}"/>
          </ac:graphicFrameMkLst>
        </pc:graphicFrameChg>
        <pc:graphicFrameChg chg="add del mod">
          <ac:chgData name="Nia Hill (2305698)" userId="S::2305698@student.uwtsd.ac.uk::c6682646-8e1e-43ac-826c-14172f1f3298" providerId="AD" clId="Web-{1875C6E0-9940-C685-C637-E6B776E6BF1E}" dt="2024-05-08T17:14:32.513" v="61"/>
          <ac:graphicFrameMkLst>
            <pc:docMk/>
            <pc:sldMk cId="126271313" sldId="264"/>
            <ac:graphicFrameMk id="14" creationId="{FC6BD9B8-7A97-0F20-C1BE-09C5A75F3BE5}"/>
          </ac:graphicFrameMkLst>
        </pc:graphicFrameChg>
      </pc:sldChg>
      <pc:sldChg chg="modSp new ord modTransition addAnim delAnim modAnim">
        <pc:chgData name="Nia Hill (2305698)" userId="S::2305698@student.uwtsd.ac.uk::c6682646-8e1e-43ac-826c-14172f1f3298" providerId="AD" clId="Web-{1875C6E0-9940-C685-C637-E6B776E6BF1E}" dt="2024-05-10T07:59:43.131" v="2040"/>
        <pc:sldMkLst>
          <pc:docMk/>
          <pc:sldMk cId="971228377" sldId="265"/>
        </pc:sldMkLst>
        <pc:spChg chg="mod">
          <ac:chgData name="Nia Hill (2305698)" userId="S::2305698@student.uwtsd.ac.uk::c6682646-8e1e-43ac-826c-14172f1f3298" providerId="AD" clId="Web-{1875C6E0-9940-C685-C637-E6B776E6BF1E}" dt="2024-05-08T18:17:32.953" v="293" actId="20577"/>
          <ac:spMkLst>
            <pc:docMk/>
            <pc:sldMk cId="971228377" sldId="265"/>
            <ac:spMk id="2" creationId="{E65007B7-E876-CFB9-F635-D19A8EBC9586}"/>
          </ac:spMkLst>
        </pc:spChg>
        <pc:picChg chg="mod">
          <ac:chgData name="Nia Hill (2305698)" userId="S::2305698@student.uwtsd.ac.uk::c6682646-8e1e-43ac-826c-14172f1f3298" providerId="AD" clId="Web-{1875C6E0-9940-C685-C637-E6B776E6BF1E}" dt="2024-05-10T07:59:14.271" v="2034" actId="1076"/>
          <ac:picMkLst>
            <pc:docMk/>
            <pc:sldMk cId="971228377" sldId="265"/>
            <ac:picMk id="8" creationId="{EF765BF9-A83C-D618-AA30-D637160CF296}"/>
          </ac:picMkLst>
        </pc:picChg>
      </pc:sldChg>
      <pc:sldChg chg="modSp new del ord">
        <pc:chgData name="Nia Hill (2305698)" userId="S::2305698@student.uwtsd.ac.uk::c6682646-8e1e-43ac-826c-14172f1f3298" providerId="AD" clId="Web-{1875C6E0-9940-C685-C637-E6B776E6BF1E}" dt="2024-05-08T17:53:15.926" v="245"/>
        <pc:sldMkLst>
          <pc:docMk/>
          <pc:sldMk cId="1791579384" sldId="266"/>
        </pc:sldMkLst>
        <pc:spChg chg="mod">
          <ac:chgData name="Nia Hill (2305698)" userId="S::2305698@student.uwtsd.ac.uk::c6682646-8e1e-43ac-826c-14172f1f3298" providerId="AD" clId="Web-{1875C6E0-9940-C685-C637-E6B776E6BF1E}" dt="2024-05-08T17:20:07.011" v="98" actId="20577"/>
          <ac:spMkLst>
            <pc:docMk/>
            <pc:sldMk cId="1791579384" sldId="266"/>
            <ac:spMk id="2" creationId="{41C97CE6-E2F7-C434-A733-29B3E107051D}"/>
          </ac:spMkLst>
        </pc:spChg>
      </pc:sldChg>
      <pc:sldChg chg="addSp delSp modSp new mod modTransition modClrScheme addAnim chgLayout">
        <pc:chgData name="Nia Hill (2305698)" userId="S::2305698@student.uwtsd.ac.uk::c6682646-8e1e-43ac-826c-14172f1f3298" providerId="AD" clId="Web-{1875C6E0-9940-C685-C637-E6B776E6BF1E}" dt="2024-05-10T07:49:33.328" v="2026"/>
        <pc:sldMkLst>
          <pc:docMk/>
          <pc:sldMk cId="75279620" sldId="267"/>
        </pc:sldMkLst>
        <pc:spChg chg="mod">
          <ac:chgData name="Nia Hill (2305698)" userId="S::2305698@student.uwtsd.ac.uk::c6682646-8e1e-43ac-826c-14172f1f3298" providerId="AD" clId="Web-{1875C6E0-9940-C685-C637-E6B776E6BF1E}" dt="2024-05-08T17:52:56.268" v="243" actId="14100"/>
          <ac:spMkLst>
            <pc:docMk/>
            <pc:sldMk cId="75279620" sldId="267"/>
            <ac:spMk id="2" creationId="{A5FDC51E-A21B-00AF-AD74-DA8D596A6C62}"/>
          </ac:spMkLst>
        </pc:spChg>
        <pc:spChg chg="del">
          <ac:chgData name="Nia Hill (2305698)" userId="S::2305698@student.uwtsd.ac.uk::c6682646-8e1e-43ac-826c-14172f1f3298" providerId="AD" clId="Web-{1875C6E0-9940-C685-C637-E6B776E6BF1E}" dt="2024-05-08T17:51:55.938" v="223"/>
          <ac:spMkLst>
            <pc:docMk/>
            <pc:sldMk cId="75279620" sldId="267"/>
            <ac:spMk id="3" creationId="{D0E34636-FDFE-21C2-E054-A4733AD30CA0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8T17:53:05.253" v="244" actId="20577"/>
          <ac:spMkLst>
            <pc:docMk/>
            <pc:sldMk cId="75279620" sldId="267"/>
            <ac:spMk id="4" creationId="{442A19C0-6260-8A60-9EE0-280162715A13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8T17:52:39.080" v="233"/>
          <ac:spMkLst>
            <pc:docMk/>
            <pc:sldMk cId="75279620" sldId="267"/>
            <ac:spMk id="5" creationId="{2E656654-9AF2-A2A0-79E4-DEFEE6A4997E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8T17:52:39.080" v="233"/>
          <ac:spMkLst>
            <pc:docMk/>
            <pc:sldMk cId="75279620" sldId="267"/>
            <ac:spMk id="6" creationId="{7783EF15-517D-2D49-745B-C6F408198302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8T17:52:39.080" v="233"/>
          <ac:spMkLst>
            <pc:docMk/>
            <pc:sldMk cId="75279620" sldId="267"/>
            <ac:spMk id="7" creationId="{812928B6-4CD2-C517-06BE-389A18B292E3}"/>
          </ac:spMkLst>
        </pc:spChg>
        <pc:spChg chg="add del mod">
          <ac:chgData name="Nia Hill (2305698)" userId="S::2305698@student.uwtsd.ac.uk::c6682646-8e1e-43ac-826c-14172f1f3298" providerId="AD" clId="Web-{1875C6E0-9940-C685-C637-E6B776E6BF1E}" dt="2024-05-08T17:52:39.080" v="233"/>
          <ac:spMkLst>
            <pc:docMk/>
            <pc:sldMk cId="75279620" sldId="267"/>
            <ac:spMk id="11" creationId="{E20D2DC7-9983-2F32-3713-25CE7AF65FFB}"/>
          </ac:spMkLst>
        </pc:spChg>
        <pc:picChg chg="add del mod ord">
          <ac:chgData name="Nia Hill (2305698)" userId="S::2305698@student.uwtsd.ac.uk::c6682646-8e1e-43ac-826c-14172f1f3298" providerId="AD" clId="Web-{1875C6E0-9940-C685-C637-E6B776E6BF1E}" dt="2024-05-08T17:52:26.549" v="228"/>
          <ac:picMkLst>
            <pc:docMk/>
            <pc:sldMk cId="75279620" sldId="267"/>
            <ac:picMk id="8" creationId="{CF940251-ADC9-1BCA-0A54-42FE34A41006}"/>
          </ac:picMkLst>
        </pc:picChg>
        <pc:picChg chg="add mod ord">
          <ac:chgData name="Nia Hill (2305698)" userId="S::2305698@student.uwtsd.ac.uk::c6682646-8e1e-43ac-826c-14172f1f3298" providerId="AD" clId="Web-{1875C6E0-9940-C685-C637-E6B776E6BF1E}" dt="2024-05-08T17:52:39.080" v="233"/>
          <ac:picMkLst>
            <pc:docMk/>
            <pc:sldMk cId="75279620" sldId="267"/>
            <ac:picMk id="9" creationId="{D18F687A-C41B-3954-070E-DED6991575EE}"/>
          </ac:picMkLst>
        </pc:picChg>
      </pc:sldChg>
      <pc:sldChg chg="addSp delSp modSp new mod ord modTransition modClrScheme addAnim delAnim chgLayout">
        <pc:chgData name="Nia Hill (2305698)" userId="S::2305698@student.uwtsd.ac.uk::c6682646-8e1e-43ac-826c-14172f1f3298" providerId="AD" clId="Web-{1875C6E0-9940-C685-C637-E6B776E6BF1E}" dt="2024-05-10T07:49:47.298" v="2028"/>
        <pc:sldMkLst>
          <pc:docMk/>
          <pc:sldMk cId="2392502761" sldId="268"/>
        </pc:sldMkLst>
        <pc:spChg chg="mod">
          <ac:chgData name="Nia Hill (2305698)" userId="S::2305698@student.uwtsd.ac.uk::c6682646-8e1e-43ac-826c-14172f1f3298" providerId="AD" clId="Web-{1875C6E0-9940-C685-C637-E6B776E6BF1E}" dt="2024-05-08T18:17:19.218" v="292"/>
          <ac:spMkLst>
            <pc:docMk/>
            <pc:sldMk cId="2392502761" sldId="268"/>
            <ac:spMk id="2" creationId="{7A2B2D1E-8D9D-8D9B-2E6E-D69102AA8571}"/>
          </ac:spMkLst>
        </pc:spChg>
        <pc:spChg chg="del">
          <ac:chgData name="Nia Hill (2305698)" userId="S::2305698@student.uwtsd.ac.uk::c6682646-8e1e-43ac-826c-14172f1f3298" providerId="AD" clId="Web-{1875C6E0-9940-C685-C637-E6B776E6BF1E}" dt="2024-05-08T18:17:12.280" v="291"/>
          <ac:spMkLst>
            <pc:docMk/>
            <pc:sldMk cId="2392502761" sldId="268"/>
            <ac:spMk id="3" creationId="{26B5AC01-5C1B-8C04-8767-679DE7FCEC86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8T18:17:19.218" v="292"/>
          <ac:spMkLst>
            <pc:docMk/>
            <pc:sldMk cId="2392502761" sldId="268"/>
            <ac:spMk id="4" creationId="{8137BF54-EBA0-FFFF-FB23-528DBCF5ECEB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8T18:17:19.218" v="292"/>
          <ac:spMkLst>
            <pc:docMk/>
            <pc:sldMk cId="2392502761" sldId="268"/>
            <ac:spMk id="5" creationId="{DAB2E88A-15E2-1EE4-6B01-53912322B9D4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8T18:17:19.218" v="292"/>
          <ac:spMkLst>
            <pc:docMk/>
            <pc:sldMk cId="2392502761" sldId="268"/>
            <ac:spMk id="6" creationId="{A5425FD5-C2F2-D0B1-BFF0-3858AC55E0D1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8T18:17:19.218" v="292"/>
          <ac:spMkLst>
            <pc:docMk/>
            <pc:sldMk cId="2392502761" sldId="268"/>
            <ac:spMk id="7" creationId="{E4A29210-122D-C8A6-FFEA-09B310412AFE}"/>
          </ac:spMkLst>
        </pc:spChg>
        <pc:picChg chg="add mod ord">
          <ac:chgData name="Nia Hill (2305698)" userId="S::2305698@student.uwtsd.ac.uk::c6682646-8e1e-43ac-826c-14172f1f3298" providerId="AD" clId="Web-{1875C6E0-9940-C685-C637-E6B776E6BF1E}" dt="2024-05-08T18:17:19.218" v="292"/>
          <ac:picMkLst>
            <pc:docMk/>
            <pc:sldMk cId="2392502761" sldId="268"/>
            <ac:picMk id="8" creationId="{56F8CC32-8609-8BB2-C4F3-2FBB81F12ACE}"/>
          </ac:picMkLst>
        </pc:picChg>
      </pc:sldChg>
      <pc:sldChg chg="addSp delSp modSp new mod ord modTransition modClrScheme addAnim chgLayout">
        <pc:chgData name="Nia Hill (2305698)" userId="S::2305698@student.uwtsd.ac.uk::c6682646-8e1e-43ac-826c-14172f1f3298" providerId="AD" clId="Web-{1875C6E0-9940-C685-C637-E6B776E6BF1E}" dt="2024-05-10T07:49:40.110" v="2027"/>
        <pc:sldMkLst>
          <pc:docMk/>
          <pc:sldMk cId="2423397487" sldId="269"/>
        </pc:sldMkLst>
        <pc:spChg chg="mod">
          <ac:chgData name="Nia Hill (2305698)" userId="S::2305698@student.uwtsd.ac.uk::c6682646-8e1e-43ac-826c-14172f1f3298" providerId="AD" clId="Web-{1875C6E0-9940-C685-C637-E6B776E6BF1E}" dt="2024-05-09T16:51:43.703" v="391"/>
          <ac:spMkLst>
            <pc:docMk/>
            <pc:sldMk cId="2423397487" sldId="269"/>
            <ac:spMk id="2" creationId="{44480E2E-EEE2-CBFE-042D-65D77C8477B2}"/>
          </ac:spMkLst>
        </pc:spChg>
        <pc:spChg chg="del">
          <ac:chgData name="Nia Hill (2305698)" userId="S::2305698@student.uwtsd.ac.uk::c6682646-8e1e-43ac-826c-14172f1f3298" providerId="AD" clId="Web-{1875C6E0-9940-C685-C637-E6B776E6BF1E}" dt="2024-05-09T16:51:39.906" v="389"/>
          <ac:spMkLst>
            <pc:docMk/>
            <pc:sldMk cId="2423397487" sldId="269"/>
            <ac:spMk id="3" creationId="{A329C8CB-F20D-CBE8-4201-7EFCC593A555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9T23:45:44.193" v="1360" actId="20577"/>
          <ac:spMkLst>
            <pc:docMk/>
            <pc:sldMk cId="2423397487" sldId="269"/>
            <ac:spMk id="4" creationId="{CE36F2AC-33D7-E5DA-3956-C43E276B0C61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9T16:51:43.703" v="391"/>
          <ac:spMkLst>
            <pc:docMk/>
            <pc:sldMk cId="2423397487" sldId="269"/>
            <ac:spMk id="5" creationId="{28EA6650-ED21-8F1B-3CBC-851DD769CA37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9T16:51:43.703" v="391"/>
          <ac:spMkLst>
            <pc:docMk/>
            <pc:sldMk cId="2423397487" sldId="269"/>
            <ac:spMk id="6" creationId="{0504C93A-B059-89C3-7532-A9DF47E8CC52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9T16:51:43.703" v="391"/>
          <ac:spMkLst>
            <pc:docMk/>
            <pc:sldMk cId="2423397487" sldId="269"/>
            <ac:spMk id="7" creationId="{A08F41EA-C88D-8E10-8908-A7A84A9C104A}"/>
          </ac:spMkLst>
        </pc:spChg>
        <pc:picChg chg="add mod ord">
          <ac:chgData name="Nia Hill (2305698)" userId="S::2305698@student.uwtsd.ac.uk::c6682646-8e1e-43ac-826c-14172f1f3298" providerId="AD" clId="Web-{1875C6E0-9940-C685-C637-E6B776E6BF1E}" dt="2024-05-09T16:51:43.703" v="391"/>
          <ac:picMkLst>
            <pc:docMk/>
            <pc:sldMk cId="2423397487" sldId="269"/>
            <ac:picMk id="8" creationId="{5256C4AE-139E-5221-6400-C81AC26EEE21}"/>
          </ac:picMkLst>
        </pc:picChg>
      </pc:sldChg>
      <pc:sldChg chg="modSp new">
        <pc:chgData name="Nia Hill (2305698)" userId="S::2305698@student.uwtsd.ac.uk::c6682646-8e1e-43ac-826c-14172f1f3298" providerId="AD" clId="Web-{1875C6E0-9940-C685-C637-E6B776E6BF1E}" dt="2024-05-10T00:58:44.373" v="1941" actId="20577"/>
        <pc:sldMkLst>
          <pc:docMk/>
          <pc:sldMk cId="3214477056" sldId="270"/>
        </pc:sldMkLst>
        <pc:spChg chg="mod">
          <ac:chgData name="Nia Hill (2305698)" userId="S::2305698@student.uwtsd.ac.uk::c6682646-8e1e-43ac-826c-14172f1f3298" providerId="AD" clId="Web-{1875C6E0-9940-C685-C637-E6B776E6BF1E}" dt="2024-05-09T16:27:27.164" v="379" actId="20577"/>
          <ac:spMkLst>
            <pc:docMk/>
            <pc:sldMk cId="3214477056" sldId="270"/>
            <ac:spMk id="2" creationId="{5A2732A4-DF3B-7821-4F19-EA8E4128B96B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10T00:58:44.373" v="1941" actId="20577"/>
          <ac:spMkLst>
            <pc:docMk/>
            <pc:sldMk cId="3214477056" sldId="270"/>
            <ac:spMk id="3" creationId="{B184AD79-D1C6-D8D4-53D9-9836DDAC58CD}"/>
          </ac:spMkLst>
        </pc:spChg>
      </pc:sldChg>
      <pc:sldChg chg="modSp new del">
        <pc:chgData name="Nia Hill (2305698)" userId="S::2305698@student.uwtsd.ac.uk::c6682646-8e1e-43ac-826c-14172f1f3298" providerId="AD" clId="Web-{1875C6E0-9940-C685-C637-E6B776E6BF1E}" dt="2024-05-09T16:57:24.978" v="420"/>
        <pc:sldMkLst>
          <pc:docMk/>
          <pc:sldMk cId="1279849330" sldId="271"/>
        </pc:sldMkLst>
        <pc:spChg chg="mod">
          <ac:chgData name="Nia Hill (2305698)" userId="S::2305698@student.uwtsd.ac.uk::c6682646-8e1e-43ac-826c-14172f1f3298" providerId="AD" clId="Web-{1875C6E0-9940-C685-C637-E6B776E6BF1E}" dt="2024-05-09T16:57:14.118" v="419" actId="20577"/>
          <ac:spMkLst>
            <pc:docMk/>
            <pc:sldMk cId="1279849330" sldId="271"/>
            <ac:spMk id="2" creationId="{5BC30B21-7446-B120-B62E-3D9884F46447}"/>
          </ac:spMkLst>
        </pc:spChg>
      </pc:sldChg>
      <pc:sldChg chg="addSp modSp new addAnim">
        <pc:chgData name="Nia Hill (2305698)" userId="S::2305698@student.uwtsd.ac.uk::c6682646-8e1e-43ac-826c-14172f1f3298" providerId="AD" clId="Web-{1875C6E0-9940-C685-C637-E6B776E6BF1E}" dt="2024-05-10T07:47:56.747" v="2017"/>
        <pc:sldMkLst>
          <pc:docMk/>
          <pc:sldMk cId="2593337963" sldId="271"/>
        </pc:sldMkLst>
        <pc:spChg chg="mod">
          <ac:chgData name="Nia Hill (2305698)" userId="S::2305698@student.uwtsd.ac.uk::c6682646-8e1e-43ac-826c-14172f1f3298" providerId="AD" clId="Web-{1875C6E0-9940-C685-C637-E6B776E6BF1E}" dt="2024-05-09T16:57:52.697" v="428" actId="20577"/>
          <ac:spMkLst>
            <pc:docMk/>
            <pc:sldMk cId="2593337963" sldId="271"/>
            <ac:spMk id="2" creationId="{A618FAAB-3511-3F4F-0B7F-A6187BE8FA84}"/>
          </ac:spMkLst>
        </pc:spChg>
        <pc:spChg chg="add mod">
          <ac:chgData name="Nia Hill (2305698)" userId="S::2305698@student.uwtsd.ac.uk::c6682646-8e1e-43ac-826c-14172f1f3298" providerId="AD" clId="Web-{1875C6E0-9940-C685-C637-E6B776E6BF1E}" dt="2024-05-09T18:50:54.059" v="692"/>
          <ac:spMkLst>
            <pc:docMk/>
            <pc:sldMk cId="2593337963" sldId="271"/>
            <ac:spMk id="6" creationId="{63C96F54-06C4-44C8-AB1F-BF7EE2BC7ED8}"/>
          </ac:spMkLst>
        </pc:spChg>
        <pc:spChg chg="add mod">
          <ac:chgData name="Nia Hill (2305698)" userId="S::2305698@student.uwtsd.ac.uk::c6682646-8e1e-43ac-826c-14172f1f3298" providerId="AD" clId="Web-{1875C6E0-9940-C685-C637-E6B776E6BF1E}" dt="2024-05-09T18:53:17.695" v="716" actId="20577"/>
          <ac:spMkLst>
            <pc:docMk/>
            <pc:sldMk cId="2593337963" sldId="271"/>
            <ac:spMk id="7" creationId="{F1F89DC5-4A14-E62E-FC3B-0AEC529354A3}"/>
          </ac:spMkLst>
        </pc:spChg>
        <pc:spChg chg="add mod">
          <ac:chgData name="Nia Hill (2305698)" userId="S::2305698@student.uwtsd.ac.uk::c6682646-8e1e-43ac-826c-14172f1f3298" providerId="AD" clId="Web-{1875C6E0-9940-C685-C637-E6B776E6BF1E}" dt="2024-05-09T19:58:21.318" v="1105" actId="20577"/>
          <ac:spMkLst>
            <pc:docMk/>
            <pc:sldMk cId="2593337963" sldId="271"/>
            <ac:spMk id="8" creationId="{595E6C99-30D2-E55F-369A-CBC795F1EE8F}"/>
          </ac:spMkLst>
        </pc:spChg>
      </pc:sldChg>
      <pc:sldChg chg="addSp modSp new modTransition addAnim">
        <pc:chgData name="Nia Hill (2305698)" userId="S::2305698@student.uwtsd.ac.uk::c6682646-8e1e-43ac-826c-14172f1f3298" providerId="AD" clId="Web-{1875C6E0-9940-C685-C637-E6B776E6BF1E}" dt="2024-05-10T08:24:25.465" v="2071" actId="1076"/>
        <pc:sldMkLst>
          <pc:docMk/>
          <pc:sldMk cId="1146762454" sldId="272"/>
        </pc:sldMkLst>
        <pc:spChg chg="mod">
          <ac:chgData name="Nia Hill (2305698)" userId="S::2305698@student.uwtsd.ac.uk::c6682646-8e1e-43ac-826c-14172f1f3298" providerId="AD" clId="Web-{1875C6E0-9940-C685-C637-E6B776E6BF1E}" dt="2024-05-09T22:52:24.079" v="1312" actId="20577"/>
          <ac:spMkLst>
            <pc:docMk/>
            <pc:sldMk cId="1146762454" sldId="272"/>
            <ac:spMk id="2" creationId="{8CD63A49-53A3-B5DE-5E3E-AF8B87DAA56B}"/>
          </ac:spMkLst>
        </pc:spChg>
        <pc:spChg chg="add mod">
          <ac:chgData name="Nia Hill (2305698)" userId="S::2305698@student.uwtsd.ac.uk::c6682646-8e1e-43ac-826c-14172f1f3298" providerId="AD" clId="Web-{1875C6E0-9940-C685-C637-E6B776E6BF1E}" dt="2024-05-10T00:44:01.160" v="1635" actId="1076"/>
          <ac:spMkLst>
            <pc:docMk/>
            <pc:sldMk cId="1146762454" sldId="272"/>
            <ac:spMk id="6" creationId="{707BBB22-6CE9-AB6A-EB20-456D50DC6A2A}"/>
          </ac:spMkLst>
        </pc:spChg>
        <pc:spChg chg="add mod">
          <ac:chgData name="Nia Hill (2305698)" userId="S::2305698@student.uwtsd.ac.uk::c6682646-8e1e-43ac-826c-14172f1f3298" providerId="AD" clId="Web-{1875C6E0-9940-C685-C637-E6B776E6BF1E}" dt="2024-05-10T08:24:25.465" v="2071" actId="1076"/>
          <ac:spMkLst>
            <pc:docMk/>
            <pc:sldMk cId="1146762454" sldId="272"/>
            <ac:spMk id="7" creationId="{8B4F57CD-54F9-2976-2F80-0FBACD3F0078}"/>
          </ac:spMkLst>
        </pc:spChg>
        <pc:spChg chg="add mod">
          <ac:chgData name="Nia Hill (2305698)" userId="S::2305698@student.uwtsd.ac.uk::c6682646-8e1e-43ac-826c-14172f1f3298" providerId="AD" clId="Web-{1875C6E0-9940-C685-C637-E6B776E6BF1E}" dt="2024-05-10T00:44:10.066" v="1638" actId="14100"/>
          <ac:spMkLst>
            <pc:docMk/>
            <pc:sldMk cId="1146762454" sldId="272"/>
            <ac:spMk id="8" creationId="{7329DC9A-76C2-FA2E-4635-4F3DE7784E4E}"/>
          </ac:spMkLst>
        </pc:spChg>
      </pc:sldChg>
      <pc:sldChg chg="modSp new ord modTransition addAnim">
        <pc:chgData name="Nia Hill (2305698)" userId="S::2305698@student.uwtsd.ac.uk::c6682646-8e1e-43ac-826c-14172f1f3298" providerId="AD" clId="Web-{1875C6E0-9940-C685-C637-E6B776E6BF1E}" dt="2024-05-10T07:49:54.829" v="2029"/>
        <pc:sldMkLst>
          <pc:docMk/>
          <pc:sldMk cId="2911229556" sldId="273"/>
        </pc:sldMkLst>
        <pc:spChg chg="mod">
          <ac:chgData name="Nia Hill (2305698)" userId="S::2305698@student.uwtsd.ac.uk::c6682646-8e1e-43ac-826c-14172f1f3298" providerId="AD" clId="Web-{1875C6E0-9940-C685-C637-E6B776E6BF1E}" dt="2024-05-09T19:40:08.042" v="937" actId="20577"/>
          <ac:spMkLst>
            <pc:docMk/>
            <pc:sldMk cId="2911229556" sldId="273"/>
            <ac:spMk id="2" creationId="{D74D045C-CFED-3858-02BF-48115488A318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9T23:46:18.059" v="1362" actId="20577"/>
          <ac:spMkLst>
            <pc:docMk/>
            <pc:sldMk cId="2911229556" sldId="273"/>
            <ac:spMk id="3" creationId="{45C308D3-D225-9A2A-809C-ECD17A432135}"/>
          </ac:spMkLst>
        </pc:spChg>
      </pc:sldChg>
      <pc:sldChg chg="addSp modSp new mod modClrScheme addAnim chgLayout">
        <pc:chgData name="Nia Hill (2305698)" userId="S::2305698@student.uwtsd.ac.uk::c6682646-8e1e-43ac-826c-14172f1f3298" providerId="AD" clId="Web-{1875C6E0-9940-C685-C637-E6B776E6BF1E}" dt="2024-05-10T07:47:16.417" v="2014"/>
        <pc:sldMkLst>
          <pc:docMk/>
          <pc:sldMk cId="4087921073" sldId="274"/>
        </pc:sldMkLst>
        <pc:spChg chg="mod">
          <ac:chgData name="Nia Hill (2305698)" userId="S::2305698@student.uwtsd.ac.uk::c6682646-8e1e-43ac-826c-14172f1f3298" providerId="AD" clId="Web-{1875C6E0-9940-C685-C637-E6B776E6BF1E}" dt="2024-05-09T20:10:17.949" v="1191"/>
          <ac:spMkLst>
            <pc:docMk/>
            <pc:sldMk cId="4087921073" sldId="274"/>
            <ac:spMk id="2" creationId="{25CFA556-366D-B31D-2E2A-2F0C4A9CF95C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9T23:59:03.640" v="1365" actId="20577"/>
          <ac:spMkLst>
            <pc:docMk/>
            <pc:sldMk cId="4087921073" sldId="274"/>
            <ac:spMk id="3" creationId="{06601784-AD8B-E244-9D39-13D14744EE6A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9T20:10:17.949" v="1191"/>
          <ac:spMkLst>
            <pc:docMk/>
            <pc:sldMk cId="4087921073" sldId="274"/>
            <ac:spMk id="4" creationId="{384729D2-2A97-E60A-D8F0-93BC977AE54F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9T20:10:17.949" v="1191"/>
          <ac:spMkLst>
            <pc:docMk/>
            <pc:sldMk cId="4087921073" sldId="274"/>
            <ac:spMk id="5" creationId="{0B27C45A-0346-83B7-21C6-975CE424E0DC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09T20:10:17.949" v="1191"/>
          <ac:spMkLst>
            <pc:docMk/>
            <pc:sldMk cId="4087921073" sldId="274"/>
            <ac:spMk id="6" creationId="{DEBFB4B5-769A-C673-81AA-207D5777548B}"/>
          </ac:spMkLst>
        </pc:spChg>
        <pc:picChg chg="add mod ord">
          <ac:chgData name="Nia Hill (2305698)" userId="S::2305698@student.uwtsd.ac.uk::c6682646-8e1e-43ac-826c-14172f1f3298" providerId="AD" clId="Web-{1875C6E0-9940-C685-C637-E6B776E6BF1E}" dt="2024-05-09T20:14:30.327" v="1203" actId="1076"/>
          <ac:picMkLst>
            <pc:docMk/>
            <pc:sldMk cId="4087921073" sldId="274"/>
            <ac:picMk id="7" creationId="{0B7BC718-C7DC-4832-7496-1DC1E40055DE}"/>
          </ac:picMkLst>
        </pc:picChg>
        <pc:picChg chg="add mod">
          <ac:chgData name="Nia Hill (2305698)" userId="S::2305698@student.uwtsd.ac.uk::c6682646-8e1e-43ac-826c-14172f1f3298" providerId="AD" clId="Web-{1875C6E0-9940-C685-C637-E6B776E6BF1E}" dt="2024-05-09T20:14:21.920" v="1202" actId="1076"/>
          <ac:picMkLst>
            <pc:docMk/>
            <pc:sldMk cId="4087921073" sldId="274"/>
            <ac:picMk id="8" creationId="{2A02CB4C-E37B-E36F-986B-1B3B49CF4111}"/>
          </ac:picMkLst>
        </pc:picChg>
      </pc:sldChg>
      <pc:sldChg chg="addSp delSp modSp new mod modTransition modClrScheme addAnim chgLayout">
        <pc:chgData name="Nia Hill (2305698)" userId="S::2305698@student.uwtsd.ac.uk::c6682646-8e1e-43ac-826c-14172f1f3298" providerId="AD" clId="Web-{1875C6E0-9940-C685-C637-E6B776E6BF1E}" dt="2024-05-10T07:49:22.625" v="2024"/>
        <pc:sldMkLst>
          <pc:docMk/>
          <pc:sldMk cId="1080689045" sldId="275"/>
        </pc:sldMkLst>
        <pc:spChg chg="mod">
          <ac:chgData name="Nia Hill (2305698)" userId="S::2305698@student.uwtsd.ac.uk::c6682646-8e1e-43ac-826c-14172f1f3298" providerId="AD" clId="Web-{1875C6E0-9940-C685-C637-E6B776E6BF1E}" dt="2024-05-10T01:01:23.636" v="2000"/>
          <ac:spMkLst>
            <pc:docMk/>
            <pc:sldMk cId="1080689045" sldId="275"/>
            <ac:spMk id="2" creationId="{1FC03682-ACB4-3A28-B31A-1458DED38926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10T01:01:39.357" v="2004" actId="20577"/>
          <ac:spMkLst>
            <pc:docMk/>
            <pc:sldMk cId="1080689045" sldId="275"/>
            <ac:spMk id="3" creationId="{4FD1AEB1-42BE-42A3-B66C-284F68994291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10T01:01:23.636" v="2000"/>
          <ac:spMkLst>
            <pc:docMk/>
            <pc:sldMk cId="1080689045" sldId="275"/>
            <ac:spMk id="4" creationId="{F3D19C03-C475-4F23-FFFD-0E9F9FCBEC66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10T01:01:23.636" v="2000"/>
          <ac:spMkLst>
            <pc:docMk/>
            <pc:sldMk cId="1080689045" sldId="275"/>
            <ac:spMk id="5" creationId="{AA74BC6D-1561-24F4-33DA-77CDEF19B2CD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10T01:01:23.636" v="2000"/>
          <ac:spMkLst>
            <pc:docMk/>
            <pc:sldMk cId="1080689045" sldId="275"/>
            <ac:spMk id="6" creationId="{D46799F5-33C5-851F-2DE7-B228375D1B24}"/>
          </ac:spMkLst>
        </pc:spChg>
        <pc:spChg chg="add del mod">
          <ac:chgData name="Nia Hill (2305698)" userId="S::2305698@student.uwtsd.ac.uk::c6682646-8e1e-43ac-826c-14172f1f3298" providerId="AD" clId="Web-{1875C6E0-9940-C685-C637-E6B776E6BF1E}" dt="2024-05-10T01:01:31.386" v="2002"/>
          <ac:spMkLst>
            <pc:docMk/>
            <pc:sldMk cId="1080689045" sldId="275"/>
            <ac:spMk id="8" creationId="{6D251A23-BBAE-5F44-3877-2590DC8E2AE2}"/>
          </ac:spMkLst>
        </pc:spChg>
        <pc:picChg chg="add mod ord">
          <ac:chgData name="Nia Hill (2305698)" userId="S::2305698@student.uwtsd.ac.uk::c6682646-8e1e-43ac-826c-14172f1f3298" providerId="AD" clId="Web-{1875C6E0-9940-C685-C637-E6B776E6BF1E}" dt="2024-05-10T01:01:23.636" v="2000"/>
          <ac:picMkLst>
            <pc:docMk/>
            <pc:sldMk cId="1080689045" sldId="275"/>
            <ac:picMk id="7" creationId="{C22335CF-76CC-D8B4-8F6F-8C759F92B9B2}"/>
          </ac:picMkLst>
        </pc:picChg>
      </pc:sldChg>
      <pc:sldChg chg="modSp new ord">
        <pc:chgData name="Nia Hill (2305698)" userId="S::2305698@student.uwtsd.ac.uk::c6682646-8e1e-43ac-826c-14172f1f3298" providerId="AD" clId="Web-{1875C6E0-9940-C685-C637-E6B776E6BF1E}" dt="2024-05-10T08:10:08.560" v="2070" actId="1076"/>
        <pc:sldMkLst>
          <pc:docMk/>
          <pc:sldMk cId="1831338727" sldId="276"/>
        </pc:sldMkLst>
        <pc:spChg chg="mod">
          <ac:chgData name="Nia Hill (2305698)" userId="S::2305698@student.uwtsd.ac.uk::c6682646-8e1e-43ac-826c-14172f1f3298" providerId="AD" clId="Web-{1875C6E0-9940-C685-C637-E6B776E6BF1E}" dt="2024-05-10T08:10:08.560" v="2070" actId="1076"/>
          <ac:spMkLst>
            <pc:docMk/>
            <pc:sldMk cId="1831338727" sldId="276"/>
            <ac:spMk id="2" creationId="{B42D587F-CB28-1ECB-8BCD-65F1E72F3DFA}"/>
          </ac:spMkLst>
        </pc:spChg>
        <pc:spChg chg="mod">
          <ac:chgData name="Nia Hill (2305698)" userId="S::2305698@student.uwtsd.ac.uk::c6682646-8e1e-43ac-826c-14172f1f3298" providerId="AD" clId="Web-{1875C6E0-9940-C685-C637-E6B776E6BF1E}" dt="2024-05-10T08:09:46.887" v="2067" actId="1076"/>
          <ac:spMkLst>
            <pc:docMk/>
            <pc:sldMk cId="1831338727" sldId="276"/>
            <ac:spMk id="3" creationId="{D1A8C96E-2F12-4B16-A8C6-105257946D2F}"/>
          </ac:spMkLst>
        </pc:spChg>
      </pc:sldChg>
      <pc:sldMasterChg chg="del delSldLayout">
        <pc:chgData name="Nia Hill (2305698)" userId="S::2305698@student.uwtsd.ac.uk::c6682646-8e1e-43ac-826c-14172f1f3298" providerId="AD" clId="Web-{1875C6E0-9940-C685-C637-E6B776E6BF1E}" dt="2024-05-08T17:03:49.486" v="2"/>
        <pc:sldMasterMkLst>
          <pc:docMk/>
          <pc:sldMasterMk cId="1930686146" sldId="2147483672"/>
        </pc:sldMasterMkLst>
        <pc:sldLayoutChg chg="del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1930686146" sldId="2147483672"/>
            <pc:sldLayoutMk cId="3483791418" sldId="2147483673"/>
          </pc:sldLayoutMkLst>
        </pc:sldLayoutChg>
        <pc:sldLayoutChg chg="del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1930686146" sldId="2147483672"/>
            <pc:sldLayoutMk cId="2603112119" sldId="2147483674"/>
          </pc:sldLayoutMkLst>
        </pc:sldLayoutChg>
        <pc:sldLayoutChg chg="del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1930686146" sldId="2147483672"/>
            <pc:sldLayoutMk cId="3962544125" sldId="2147483675"/>
          </pc:sldLayoutMkLst>
        </pc:sldLayoutChg>
        <pc:sldLayoutChg chg="del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1930686146" sldId="2147483672"/>
            <pc:sldLayoutMk cId="1156042921" sldId="2147483676"/>
          </pc:sldLayoutMkLst>
        </pc:sldLayoutChg>
        <pc:sldLayoutChg chg="del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1930686146" sldId="2147483672"/>
            <pc:sldLayoutMk cId="3327213839" sldId="2147483677"/>
          </pc:sldLayoutMkLst>
        </pc:sldLayoutChg>
        <pc:sldLayoutChg chg="del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1930686146" sldId="2147483672"/>
            <pc:sldLayoutMk cId="3359220202" sldId="2147483678"/>
          </pc:sldLayoutMkLst>
        </pc:sldLayoutChg>
        <pc:sldLayoutChg chg="del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1930686146" sldId="2147483672"/>
            <pc:sldLayoutMk cId="1334249321" sldId="2147483679"/>
          </pc:sldLayoutMkLst>
        </pc:sldLayoutChg>
        <pc:sldLayoutChg chg="del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1930686146" sldId="2147483672"/>
            <pc:sldLayoutMk cId="1497738780" sldId="2147483680"/>
          </pc:sldLayoutMkLst>
        </pc:sldLayoutChg>
        <pc:sldLayoutChg chg="del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1930686146" sldId="2147483672"/>
            <pc:sldLayoutMk cId="1012951610" sldId="2147483681"/>
          </pc:sldLayoutMkLst>
        </pc:sldLayoutChg>
        <pc:sldLayoutChg chg="del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1930686146" sldId="2147483672"/>
            <pc:sldLayoutMk cId="1684603895" sldId="2147483682"/>
          </pc:sldLayoutMkLst>
        </pc:sldLayoutChg>
        <pc:sldLayoutChg chg="del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1930686146" sldId="2147483672"/>
            <pc:sldLayoutMk cId="3402996594" sldId="2147483683"/>
          </pc:sldLayoutMkLst>
        </pc:sldLayoutChg>
      </pc:sldMasterChg>
      <pc:sldMasterChg chg="add addSldLayout modSldLayout">
        <pc:chgData name="Nia Hill (2305698)" userId="S::2305698@student.uwtsd.ac.uk::c6682646-8e1e-43ac-826c-14172f1f3298" providerId="AD" clId="Web-{1875C6E0-9940-C685-C637-E6B776E6BF1E}" dt="2024-05-08T17:03:49.486" v="2"/>
        <pc:sldMasterMkLst>
          <pc:docMk/>
          <pc:sldMasterMk cId="3660541294" sldId="2147483684"/>
        </pc:sldMasterMkLst>
        <pc:sldLayoutChg chg="add mod replId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3660541294" sldId="2147483684"/>
            <pc:sldLayoutMk cId="2417318703" sldId="2147483685"/>
          </pc:sldLayoutMkLst>
        </pc:sldLayoutChg>
        <pc:sldLayoutChg chg="add mod replId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3660541294" sldId="2147483684"/>
            <pc:sldLayoutMk cId="100290155" sldId="2147483686"/>
          </pc:sldLayoutMkLst>
        </pc:sldLayoutChg>
        <pc:sldLayoutChg chg="add mod replId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3660541294" sldId="2147483684"/>
            <pc:sldLayoutMk cId="2589008246" sldId="2147483687"/>
          </pc:sldLayoutMkLst>
        </pc:sldLayoutChg>
        <pc:sldLayoutChg chg="add mod replId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3660541294" sldId="2147483684"/>
            <pc:sldLayoutMk cId="2743864911" sldId="2147483688"/>
          </pc:sldLayoutMkLst>
        </pc:sldLayoutChg>
        <pc:sldLayoutChg chg="add mod replId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3660541294" sldId="2147483684"/>
            <pc:sldLayoutMk cId="4263122288" sldId="2147483689"/>
          </pc:sldLayoutMkLst>
        </pc:sldLayoutChg>
        <pc:sldLayoutChg chg="add mod replId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3660541294" sldId="2147483684"/>
            <pc:sldLayoutMk cId="2942183678" sldId="2147483690"/>
          </pc:sldLayoutMkLst>
        </pc:sldLayoutChg>
        <pc:sldLayoutChg chg="add mod replId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3660541294" sldId="2147483684"/>
            <pc:sldLayoutMk cId="2781017916" sldId="2147483691"/>
          </pc:sldLayoutMkLst>
        </pc:sldLayoutChg>
        <pc:sldLayoutChg chg="add mod replId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3660541294" sldId="2147483684"/>
            <pc:sldLayoutMk cId="990942684" sldId="2147483692"/>
          </pc:sldLayoutMkLst>
        </pc:sldLayoutChg>
        <pc:sldLayoutChg chg="add mod replId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3660541294" sldId="2147483684"/>
            <pc:sldLayoutMk cId="868397435" sldId="2147483693"/>
          </pc:sldLayoutMkLst>
        </pc:sldLayoutChg>
        <pc:sldLayoutChg chg="add mod replId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3660541294" sldId="2147483684"/>
            <pc:sldLayoutMk cId="1066887357" sldId="2147483694"/>
          </pc:sldLayoutMkLst>
        </pc:sldLayoutChg>
        <pc:sldLayoutChg chg="add mod replId">
          <pc:chgData name="Nia Hill (2305698)" userId="S::2305698@student.uwtsd.ac.uk::c6682646-8e1e-43ac-826c-14172f1f3298" providerId="AD" clId="Web-{1875C6E0-9940-C685-C637-E6B776E6BF1E}" dt="2024-05-08T17:03:49.486" v="2"/>
          <pc:sldLayoutMkLst>
            <pc:docMk/>
            <pc:sldMasterMk cId="3660541294" sldId="2147483684"/>
            <pc:sldLayoutMk cId="1783614400" sldId="2147483695"/>
          </pc:sldLayoutMkLst>
        </pc:sldLayoutChg>
      </pc:sldMasterChg>
    </pc:docChg>
  </pc:docChgLst>
  <pc:docChgLst>
    <pc:chgData name="Sam Potter (2305965)" userId="S::2305965@student.uwtsd.ac.uk::421c52ea-661d-4b97-99cf-4d77c6699b45" providerId="AD" clId="Web-{9100BBBA-C2DA-FBA2-211C-36DF73FC2FA5}"/>
    <pc:docChg chg="modSld">
      <pc:chgData name="Sam Potter (2305965)" userId="S::2305965@student.uwtsd.ac.uk::421c52ea-661d-4b97-99cf-4d77c6699b45" providerId="AD" clId="Web-{9100BBBA-C2DA-FBA2-211C-36DF73FC2FA5}" dt="2024-05-10T00:01:02.460" v="19" actId="1076"/>
      <pc:docMkLst>
        <pc:docMk/>
      </pc:docMkLst>
      <pc:sldChg chg="addSp delSp modSp">
        <pc:chgData name="Sam Potter (2305965)" userId="S::2305965@student.uwtsd.ac.uk::421c52ea-661d-4b97-99cf-4d77c6699b45" providerId="AD" clId="Web-{9100BBBA-C2DA-FBA2-211C-36DF73FC2FA5}" dt="2024-05-10T00:01:02.460" v="19" actId="1076"/>
        <pc:sldMkLst>
          <pc:docMk/>
          <pc:sldMk cId="3875763567" sldId="261"/>
        </pc:sldMkLst>
        <pc:spChg chg="del">
          <ac:chgData name="Sam Potter (2305965)" userId="S::2305965@student.uwtsd.ac.uk::421c52ea-661d-4b97-99cf-4d77c6699b45" providerId="AD" clId="Web-{9100BBBA-C2DA-FBA2-211C-36DF73FC2FA5}" dt="2024-05-09T23:57:52.124" v="7"/>
          <ac:spMkLst>
            <pc:docMk/>
            <pc:sldMk cId="3875763567" sldId="261"/>
            <ac:spMk id="3" creationId="{04424487-FC5A-372F-C4B7-494B60540EFF}"/>
          </ac:spMkLst>
        </pc:spChg>
        <pc:picChg chg="add mod">
          <ac:chgData name="Sam Potter (2305965)" userId="S::2305965@student.uwtsd.ac.uk::421c52ea-661d-4b97-99cf-4d77c6699b45" providerId="AD" clId="Web-{9100BBBA-C2DA-FBA2-211C-36DF73FC2FA5}" dt="2024-05-10T00:01:00.007" v="18" actId="1076"/>
          <ac:picMkLst>
            <pc:docMk/>
            <pc:sldMk cId="3875763567" sldId="261"/>
            <ac:picMk id="7" creationId="{62F6CDDD-F08A-17FA-DA71-6341699A9E08}"/>
          </ac:picMkLst>
        </pc:picChg>
        <pc:picChg chg="add del mod">
          <ac:chgData name="Sam Potter (2305965)" userId="S::2305965@student.uwtsd.ac.uk::421c52ea-661d-4b97-99cf-4d77c6699b45" providerId="AD" clId="Web-{9100BBBA-C2DA-FBA2-211C-36DF73FC2FA5}" dt="2024-05-09T23:58:51.110" v="13"/>
          <ac:picMkLst>
            <pc:docMk/>
            <pc:sldMk cId="3875763567" sldId="261"/>
            <ac:picMk id="8" creationId="{8448D29B-1657-377B-7446-10F21325D619}"/>
          </ac:picMkLst>
        </pc:picChg>
        <pc:picChg chg="add mod">
          <ac:chgData name="Sam Potter (2305965)" userId="S::2305965@student.uwtsd.ac.uk::421c52ea-661d-4b97-99cf-4d77c6699b45" providerId="AD" clId="Web-{9100BBBA-C2DA-FBA2-211C-36DF73FC2FA5}" dt="2024-05-10T00:01:02.460" v="19" actId="1076"/>
          <ac:picMkLst>
            <pc:docMk/>
            <pc:sldMk cId="3875763567" sldId="261"/>
            <ac:picMk id="9" creationId="{24DD4EDB-19B6-E4E4-77AB-1C4499F54E38}"/>
          </ac:picMkLst>
        </pc:picChg>
      </pc:sldChg>
      <pc:sldChg chg="addSp delSp modSp">
        <pc:chgData name="Sam Potter (2305965)" userId="S::2305965@student.uwtsd.ac.uk::421c52ea-661d-4b97-99cf-4d77c6699b45" providerId="AD" clId="Web-{9100BBBA-C2DA-FBA2-211C-36DF73FC2FA5}" dt="2024-05-09T23:58:24.828" v="10"/>
        <pc:sldMkLst>
          <pc:docMk/>
          <pc:sldMk cId="2360442181" sldId="262"/>
        </pc:sldMkLst>
        <pc:spChg chg="del">
          <ac:chgData name="Sam Potter (2305965)" userId="S::2305965@student.uwtsd.ac.uk::421c52ea-661d-4b97-99cf-4d77c6699b45" providerId="AD" clId="Web-{9100BBBA-C2DA-FBA2-211C-36DF73FC2FA5}" dt="2024-05-09T23:58:24.828" v="10"/>
          <ac:spMkLst>
            <pc:docMk/>
            <pc:sldMk cId="2360442181" sldId="262"/>
            <ac:spMk id="3" creationId="{46A197BC-EBDF-4C47-4516-F3008A9C4AE6}"/>
          </ac:spMkLst>
        </pc:spChg>
        <pc:picChg chg="add mod ord">
          <ac:chgData name="Sam Potter (2305965)" userId="S::2305965@student.uwtsd.ac.uk::421c52ea-661d-4b97-99cf-4d77c6699b45" providerId="AD" clId="Web-{9100BBBA-C2DA-FBA2-211C-36DF73FC2FA5}" dt="2024-05-09T23:58:24.828" v="10"/>
          <ac:picMkLst>
            <pc:docMk/>
            <pc:sldMk cId="2360442181" sldId="262"/>
            <ac:picMk id="7" creationId="{7F396070-A650-530F-254B-C44B95E28736}"/>
          </ac:picMkLst>
        </pc:picChg>
      </pc:sldChg>
      <pc:sldChg chg="modSp">
        <pc:chgData name="Sam Potter (2305965)" userId="S::2305965@student.uwtsd.ac.uk::421c52ea-661d-4b97-99cf-4d77c6699b45" providerId="AD" clId="Web-{9100BBBA-C2DA-FBA2-211C-36DF73FC2FA5}" dt="2024-05-09T22:57:44.965" v="6" actId="20577"/>
        <pc:sldMkLst>
          <pc:docMk/>
          <pc:sldMk cId="971228377" sldId="265"/>
        </pc:sldMkLst>
        <pc:spChg chg="mod">
          <ac:chgData name="Sam Potter (2305965)" userId="S::2305965@student.uwtsd.ac.uk::421c52ea-661d-4b97-99cf-4d77c6699b45" providerId="AD" clId="Web-{9100BBBA-C2DA-FBA2-211C-36DF73FC2FA5}" dt="2024-05-09T22:57:44.965" v="6" actId="20577"/>
          <ac:spMkLst>
            <pc:docMk/>
            <pc:sldMk cId="971228377" sldId="265"/>
            <ac:spMk id="2" creationId="{E65007B7-E876-CFB9-F635-D19A8EBC9586}"/>
          </ac:spMkLst>
        </pc:spChg>
      </pc:sldChg>
    </pc:docChg>
  </pc:docChgLst>
  <pc:docChgLst>
    <pc:chgData name="Cellan Carter-Jones (2305710)" userId="S::2305710@student.uwtsd.ac.uk::3ce2d27b-3077-4adc-a098-0c035165e65b" providerId="AD" clId="Web-{B84B5CDA-12E2-B06A-AE20-050E4151C3E3}"/>
    <pc:docChg chg="modSld">
      <pc:chgData name="Cellan Carter-Jones (2305710)" userId="S::2305710@student.uwtsd.ac.uk::3ce2d27b-3077-4adc-a098-0c035165e65b" providerId="AD" clId="Web-{B84B5CDA-12E2-B06A-AE20-050E4151C3E3}" dt="2024-05-10T10:56:54.792" v="2" actId="20577"/>
      <pc:docMkLst>
        <pc:docMk/>
      </pc:docMkLst>
      <pc:sldChg chg="modSp">
        <pc:chgData name="Cellan Carter-Jones (2305710)" userId="S::2305710@student.uwtsd.ac.uk::3ce2d27b-3077-4adc-a098-0c035165e65b" providerId="AD" clId="Web-{B84B5CDA-12E2-B06A-AE20-050E4151C3E3}" dt="2024-05-10T10:56:54.792" v="2" actId="20577"/>
        <pc:sldMkLst>
          <pc:docMk/>
          <pc:sldMk cId="3576464680" sldId="257"/>
        </pc:sldMkLst>
        <pc:spChg chg="mod">
          <ac:chgData name="Cellan Carter-Jones (2305710)" userId="S::2305710@student.uwtsd.ac.uk::3ce2d27b-3077-4adc-a098-0c035165e65b" providerId="AD" clId="Web-{B84B5CDA-12E2-B06A-AE20-050E4151C3E3}" dt="2024-05-10T10:56:54.792" v="2" actId="20577"/>
          <ac:spMkLst>
            <pc:docMk/>
            <pc:sldMk cId="3576464680" sldId="257"/>
            <ac:spMk id="3" creationId="{85B2EBF5-232A-4259-B9AE-B313362F8C8D}"/>
          </ac:spMkLst>
        </pc:spChg>
      </pc:sldChg>
    </pc:docChg>
  </pc:docChgLst>
  <pc:docChgLst>
    <pc:chgData name="Sam Potter (2305965)" userId="S::2305965@student.uwtsd.ac.uk::421c52ea-661d-4b97-99cf-4d77c6699b45" providerId="AD" clId="Web-{9D9C25C1-99F9-03ED-0F92-CF34AB1455F5}"/>
    <pc:docChg chg="addSld modSld sldOrd addMainMaster delMainMaster">
      <pc:chgData name="Sam Potter (2305965)" userId="S::2305965@student.uwtsd.ac.uk::421c52ea-661d-4b97-99cf-4d77c6699b45" providerId="AD" clId="Web-{9D9C25C1-99F9-03ED-0F92-CF34AB1455F5}" dt="2024-04-26T15:06:36.423" v="189" actId="20577"/>
      <pc:docMkLst>
        <pc:docMk/>
      </pc:docMkLst>
      <pc:sldChg chg="addSp modSp mod setBg modClrScheme chgLayout">
        <pc:chgData name="Sam Potter (2305965)" userId="S::2305965@student.uwtsd.ac.uk::421c52ea-661d-4b97-99cf-4d77c6699b45" providerId="AD" clId="Web-{9D9C25C1-99F9-03ED-0F92-CF34AB1455F5}" dt="2024-04-26T15:02:32.159" v="159" actId="20577"/>
        <pc:sldMkLst>
          <pc:docMk/>
          <pc:sldMk cId="109857222" sldId="256"/>
        </pc:sldMkLst>
        <pc:spChg chg="mod">
          <ac:chgData name="Sam Potter (2305965)" userId="S::2305965@student.uwtsd.ac.uk::421c52ea-661d-4b97-99cf-4d77c6699b45" providerId="AD" clId="Web-{9D9C25C1-99F9-03ED-0F92-CF34AB1455F5}" dt="2024-04-26T15:01:53.157" v="13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 Potter (2305965)" userId="S::2305965@student.uwtsd.ac.uk::421c52ea-661d-4b97-99cf-4d77c6699b45" providerId="AD" clId="Web-{9D9C25C1-99F9-03ED-0F92-CF34AB1455F5}" dt="2024-04-26T15:02:32.159" v="159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m Potter (2305965)" userId="S::2305965@student.uwtsd.ac.uk::421c52ea-661d-4b97-99cf-4d77c6699b45" providerId="AD" clId="Web-{9D9C25C1-99F9-03ED-0F92-CF34AB1455F5}" dt="2024-04-26T14:50:01.836" v="0"/>
          <ac:spMkLst>
            <pc:docMk/>
            <pc:sldMk cId="109857222" sldId="256"/>
            <ac:spMk id="9" creationId="{B9BBDDCC-0358-4EDD-9820-287B1D8FDEE8}"/>
          </ac:spMkLst>
        </pc:spChg>
        <pc:spChg chg="add">
          <ac:chgData name="Sam Potter (2305965)" userId="S::2305965@student.uwtsd.ac.uk::421c52ea-661d-4b97-99cf-4d77c6699b45" providerId="AD" clId="Web-{9D9C25C1-99F9-03ED-0F92-CF34AB1455F5}" dt="2024-04-26T14:50:01.836" v="0"/>
          <ac:spMkLst>
            <pc:docMk/>
            <pc:sldMk cId="109857222" sldId="256"/>
            <ac:spMk id="11" creationId="{DE85C6F8-1197-41BB-810E-FD2CBA60E3A9}"/>
          </ac:spMkLst>
        </pc:spChg>
        <pc:spChg chg="add">
          <ac:chgData name="Sam Potter (2305965)" userId="S::2305965@student.uwtsd.ac.uk::421c52ea-661d-4b97-99cf-4d77c6699b45" providerId="AD" clId="Web-{9D9C25C1-99F9-03ED-0F92-CF34AB1455F5}" dt="2024-04-26T14:50:01.836" v="0"/>
          <ac:spMkLst>
            <pc:docMk/>
            <pc:sldMk cId="109857222" sldId="256"/>
            <ac:spMk id="13" creationId="{155C8441-74BB-42B4-8567-536A10555DC9}"/>
          </ac:spMkLst>
        </pc:spChg>
        <pc:spChg chg="add">
          <ac:chgData name="Sam Potter (2305965)" userId="S::2305965@student.uwtsd.ac.uk::421c52ea-661d-4b97-99cf-4d77c6699b45" providerId="AD" clId="Web-{9D9C25C1-99F9-03ED-0F92-CF34AB1455F5}" dt="2024-04-26T14:50:01.836" v="0"/>
          <ac:spMkLst>
            <pc:docMk/>
            <pc:sldMk cId="109857222" sldId="256"/>
            <ac:spMk id="15" creationId="{FBE31AC6-E383-4D2B-9A24-69EEE084D547}"/>
          </ac:spMkLst>
        </pc:spChg>
        <pc:picChg chg="add">
          <ac:chgData name="Sam Potter (2305965)" userId="S::2305965@student.uwtsd.ac.uk::421c52ea-661d-4b97-99cf-4d77c6699b45" providerId="AD" clId="Web-{9D9C25C1-99F9-03ED-0F92-CF34AB1455F5}" dt="2024-04-26T14:50:01.836" v="0"/>
          <ac:picMkLst>
            <pc:docMk/>
            <pc:sldMk cId="109857222" sldId="256"/>
            <ac:picMk id="4" creationId="{9BD08E7F-F425-C77F-8B5A-F3507777BE40}"/>
          </ac:picMkLst>
        </pc:picChg>
        <pc:cxnChg chg="add">
          <ac:chgData name="Sam Potter (2305965)" userId="S::2305965@student.uwtsd.ac.uk::421c52ea-661d-4b97-99cf-4d77c6699b45" providerId="AD" clId="Web-{9D9C25C1-99F9-03ED-0F92-CF34AB1455F5}" dt="2024-04-26T14:50:01.836" v="0"/>
          <ac:cxnSpMkLst>
            <pc:docMk/>
            <pc:sldMk cId="109857222" sldId="256"/>
            <ac:cxnSpMk id="17" creationId="{2DD089E2-CEA3-48C4-9094-610D00D9460C}"/>
          </ac:cxnSpMkLst>
        </pc:cxnChg>
        <pc:cxnChg chg="add">
          <ac:chgData name="Sam Potter (2305965)" userId="S::2305965@student.uwtsd.ac.uk::421c52ea-661d-4b97-99cf-4d77c6699b45" providerId="AD" clId="Web-{9D9C25C1-99F9-03ED-0F92-CF34AB1455F5}" dt="2024-04-26T14:50:01.836" v="0"/>
          <ac:cxnSpMkLst>
            <pc:docMk/>
            <pc:sldMk cId="109857222" sldId="256"/>
            <ac:cxnSpMk id="19" creationId="{2F49F475-10BF-4E7D-9BE8-5329BCAFE2C8}"/>
          </ac:cxnSpMkLst>
        </pc:cxnChg>
        <pc:cxnChg chg="add">
          <ac:chgData name="Sam Potter (2305965)" userId="S::2305965@student.uwtsd.ac.uk::421c52ea-661d-4b97-99cf-4d77c6699b45" providerId="AD" clId="Web-{9D9C25C1-99F9-03ED-0F92-CF34AB1455F5}" dt="2024-04-26T14:50:01.836" v="0"/>
          <ac:cxnSpMkLst>
            <pc:docMk/>
            <pc:sldMk cId="109857222" sldId="256"/>
            <ac:cxnSpMk id="21" creationId="{621E947D-525D-4D2A-B0C3-E1BFCA6060FD}"/>
          </ac:cxnSpMkLst>
        </pc:cxnChg>
      </pc:sldChg>
      <pc:sldChg chg="modSp new ord">
        <pc:chgData name="Sam Potter (2305965)" userId="S::2305965@student.uwtsd.ac.uk::421c52ea-661d-4b97-99cf-4d77c6699b45" providerId="AD" clId="Web-{9D9C25C1-99F9-03ED-0F92-CF34AB1455F5}" dt="2024-04-26T15:02:38.284" v="160"/>
        <pc:sldMkLst>
          <pc:docMk/>
          <pc:sldMk cId="3576464680" sldId="257"/>
        </pc:sldMkLst>
        <pc:spChg chg="mod">
          <ac:chgData name="Sam Potter (2305965)" userId="S::2305965@student.uwtsd.ac.uk::421c52ea-661d-4b97-99cf-4d77c6699b45" providerId="AD" clId="Web-{9D9C25C1-99F9-03ED-0F92-CF34AB1455F5}" dt="2024-04-26T14:52:38.610" v="5" actId="20577"/>
          <ac:spMkLst>
            <pc:docMk/>
            <pc:sldMk cId="3576464680" sldId="257"/>
            <ac:spMk id="2" creationId="{E9FC6997-E5FE-22B0-7E6C-5A932A8DAEC4}"/>
          </ac:spMkLst>
        </pc:spChg>
        <pc:spChg chg="mod">
          <ac:chgData name="Sam Potter (2305965)" userId="S::2305965@student.uwtsd.ac.uk::421c52ea-661d-4b97-99cf-4d77c6699b45" providerId="AD" clId="Web-{9D9C25C1-99F9-03ED-0F92-CF34AB1455F5}" dt="2024-04-26T15:00:20.777" v="116" actId="20577"/>
          <ac:spMkLst>
            <pc:docMk/>
            <pc:sldMk cId="3576464680" sldId="257"/>
            <ac:spMk id="3" creationId="{85B2EBF5-232A-4259-B9AE-B313362F8C8D}"/>
          </ac:spMkLst>
        </pc:spChg>
      </pc:sldChg>
      <pc:sldChg chg="modSp new">
        <pc:chgData name="Sam Potter (2305965)" userId="S::2305965@student.uwtsd.ac.uk::421c52ea-661d-4b97-99cf-4d77c6699b45" providerId="AD" clId="Web-{9D9C25C1-99F9-03ED-0F92-CF34AB1455F5}" dt="2024-04-26T15:02:48.019" v="165" actId="20577"/>
        <pc:sldMkLst>
          <pc:docMk/>
          <pc:sldMk cId="699427758" sldId="258"/>
        </pc:sldMkLst>
        <pc:spChg chg="mod">
          <ac:chgData name="Sam Potter (2305965)" userId="S::2305965@student.uwtsd.ac.uk::421c52ea-661d-4b97-99cf-4d77c6699b45" providerId="AD" clId="Web-{9D9C25C1-99F9-03ED-0F92-CF34AB1455F5}" dt="2024-04-26T15:02:48.019" v="165" actId="20577"/>
          <ac:spMkLst>
            <pc:docMk/>
            <pc:sldMk cId="699427758" sldId="258"/>
            <ac:spMk id="2" creationId="{ADA04B0F-91D7-B016-03B2-2B3DADC451BD}"/>
          </ac:spMkLst>
        </pc:spChg>
      </pc:sldChg>
      <pc:sldChg chg="modSp new">
        <pc:chgData name="Sam Potter (2305965)" userId="S::2305965@student.uwtsd.ac.uk::421c52ea-661d-4b97-99cf-4d77c6699b45" providerId="AD" clId="Web-{9D9C25C1-99F9-03ED-0F92-CF34AB1455F5}" dt="2024-04-26T15:02:55.457" v="172" actId="20577"/>
        <pc:sldMkLst>
          <pc:docMk/>
          <pc:sldMk cId="1832756319" sldId="259"/>
        </pc:sldMkLst>
        <pc:spChg chg="mod">
          <ac:chgData name="Sam Potter (2305965)" userId="S::2305965@student.uwtsd.ac.uk::421c52ea-661d-4b97-99cf-4d77c6699b45" providerId="AD" clId="Web-{9D9C25C1-99F9-03ED-0F92-CF34AB1455F5}" dt="2024-04-26T15:02:55.457" v="172" actId="20577"/>
          <ac:spMkLst>
            <pc:docMk/>
            <pc:sldMk cId="1832756319" sldId="259"/>
            <ac:spMk id="2" creationId="{AB52FAAE-17C3-B852-BD75-34F37F351B3A}"/>
          </ac:spMkLst>
        </pc:spChg>
      </pc:sldChg>
      <pc:sldChg chg="modSp new">
        <pc:chgData name="Sam Potter (2305965)" userId="S::2305965@student.uwtsd.ac.uk::421c52ea-661d-4b97-99cf-4d77c6699b45" providerId="AD" clId="Web-{9D9C25C1-99F9-03ED-0F92-CF34AB1455F5}" dt="2024-04-26T15:03:04.833" v="177" actId="20577"/>
        <pc:sldMkLst>
          <pc:docMk/>
          <pc:sldMk cId="3115699309" sldId="260"/>
        </pc:sldMkLst>
        <pc:spChg chg="mod">
          <ac:chgData name="Sam Potter (2305965)" userId="S::2305965@student.uwtsd.ac.uk::421c52ea-661d-4b97-99cf-4d77c6699b45" providerId="AD" clId="Web-{9D9C25C1-99F9-03ED-0F92-CF34AB1455F5}" dt="2024-04-26T15:03:04.833" v="177" actId="20577"/>
          <ac:spMkLst>
            <pc:docMk/>
            <pc:sldMk cId="3115699309" sldId="260"/>
            <ac:spMk id="2" creationId="{3DC6A517-F14F-FF05-4474-E4B3A0A15B50}"/>
          </ac:spMkLst>
        </pc:spChg>
      </pc:sldChg>
      <pc:sldChg chg="modSp new">
        <pc:chgData name="Sam Potter (2305965)" userId="S::2305965@student.uwtsd.ac.uk::421c52ea-661d-4b97-99cf-4d77c6699b45" providerId="AD" clId="Web-{9D9C25C1-99F9-03ED-0F92-CF34AB1455F5}" dt="2024-04-26T15:06:25.250" v="179" actId="20577"/>
        <pc:sldMkLst>
          <pc:docMk/>
          <pc:sldMk cId="3875763567" sldId="261"/>
        </pc:sldMkLst>
        <pc:spChg chg="mod">
          <ac:chgData name="Sam Potter (2305965)" userId="S::2305965@student.uwtsd.ac.uk::421c52ea-661d-4b97-99cf-4d77c6699b45" providerId="AD" clId="Web-{9D9C25C1-99F9-03ED-0F92-CF34AB1455F5}" dt="2024-04-26T15:06:25.250" v="179" actId="20577"/>
          <ac:spMkLst>
            <pc:docMk/>
            <pc:sldMk cId="3875763567" sldId="261"/>
            <ac:spMk id="2" creationId="{51F39680-D72E-6D87-88BF-68823209C516}"/>
          </ac:spMkLst>
        </pc:spChg>
      </pc:sldChg>
      <pc:sldChg chg="modSp new">
        <pc:chgData name="Sam Potter (2305965)" userId="S::2305965@student.uwtsd.ac.uk::421c52ea-661d-4b97-99cf-4d77c6699b45" providerId="AD" clId="Web-{9D9C25C1-99F9-03ED-0F92-CF34AB1455F5}" dt="2024-04-26T15:06:36.423" v="189" actId="20577"/>
        <pc:sldMkLst>
          <pc:docMk/>
          <pc:sldMk cId="2360442181" sldId="262"/>
        </pc:sldMkLst>
        <pc:spChg chg="mod">
          <ac:chgData name="Sam Potter (2305965)" userId="S::2305965@student.uwtsd.ac.uk::421c52ea-661d-4b97-99cf-4d77c6699b45" providerId="AD" clId="Web-{9D9C25C1-99F9-03ED-0F92-CF34AB1455F5}" dt="2024-04-26T15:06:36.423" v="189" actId="20577"/>
          <ac:spMkLst>
            <pc:docMk/>
            <pc:sldMk cId="2360442181" sldId="262"/>
            <ac:spMk id="2" creationId="{A7970D31-423D-EA81-6698-63E080ACC26B}"/>
          </ac:spMkLst>
        </pc:spChg>
      </pc:sldChg>
      <pc:sldChg chg="new">
        <pc:chgData name="Sam Potter (2305965)" userId="S::2305965@student.uwtsd.ac.uk::421c52ea-661d-4b97-99cf-4d77c6699b45" providerId="AD" clId="Web-{9D9C25C1-99F9-03ED-0F92-CF34AB1455F5}" dt="2024-04-26T15:00:40.809" v="122"/>
        <pc:sldMkLst>
          <pc:docMk/>
          <pc:sldMk cId="3359941240" sldId="263"/>
        </pc:sldMkLst>
      </pc:sldChg>
      <pc:sldMasterChg chg="del delSldLayout">
        <pc:chgData name="Sam Potter (2305965)" userId="S::2305965@student.uwtsd.ac.uk::421c52ea-661d-4b97-99cf-4d77c6699b45" providerId="AD" clId="Web-{9D9C25C1-99F9-03ED-0F92-CF34AB1455F5}" dt="2024-04-26T14:50:01.836" v="0"/>
        <pc:sldMasterMkLst>
          <pc:docMk/>
          <pc:sldMasterMk cId="2460954070" sldId="2147483660"/>
        </pc:sldMasterMkLst>
        <pc:sldLayoutChg chg="del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Sam Potter (2305965)" userId="S::2305965@student.uwtsd.ac.uk::421c52ea-661d-4b97-99cf-4d77c6699b45" providerId="AD" clId="Web-{9D9C25C1-99F9-03ED-0F92-CF34AB1455F5}" dt="2024-04-26T14:50:01.836" v="0"/>
        <pc:sldMasterMkLst>
          <pc:docMk/>
          <pc:sldMasterMk cId="1930686146" sldId="2147483672"/>
        </pc:sldMasterMkLst>
        <pc:sldLayoutChg chg="add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1930686146" sldId="2147483672"/>
            <pc:sldLayoutMk cId="3483791418" sldId="2147483673"/>
          </pc:sldLayoutMkLst>
        </pc:sldLayoutChg>
        <pc:sldLayoutChg chg="add replId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1930686146" sldId="2147483672"/>
            <pc:sldLayoutMk cId="2603112119" sldId="2147483674"/>
          </pc:sldLayoutMkLst>
        </pc:sldLayoutChg>
        <pc:sldLayoutChg chg="add replId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1930686146" sldId="2147483672"/>
            <pc:sldLayoutMk cId="3962544125" sldId="2147483675"/>
          </pc:sldLayoutMkLst>
        </pc:sldLayoutChg>
        <pc:sldLayoutChg chg="add replId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1930686146" sldId="2147483672"/>
            <pc:sldLayoutMk cId="1156042921" sldId="2147483676"/>
          </pc:sldLayoutMkLst>
        </pc:sldLayoutChg>
        <pc:sldLayoutChg chg="add replId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1930686146" sldId="2147483672"/>
            <pc:sldLayoutMk cId="3327213839" sldId="2147483677"/>
          </pc:sldLayoutMkLst>
        </pc:sldLayoutChg>
        <pc:sldLayoutChg chg="add replId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1930686146" sldId="2147483672"/>
            <pc:sldLayoutMk cId="3359220202" sldId="2147483678"/>
          </pc:sldLayoutMkLst>
        </pc:sldLayoutChg>
        <pc:sldLayoutChg chg="add replId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1930686146" sldId="2147483672"/>
            <pc:sldLayoutMk cId="1334249321" sldId="2147483679"/>
          </pc:sldLayoutMkLst>
        </pc:sldLayoutChg>
        <pc:sldLayoutChg chg="add replId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1930686146" sldId="2147483672"/>
            <pc:sldLayoutMk cId="1497738780" sldId="2147483680"/>
          </pc:sldLayoutMkLst>
        </pc:sldLayoutChg>
        <pc:sldLayoutChg chg="add replId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1930686146" sldId="2147483672"/>
            <pc:sldLayoutMk cId="1012951610" sldId="2147483681"/>
          </pc:sldLayoutMkLst>
        </pc:sldLayoutChg>
        <pc:sldLayoutChg chg="add replId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1930686146" sldId="2147483672"/>
            <pc:sldLayoutMk cId="1684603895" sldId="2147483682"/>
          </pc:sldLayoutMkLst>
        </pc:sldLayoutChg>
        <pc:sldLayoutChg chg="add replId">
          <pc:chgData name="Sam Potter (2305965)" userId="S::2305965@student.uwtsd.ac.uk::421c52ea-661d-4b97-99cf-4d77c6699b45" providerId="AD" clId="Web-{9D9C25C1-99F9-03ED-0F92-CF34AB1455F5}" dt="2024-04-26T14:50:01.836" v="0"/>
          <pc:sldLayoutMkLst>
            <pc:docMk/>
            <pc:sldMasterMk cId="1930686146" sldId="2147483672"/>
            <pc:sldLayoutMk cId="3402996594" sldId="2147483683"/>
          </pc:sldLayoutMkLst>
        </pc:sldLayoutChg>
      </pc:sldMasterChg>
    </pc:docChg>
  </pc:docChgLst>
  <pc:docChgLst>
    <pc:chgData name="Cellan Carter-Jones (2305710)" userId="S::2305710@student.uwtsd.ac.uk::3ce2d27b-3077-4adc-a098-0c035165e65b" providerId="AD" clId="Web-{CCCCD341-B0D0-027B-2D0C-734FFB1B4997}"/>
    <pc:docChg chg="delSld modSld">
      <pc:chgData name="Cellan Carter-Jones (2305710)" userId="S::2305710@student.uwtsd.ac.uk::3ce2d27b-3077-4adc-a098-0c035165e65b" providerId="AD" clId="Web-{CCCCD341-B0D0-027B-2D0C-734FFB1B4997}" dt="2024-05-09T16:36:04.759" v="37" actId="20577"/>
      <pc:docMkLst>
        <pc:docMk/>
      </pc:docMkLst>
      <pc:sldChg chg="del">
        <pc:chgData name="Cellan Carter-Jones (2305710)" userId="S::2305710@student.uwtsd.ac.uk::3ce2d27b-3077-4adc-a098-0c035165e65b" providerId="AD" clId="Web-{CCCCD341-B0D0-027B-2D0C-734FFB1B4997}" dt="2024-05-09T16:23:44.615" v="0"/>
        <pc:sldMkLst>
          <pc:docMk/>
          <pc:sldMk cId="3359941240" sldId="263"/>
        </pc:sldMkLst>
      </pc:sldChg>
      <pc:sldChg chg="addSp modSp addAnim delAnim">
        <pc:chgData name="Cellan Carter-Jones (2305710)" userId="S::2305710@student.uwtsd.ac.uk::3ce2d27b-3077-4adc-a098-0c035165e65b" providerId="AD" clId="Web-{CCCCD341-B0D0-027B-2D0C-734FFB1B4997}" dt="2024-05-09T16:36:04.759" v="37" actId="20577"/>
        <pc:sldMkLst>
          <pc:docMk/>
          <pc:sldMk cId="971228377" sldId="265"/>
        </pc:sldMkLst>
        <pc:spChg chg="mod">
          <ac:chgData name="Cellan Carter-Jones (2305710)" userId="S::2305710@student.uwtsd.ac.uk::3ce2d27b-3077-4adc-a098-0c035165e65b" providerId="AD" clId="Web-{CCCCD341-B0D0-027B-2D0C-734FFB1B4997}" dt="2024-05-09T16:36:04.759" v="37" actId="20577"/>
          <ac:spMkLst>
            <pc:docMk/>
            <pc:sldMk cId="971228377" sldId="265"/>
            <ac:spMk id="2" creationId="{E65007B7-E876-CFB9-F635-D19A8EBC9586}"/>
          </ac:spMkLst>
        </pc:spChg>
        <pc:picChg chg="add mod">
          <ac:chgData name="Cellan Carter-Jones (2305710)" userId="S::2305710@student.uwtsd.ac.uk::3ce2d27b-3077-4adc-a098-0c035165e65b" providerId="AD" clId="Web-{CCCCD341-B0D0-027B-2D0C-734FFB1B4997}" dt="2024-05-09T16:33:41.498" v="26" actId="1076"/>
          <ac:picMkLst>
            <pc:docMk/>
            <pc:sldMk cId="971228377" sldId="265"/>
            <ac:picMk id="6" creationId="{E56DC2E6-64FB-CD13-01B7-5A3EC31CC802}"/>
          </ac:picMkLst>
        </pc:picChg>
        <pc:picChg chg="add mod modCrop">
          <ac:chgData name="Cellan Carter-Jones (2305710)" userId="S::2305710@student.uwtsd.ac.uk::3ce2d27b-3077-4adc-a098-0c035165e65b" providerId="AD" clId="Web-{CCCCD341-B0D0-027B-2D0C-734FFB1B4997}" dt="2024-05-09T16:32:39.619" v="15" actId="1076"/>
          <ac:picMkLst>
            <pc:docMk/>
            <pc:sldMk cId="971228377" sldId="265"/>
            <ac:picMk id="7" creationId="{3554B941-AA3A-C78E-ABCB-B016845A0848}"/>
          </ac:picMkLst>
        </pc:picChg>
        <pc:picChg chg="add mod modCrop">
          <ac:chgData name="Cellan Carter-Jones (2305710)" userId="S::2305710@student.uwtsd.ac.uk::3ce2d27b-3077-4adc-a098-0c035165e65b" providerId="AD" clId="Web-{CCCCD341-B0D0-027B-2D0C-734FFB1B4997}" dt="2024-05-09T16:33:28.466" v="24" actId="1076"/>
          <ac:picMkLst>
            <pc:docMk/>
            <pc:sldMk cId="971228377" sldId="265"/>
            <ac:picMk id="8" creationId="{EF765BF9-A83C-D618-AA30-D637160CF29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41731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90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008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864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5/10/2024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122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5/10/2024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183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5/10/2024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017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942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397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066887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783614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3660541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>
          <p15:clr>
            <a:srgbClr val="F26B43"/>
          </p15:clr>
        </p15:guide>
        <p15:guide id="2" pos="504">
          <p15:clr>
            <a:srgbClr val="F26B43"/>
          </p15:clr>
        </p15:guide>
        <p15:guide id="3" pos="7176">
          <p15:clr>
            <a:srgbClr val="F26B43"/>
          </p15:clr>
        </p15:guide>
        <p15:guide id="5" orient="horz" pos="1272">
          <p15:clr>
            <a:srgbClr val="F26B43"/>
          </p15:clr>
        </p15:guide>
        <p15:guide id="6" orient="horz" pos="1728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3432">
          <p15:clr>
            <a:srgbClr val="F26B43"/>
          </p15:clr>
        </p15:guide>
        <p15:guide id="9" pos="10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mammaperfetta.it/come-preparare-il-bambino-alla-perdita-di-una-persona-cara/upset-problem-child-sitting-on-staircase-2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Lockers_in_modern_change_room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w:/r/personal/2305710_student_uwtsd_ac_uk/Documents/Contemporary%20Challenges%20-%20Making%20a%20Difference/Presentation%20Script.docx?d=wf5d2c08e3b8d4338b3c9a3d32d522117&amp;csf=1&amp;web=1&amp;e=Hzt7D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poverty-and-deprivation-national-survey-wales-april-2021-march-2022-html" TargetMode="External"/><Relationship Id="rId2" Type="http://schemas.openxmlformats.org/officeDocument/2006/relationships/hyperlink" Target="https://www.bbc.co.uk/news/uk-wales-57157436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dc.gov/healthyschools/physicalactivity/classroom-pa.htm" TargetMode="External"/><Relationship Id="rId4" Type="http://schemas.openxmlformats.org/officeDocument/2006/relationships/hyperlink" Target="https://senedd.wales/NAfW%20Documents/child_obesity_booklet.pdf%20-%2026022014/child_obesity_booklet-English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99FF9-B4B9-E55F-5F5E-1CD23FC90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2420938"/>
            <a:ext cx="4893617" cy="2553893"/>
          </a:xfrm>
        </p:spPr>
        <p:txBody>
          <a:bodyPr>
            <a:normAutofit fontScale="90000"/>
          </a:bodyPr>
          <a:lstStyle/>
          <a:p>
            <a:r>
              <a:rPr lang="cy-GB"/>
              <a:t>Asesiad 2:</a:t>
            </a:r>
            <a:br>
              <a:rPr lang="cy-GB"/>
            </a:br>
            <a:r>
              <a:rPr lang="cy-GB"/>
              <a:t>cyflwyniad grŵp gyda deunydd ategol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5DC500-8FBA-2591-7586-5779355F2F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26249" y="222468"/>
            <a:ext cx="4067503" cy="115403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solidFill>
                  <a:srgbClr val="1D2125"/>
                </a:solidFill>
              </a:rPr>
              <a:t>Contemporary Challenges: Making a Difference (BMSS4009/C)</a:t>
            </a:r>
            <a:endParaRPr lang="en-US"/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744E1B-1537-E28C-E681-FA387627C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71918-AE11-4D4F-80BE-1739C688FE16}" type="datetime1"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39E8F-BBE9-24E1-6157-5BDF6814C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D2DF70-C2CC-709C-26E6-D33452B09E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71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007B7-E876-CFB9-F635-D19A8EBC9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Pwy i ni? 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E2AF49-6D45-415C-AA34-CCC532E99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A641B-CDDF-4F2B-8D46-4949C914B955}" type="datetime1">
              <a:t>5/10/2024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359FC1-A0FD-2529-3CD4-5D078D42F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4CDF34-93D2-852B-7D66-F3CF71A9B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2</a:t>
            </a:fld>
            <a:endParaRPr lang="en-US"/>
          </a:p>
        </p:txBody>
      </p:sp>
      <p:pic>
        <p:nvPicPr>
          <p:cNvPr id="6" name="Picture 5" descr="A person holding a sign in a gym&#10;&#10;Description automatically generated">
            <a:extLst>
              <a:ext uri="{FF2B5EF4-FFF2-40B4-BE49-F238E27FC236}">
                <a16:creationId xmlns:a16="http://schemas.microsoft.com/office/drawing/2014/main" id="{E56DC2E6-64FB-CD13-01B7-5A3EC31CC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8414" y="2970968"/>
            <a:ext cx="2193253" cy="2914074"/>
          </a:xfrm>
          <a:prstGeom prst="rect">
            <a:avLst/>
          </a:prstGeom>
        </p:spPr>
      </p:pic>
      <p:pic>
        <p:nvPicPr>
          <p:cNvPr id="7" name="Picture 6" descr="A person holding a sign in a gym&#10;&#10;Description automatically generated">
            <a:extLst>
              <a:ext uri="{FF2B5EF4-FFF2-40B4-BE49-F238E27FC236}">
                <a16:creationId xmlns:a16="http://schemas.microsoft.com/office/drawing/2014/main" id="{3554B941-AA3A-C78E-ABCB-B016845A08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757" t="14838" r="4321"/>
          <a:stretch/>
        </p:blipFill>
        <p:spPr>
          <a:xfrm>
            <a:off x="1364742" y="2968752"/>
            <a:ext cx="2184677" cy="2907793"/>
          </a:xfrm>
          <a:prstGeom prst="rect">
            <a:avLst/>
          </a:prstGeom>
        </p:spPr>
      </p:pic>
      <p:pic>
        <p:nvPicPr>
          <p:cNvPr id="8" name="Picture 7" descr="A person holding a sign in a gym&#10;&#10;Description automatically generated">
            <a:extLst>
              <a:ext uri="{FF2B5EF4-FFF2-40B4-BE49-F238E27FC236}">
                <a16:creationId xmlns:a16="http://schemas.microsoft.com/office/drawing/2014/main" id="{EF765BF9-A83C-D618-AA30-D637160CF29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555" t="16051" r="6801"/>
          <a:stretch/>
        </p:blipFill>
        <p:spPr>
          <a:xfrm>
            <a:off x="8206486" y="2945765"/>
            <a:ext cx="2200021" cy="2922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2283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03682-ACB4-3A28-B31A-1458DED38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Y rhwystrau I cyfranogiad</a:t>
            </a:r>
          </a:p>
        </p:txBody>
      </p:sp>
      <p:pic>
        <p:nvPicPr>
          <p:cNvPr id="7" name="Picture 6" descr="A child sitting on the stairs with his hands in his face&#10;&#10;Description automatically generated">
            <a:extLst>
              <a:ext uri="{FF2B5EF4-FFF2-40B4-BE49-F238E27FC236}">
                <a16:creationId xmlns:a16="http://schemas.microsoft.com/office/drawing/2014/main" id="{C22335CF-76CC-D8B4-8F6F-8C759F92B9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806" r="1" b="1"/>
          <a:stretch/>
        </p:blipFill>
        <p:spPr>
          <a:xfrm>
            <a:off x="812976" y="2019299"/>
            <a:ext cx="4995019" cy="415766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1AEB1-42BE-42A3-B66C-284F689942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err="1"/>
              <a:t>Anabledd</a:t>
            </a:r>
            <a:r>
              <a:rPr lang="en-US" sz="2400"/>
              <a:t> </a:t>
            </a:r>
          </a:p>
          <a:p>
            <a:r>
              <a:rPr lang="en-US" sz="2400" err="1"/>
              <a:t>Ddim</a:t>
            </a:r>
            <a:r>
              <a:rPr lang="en-US" sz="2400"/>
              <a:t> </a:t>
            </a:r>
            <a:r>
              <a:rPr lang="en-US" sz="2400" err="1"/>
              <a:t>hunan</a:t>
            </a:r>
            <a:r>
              <a:rPr lang="en-US" sz="2400"/>
              <a:t> </a:t>
            </a:r>
            <a:r>
              <a:rPr lang="en-US" sz="2400" err="1"/>
              <a:t>hyder</a:t>
            </a:r>
            <a:r>
              <a:rPr lang="en-US" sz="2400"/>
              <a:t> </a:t>
            </a:r>
          </a:p>
          <a:p>
            <a:r>
              <a:rPr lang="en-US" sz="2400" err="1"/>
              <a:t>Ddim</a:t>
            </a:r>
            <a:r>
              <a:rPr lang="en-US" sz="2400"/>
              <a:t> kit addas </a:t>
            </a:r>
          </a:p>
          <a:p>
            <a:r>
              <a:rPr lang="en-US" sz="2400" err="1"/>
              <a:t>Profiad</a:t>
            </a:r>
            <a:r>
              <a:rPr lang="en-US" sz="2400"/>
              <a:t> </a:t>
            </a:r>
            <a:r>
              <a:rPr lang="en-US" sz="2400" err="1"/>
              <a:t>gwael</a:t>
            </a:r>
            <a:r>
              <a:rPr lang="en-US" sz="2400"/>
              <a:t> </a:t>
            </a:r>
          </a:p>
          <a:p>
            <a:r>
              <a:rPr lang="en-US" sz="2400"/>
              <a:t>Tlodi </a:t>
            </a:r>
          </a:p>
          <a:p>
            <a:r>
              <a:rPr lang="en-US" sz="2400" err="1"/>
              <a:t>Salwch</a:t>
            </a:r>
            <a:r>
              <a:rPr lang="en-US" sz="2400"/>
              <a:t> </a:t>
            </a:r>
          </a:p>
          <a:p>
            <a:r>
              <a:rPr lang="en-US" sz="2400"/>
              <a:t>Additional leaning needs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19C03-C475-4F23-FFFD-0E9F9FCBEC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BC3A793-62F8-4888-9783-2E374ECF8B99}" type="datetime1"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4BC6D-1561-24F4-33DA-77CDEF19B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799F5-33C5-851F-2DE7-B228375D1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68904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6A517-F14F-FF05-4474-E4B3A0A15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Profiadau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04BF0-8343-F29E-4C47-6D025E7E11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Pobl yn anghofio kit </a:t>
            </a:r>
          </a:p>
          <a:p>
            <a:r>
              <a:rPr lang="cy-GB"/>
              <a:t>Pobl yn gorfod gwisgo kit brwnt </a:t>
            </a:r>
          </a:p>
          <a:p>
            <a:r>
              <a:rPr lang="cy-GB"/>
              <a:t>Pobl yn gwisgo gwisg anaddas</a:t>
            </a:r>
          </a:p>
          <a:p>
            <a:r>
              <a:rPr lang="cy-GB"/>
              <a:t>Pobl yn newid yn y tŷ bach I cuddio </a:t>
            </a:r>
          </a:p>
          <a:p>
            <a:r>
              <a:rPr lang="cy-GB"/>
              <a:t>Pobl yn barnu gwisg eraill </a:t>
            </a:r>
          </a:p>
          <a:p>
            <a:r>
              <a:rPr lang="cy-GB"/>
              <a:t>Pobl yn barnu cyrff eraill </a:t>
            </a:r>
          </a:p>
        </p:txBody>
      </p:sp>
      <p:pic>
        <p:nvPicPr>
          <p:cNvPr id="7" name="Picture 6" descr="A lockers in a locker room&#10;&#10;Description automatically generated">
            <a:extLst>
              <a:ext uri="{FF2B5EF4-FFF2-40B4-BE49-F238E27FC236}">
                <a16:creationId xmlns:a16="http://schemas.microsoft.com/office/drawing/2014/main" id="{763D83F2-050F-B441-2A2A-CE3FF839464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301" r="1" b="1"/>
          <a:stretch/>
        </p:blipFill>
        <p:spPr>
          <a:xfrm>
            <a:off x="6293718" y="2019299"/>
            <a:ext cx="5027954" cy="415766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D47E8-A23B-C3C4-4A34-E4953CB970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E0A88F0-556B-4BB7-8AAB-D63AEB65C662}" type="datetime1">
              <a:rPr lang="en-US" smtClean="0"/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23" name="Footer Placeholder 5">
            <a:extLst>
              <a:ext uri="{FF2B5EF4-FFF2-40B4-BE49-F238E27FC236}">
                <a16:creationId xmlns:a16="http://schemas.microsoft.com/office/drawing/2014/main" id="{D4C9EF9F-BC1B-6CFF-6A6E-CA27D11B6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24898-166B-C5E7-E1FE-DA404BE9F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1D2C36F-4504-47C0-B82F-A167342A275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6993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DC51E-A21B-00AF-AD74-DA8D596A6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510066" cy="1355323"/>
          </a:xfrm>
        </p:spPr>
        <p:txBody>
          <a:bodyPr anchor="b">
            <a:normAutofit/>
          </a:bodyPr>
          <a:lstStyle/>
          <a:p>
            <a:r>
              <a:rPr lang="cy-GB"/>
              <a:t>Ymchwil </a:t>
            </a:r>
            <a:br>
              <a:rPr lang="cy-GB"/>
            </a:br>
            <a:r>
              <a:rPr lang="cy-GB"/>
              <a:t>tlodi yn Nghymru</a:t>
            </a:r>
          </a:p>
        </p:txBody>
      </p:sp>
      <p:pic>
        <p:nvPicPr>
          <p:cNvPr id="9" name="Picture 8" descr="Image result for poverty issue with familys in wales">
            <a:extLst>
              <a:ext uri="{FF2B5EF4-FFF2-40B4-BE49-F238E27FC236}">
                <a16:creationId xmlns:a16="http://schemas.microsoft.com/office/drawing/2014/main" id="{D18F687A-C41B-3954-070E-DED6991575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7918" b="2"/>
          <a:stretch/>
        </p:blipFill>
        <p:spPr>
          <a:xfrm>
            <a:off x="812976" y="2019299"/>
            <a:ext cx="4995019" cy="4157663"/>
          </a:xfrm>
          <a:prstGeom prst="rect">
            <a:avLst/>
          </a:prstGeo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2A19C0-6260-8A60-9EE0-280162715A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"Almost a third of children in Wales are living in poverty - the highest percentage of any UK nation, according to a leading children's charity" (BBC, 2021)</a:t>
            </a:r>
          </a:p>
          <a:p>
            <a:r>
              <a:rPr lang="en-US" sz="2400"/>
              <a:t>11% of all adults are materially deprived in Wales (</a:t>
            </a:r>
            <a:r>
              <a:rPr lang="cy-GB" sz="2400"/>
              <a:t>Llywodraeth </a:t>
            </a:r>
            <a:r>
              <a:rPr lang="en-US" sz="2400"/>
              <a:t>Cymru, 2023) </a:t>
            </a:r>
          </a:p>
          <a:p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656654-9AF2-A2A0-79E4-DEFEE6A499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E040E8F-C9BC-47E7-8B51-9CD72873B7C7}" type="datetime1">
              <a:rPr lang="en-US"/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83EF15-517D-2D49-745B-C6F408198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2928B6-4CD2-C517-06BE-389A18B29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796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80E2E-EEE2-CBFE-042D-65D77C847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Ymchwil </a:t>
            </a:r>
            <a:br>
              <a:rPr lang="cy-GB"/>
            </a:br>
            <a:r>
              <a:rPr lang="cy-GB"/>
              <a:t>addysg gorfforol</a:t>
            </a:r>
          </a:p>
        </p:txBody>
      </p:sp>
      <p:pic>
        <p:nvPicPr>
          <p:cNvPr id="8" name="Picture Placeholder 7" descr="Image result for pe lessons">
            <a:extLst>
              <a:ext uri="{FF2B5EF4-FFF2-40B4-BE49-F238E27FC236}">
                <a16:creationId xmlns:a16="http://schemas.microsoft.com/office/drawing/2014/main" id="{5256C4AE-139E-5221-6400-C81AC26EEE2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8223" r="10480" b="2"/>
          <a:stretch/>
        </p:blipFill>
        <p:spPr>
          <a:xfrm>
            <a:off x="812976" y="2019299"/>
            <a:ext cx="4995019" cy="4157663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36F2AC-33D7-E5DA-3956-C43E276B0C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33038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cy-GB"/>
              <a:t>Gwella eu gallu i aros ar y dasg yn yr ystafell ddosbarth. </a:t>
            </a:r>
          </a:p>
          <a:p>
            <a:pPr>
              <a:lnSpc>
                <a:spcPct val="120000"/>
              </a:lnSpc>
            </a:pPr>
            <a:r>
              <a:rPr lang="cy-GB"/>
              <a:t>Lleihau ymddygiad aflonyddgar, fel</a:t>
            </a:r>
            <a:r>
              <a:rPr lang="en-GB"/>
              <a:t> fidgeting</a:t>
            </a:r>
            <a:r>
              <a:rPr lang="cy-GB"/>
              <a:t>, yn yr ystafell ddosbarth.</a:t>
            </a:r>
          </a:p>
          <a:p>
            <a:pPr>
              <a:lnSpc>
                <a:spcPct val="120000"/>
              </a:lnSpc>
            </a:pPr>
            <a:r>
              <a:rPr lang="cy-GB"/>
              <a:t>Gwella eu cymhelliant a'u hymgysylltiad yn y broses ddysgu.</a:t>
            </a:r>
          </a:p>
          <a:p>
            <a:pPr>
              <a:lnSpc>
                <a:spcPct val="120000"/>
              </a:lnSpc>
            </a:pPr>
            <a:r>
              <a:rPr lang="cy-GB"/>
              <a:t>Helpu i wella eu perfformiad academaidd (graddau uwch a sgoriau profion).</a:t>
            </a:r>
          </a:p>
          <a:p>
            <a:pPr>
              <a:lnSpc>
                <a:spcPct val="120000"/>
              </a:lnSpc>
            </a:pPr>
            <a:r>
              <a:rPr lang="cy-GB"/>
              <a:t>Cynyddu faint o weithgarwch corfforol dyddiol.                           (CDC, 2022)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EA6650-ED21-8F1B-3CBC-851DD769CA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B03186B-9C9E-4FCE-B2D6-67BB5EFDE2E0}" type="datetime1"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04C93A-B059-89C3-7532-A9DF47E8C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8F41EA-C88D-8E10-8908-A7A84A9C1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397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B2D1E-8D9D-8D9B-2E6E-D69102AA8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Ymchwil </a:t>
            </a:r>
            <a:br>
              <a:rPr lang="cy-GB"/>
            </a:br>
            <a:r>
              <a:rPr lang="cy-GB"/>
              <a:t>gordewdra plant </a:t>
            </a:r>
          </a:p>
        </p:txBody>
      </p:sp>
      <p:pic>
        <p:nvPicPr>
          <p:cNvPr id="8" name="Picture Placeholder 7" descr="Image result for child obesity wales">
            <a:extLst>
              <a:ext uri="{FF2B5EF4-FFF2-40B4-BE49-F238E27FC236}">
                <a16:creationId xmlns:a16="http://schemas.microsoft.com/office/drawing/2014/main" id="{56F8CC32-8609-8BB2-C4F3-2FBB81F12AC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4602" r="2115" b="2"/>
          <a:stretch/>
        </p:blipFill>
        <p:spPr>
          <a:xfrm>
            <a:off x="812976" y="2019299"/>
            <a:ext cx="4995019" cy="4157663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37BF54-EBA0-FFFF-FB23-528DBCF5EC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"Rates of childhood obesity in Wales are the highest in the UK, with about 35 per cent of children (under 16 years old) being overweight or obese in 2011"</a:t>
            </a:r>
          </a:p>
          <a:p>
            <a:r>
              <a:rPr lang="en-US"/>
              <a:t>"Statistics suggest that in Wales, 52 per cent of secondary school aged children take part in the recommended amount of physical activity"</a:t>
            </a:r>
          </a:p>
          <a:p>
            <a:r>
              <a:rPr lang="en-US"/>
              <a:t>(Senedd, 2022) 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B2E88A-15E2-1EE4-6B01-53912322B9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FC0A12C-5528-4F8D-AE2D-717B04445240}" type="datetime1"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425FD5-C2F2-D0B1-BFF0-3858AC55E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A29210-122D-C8A6-FFEA-09B310412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5027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D045C-CFED-3858-02BF-48115488A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Y ffocws ni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308D3-D225-9A2A-809C-ECD17A432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/>
              <a:t>Sut allwn ni sicrhau fod pob plentyn yn cael </a:t>
            </a:r>
            <a:r>
              <a:rPr lang="cy-GB" sz="2400" err="1"/>
              <a:t>kit</a:t>
            </a:r>
            <a:r>
              <a:rPr lang="cy-GB" sz="2400"/>
              <a:t> glan a addas yn pob sesiwn?</a:t>
            </a:r>
          </a:p>
          <a:p>
            <a:r>
              <a:rPr lang="cy-GB" sz="2400"/>
              <a:t>Sut allwn ni sicrhau fod pawb yn teimlo yn cyfforddus yn y ystafell newid?</a:t>
            </a:r>
          </a:p>
          <a:p>
            <a:r>
              <a:rPr lang="cy-GB" sz="2400"/>
              <a:t>Sut allwn ni osgoi ymddygiad amharchus a lleihau barnu pobl?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AA8A25-EE83-A3F4-8E06-60E319A36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A768F-33F8-48E5-A2E4-EEE15B52205E}" type="datetime1"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040DA8-FDEA-5870-115F-C9D20A438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F3425-EF6A-210E-1C78-2F08292F0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229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FA556-366D-B31D-2E2A-2F0C4A9CF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Drafft or syniad </a:t>
            </a:r>
          </a:p>
        </p:txBody>
      </p:sp>
      <p:pic>
        <p:nvPicPr>
          <p:cNvPr id="7" name="Picture 6" descr="Image result for changing cubicles">
            <a:extLst>
              <a:ext uri="{FF2B5EF4-FFF2-40B4-BE49-F238E27FC236}">
                <a16:creationId xmlns:a16="http://schemas.microsoft.com/office/drawing/2014/main" id="{0B7BC718-C7DC-4832-7496-1DC1E40055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20" r="2387" b="1"/>
          <a:stretch/>
        </p:blipFill>
        <p:spPr>
          <a:xfrm>
            <a:off x="2814496" y="2019299"/>
            <a:ext cx="2912219" cy="242030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01784-AD8B-E244-9D39-13D14744EE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Darparu y </a:t>
            </a:r>
            <a:r>
              <a:rPr lang="cy-GB" err="1"/>
              <a:t>kit</a:t>
            </a:r>
            <a:r>
              <a:rPr lang="cy-GB"/>
              <a:t> cywir ir ddisgyblion sydd yn ei angen </a:t>
            </a:r>
          </a:p>
          <a:p>
            <a:r>
              <a:rPr lang="cy-GB"/>
              <a:t>Cynnal ystafell yn yr ysgol sydd un cael ei defnyddio I golchi </a:t>
            </a:r>
            <a:r>
              <a:rPr lang="cy-GB" err="1"/>
              <a:t>kit</a:t>
            </a:r>
            <a:r>
              <a:rPr lang="cy-GB"/>
              <a:t> ir plant sydd ei angen</a:t>
            </a:r>
          </a:p>
          <a:p>
            <a:r>
              <a:rPr lang="cy-GB" err="1"/>
              <a:t>Cubicles</a:t>
            </a:r>
            <a:r>
              <a:rPr lang="cy-GB"/>
              <a:t> yn yr ystafell newid ir ddisgyblion defnyddio </a:t>
            </a:r>
          </a:p>
          <a:p>
            <a:r>
              <a:rPr lang="cy-GB"/>
              <a:t>Cadw y </a:t>
            </a:r>
            <a:r>
              <a:rPr lang="cy-GB" err="1"/>
              <a:t>kit</a:t>
            </a:r>
            <a:r>
              <a:rPr lang="cy-GB"/>
              <a:t> yn </a:t>
            </a:r>
            <a:r>
              <a:rPr lang="cy-GB" err="1"/>
              <a:t>lockers</a:t>
            </a:r>
            <a:r>
              <a:rPr lang="cy-GB"/>
              <a:t> yn yr ysgol 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729D2-2A97-E60A-D8F0-93BC977AE5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2F3C07D-2EBE-47E2-9745-A9200098C9B5}" type="datetime1"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7C45A-0346-83B7-21C6-975CE424E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FB4B5-769A-C673-81AA-207D57775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8" name="Picture 7" descr="Image result for public washing room">
            <a:extLst>
              <a:ext uri="{FF2B5EF4-FFF2-40B4-BE49-F238E27FC236}">
                <a16:creationId xmlns:a16="http://schemas.microsoft.com/office/drawing/2014/main" id="{2A02CB4C-E37B-E36F-986B-1B3B49CF41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94" y="3766878"/>
            <a:ext cx="302895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92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8FAAB-3511-3F4F-0B7F-A6187BE8F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BARN Y CYHOEDD 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3DDF01-D59D-E78E-BFE1-4E089723C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F59A7-B7FB-4981-9742-75DEB7A70582}" type="datetime1">
              <a:t>5/10/2024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2A85E-AF3F-ECBF-4F53-86F3E4965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D07C9B-DEE7-A29A-8AAC-5C4939632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10</a:t>
            </a:fld>
            <a:endParaRPr lang="en-US"/>
          </a:p>
        </p:txBody>
      </p: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63C96F54-06C4-44C8-AB1F-BF7EE2BC7ED8}"/>
              </a:ext>
            </a:extLst>
          </p:cNvPr>
          <p:cNvSpPr/>
          <p:nvPr/>
        </p:nvSpPr>
        <p:spPr>
          <a:xfrm>
            <a:off x="421640" y="2423159"/>
            <a:ext cx="4947920" cy="2021840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/>
              <a:t>" Bydd cael gwagle I pawb newid heb cael ei weld yn helpu, rydym ni wedi ychwanegi yn ein ysgol ni a mae yn barod wedi lleihau y ddisgyblion rhoi sylwadau amharchus I ei gilydd"</a:t>
            </a:r>
          </a:p>
          <a:p>
            <a:pPr algn="ctr"/>
            <a:r>
              <a:rPr lang="cy-GB"/>
              <a:t>-Athrawes </a:t>
            </a:r>
            <a:r>
              <a:rPr lang="cy-GB" err="1"/>
              <a:t>Add</a:t>
            </a:r>
            <a:r>
              <a:rPr lang="cy-GB"/>
              <a:t> Gorff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1F89DC5-4A14-E62E-FC3B-0AEC529354A3}"/>
              </a:ext>
            </a:extLst>
          </p:cNvPr>
          <p:cNvSpPr/>
          <p:nvPr/>
        </p:nvSpPr>
        <p:spPr>
          <a:xfrm>
            <a:off x="6096000" y="2905759"/>
            <a:ext cx="5334000" cy="20320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"</a:t>
            </a:r>
            <a:r>
              <a:rPr lang="cy-GB"/>
              <a:t>Maer problem hun yn codi fwy gyda merched felly rwy'n meddwl bydd rhoi y adnoddau gwallt I nhw allu golchi a sychu gwallt yn wneud I rhai o nhw cymrid rhan ond bydd yn cymryd gormod o amser or gwers I nhw allu wneud e"</a:t>
            </a:r>
          </a:p>
          <a:p>
            <a:pPr algn="ctr"/>
            <a:r>
              <a:rPr lang="cy-GB"/>
              <a:t>Athrawes </a:t>
            </a:r>
            <a:r>
              <a:rPr lang="cy-GB" err="1"/>
              <a:t>Add</a:t>
            </a:r>
            <a:r>
              <a:rPr lang="cy-GB"/>
              <a:t>. Gorff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95E6C99-30D2-E55F-369A-CBC795F1EE8F}"/>
              </a:ext>
            </a:extLst>
          </p:cNvPr>
          <p:cNvSpPr/>
          <p:nvPr/>
        </p:nvSpPr>
        <p:spPr>
          <a:xfrm>
            <a:off x="914399" y="4815840"/>
            <a:ext cx="5079999" cy="152399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</a:rPr>
              <a:t>Mae hyn yn syniad dda a bydd yn wneud popeth yn haws I plant sydd dal yn feindio ei hyn e.e pobl </a:t>
            </a:r>
            <a:r>
              <a:rPr lang="cy-GB" err="1">
                <a:solidFill>
                  <a:schemeClr val="tx1"/>
                </a:solidFill>
              </a:rPr>
              <a:t>nonbinary</a:t>
            </a:r>
            <a:r>
              <a:rPr lang="cy-GB">
                <a:solidFill>
                  <a:schemeClr val="tx1"/>
                </a:solidFill>
              </a:rPr>
              <a:t>"</a:t>
            </a:r>
          </a:p>
          <a:p>
            <a:pPr algn="ctr"/>
            <a:r>
              <a:rPr lang="cy-GB">
                <a:solidFill>
                  <a:schemeClr val="tx1"/>
                </a:solidFill>
              </a:rPr>
              <a:t>Athro </a:t>
            </a:r>
            <a:r>
              <a:rPr lang="cy-GB" err="1">
                <a:solidFill>
                  <a:schemeClr val="tx1"/>
                </a:solidFill>
              </a:rPr>
              <a:t>Add</a:t>
            </a:r>
            <a:r>
              <a:rPr lang="cy-GB">
                <a:solidFill>
                  <a:schemeClr val="tx1"/>
                </a:solidFill>
              </a:rPr>
              <a:t>. Gorff</a:t>
            </a:r>
          </a:p>
        </p:txBody>
      </p:sp>
    </p:spTree>
    <p:extLst>
      <p:ext uri="{BB962C8B-B14F-4D97-AF65-F5344CB8AC3E}">
        <p14:creationId xmlns:p14="http://schemas.microsoft.com/office/powerpoint/2010/main" val="2593337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63A49-53A3-B5DE-5E3E-AF8B87DAA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/>
              <a:t>Barn y cyhoedd</a:t>
            </a:r>
            <a:r>
              <a:rPr lang="en-US"/>
              <a:t> 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979FFC-BDAA-06CC-3C3E-1A7CCCD5C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BF66C-7316-4C68-8A70-6DE3B6CE6C14}" type="datetime1">
              <a:t>5/10/2024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2725E2-6A17-C381-3895-C62AC2D2F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D8995E-B8F6-25F1-C398-7E6FCB8A9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11</a:t>
            </a:fld>
            <a:endParaRPr lang="en-US"/>
          </a:p>
        </p:txBody>
      </p:sp>
      <p:sp>
        <p:nvSpPr>
          <p:cNvPr id="6" name="Parallelogram 5">
            <a:extLst>
              <a:ext uri="{FF2B5EF4-FFF2-40B4-BE49-F238E27FC236}">
                <a16:creationId xmlns:a16="http://schemas.microsoft.com/office/drawing/2014/main" id="{707BBB22-6CE9-AB6A-EB20-456D50DC6A2A}"/>
              </a:ext>
            </a:extLst>
          </p:cNvPr>
          <p:cNvSpPr/>
          <p:nvPr/>
        </p:nvSpPr>
        <p:spPr>
          <a:xfrm>
            <a:off x="1422400" y="2616200"/>
            <a:ext cx="4419600" cy="1615440"/>
          </a:xfrm>
          <a:prstGeom prst="parallelogram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/>
              <a:t>"Rwyf wedi gweld plant gyda </a:t>
            </a:r>
            <a:r>
              <a:rPr lang="cy-GB" err="1"/>
              <a:t>kit</a:t>
            </a:r>
            <a:r>
              <a:rPr lang="cy-GB"/>
              <a:t> brwnt yn aml ac bron pob tro mae disgybl arall yn barnu nhw amdano"</a:t>
            </a:r>
          </a:p>
          <a:p>
            <a:pPr algn="ctr"/>
            <a:r>
              <a:rPr lang="cy-GB"/>
              <a:t>-Disgybl blwyddyn 10 </a:t>
            </a:r>
          </a:p>
        </p:txBody>
      </p:sp>
      <p:sp>
        <p:nvSpPr>
          <p:cNvPr id="7" name="Parallelogram 6">
            <a:extLst>
              <a:ext uri="{FF2B5EF4-FFF2-40B4-BE49-F238E27FC236}">
                <a16:creationId xmlns:a16="http://schemas.microsoft.com/office/drawing/2014/main" id="{8B4F57CD-54F9-2976-2F80-0FBACD3F0078}"/>
              </a:ext>
            </a:extLst>
          </p:cNvPr>
          <p:cNvSpPr/>
          <p:nvPr/>
        </p:nvSpPr>
        <p:spPr>
          <a:xfrm>
            <a:off x="1981200" y="4790440"/>
            <a:ext cx="5273040" cy="1737360"/>
          </a:xfrm>
          <a:prstGeom prst="parallelogram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"Rwy'n meddwl fod rhai or disgyblion yn gadael ei </a:t>
            </a:r>
            <a:r>
              <a:rPr lang="cy-GB" err="1"/>
              <a:t>kit</a:t>
            </a:r>
            <a:r>
              <a:rPr lang="cy-GB"/>
              <a:t> yn ei bag am wythnosau ac maen clir ei fod yn </a:t>
            </a:r>
            <a:r>
              <a:rPr lang="cy-GB" err="1"/>
              <a:t>anghyforddus</a:t>
            </a:r>
            <a:r>
              <a:rPr lang="cy-GB"/>
              <a:t> wrth gwisgo fe"</a:t>
            </a:r>
          </a:p>
          <a:p>
            <a:pPr algn="ctr"/>
            <a:r>
              <a:rPr lang="cy-GB"/>
              <a:t>-Ddisgybl blwyddyn 11</a:t>
            </a: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7329DC9A-76C2-FA2E-4635-4F3DE7784E4E}"/>
              </a:ext>
            </a:extLst>
          </p:cNvPr>
          <p:cNvSpPr/>
          <p:nvPr/>
        </p:nvSpPr>
        <p:spPr>
          <a:xfrm>
            <a:off x="6751319" y="2824480"/>
            <a:ext cx="4663440" cy="1757680"/>
          </a:xfrm>
          <a:prstGeom prst="parallelogram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"Maen glir I pawb yn y </a:t>
            </a:r>
            <a:r>
              <a:rPr lang="cy-GB" err="1"/>
              <a:t>dosarth</a:t>
            </a:r>
            <a:r>
              <a:rPr lang="cy-GB"/>
              <a:t> pryd mae plentyn yn gwisg </a:t>
            </a:r>
            <a:r>
              <a:rPr lang="cy-GB" err="1"/>
              <a:t>kit</a:t>
            </a:r>
            <a:r>
              <a:rPr lang="cy-GB"/>
              <a:t> anghywir, ac mae hefyd yn clir ei fod yn cael effaith ar ei allu I perfformio "</a:t>
            </a:r>
          </a:p>
          <a:p>
            <a:pPr algn="ctr"/>
            <a:r>
              <a:rPr lang="cy-GB"/>
              <a:t>-Disgybl blwyddyn 10</a:t>
            </a:r>
          </a:p>
        </p:txBody>
      </p:sp>
    </p:spTree>
    <p:extLst>
      <p:ext uri="{BB962C8B-B14F-4D97-AF65-F5344CB8AC3E}">
        <p14:creationId xmlns:p14="http://schemas.microsoft.com/office/powerpoint/2010/main" val="1146762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39680-D72E-6D87-88BF-68823209C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Y syniad terfynol (ystafell newid)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7F7995-99E2-84F0-11AE-3FB4E187A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F1F5D-C664-FCD9-23EB-C1930285E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A2756F-3F33-E869-F7D4-BFC7BBFCF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12</a:t>
            </a:fld>
            <a:endParaRPr lang="en-US"/>
          </a:p>
        </p:txBody>
      </p:sp>
      <p:pic>
        <p:nvPicPr>
          <p:cNvPr id="7" name="Picture 6" descr="A row of red squares&#10;&#10;Description automatically generated">
            <a:extLst>
              <a:ext uri="{FF2B5EF4-FFF2-40B4-BE49-F238E27FC236}">
                <a16:creationId xmlns:a16="http://schemas.microsoft.com/office/drawing/2014/main" id="{62F6CDDD-F08A-17FA-DA71-6341699A9E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449" y="2396857"/>
            <a:ext cx="5026122" cy="2815605"/>
          </a:xfrm>
          <a:prstGeom prst="rect">
            <a:avLst/>
          </a:prstGeom>
        </p:spPr>
      </p:pic>
      <p:pic>
        <p:nvPicPr>
          <p:cNvPr id="9" name="Picture 8" descr="A screenshot of a computer game&#10;&#10;Description automatically generated">
            <a:extLst>
              <a:ext uri="{FF2B5EF4-FFF2-40B4-BE49-F238E27FC236}">
                <a16:creationId xmlns:a16="http://schemas.microsoft.com/office/drawing/2014/main" id="{24DD4EDB-19B6-E4E4-77AB-1C4499F54E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848" y="2394762"/>
            <a:ext cx="4695153" cy="2814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76356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70D31-423D-EA81-6698-63E080ACC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Rhan dau or syniad (y ystafell ymolchi)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F396070-A650-530F-254B-C44B95E287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39495" y="2375206"/>
            <a:ext cx="6096000" cy="340298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81DC4-E641-7C75-FC53-8F402F483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1434A1-BBC5-82B0-B67E-E4631EBE8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FA410F-6302-2290-9732-B34E8FB2B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4421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D587F-CB28-1ECB-8BCD-65F1E72F3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211898"/>
            <a:ext cx="4893617" cy="2553893"/>
          </a:xfrm>
        </p:spPr>
        <p:txBody>
          <a:bodyPr/>
          <a:lstStyle/>
          <a:p>
            <a:r>
              <a:rPr lang="cy-GB"/>
              <a:t>Unrhyw </a:t>
            </a:r>
            <a:r>
              <a:rPr lang="cy-GB" err="1"/>
              <a:t>cwestinau</a:t>
            </a:r>
            <a:r>
              <a:rPr lang="cy-GB"/>
              <a:t>?</a:t>
            </a:r>
            <a:r>
              <a:rPr lang="en-US"/>
              <a:t>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A8C96E-2F12-4B16-A8C6-105257946D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34969" y="4957028"/>
            <a:ext cx="4067503" cy="11540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err="1"/>
              <a:t>Diolch</a:t>
            </a:r>
            <a:r>
              <a:rPr lang="en-US"/>
              <a:t>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3E185-78C4-B0EF-4ABA-3F2ECD007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AF3CD-685E-46E7-A522-8A48EBC2ADB3}" type="datetime1"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5C00F-2476-A554-5BEC-71068200C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7F146-DEE9-7BE1-B879-CBD9BF648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3387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C6997-E5FE-22B0-7E6C-5A932A8D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Cynnwys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2EBF5-232A-4259-B9AE-B313362F8C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/>
              <a:t>Sleid 1 – Agoriad</a:t>
            </a:r>
          </a:p>
          <a:p>
            <a:pPr marL="0" indent="0">
              <a:buNone/>
            </a:pPr>
            <a:r>
              <a:rPr lang="cy-GB"/>
              <a:t>Sleid 2 – Cyflwyniad </a:t>
            </a:r>
          </a:p>
          <a:p>
            <a:pPr marL="0" indent="0">
              <a:buNone/>
            </a:pPr>
            <a:r>
              <a:rPr lang="cy-GB"/>
              <a:t>Sleid 3/7 – Ymchwil</a:t>
            </a:r>
          </a:p>
          <a:p>
            <a:pPr marL="0" indent="0">
              <a:buNone/>
            </a:pPr>
            <a:r>
              <a:rPr lang="cy-GB"/>
              <a:t>Sleid 8/9 – </a:t>
            </a:r>
            <a:r>
              <a:rPr lang="cy-GB" err="1"/>
              <a:t>Draft</a:t>
            </a:r>
            <a:r>
              <a:rPr lang="cy-GB"/>
              <a:t> y syniad </a:t>
            </a:r>
          </a:p>
          <a:p>
            <a:pPr marL="0" indent="0">
              <a:buNone/>
            </a:pPr>
            <a:r>
              <a:rPr lang="cy-GB"/>
              <a:t>Sleid 10/11 – Barn y cyhoedd</a:t>
            </a:r>
          </a:p>
          <a:p>
            <a:pPr marL="0" indent="0">
              <a:buNone/>
            </a:pPr>
            <a:r>
              <a:rPr lang="cy-GB"/>
              <a:t>Sleid 12/13 - y syniad terfynol </a:t>
            </a:r>
          </a:p>
          <a:p>
            <a:pPr marL="0" indent="0">
              <a:buNone/>
            </a:pPr>
            <a:r>
              <a:rPr lang="en-US"/>
              <a:t>Script- </a:t>
            </a:r>
            <a:r>
              <a:rPr lang="en-US">
                <a:ea typeface="+mj-lt"/>
                <a:cs typeface="+mj-lt"/>
                <a:hlinkClick r:id="rId2"/>
              </a:rPr>
              <a:t>Presentation Script.docx</a:t>
            </a:r>
            <a:r>
              <a:rPr lang="en-US">
                <a:ea typeface="+mj-lt"/>
                <a:cs typeface="+mj-lt"/>
              </a:rPr>
              <a:t>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13E8F3-F0C6-4769-AD08-8205E8F05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662B3-3979-E7E8-969F-65C2ECF8B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A9210-AC7E-6416-7C6D-55832B824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4646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732A4-DF3B-7821-4F19-EA8E4128B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Rhestr cyfeirnodi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4AD79-D1C6-D8D4-53D9-9836DDAC5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800"/>
              <a:t>BBC (2021) </a:t>
            </a:r>
            <a:r>
              <a:rPr lang="en-US" sz="1800">
                <a:solidFill>
                  <a:srgbClr val="141414"/>
                </a:solidFill>
              </a:rPr>
              <a:t>Wales 'has highest child poverty rates in UK' says Save The Children. Available at: 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  <a:hlinkClick r:id="rId2"/>
              </a:rPr>
              <a:t>Wales 'has highest child poverty rates in UK' says Save The Children - BBC News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</a:rPr>
              <a:t> Accessed: 5th of May 2024.</a:t>
            </a:r>
            <a:endParaRPr lang="en-US" sz="1800"/>
          </a:p>
          <a:p>
            <a:r>
              <a:rPr lang="en-US" sz="1800" err="1">
                <a:solidFill>
                  <a:srgbClr val="141414"/>
                </a:solidFill>
              </a:rPr>
              <a:t>Llywodraeth</a:t>
            </a:r>
            <a:r>
              <a:rPr lang="en-US" sz="1800">
                <a:solidFill>
                  <a:srgbClr val="141414"/>
                </a:solidFill>
              </a:rPr>
              <a:t> Cymru (2023) </a:t>
            </a:r>
            <a:r>
              <a:rPr lang="en-US" sz="1800">
                <a:solidFill>
                  <a:srgbClr val="141414"/>
                </a:solidFill>
                <a:latin typeface="Avenir Next LT Pro Light"/>
                <a:cs typeface="Arial"/>
              </a:rPr>
              <a:t>Poverty and deprivation (National Survey for Wales): April 2021 to March 2022. Available at: 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  <a:hlinkClick r:id="rId3"/>
              </a:rPr>
              <a:t>Poverty and deprivation (National Survey for Wales): April 2021 to March 2022 | GOV.WALES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</a:rPr>
              <a:t> Accessed: 5th of May 2024.</a:t>
            </a:r>
            <a:endParaRPr lang="en-US" sz="1800">
              <a:solidFill>
                <a:srgbClr val="141414"/>
              </a:solidFill>
              <a:latin typeface="Avenir Next LT Pro Light"/>
            </a:endParaRPr>
          </a:p>
          <a:p>
            <a:r>
              <a:rPr lang="en-US" sz="1800">
                <a:solidFill>
                  <a:srgbClr val="141414"/>
                </a:solidFill>
              </a:rPr>
              <a:t>Senedd (2022) Childhood Obesity. Available at: 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  <a:hlinkClick r:id="rId4"/>
              </a:rPr>
              <a:t>child_obesity_booklet-English.pdf (senedd.wales)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</a:rPr>
              <a:t> Accessed: 5th of May 2024. </a:t>
            </a:r>
            <a:endParaRPr lang="en-US" sz="1800">
              <a:solidFill>
                <a:srgbClr val="141414"/>
              </a:solidFill>
            </a:endParaRPr>
          </a:p>
          <a:p>
            <a:r>
              <a:rPr lang="en-US" sz="1800">
                <a:solidFill>
                  <a:srgbClr val="141414"/>
                </a:solidFill>
              </a:rPr>
              <a:t>CDC (2022) </a:t>
            </a:r>
            <a:r>
              <a:rPr lang="en-US" sz="1800">
                <a:solidFill>
                  <a:srgbClr val="222222"/>
                </a:solidFill>
              </a:rPr>
              <a:t>Classroom Physical Activity. Available at: </a:t>
            </a:r>
            <a:r>
              <a:rPr lang="en-US" sz="1800">
                <a:solidFill>
                  <a:srgbClr val="222222"/>
                </a:solidFill>
                <a:ea typeface="+mj-lt"/>
                <a:cs typeface="+mj-lt"/>
                <a:hlinkClick r:id="rId5"/>
              </a:rPr>
              <a:t>Classroom Physical Activity | Physical Activity | Healthy Schools | CDC</a:t>
            </a:r>
            <a:r>
              <a:rPr lang="en-US" sz="1800">
                <a:solidFill>
                  <a:srgbClr val="222222"/>
                </a:solidFill>
                <a:ea typeface="+mj-lt"/>
                <a:cs typeface="+mj-lt"/>
              </a:rPr>
              <a:t> Accessed: 5th of May 2024.</a:t>
            </a:r>
            <a:endParaRPr lang="en-US" sz="1800">
              <a:solidFill>
                <a:srgbClr val="222222"/>
              </a:solidFill>
            </a:endParaRPr>
          </a:p>
          <a:p>
            <a:endParaRPr lang="en-US">
              <a:solidFill>
                <a:srgbClr val="141414"/>
              </a:solidFill>
            </a:endParaRPr>
          </a:p>
          <a:p>
            <a:endParaRPr lang="en-US">
              <a:solidFill>
                <a:srgbClr val="141414"/>
              </a:solidFill>
            </a:endParaRP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E1561-537D-253A-CC75-DA18B8644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CB04-A30E-44BA-9EB6-3271FBC79952}" type="datetime1"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FAFF6-F2C1-28E2-FADB-68EEC9DBB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B70C23-6AB6-4537-60F4-AE7ED9948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477056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VeniceBeachVTI</vt:lpstr>
      <vt:lpstr>Asesiad 2: cyflwyniad grŵp gyda deunydd ategol</vt:lpstr>
      <vt:lpstr>Pwy i ni? </vt:lpstr>
      <vt:lpstr>Y rhwystrau I cyfranogiad</vt:lpstr>
      <vt:lpstr>Profiadau</vt:lpstr>
      <vt:lpstr>Ymchwil  tlodi yn Nghymru</vt:lpstr>
      <vt:lpstr>Ymchwil  addysg gorfforol</vt:lpstr>
      <vt:lpstr>Ymchwil  gordewdra plant </vt:lpstr>
      <vt:lpstr>Y ffocws ni </vt:lpstr>
      <vt:lpstr>Drafft or syniad </vt:lpstr>
      <vt:lpstr>BARN Y CYHOEDD </vt:lpstr>
      <vt:lpstr>Barn y cyhoedd </vt:lpstr>
      <vt:lpstr>Y syniad terfynol (ystafell newid)</vt:lpstr>
      <vt:lpstr>Rhan dau or syniad (y ystafell ymolchi)</vt:lpstr>
      <vt:lpstr>Unrhyw cwestinau? </vt:lpstr>
      <vt:lpstr>Cynnwys</vt:lpstr>
      <vt:lpstr>Rhestr cyfeirnodi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2024-04-26T14:48:54Z</dcterms:created>
  <dcterms:modified xsi:type="dcterms:W3CDTF">2024-05-10T10:57:32Z</dcterms:modified>
</cp:coreProperties>
</file>