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9D20F7-B364-4EAE-A2A6-4896D1EA91A9}" v="17" dt="2026-06-22T16:23:35.0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m begum" userId="8174a7830ccf8913" providerId="LiveId" clId="{F58D486E-465F-4A96-8C92-B12D7E964A61}"/>
    <pc:docChg chg="custSel addSld modSld">
      <pc:chgData name="mariam begum" userId="8174a7830ccf8913" providerId="LiveId" clId="{F58D486E-465F-4A96-8C92-B12D7E964A61}" dt="2026-06-22T16:27:27.644" v="252" actId="12"/>
      <pc:docMkLst>
        <pc:docMk/>
      </pc:docMkLst>
      <pc:sldChg chg="addSp modSp mod">
        <pc:chgData name="mariam begum" userId="8174a7830ccf8913" providerId="LiveId" clId="{F58D486E-465F-4A96-8C92-B12D7E964A61}" dt="2026-06-22T16:18:00.757" v="129" actId="1076"/>
        <pc:sldMkLst>
          <pc:docMk/>
          <pc:sldMk cId="2028212219" sldId="257"/>
        </pc:sldMkLst>
        <pc:spChg chg="mod">
          <ac:chgData name="mariam begum" userId="8174a7830ccf8913" providerId="LiveId" clId="{F58D486E-465F-4A96-8C92-B12D7E964A61}" dt="2026-06-22T15:57:12.874" v="82" actId="1076"/>
          <ac:spMkLst>
            <pc:docMk/>
            <pc:sldMk cId="2028212219" sldId="257"/>
            <ac:spMk id="2" creationId="{BC298764-2812-416E-0BB1-A9ECD2197EB7}"/>
          </ac:spMkLst>
        </pc:spChg>
        <pc:spChg chg="add mod">
          <ac:chgData name="mariam begum" userId="8174a7830ccf8913" providerId="LiveId" clId="{F58D486E-465F-4A96-8C92-B12D7E964A61}" dt="2026-06-22T16:18:00.757" v="129" actId="1076"/>
          <ac:spMkLst>
            <pc:docMk/>
            <pc:sldMk cId="2028212219" sldId="257"/>
            <ac:spMk id="4" creationId="{E5661259-4F89-430C-A261-97F6C01F744D}"/>
          </ac:spMkLst>
        </pc:spChg>
        <pc:picChg chg="mod">
          <ac:chgData name="mariam begum" userId="8174a7830ccf8913" providerId="LiveId" clId="{F58D486E-465F-4A96-8C92-B12D7E964A61}" dt="2026-06-22T15:58:59.559" v="86" actId="1076"/>
          <ac:picMkLst>
            <pc:docMk/>
            <pc:sldMk cId="2028212219" sldId="257"/>
            <ac:picMk id="5" creationId="{A5AB5A20-AEEC-F801-1D0D-23DF91BE75D0}"/>
          </ac:picMkLst>
        </pc:picChg>
      </pc:sldChg>
      <pc:sldChg chg="modSp mod">
        <pc:chgData name="mariam begum" userId="8174a7830ccf8913" providerId="LiveId" clId="{F58D486E-465F-4A96-8C92-B12D7E964A61}" dt="2026-06-22T16:00:23.812" v="88" actId="1076"/>
        <pc:sldMkLst>
          <pc:docMk/>
          <pc:sldMk cId="2886848293" sldId="258"/>
        </pc:sldMkLst>
        <pc:picChg chg="mod">
          <ac:chgData name="mariam begum" userId="8174a7830ccf8913" providerId="LiveId" clId="{F58D486E-465F-4A96-8C92-B12D7E964A61}" dt="2026-06-22T16:00:23.812" v="88" actId="1076"/>
          <ac:picMkLst>
            <pc:docMk/>
            <pc:sldMk cId="2886848293" sldId="258"/>
            <ac:picMk id="4" creationId="{D4BB5AB1-C1AA-CCB3-1607-27637DE0504D}"/>
          </ac:picMkLst>
        </pc:picChg>
      </pc:sldChg>
      <pc:sldChg chg="modSp mod">
        <pc:chgData name="mariam begum" userId="8174a7830ccf8913" providerId="LiveId" clId="{F58D486E-465F-4A96-8C92-B12D7E964A61}" dt="2026-06-22T16:01:42.115" v="90" actId="14100"/>
        <pc:sldMkLst>
          <pc:docMk/>
          <pc:sldMk cId="3396013710" sldId="259"/>
        </pc:sldMkLst>
        <pc:picChg chg="mod">
          <ac:chgData name="mariam begum" userId="8174a7830ccf8913" providerId="LiveId" clId="{F58D486E-465F-4A96-8C92-B12D7E964A61}" dt="2026-06-22T16:01:42.115" v="90" actId="14100"/>
          <ac:picMkLst>
            <pc:docMk/>
            <pc:sldMk cId="3396013710" sldId="259"/>
            <ac:picMk id="4" creationId="{B2D979CB-CFBD-A737-A850-FD5F3023F03B}"/>
          </ac:picMkLst>
        </pc:picChg>
      </pc:sldChg>
      <pc:sldChg chg="modSp mod">
        <pc:chgData name="mariam begum" userId="8174a7830ccf8913" providerId="LiveId" clId="{F58D486E-465F-4A96-8C92-B12D7E964A61}" dt="2026-06-22T16:02:49.478" v="93" actId="1076"/>
        <pc:sldMkLst>
          <pc:docMk/>
          <pc:sldMk cId="2980883249" sldId="260"/>
        </pc:sldMkLst>
        <pc:picChg chg="mod">
          <ac:chgData name="mariam begum" userId="8174a7830ccf8913" providerId="LiveId" clId="{F58D486E-465F-4A96-8C92-B12D7E964A61}" dt="2026-06-22T16:02:49.478" v="93" actId="1076"/>
          <ac:picMkLst>
            <pc:docMk/>
            <pc:sldMk cId="2980883249" sldId="260"/>
            <ac:picMk id="3" creationId="{1D8C2D37-E052-D840-F0F8-85C6BF53D73F}"/>
          </ac:picMkLst>
        </pc:picChg>
      </pc:sldChg>
      <pc:sldChg chg="modSp mod">
        <pc:chgData name="mariam begum" userId="8174a7830ccf8913" providerId="LiveId" clId="{F58D486E-465F-4A96-8C92-B12D7E964A61}" dt="2026-06-22T16:04:07.859" v="96" actId="1076"/>
        <pc:sldMkLst>
          <pc:docMk/>
          <pc:sldMk cId="3682299144" sldId="261"/>
        </pc:sldMkLst>
        <pc:picChg chg="mod">
          <ac:chgData name="mariam begum" userId="8174a7830ccf8913" providerId="LiveId" clId="{F58D486E-465F-4A96-8C92-B12D7E964A61}" dt="2026-06-22T16:04:07.859" v="96" actId="1076"/>
          <ac:picMkLst>
            <pc:docMk/>
            <pc:sldMk cId="3682299144" sldId="261"/>
            <ac:picMk id="3" creationId="{0C3AF16E-01FD-C793-917D-7B0211E7B99C}"/>
          </ac:picMkLst>
        </pc:picChg>
      </pc:sldChg>
      <pc:sldChg chg="modSp mod">
        <pc:chgData name="mariam begum" userId="8174a7830ccf8913" providerId="LiveId" clId="{F58D486E-465F-4A96-8C92-B12D7E964A61}" dt="2026-06-22T16:05:05.493" v="99" actId="1076"/>
        <pc:sldMkLst>
          <pc:docMk/>
          <pc:sldMk cId="2266066608" sldId="262"/>
        </pc:sldMkLst>
        <pc:picChg chg="mod">
          <ac:chgData name="mariam begum" userId="8174a7830ccf8913" providerId="LiveId" clId="{F58D486E-465F-4A96-8C92-B12D7E964A61}" dt="2026-06-22T16:05:05.493" v="99" actId="1076"/>
          <ac:picMkLst>
            <pc:docMk/>
            <pc:sldMk cId="2266066608" sldId="262"/>
            <ac:picMk id="3" creationId="{88C3C336-5A74-B426-2C62-5FEE8D6BDD0E}"/>
          </ac:picMkLst>
        </pc:picChg>
      </pc:sldChg>
      <pc:sldChg chg="modSp mod">
        <pc:chgData name="mariam begum" userId="8174a7830ccf8913" providerId="LiveId" clId="{F58D486E-465F-4A96-8C92-B12D7E964A61}" dt="2026-06-22T16:07:18.722" v="101" actId="1076"/>
        <pc:sldMkLst>
          <pc:docMk/>
          <pc:sldMk cId="3886921655" sldId="263"/>
        </pc:sldMkLst>
        <pc:picChg chg="mod">
          <ac:chgData name="mariam begum" userId="8174a7830ccf8913" providerId="LiveId" clId="{F58D486E-465F-4A96-8C92-B12D7E964A61}" dt="2026-06-22T16:07:18.722" v="101" actId="1076"/>
          <ac:picMkLst>
            <pc:docMk/>
            <pc:sldMk cId="3886921655" sldId="263"/>
            <ac:picMk id="4" creationId="{384E7AB9-2660-3CED-1D9C-55CC8CC663F3}"/>
          </ac:picMkLst>
        </pc:picChg>
      </pc:sldChg>
      <pc:sldChg chg="modSp mod">
        <pc:chgData name="mariam begum" userId="8174a7830ccf8913" providerId="LiveId" clId="{F58D486E-465F-4A96-8C92-B12D7E964A61}" dt="2026-06-22T16:08:17.316" v="104" actId="1076"/>
        <pc:sldMkLst>
          <pc:docMk/>
          <pc:sldMk cId="3828686814" sldId="264"/>
        </pc:sldMkLst>
        <pc:picChg chg="mod">
          <ac:chgData name="mariam begum" userId="8174a7830ccf8913" providerId="LiveId" clId="{F58D486E-465F-4A96-8C92-B12D7E964A61}" dt="2026-06-22T16:08:17.316" v="104" actId="1076"/>
          <ac:picMkLst>
            <pc:docMk/>
            <pc:sldMk cId="3828686814" sldId="264"/>
            <ac:picMk id="3" creationId="{F4309B2B-986C-8A1F-7D47-450FAA293712}"/>
          </ac:picMkLst>
        </pc:picChg>
      </pc:sldChg>
      <pc:sldChg chg="modSp mod">
        <pc:chgData name="mariam begum" userId="8174a7830ccf8913" providerId="LiveId" clId="{F58D486E-465F-4A96-8C92-B12D7E964A61}" dt="2026-06-22T16:09:18.875" v="107" actId="1076"/>
        <pc:sldMkLst>
          <pc:docMk/>
          <pc:sldMk cId="3821252190" sldId="265"/>
        </pc:sldMkLst>
        <pc:picChg chg="mod">
          <ac:chgData name="mariam begum" userId="8174a7830ccf8913" providerId="LiveId" clId="{F58D486E-465F-4A96-8C92-B12D7E964A61}" dt="2026-06-22T16:09:18.875" v="107" actId="1076"/>
          <ac:picMkLst>
            <pc:docMk/>
            <pc:sldMk cId="3821252190" sldId="265"/>
            <ac:picMk id="3" creationId="{EF5B1CB8-CCB9-0F3F-90FE-1CE0F2F1E8BE}"/>
          </ac:picMkLst>
        </pc:picChg>
      </pc:sldChg>
      <pc:sldChg chg="modSp mod">
        <pc:chgData name="mariam begum" userId="8174a7830ccf8913" providerId="LiveId" clId="{F58D486E-465F-4A96-8C92-B12D7E964A61}" dt="2026-06-22T16:10:24.100" v="110" actId="1076"/>
        <pc:sldMkLst>
          <pc:docMk/>
          <pc:sldMk cId="265617037" sldId="266"/>
        </pc:sldMkLst>
        <pc:picChg chg="mod">
          <ac:chgData name="mariam begum" userId="8174a7830ccf8913" providerId="LiveId" clId="{F58D486E-465F-4A96-8C92-B12D7E964A61}" dt="2026-06-22T16:10:24.100" v="110" actId="1076"/>
          <ac:picMkLst>
            <pc:docMk/>
            <pc:sldMk cId="265617037" sldId="266"/>
            <ac:picMk id="3" creationId="{D05F3725-652B-904D-59C7-C374B0FB8C5C}"/>
          </ac:picMkLst>
        </pc:picChg>
      </pc:sldChg>
      <pc:sldChg chg="modSp mod">
        <pc:chgData name="mariam begum" userId="8174a7830ccf8913" providerId="LiveId" clId="{F58D486E-465F-4A96-8C92-B12D7E964A61}" dt="2026-06-22T16:11:21.975" v="113" actId="1076"/>
        <pc:sldMkLst>
          <pc:docMk/>
          <pc:sldMk cId="2736980983" sldId="267"/>
        </pc:sldMkLst>
        <pc:picChg chg="mod">
          <ac:chgData name="mariam begum" userId="8174a7830ccf8913" providerId="LiveId" clId="{F58D486E-465F-4A96-8C92-B12D7E964A61}" dt="2026-06-22T16:11:21.975" v="113" actId="1076"/>
          <ac:picMkLst>
            <pc:docMk/>
            <pc:sldMk cId="2736980983" sldId="267"/>
            <ac:picMk id="4" creationId="{68B4F31B-D4CB-AC41-3DD4-AA3B64ECA4DC}"/>
          </ac:picMkLst>
        </pc:picChg>
      </pc:sldChg>
      <pc:sldChg chg="modSp mod">
        <pc:chgData name="mariam begum" userId="8174a7830ccf8913" providerId="LiveId" clId="{F58D486E-465F-4A96-8C92-B12D7E964A61}" dt="2026-06-22T16:12:23.446" v="116" actId="1076"/>
        <pc:sldMkLst>
          <pc:docMk/>
          <pc:sldMk cId="778760451" sldId="268"/>
        </pc:sldMkLst>
        <pc:picChg chg="mod">
          <ac:chgData name="mariam begum" userId="8174a7830ccf8913" providerId="LiveId" clId="{F58D486E-465F-4A96-8C92-B12D7E964A61}" dt="2026-06-22T16:12:23.446" v="116" actId="1076"/>
          <ac:picMkLst>
            <pc:docMk/>
            <pc:sldMk cId="778760451" sldId="268"/>
            <ac:picMk id="3" creationId="{0F4E97E2-C601-4C95-F48E-A5105F811EC9}"/>
          </ac:picMkLst>
        </pc:picChg>
      </pc:sldChg>
      <pc:sldChg chg="modSp mod">
        <pc:chgData name="mariam begum" userId="8174a7830ccf8913" providerId="LiveId" clId="{F58D486E-465F-4A96-8C92-B12D7E964A61}" dt="2026-06-22T16:13:24.725" v="119" actId="1076"/>
        <pc:sldMkLst>
          <pc:docMk/>
          <pc:sldMk cId="4082116203" sldId="269"/>
        </pc:sldMkLst>
        <pc:picChg chg="mod">
          <ac:chgData name="mariam begum" userId="8174a7830ccf8913" providerId="LiveId" clId="{F58D486E-465F-4A96-8C92-B12D7E964A61}" dt="2026-06-22T16:13:24.725" v="119" actId="1076"/>
          <ac:picMkLst>
            <pc:docMk/>
            <pc:sldMk cId="4082116203" sldId="269"/>
            <ac:picMk id="4" creationId="{FD2AD54F-6CB4-A58F-95B5-81088D0D3B28}"/>
          </ac:picMkLst>
        </pc:picChg>
      </pc:sldChg>
      <pc:sldChg chg="modSp mod">
        <pc:chgData name="mariam begum" userId="8174a7830ccf8913" providerId="LiveId" clId="{F58D486E-465F-4A96-8C92-B12D7E964A61}" dt="2026-06-22T16:14:19.462" v="122" actId="1076"/>
        <pc:sldMkLst>
          <pc:docMk/>
          <pc:sldMk cId="3758951004" sldId="270"/>
        </pc:sldMkLst>
        <pc:picChg chg="mod">
          <ac:chgData name="mariam begum" userId="8174a7830ccf8913" providerId="LiveId" clId="{F58D486E-465F-4A96-8C92-B12D7E964A61}" dt="2026-06-22T16:14:19.462" v="122" actId="1076"/>
          <ac:picMkLst>
            <pc:docMk/>
            <pc:sldMk cId="3758951004" sldId="270"/>
            <ac:picMk id="4" creationId="{FD50AC21-B3B5-6460-F67A-11436BE7F864}"/>
          </ac:picMkLst>
        </pc:picChg>
      </pc:sldChg>
      <pc:sldChg chg="modSp mod">
        <pc:chgData name="mariam begum" userId="8174a7830ccf8913" providerId="LiveId" clId="{F58D486E-465F-4A96-8C92-B12D7E964A61}" dt="2026-06-22T16:15:35.256" v="125" actId="1076"/>
        <pc:sldMkLst>
          <pc:docMk/>
          <pc:sldMk cId="333037023" sldId="271"/>
        </pc:sldMkLst>
        <pc:picChg chg="mod">
          <ac:chgData name="mariam begum" userId="8174a7830ccf8913" providerId="LiveId" clId="{F58D486E-465F-4A96-8C92-B12D7E964A61}" dt="2026-06-22T16:15:35.256" v="125" actId="1076"/>
          <ac:picMkLst>
            <pc:docMk/>
            <pc:sldMk cId="333037023" sldId="271"/>
            <ac:picMk id="3" creationId="{60B845FF-882F-1CEE-47F1-4C9ACB183497}"/>
          </ac:picMkLst>
        </pc:picChg>
      </pc:sldChg>
      <pc:sldChg chg="modSp mod">
        <pc:chgData name="mariam begum" userId="8174a7830ccf8913" providerId="LiveId" clId="{F58D486E-465F-4A96-8C92-B12D7E964A61}" dt="2026-06-22T16:16:36.801" v="128" actId="1076"/>
        <pc:sldMkLst>
          <pc:docMk/>
          <pc:sldMk cId="408412367" sldId="272"/>
        </pc:sldMkLst>
        <pc:picChg chg="mod">
          <ac:chgData name="mariam begum" userId="8174a7830ccf8913" providerId="LiveId" clId="{F58D486E-465F-4A96-8C92-B12D7E964A61}" dt="2026-06-22T16:16:36.801" v="128" actId="1076"/>
          <ac:picMkLst>
            <pc:docMk/>
            <pc:sldMk cId="408412367" sldId="272"/>
            <ac:picMk id="3" creationId="{725A4DEC-4B02-713F-5BFD-514449FB8460}"/>
          </ac:picMkLst>
        </pc:picChg>
      </pc:sldChg>
      <pc:sldChg chg="modSp mod">
        <pc:chgData name="mariam begum" userId="8174a7830ccf8913" providerId="LiveId" clId="{F58D486E-465F-4A96-8C92-B12D7E964A61}" dt="2026-06-22T15:53:47.782" v="4" actId="12"/>
        <pc:sldMkLst>
          <pc:docMk/>
          <pc:sldMk cId="3166417210" sldId="273"/>
        </pc:sldMkLst>
        <pc:spChg chg="mod">
          <ac:chgData name="mariam begum" userId="8174a7830ccf8913" providerId="LiveId" clId="{F58D486E-465F-4A96-8C92-B12D7E964A61}" dt="2026-06-22T15:53:47.782" v="4" actId="12"/>
          <ac:spMkLst>
            <pc:docMk/>
            <pc:sldMk cId="3166417210" sldId="273"/>
            <ac:spMk id="3" creationId="{A5E2A696-34E9-B7C2-C7FC-EACABC446C06}"/>
          </ac:spMkLst>
        </pc:spChg>
      </pc:sldChg>
      <pc:sldChg chg="delSp modSp new mod">
        <pc:chgData name="mariam begum" userId="8174a7830ccf8913" providerId="LiveId" clId="{F58D486E-465F-4A96-8C92-B12D7E964A61}" dt="2026-06-22T16:27:27.644" v="252" actId="12"/>
        <pc:sldMkLst>
          <pc:docMk/>
          <pc:sldMk cId="1690995815" sldId="274"/>
        </pc:sldMkLst>
        <pc:spChg chg="del">
          <ac:chgData name="mariam begum" userId="8174a7830ccf8913" providerId="LiveId" clId="{F58D486E-465F-4A96-8C92-B12D7E964A61}" dt="2026-06-22T16:25:49.011" v="207" actId="21"/>
          <ac:spMkLst>
            <pc:docMk/>
            <pc:sldMk cId="1690995815" sldId="274"/>
            <ac:spMk id="2" creationId="{48C7DCDB-4F1A-96BA-EE55-9A325C5D1BBB}"/>
          </ac:spMkLst>
        </pc:spChg>
        <pc:spChg chg="mod">
          <ac:chgData name="mariam begum" userId="8174a7830ccf8913" providerId="LiveId" clId="{F58D486E-465F-4A96-8C92-B12D7E964A61}" dt="2026-06-22T16:27:27.644" v="252" actId="12"/>
          <ac:spMkLst>
            <pc:docMk/>
            <pc:sldMk cId="1690995815" sldId="274"/>
            <ac:spMk id="3" creationId="{A1D0C9FE-0123-30E1-2D4B-9A8609E5158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6D029E-3054-40BC-BD09-6245AD7E201A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E411E57-3ABE-4E4E-A4AD-C3D1ACEC81D8}">
      <dgm:prSet/>
      <dgm:spPr/>
      <dgm:t>
        <a:bodyPr/>
        <a:lstStyle/>
        <a:p>
          <a:r>
            <a:rPr lang="en-GB"/>
            <a:t>Maintaining independence and autonomy (Department of Health and Social Care, 2022).</a:t>
          </a:r>
          <a:endParaRPr lang="en-US"/>
        </a:p>
      </dgm:t>
    </dgm:pt>
    <dgm:pt modelId="{BFE4A560-1B32-4BBF-94DF-65B94D0E3F62}" type="parTrans" cxnId="{6D6DEA88-A76A-4E9E-9A9A-8652187D3AF3}">
      <dgm:prSet/>
      <dgm:spPr/>
      <dgm:t>
        <a:bodyPr/>
        <a:lstStyle/>
        <a:p>
          <a:endParaRPr lang="en-US"/>
        </a:p>
      </dgm:t>
    </dgm:pt>
    <dgm:pt modelId="{B240198B-234D-40CB-B816-863865267394}" type="sibTrans" cxnId="{6D6DEA88-A76A-4E9E-9A9A-8652187D3AF3}">
      <dgm:prSet/>
      <dgm:spPr/>
      <dgm:t>
        <a:bodyPr/>
        <a:lstStyle/>
        <a:p>
          <a:endParaRPr lang="en-US"/>
        </a:p>
      </dgm:t>
    </dgm:pt>
    <dgm:pt modelId="{A5FA6479-DE30-4B55-AE25-DD50EC12F743}">
      <dgm:prSet/>
      <dgm:spPr/>
      <dgm:t>
        <a:bodyPr/>
        <a:lstStyle/>
        <a:p>
          <a:r>
            <a:rPr lang="en-GB"/>
            <a:t>Involvement in decision-making regarding care (Care Act, 2014).</a:t>
          </a:r>
          <a:endParaRPr lang="en-US"/>
        </a:p>
      </dgm:t>
    </dgm:pt>
    <dgm:pt modelId="{F5767A4C-1B47-4A26-9C7A-27A84A6CDD5D}" type="parTrans" cxnId="{169592E5-8B2A-4C73-B389-285EB5B2EA53}">
      <dgm:prSet/>
      <dgm:spPr/>
      <dgm:t>
        <a:bodyPr/>
        <a:lstStyle/>
        <a:p>
          <a:endParaRPr lang="en-US"/>
        </a:p>
      </dgm:t>
    </dgm:pt>
    <dgm:pt modelId="{75E32DEC-3274-4CD2-BF45-AF89F012509F}" type="sibTrans" cxnId="{169592E5-8B2A-4C73-B389-285EB5B2EA53}">
      <dgm:prSet/>
      <dgm:spPr/>
      <dgm:t>
        <a:bodyPr/>
        <a:lstStyle/>
        <a:p>
          <a:endParaRPr lang="en-US"/>
        </a:p>
      </dgm:t>
    </dgm:pt>
    <dgm:pt modelId="{F8113E9A-9768-4CC8-9884-668A353D2C10}">
      <dgm:prSet/>
      <dgm:spPr/>
      <dgm:t>
        <a:bodyPr/>
        <a:lstStyle/>
        <a:p>
          <a:r>
            <a:rPr lang="en-GB"/>
            <a:t>Preserving dignity and choice (Department of Health and Social Care, 2022).</a:t>
          </a:r>
          <a:endParaRPr lang="en-US"/>
        </a:p>
      </dgm:t>
    </dgm:pt>
    <dgm:pt modelId="{1E61D666-580E-462E-BB67-82ACA89F8E93}" type="parTrans" cxnId="{704CE2F3-0FB3-41F3-9BD9-A8A466D8C816}">
      <dgm:prSet/>
      <dgm:spPr/>
      <dgm:t>
        <a:bodyPr/>
        <a:lstStyle/>
        <a:p>
          <a:endParaRPr lang="en-US"/>
        </a:p>
      </dgm:t>
    </dgm:pt>
    <dgm:pt modelId="{62DD38F6-4427-41E1-893F-5D0B3CD9BD4D}" type="sibTrans" cxnId="{704CE2F3-0FB3-41F3-9BD9-A8A466D8C816}">
      <dgm:prSet/>
      <dgm:spPr/>
      <dgm:t>
        <a:bodyPr/>
        <a:lstStyle/>
        <a:p>
          <a:endParaRPr lang="en-US"/>
        </a:p>
      </dgm:t>
    </dgm:pt>
    <dgm:pt modelId="{0A8E2C45-E44C-4A28-B8E7-5B7BADB1F6D9}">
      <dgm:prSet/>
      <dgm:spPr/>
      <dgm:t>
        <a:bodyPr/>
        <a:lstStyle/>
        <a:p>
          <a:r>
            <a:rPr lang="en-GB"/>
            <a:t>Supporting self-management of health conditions (NHS England, 2024).</a:t>
          </a:r>
          <a:endParaRPr lang="en-US"/>
        </a:p>
      </dgm:t>
    </dgm:pt>
    <dgm:pt modelId="{8EC0634F-42F3-4D10-AD32-3E8290654D2D}" type="parTrans" cxnId="{94BBEFAD-E2D7-4627-A366-645D221C5644}">
      <dgm:prSet/>
      <dgm:spPr/>
      <dgm:t>
        <a:bodyPr/>
        <a:lstStyle/>
        <a:p>
          <a:endParaRPr lang="en-US"/>
        </a:p>
      </dgm:t>
    </dgm:pt>
    <dgm:pt modelId="{D2E732DF-D322-4B41-A685-58C36E97DC38}" type="sibTrans" cxnId="{94BBEFAD-E2D7-4627-A366-645D221C5644}">
      <dgm:prSet/>
      <dgm:spPr/>
      <dgm:t>
        <a:bodyPr/>
        <a:lstStyle/>
        <a:p>
          <a:endParaRPr lang="en-US"/>
        </a:p>
      </dgm:t>
    </dgm:pt>
    <dgm:pt modelId="{C83AD2D9-196E-4F67-8F6E-C50297CD2ED9}" type="pres">
      <dgm:prSet presAssocID="{EB6D029E-3054-40BC-BD09-6245AD7E201A}" presName="linear" presStyleCnt="0">
        <dgm:presLayoutVars>
          <dgm:animLvl val="lvl"/>
          <dgm:resizeHandles val="exact"/>
        </dgm:presLayoutVars>
      </dgm:prSet>
      <dgm:spPr/>
    </dgm:pt>
    <dgm:pt modelId="{B5AD4284-172D-4550-BDD8-ED745ED880D9}" type="pres">
      <dgm:prSet presAssocID="{6E411E57-3ABE-4E4E-A4AD-C3D1ACEC81D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7B4C0C9-4249-4D05-B74C-506C8D9B5DC2}" type="pres">
      <dgm:prSet presAssocID="{B240198B-234D-40CB-B816-863865267394}" presName="spacer" presStyleCnt="0"/>
      <dgm:spPr/>
    </dgm:pt>
    <dgm:pt modelId="{286F5E2A-FFB9-4F35-B318-1F35D1862E4D}" type="pres">
      <dgm:prSet presAssocID="{A5FA6479-DE30-4B55-AE25-DD50EC12F74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3B283FB-237C-475E-B35E-50E8EA5FFA40}" type="pres">
      <dgm:prSet presAssocID="{75E32DEC-3274-4CD2-BF45-AF89F012509F}" presName="spacer" presStyleCnt="0"/>
      <dgm:spPr/>
    </dgm:pt>
    <dgm:pt modelId="{8F6571EC-714A-44FB-9086-6D6F5510A063}" type="pres">
      <dgm:prSet presAssocID="{F8113E9A-9768-4CC8-9884-668A353D2C1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C3D84E8-D953-41F3-9900-73DEE56310EC}" type="pres">
      <dgm:prSet presAssocID="{62DD38F6-4427-41E1-893F-5D0B3CD9BD4D}" presName="spacer" presStyleCnt="0"/>
      <dgm:spPr/>
    </dgm:pt>
    <dgm:pt modelId="{1FD5934A-1ED0-4487-AB4D-AA5F29A1A587}" type="pres">
      <dgm:prSet presAssocID="{0A8E2C45-E44C-4A28-B8E7-5B7BADB1F6D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78F3D09-810E-4BCD-9B19-6002D33A0526}" type="presOf" srcId="{6E411E57-3ABE-4E4E-A4AD-C3D1ACEC81D8}" destId="{B5AD4284-172D-4550-BDD8-ED745ED880D9}" srcOrd="0" destOrd="0" presId="urn:microsoft.com/office/officeart/2005/8/layout/vList2"/>
    <dgm:cxn modelId="{7B575317-9D05-4CF1-8F33-6128F75FFC14}" type="presOf" srcId="{A5FA6479-DE30-4B55-AE25-DD50EC12F743}" destId="{286F5E2A-FFB9-4F35-B318-1F35D1862E4D}" srcOrd="0" destOrd="0" presId="urn:microsoft.com/office/officeart/2005/8/layout/vList2"/>
    <dgm:cxn modelId="{514A5D4F-1939-49EE-95D1-95A42D94E8A1}" type="presOf" srcId="{EB6D029E-3054-40BC-BD09-6245AD7E201A}" destId="{C83AD2D9-196E-4F67-8F6E-C50297CD2ED9}" srcOrd="0" destOrd="0" presId="urn:microsoft.com/office/officeart/2005/8/layout/vList2"/>
    <dgm:cxn modelId="{6D6DEA88-A76A-4E9E-9A9A-8652187D3AF3}" srcId="{EB6D029E-3054-40BC-BD09-6245AD7E201A}" destId="{6E411E57-3ABE-4E4E-A4AD-C3D1ACEC81D8}" srcOrd="0" destOrd="0" parTransId="{BFE4A560-1B32-4BBF-94DF-65B94D0E3F62}" sibTransId="{B240198B-234D-40CB-B816-863865267394}"/>
    <dgm:cxn modelId="{509E7A97-1677-425F-8B46-8E67CDB78CB4}" type="presOf" srcId="{F8113E9A-9768-4CC8-9884-668A353D2C10}" destId="{8F6571EC-714A-44FB-9086-6D6F5510A063}" srcOrd="0" destOrd="0" presId="urn:microsoft.com/office/officeart/2005/8/layout/vList2"/>
    <dgm:cxn modelId="{94BBEFAD-E2D7-4627-A366-645D221C5644}" srcId="{EB6D029E-3054-40BC-BD09-6245AD7E201A}" destId="{0A8E2C45-E44C-4A28-B8E7-5B7BADB1F6D9}" srcOrd="3" destOrd="0" parTransId="{8EC0634F-42F3-4D10-AD32-3E8290654D2D}" sibTransId="{D2E732DF-D322-4B41-A685-58C36E97DC38}"/>
    <dgm:cxn modelId="{169592E5-8B2A-4C73-B389-285EB5B2EA53}" srcId="{EB6D029E-3054-40BC-BD09-6245AD7E201A}" destId="{A5FA6479-DE30-4B55-AE25-DD50EC12F743}" srcOrd="1" destOrd="0" parTransId="{F5767A4C-1B47-4A26-9C7A-27A84A6CDD5D}" sibTransId="{75E32DEC-3274-4CD2-BF45-AF89F012509F}"/>
    <dgm:cxn modelId="{704CE2F3-0FB3-41F3-9BD9-A8A466D8C816}" srcId="{EB6D029E-3054-40BC-BD09-6245AD7E201A}" destId="{F8113E9A-9768-4CC8-9884-668A353D2C10}" srcOrd="2" destOrd="0" parTransId="{1E61D666-580E-462E-BB67-82ACA89F8E93}" sibTransId="{62DD38F6-4427-41E1-893F-5D0B3CD9BD4D}"/>
    <dgm:cxn modelId="{05F431F6-A67A-449A-9642-3867CF0AF1E3}" type="presOf" srcId="{0A8E2C45-E44C-4A28-B8E7-5B7BADB1F6D9}" destId="{1FD5934A-1ED0-4487-AB4D-AA5F29A1A587}" srcOrd="0" destOrd="0" presId="urn:microsoft.com/office/officeart/2005/8/layout/vList2"/>
    <dgm:cxn modelId="{C104ECB7-C296-4DD8-AD63-91CBC5BC0D5C}" type="presParOf" srcId="{C83AD2D9-196E-4F67-8F6E-C50297CD2ED9}" destId="{B5AD4284-172D-4550-BDD8-ED745ED880D9}" srcOrd="0" destOrd="0" presId="urn:microsoft.com/office/officeart/2005/8/layout/vList2"/>
    <dgm:cxn modelId="{C2DB3F40-DBD8-4DD3-838A-4108177153C0}" type="presParOf" srcId="{C83AD2D9-196E-4F67-8F6E-C50297CD2ED9}" destId="{B7B4C0C9-4249-4D05-B74C-506C8D9B5DC2}" srcOrd="1" destOrd="0" presId="urn:microsoft.com/office/officeart/2005/8/layout/vList2"/>
    <dgm:cxn modelId="{92F13471-C32D-4F24-8AFC-874E21EC95B9}" type="presParOf" srcId="{C83AD2D9-196E-4F67-8F6E-C50297CD2ED9}" destId="{286F5E2A-FFB9-4F35-B318-1F35D1862E4D}" srcOrd="2" destOrd="0" presId="urn:microsoft.com/office/officeart/2005/8/layout/vList2"/>
    <dgm:cxn modelId="{90538ED0-A75C-47CE-AC27-346B2E3A8CA5}" type="presParOf" srcId="{C83AD2D9-196E-4F67-8F6E-C50297CD2ED9}" destId="{E3B283FB-237C-475E-B35E-50E8EA5FFA40}" srcOrd="3" destOrd="0" presId="urn:microsoft.com/office/officeart/2005/8/layout/vList2"/>
    <dgm:cxn modelId="{A25F2348-64E6-4B48-9A74-7D3F0540DF77}" type="presParOf" srcId="{C83AD2D9-196E-4F67-8F6E-C50297CD2ED9}" destId="{8F6571EC-714A-44FB-9086-6D6F5510A063}" srcOrd="4" destOrd="0" presId="urn:microsoft.com/office/officeart/2005/8/layout/vList2"/>
    <dgm:cxn modelId="{6C2697E2-E1E2-44BD-BFBE-435F5E8E4D94}" type="presParOf" srcId="{C83AD2D9-196E-4F67-8F6E-C50297CD2ED9}" destId="{7C3D84E8-D953-41F3-9900-73DEE56310EC}" srcOrd="5" destOrd="0" presId="urn:microsoft.com/office/officeart/2005/8/layout/vList2"/>
    <dgm:cxn modelId="{597A144A-4AED-4B73-A909-B3A6B0B80BFF}" type="presParOf" srcId="{C83AD2D9-196E-4F67-8F6E-C50297CD2ED9}" destId="{1FD5934A-1ED0-4487-AB4D-AA5F29A1A58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FB65D2-4145-4991-917D-A8BA3D9ECE4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683A3C9-5D39-4B7B-8EB3-D740A256FAC1}">
      <dgm:prSet/>
      <dgm:spPr/>
      <dgm:t>
        <a:bodyPr/>
        <a:lstStyle/>
        <a:p>
          <a:r>
            <a:rPr lang="en-GB"/>
            <a:t>Older people may need:</a:t>
          </a:r>
          <a:endParaRPr lang="en-US"/>
        </a:p>
      </dgm:t>
    </dgm:pt>
    <dgm:pt modelId="{36B8302B-CAB2-4E70-8ABC-08901EE5E6E9}" type="parTrans" cxnId="{9CDADF61-738C-4865-9C3B-F94D8B1281FB}">
      <dgm:prSet/>
      <dgm:spPr/>
      <dgm:t>
        <a:bodyPr/>
        <a:lstStyle/>
        <a:p>
          <a:endParaRPr lang="en-US"/>
        </a:p>
      </dgm:t>
    </dgm:pt>
    <dgm:pt modelId="{E3931A3E-561F-44F5-BB98-2CECE434D5E5}" type="sibTrans" cxnId="{9CDADF61-738C-4865-9C3B-F94D8B1281FB}">
      <dgm:prSet/>
      <dgm:spPr/>
      <dgm:t>
        <a:bodyPr/>
        <a:lstStyle/>
        <a:p>
          <a:endParaRPr lang="en-US"/>
        </a:p>
      </dgm:t>
    </dgm:pt>
    <dgm:pt modelId="{623B3853-C34A-4713-A4B4-495849295E08}">
      <dgm:prSet/>
      <dgm:spPr/>
      <dgm:t>
        <a:bodyPr/>
        <a:lstStyle/>
        <a:p>
          <a:r>
            <a:rPr lang="en-GB"/>
            <a:t>Emotional support</a:t>
          </a:r>
          <a:endParaRPr lang="en-US"/>
        </a:p>
      </dgm:t>
    </dgm:pt>
    <dgm:pt modelId="{05B3D6FA-6825-4132-A951-73904A3AAF3E}" type="parTrans" cxnId="{A8BB4282-F591-40A0-9BFD-92FE9B2C88C0}">
      <dgm:prSet/>
      <dgm:spPr/>
      <dgm:t>
        <a:bodyPr/>
        <a:lstStyle/>
        <a:p>
          <a:endParaRPr lang="en-US"/>
        </a:p>
      </dgm:t>
    </dgm:pt>
    <dgm:pt modelId="{2E45D1D7-5D36-4C62-8059-62BA27AE1D4B}" type="sibTrans" cxnId="{A8BB4282-F591-40A0-9BFD-92FE9B2C88C0}">
      <dgm:prSet/>
      <dgm:spPr/>
      <dgm:t>
        <a:bodyPr/>
        <a:lstStyle/>
        <a:p>
          <a:endParaRPr lang="en-US"/>
        </a:p>
      </dgm:t>
    </dgm:pt>
    <dgm:pt modelId="{86EB12EC-C472-45D4-9D6B-4648386AB01B}">
      <dgm:prSet/>
      <dgm:spPr/>
      <dgm:t>
        <a:bodyPr/>
        <a:lstStyle/>
        <a:p>
          <a:r>
            <a:rPr lang="en-GB"/>
            <a:t>Social interaction</a:t>
          </a:r>
          <a:endParaRPr lang="en-US"/>
        </a:p>
      </dgm:t>
    </dgm:pt>
    <dgm:pt modelId="{448D5B34-78B6-4FA4-86B7-45AF4BBE9EA4}" type="parTrans" cxnId="{27082485-FEDA-40AB-B8E0-590C00B6C183}">
      <dgm:prSet/>
      <dgm:spPr/>
      <dgm:t>
        <a:bodyPr/>
        <a:lstStyle/>
        <a:p>
          <a:endParaRPr lang="en-US"/>
        </a:p>
      </dgm:t>
    </dgm:pt>
    <dgm:pt modelId="{C5D50E16-C6F1-4ABB-8D73-F67D85273338}" type="sibTrans" cxnId="{27082485-FEDA-40AB-B8E0-590C00B6C183}">
      <dgm:prSet/>
      <dgm:spPr/>
      <dgm:t>
        <a:bodyPr/>
        <a:lstStyle/>
        <a:p>
          <a:endParaRPr lang="en-US"/>
        </a:p>
      </dgm:t>
    </dgm:pt>
    <dgm:pt modelId="{52DEA2D5-3C89-4CAB-9438-79A868C182D9}">
      <dgm:prSet/>
      <dgm:spPr/>
      <dgm:t>
        <a:bodyPr/>
        <a:lstStyle/>
        <a:p>
          <a:r>
            <a:rPr lang="en-GB"/>
            <a:t>Community participation</a:t>
          </a:r>
          <a:endParaRPr lang="en-US"/>
        </a:p>
      </dgm:t>
    </dgm:pt>
    <dgm:pt modelId="{01E3B492-8F08-4D11-AD75-770EBDAF786A}" type="parTrans" cxnId="{F0B76698-DE09-4649-A50F-272BA707F8AE}">
      <dgm:prSet/>
      <dgm:spPr/>
      <dgm:t>
        <a:bodyPr/>
        <a:lstStyle/>
        <a:p>
          <a:endParaRPr lang="en-US"/>
        </a:p>
      </dgm:t>
    </dgm:pt>
    <dgm:pt modelId="{C9CFF801-3C9C-48D4-A35C-5BBBFC1B2C86}" type="sibTrans" cxnId="{F0B76698-DE09-4649-A50F-272BA707F8AE}">
      <dgm:prSet/>
      <dgm:spPr/>
      <dgm:t>
        <a:bodyPr/>
        <a:lstStyle/>
        <a:p>
          <a:endParaRPr lang="en-US"/>
        </a:p>
      </dgm:t>
    </dgm:pt>
    <dgm:pt modelId="{9ECAA6B1-4D1B-4051-822D-164BD8DDD6BF}">
      <dgm:prSet/>
      <dgm:spPr/>
      <dgm:t>
        <a:bodyPr/>
        <a:lstStyle/>
        <a:p>
          <a:r>
            <a:rPr lang="en-GB"/>
            <a:t>Mental health services</a:t>
          </a:r>
          <a:endParaRPr lang="en-US"/>
        </a:p>
      </dgm:t>
    </dgm:pt>
    <dgm:pt modelId="{DACB4DD2-57A7-4AF0-9901-889D79263EE6}" type="parTrans" cxnId="{0C75B947-B7C9-422F-8466-BF21E03E5D7D}">
      <dgm:prSet/>
      <dgm:spPr/>
      <dgm:t>
        <a:bodyPr/>
        <a:lstStyle/>
        <a:p>
          <a:endParaRPr lang="en-US"/>
        </a:p>
      </dgm:t>
    </dgm:pt>
    <dgm:pt modelId="{119BD5E4-AA37-45E5-BBC2-ADC158575408}" type="sibTrans" cxnId="{0C75B947-B7C9-422F-8466-BF21E03E5D7D}">
      <dgm:prSet/>
      <dgm:spPr/>
      <dgm:t>
        <a:bodyPr/>
        <a:lstStyle/>
        <a:p>
          <a:endParaRPr lang="en-US"/>
        </a:p>
      </dgm:t>
    </dgm:pt>
    <dgm:pt modelId="{591BFBF5-C2C9-4229-B6CC-9A8549FEED39}">
      <dgm:prSet/>
      <dgm:spPr/>
      <dgm:t>
        <a:bodyPr/>
        <a:lstStyle/>
        <a:p>
          <a:r>
            <a:rPr lang="en-GB"/>
            <a:t>Family support</a:t>
          </a:r>
          <a:endParaRPr lang="en-US"/>
        </a:p>
      </dgm:t>
    </dgm:pt>
    <dgm:pt modelId="{DB093E9A-C05E-4494-B2DF-6397D84DC298}" type="parTrans" cxnId="{077D5C4E-CD7A-48F7-9B44-1F9303E1A52A}">
      <dgm:prSet/>
      <dgm:spPr/>
      <dgm:t>
        <a:bodyPr/>
        <a:lstStyle/>
        <a:p>
          <a:endParaRPr lang="en-US"/>
        </a:p>
      </dgm:t>
    </dgm:pt>
    <dgm:pt modelId="{89A6BD4B-A5EF-4550-ACE9-A5D63412E5B6}" type="sibTrans" cxnId="{077D5C4E-CD7A-48F7-9B44-1F9303E1A52A}">
      <dgm:prSet/>
      <dgm:spPr/>
      <dgm:t>
        <a:bodyPr/>
        <a:lstStyle/>
        <a:p>
          <a:endParaRPr lang="en-US"/>
        </a:p>
      </dgm:t>
    </dgm:pt>
    <dgm:pt modelId="{E461B7E3-8123-41B7-8AD0-3F6D3A8DEE1B}">
      <dgm:prSet/>
      <dgm:spPr/>
      <dgm:t>
        <a:bodyPr/>
        <a:lstStyle/>
        <a:p>
          <a:r>
            <a:rPr lang="en-GB"/>
            <a:t>Social support reduces loneliness and improves wellbeing.</a:t>
          </a:r>
          <a:endParaRPr lang="en-US"/>
        </a:p>
      </dgm:t>
    </dgm:pt>
    <dgm:pt modelId="{12932D87-ACEE-4678-AABC-B9301BDA9E14}" type="parTrans" cxnId="{5C160456-5E44-4332-98CE-BF8019716DAB}">
      <dgm:prSet/>
      <dgm:spPr/>
      <dgm:t>
        <a:bodyPr/>
        <a:lstStyle/>
        <a:p>
          <a:endParaRPr lang="en-US"/>
        </a:p>
      </dgm:t>
    </dgm:pt>
    <dgm:pt modelId="{86492C70-E643-4431-B3F6-B8A7FC8AE326}" type="sibTrans" cxnId="{5C160456-5E44-4332-98CE-BF8019716DAB}">
      <dgm:prSet/>
      <dgm:spPr/>
      <dgm:t>
        <a:bodyPr/>
        <a:lstStyle/>
        <a:p>
          <a:endParaRPr lang="en-US"/>
        </a:p>
      </dgm:t>
    </dgm:pt>
    <dgm:pt modelId="{D88464AD-ABF0-4A82-99A8-1B70D35BB3DD}" type="pres">
      <dgm:prSet presAssocID="{67FB65D2-4145-4991-917D-A8BA3D9ECE45}" presName="linear" presStyleCnt="0">
        <dgm:presLayoutVars>
          <dgm:animLvl val="lvl"/>
          <dgm:resizeHandles val="exact"/>
        </dgm:presLayoutVars>
      </dgm:prSet>
      <dgm:spPr/>
    </dgm:pt>
    <dgm:pt modelId="{17144EAE-7B84-4DDC-B1EA-28DEFE01F223}" type="pres">
      <dgm:prSet presAssocID="{C683A3C9-5D39-4B7B-8EB3-D740A256FAC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D59D587-4C5F-47C3-8164-BF439CB39C0D}" type="pres">
      <dgm:prSet presAssocID="{C683A3C9-5D39-4B7B-8EB3-D740A256FAC1}" presName="childText" presStyleLbl="revTx" presStyleIdx="0" presStyleCnt="1">
        <dgm:presLayoutVars>
          <dgm:bulletEnabled val="1"/>
        </dgm:presLayoutVars>
      </dgm:prSet>
      <dgm:spPr/>
    </dgm:pt>
    <dgm:pt modelId="{525DDE15-F955-43D0-AAD0-11F06579DAD9}" type="pres">
      <dgm:prSet presAssocID="{E461B7E3-8123-41B7-8AD0-3F6D3A8DEE1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584F124-B56E-45B5-B5D0-DD15639B2FE6}" type="presOf" srcId="{9ECAA6B1-4D1B-4051-822D-164BD8DDD6BF}" destId="{FD59D587-4C5F-47C3-8164-BF439CB39C0D}" srcOrd="0" destOrd="3" presId="urn:microsoft.com/office/officeart/2005/8/layout/vList2"/>
    <dgm:cxn modelId="{F18BDE25-6912-4D94-B41B-795DBFDB030C}" type="presOf" srcId="{67FB65D2-4145-4991-917D-A8BA3D9ECE45}" destId="{D88464AD-ABF0-4A82-99A8-1B70D35BB3DD}" srcOrd="0" destOrd="0" presId="urn:microsoft.com/office/officeart/2005/8/layout/vList2"/>
    <dgm:cxn modelId="{62BADD32-3E3A-4F0F-A708-510AC88E1A0C}" type="presOf" srcId="{623B3853-C34A-4713-A4B4-495849295E08}" destId="{FD59D587-4C5F-47C3-8164-BF439CB39C0D}" srcOrd="0" destOrd="0" presId="urn:microsoft.com/office/officeart/2005/8/layout/vList2"/>
    <dgm:cxn modelId="{CE98323A-7655-4E31-A96B-9501549DFB48}" type="presOf" srcId="{86EB12EC-C472-45D4-9D6B-4648386AB01B}" destId="{FD59D587-4C5F-47C3-8164-BF439CB39C0D}" srcOrd="0" destOrd="1" presId="urn:microsoft.com/office/officeart/2005/8/layout/vList2"/>
    <dgm:cxn modelId="{9CDADF61-738C-4865-9C3B-F94D8B1281FB}" srcId="{67FB65D2-4145-4991-917D-A8BA3D9ECE45}" destId="{C683A3C9-5D39-4B7B-8EB3-D740A256FAC1}" srcOrd="0" destOrd="0" parTransId="{36B8302B-CAB2-4E70-8ABC-08901EE5E6E9}" sibTransId="{E3931A3E-561F-44F5-BB98-2CECE434D5E5}"/>
    <dgm:cxn modelId="{0C75B947-B7C9-422F-8466-BF21E03E5D7D}" srcId="{C683A3C9-5D39-4B7B-8EB3-D740A256FAC1}" destId="{9ECAA6B1-4D1B-4051-822D-164BD8DDD6BF}" srcOrd="3" destOrd="0" parTransId="{DACB4DD2-57A7-4AF0-9901-889D79263EE6}" sibTransId="{119BD5E4-AA37-45E5-BBC2-ADC158575408}"/>
    <dgm:cxn modelId="{077D5C4E-CD7A-48F7-9B44-1F9303E1A52A}" srcId="{C683A3C9-5D39-4B7B-8EB3-D740A256FAC1}" destId="{591BFBF5-C2C9-4229-B6CC-9A8549FEED39}" srcOrd="4" destOrd="0" parTransId="{DB093E9A-C05E-4494-B2DF-6397D84DC298}" sibTransId="{89A6BD4B-A5EF-4550-ACE9-A5D63412E5B6}"/>
    <dgm:cxn modelId="{5C160456-5E44-4332-98CE-BF8019716DAB}" srcId="{67FB65D2-4145-4991-917D-A8BA3D9ECE45}" destId="{E461B7E3-8123-41B7-8AD0-3F6D3A8DEE1B}" srcOrd="1" destOrd="0" parTransId="{12932D87-ACEE-4678-AABC-B9301BDA9E14}" sibTransId="{86492C70-E643-4431-B3F6-B8A7FC8AE326}"/>
    <dgm:cxn modelId="{07765C82-613C-4D62-87F8-E5756C236D03}" type="presOf" srcId="{52DEA2D5-3C89-4CAB-9438-79A868C182D9}" destId="{FD59D587-4C5F-47C3-8164-BF439CB39C0D}" srcOrd="0" destOrd="2" presId="urn:microsoft.com/office/officeart/2005/8/layout/vList2"/>
    <dgm:cxn modelId="{A8BB4282-F591-40A0-9BFD-92FE9B2C88C0}" srcId="{C683A3C9-5D39-4B7B-8EB3-D740A256FAC1}" destId="{623B3853-C34A-4713-A4B4-495849295E08}" srcOrd="0" destOrd="0" parTransId="{05B3D6FA-6825-4132-A951-73904A3AAF3E}" sibTransId="{2E45D1D7-5D36-4C62-8059-62BA27AE1D4B}"/>
    <dgm:cxn modelId="{27082485-FEDA-40AB-B8E0-590C00B6C183}" srcId="{C683A3C9-5D39-4B7B-8EB3-D740A256FAC1}" destId="{86EB12EC-C472-45D4-9D6B-4648386AB01B}" srcOrd="1" destOrd="0" parTransId="{448D5B34-78B6-4FA4-86B7-45AF4BBE9EA4}" sibTransId="{C5D50E16-C6F1-4ABB-8D73-F67D85273338}"/>
    <dgm:cxn modelId="{0BF88F8E-FF64-485D-B250-F972706A27CF}" type="presOf" srcId="{591BFBF5-C2C9-4229-B6CC-9A8549FEED39}" destId="{FD59D587-4C5F-47C3-8164-BF439CB39C0D}" srcOrd="0" destOrd="4" presId="urn:microsoft.com/office/officeart/2005/8/layout/vList2"/>
    <dgm:cxn modelId="{F0B76698-DE09-4649-A50F-272BA707F8AE}" srcId="{C683A3C9-5D39-4B7B-8EB3-D740A256FAC1}" destId="{52DEA2D5-3C89-4CAB-9438-79A868C182D9}" srcOrd="2" destOrd="0" parTransId="{01E3B492-8F08-4D11-AD75-770EBDAF786A}" sibTransId="{C9CFF801-3C9C-48D4-A35C-5BBBFC1B2C86}"/>
    <dgm:cxn modelId="{FC01C8C1-5368-4D60-A461-BADB73512505}" type="presOf" srcId="{E461B7E3-8123-41B7-8AD0-3F6D3A8DEE1B}" destId="{525DDE15-F955-43D0-AAD0-11F06579DAD9}" srcOrd="0" destOrd="0" presId="urn:microsoft.com/office/officeart/2005/8/layout/vList2"/>
    <dgm:cxn modelId="{623DA4C8-A1B6-4C00-906F-AFD71CEA30BC}" type="presOf" srcId="{C683A3C9-5D39-4B7B-8EB3-D740A256FAC1}" destId="{17144EAE-7B84-4DDC-B1EA-28DEFE01F223}" srcOrd="0" destOrd="0" presId="urn:microsoft.com/office/officeart/2005/8/layout/vList2"/>
    <dgm:cxn modelId="{27276ABF-BEFB-42F9-B8C3-050FF4F76B24}" type="presParOf" srcId="{D88464AD-ABF0-4A82-99A8-1B70D35BB3DD}" destId="{17144EAE-7B84-4DDC-B1EA-28DEFE01F223}" srcOrd="0" destOrd="0" presId="urn:microsoft.com/office/officeart/2005/8/layout/vList2"/>
    <dgm:cxn modelId="{1692CB66-AB71-42B8-9AED-EA74C206143E}" type="presParOf" srcId="{D88464AD-ABF0-4A82-99A8-1B70D35BB3DD}" destId="{FD59D587-4C5F-47C3-8164-BF439CB39C0D}" srcOrd="1" destOrd="0" presId="urn:microsoft.com/office/officeart/2005/8/layout/vList2"/>
    <dgm:cxn modelId="{0F7CB790-463E-4BA3-95BF-873A909C9287}" type="presParOf" srcId="{D88464AD-ABF0-4A82-99A8-1B70D35BB3DD}" destId="{525DDE15-F955-43D0-AAD0-11F06579DAD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254876-6B29-46EE-AD5D-74149DC8338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DCE1488-4FE9-4D07-83D6-BED460CBCF66}">
      <dgm:prSet/>
      <dgm:spPr/>
      <dgm:t>
        <a:bodyPr/>
        <a:lstStyle/>
        <a:p>
          <a:r>
            <a:rPr lang="en-GB"/>
            <a:t>Functional ability includes:</a:t>
          </a:r>
          <a:endParaRPr lang="en-US"/>
        </a:p>
      </dgm:t>
    </dgm:pt>
    <dgm:pt modelId="{D1530AFD-FF8A-4D0C-A760-71FBF66CC3EB}" type="parTrans" cxnId="{F9F459F7-C20B-4786-90B9-72643968A3AA}">
      <dgm:prSet/>
      <dgm:spPr/>
      <dgm:t>
        <a:bodyPr/>
        <a:lstStyle/>
        <a:p>
          <a:endParaRPr lang="en-US"/>
        </a:p>
      </dgm:t>
    </dgm:pt>
    <dgm:pt modelId="{2D8C1B7B-0312-4BB9-916A-A98D2D846897}" type="sibTrans" cxnId="{F9F459F7-C20B-4786-90B9-72643968A3AA}">
      <dgm:prSet/>
      <dgm:spPr/>
      <dgm:t>
        <a:bodyPr/>
        <a:lstStyle/>
        <a:p>
          <a:endParaRPr lang="en-US"/>
        </a:p>
      </dgm:t>
    </dgm:pt>
    <dgm:pt modelId="{931DB689-2C9A-477D-B13A-0634758BB723}">
      <dgm:prSet/>
      <dgm:spPr/>
      <dgm:t>
        <a:bodyPr/>
        <a:lstStyle/>
        <a:p>
          <a:r>
            <a:rPr lang="en-GB"/>
            <a:t>Mobility</a:t>
          </a:r>
          <a:endParaRPr lang="en-US"/>
        </a:p>
      </dgm:t>
    </dgm:pt>
    <dgm:pt modelId="{56305730-8084-4DA9-889A-0329B3ADC44B}" type="parTrans" cxnId="{8D288362-8FFC-4412-96AA-43151961219A}">
      <dgm:prSet/>
      <dgm:spPr/>
      <dgm:t>
        <a:bodyPr/>
        <a:lstStyle/>
        <a:p>
          <a:endParaRPr lang="en-US"/>
        </a:p>
      </dgm:t>
    </dgm:pt>
    <dgm:pt modelId="{07C4A339-5AFB-44B7-8036-CA2C0F7ED698}" type="sibTrans" cxnId="{8D288362-8FFC-4412-96AA-43151961219A}">
      <dgm:prSet/>
      <dgm:spPr/>
      <dgm:t>
        <a:bodyPr/>
        <a:lstStyle/>
        <a:p>
          <a:endParaRPr lang="en-US"/>
        </a:p>
      </dgm:t>
    </dgm:pt>
    <dgm:pt modelId="{49DAE6AA-A6D9-48EC-931A-5830E412188D}">
      <dgm:prSet/>
      <dgm:spPr/>
      <dgm:t>
        <a:bodyPr/>
        <a:lstStyle/>
        <a:p>
          <a:r>
            <a:rPr lang="en-GB"/>
            <a:t>Self-care</a:t>
          </a:r>
          <a:endParaRPr lang="en-US"/>
        </a:p>
      </dgm:t>
    </dgm:pt>
    <dgm:pt modelId="{3241A108-19A2-444B-AD05-1C52B75F3FE9}" type="parTrans" cxnId="{88789FD9-AC45-489B-AF99-C8B5ACBBCE48}">
      <dgm:prSet/>
      <dgm:spPr/>
      <dgm:t>
        <a:bodyPr/>
        <a:lstStyle/>
        <a:p>
          <a:endParaRPr lang="en-US"/>
        </a:p>
      </dgm:t>
    </dgm:pt>
    <dgm:pt modelId="{3D917022-80C2-4B51-8034-499A306B740C}" type="sibTrans" cxnId="{88789FD9-AC45-489B-AF99-C8B5ACBBCE48}">
      <dgm:prSet/>
      <dgm:spPr/>
      <dgm:t>
        <a:bodyPr/>
        <a:lstStyle/>
        <a:p>
          <a:endParaRPr lang="en-US"/>
        </a:p>
      </dgm:t>
    </dgm:pt>
    <dgm:pt modelId="{9DAC261C-91B6-4255-B5A4-9E8EC73580E7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CF954C48-CBE8-48E2-8E95-D5B9F65BD387}" type="parTrans" cxnId="{74C74BE2-B75B-4C3F-B78A-CD52E30B823B}">
      <dgm:prSet/>
      <dgm:spPr/>
      <dgm:t>
        <a:bodyPr/>
        <a:lstStyle/>
        <a:p>
          <a:endParaRPr lang="en-US"/>
        </a:p>
      </dgm:t>
    </dgm:pt>
    <dgm:pt modelId="{D0261ECA-C964-4F52-AAAF-C894457FB8A8}" type="sibTrans" cxnId="{74C74BE2-B75B-4C3F-B78A-CD52E30B823B}">
      <dgm:prSet/>
      <dgm:spPr/>
      <dgm:t>
        <a:bodyPr/>
        <a:lstStyle/>
        <a:p>
          <a:endParaRPr lang="en-US"/>
        </a:p>
      </dgm:t>
    </dgm:pt>
    <dgm:pt modelId="{95FEB0CE-B293-49F4-8716-FBE72F2D64C6}">
      <dgm:prSet/>
      <dgm:spPr/>
      <dgm:t>
        <a:bodyPr/>
        <a:lstStyle/>
        <a:p>
          <a:r>
            <a:rPr lang="en-GB"/>
            <a:t>Daily living activities</a:t>
          </a:r>
          <a:endParaRPr lang="en-US"/>
        </a:p>
      </dgm:t>
    </dgm:pt>
    <dgm:pt modelId="{24D93718-5498-49F3-A832-2736B25AAA2B}" type="parTrans" cxnId="{897A4425-2410-487E-B34F-90384E403C2B}">
      <dgm:prSet/>
      <dgm:spPr/>
      <dgm:t>
        <a:bodyPr/>
        <a:lstStyle/>
        <a:p>
          <a:endParaRPr lang="en-US"/>
        </a:p>
      </dgm:t>
    </dgm:pt>
    <dgm:pt modelId="{761A8203-E2B2-4B2F-B58F-5A6D29020B1F}" type="sibTrans" cxnId="{897A4425-2410-487E-B34F-90384E403C2B}">
      <dgm:prSet/>
      <dgm:spPr/>
      <dgm:t>
        <a:bodyPr/>
        <a:lstStyle/>
        <a:p>
          <a:endParaRPr lang="en-US"/>
        </a:p>
      </dgm:t>
    </dgm:pt>
    <dgm:pt modelId="{6181EA06-AF14-4BDF-8EC3-874063B0326C}">
      <dgm:prSet/>
      <dgm:spPr/>
      <dgm:t>
        <a:bodyPr/>
        <a:lstStyle/>
        <a:p>
          <a:r>
            <a:rPr lang="en-GB"/>
            <a:t>Maintaining function helps older adults remain independent longer.</a:t>
          </a:r>
          <a:endParaRPr lang="en-US"/>
        </a:p>
      </dgm:t>
    </dgm:pt>
    <dgm:pt modelId="{B5F381B2-62CE-4FFD-8088-6BBA137BEBD0}" type="parTrans" cxnId="{A3CFD77E-E2EA-43ED-8C82-29CE02B67179}">
      <dgm:prSet/>
      <dgm:spPr/>
      <dgm:t>
        <a:bodyPr/>
        <a:lstStyle/>
        <a:p>
          <a:endParaRPr lang="en-US"/>
        </a:p>
      </dgm:t>
    </dgm:pt>
    <dgm:pt modelId="{FAAB33C6-BBD4-4B00-B76C-77982505EE88}" type="sibTrans" cxnId="{A3CFD77E-E2EA-43ED-8C82-29CE02B67179}">
      <dgm:prSet/>
      <dgm:spPr/>
      <dgm:t>
        <a:bodyPr/>
        <a:lstStyle/>
        <a:p>
          <a:endParaRPr lang="en-US"/>
        </a:p>
      </dgm:t>
    </dgm:pt>
    <dgm:pt modelId="{FEAD5705-B4A6-4CC8-BB90-A4A0D0275CA8}" type="pres">
      <dgm:prSet presAssocID="{2F254876-6B29-46EE-AD5D-74149DC8338F}" presName="diagram" presStyleCnt="0">
        <dgm:presLayoutVars>
          <dgm:dir/>
          <dgm:resizeHandles val="exact"/>
        </dgm:presLayoutVars>
      </dgm:prSet>
      <dgm:spPr/>
    </dgm:pt>
    <dgm:pt modelId="{31F186B0-5067-4869-A354-E217BA0859A3}" type="pres">
      <dgm:prSet presAssocID="{1DCE1488-4FE9-4D07-83D6-BED460CBCF66}" presName="node" presStyleLbl="node1" presStyleIdx="0" presStyleCnt="2">
        <dgm:presLayoutVars>
          <dgm:bulletEnabled val="1"/>
        </dgm:presLayoutVars>
      </dgm:prSet>
      <dgm:spPr/>
    </dgm:pt>
    <dgm:pt modelId="{0E565E29-5967-4790-A107-FDCC6E17DCAD}" type="pres">
      <dgm:prSet presAssocID="{2D8C1B7B-0312-4BB9-916A-A98D2D846897}" presName="sibTrans" presStyleCnt="0"/>
      <dgm:spPr/>
    </dgm:pt>
    <dgm:pt modelId="{5B3ED141-01E6-43D2-B01F-19F35FE6098F}" type="pres">
      <dgm:prSet presAssocID="{6181EA06-AF14-4BDF-8EC3-874063B0326C}" presName="node" presStyleLbl="node1" presStyleIdx="1" presStyleCnt="2">
        <dgm:presLayoutVars>
          <dgm:bulletEnabled val="1"/>
        </dgm:presLayoutVars>
      </dgm:prSet>
      <dgm:spPr/>
    </dgm:pt>
  </dgm:ptLst>
  <dgm:cxnLst>
    <dgm:cxn modelId="{3F926518-1F95-4BBF-B619-ED97E07ED61E}" type="presOf" srcId="{2F254876-6B29-46EE-AD5D-74149DC8338F}" destId="{FEAD5705-B4A6-4CC8-BB90-A4A0D0275CA8}" srcOrd="0" destOrd="0" presId="urn:microsoft.com/office/officeart/2005/8/layout/default"/>
    <dgm:cxn modelId="{897A4425-2410-487E-B34F-90384E403C2B}" srcId="{1DCE1488-4FE9-4D07-83D6-BED460CBCF66}" destId="{95FEB0CE-B293-49F4-8716-FBE72F2D64C6}" srcOrd="3" destOrd="0" parTransId="{24D93718-5498-49F3-A832-2736B25AAA2B}" sibTransId="{761A8203-E2B2-4B2F-B58F-5A6D29020B1F}"/>
    <dgm:cxn modelId="{A7A9835E-89BB-40BD-BC35-7B249AF1413A}" type="presOf" srcId="{1DCE1488-4FE9-4D07-83D6-BED460CBCF66}" destId="{31F186B0-5067-4869-A354-E217BA0859A3}" srcOrd="0" destOrd="0" presId="urn:microsoft.com/office/officeart/2005/8/layout/default"/>
    <dgm:cxn modelId="{8D288362-8FFC-4412-96AA-43151961219A}" srcId="{1DCE1488-4FE9-4D07-83D6-BED460CBCF66}" destId="{931DB689-2C9A-477D-B13A-0634758BB723}" srcOrd="0" destOrd="0" parTransId="{56305730-8084-4DA9-889A-0329B3ADC44B}" sibTransId="{07C4A339-5AFB-44B7-8036-CA2C0F7ED698}"/>
    <dgm:cxn modelId="{616F6D58-448B-4090-83E5-1B55EBBA9E37}" type="presOf" srcId="{931DB689-2C9A-477D-B13A-0634758BB723}" destId="{31F186B0-5067-4869-A354-E217BA0859A3}" srcOrd="0" destOrd="1" presId="urn:microsoft.com/office/officeart/2005/8/layout/default"/>
    <dgm:cxn modelId="{169EE37C-A3DD-4084-96F0-58D716C5B9E8}" type="presOf" srcId="{9DAC261C-91B6-4255-B5A4-9E8EC73580E7}" destId="{31F186B0-5067-4869-A354-E217BA0859A3}" srcOrd="0" destOrd="3" presId="urn:microsoft.com/office/officeart/2005/8/layout/default"/>
    <dgm:cxn modelId="{A3CFD77E-E2EA-43ED-8C82-29CE02B67179}" srcId="{2F254876-6B29-46EE-AD5D-74149DC8338F}" destId="{6181EA06-AF14-4BDF-8EC3-874063B0326C}" srcOrd="1" destOrd="0" parTransId="{B5F381B2-62CE-4FFD-8088-6BBA137BEBD0}" sibTransId="{FAAB33C6-BBD4-4B00-B76C-77982505EE88}"/>
    <dgm:cxn modelId="{FF4E429A-4EF9-43BF-BC5E-EC7AE7E8ECEA}" type="presOf" srcId="{95FEB0CE-B293-49F4-8716-FBE72F2D64C6}" destId="{31F186B0-5067-4869-A354-E217BA0859A3}" srcOrd="0" destOrd="4" presId="urn:microsoft.com/office/officeart/2005/8/layout/default"/>
    <dgm:cxn modelId="{48C64FAC-8DED-4ED3-BBCF-F48ED41C8426}" type="presOf" srcId="{49DAE6AA-A6D9-48EC-931A-5830E412188D}" destId="{31F186B0-5067-4869-A354-E217BA0859A3}" srcOrd="0" destOrd="2" presId="urn:microsoft.com/office/officeart/2005/8/layout/default"/>
    <dgm:cxn modelId="{88789FD9-AC45-489B-AF99-C8B5ACBBCE48}" srcId="{1DCE1488-4FE9-4D07-83D6-BED460CBCF66}" destId="{49DAE6AA-A6D9-48EC-931A-5830E412188D}" srcOrd="1" destOrd="0" parTransId="{3241A108-19A2-444B-AD05-1C52B75F3FE9}" sibTransId="{3D917022-80C2-4B51-8034-499A306B740C}"/>
    <dgm:cxn modelId="{74C74BE2-B75B-4C3F-B78A-CD52E30B823B}" srcId="{1DCE1488-4FE9-4D07-83D6-BED460CBCF66}" destId="{9DAC261C-91B6-4255-B5A4-9E8EC73580E7}" srcOrd="2" destOrd="0" parTransId="{CF954C48-CBE8-48E2-8E95-D5B9F65BD387}" sibTransId="{D0261ECA-C964-4F52-AAAF-C894457FB8A8}"/>
    <dgm:cxn modelId="{F9F459F7-C20B-4786-90B9-72643968A3AA}" srcId="{2F254876-6B29-46EE-AD5D-74149DC8338F}" destId="{1DCE1488-4FE9-4D07-83D6-BED460CBCF66}" srcOrd="0" destOrd="0" parTransId="{D1530AFD-FF8A-4D0C-A760-71FBF66CC3EB}" sibTransId="{2D8C1B7B-0312-4BB9-916A-A98D2D846897}"/>
    <dgm:cxn modelId="{6985CAFF-A957-4D40-9EB6-01CEBD944620}" type="presOf" srcId="{6181EA06-AF14-4BDF-8EC3-874063B0326C}" destId="{5B3ED141-01E6-43D2-B01F-19F35FE6098F}" srcOrd="0" destOrd="0" presId="urn:microsoft.com/office/officeart/2005/8/layout/default"/>
    <dgm:cxn modelId="{6A2B5ABD-4C10-42B4-A89A-A0C744A29AB9}" type="presParOf" srcId="{FEAD5705-B4A6-4CC8-BB90-A4A0D0275CA8}" destId="{31F186B0-5067-4869-A354-E217BA0859A3}" srcOrd="0" destOrd="0" presId="urn:microsoft.com/office/officeart/2005/8/layout/default"/>
    <dgm:cxn modelId="{D9D399F2-64FB-49F4-96A6-1CFBCF08AF13}" type="presParOf" srcId="{FEAD5705-B4A6-4CC8-BB90-A4A0D0275CA8}" destId="{0E565E29-5967-4790-A107-FDCC6E17DCAD}" srcOrd="1" destOrd="0" presId="urn:microsoft.com/office/officeart/2005/8/layout/default"/>
    <dgm:cxn modelId="{7F12EFC8-9EA3-43AD-86EB-B5F74EA78D5F}" type="presParOf" srcId="{FEAD5705-B4A6-4CC8-BB90-A4A0D0275CA8}" destId="{5B3ED141-01E6-43D2-B01F-19F35FE6098F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57AEBC-F483-4E20-AE32-8BF9F46E08A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4CD6801-94D2-4610-96A6-BCF947E9A29D}">
      <dgm:prSet/>
      <dgm:spPr/>
      <dgm:t>
        <a:bodyPr/>
        <a:lstStyle/>
        <a:p>
          <a:r>
            <a:rPr lang="en-GB"/>
            <a:t>Current UK Support ServicesExamples include:</a:t>
          </a:r>
          <a:endParaRPr lang="en-US"/>
        </a:p>
      </dgm:t>
    </dgm:pt>
    <dgm:pt modelId="{2EA99164-4BAB-4A0F-8416-6EE51E195800}" type="parTrans" cxnId="{6F86CAEC-5C31-46D4-81C1-9DC1B9182C39}">
      <dgm:prSet/>
      <dgm:spPr/>
      <dgm:t>
        <a:bodyPr/>
        <a:lstStyle/>
        <a:p>
          <a:endParaRPr lang="en-US"/>
        </a:p>
      </dgm:t>
    </dgm:pt>
    <dgm:pt modelId="{6AD8890B-E8EB-4074-A8DE-6A700A1BC3E7}" type="sibTrans" cxnId="{6F86CAEC-5C31-46D4-81C1-9DC1B9182C39}">
      <dgm:prSet/>
      <dgm:spPr/>
      <dgm:t>
        <a:bodyPr/>
        <a:lstStyle/>
        <a:p>
          <a:endParaRPr lang="en-US"/>
        </a:p>
      </dgm:t>
    </dgm:pt>
    <dgm:pt modelId="{6F1BC554-40FA-4613-AC08-2439C67F6201}">
      <dgm:prSet/>
      <dgm:spPr/>
      <dgm:t>
        <a:bodyPr/>
        <a:lstStyle/>
        <a:p>
          <a:r>
            <a:rPr lang="en-GB"/>
            <a:t>NHS services</a:t>
          </a:r>
          <a:endParaRPr lang="en-US"/>
        </a:p>
      </dgm:t>
    </dgm:pt>
    <dgm:pt modelId="{04130098-41D3-4D5B-9BAC-B5912C71EA3A}" type="parTrans" cxnId="{BFCD16C2-8684-4B31-B7AB-187286B003A3}">
      <dgm:prSet/>
      <dgm:spPr/>
      <dgm:t>
        <a:bodyPr/>
        <a:lstStyle/>
        <a:p>
          <a:endParaRPr lang="en-US"/>
        </a:p>
      </dgm:t>
    </dgm:pt>
    <dgm:pt modelId="{B8DE893C-1E90-4FEE-B527-28C69463BCE3}" type="sibTrans" cxnId="{BFCD16C2-8684-4B31-B7AB-187286B003A3}">
      <dgm:prSet/>
      <dgm:spPr/>
      <dgm:t>
        <a:bodyPr/>
        <a:lstStyle/>
        <a:p>
          <a:endParaRPr lang="en-US"/>
        </a:p>
      </dgm:t>
    </dgm:pt>
    <dgm:pt modelId="{1EF2954E-F140-4984-A6E7-6BF602B280A7}">
      <dgm:prSet/>
      <dgm:spPr/>
      <dgm:t>
        <a:bodyPr/>
        <a:lstStyle/>
        <a:p>
          <a:r>
            <a:rPr lang="en-GB"/>
            <a:t>Social care services</a:t>
          </a:r>
          <a:endParaRPr lang="en-US"/>
        </a:p>
      </dgm:t>
    </dgm:pt>
    <dgm:pt modelId="{41D794EB-0209-4E76-87C7-99AEC098483A}" type="parTrans" cxnId="{5E30E92F-C10D-4849-9296-076A6254D542}">
      <dgm:prSet/>
      <dgm:spPr/>
      <dgm:t>
        <a:bodyPr/>
        <a:lstStyle/>
        <a:p>
          <a:endParaRPr lang="en-US"/>
        </a:p>
      </dgm:t>
    </dgm:pt>
    <dgm:pt modelId="{EA9AF080-D491-4AC2-AF82-C5B48E4BF4CF}" type="sibTrans" cxnId="{5E30E92F-C10D-4849-9296-076A6254D542}">
      <dgm:prSet/>
      <dgm:spPr/>
      <dgm:t>
        <a:bodyPr/>
        <a:lstStyle/>
        <a:p>
          <a:endParaRPr lang="en-US"/>
        </a:p>
      </dgm:t>
    </dgm:pt>
    <dgm:pt modelId="{B040D23D-7CA9-4096-BD56-3E96A6506907}">
      <dgm:prSet/>
      <dgm:spPr/>
      <dgm:t>
        <a:bodyPr/>
        <a:lstStyle/>
        <a:p>
          <a:r>
            <a:rPr lang="en-GB"/>
            <a:t>Community nursing</a:t>
          </a:r>
          <a:endParaRPr lang="en-US"/>
        </a:p>
      </dgm:t>
    </dgm:pt>
    <dgm:pt modelId="{B7865ED9-80FC-48D2-9DD8-0378A3585031}" type="parTrans" cxnId="{F1A2AF79-A2F9-45E0-B70C-F7BA33F60176}">
      <dgm:prSet/>
      <dgm:spPr/>
      <dgm:t>
        <a:bodyPr/>
        <a:lstStyle/>
        <a:p>
          <a:endParaRPr lang="en-US"/>
        </a:p>
      </dgm:t>
    </dgm:pt>
    <dgm:pt modelId="{41A61D4C-9C30-45C3-9E24-B312D3382F45}" type="sibTrans" cxnId="{F1A2AF79-A2F9-45E0-B70C-F7BA33F60176}">
      <dgm:prSet/>
      <dgm:spPr/>
      <dgm:t>
        <a:bodyPr/>
        <a:lstStyle/>
        <a:p>
          <a:endParaRPr lang="en-US"/>
        </a:p>
      </dgm:t>
    </dgm:pt>
    <dgm:pt modelId="{ECCA043E-4F0D-4D58-967A-4CFCD39A2E03}">
      <dgm:prSet/>
      <dgm:spPr/>
      <dgm:t>
        <a:bodyPr/>
        <a:lstStyle/>
        <a:p>
          <a:r>
            <a:rPr lang="en-GB"/>
            <a:t>Occupational therapy</a:t>
          </a:r>
          <a:endParaRPr lang="en-US"/>
        </a:p>
      </dgm:t>
    </dgm:pt>
    <dgm:pt modelId="{1245C055-867F-43A2-8ECF-87883AFDF607}" type="parTrans" cxnId="{5B4CBCEC-AD9D-4508-AAA5-D42BA4D575D3}">
      <dgm:prSet/>
      <dgm:spPr/>
      <dgm:t>
        <a:bodyPr/>
        <a:lstStyle/>
        <a:p>
          <a:endParaRPr lang="en-US"/>
        </a:p>
      </dgm:t>
    </dgm:pt>
    <dgm:pt modelId="{A0AEFDB0-35E7-47E2-B94D-C4DC95860767}" type="sibTrans" cxnId="{5B4CBCEC-AD9D-4508-AAA5-D42BA4D575D3}">
      <dgm:prSet/>
      <dgm:spPr/>
      <dgm:t>
        <a:bodyPr/>
        <a:lstStyle/>
        <a:p>
          <a:endParaRPr lang="en-US"/>
        </a:p>
      </dgm:t>
    </dgm:pt>
    <dgm:pt modelId="{A1EEF516-BDD4-49AA-9CF8-5F3EDADE3625}">
      <dgm:prSet/>
      <dgm:spPr/>
      <dgm:t>
        <a:bodyPr/>
        <a:lstStyle/>
        <a:p>
          <a:r>
            <a:rPr lang="en-GB"/>
            <a:t>Reablement services</a:t>
          </a:r>
          <a:endParaRPr lang="en-US"/>
        </a:p>
      </dgm:t>
    </dgm:pt>
    <dgm:pt modelId="{4E2BED4D-6EF4-4C80-9ABC-8C67F83AAC2C}" type="parTrans" cxnId="{0A05E403-4D62-4A58-B2D5-ED7189B7B5E5}">
      <dgm:prSet/>
      <dgm:spPr/>
      <dgm:t>
        <a:bodyPr/>
        <a:lstStyle/>
        <a:p>
          <a:endParaRPr lang="en-US"/>
        </a:p>
      </dgm:t>
    </dgm:pt>
    <dgm:pt modelId="{7F2455E2-E0B4-4585-BDF7-30A005B2001A}" type="sibTrans" cxnId="{0A05E403-4D62-4A58-B2D5-ED7189B7B5E5}">
      <dgm:prSet/>
      <dgm:spPr/>
      <dgm:t>
        <a:bodyPr/>
        <a:lstStyle/>
        <a:p>
          <a:endParaRPr lang="en-US"/>
        </a:p>
      </dgm:t>
    </dgm:pt>
    <dgm:pt modelId="{6004FCF1-2957-448D-A20A-493AEC010360}">
      <dgm:prSet/>
      <dgm:spPr/>
      <dgm:t>
        <a:bodyPr/>
        <a:lstStyle/>
        <a:p>
          <a:r>
            <a:rPr lang="en-GB"/>
            <a:t>Care homes</a:t>
          </a:r>
          <a:endParaRPr lang="en-US"/>
        </a:p>
      </dgm:t>
    </dgm:pt>
    <dgm:pt modelId="{70A5B804-6597-45B7-BB86-54B7F076DE9A}" type="parTrans" cxnId="{332456AB-93EA-43EA-A1EE-20B3EF106BA8}">
      <dgm:prSet/>
      <dgm:spPr/>
      <dgm:t>
        <a:bodyPr/>
        <a:lstStyle/>
        <a:p>
          <a:endParaRPr lang="en-US"/>
        </a:p>
      </dgm:t>
    </dgm:pt>
    <dgm:pt modelId="{44EE33C4-7606-4910-B734-47A3E1939515}" type="sibTrans" cxnId="{332456AB-93EA-43EA-A1EE-20B3EF106BA8}">
      <dgm:prSet/>
      <dgm:spPr/>
      <dgm:t>
        <a:bodyPr/>
        <a:lstStyle/>
        <a:p>
          <a:endParaRPr lang="en-US"/>
        </a:p>
      </dgm:t>
    </dgm:pt>
    <dgm:pt modelId="{CE4D7906-226A-42DB-BDEE-D34392A2178F}">
      <dgm:prSet/>
      <dgm:spPr/>
      <dgm:t>
        <a:bodyPr/>
        <a:lstStyle/>
        <a:p>
          <a:r>
            <a:rPr lang="en-GB"/>
            <a:t>These services aim to promote independence and safety.</a:t>
          </a:r>
          <a:endParaRPr lang="en-US"/>
        </a:p>
      </dgm:t>
    </dgm:pt>
    <dgm:pt modelId="{2889A128-843A-4FD6-993D-A82FB1283887}" type="parTrans" cxnId="{64C3FD3A-427A-402C-ACF5-2AC374B5C4C9}">
      <dgm:prSet/>
      <dgm:spPr/>
      <dgm:t>
        <a:bodyPr/>
        <a:lstStyle/>
        <a:p>
          <a:endParaRPr lang="en-US"/>
        </a:p>
      </dgm:t>
    </dgm:pt>
    <dgm:pt modelId="{836A20FD-0D28-45CE-9AC3-DFF4748DCE3E}" type="sibTrans" cxnId="{64C3FD3A-427A-402C-ACF5-2AC374B5C4C9}">
      <dgm:prSet/>
      <dgm:spPr/>
      <dgm:t>
        <a:bodyPr/>
        <a:lstStyle/>
        <a:p>
          <a:endParaRPr lang="en-US"/>
        </a:p>
      </dgm:t>
    </dgm:pt>
    <dgm:pt modelId="{789783F0-8D25-4A4D-BDC9-6E40E8AAEF06}" type="pres">
      <dgm:prSet presAssocID="{DD57AEBC-F483-4E20-AE32-8BF9F46E08A4}" presName="linear" presStyleCnt="0">
        <dgm:presLayoutVars>
          <dgm:animLvl val="lvl"/>
          <dgm:resizeHandles val="exact"/>
        </dgm:presLayoutVars>
      </dgm:prSet>
      <dgm:spPr/>
    </dgm:pt>
    <dgm:pt modelId="{AB84FBF1-730A-47E6-B6B2-BF23ECF3405B}" type="pres">
      <dgm:prSet presAssocID="{B4CD6801-94D2-4610-96A6-BCF947E9A29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9DA12C6-FE9F-4929-8F21-34D870E94854}" type="pres">
      <dgm:prSet presAssocID="{B4CD6801-94D2-4610-96A6-BCF947E9A29D}" presName="childText" presStyleLbl="revTx" presStyleIdx="0" presStyleCnt="1">
        <dgm:presLayoutVars>
          <dgm:bulletEnabled val="1"/>
        </dgm:presLayoutVars>
      </dgm:prSet>
      <dgm:spPr/>
    </dgm:pt>
    <dgm:pt modelId="{B91F5386-B012-4DF7-8A32-F760D578E1D8}" type="pres">
      <dgm:prSet presAssocID="{CE4D7906-226A-42DB-BDEE-D34392A2178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A05E403-4D62-4A58-B2D5-ED7189B7B5E5}" srcId="{B4CD6801-94D2-4610-96A6-BCF947E9A29D}" destId="{A1EEF516-BDD4-49AA-9CF8-5F3EDADE3625}" srcOrd="4" destOrd="0" parTransId="{4E2BED4D-6EF4-4C80-9ABC-8C67F83AAC2C}" sibTransId="{7F2455E2-E0B4-4585-BDF7-30A005B2001A}"/>
    <dgm:cxn modelId="{CB8B5715-12A8-4AF8-A86E-772DBEECBE35}" type="presOf" srcId="{B4CD6801-94D2-4610-96A6-BCF947E9A29D}" destId="{AB84FBF1-730A-47E6-B6B2-BF23ECF3405B}" srcOrd="0" destOrd="0" presId="urn:microsoft.com/office/officeart/2005/8/layout/vList2"/>
    <dgm:cxn modelId="{5E30E92F-C10D-4849-9296-076A6254D542}" srcId="{B4CD6801-94D2-4610-96A6-BCF947E9A29D}" destId="{1EF2954E-F140-4984-A6E7-6BF602B280A7}" srcOrd="1" destOrd="0" parTransId="{41D794EB-0209-4E76-87C7-99AEC098483A}" sibTransId="{EA9AF080-D491-4AC2-AF82-C5B48E4BF4CF}"/>
    <dgm:cxn modelId="{64C3FD3A-427A-402C-ACF5-2AC374B5C4C9}" srcId="{DD57AEBC-F483-4E20-AE32-8BF9F46E08A4}" destId="{CE4D7906-226A-42DB-BDEE-D34392A2178F}" srcOrd="1" destOrd="0" parTransId="{2889A128-843A-4FD6-993D-A82FB1283887}" sibTransId="{836A20FD-0D28-45CE-9AC3-DFF4748DCE3E}"/>
    <dgm:cxn modelId="{D5D5C749-F405-4766-BDE1-A9C468516A6A}" type="presOf" srcId="{1EF2954E-F140-4984-A6E7-6BF602B280A7}" destId="{09DA12C6-FE9F-4929-8F21-34D870E94854}" srcOrd="0" destOrd="1" presId="urn:microsoft.com/office/officeart/2005/8/layout/vList2"/>
    <dgm:cxn modelId="{C753216E-5AE8-44D9-9707-BC8D5876FF51}" type="presOf" srcId="{A1EEF516-BDD4-49AA-9CF8-5F3EDADE3625}" destId="{09DA12C6-FE9F-4929-8F21-34D870E94854}" srcOrd="0" destOrd="4" presId="urn:microsoft.com/office/officeart/2005/8/layout/vList2"/>
    <dgm:cxn modelId="{F1A2AF79-A2F9-45E0-B70C-F7BA33F60176}" srcId="{B4CD6801-94D2-4610-96A6-BCF947E9A29D}" destId="{B040D23D-7CA9-4096-BD56-3E96A6506907}" srcOrd="2" destOrd="0" parTransId="{B7865ED9-80FC-48D2-9DD8-0378A3585031}" sibTransId="{41A61D4C-9C30-45C3-9E24-B312D3382F45}"/>
    <dgm:cxn modelId="{26EB3390-80D7-4AC2-AFAD-0EA4ACC5CD14}" type="presOf" srcId="{DD57AEBC-F483-4E20-AE32-8BF9F46E08A4}" destId="{789783F0-8D25-4A4D-BDC9-6E40E8AAEF06}" srcOrd="0" destOrd="0" presId="urn:microsoft.com/office/officeart/2005/8/layout/vList2"/>
    <dgm:cxn modelId="{AA10FC94-F8E7-4227-A500-45F46355B7E3}" type="presOf" srcId="{ECCA043E-4F0D-4D58-967A-4CFCD39A2E03}" destId="{09DA12C6-FE9F-4929-8F21-34D870E94854}" srcOrd="0" destOrd="3" presId="urn:microsoft.com/office/officeart/2005/8/layout/vList2"/>
    <dgm:cxn modelId="{7A18619D-84FB-4FA1-8756-80BC5C9C3757}" type="presOf" srcId="{6004FCF1-2957-448D-A20A-493AEC010360}" destId="{09DA12C6-FE9F-4929-8F21-34D870E94854}" srcOrd="0" destOrd="5" presId="urn:microsoft.com/office/officeart/2005/8/layout/vList2"/>
    <dgm:cxn modelId="{332456AB-93EA-43EA-A1EE-20B3EF106BA8}" srcId="{B4CD6801-94D2-4610-96A6-BCF947E9A29D}" destId="{6004FCF1-2957-448D-A20A-493AEC010360}" srcOrd="5" destOrd="0" parTransId="{70A5B804-6597-45B7-BB86-54B7F076DE9A}" sibTransId="{44EE33C4-7606-4910-B734-47A3E1939515}"/>
    <dgm:cxn modelId="{AD6D13B1-71A6-46D8-BE9A-9BCB701763F2}" type="presOf" srcId="{CE4D7906-226A-42DB-BDEE-D34392A2178F}" destId="{B91F5386-B012-4DF7-8A32-F760D578E1D8}" srcOrd="0" destOrd="0" presId="urn:microsoft.com/office/officeart/2005/8/layout/vList2"/>
    <dgm:cxn modelId="{32D5A0BC-A94A-491C-9E14-15B6D2C669F4}" type="presOf" srcId="{6F1BC554-40FA-4613-AC08-2439C67F6201}" destId="{09DA12C6-FE9F-4929-8F21-34D870E94854}" srcOrd="0" destOrd="0" presId="urn:microsoft.com/office/officeart/2005/8/layout/vList2"/>
    <dgm:cxn modelId="{BFCD16C2-8684-4B31-B7AB-187286B003A3}" srcId="{B4CD6801-94D2-4610-96A6-BCF947E9A29D}" destId="{6F1BC554-40FA-4613-AC08-2439C67F6201}" srcOrd="0" destOrd="0" parTransId="{04130098-41D3-4D5B-9BAC-B5912C71EA3A}" sibTransId="{B8DE893C-1E90-4FEE-B527-28C69463BCE3}"/>
    <dgm:cxn modelId="{5B4CBCEC-AD9D-4508-AAA5-D42BA4D575D3}" srcId="{B4CD6801-94D2-4610-96A6-BCF947E9A29D}" destId="{ECCA043E-4F0D-4D58-967A-4CFCD39A2E03}" srcOrd="3" destOrd="0" parTransId="{1245C055-867F-43A2-8ECF-87883AFDF607}" sibTransId="{A0AEFDB0-35E7-47E2-B94D-C4DC95860767}"/>
    <dgm:cxn modelId="{6F86CAEC-5C31-46D4-81C1-9DC1B9182C39}" srcId="{DD57AEBC-F483-4E20-AE32-8BF9F46E08A4}" destId="{B4CD6801-94D2-4610-96A6-BCF947E9A29D}" srcOrd="0" destOrd="0" parTransId="{2EA99164-4BAB-4A0F-8416-6EE51E195800}" sibTransId="{6AD8890B-E8EB-4074-A8DE-6A700A1BC3E7}"/>
    <dgm:cxn modelId="{300D0EF5-28C9-492C-90DF-2105671F078D}" type="presOf" srcId="{B040D23D-7CA9-4096-BD56-3E96A6506907}" destId="{09DA12C6-FE9F-4929-8F21-34D870E94854}" srcOrd="0" destOrd="2" presId="urn:microsoft.com/office/officeart/2005/8/layout/vList2"/>
    <dgm:cxn modelId="{148B62D6-F274-4C95-930A-5E955A843BA0}" type="presParOf" srcId="{789783F0-8D25-4A4D-BDC9-6E40E8AAEF06}" destId="{AB84FBF1-730A-47E6-B6B2-BF23ECF3405B}" srcOrd="0" destOrd="0" presId="urn:microsoft.com/office/officeart/2005/8/layout/vList2"/>
    <dgm:cxn modelId="{AF8D9E3B-C5DF-4AFC-83C9-8025EB61CB08}" type="presParOf" srcId="{789783F0-8D25-4A4D-BDC9-6E40E8AAEF06}" destId="{09DA12C6-FE9F-4929-8F21-34D870E94854}" srcOrd="1" destOrd="0" presId="urn:microsoft.com/office/officeart/2005/8/layout/vList2"/>
    <dgm:cxn modelId="{0F8046A3-6EEA-46C8-A764-23D2C9862307}" type="presParOf" srcId="{789783F0-8D25-4A4D-BDC9-6E40E8AAEF06}" destId="{B91F5386-B012-4DF7-8A32-F760D578E1D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E212E6A-B0E4-44E7-AB2D-EBC075BA0FBA}" type="doc">
      <dgm:prSet loTypeId="urn:microsoft.com/office/officeart/2005/8/layout/arrow5" loCatId="relationship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69D1A21-DECD-4FAF-A4C6-84164B35453F}">
      <dgm:prSet/>
      <dgm:spPr/>
      <dgm:t>
        <a:bodyPr/>
        <a:lstStyle/>
        <a:p>
          <a:r>
            <a:rPr lang="en-GB"/>
            <a:t>Key UK policies:</a:t>
          </a:r>
          <a:endParaRPr lang="en-US"/>
        </a:p>
      </dgm:t>
    </dgm:pt>
    <dgm:pt modelId="{338DE0F6-AB1E-4E98-8A40-0A0455795DEA}" type="parTrans" cxnId="{B9029EF4-7EE0-4A88-8F21-FCE611C5DBCD}">
      <dgm:prSet/>
      <dgm:spPr/>
      <dgm:t>
        <a:bodyPr/>
        <a:lstStyle/>
        <a:p>
          <a:endParaRPr lang="en-US"/>
        </a:p>
      </dgm:t>
    </dgm:pt>
    <dgm:pt modelId="{7DDC801D-85DF-45AE-9BAA-1E27DA051AF4}" type="sibTrans" cxnId="{B9029EF4-7EE0-4A88-8F21-FCE611C5DBCD}">
      <dgm:prSet/>
      <dgm:spPr/>
      <dgm:t>
        <a:bodyPr/>
        <a:lstStyle/>
        <a:p>
          <a:endParaRPr lang="en-US"/>
        </a:p>
      </dgm:t>
    </dgm:pt>
    <dgm:pt modelId="{2628F35A-84C1-4761-B71C-94616E498A75}">
      <dgm:prSet/>
      <dgm:spPr/>
      <dgm:t>
        <a:bodyPr/>
        <a:lstStyle/>
        <a:p>
          <a:r>
            <a:rPr lang="en-GB"/>
            <a:t>Care Act 2014</a:t>
          </a:r>
          <a:endParaRPr lang="en-US"/>
        </a:p>
      </dgm:t>
    </dgm:pt>
    <dgm:pt modelId="{23ECCF1E-6630-40E2-B957-CFA4CE8F3BFC}" type="parTrans" cxnId="{0016BD89-DEE5-440A-9545-1D389C3E9B02}">
      <dgm:prSet/>
      <dgm:spPr/>
      <dgm:t>
        <a:bodyPr/>
        <a:lstStyle/>
        <a:p>
          <a:endParaRPr lang="en-US"/>
        </a:p>
      </dgm:t>
    </dgm:pt>
    <dgm:pt modelId="{EA6092F2-1E75-4FA2-AB0B-6FF13DDFFFAD}" type="sibTrans" cxnId="{0016BD89-DEE5-440A-9545-1D389C3E9B02}">
      <dgm:prSet/>
      <dgm:spPr/>
      <dgm:t>
        <a:bodyPr/>
        <a:lstStyle/>
        <a:p>
          <a:endParaRPr lang="en-US"/>
        </a:p>
      </dgm:t>
    </dgm:pt>
    <dgm:pt modelId="{50AEECAE-19A3-4DE3-BBE7-4A7B67442DB6}">
      <dgm:prSet/>
      <dgm:spPr/>
      <dgm:t>
        <a:bodyPr/>
        <a:lstStyle/>
        <a:p>
          <a:r>
            <a:rPr lang="en-GB"/>
            <a:t>NHS Long Term Plan</a:t>
          </a:r>
          <a:endParaRPr lang="en-US"/>
        </a:p>
      </dgm:t>
    </dgm:pt>
    <dgm:pt modelId="{3F5D3C22-0E18-4A3C-9E82-A5BFC5FD0A56}" type="parTrans" cxnId="{7C10C0FC-AD7A-4A59-B26B-0B368EA61459}">
      <dgm:prSet/>
      <dgm:spPr/>
      <dgm:t>
        <a:bodyPr/>
        <a:lstStyle/>
        <a:p>
          <a:endParaRPr lang="en-US"/>
        </a:p>
      </dgm:t>
    </dgm:pt>
    <dgm:pt modelId="{ACEC3356-7E7E-418B-BBFA-94396DC78AC3}" type="sibTrans" cxnId="{7C10C0FC-AD7A-4A59-B26B-0B368EA61459}">
      <dgm:prSet/>
      <dgm:spPr/>
      <dgm:t>
        <a:bodyPr/>
        <a:lstStyle/>
        <a:p>
          <a:endParaRPr lang="en-US"/>
        </a:p>
      </dgm:t>
    </dgm:pt>
    <dgm:pt modelId="{A33FA569-5C6B-4EBC-BB8D-E204E446A299}">
      <dgm:prSet/>
      <dgm:spPr/>
      <dgm:t>
        <a:bodyPr/>
        <a:lstStyle/>
        <a:p>
          <a:r>
            <a:rPr lang="en-GB"/>
            <a:t>Adult Social Care Reform</a:t>
          </a:r>
          <a:endParaRPr lang="en-US"/>
        </a:p>
      </dgm:t>
    </dgm:pt>
    <dgm:pt modelId="{BFA15F07-C479-4D82-BC8A-84763431F253}" type="parTrans" cxnId="{5599B60C-6D8D-4440-AB1C-9DB46132A4E3}">
      <dgm:prSet/>
      <dgm:spPr/>
      <dgm:t>
        <a:bodyPr/>
        <a:lstStyle/>
        <a:p>
          <a:endParaRPr lang="en-US"/>
        </a:p>
      </dgm:t>
    </dgm:pt>
    <dgm:pt modelId="{45F7D166-59D9-4C53-9F04-BEC64ECE55BD}" type="sibTrans" cxnId="{5599B60C-6D8D-4440-AB1C-9DB46132A4E3}">
      <dgm:prSet/>
      <dgm:spPr/>
      <dgm:t>
        <a:bodyPr/>
        <a:lstStyle/>
        <a:p>
          <a:endParaRPr lang="en-US"/>
        </a:p>
      </dgm:t>
    </dgm:pt>
    <dgm:pt modelId="{C1EEDAE5-EE79-4DD8-8148-69C1F3C25F04}">
      <dgm:prSet/>
      <dgm:spPr/>
      <dgm:t>
        <a:bodyPr/>
        <a:lstStyle/>
        <a:p>
          <a:r>
            <a:rPr lang="en-GB"/>
            <a:t>These policies focus on wellbeing, prevention and person-centred care.</a:t>
          </a:r>
          <a:endParaRPr lang="en-US"/>
        </a:p>
      </dgm:t>
    </dgm:pt>
    <dgm:pt modelId="{18644951-0E7D-4427-8B7F-FAC3DC6C9436}" type="parTrans" cxnId="{8235E760-0AEF-42F4-8FC4-073640843A48}">
      <dgm:prSet/>
      <dgm:spPr/>
      <dgm:t>
        <a:bodyPr/>
        <a:lstStyle/>
        <a:p>
          <a:endParaRPr lang="en-US"/>
        </a:p>
      </dgm:t>
    </dgm:pt>
    <dgm:pt modelId="{6A7A0A25-F6D2-4EAA-BD6B-05F4647D67AE}" type="sibTrans" cxnId="{8235E760-0AEF-42F4-8FC4-073640843A48}">
      <dgm:prSet/>
      <dgm:spPr/>
      <dgm:t>
        <a:bodyPr/>
        <a:lstStyle/>
        <a:p>
          <a:endParaRPr lang="en-US"/>
        </a:p>
      </dgm:t>
    </dgm:pt>
    <dgm:pt modelId="{D2405F6A-935A-455F-8CA0-FEA213B71C06}" type="pres">
      <dgm:prSet presAssocID="{4E212E6A-B0E4-44E7-AB2D-EBC075BA0FBA}" presName="diagram" presStyleCnt="0">
        <dgm:presLayoutVars>
          <dgm:dir/>
          <dgm:resizeHandles val="exact"/>
        </dgm:presLayoutVars>
      </dgm:prSet>
      <dgm:spPr/>
    </dgm:pt>
    <dgm:pt modelId="{D79CF5BA-2309-401E-9823-DD87DE47047A}" type="pres">
      <dgm:prSet presAssocID="{F69D1A21-DECD-4FAF-A4C6-84164B35453F}" presName="arrow" presStyleLbl="node1" presStyleIdx="0" presStyleCnt="2">
        <dgm:presLayoutVars>
          <dgm:bulletEnabled val="1"/>
        </dgm:presLayoutVars>
      </dgm:prSet>
      <dgm:spPr/>
    </dgm:pt>
    <dgm:pt modelId="{87327A80-06A8-4E57-A4C1-0BDE7F84F2BA}" type="pres">
      <dgm:prSet presAssocID="{C1EEDAE5-EE79-4DD8-8148-69C1F3C25F04}" presName="arrow" presStyleLbl="node1" presStyleIdx="1" presStyleCnt="2">
        <dgm:presLayoutVars>
          <dgm:bulletEnabled val="1"/>
        </dgm:presLayoutVars>
      </dgm:prSet>
      <dgm:spPr/>
    </dgm:pt>
  </dgm:ptLst>
  <dgm:cxnLst>
    <dgm:cxn modelId="{5599B60C-6D8D-4440-AB1C-9DB46132A4E3}" srcId="{F69D1A21-DECD-4FAF-A4C6-84164B35453F}" destId="{A33FA569-5C6B-4EBC-BB8D-E204E446A299}" srcOrd="2" destOrd="0" parTransId="{BFA15F07-C479-4D82-BC8A-84763431F253}" sibTransId="{45F7D166-59D9-4C53-9F04-BEC64ECE55BD}"/>
    <dgm:cxn modelId="{BAE93A3B-E3C7-4E4C-AD42-B2B8DFF99992}" type="presOf" srcId="{C1EEDAE5-EE79-4DD8-8148-69C1F3C25F04}" destId="{87327A80-06A8-4E57-A4C1-0BDE7F84F2BA}" srcOrd="0" destOrd="0" presId="urn:microsoft.com/office/officeart/2005/8/layout/arrow5"/>
    <dgm:cxn modelId="{8235E760-0AEF-42F4-8FC4-073640843A48}" srcId="{4E212E6A-B0E4-44E7-AB2D-EBC075BA0FBA}" destId="{C1EEDAE5-EE79-4DD8-8148-69C1F3C25F04}" srcOrd="1" destOrd="0" parTransId="{18644951-0E7D-4427-8B7F-FAC3DC6C9436}" sibTransId="{6A7A0A25-F6D2-4EAA-BD6B-05F4647D67AE}"/>
    <dgm:cxn modelId="{5D620643-6ED0-42E0-B26E-AD851D238AF6}" type="presOf" srcId="{F69D1A21-DECD-4FAF-A4C6-84164B35453F}" destId="{D79CF5BA-2309-401E-9823-DD87DE47047A}" srcOrd="0" destOrd="0" presId="urn:microsoft.com/office/officeart/2005/8/layout/arrow5"/>
    <dgm:cxn modelId="{3F83397C-7AD0-442B-91C2-9C8689357FB4}" type="presOf" srcId="{2628F35A-84C1-4761-B71C-94616E498A75}" destId="{D79CF5BA-2309-401E-9823-DD87DE47047A}" srcOrd="0" destOrd="1" presId="urn:microsoft.com/office/officeart/2005/8/layout/arrow5"/>
    <dgm:cxn modelId="{E129B27E-ADA5-4016-AAB2-AE22B68E8842}" type="presOf" srcId="{A33FA569-5C6B-4EBC-BB8D-E204E446A299}" destId="{D79CF5BA-2309-401E-9823-DD87DE47047A}" srcOrd="0" destOrd="3" presId="urn:microsoft.com/office/officeart/2005/8/layout/arrow5"/>
    <dgm:cxn modelId="{0B556083-07DE-46E0-B5D7-8EEB3316D661}" type="presOf" srcId="{50AEECAE-19A3-4DE3-BBE7-4A7B67442DB6}" destId="{D79CF5BA-2309-401E-9823-DD87DE47047A}" srcOrd="0" destOrd="2" presId="urn:microsoft.com/office/officeart/2005/8/layout/arrow5"/>
    <dgm:cxn modelId="{0016BD89-DEE5-440A-9545-1D389C3E9B02}" srcId="{F69D1A21-DECD-4FAF-A4C6-84164B35453F}" destId="{2628F35A-84C1-4761-B71C-94616E498A75}" srcOrd="0" destOrd="0" parTransId="{23ECCF1E-6630-40E2-B957-CFA4CE8F3BFC}" sibTransId="{EA6092F2-1E75-4FA2-AB0B-6FF13DDFFFAD}"/>
    <dgm:cxn modelId="{79F094CC-142A-4293-8201-FEEFBC146A61}" type="presOf" srcId="{4E212E6A-B0E4-44E7-AB2D-EBC075BA0FBA}" destId="{D2405F6A-935A-455F-8CA0-FEA213B71C06}" srcOrd="0" destOrd="0" presId="urn:microsoft.com/office/officeart/2005/8/layout/arrow5"/>
    <dgm:cxn modelId="{B9029EF4-7EE0-4A88-8F21-FCE611C5DBCD}" srcId="{4E212E6A-B0E4-44E7-AB2D-EBC075BA0FBA}" destId="{F69D1A21-DECD-4FAF-A4C6-84164B35453F}" srcOrd="0" destOrd="0" parTransId="{338DE0F6-AB1E-4E98-8A40-0A0455795DEA}" sibTransId="{7DDC801D-85DF-45AE-9BAA-1E27DA051AF4}"/>
    <dgm:cxn modelId="{7C10C0FC-AD7A-4A59-B26B-0B368EA61459}" srcId="{F69D1A21-DECD-4FAF-A4C6-84164B35453F}" destId="{50AEECAE-19A3-4DE3-BBE7-4A7B67442DB6}" srcOrd="1" destOrd="0" parTransId="{3F5D3C22-0E18-4A3C-9E82-A5BFC5FD0A56}" sibTransId="{ACEC3356-7E7E-418B-BBFA-94396DC78AC3}"/>
    <dgm:cxn modelId="{C5B0F735-5676-4AE0-BD51-9621D270D1AC}" type="presParOf" srcId="{D2405F6A-935A-455F-8CA0-FEA213B71C06}" destId="{D79CF5BA-2309-401E-9823-DD87DE47047A}" srcOrd="0" destOrd="0" presId="urn:microsoft.com/office/officeart/2005/8/layout/arrow5"/>
    <dgm:cxn modelId="{29706101-1AA1-4716-8AFE-92F5C64045B0}" type="presParOf" srcId="{D2405F6A-935A-455F-8CA0-FEA213B71C06}" destId="{87327A80-06A8-4E57-A4C1-0BDE7F84F2BA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12CED16-03AE-4B62-832A-53FE6A7AF96E}" type="doc">
      <dgm:prSet loTypeId="urn:microsoft.com/office/officeart/2016/7/layout/RepeatingBendingProcessNew" loCatId="process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36CAD2D-2AF4-45D7-B837-558418C4E467}">
      <dgm:prSet/>
      <dgm:spPr/>
      <dgm:t>
        <a:bodyPr/>
        <a:lstStyle/>
        <a:p>
          <a:r>
            <a:rPr lang="en-GB"/>
            <a:t>Strengths</a:t>
          </a:r>
          <a:endParaRPr lang="en-US"/>
        </a:p>
      </dgm:t>
    </dgm:pt>
    <dgm:pt modelId="{9A7EA3C6-7F8E-4334-9B25-A91323A6C0EF}" type="parTrans" cxnId="{A70FDD04-55D0-4607-AA88-E217C94139E5}">
      <dgm:prSet/>
      <dgm:spPr/>
      <dgm:t>
        <a:bodyPr/>
        <a:lstStyle/>
        <a:p>
          <a:endParaRPr lang="en-US"/>
        </a:p>
      </dgm:t>
    </dgm:pt>
    <dgm:pt modelId="{742A74E9-81B3-42E7-8A4F-4FB065011139}" type="sibTrans" cxnId="{A70FDD04-55D0-4607-AA88-E217C94139E5}">
      <dgm:prSet/>
      <dgm:spPr/>
      <dgm:t>
        <a:bodyPr/>
        <a:lstStyle/>
        <a:p>
          <a:endParaRPr lang="en-US"/>
        </a:p>
      </dgm:t>
    </dgm:pt>
    <dgm:pt modelId="{85DF2B97-3221-4B73-8D93-045210B53155}">
      <dgm:prSet/>
      <dgm:spPr/>
      <dgm:t>
        <a:bodyPr/>
        <a:lstStyle/>
        <a:p>
          <a:r>
            <a:rPr lang="en-GB"/>
            <a:t>Person-centred approaches support individual needs (NHS England, 2024).</a:t>
          </a:r>
          <a:endParaRPr lang="en-US"/>
        </a:p>
      </dgm:t>
    </dgm:pt>
    <dgm:pt modelId="{A8393234-41B9-443B-A441-6980D54C4FE7}" type="parTrans" cxnId="{DAE38F5E-6B14-40FB-91D3-48539B1E1EC8}">
      <dgm:prSet/>
      <dgm:spPr/>
      <dgm:t>
        <a:bodyPr/>
        <a:lstStyle/>
        <a:p>
          <a:endParaRPr lang="en-US"/>
        </a:p>
      </dgm:t>
    </dgm:pt>
    <dgm:pt modelId="{2CEA7A53-79EA-4159-8374-CD76973800CE}" type="sibTrans" cxnId="{DAE38F5E-6B14-40FB-91D3-48539B1E1EC8}">
      <dgm:prSet/>
      <dgm:spPr/>
      <dgm:t>
        <a:bodyPr/>
        <a:lstStyle/>
        <a:p>
          <a:endParaRPr lang="en-US"/>
        </a:p>
      </dgm:t>
    </dgm:pt>
    <dgm:pt modelId="{C30BC34D-9536-4CC6-A2CC-581C98E48C25}">
      <dgm:prSet/>
      <dgm:spPr/>
      <dgm:t>
        <a:bodyPr/>
        <a:lstStyle/>
        <a:p>
          <a:r>
            <a:rPr lang="en-GB"/>
            <a:t>Community services help older adults remain at home longer (The King's Fund, 2024).</a:t>
          </a:r>
          <a:endParaRPr lang="en-US"/>
        </a:p>
      </dgm:t>
    </dgm:pt>
    <dgm:pt modelId="{DF976F79-46FD-449E-8302-93D75B6D7F1A}" type="parTrans" cxnId="{7B6F4212-87F5-49BC-A96A-C15A812FAFF0}">
      <dgm:prSet/>
      <dgm:spPr/>
      <dgm:t>
        <a:bodyPr/>
        <a:lstStyle/>
        <a:p>
          <a:endParaRPr lang="en-US"/>
        </a:p>
      </dgm:t>
    </dgm:pt>
    <dgm:pt modelId="{BDD9D73F-A422-42D9-881E-0044FDF66314}" type="sibTrans" cxnId="{7B6F4212-87F5-49BC-A96A-C15A812FAFF0}">
      <dgm:prSet/>
      <dgm:spPr/>
      <dgm:t>
        <a:bodyPr/>
        <a:lstStyle/>
        <a:p>
          <a:endParaRPr lang="en-US"/>
        </a:p>
      </dgm:t>
    </dgm:pt>
    <dgm:pt modelId="{9B1E4C3F-5871-4B6A-AFEE-F0000D8C7444}">
      <dgm:prSet/>
      <dgm:spPr/>
      <dgm:t>
        <a:bodyPr/>
        <a:lstStyle/>
        <a:p>
          <a:r>
            <a:rPr lang="en-GB"/>
            <a:t>Limitations</a:t>
          </a:r>
          <a:endParaRPr lang="en-US"/>
        </a:p>
      </dgm:t>
    </dgm:pt>
    <dgm:pt modelId="{1FE83E6A-9250-4523-B3AE-67BA6FEB58FB}" type="parTrans" cxnId="{1FDB2080-4B56-4035-BF7D-90075C55320C}">
      <dgm:prSet/>
      <dgm:spPr/>
      <dgm:t>
        <a:bodyPr/>
        <a:lstStyle/>
        <a:p>
          <a:endParaRPr lang="en-US"/>
        </a:p>
      </dgm:t>
    </dgm:pt>
    <dgm:pt modelId="{22852303-0A4B-4BB3-8944-1ABEEC3E9EB2}" type="sibTrans" cxnId="{1FDB2080-4B56-4035-BF7D-90075C55320C}">
      <dgm:prSet/>
      <dgm:spPr/>
      <dgm:t>
        <a:bodyPr/>
        <a:lstStyle/>
        <a:p>
          <a:endParaRPr lang="en-US"/>
        </a:p>
      </dgm:t>
    </dgm:pt>
    <dgm:pt modelId="{26A0E2E9-A5CE-44B8-A7DC-35EB09D9209F}">
      <dgm:prSet/>
      <dgm:spPr/>
      <dgm:t>
        <a:bodyPr/>
        <a:lstStyle/>
        <a:p>
          <a:r>
            <a:rPr lang="en-GB"/>
            <a:t>Workforce shortages affect service delivery (The King's Fund, 2024).</a:t>
          </a:r>
          <a:endParaRPr lang="en-US"/>
        </a:p>
      </dgm:t>
    </dgm:pt>
    <dgm:pt modelId="{62801004-70C6-42C0-8126-42C8DE30061E}" type="parTrans" cxnId="{CC8CD9EB-4244-470C-B6F2-BB962967AFFE}">
      <dgm:prSet/>
      <dgm:spPr/>
      <dgm:t>
        <a:bodyPr/>
        <a:lstStyle/>
        <a:p>
          <a:endParaRPr lang="en-US"/>
        </a:p>
      </dgm:t>
    </dgm:pt>
    <dgm:pt modelId="{7749ED51-8A3C-4C60-98E8-EB6B839E9752}" type="sibTrans" cxnId="{CC8CD9EB-4244-470C-B6F2-BB962967AFFE}">
      <dgm:prSet/>
      <dgm:spPr/>
      <dgm:t>
        <a:bodyPr/>
        <a:lstStyle/>
        <a:p>
          <a:endParaRPr lang="en-US"/>
        </a:p>
      </dgm:t>
    </dgm:pt>
    <dgm:pt modelId="{54EBDFC3-5434-4B19-99FD-BB146BF1EDCC}">
      <dgm:prSet/>
      <dgm:spPr/>
      <dgm:t>
        <a:bodyPr/>
        <a:lstStyle/>
        <a:p>
          <a:r>
            <a:rPr lang="en-GB"/>
            <a:t>Social care funding remains under pressure (The King's Fund, 2024).</a:t>
          </a:r>
          <a:endParaRPr lang="en-US"/>
        </a:p>
      </dgm:t>
    </dgm:pt>
    <dgm:pt modelId="{2B5BDB34-B84F-425E-BB24-7F1C973A5AAD}" type="parTrans" cxnId="{B6CEBC44-C30E-4552-8B98-C232DCF159A8}">
      <dgm:prSet/>
      <dgm:spPr/>
      <dgm:t>
        <a:bodyPr/>
        <a:lstStyle/>
        <a:p>
          <a:endParaRPr lang="en-US"/>
        </a:p>
      </dgm:t>
    </dgm:pt>
    <dgm:pt modelId="{3E2C74FC-D2B9-401F-8A4C-DBA0F1568E2A}" type="sibTrans" cxnId="{B6CEBC44-C30E-4552-8B98-C232DCF159A8}">
      <dgm:prSet/>
      <dgm:spPr/>
      <dgm:t>
        <a:bodyPr/>
        <a:lstStyle/>
        <a:p>
          <a:endParaRPr lang="en-US"/>
        </a:p>
      </dgm:t>
    </dgm:pt>
    <dgm:pt modelId="{9F41FB54-7B80-42F3-A1EE-866DB450A871}">
      <dgm:prSet/>
      <dgm:spPr/>
      <dgm:t>
        <a:bodyPr/>
        <a:lstStyle/>
        <a:p>
          <a:r>
            <a:rPr lang="en-GB"/>
            <a:t>Waiting times can delay access to support (NHS England, 2024).</a:t>
          </a:r>
          <a:endParaRPr lang="en-US"/>
        </a:p>
      </dgm:t>
    </dgm:pt>
    <dgm:pt modelId="{76C14112-5DF1-4C89-8FC0-A19DDFE12651}" type="parTrans" cxnId="{2725C319-D087-4276-91B2-8B27A1D6B062}">
      <dgm:prSet/>
      <dgm:spPr/>
      <dgm:t>
        <a:bodyPr/>
        <a:lstStyle/>
        <a:p>
          <a:endParaRPr lang="en-US"/>
        </a:p>
      </dgm:t>
    </dgm:pt>
    <dgm:pt modelId="{B4652064-21F1-484C-B332-1A627916E404}" type="sibTrans" cxnId="{2725C319-D087-4276-91B2-8B27A1D6B062}">
      <dgm:prSet/>
      <dgm:spPr/>
      <dgm:t>
        <a:bodyPr/>
        <a:lstStyle/>
        <a:p>
          <a:endParaRPr lang="en-US"/>
        </a:p>
      </dgm:t>
    </dgm:pt>
    <dgm:pt modelId="{595B4CC2-63A1-48D9-9A47-AAA5A0D9CE57}" type="pres">
      <dgm:prSet presAssocID="{A12CED16-03AE-4B62-832A-53FE6A7AF96E}" presName="Name0" presStyleCnt="0">
        <dgm:presLayoutVars>
          <dgm:dir/>
          <dgm:resizeHandles val="exact"/>
        </dgm:presLayoutVars>
      </dgm:prSet>
      <dgm:spPr/>
    </dgm:pt>
    <dgm:pt modelId="{79BF68A7-BDB5-4EB8-9AF4-EA42BCD46826}" type="pres">
      <dgm:prSet presAssocID="{636CAD2D-2AF4-45D7-B837-558418C4E467}" presName="node" presStyleLbl="node1" presStyleIdx="0" presStyleCnt="2">
        <dgm:presLayoutVars>
          <dgm:bulletEnabled val="1"/>
        </dgm:presLayoutVars>
      </dgm:prSet>
      <dgm:spPr/>
    </dgm:pt>
    <dgm:pt modelId="{D8071F3F-A621-4D38-948B-3EE09E0A1C9B}" type="pres">
      <dgm:prSet presAssocID="{742A74E9-81B3-42E7-8A4F-4FB065011139}" presName="sibTrans" presStyleLbl="sibTrans1D1" presStyleIdx="0" presStyleCnt="1"/>
      <dgm:spPr/>
    </dgm:pt>
    <dgm:pt modelId="{91AF2D69-00D9-4E25-8014-55E104088C1B}" type="pres">
      <dgm:prSet presAssocID="{742A74E9-81B3-42E7-8A4F-4FB065011139}" presName="connectorText" presStyleLbl="sibTrans1D1" presStyleIdx="0" presStyleCnt="1"/>
      <dgm:spPr/>
    </dgm:pt>
    <dgm:pt modelId="{4691DD05-06DE-4663-9B8E-98B84D636C7D}" type="pres">
      <dgm:prSet presAssocID="{9B1E4C3F-5871-4B6A-AFEE-F0000D8C7444}" presName="node" presStyleLbl="node1" presStyleIdx="1" presStyleCnt="2">
        <dgm:presLayoutVars>
          <dgm:bulletEnabled val="1"/>
        </dgm:presLayoutVars>
      </dgm:prSet>
      <dgm:spPr/>
    </dgm:pt>
  </dgm:ptLst>
  <dgm:cxnLst>
    <dgm:cxn modelId="{A70FDD04-55D0-4607-AA88-E217C94139E5}" srcId="{A12CED16-03AE-4B62-832A-53FE6A7AF96E}" destId="{636CAD2D-2AF4-45D7-B837-558418C4E467}" srcOrd="0" destOrd="0" parTransId="{9A7EA3C6-7F8E-4334-9B25-A91323A6C0EF}" sibTransId="{742A74E9-81B3-42E7-8A4F-4FB065011139}"/>
    <dgm:cxn modelId="{7B6F4212-87F5-49BC-A96A-C15A812FAFF0}" srcId="{636CAD2D-2AF4-45D7-B837-558418C4E467}" destId="{C30BC34D-9536-4CC6-A2CC-581C98E48C25}" srcOrd="1" destOrd="0" parTransId="{DF976F79-46FD-449E-8302-93D75B6D7F1A}" sibTransId="{BDD9D73F-A422-42D9-881E-0044FDF66314}"/>
    <dgm:cxn modelId="{2725C319-D087-4276-91B2-8B27A1D6B062}" srcId="{9B1E4C3F-5871-4B6A-AFEE-F0000D8C7444}" destId="{9F41FB54-7B80-42F3-A1EE-866DB450A871}" srcOrd="2" destOrd="0" parTransId="{76C14112-5DF1-4C89-8FC0-A19DDFE12651}" sibTransId="{B4652064-21F1-484C-B332-1A627916E404}"/>
    <dgm:cxn modelId="{AD2D732D-5BC4-47FA-8B4C-37C412D6BECB}" type="presOf" srcId="{742A74E9-81B3-42E7-8A4F-4FB065011139}" destId="{D8071F3F-A621-4D38-948B-3EE09E0A1C9B}" srcOrd="0" destOrd="0" presId="urn:microsoft.com/office/officeart/2016/7/layout/RepeatingBendingProcessNew"/>
    <dgm:cxn modelId="{DAE38F5E-6B14-40FB-91D3-48539B1E1EC8}" srcId="{636CAD2D-2AF4-45D7-B837-558418C4E467}" destId="{85DF2B97-3221-4B73-8D93-045210B53155}" srcOrd="0" destOrd="0" parTransId="{A8393234-41B9-443B-A441-6980D54C4FE7}" sibTransId="{2CEA7A53-79EA-4159-8374-CD76973800CE}"/>
    <dgm:cxn modelId="{CB1AF660-282A-4275-85F6-A94F5730EAE9}" type="presOf" srcId="{742A74E9-81B3-42E7-8A4F-4FB065011139}" destId="{91AF2D69-00D9-4E25-8014-55E104088C1B}" srcOrd="1" destOrd="0" presId="urn:microsoft.com/office/officeart/2016/7/layout/RepeatingBendingProcessNew"/>
    <dgm:cxn modelId="{43AC6264-CD53-4FBB-AB46-AD609E915A47}" type="presOf" srcId="{C30BC34D-9536-4CC6-A2CC-581C98E48C25}" destId="{79BF68A7-BDB5-4EB8-9AF4-EA42BCD46826}" srcOrd="0" destOrd="2" presId="urn:microsoft.com/office/officeart/2016/7/layout/RepeatingBendingProcessNew"/>
    <dgm:cxn modelId="{B6CEBC44-C30E-4552-8B98-C232DCF159A8}" srcId="{9B1E4C3F-5871-4B6A-AFEE-F0000D8C7444}" destId="{54EBDFC3-5434-4B19-99FD-BB146BF1EDCC}" srcOrd="1" destOrd="0" parTransId="{2B5BDB34-B84F-425E-BB24-7F1C973A5AAD}" sibTransId="{3E2C74FC-D2B9-401F-8A4C-DBA0F1568E2A}"/>
    <dgm:cxn modelId="{D2F21A4A-36DB-4DA3-A7E2-EBB80739C5AA}" type="presOf" srcId="{9B1E4C3F-5871-4B6A-AFEE-F0000D8C7444}" destId="{4691DD05-06DE-4663-9B8E-98B84D636C7D}" srcOrd="0" destOrd="0" presId="urn:microsoft.com/office/officeart/2016/7/layout/RepeatingBendingProcessNew"/>
    <dgm:cxn modelId="{F17DC553-5AE0-4BE1-BE40-FE1E83D42557}" type="presOf" srcId="{636CAD2D-2AF4-45D7-B837-558418C4E467}" destId="{79BF68A7-BDB5-4EB8-9AF4-EA42BCD46826}" srcOrd="0" destOrd="0" presId="urn:microsoft.com/office/officeart/2016/7/layout/RepeatingBendingProcessNew"/>
    <dgm:cxn modelId="{5050C77A-9263-47A0-B86A-229A7DEA93C5}" type="presOf" srcId="{A12CED16-03AE-4B62-832A-53FE6A7AF96E}" destId="{595B4CC2-63A1-48D9-9A47-AAA5A0D9CE57}" srcOrd="0" destOrd="0" presId="urn:microsoft.com/office/officeart/2016/7/layout/RepeatingBendingProcessNew"/>
    <dgm:cxn modelId="{1FDB2080-4B56-4035-BF7D-90075C55320C}" srcId="{A12CED16-03AE-4B62-832A-53FE6A7AF96E}" destId="{9B1E4C3F-5871-4B6A-AFEE-F0000D8C7444}" srcOrd="1" destOrd="0" parTransId="{1FE83E6A-9250-4523-B3AE-67BA6FEB58FB}" sibTransId="{22852303-0A4B-4BB3-8944-1ABEEC3E9EB2}"/>
    <dgm:cxn modelId="{F4644088-04F1-4E07-A5A7-082025533E7C}" type="presOf" srcId="{85DF2B97-3221-4B73-8D93-045210B53155}" destId="{79BF68A7-BDB5-4EB8-9AF4-EA42BCD46826}" srcOrd="0" destOrd="1" presId="urn:microsoft.com/office/officeart/2016/7/layout/RepeatingBendingProcessNew"/>
    <dgm:cxn modelId="{6862B1B3-4528-4D57-B096-932C65FA8F66}" type="presOf" srcId="{26A0E2E9-A5CE-44B8-A7DC-35EB09D9209F}" destId="{4691DD05-06DE-4663-9B8E-98B84D636C7D}" srcOrd="0" destOrd="1" presId="urn:microsoft.com/office/officeart/2016/7/layout/RepeatingBendingProcessNew"/>
    <dgm:cxn modelId="{18546ECD-D726-41CD-996B-1CEB572154A4}" type="presOf" srcId="{54EBDFC3-5434-4B19-99FD-BB146BF1EDCC}" destId="{4691DD05-06DE-4663-9B8E-98B84D636C7D}" srcOrd="0" destOrd="2" presId="urn:microsoft.com/office/officeart/2016/7/layout/RepeatingBendingProcessNew"/>
    <dgm:cxn modelId="{CC8CD9EB-4244-470C-B6F2-BB962967AFFE}" srcId="{9B1E4C3F-5871-4B6A-AFEE-F0000D8C7444}" destId="{26A0E2E9-A5CE-44B8-A7DC-35EB09D9209F}" srcOrd="0" destOrd="0" parTransId="{62801004-70C6-42C0-8126-42C8DE30061E}" sibTransId="{7749ED51-8A3C-4C60-98E8-EB6B839E9752}"/>
    <dgm:cxn modelId="{A07F13F2-02DD-49E0-B570-FDD2DB4689AA}" type="presOf" srcId="{9F41FB54-7B80-42F3-A1EE-866DB450A871}" destId="{4691DD05-06DE-4663-9B8E-98B84D636C7D}" srcOrd="0" destOrd="3" presId="urn:microsoft.com/office/officeart/2016/7/layout/RepeatingBendingProcessNew"/>
    <dgm:cxn modelId="{4DF01326-08F4-4566-884B-CC28EF956DA7}" type="presParOf" srcId="{595B4CC2-63A1-48D9-9A47-AAA5A0D9CE57}" destId="{79BF68A7-BDB5-4EB8-9AF4-EA42BCD46826}" srcOrd="0" destOrd="0" presId="urn:microsoft.com/office/officeart/2016/7/layout/RepeatingBendingProcessNew"/>
    <dgm:cxn modelId="{B968441B-0DD6-4CFA-9B5C-A5AC98948F45}" type="presParOf" srcId="{595B4CC2-63A1-48D9-9A47-AAA5A0D9CE57}" destId="{D8071F3F-A621-4D38-948B-3EE09E0A1C9B}" srcOrd="1" destOrd="0" presId="urn:microsoft.com/office/officeart/2016/7/layout/RepeatingBendingProcessNew"/>
    <dgm:cxn modelId="{29EF40E9-2A4B-4648-9DCF-B95211041EFF}" type="presParOf" srcId="{D8071F3F-A621-4D38-948B-3EE09E0A1C9B}" destId="{91AF2D69-00D9-4E25-8014-55E104088C1B}" srcOrd="0" destOrd="0" presId="urn:microsoft.com/office/officeart/2016/7/layout/RepeatingBendingProcessNew"/>
    <dgm:cxn modelId="{1324EDF8-045D-4CE3-B744-84B778B8E943}" type="presParOf" srcId="{595B4CC2-63A1-48D9-9A47-AAA5A0D9CE57}" destId="{4691DD05-06DE-4663-9B8E-98B84D636C7D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6080179-F3D6-4F43-90EE-56B755830F7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AF6C760-85B6-4B76-90D5-B0ADDD09D20B}">
      <dgm:prSet/>
      <dgm:spPr/>
      <dgm:t>
        <a:bodyPr/>
        <a:lstStyle/>
        <a:p>
          <a:r>
            <a:rPr lang="en-GB"/>
            <a:t>Benefits</a:t>
          </a:r>
          <a:endParaRPr lang="en-US"/>
        </a:p>
      </dgm:t>
    </dgm:pt>
    <dgm:pt modelId="{F53EE5E5-1412-44B2-8663-58DD831CE189}" type="parTrans" cxnId="{2BA68EA0-35FA-4FB5-B67A-02F5F59BC21B}">
      <dgm:prSet/>
      <dgm:spPr/>
      <dgm:t>
        <a:bodyPr/>
        <a:lstStyle/>
        <a:p>
          <a:endParaRPr lang="en-US"/>
        </a:p>
      </dgm:t>
    </dgm:pt>
    <dgm:pt modelId="{947D85C0-A587-4336-BADA-58909662C91F}" type="sibTrans" cxnId="{2BA68EA0-35FA-4FB5-B67A-02F5F59BC21B}">
      <dgm:prSet/>
      <dgm:spPr/>
      <dgm:t>
        <a:bodyPr/>
        <a:lstStyle/>
        <a:p>
          <a:endParaRPr lang="en-US"/>
        </a:p>
      </dgm:t>
    </dgm:pt>
    <dgm:pt modelId="{D3EC404C-E836-477C-AC23-F2385EC3219A}">
      <dgm:prSet/>
      <dgm:spPr/>
      <dgm:t>
        <a:bodyPr/>
        <a:lstStyle/>
        <a:p>
          <a:r>
            <a:rPr lang="en-GB"/>
            <a:t>Promotes independence</a:t>
          </a:r>
          <a:endParaRPr lang="en-US"/>
        </a:p>
      </dgm:t>
    </dgm:pt>
    <dgm:pt modelId="{DEBEFC98-C0C3-410D-B9F6-769148394C10}" type="parTrans" cxnId="{2C0F57C4-6855-4743-8DE2-19F9A2DF44BF}">
      <dgm:prSet/>
      <dgm:spPr/>
      <dgm:t>
        <a:bodyPr/>
        <a:lstStyle/>
        <a:p>
          <a:endParaRPr lang="en-US"/>
        </a:p>
      </dgm:t>
    </dgm:pt>
    <dgm:pt modelId="{96FA15D8-FB31-4DAE-A59D-4B781B23B8C4}" type="sibTrans" cxnId="{2C0F57C4-6855-4743-8DE2-19F9A2DF44BF}">
      <dgm:prSet/>
      <dgm:spPr/>
      <dgm:t>
        <a:bodyPr/>
        <a:lstStyle/>
        <a:p>
          <a:endParaRPr lang="en-US"/>
        </a:p>
      </dgm:t>
    </dgm:pt>
    <dgm:pt modelId="{84486787-91F4-4B7D-BEE4-587A1EE30BC4}">
      <dgm:prSet/>
      <dgm:spPr/>
      <dgm:t>
        <a:bodyPr/>
        <a:lstStyle/>
        <a:p>
          <a:r>
            <a:rPr lang="en-GB"/>
            <a:t>Early intervention</a:t>
          </a:r>
          <a:endParaRPr lang="en-US"/>
        </a:p>
      </dgm:t>
    </dgm:pt>
    <dgm:pt modelId="{03E77E88-55D2-4B0C-BE76-6369262EEEB3}" type="parTrans" cxnId="{681D735E-6E98-4BEB-AECE-D85B3C182E10}">
      <dgm:prSet/>
      <dgm:spPr/>
      <dgm:t>
        <a:bodyPr/>
        <a:lstStyle/>
        <a:p>
          <a:endParaRPr lang="en-US"/>
        </a:p>
      </dgm:t>
    </dgm:pt>
    <dgm:pt modelId="{8A28C8EA-D799-46EB-ADA7-FBCCE0877CDD}" type="sibTrans" cxnId="{681D735E-6E98-4BEB-AECE-D85B3C182E10}">
      <dgm:prSet/>
      <dgm:spPr/>
      <dgm:t>
        <a:bodyPr/>
        <a:lstStyle/>
        <a:p>
          <a:endParaRPr lang="en-US"/>
        </a:p>
      </dgm:t>
    </dgm:pt>
    <dgm:pt modelId="{C590E2FA-00DA-4848-BBE8-85D3BE3B88F5}">
      <dgm:prSet/>
      <dgm:spPr/>
      <dgm:t>
        <a:bodyPr/>
        <a:lstStyle/>
        <a:p>
          <a:r>
            <a:rPr lang="en-GB"/>
            <a:t>Reduces hospital admissions</a:t>
          </a:r>
          <a:endParaRPr lang="en-US"/>
        </a:p>
      </dgm:t>
    </dgm:pt>
    <dgm:pt modelId="{7A95EDA8-1B15-4C77-B95F-9324D5B6AEC1}" type="parTrans" cxnId="{36A04B77-82AF-46FF-9B72-1464650F6DDE}">
      <dgm:prSet/>
      <dgm:spPr/>
      <dgm:t>
        <a:bodyPr/>
        <a:lstStyle/>
        <a:p>
          <a:endParaRPr lang="en-US"/>
        </a:p>
      </dgm:t>
    </dgm:pt>
    <dgm:pt modelId="{1A888C8E-FB04-4E6A-B4CB-EF9596F48BA6}" type="sibTrans" cxnId="{36A04B77-82AF-46FF-9B72-1464650F6DDE}">
      <dgm:prSet/>
      <dgm:spPr/>
      <dgm:t>
        <a:bodyPr/>
        <a:lstStyle/>
        <a:p>
          <a:endParaRPr lang="en-US"/>
        </a:p>
      </dgm:t>
    </dgm:pt>
    <dgm:pt modelId="{83EA03CC-7EE8-4108-9FE1-CE3C66C58DEB}">
      <dgm:prSet/>
      <dgm:spPr/>
      <dgm:t>
        <a:bodyPr/>
        <a:lstStyle/>
        <a:p>
          <a:r>
            <a:rPr lang="en-GB"/>
            <a:t>Challenges</a:t>
          </a:r>
          <a:endParaRPr lang="en-US"/>
        </a:p>
      </dgm:t>
    </dgm:pt>
    <dgm:pt modelId="{3EABEC48-90A0-4EB3-B897-A763E8C5C8B4}" type="parTrans" cxnId="{78D9C6B5-16A1-4A89-BD0B-C5591A710179}">
      <dgm:prSet/>
      <dgm:spPr/>
      <dgm:t>
        <a:bodyPr/>
        <a:lstStyle/>
        <a:p>
          <a:endParaRPr lang="en-US"/>
        </a:p>
      </dgm:t>
    </dgm:pt>
    <dgm:pt modelId="{58CE1D3E-F68A-4388-82FB-17997B841BD2}" type="sibTrans" cxnId="{78D9C6B5-16A1-4A89-BD0B-C5591A710179}">
      <dgm:prSet/>
      <dgm:spPr/>
      <dgm:t>
        <a:bodyPr/>
        <a:lstStyle/>
        <a:p>
          <a:endParaRPr lang="en-US"/>
        </a:p>
      </dgm:t>
    </dgm:pt>
    <dgm:pt modelId="{2B401716-4E31-46DA-9406-57AAE5F7CFD0}">
      <dgm:prSet/>
      <dgm:spPr/>
      <dgm:t>
        <a:bodyPr/>
        <a:lstStyle/>
        <a:p>
          <a:r>
            <a:rPr lang="en-GB"/>
            <a:t>Digital exclusion</a:t>
          </a:r>
          <a:endParaRPr lang="en-US"/>
        </a:p>
      </dgm:t>
    </dgm:pt>
    <dgm:pt modelId="{BA72825A-D931-4E71-91EA-28EAF86FD485}" type="parTrans" cxnId="{4B768815-4E0F-44C5-8D11-73B5E42AADF8}">
      <dgm:prSet/>
      <dgm:spPr/>
      <dgm:t>
        <a:bodyPr/>
        <a:lstStyle/>
        <a:p>
          <a:endParaRPr lang="en-US"/>
        </a:p>
      </dgm:t>
    </dgm:pt>
    <dgm:pt modelId="{EABB13E2-D694-4894-914B-CA1B329BDF83}" type="sibTrans" cxnId="{4B768815-4E0F-44C5-8D11-73B5E42AADF8}">
      <dgm:prSet/>
      <dgm:spPr/>
      <dgm:t>
        <a:bodyPr/>
        <a:lstStyle/>
        <a:p>
          <a:endParaRPr lang="en-US"/>
        </a:p>
      </dgm:t>
    </dgm:pt>
    <dgm:pt modelId="{7EE0AD36-5BA3-428C-B2D9-B4F8C0A35EDE}">
      <dgm:prSet/>
      <dgm:spPr/>
      <dgm:t>
        <a:bodyPr/>
        <a:lstStyle/>
        <a:p>
          <a:r>
            <a:rPr lang="en-GB"/>
            <a:t>Cost barriers</a:t>
          </a:r>
          <a:endParaRPr lang="en-US"/>
        </a:p>
      </dgm:t>
    </dgm:pt>
    <dgm:pt modelId="{FC6CEA1A-17EB-4A12-8D54-1251AFE151B6}" type="parTrans" cxnId="{D7F5F708-9493-4698-B4E4-5BE4B765EB03}">
      <dgm:prSet/>
      <dgm:spPr/>
      <dgm:t>
        <a:bodyPr/>
        <a:lstStyle/>
        <a:p>
          <a:endParaRPr lang="en-US"/>
        </a:p>
      </dgm:t>
    </dgm:pt>
    <dgm:pt modelId="{FC7F9592-039A-4DB2-89E1-C47372A6B3AA}" type="sibTrans" cxnId="{D7F5F708-9493-4698-B4E4-5BE4B765EB03}">
      <dgm:prSet/>
      <dgm:spPr/>
      <dgm:t>
        <a:bodyPr/>
        <a:lstStyle/>
        <a:p>
          <a:endParaRPr lang="en-US"/>
        </a:p>
      </dgm:t>
    </dgm:pt>
    <dgm:pt modelId="{6D51AA8A-2DFC-4FF8-8363-2E6EC055C6EF}">
      <dgm:prSet/>
      <dgm:spPr/>
      <dgm:t>
        <a:bodyPr/>
        <a:lstStyle/>
        <a:p>
          <a:r>
            <a:rPr lang="en-GB"/>
            <a:t>Privacy concerns</a:t>
          </a:r>
          <a:endParaRPr lang="en-US"/>
        </a:p>
      </dgm:t>
    </dgm:pt>
    <dgm:pt modelId="{012CF793-6A3E-45BD-82D7-04D858A7F39E}" type="parTrans" cxnId="{8814FEB4-9677-4387-842C-21C1B2A81A61}">
      <dgm:prSet/>
      <dgm:spPr/>
      <dgm:t>
        <a:bodyPr/>
        <a:lstStyle/>
        <a:p>
          <a:endParaRPr lang="en-US"/>
        </a:p>
      </dgm:t>
    </dgm:pt>
    <dgm:pt modelId="{E492332F-D23F-4A20-8A77-741CC2A8DCF1}" type="sibTrans" cxnId="{8814FEB4-9677-4387-842C-21C1B2A81A61}">
      <dgm:prSet/>
      <dgm:spPr/>
      <dgm:t>
        <a:bodyPr/>
        <a:lstStyle/>
        <a:p>
          <a:endParaRPr lang="en-US"/>
        </a:p>
      </dgm:t>
    </dgm:pt>
    <dgm:pt modelId="{2D96AA9C-9BD1-4870-AB6C-31E7518835DE}">
      <dgm:prSet/>
      <dgm:spPr/>
      <dgm:t>
        <a:bodyPr/>
        <a:lstStyle/>
        <a:p>
          <a:r>
            <a:rPr lang="en-GB"/>
            <a:t>Lack of digital literacy</a:t>
          </a:r>
          <a:endParaRPr lang="en-US"/>
        </a:p>
      </dgm:t>
    </dgm:pt>
    <dgm:pt modelId="{B1B69ACB-D331-4DF9-B23B-A8B32436945F}" type="parTrans" cxnId="{037E48BC-5D3B-40C0-A252-EAC650686795}">
      <dgm:prSet/>
      <dgm:spPr/>
      <dgm:t>
        <a:bodyPr/>
        <a:lstStyle/>
        <a:p>
          <a:endParaRPr lang="en-US"/>
        </a:p>
      </dgm:t>
    </dgm:pt>
    <dgm:pt modelId="{CFBC9668-D5E3-4324-915B-FCCA15CEFAC8}" type="sibTrans" cxnId="{037E48BC-5D3B-40C0-A252-EAC650686795}">
      <dgm:prSet/>
      <dgm:spPr/>
      <dgm:t>
        <a:bodyPr/>
        <a:lstStyle/>
        <a:p>
          <a:endParaRPr lang="en-US"/>
        </a:p>
      </dgm:t>
    </dgm:pt>
    <dgm:pt modelId="{DE66ACA5-21B8-4831-A2F3-3EB35BCD2302}" type="pres">
      <dgm:prSet presAssocID="{16080179-F3D6-4F43-90EE-56B755830F7A}" presName="linear" presStyleCnt="0">
        <dgm:presLayoutVars>
          <dgm:animLvl val="lvl"/>
          <dgm:resizeHandles val="exact"/>
        </dgm:presLayoutVars>
      </dgm:prSet>
      <dgm:spPr/>
    </dgm:pt>
    <dgm:pt modelId="{5C079A9B-7661-4054-A744-41216498C5B4}" type="pres">
      <dgm:prSet presAssocID="{7AF6C760-85B6-4B76-90D5-B0ADDD09D20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FB78FF0-607A-4C5A-9174-F9990BAB76AB}" type="pres">
      <dgm:prSet presAssocID="{7AF6C760-85B6-4B76-90D5-B0ADDD09D20B}" presName="childText" presStyleLbl="revTx" presStyleIdx="0" presStyleCnt="2">
        <dgm:presLayoutVars>
          <dgm:bulletEnabled val="1"/>
        </dgm:presLayoutVars>
      </dgm:prSet>
      <dgm:spPr/>
    </dgm:pt>
    <dgm:pt modelId="{D919B709-7846-4E0F-950A-21C709D1056A}" type="pres">
      <dgm:prSet presAssocID="{83EA03CC-7EE8-4108-9FE1-CE3C66C58DEB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92C59D66-8522-4C92-BA7F-665807EDB0F2}" type="pres">
      <dgm:prSet presAssocID="{83EA03CC-7EE8-4108-9FE1-CE3C66C58DEB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D7F5F708-9493-4698-B4E4-5BE4B765EB03}" srcId="{83EA03CC-7EE8-4108-9FE1-CE3C66C58DEB}" destId="{7EE0AD36-5BA3-428C-B2D9-B4F8C0A35EDE}" srcOrd="1" destOrd="0" parTransId="{FC6CEA1A-17EB-4A12-8D54-1251AFE151B6}" sibTransId="{FC7F9592-039A-4DB2-89E1-C47372A6B3AA}"/>
    <dgm:cxn modelId="{4B768815-4E0F-44C5-8D11-73B5E42AADF8}" srcId="{83EA03CC-7EE8-4108-9FE1-CE3C66C58DEB}" destId="{2B401716-4E31-46DA-9406-57AAE5F7CFD0}" srcOrd="0" destOrd="0" parTransId="{BA72825A-D931-4E71-91EA-28EAF86FD485}" sibTransId="{EABB13E2-D694-4894-914B-CA1B329BDF83}"/>
    <dgm:cxn modelId="{79C3AE2D-8A9F-4190-9E70-9F71169E9E10}" type="presOf" srcId="{6D51AA8A-2DFC-4FF8-8363-2E6EC055C6EF}" destId="{92C59D66-8522-4C92-BA7F-665807EDB0F2}" srcOrd="0" destOrd="2" presId="urn:microsoft.com/office/officeart/2005/8/layout/vList2"/>
    <dgm:cxn modelId="{BC168E31-DA7B-490A-B4A1-EC2F6C84C3C6}" type="presOf" srcId="{D3EC404C-E836-477C-AC23-F2385EC3219A}" destId="{1FB78FF0-607A-4C5A-9174-F9990BAB76AB}" srcOrd="0" destOrd="0" presId="urn:microsoft.com/office/officeart/2005/8/layout/vList2"/>
    <dgm:cxn modelId="{681D735E-6E98-4BEB-AECE-D85B3C182E10}" srcId="{7AF6C760-85B6-4B76-90D5-B0ADDD09D20B}" destId="{84486787-91F4-4B7D-BEE4-587A1EE30BC4}" srcOrd="1" destOrd="0" parTransId="{03E77E88-55D2-4B0C-BE76-6369262EEEB3}" sibTransId="{8A28C8EA-D799-46EB-ADA7-FBCCE0877CDD}"/>
    <dgm:cxn modelId="{1EBB9245-EBC7-4F64-920A-5CD15CA30A66}" type="presOf" srcId="{7EE0AD36-5BA3-428C-B2D9-B4F8C0A35EDE}" destId="{92C59D66-8522-4C92-BA7F-665807EDB0F2}" srcOrd="0" destOrd="1" presId="urn:microsoft.com/office/officeart/2005/8/layout/vList2"/>
    <dgm:cxn modelId="{4D46E34C-1AB5-46EE-926B-7A53D610BB08}" type="presOf" srcId="{C590E2FA-00DA-4848-BBE8-85D3BE3B88F5}" destId="{1FB78FF0-607A-4C5A-9174-F9990BAB76AB}" srcOrd="0" destOrd="2" presId="urn:microsoft.com/office/officeart/2005/8/layout/vList2"/>
    <dgm:cxn modelId="{36A04B77-82AF-46FF-9B72-1464650F6DDE}" srcId="{7AF6C760-85B6-4B76-90D5-B0ADDD09D20B}" destId="{C590E2FA-00DA-4848-BBE8-85D3BE3B88F5}" srcOrd="2" destOrd="0" parTransId="{7A95EDA8-1B15-4C77-B95F-9324D5B6AEC1}" sibTransId="{1A888C8E-FB04-4E6A-B4CB-EF9596F48BA6}"/>
    <dgm:cxn modelId="{AAD68B92-241F-43D4-8ECB-930278912BCF}" type="presOf" srcId="{84486787-91F4-4B7D-BEE4-587A1EE30BC4}" destId="{1FB78FF0-607A-4C5A-9174-F9990BAB76AB}" srcOrd="0" destOrd="1" presId="urn:microsoft.com/office/officeart/2005/8/layout/vList2"/>
    <dgm:cxn modelId="{2191E49C-64BC-4B3F-BAE9-32D148C835BC}" type="presOf" srcId="{2B401716-4E31-46DA-9406-57AAE5F7CFD0}" destId="{92C59D66-8522-4C92-BA7F-665807EDB0F2}" srcOrd="0" destOrd="0" presId="urn:microsoft.com/office/officeart/2005/8/layout/vList2"/>
    <dgm:cxn modelId="{2BA68EA0-35FA-4FB5-B67A-02F5F59BC21B}" srcId="{16080179-F3D6-4F43-90EE-56B755830F7A}" destId="{7AF6C760-85B6-4B76-90D5-B0ADDD09D20B}" srcOrd="0" destOrd="0" parTransId="{F53EE5E5-1412-44B2-8663-58DD831CE189}" sibTransId="{947D85C0-A587-4336-BADA-58909662C91F}"/>
    <dgm:cxn modelId="{B3DEC6A0-27C2-432C-B147-361EC6B6E7A0}" type="presOf" srcId="{2D96AA9C-9BD1-4870-AB6C-31E7518835DE}" destId="{92C59D66-8522-4C92-BA7F-665807EDB0F2}" srcOrd="0" destOrd="3" presId="urn:microsoft.com/office/officeart/2005/8/layout/vList2"/>
    <dgm:cxn modelId="{A89085B0-61E7-4A96-8832-3A87B2967B73}" type="presOf" srcId="{83EA03CC-7EE8-4108-9FE1-CE3C66C58DEB}" destId="{D919B709-7846-4E0F-950A-21C709D1056A}" srcOrd="0" destOrd="0" presId="urn:microsoft.com/office/officeart/2005/8/layout/vList2"/>
    <dgm:cxn modelId="{8814FEB4-9677-4387-842C-21C1B2A81A61}" srcId="{83EA03CC-7EE8-4108-9FE1-CE3C66C58DEB}" destId="{6D51AA8A-2DFC-4FF8-8363-2E6EC055C6EF}" srcOrd="2" destOrd="0" parTransId="{012CF793-6A3E-45BD-82D7-04D858A7F39E}" sibTransId="{E492332F-D23F-4A20-8A77-741CC2A8DCF1}"/>
    <dgm:cxn modelId="{78D9C6B5-16A1-4A89-BD0B-C5591A710179}" srcId="{16080179-F3D6-4F43-90EE-56B755830F7A}" destId="{83EA03CC-7EE8-4108-9FE1-CE3C66C58DEB}" srcOrd="1" destOrd="0" parTransId="{3EABEC48-90A0-4EB3-B897-A763E8C5C8B4}" sibTransId="{58CE1D3E-F68A-4388-82FB-17997B841BD2}"/>
    <dgm:cxn modelId="{037E48BC-5D3B-40C0-A252-EAC650686795}" srcId="{83EA03CC-7EE8-4108-9FE1-CE3C66C58DEB}" destId="{2D96AA9C-9BD1-4870-AB6C-31E7518835DE}" srcOrd="3" destOrd="0" parTransId="{B1B69ACB-D331-4DF9-B23B-A8B32436945F}" sibTransId="{CFBC9668-D5E3-4324-915B-FCCA15CEFAC8}"/>
    <dgm:cxn modelId="{2C0F57C4-6855-4743-8DE2-19F9A2DF44BF}" srcId="{7AF6C760-85B6-4B76-90D5-B0ADDD09D20B}" destId="{D3EC404C-E836-477C-AC23-F2385EC3219A}" srcOrd="0" destOrd="0" parTransId="{DEBEFC98-C0C3-410D-B9F6-769148394C10}" sibTransId="{96FA15D8-FB31-4DAE-A59D-4B781B23B8C4}"/>
    <dgm:cxn modelId="{CEB11DCF-4DA9-41E6-AAC3-CDBC4E134134}" type="presOf" srcId="{7AF6C760-85B6-4B76-90D5-B0ADDD09D20B}" destId="{5C079A9B-7661-4054-A744-41216498C5B4}" srcOrd="0" destOrd="0" presId="urn:microsoft.com/office/officeart/2005/8/layout/vList2"/>
    <dgm:cxn modelId="{133DE7DC-4C79-4379-8771-3DDE817EAA44}" type="presOf" srcId="{16080179-F3D6-4F43-90EE-56B755830F7A}" destId="{DE66ACA5-21B8-4831-A2F3-3EB35BCD2302}" srcOrd="0" destOrd="0" presId="urn:microsoft.com/office/officeart/2005/8/layout/vList2"/>
    <dgm:cxn modelId="{3A34E02D-D7D6-4311-A816-DD2CAF22174B}" type="presParOf" srcId="{DE66ACA5-21B8-4831-A2F3-3EB35BCD2302}" destId="{5C079A9B-7661-4054-A744-41216498C5B4}" srcOrd="0" destOrd="0" presId="urn:microsoft.com/office/officeart/2005/8/layout/vList2"/>
    <dgm:cxn modelId="{E7D82DE6-C728-4846-B3A0-EABD132110FA}" type="presParOf" srcId="{DE66ACA5-21B8-4831-A2F3-3EB35BCD2302}" destId="{1FB78FF0-607A-4C5A-9174-F9990BAB76AB}" srcOrd="1" destOrd="0" presId="urn:microsoft.com/office/officeart/2005/8/layout/vList2"/>
    <dgm:cxn modelId="{24A044AD-04DB-4342-BF26-7AF2B8DA4718}" type="presParOf" srcId="{DE66ACA5-21B8-4831-A2F3-3EB35BCD2302}" destId="{D919B709-7846-4E0F-950A-21C709D1056A}" srcOrd="2" destOrd="0" presId="urn:microsoft.com/office/officeart/2005/8/layout/vList2"/>
    <dgm:cxn modelId="{22071281-E148-4C6B-933B-F31044D59934}" type="presParOf" srcId="{DE66ACA5-21B8-4831-A2F3-3EB35BCD2302}" destId="{92C59D66-8522-4C92-BA7F-665807EDB0F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47C5BFF-E32D-4C4A-AE33-6C6D715188B5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B798571-664A-43B2-8945-CCFBEA5483F2}">
      <dgm:prSet/>
      <dgm:spPr/>
      <dgm:t>
        <a:bodyPr/>
        <a:lstStyle/>
        <a:p>
          <a:r>
            <a:rPr lang="en-US"/>
            <a:t>Increase</a:t>
          </a:r>
        </a:p>
      </dgm:t>
    </dgm:pt>
    <dgm:pt modelId="{B7AD5B50-235C-41E0-8105-278A058CF5D5}" type="parTrans" cxnId="{2D079BC2-F096-4BA3-A9BB-73CD1B74CE31}">
      <dgm:prSet/>
      <dgm:spPr/>
      <dgm:t>
        <a:bodyPr/>
        <a:lstStyle/>
        <a:p>
          <a:endParaRPr lang="en-US"/>
        </a:p>
      </dgm:t>
    </dgm:pt>
    <dgm:pt modelId="{39F447D5-7600-4D5D-B2E3-B565F0861044}" type="sibTrans" cxnId="{2D079BC2-F096-4BA3-A9BB-73CD1B74CE31}">
      <dgm:prSet/>
      <dgm:spPr/>
      <dgm:t>
        <a:bodyPr/>
        <a:lstStyle/>
        <a:p>
          <a:endParaRPr lang="en-US"/>
        </a:p>
      </dgm:t>
    </dgm:pt>
    <dgm:pt modelId="{1382C27E-9D0B-4EC5-B40D-C7EC4D67D6D9}">
      <dgm:prSet/>
      <dgm:spPr/>
      <dgm:t>
        <a:bodyPr/>
        <a:lstStyle/>
        <a:p>
          <a:r>
            <a:rPr lang="en-US"/>
            <a:t>Increase social care funding.</a:t>
          </a:r>
        </a:p>
      </dgm:t>
    </dgm:pt>
    <dgm:pt modelId="{847FF995-EC65-4E62-9BBC-A8C25A2E2D44}" type="parTrans" cxnId="{DB61C5F2-2970-42D2-B424-7E08FE1995DE}">
      <dgm:prSet/>
      <dgm:spPr/>
      <dgm:t>
        <a:bodyPr/>
        <a:lstStyle/>
        <a:p>
          <a:endParaRPr lang="en-US"/>
        </a:p>
      </dgm:t>
    </dgm:pt>
    <dgm:pt modelId="{0A251556-A014-4340-A792-4F3B1738C272}" type="sibTrans" cxnId="{DB61C5F2-2970-42D2-B424-7E08FE1995DE}">
      <dgm:prSet/>
      <dgm:spPr/>
      <dgm:t>
        <a:bodyPr/>
        <a:lstStyle/>
        <a:p>
          <a:endParaRPr lang="en-US"/>
        </a:p>
      </dgm:t>
    </dgm:pt>
    <dgm:pt modelId="{A2A5233A-57AC-4083-AE10-C11A9BCD22F2}">
      <dgm:prSet/>
      <dgm:spPr/>
      <dgm:t>
        <a:bodyPr/>
        <a:lstStyle/>
        <a:p>
          <a:r>
            <a:rPr lang="en-US"/>
            <a:t>Expand</a:t>
          </a:r>
        </a:p>
      </dgm:t>
    </dgm:pt>
    <dgm:pt modelId="{CEBEFF51-6A2B-4368-8B86-F011DA65CECB}" type="parTrans" cxnId="{C02B9E53-3820-4D7A-93EA-85B1A539D68D}">
      <dgm:prSet/>
      <dgm:spPr/>
      <dgm:t>
        <a:bodyPr/>
        <a:lstStyle/>
        <a:p>
          <a:endParaRPr lang="en-US"/>
        </a:p>
      </dgm:t>
    </dgm:pt>
    <dgm:pt modelId="{B7A1B790-FAA4-4D08-BAEC-7EE158A4C142}" type="sibTrans" cxnId="{C02B9E53-3820-4D7A-93EA-85B1A539D68D}">
      <dgm:prSet/>
      <dgm:spPr/>
      <dgm:t>
        <a:bodyPr/>
        <a:lstStyle/>
        <a:p>
          <a:endParaRPr lang="en-US"/>
        </a:p>
      </dgm:t>
    </dgm:pt>
    <dgm:pt modelId="{D75D1C0D-611E-4C6F-8C72-1EF9B90C0933}">
      <dgm:prSet/>
      <dgm:spPr/>
      <dgm:t>
        <a:bodyPr/>
        <a:lstStyle/>
        <a:p>
          <a:r>
            <a:rPr lang="en-US"/>
            <a:t>Expand community-based services.</a:t>
          </a:r>
        </a:p>
      </dgm:t>
    </dgm:pt>
    <dgm:pt modelId="{C3EE0B83-3F6F-4FF0-8682-FE82C1D06262}" type="parTrans" cxnId="{35878F39-BF2A-46DD-A229-6192382B068E}">
      <dgm:prSet/>
      <dgm:spPr/>
      <dgm:t>
        <a:bodyPr/>
        <a:lstStyle/>
        <a:p>
          <a:endParaRPr lang="en-US"/>
        </a:p>
      </dgm:t>
    </dgm:pt>
    <dgm:pt modelId="{B9DC3B9A-7472-4D49-8907-077CB913A798}" type="sibTrans" cxnId="{35878F39-BF2A-46DD-A229-6192382B068E}">
      <dgm:prSet/>
      <dgm:spPr/>
      <dgm:t>
        <a:bodyPr/>
        <a:lstStyle/>
        <a:p>
          <a:endParaRPr lang="en-US"/>
        </a:p>
      </dgm:t>
    </dgm:pt>
    <dgm:pt modelId="{20CA4065-9D52-4FCC-ADA3-6DC236600BAE}">
      <dgm:prSet/>
      <dgm:spPr/>
      <dgm:t>
        <a:bodyPr/>
        <a:lstStyle/>
        <a:p>
          <a:r>
            <a:rPr lang="en-US"/>
            <a:t>Improve</a:t>
          </a:r>
        </a:p>
      </dgm:t>
    </dgm:pt>
    <dgm:pt modelId="{87612CEB-63AA-46DF-AB49-16E1B1261EE6}" type="parTrans" cxnId="{DC31CF78-F7C6-4FF2-B07A-965AC7BFF17B}">
      <dgm:prSet/>
      <dgm:spPr/>
      <dgm:t>
        <a:bodyPr/>
        <a:lstStyle/>
        <a:p>
          <a:endParaRPr lang="en-US"/>
        </a:p>
      </dgm:t>
    </dgm:pt>
    <dgm:pt modelId="{9655BD51-F3C2-4BC9-9508-64BBA49977E0}" type="sibTrans" cxnId="{DC31CF78-F7C6-4FF2-B07A-965AC7BFF17B}">
      <dgm:prSet/>
      <dgm:spPr/>
      <dgm:t>
        <a:bodyPr/>
        <a:lstStyle/>
        <a:p>
          <a:endParaRPr lang="en-US"/>
        </a:p>
      </dgm:t>
    </dgm:pt>
    <dgm:pt modelId="{5603B735-198A-49C2-B8D8-1512B4019424}">
      <dgm:prSet/>
      <dgm:spPr/>
      <dgm:t>
        <a:bodyPr/>
        <a:lstStyle/>
        <a:p>
          <a:r>
            <a:rPr lang="en-US"/>
            <a:t>Improve access to technology training.</a:t>
          </a:r>
        </a:p>
      </dgm:t>
    </dgm:pt>
    <dgm:pt modelId="{B103D7A3-52C0-49E1-AFC6-B1D5F53FC090}" type="parTrans" cxnId="{4BE84E1C-FEF8-46AA-91DD-FAE05E9124DE}">
      <dgm:prSet/>
      <dgm:spPr/>
      <dgm:t>
        <a:bodyPr/>
        <a:lstStyle/>
        <a:p>
          <a:endParaRPr lang="en-US"/>
        </a:p>
      </dgm:t>
    </dgm:pt>
    <dgm:pt modelId="{86639A9C-D87A-488E-AA1A-84A7DB234598}" type="sibTrans" cxnId="{4BE84E1C-FEF8-46AA-91DD-FAE05E9124DE}">
      <dgm:prSet/>
      <dgm:spPr/>
      <dgm:t>
        <a:bodyPr/>
        <a:lstStyle/>
        <a:p>
          <a:endParaRPr lang="en-US"/>
        </a:p>
      </dgm:t>
    </dgm:pt>
    <dgm:pt modelId="{6B7EB51B-40FB-4770-A64A-59786DFC33BA}">
      <dgm:prSet/>
      <dgm:spPr/>
      <dgm:t>
        <a:bodyPr/>
        <a:lstStyle/>
        <a:p>
          <a:r>
            <a:rPr lang="en-US"/>
            <a:t>Strengthen</a:t>
          </a:r>
        </a:p>
      </dgm:t>
    </dgm:pt>
    <dgm:pt modelId="{A2F48F28-19FC-4809-9E5A-F8E37ABB5EE8}" type="parTrans" cxnId="{273E0FFA-F37E-48CF-A4EA-FEE9D768518F}">
      <dgm:prSet/>
      <dgm:spPr/>
      <dgm:t>
        <a:bodyPr/>
        <a:lstStyle/>
        <a:p>
          <a:endParaRPr lang="en-US"/>
        </a:p>
      </dgm:t>
    </dgm:pt>
    <dgm:pt modelId="{7007825E-9E12-42EC-9C1B-D94F06AEBC19}" type="sibTrans" cxnId="{273E0FFA-F37E-48CF-A4EA-FEE9D768518F}">
      <dgm:prSet/>
      <dgm:spPr/>
      <dgm:t>
        <a:bodyPr/>
        <a:lstStyle/>
        <a:p>
          <a:endParaRPr lang="en-US"/>
        </a:p>
      </dgm:t>
    </dgm:pt>
    <dgm:pt modelId="{35753748-96E2-4D5A-9F66-E2CFAC4024BA}">
      <dgm:prSet/>
      <dgm:spPr/>
      <dgm:t>
        <a:bodyPr/>
        <a:lstStyle/>
        <a:p>
          <a:r>
            <a:rPr lang="en-US"/>
            <a:t>Strengthen integrated health and social care.</a:t>
          </a:r>
        </a:p>
      </dgm:t>
    </dgm:pt>
    <dgm:pt modelId="{299E9C11-1FD0-4413-89F2-64ACAEA83ED5}" type="parTrans" cxnId="{D8D8E4A9-B5E5-4388-990A-976A3030CFF2}">
      <dgm:prSet/>
      <dgm:spPr/>
      <dgm:t>
        <a:bodyPr/>
        <a:lstStyle/>
        <a:p>
          <a:endParaRPr lang="en-US"/>
        </a:p>
      </dgm:t>
    </dgm:pt>
    <dgm:pt modelId="{75615F51-383C-4984-843F-8916B702F4B4}" type="sibTrans" cxnId="{D8D8E4A9-B5E5-4388-990A-976A3030CFF2}">
      <dgm:prSet/>
      <dgm:spPr/>
      <dgm:t>
        <a:bodyPr/>
        <a:lstStyle/>
        <a:p>
          <a:endParaRPr lang="en-US"/>
        </a:p>
      </dgm:t>
    </dgm:pt>
    <dgm:pt modelId="{2E5241D7-A8EF-460A-9AD3-D5E47BB292AB}">
      <dgm:prSet/>
      <dgm:spPr/>
      <dgm:t>
        <a:bodyPr/>
        <a:lstStyle/>
        <a:p>
          <a:r>
            <a:rPr lang="en-US"/>
            <a:t>Enhance</a:t>
          </a:r>
        </a:p>
      </dgm:t>
    </dgm:pt>
    <dgm:pt modelId="{E14A51C2-439A-4B26-9244-CCAD0135BCB6}" type="parTrans" cxnId="{4931F712-E49F-4B4B-B20C-962B0A118A44}">
      <dgm:prSet/>
      <dgm:spPr/>
      <dgm:t>
        <a:bodyPr/>
        <a:lstStyle/>
        <a:p>
          <a:endParaRPr lang="en-US"/>
        </a:p>
      </dgm:t>
    </dgm:pt>
    <dgm:pt modelId="{3D8ABAAF-ACD4-476D-8A90-CE3F9538A995}" type="sibTrans" cxnId="{4931F712-E49F-4B4B-B20C-962B0A118A44}">
      <dgm:prSet/>
      <dgm:spPr/>
      <dgm:t>
        <a:bodyPr/>
        <a:lstStyle/>
        <a:p>
          <a:endParaRPr lang="en-US"/>
        </a:p>
      </dgm:t>
    </dgm:pt>
    <dgm:pt modelId="{5DF5EC4B-E186-4E62-8955-8FFB83CA924C}">
      <dgm:prSet/>
      <dgm:spPr/>
      <dgm:t>
        <a:bodyPr/>
        <a:lstStyle/>
        <a:p>
          <a:r>
            <a:rPr lang="en-US"/>
            <a:t>Enhance support for family carers.</a:t>
          </a:r>
        </a:p>
      </dgm:t>
    </dgm:pt>
    <dgm:pt modelId="{EA32246C-9F85-4229-BB1E-8273C62F95F0}" type="parTrans" cxnId="{AF44B83F-A38A-4D33-A89A-6BFE162E5F93}">
      <dgm:prSet/>
      <dgm:spPr/>
      <dgm:t>
        <a:bodyPr/>
        <a:lstStyle/>
        <a:p>
          <a:endParaRPr lang="en-US"/>
        </a:p>
      </dgm:t>
    </dgm:pt>
    <dgm:pt modelId="{9CB47FF5-03FA-42B8-9C7A-22F4BB153622}" type="sibTrans" cxnId="{AF44B83F-A38A-4D33-A89A-6BFE162E5F93}">
      <dgm:prSet/>
      <dgm:spPr/>
      <dgm:t>
        <a:bodyPr/>
        <a:lstStyle/>
        <a:p>
          <a:endParaRPr lang="en-US"/>
        </a:p>
      </dgm:t>
    </dgm:pt>
    <dgm:pt modelId="{11EA748B-87F7-4FB3-A0B9-D863E6448CD7}">
      <dgm:prSet/>
      <dgm:spPr/>
      <dgm:t>
        <a:bodyPr/>
        <a:lstStyle/>
        <a:p>
          <a:r>
            <a:rPr lang="en-US"/>
            <a:t>Promote</a:t>
          </a:r>
        </a:p>
      </dgm:t>
    </dgm:pt>
    <dgm:pt modelId="{0E27F638-837F-403D-A928-645E70FDA1F9}" type="parTrans" cxnId="{C3887BA6-31E0-473D-8D27-1F6CA781EFDC}">
      <dgm:prSet/>
      <dgm:spPr/>
      <dgm:t>
        <a:bodyPr/>
        <a:lstStyle/>
        <a:p>
          <a:endParaRPr lang="en-US"/>
        </a:p>
      </dgm:t>
    </dgm:pt>
    <dgm:pt modelId="{110ECE4D-8714-4719-8BF5-76C3EA398D46}" type="sibTrans" cxnId="{C3887BA6-31E0-473D-8D27-1F6CA781EFDC}">
      <dgm:prSet/>
      <dgm:spPr/>
      <dgm:t>
        <a:bodyPr/>
        <a:lstStyle/>
        <a:p>
          <a:endParaRPr lang="en-US"/>
        </a:p>
      </dgm:t>
    </dgm:pt>
    <dgm:pt modelId="{B6F86F63-B414-422D-8E88-8474E95FFBAC}">
      <dgm:prSet/>
      <dgm:spPr/>
      <dgm:t>
        <a:bodyPr/>
        <a:lstStyle/>
        <a:p>
          <a:r>
            <a:rPr lang="en-US"/>
            <a:t>Promote preventative healthcare.</a:t>
          </a:r>
        </a:p>
      </dgm:t>
    </dgm:pt>
    <dgm:pt modelId="{A87BEF5E-A722-4B5B-AF52-3281F6C80236}" type="parTrans" cxnId="{909893D0-19C7-4AD5-827D-852A561B876E}">
      <dgm:prSet/>
      <dgm:spPr/>
      <dgm:t>
        <a:bodyPr/>
        <a:lstStyle/>
        <a:p>
          <a:endParaRPr lang="en-US"/>
        </a:p>
      </dgm:t>
    </dgm:pt>
    <dgm:pt modelId="{19A2EA77-AC7B-4AD7-BA7B-F84156D134EC}" type="sibTrans" cxnId="{909893D0-19C7-4AD5-827D-852A561B876E}">
      <dgm:prSet/>
      <dgm:spPr/>
      <dgm:t>
        <a:bodyPr/>
        <a:lstStyle/>
        <a:p>
          <a:endParaRPr lang="en-US"/>
        </a:p>
      </dgm:t>
    </dgm:pt>
    <dgm:pt modelId="{29F6160E-2E9B-4982-9109-130F895AD506}" type="pres">
      <dgm:prSet presAssocID="{247C5BFF-E32D-4C4A-AE33-6C6D715188B5}" presName="Name0" presStyleCnt="0">
        <dgm:presLayoutVars>
          <dgm:dir/>
          <dgm:animLvl val="lvl"/>
          <dgm:resizeHandles val="exact"/>
        </dgm:presLayoutVars>
      </dgm:prSet>
      <dgm:spPr/>
    </dgm:pt>
    <dgm:pt modelId="{C183449F-D372-40D8-A6FA-9162A4C750FA}" type="pres">
      <dgm:prSet presAssocID="{FB798571-664A-43B2-8945-CCFBEA5483F2}" presName="linNode" presStyleCnt="0"/>
      <dgm:spPr/>
    </dgm:pt>
    <dgm:pt modelId="{6BF3EA9A-34C0-4137-8B0E-EDDDB5CC2A3B}" type="pres">
      <dgm:prSet presAssocID="{FB798571-664A-43B2-8945-CCFBEA5483F2}" presName="parentText" presStyleLbl="solidFgAcc1" presStyleIdx="0" presStyleCnt="6">
        <dgm:presLayoutVars>
          <dgm:chMax val="1"/>
          <dgm:bulletEnabled/>
        </dgm:presLayoutVars>
      </dgm:prSet>
      <dgm:spPr/>
    </dgm:pt>
    <dgm:pt modelId="{1FE296F3-3AA5-4ACA-94D5-C692CF845B14}" type="pres">
      <dgm:prSet presAssocID="{FB798571-664A-43B2-8945-CCFBEA5483F2}" presName="descendantText" presStyleLbl="alignNode1" presStyleIdx="0" presStyleCnt="6">
        <dgm:presLayoutVars>
          <dgm:bulletEnabled/>
        </dgm:presLayoutVars>
      </dgm:prSet>
      <dgm:spPr/>
    </dgm:pt>
    <dgm:pt modelId="{967DCD66-61EA-4713-8D34-A79334218FA5}" type="pres">
      <dgm:prSet presAssocID="{39F447D5-7600-4D5D-B2E3-B565F0861044}" presName="sp" presStyleCnt="0"/>
      <dgm:spPr/>
    </dgm:pt>
    <dgm:pt modelId="{409E2810-EA5B-488A-8E15-2E24A37998EA}" type="pres">
      <dgm:prSet presAssocID="{A2A5233A-57AC-4083-AE10-C11A9BCD22F2}" presName="linNode" presStyleCnt="0"/>
      <dgm:spPr/>
    </dgm:pt>
    <dgm:pt modelId="{472FD5D9-225E-414A-BA2B-D3E7EF1F6B78}" type="pres">
      <dgm:prSet presAssocID="{A2A5233A-57AC-4083-AE10-C11A9BCD22F2}" presName="parentText" presStyleLbl="solidFgAcc1" presStyleIdx="1" presStyleCnt="6">
        <dgm:presLayoutVars>
          <dgm:chMax val="1"/>
          <dgm:bulletEnabled/>
        </dgm:presLayoutVars>
      </dgm:prSet>
      <dgm:spPr/>
    </dgm:pt>
    <dgm:pt modelId="{24FFFDAD-2272-49F5-AF06-D1082EE8CB0B}" type="pres">
      <dgm:prSet presAssocID="{A2A5233A-57AC-4083-AE10-C11A9BCD22F2}" presName="descendantText" presStyleLbl="alignNode1" presStyleIdx="1" presStyleCnt="6">
        <dgm:presLayoutVars>
          <dgm:bulletEnabled/>
        </dgm:presLayoutVars>
      </dgm:prSet>
      <dgm:spPr/>
    </dgm:pt>
    <dgm:pt modelId="{19FBA90C-6FDF-4B53-83CB-6420CB4EAAF5}" type="pres">
      <dgm:prSet presAssocID="{B7A1B790-FAA4-4D08-BAEC-7EE158A4C142}" presName="sp" presStyleCnt="0"/>
      <dgm:spPr/>
    </dgm:pt>
    <dgm:pt modelId="{600F506A-7237-42FF-A238-529EB2B61990}" type="pres">
      <dgm:prSet presAssocID="{20CA4065-9D52-4FCC-ADA3-6DC236600BAE}" presName="linNode" presStyleCnt="0"/>
      <dgm:spPr/>
    </dgm:pt>
    <dgm:pt modelId="{A923C7C0-A7E4-4B45-8266-24055729D5EE}" type="pres">
      <dgm:prSet presAssocID="{20CA4065-9D52-4FCC-ADA3-6DC236600BAE}" presName="parentText" presStyleLbl="solidFgAcc1" presStyleIdx="2" presStyleCnt="6">
        <dgm:presLayoutVars>
          <dgm:chMax val="1"/>
          <dgm:bulletEnabled/>
        </dgm:presLayoutVars>
      </dgm:prSet>
      <dgm:spPr/>
    </dgm:pt>
    <dgm:pt modelId="{BEA20619-4BF5-4F62-8010-DF42A60C7435}" type="pres">
      <dgm:prSet presAssocID="{20CA4065-9D52-4FCC-ADA3-6DC236600BAE}" presName="descendantText" presStyleLbl="alignNode1" presStyleIdx="2" presStyleCnt="6">
        <dgm:presLayoutVars>
          <dgm:bulletEnabled/>
        </dgm:presLayoutVars>
      </dgm:prSet>
      <dgm:spPr/>
    </dgm:pt>
    <dgm:pt modelId="{36DC2340-DCF8-4105-9796-654E16ACAEE6}" type="pres">
      <dgm:prSet presAssocID="{9655BD51-F3C2-4BC9-9508-64BBA49977E0}" presName="sp" presStyleCnt="0"/>
      <dgm:spPr/>
    </dgm:pt>
    <dgm:pt modelId="{E37BEA7B-F059-4037-BE17-2A1A7D5959B7}" type="pres">
      <dgm:prSet presAssocID="{6B7EB51B-40FB-4770-A64A-59786DFC33BA}" presName="linNode" presStyleCnt="0"/>
      <dgm:spPr/>
    </dgm:pt>
    <dgm:pt modelId="{78E30D07-C4A9-4431-9E81-9AE43883C606}" type="pres">
      <dgm:prSet presAssocID="{6B7EB51B-40FB-4770-A64A-59786DFC33BA}" presName="parentText" presStyleLbl="solidFgAcc1" presStyleIdx="3" presStyleCnt="6">
        <dgm:presLayoutVars>
          <dgm:chMax val="1"/>
          <dgm:bulletEnabled/>
        </dgm:presLayoutVars>
      </dgm:prSet>
      <dgm:spPr/>
    </dgm:pt>
    <dgm:pt modelId="{DBFF54D0-7CC0-4DEE-AE19-E587841431CA}" type="pres">
      <dgm:prSet presAssocID="{6B7EB51B-40FB-4770-A64A-59786DFC33BA}" presName="descendantText" presStyleLbl="alignNode1" presStyleIdx="3" presStyleCnt="6">
        <dgm:presLayoutVars>
          <dgm:bulletEnabled/>
        </dgm:presLayoutVars>
      </dgm:prSet>
      <dgm:spPr/>
    </dgm:pt>
    <dgm:pt modelId="{9FBA3D35-F69A-435C-A0A8-C31ACD5FE352}" type="pres">
      <dgm:prSet presAssocID="{7007825E-9E12-42EC-9C1B-D94F06AEBC19}" presName="sp" presStyleCnt="0"/>
      <dgm:spPr/>
    </dgm:pt>
    <dgm:pt modelId="{77D646FD-5468-44AC-A5F6-325EED78218B}" type="pres">
      <dgm:prSet presAssocID="{2E5241D7-A8EF-460A-9AD3-D5E47BB292AB}" presName="linNode" presStyleCnt="0"/>
      <dgm:spPr/>
    </dgm:pt>
    <dgm:pt modelId="{B3D625B8-A99F-47C9-92CC-7F729D43995F}" type="pres">
      <dgm:prSet presAssocID="{2E5241D7-A8EF-460A-9AD3-D5E47BB292AB}" presName="parentText" presStyleLbl="solidFgAcc1" presStyleIdx="4" presStyleCnt="6">
        <dgm:presLayoutVars>
          <dgm:chMax val="1"/>
          <dgm:bulletEnabled/>
        </dgm:presLayoutVars>
      </dgm:prSet>
      <dgm:spPr/>
    </dgm:pt>
    <dgm:pt modelId="{0AE40297-8A72-4A88-967D-5A4EAF722814}" type="pres">
      <dgm:prSet presAssocID="{2E5241D7-A8EF-460A-9AD3-D5E47BB292AB}" presName="descendantText" presStyleLbl="alignNode1" presStyleIdx="4" presStyleCnt="6">
        <dgm:presLayoutVars>
          <dgm:bulletEnabled/>
        </dgm:presLayoutVars>
      </dgm:prSet>
      <dgm:spPr/>
    </dgm:pt>
    <dgm:pt modelId="{707A0553-F6E1-4A7E-99D1-E07D97472198}" type="pres">
      <dgm:prSet presAssocID="{3D8ABAAF-ACD4-476D-8A90-CE3F9538A995}" presName="sp" presStyleCnt="0"/>
      <dgm:spPr/>
    </dgm:pt>
    <dgm:pt modelId="{33BDB3F0-E258-4E8E-9ACE-132A46B0CC74}" type="pres">
      <dgm:prSet presAssocID="{11EA748B-87F7-4FB3-A0B9-D863E6448CD7}" presName="linNode" presStyleCnt="0"/>
      <dgm:spPr/>
    </dgm:pt>
    <dgm:pt modelId="{C7FF1BB4-9A3E-40F7-9568-032DCA9A3D99}" type="pres">
      <dgm:prSet presAssocID="{11EA748B-87F7-4FB3-A0B9-D863E6448CD7}" presName="parentText" presStyleLbl="solidFgAcc1" presStyleIdx="5" presStyleCnt="6">
        <dgm:presLayoutVars>
          <dgm:chMax val="1"/>
          <dgm:bulletEnabled/>
        </dgm:presLayoutVars>
      </dgm:prSet>
      <dgm:spPr/>
    </dgm:pt>
    <dgm:pt modelId="{D25647E1-0462-41E8-ACDB-8789CD4BACB4}" type="pres">
      <dgm:prSet presAssocID="{11EA748B-87F7-4FB3-A0B9-D863E6448CD7}" presName="descendantText" presStyleLbl="alignNode1" presStyleIdx="5" presStyleCnt="6">
        <dgm:presLayoutVars>
          <dgm:bulletEnabled/>
        </dgm:presLayoutVars>
      </dgm:prSet>
      <dgm:spPr/>
    </dgm:pt>
  </dgm:ptLst>
  <dgm:cxnLst>
    <dgm:cxn modelId="{7D594807-4187-4AE5-A929-F41531178C81}" type="presOf" srcId="{6B7EB51B-40FB-4770-A64A-59786DFC33BA}" destId="{78E30D07-C4A9-4431-9E81-9AE43883C606}" srcOrd="0" destOrd="0" presId="urn:microsoft.com/office/officeart/2016/7/layout/VerticalHollowActionList"/>
    <dgm:cxn modelId="{4931F712-E49F-4B4B-B20C-962B0A118A44}" srcId="{247C5BFF-E32D-4C4A-AE33-6C6D715188B5}" destId="{2E5241D7-A8EF-460A-9AD3-D5E47BB292AB}" srcOrd="4" destOrd="0" parTransId="{E14A51C2-439A-4B26-9244-CCAD0135BCB6}" sibTransId="{3D8ABAAF-ACD4-476D-8A90-CE3F9538A995}"/>
    <dgm:cxn modelId="{66A20F1A-5D3B-4C2B-83CC-BD2F852FEED0}" type="presOf" srcId="{247C5BFF-E32D-4C4A-AE33-6C6D715188B5}" destId="{29F6160E-2E9B-4982-9109-130F895AD506}" srcOrd="0" destOrd="0" presId="urn:microsoft.com/office/officeart/2016/7/layout/VerticalHollowActionList"/>
    <dgm:cxn modelId="{4BE84E1C-FEF8-46AA-91DD-FAE05E9124DE}" srcId="{20CA4065-9D52-4FCC-ADA3-6DC236600BAE}" destId="{5603B735-198A-49C2-B8D8-1512B4019424}" srcOrd="0" destOrd="0" parTransId="{B103D7A3-52C0-49E1-AFC6-B1D5F53FC090}" sibTransId="{86639A9C-D87A-488E-AA1A-84A7DB234598}"/>
    <dgm:cxn modelId="{6C25C226-0235-40A5-884E-CB4E3E472CFD}" type="presOf" srcId="{B6F86F63-B414-422D-8E88-8474E95FFBAC}" destId="{D25647E1-0462-41E8-ACDB-8789CD4BACB4}" srcOrd="0" destOrd="0" presId="urn:microsoft.com/office/officeart/2016/7/layout/VerticalHollowActionList"/>
    <dgm:cxn modelId="{35878F39-BF2A-46DD-A229-6192382B068E}" srcId="{A2A5233A-57AC-4083-AE10-C11A9BCD22F2}" destId="{D75D1C0D-611E-4C6F-8C72-1EF9B90C0933}" srcOrd="0" destOrd="0" parTransId="{C3EE0B83-3F6F-4FF0-8682-FE82C1D06262}" sibTransId="{B9DC3B9A-7472-4D49-8907-077CB913A798}"/>
    <dgm:cxn modelId="{AF44B83F-A38A-4D33-A89A-6BFE162E5F93}" srcId="{2E5241D7-A8EF-460A-9AD3-D5E47BB292AB}" destId="{5DF5EC4B-E186-4E62-8955-8FFB83CA924C}" srcOrd="0" destOrd="0" parTransId="{EA32246C-9F85-4229-BB1E-8273C62F95F0}" sibTransId="{9CB47FF5-03FA-42B8-9C7A-22F4BB153622}"/>
    <dgm:cxn modelId="{F23A0B45-B658-4D2F-800B-56767884344A}" type="presOf" srcId="{2E5241D7-A8EF-460A-9AD3-D5E47BB292AB}" destId="{B3D625B8-A99F-47C9-92CC-7F729D43995F}" srcOrd="0" destOrd="0" presId="urn:microsoft.com/office/officeart/2016/7/layout/VerticalHollowActionList"/>
    <dgm:cxn modelId="{615ADF68-F0BD-4C29-AFD9-7B91E30383FF}" type="presOf" srcId="{5603B735-198A-49C2-B8D8-1512B4019424}" destId="{BEA20619-4BF5-4F62-8010-DF42A60C7435}" srcOrd="0" destOrd="0" presId="urn:microsoft.com/office/officeart/2016/7/layout/VerticalHollowActionList"/>
    <dgm:cxn modelId="{15B37A6D-0FBD-4B69-8843-1A6C60373DD5}" type="presOf" srcId="{11EA748B-87F7-4FB3-A0B9-D863E6448CD7}" destId="{C7FF1BB4-9A3E-40F7-9568-032DCA9A3D99}" srcOrd="0" destOrd="0" presId="urn:microsoft.com/office/officeart/2016/7/layout/VerticalHollowActionList"/>
    <dgm:cxn modelId="{27DB5A4D-F938-47B9-860E-1F1D770C1EA9}" type="presOf" srcId="{D75D1C0D-611E-4C6F-8C72-1EF9B90C0933}" destId="{24FFFDAD-2272-49F5-AF06-D1082EE8CB0B}" srcOrd="0" destOrd="0" presId="urn:microsoft.com/office/officeart/2016/7/layout/VerticalHollowActionList"/>
    <dgm:cxn modelId="{CFC48A50-78A9-4864-8CC3-E7770B57BFD8}" type="presOf" srcId="{5DF5EC4B-E186-4E62-8955-8FFB83CA924C}" destId="{0AE40297-8A72-4A88-967D-5A4EAF722814}" srcOrd="0" destOrd="0" presId="urn:microsoft.com/office/officeart/2016/7/layout/VerticalHollowActionList"/>
    <dgm:cxn modelId="{C02B9E53-3820-4D7A-93EA-85B1A539D68D}" srcId="{247C5BFF-E32D-4C4A-AE33-6C6D715188B5}" destId="{A2A5233A-57AC-4083-AE10-C11A9BCD22F2}" srcOrd="1" destOrd="0" parTransId="{CEBEFF51-6A2B-4368-8B86-F011DA65CECB}" sibTransId="{B7A1B790-FAA4-4D08-BAEC-7EE158A4C142}"/>
    <dgm:cxn modelId="{9EF2F653-6A83-4A19-AFF4-1263240A6E90}" type="presOf" srcId="{35753748-96E2-4D5A-9F66-E2CFAC4024BA}" destId="{DBFF54D0-7CC0-4DEE-AE19-E587841431CA}" srcOrd="0" destOrd="0" presId="urn:microsoft.com/office/officeart/2016/7/layout/VerticalHollowActionList"/>
    <dgm:cxn modelId="{DC31CF78-F7C6-4FF2-B07A-965AC7BFF17B}" srcId="{247C5BFF-E32D-4C4A-AE33-6C6D715188B5}" destId="{20CA4065-9D52-4FCC-ADA3-6DC236600BAE}" srcOrd="2" destOrd="0" parTransId="{87612CEB-63AA-46DF-AB49-16E1B1261EE6}" sibTransId="{9655BD51-F3C2-4BC9-9508-64BBA49977E0}"/>
    <dgm:cxn modelId="{BDB65259-6756-417D-A37A-921664298812}" type="presOf" srcId="{20CA4065-9D52-4FCC-ADA3-6DC236600BAE}" destId="{A923C7C0-A7E4-4B45-8266-24055729D5EE}" srcOrd="0" destOrd="0" presId="urn:microsoft.com/office/officeart/2016/7/layout/VerticalHollowActionList"/>
    <dgm:cxn modelId="{C3887BA6-31E0-473D-8D27-1F6CA781EFDC}" srcId="{247C5BFF-E32D-4C4A-AE33-6C6D715188B5}" destId="{11EA748B-87F7-4FB3-A0B9-D863E6448CD7}" srcOrd="5" destOrd="0" parTransId="{0E27F638-837F-403D-A928-645E70FDA1F9}" sibTransId="{110ECE4D-8714-4719-8BF5-76C3EA398D46}"/>
    <dgm:cxn modelId="{D8D8E4A9-B5E5-4388-990A-976A3030CFF2}" srcId="{6B7EB51B-40FB-4770-A64A-59786DFC33BA}" destId="{35753748-96E2-4D5A-9F66-E2CFAC4024BA}" srcOrd="0" destOrd="0" parTransId="{299E9C11-1FD0-4413-89F2-64ACAEA83ED5}" sibTransId="{75615F51-383C-4984-843F-8916B702F4B4}"/>
    <dgm:cxn modelId="{4FE5CEBA-01E2-43E4-9EFD-420D13C03A8D}" type="presOf" srcId="{FB798571-664A-43B2-8945-CCFBEA5483F2}" destId="{6BF3EA9A-34C0-4137-8B0E-EDDDB5CC2A3B}" srcOrd="0" destOrd="0" presId="urn:microsoft.com/office/officeart/2016/7/layout/VerticalHollowActionList"/>
    <dgm:cxn modelId="{2D079BC2-F096-4BA3-A9BB-73CD1B74CE31}" srcId="{247C5BFF-E32D-4C4A-AE33-6C6D715188B5}" destId="{FB798571-664A-43B2-8945-CCFBEA5483F2}" srcOrd="0" destOrd="0" parTransId="{B7AD5B50-235C-41E0-8105-278A058CF5D5}" sibTransId="{39F447D5-7600-4D5D-B2E3-B565F0861044}"/>
    <dgm:cxn modelId="{909893D0-19C7-4AD5-827D-852A561B876E}" srcId="{11EA748B-87F7-4FB3-A0B9-D863E6448CD7}" destId="{B6F86F63-B414-422D-8E88-8474E95FFBAC}" srcOrd="0" destOrd="0" parTransId="{A87BEF5E-A722-4B5B-AF52-3281F6C80236}" sibTransId="{19A2EA77-AC7B-4AD7-BA7B-F84156D134EC}"/>
    <dgm:cxn modelId="{5C0923D1-7E43-4A67-84DF-940EE26A024A}" type="presOf" srcId="{1382C27E-9D0B-4EC5-B40D-C7EC4D67D6D9}" destId="{1FE296F3-3AA5-4ACA-94D5-C692CF845B14}" srcOrd="0" destOrd="0" presId="urn:microsoft.com/office/officeart/2016/7/layout/VerticalHollowActionList"/>
    <dgm:cxn modelId="{A5D0FAEA-CEA4-4030-997D-022C0DDADAFA}" type="presOf" srcId="{A2A5233A-57AC-4083-AE10-C11A9BCD22F2}" destId="{472FD5D9-225E-414A-BA2B-D3E7EF1F6B78}" srcOrd="0" destOrd="0" presId="urn:microsoft.com/office/officeart/2016/7/layout/VerticalHollowActionList"/>
    <dgm:cxn modelId="{DB61C5F2-2970-42D2-B424-7E08FE1995DE}" srcId="{FB798571-664A-43B2-8945-CCFBEA5483F2}" destId="{1382C27E-9D0B-4EC5-B40D-C7EC4D67D6D9}" srcOrd="0" destOrd="0" parTransId="{847FF995-EC65-4E62-9BBC-A8C25A2E2D44}" sibTransId="{0A251556-A014-4340-A792-4F3B1738C272}"/>
    <dgm:cxn modelId="{273E0FFA-F37E-48CF-A4EA-FEE9D768518F}" srcId="{247C5BFF-E32D-4C4A-AE33-6C6D715188B5}" destId="{6B7EB51B-40FB-4770-A64A-59786DFC33BA}" srcOrd="3" destOrd="0" parTransId="{A2F48F28-19FC-4809-9E5A-F8E37ABB5EE8}" sibTransId="{7007825E-9E12-42EC-9C1B-D94F06AEBC19}"/>
    <dgm:cxn modelId="{DA05A809-1213-468C-A14E-CE67DA666C53}" type="presParOf" srcId="{29F6160E-2E9B-4982-9109-130F895AD506}" destId="{C183449F-D372-40D8-A6FA-9162A4C750FA}" srcOrd="0" destOrd="0" presId="urn:microsoft.com/office/officeart/2016/7/layout/VerticalHollowActionList"/>
    <dgm:cxn modelId="{889B6D65-A9CB-49D3-B585-C1E7A9447183}" type="presParOf" srcId="{C183449F-D372-40D8-A6FA-9162A4C750FA}" destId="{6BF3EA9A-34C0-4137-8B0E-EDDDB5CC2A3B}" srcOrd="0" destOrd="0" presId="urn:microsoft.com/office/officeart/2016/7/layout/VerticalHollowActionList"/>
    <dgm:cxn modelId="{43BD54E6-94BB-45E9-B317-3B46250B380C}" type="presParOf" srcId="{C183449F-D372-40D8-A6FA-9162A4C750FA}" destId="{1FE296F3-3AA5-4ACA-94D5-C692CF845B14}" srcOrd="1" destOrd="0" presId="urn:microsoft.com/office/officeart/2016/7/layout/VerticalHollowActionList"/>
    <dgm:cxn modelId="{BF83B74B-EF66-4A53-BC35-AFD739133A33}" type="presParOf" srcId="{29F6160E-2E9B-4982-9109-130F895AD506}" destId="{967DCD66-61EA-4713-8D34-A79334218FA5}" srcOrd="1" destOrd="0" presId="urn:microsoft.com/office/officeart/2016/7/layout/VerticalHollowActionList"/>
    <dgm:cxn modelId="{435EB13E-C7B4-4AE1-9560-7B9ABC8ADB2F}" type="presParOf" srcId="{29F6160E-2E9B-4982-9109-130F895AD506}" destId="{409E2810-EA5B-488A-8E15-2E24A37998EA}" srcOrd="2" destOrd="0" presId="urn:microsoft.com/office/officeart/2016/7/layout/VerticalHollowActionList"/>
    <dgm:cxn modelId="{1890DCE9-9D17-40F8-AB19-4AE056BE45B0}" type="presParOf" srcId="{409E2810-EA5B-488A-8E15-2E24A37998EA}" destId="{472FD5D9-225E-414A-BA2B-D3E7EF1F6B78}" srcOrd="0" destOrd="0" presId="urn:microsoft.com/office/officeart/2016/7/layout/VerticalHollowActionList"/>
    <dgm:cxn modelId="{E7229B33-0AB1-40DE-8973-ADD7E8E898FF}" type="presParOf" srcId="{409E2810-EA5B-488A-8E15-2E24A37998EA}" destId="{24FFFDAD-2272-49F5-AF06-D1082EE8CB0B}" srcOrd="1" destOrd="0" presId="urn:microsoft.com/office/officeart/2016/7/layout/VerticalHollowActionList"/>
    <dgm:cxn modelId="{D115A5F0-D587-44DC-A738-F8469E9FD3CE}" type="presParOf" srcId="{29F6160E-2E9B-4982-9109-130F895AD506}" destId="{19FBA90C-6FDF-4B53-83CB-6420CB4EAAF5}" srcOrd="3" destOrd="0" presId="urn:microsoft.com/office/officeart/2016/7/layout/VerticalHollowActionList"/>
    <dgm:cxn modelId="{09877811-AF7B-4623-B9F3-B89E7903C990}" type="presParOf" srcId="{29F6160E-2E9B-4982-9109-130F895AD506}" destId="{600F506A-7237-42FF-A238-529EB2B61990}" srcOrd="4" destOrd="0" presId="urn:microsoft.com/office/officeart/2016/7/layout/VerticalHollowActionList"/>
    <dgm:cxn modelId="{6A8F00F6-806A-4964-90E6-FF1427E56663}" type="presParOf" srcId="{600F506A-7237-42FF-A238-529EB2B61990}" destId="{A923C7C0-A7E4-4B45-8266-24055729D5EE}" srcOrd="0" destOrd="0" presId="urn:microsoft.com/office/officeart/2016/7/layout/VerticalHollowActionList"/>
    <dgm:cxn modelId="{E55E0F70-02C9-4849-A386-8F2122B28AB1}" type="presParOf" srcId="{600F506A-7237-42FF-A238-529EB2B61990}" destId="{BEA20619-4BF5-4F62-8010-DF42A60C7435}" srcOrd="1" destOrd="0" presId="urn:microsoft.com/office/officeart/2016/7/layout/VerticalHollowActionList"/>
    <dgm:cxn modelId="{147FC7C5-4B1B-4E43-B2A5-5B19A8F26E03}" type="presParOf" srcId="{29F6160E-2E9B-4982-9109-130F895AD506}" destId="{36DC2340-DCF8-4105-9796-654E16ACAEE6}" srcOrd="5" destOrd="0" presId="urn:microsoft.com/office/officeart/2016/7/layout/VerticalHollowActionList"/>
    <dgm:cxn modelId="{3AC0B6CE-4A8C-4594-9AB4-B73252459952}" type="presParOf" srcId="{29F6160E-2E9B-4982-9109-130F895AD506}" destId="{E37BEA7B-F059-4037-BE17-2A1A7D5959B7}" srcOrd="6" destOrd="0" presId="urn:microsoft.com/office/officeart/2016/7/layout/VerticalHollowActionList"/>
    <dgm:cxn modelId="{5FCB9F6D-B77F-4AD6-8286-C143BD2EB7A1}" type="presParOf" srcId="{E37BEA7B-F059-4037-BE17-2A1A7D5959B7}" destId="{78E30D07-C4A9-4431-9E81-9AE43883C606}" srcOrd="0" destOrd="0" presId="urn:microsoft.com/office/officeart/2016/7/layout/VerticalHollowActionList"/>
    <dgm:cxn modelId="{21701388-3F79-4B4C-A798-137D4BBD882D}" type="presParOf" srcId="{E37BEA7B-F059-4037-BE17-2A1A7D5959B7}" destId="{DBFF54D0-7CC0-4DEE-AE19-E587841431CA}" srcOrd="1" destOrd="0" presId="urn:microsoft.com/office/officeart/2016/7/layout/VerticalHollowActionList"/>
    <dgm:cxn modelId="{EA13611E-4E3D-4E45-BD6A-7EE9599A085E}" type="presParOf" srcId="{29F6160E-2E9B-4982-9109-130F895AD506}" destId="{9FBA3D35-F69A-435C-A0A8-C31ACD5FE352}" srcOrd="7" destOrd="0" presId="urn:microsoft.com/office/officeart/2016/7/layout/VerticalHollowActionList"/>
    <dgm:cxn modelId="{0BA731C7-92AD-4724-BE8D-8AE6511E5174}" type="presParOf" srcId="{29F6160E-2E9B-4982-9109-130F895AD506}" destId="{77D646FD-5468-44AC-A5F6-325EED78218B}" srcOrd="8" destOrd="0" presId="urn:microsoft.com/office/officeart/2016/7/layout/VerticalHollowActionList"/>
    <dgm:cxn modelId="{8FA10013-7368-4834-86C5-7E92B5199D9C}" type="presParOf" srcId="{77D646FD-5468-44AC-A5F6-325EED78218B}" destId="{B3D625B8-A99F-47C9-92CC-7F729D43995F}" srcOrd="0" destOrd="0" presId="urn:microsoft.com/office/officeart/2016/7/layout/VerticalHollowActionList"/>
    <dgm:cxn modelId="{5E099475-EC2A-4D1F-B1DA-858C70D77B0B}" type="presParOf" srcId="{77D646FD-5468-44AC-A5F6-325EED78218B}" destId="{0AE40297-8A72-4A88-967D-5A4EAF722814}" srcOrd="1" destOrd="0" presId="urn:microsoft.com/office/officeart/2016/7/layout/VerticalHollowActionList"/>
    <dgm:cxn modelId="{3753FBDF-56A6-4DFA-9164-F235C25F7004}" type="presParOf" srcId="{29F6160E-2E9B-4982-9109-130F895AD506}" destId="{707A0553-F6E1-4A7E-99D1-E07D97472198}" srcOrd="9" destOrd="0" presId="urn:microsoft.com/office/officeart/2016/7/layout/VerticalHollowActionList"/>
    <dgm:cxn modelId="{C4499BE3-28AD-4122-A3EA-8761F759C7F9}" type="presParOf" srcId="{29F6160E-2E9B-4982-9109-130F895AD506}" destId="{33BDB3F0-E258-4E8E-9ACE-132A46B0CC74}" srcOrd="10" destOrd="0" presId="urn:microsoft.com/office/officeart/2016/7/layout/VerticalHollowActionList"/>
    <dgm:cxn modelId="{CE05686A-A501-459F-BFD3-B745FDC91A84}" type="presParOf" srcId="{33BDB3F0-E258-4E8E-9ACE-132A46B0CC74}" destId="{C7FF1BB4-9A3E-40F7-9568-032DCA9A3D99}" srcOrd="0" destOrd="0" presId="urn:microsoft.com/office/officeart/2016/7/layout/VerticalHollowActionList"/>
    <dgm:cxn modelId="{FB5FDD3B-BC60-4A3C-8C2A-C7D1D89BFBF1}" type="presParOf" srcId="{33BDB3F0-E258-4E8E-9ACE-132A46B0CC74}" destId="{D25647E1-0462-41E8-ACDB-8789CD4BACB4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34DC365-2C77-4CA6-AF08-2FDD458EFA1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047F8E5-5022-4705-B8E8-84A33BC837C2}">
      <dgm:prSet/>
      <dgm:spPr/>
      <dgm:t>
        <a:bodyPr/>
        <a:lstStyle/>
        <a:p>
          <a:r>
            <a:rPr lang="en-GB"/>
            <a:t>Older people have diverse care, support and empowerment needs.</a:t>
          </a:r>
          <a:endParaRPr lang="en-US"/>
        </a:p>
      </dgm:t>
    </dgm:pt>
    <dgm:pt modelId="{388150C6-CC2F-46CD-B87E-C1770AD82500}" type="parTrans" cxnId="{36327ADF-7EE2-480B-A9E3-974221D59787}">
      <dgm:prSet/>
      <dgm:spPr/>
      <dgm:t>
        <a:bodyPr/>
        <a:lstStyle/>
        <a:p>
          <a:endParaRPr lang="en-US"/>
        </a:p>
      </dgm:t>
    </dgm:pt>
    <dgm:pt modelId="{F036D423-94A9-4836-BD95-A8333366D889}" type="sibTrans" cxnId="{36327ADF-7EE2-480B-A9E3-974221D59787}">
      <dgm:prSet/>
      <dgm:spPr/>
      <dgm:t>
        <a:bodyPr/>
        <a:lstStyle/>
        <a:p>
          <a:endParaRPr lang="en-US"/>
        </a:p>
      </dgm:t>
    </dgm:pt>
    <dgm:pt modelId="{710BFE0C-8102-45B8-A979-25C23C7874C7}">
      <dgm:prSet/>
      <dgm:spPr/>
      <dgm:t>
        <a:bodyPr/>
        <a:lstStyle/>
        <a:p>
          <a:r>
            <a:rPr lang="en-GB"/>
            <a:t>Independence and functional ability are key priorities.</a:t>
          </a:r>
          <a:endParaRPr lang="en-US"/>
        </a:p>
      </dgm:t>
    </dgm:pt>
    <dgm:pt modelId="{AD81F726-F8FB-4A7F-A60A-4CD913092D41}" type="parTrans" cxnId="{552A879F-9E2E-476B-9782-2CAD298F8DA9}">
      <dgm:prSet/>
      <dgm:spPr/>
      <dgm:t>
        <a:bodyPr/>
        <a:lstStyle/>
        <a:p>
          <a:endParaRPr lang="en-US"/>
        </a:p>
      </dgm:t>
    </dgm:pt>
    <dgm:pt modelId="{7EA2EEB8-9A1A-4E12-ADC6-1107F453C1A2}" type="sibTrans" cxnId="{552A879F-9E2E-476B-9782-2CAD298F8DA9}">
      <dgm:prSet/>
      <dgm:spPr/>
      <dgm:t>
        <a:bodyPr/>
        <a:lstStyle/>
        <a:p>
          <a:endParaRPr lang="en-US"/>
        </a:p>
      </dgm:t>
    </dgm:pt>
    <dgm:pt modelId="{4D8EA77E-BDF9-4E22-A115-7E33EC268A4A}">
      <dgm:prSet/>
      <dgm:spPr/>
      <dgm:t>
        <a:bodyPr/>
        <a:lstStyle/>
        <a:p>
          <a:r>
            <a:rPr lang="en-GB"/>
            <a:t>UK services provide important support but face significant challenges.</a:t>
          </a:r>
          <a:endParaRPr lang="en-US"/>
        </a:p>
      </dgm:t>
    </dgm:pt>
    <dgm:pt modelId="{CEFDAE5F-13AD-4280-A376-90E150B73725}" type="parTrans" cxnId="{16CB385F-BBB7-460E-AD59-AF15AA955E6D}">
      <dgm:prSet/>
      <dgm:spPr/>
      <dgm:t>
        <a:bodyPr/>
        <a:lstStyle/>
        <a:p>
          <a:endParaRPr lang="en-US"/>
        </a:p>
      </dgm:t>
    </dgm:pt>
    <dgm:pt modelId="{E60D096E-3B40-49F5-9911-65693426A6D7}" type="sibTrans" cxnId="{16CB385F-BBB7-460E-AD59-AF15AA955E6D}">
      <dgm:prSet/>
      <dgm:spPr/>
      <dgm:t>
        <a:bodyPr/>
        <a:lstStyle/>
        <a:p>
          <a:endParaRPr lang="en-US"/>
        </a:p>
      </dgm:t>
    </dgm:pt>
    <dgm:pt modelId="{8B936277-CB57-49FF-831B-08985F620AAE}">
      <dgm:prSet/>
      <dgm:spPr/>
      <dgm:t>
        <a:bodyPr/>
        <a:lstStyle/>
        <a:p>
          <a:r>
            <a:rPr lang="en-GB"/>
            <a:t>Future improvements should focus on person-centred and integrated care.</a:t>
          </a:r>
          <a:endParaRPr lang="en-US"/>
        </a:p>
      </dgm:t>
    </dgm:pt>
    <dgm:pt modelId="{1D026745-F9D1-4CD8-BF9F-1E41E3D71CD4}" type="parTrans" cxnId="{25DF2F59-093F-4A47-9696-D76A13A795FC}">
      <dgm:prSet/>
      <dgm:spPr/>
      <dgm:t>
        <a:bodyPr/>
        <a:lstStyle/>
        <a:p>
          <a:endParaRPr lang="en-US"/>
        </a:p>
      </dgm:t>
    </dgm:pt>
    <dgm:pt modelId="{38956A42-B175-4CE7-B124-DC984AC5530F}" type="sibTrans" cxnId="{25DF2F59-093F-4A47-9696-D76A13A795FC}">
      <dgm:prSet/>
      <dgm:spPr/>
      <dgm:t>
        <a:bodyPr/>
        <a:lstStyle/>
        <a:p>
          <a:endParaRPr lang="en-US"/>
        </a:p>
      </dgm:t>
    </dgm:pt>
    <dgm:pt modelId="{17B695CD-6491-4A6C-9FFA-7C43E6EDB084}" type="pres">
      <dgm:prSet presAssocID="{934DC365-2C77-4CA6-AF08-2FDD458EFA1A}" presName="linear" presStyleCnt="0">
        <dgm:presLayoutVars>
          <dgm:animLvl val="lvl"/>
          <dgm:resizeHandles val="exact"/>
        </dgm:presLayoutVars>
      </dgm:prSet>
      <dgm:spPr/>
    </dgm:pt>
    <dgm:pt modelId="{DC0DE0BC-DF2A-4E33-A799-89D3CA479A63}" type="pres">
      <dgm:prSet presAssocID="{B047F8E5-5022-4705-B8E8-84A33BC837C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F7CBB80-CD41-4DC5-8725-4C357C8B0FCA}" type="pres">
      <dgm:prSet presAssocID="{F036D423-94A9-4836-BD95-A8333366D889}" presName="spacer" presStyleCnt="0"/>
      <dgm:spPr/>
    </dgm:pt>
    <dgm:pt modelId="{209404B9-B1D8-4131-9389-56308872F354}" type="pres">
      <dgm:prSet presAssocID="{710BFE0C-8102-45B8-A979-25C23C7874C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F4BCFD1-BCD5-42C9-9CD1-4773CCF05F73}" type="pres">
      <dgm:prSet presAssocID="{7EA2EEB8-9A1A-4E12-ADC6-1107F453C1A2}" presName="spacer" presStyleCnt="0"/>
      <dgm:spPr/>
    </dgm:pt>
    <dgm:pt modelId="{D03CC689-EF8F-4738-8E18-5D4665935B35}" type="pres">
      <dgm:prSet presAssocID="{4D8EA77E-BDF9-4E22-A115-7E33EC268A4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F5C87D0-EBB5-40DD-B8C5-15FCC79F27DB}" type="pres">
      <dgm:prSet presAssocID="{E60D096E-3B40-49F5-9911-65693426A6D7}" presName="spacer" presStyleCnt="0"/>
      <dgm:spPr/>
    </dgm:pt>
    <dgm:pt modelId="{4DD397B3-AD16-425E-BA78-3AD5E11EDE12}" type="pres">
      <dgm:prSet presAssocID="{8B936277-CB57-49FF-831B-08985F620AA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02F7902-D81C-4017-A566-B98A9C3C1F91}" type="presOf" srcId="{4D8EA77E-BDF9-4E22-A115-7E33EC268A4A}" destId="{D03CC689-EF8F-4738-8E18-5D4665935B35}" srcOrd="0" destOrd="0" presId="urn:microsoft.com/office/officeart/2005/8/layout/vList2"/>
    <dgm:cxn modelId="{BCA8E438-7E07-413C-BBE1-24283FCF1550}" type="presOf" srcId="{710BFE0C-8102-45B8-A979-25C23C7874C7}" destId="{209404B9-B1D8-4131-9389-56308872F354}" srcOrd="0" destOrd="0" presId="urn:microsoft.com/office/officeart/2005/8/layout/vList2"/>
    <dgm:cxn modelId="{81CA3640-A4EE-459A-A31B-D6B3EF0803F6}" type="presOf" srcId="{934DC365-2C77-4CA6-AF08-2FDD458EFA1A}" destId="{17B695CD-6491-4A6C-9FFA-7C43E6EDB084}" srcOrd="0" destOrd="0" presId="urn:microsoft.com/office/officeart/2005/8/layout/vList2"/>
    <dgm:cxn modelId="{16CB385F-BBB7-460E-AD59-AF15AA955E6D}" srcId="{934DC365-2C77-4CA6-AF08-2FDD458EFA1A}" destId="{4D8EA77E-BDF9-4E22-A115-7E33EC268A4A}" srcOrd="2" destOrd="0" parTransId="{CEFDAE5F-13AD-4280-A376-90E150B73725}" sibTransId="{E60D096E-3B40-49F5-9911-65693426A6D7}"/>
    <dgm:cxn modelId="{048EED64-7ED8-495A-BFDC-3531DB714293}" type="presOf" srcId="{B047F8E5-5022-4705-B8E8-84A33BC837C2}" destId="{DC0DE0BC-DF2A-4E33-A799-89D3CA479A63}" srcOrd="0" destOrd="0" presId="urn:microsoft.com/office/officeart/2005/8/layout/vList2"/>
    <dgm:cxn modelId="{25DF2F59-093F-4A47-9696-D76A13A795FC}" srcId="{934DC365-2C77-4CA6-AF08-2FDD458EFA1A}" destId="{8B936277-CB57-49FF-831B-08985F620AAE}" srcOrd="3" destOrd="0" parTransId="{1D026745-F9D1-4CD8-BF9F-1E41E3D71CD4}" sibTransId="{38956A42-B175-4CE7-B124-DC984AC5530F}"/>
    <dgm:cxn modelId="{C819427E-4A30-43F6-B887-DA4B83C53F94}" type="presOf" srcId="{8B936277-CB57-49FF-831B-08985F620AAE}" destId="{4DD397B3-AD16-425E-BA78-3AD5E11EDE12}" srcOrd="0" destOrd="0" presId="urn:microsoft.com/office/officeart/2005/8/layout/vList2"/>
    <dgm:cxn modelId="{552A879F-9E2E-476B-9782-2CAD298F8DA9}" srcId="{934DC365-2C77-4CA6-AF08-2FDD458EFA1A}" destId="{710BFE0C-8102-45B8-A979-25C23C7874C7}" srcOrd="1" destOrd="0" parTransId="{AD81F726-F8FB-4A7F-A60A-4CD913092D41}" sibTransId="{7EA2EEB8-9A1A-4E12-ADC6-1107F453C1A2}"/>
    <dgm:cxn modelId="{36327ADF-7EE2-480B-A9E3-974221D59787}" srcId="{934DC365-2C77-4CA6-AF08-2FDD458EFA1A}" destId="{B047F8E5-5022-4705-B8E8-84A33BC837C2}" srcOrd="0" destOrd="0" parTransId="{388150C6-CC2F-46CD-B87E-C1770AD82500}" sibTransId="{F036D423-94A9-4836-BD95-A8333366D889}"/>
    <dgm:cxn modelId="{92C24F79-E5D1-47D2-B4AB-92EFAD95A5AE}" type="presParOf" srcId="{17B695CD-6491-4A6C-9FFA-7C43E6EDB084}" destId="{DC0DE0BC-DF2A-4E33-A799-89D3CA479A63}" srcOrd="0" destOrd="0" presId="urn:microsoft.com/office/officeart/2005/8/layout/vList2"/>
    <dgm:cxn modelId="{23C58DA9-460E-4F01-9107-6F36D5648B97}" type="presParOf" srcId="{17B695CD-6491-4A6C-9FFA-7C43E6EDB084}" destId="{EF7CBB80-CD41-4DC5-8725-4C357C8B0FCA}" srcOrd="1" destOrd="0" presId="urn:microsoft.com/office/officeart/2005/8/layout/vList2"/>
    <dgm:cxn modelId="{C51A2F9E-1B62-4814-B8ED-E20EC2614B13}" type="presParOf" srcId="{17B695CD-6491-4A6C-9FFA-7C43E6EDB084}" destId="{209404B9-B1D8-4131-9389-56308872F354}" srcOrd="2" destOrd="0" presId="urn:microsoft.com/office/officeart/2005/8/layout/vList2"/>
    <dgm:cxn modelId="{53171E81-B018-450B-898B-838E435917A9}" type="presParOf" srcId="{17B695CD-6491-4A6C-9FFA-7C43E6EDB084}" destId="{0F4BCFD1-BCD5-42C9-9CD1-4773CCF05F73}" srcOrd="3" destOrd="0" presId="urn:microsoft.com/office/officeart/2005/8/layout/vList2"/>
    <dgm:cxn modelId="{4C47CC74-DF9A-4D9D-8920-55DC8394CC95}" type="presParOf" srcId="{17B695CD-6491-4A6C-9FFA-7C43E6EDB084}" destId="{D03CC689-EF8F-4738-8E18-5D4665935B35}" srcOrd="4" destOrd="0" presId="urn:microsoft.com/office/officeart/2005/8/layout/vList2"/>
    <dgm:cxn modelId="{C9C72BEB-99A9-4697-8508-24373CB9F275}" type="presParOf" srcId="{17B695CD-6491-4A6C-9FFA-7C43E6EDB084}" destId="{DF5C87D0-EBB5-40DD-B8C5-15FCC79F27DB}" srcOrd="5" destOrd="0" presId="urn:microsoft.com/office/officeart/2005/8/layout/vList2"/>
    <dgm:cxn modelId="{AF13CA81-0C50-448A-96D3-2A5B53F6A45E}" type="presParOf" srcId="{17B695CD-6491-4A6C-9FFA-7C43E6EDB084}" destId="{4DD397B3-AD16-425E-BA78-3AD5E11EDE1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AD4284-172D-4550-BDD8-ED745ED880D9}">
      <dsp:nvSpPr>
        <dsp:cNvPr id="0" name=""/>
        <dsp:cNvSpPr/>
      </dsp:nvSpPr>
      <dsp:spPr>
        <a:xfrm>
          <a:off x="0" y="629959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Maintaining independence and autonomy (Department of Health and Social Care, 2022).</a:t>
          </a:r>
          <a:endParaRPr lang="en-US" sz="2500" kern="1200"/>
        </a:p>
      </dsp:txBody>
      <dsp:txXfrm>
        <a:off x="48547" y="678506"/>
        <a:ext cx="6569739" cy="897406"/>
      </dsp:txXfrm>
    </dsp:sp>
    <dsp:sp modelId="{286F5E2A-FFB9-4F35-B318-1F35D1862E4D}">
      <dsp:nvSpPr>
        <dsp:cNvPr id="0" name=""/>
        <dsp:cNvSpPr/>
      </dsp:nvSpPr>
      <dsp:spPr>
        <a:xfrm>
          <a:off x="0" y="1696460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Involvement in decision-making regarding care (Care Act, 2014).</a:t>
          </a:r>
          <a:endParaRPr lang="en-US" sz="2500" kern="1200"/>
        </a:p>
      </dsp:txBody>
      <dsp:txXfrm>
        <a:off x="48547" y="1745007"/>
        <a:ext cx="6569739" cy="897406"/>
      </dsp:txXfrm>
    </dsp:sp>
    <dsp:sp modelId="{8F6571EC-714A-44FB-9086-6D6F5510A063}">
      <dsp:nvSpPr>
        <dsp:cNvPr id="0" name=""/>
        <dsp:cNvSpPr/>
      </dsp:nvSpPr>
      <dsp:spPr>
        <a:xfrm>
          <a:off x="0" y="2762960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Preserving dignity and choice (Department of Health and Social Care, 2022).</a:t>
          </a:r>
          <a:endParaRPr lang="en-US" sz="2500" kern="1200"/>
        </a:p>
      </dsp:txBody>
      <dsp:txXfrm>
        <a:off x="48547" y="2811507"/>
        <a:ext cx="6569739" cy="897406"/>
      </dsp:txXfrm>
    </dsp:sp>
    <dsp:sp modelId="{1FD5934A-1ED0-4487-AB4D-AA5F29A1A587}">
      <dsp:nvSpPr>
        <dsp:cNvPr id="0" name=""/>
        <dsp:cNvSpPr/>
      </dsp:nvSpPr>
      <dsp:spPr>
        <a:xfrm>
          <a:off x="0" y="3829460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Supporting self-management of health conditions (NHS England, 2024).</a:t>
          </a:r>
          <a:endParaRPr lang="en-US" sz="2500" kern="1200"/>
        </a:p>
      </dsp:txBody>
      <dsp:txXfrm>
        <a:off x="48547" y="3878007"/>
        <a:ext cx="6569739" cy="8974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144EAE-7B84-4DDC-B1EA-28DEFE01F223}">
      <dsp:nvSpPr>
        <dsp:cNvPr id="0" name=""/>
        <dsp:cNvSpPr/>
      </dsp:nvSpPr>
      <dsp:spPr>
        <a:xfrm>
          <a:off x="0" y="263651"/>
          <a:ext cx="6253721" cy="123771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Older people may need:</a:t>
          </a:r>
          <a:endParaRPr lang="en-US" sz="3100" kern="1200"/>
        </a:p>
      </dsp:txBody>
      <dsp:txXfrm>
        <a:off x="60420" y="324071"/>
        <a:ext cx="6132881" cy="1116873"/>
      </dsp:txXfrm>
    </dsp:sp>
    <dsp:sp modelId="{FD59D587-4C5F-47C3-8164-BF439CB39C0D}">
      <dsp:nvSpPr>
        <dsp:cNvPr id="0" name=""/>
        <dsp:cNvSpPr/>
      </dsp:nvSpPr>
      <dsp:spPr>
        <a:xfrm>
          <a:off x="0" y="1501364"/>
          <a:ext cx="6253721" cy="2053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556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Emotional support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Social interaction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Community participation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Mental health services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Family support</a:t>
          </a:r>
          <a:endParaRPr lang="en-US" sz="2400" kern="1200"/>
        </a:p>
      </dsp:txBody>
      <dsp:txXfrm>
        <a:off x="0" y="1501364"/>
        <a:ext cx="6253721" cy="2053440"/>
      </dsp:txXfrm>
    </dsp:sp>
    <dsp:sp modelId="{525DDE15-F955-43D0-AAD0-11F06579DAD9}">
      <dsp:nvSpPr>
        <dsp:cNvPr id="0" name=""/>
        <dsp:cNvSpPr/>
      </dsp:nvSpPr>
      <dsp:spPr>
        <a:xfrm>
          <a:off x="0" y="3554805"/>
          <a:ext cx="6253721" cy="1237713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Social support reduces loneliness and improves wellbeing.</a:t>
          </a:r>
          <a:endParaRPr lang="en-US" sz="3100" kern="1200"/>
        </a:p>
      </dsp:txBody>
      <dsp:txXfrm>
        <a:off x="60420" y="3615225"/>
        <a:ext cx="6132881" cy="11168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F186B0-5067-4869-A354-E217BA0859A3}">
      <dsp:nvSpPr>
        <dsp:cNvPr id="0" name=""/>
        <dsp:cNvSpPr/>
      </dsp:nvSpPr>
      <dsp:spPr>
        <a:xfrm>
          <a:off x="551228" y="3261"/>
          <a:ext cx="4052413" cy="243144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Functional ability includes:</a:t>
          </a:r>
          <a:endParaRPr lang="en-US" sz="27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Mobility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Self-care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Communication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Daily living activities</a:t>
          </a:r>
          <a:endParaRPr lang="en-US" sz="2100" kern="1200"/>
        </a:p>
      </dsp:txBody>
      <dsp:txXfrm>
        <a:off x="551228" y="3261"/>
        <a:ext cx="4052413" cy="2431447"/>
      </dsp:txXfrm>
    </dsp:sp>
    <dsp:sp modelId="{5B3ED141-01E6-43D2-B01F-19F35FE6098F}">
      <dsp:nvSpPr>
        <dsp:cNvPr id="0" name=""/>
        <dsp:cNvSpPr/>
      </dsp:nvSpPr>
      <dsp:spPr>
        <a:xfrm>
          <a:off x="551228" y="2839951"/>
          <a:ext cx="4052413" cy="243144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Maintaining function helps older adults remain independent longer.</a:t>
          </a:r>
          <a:endParaRPr lang="en-US" sz="2700" kern="1200"/>
        </a:p>
      </dsp:txBody>
      <dsp:txXfrm>
        <a:off x="551228" y="2839951"/>
        <a:ext cx="4052413" cy="243144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84FBF1-730A-47E6-B6B2-BF23ECF3405B}">
      <dsp:nvSpPr>
        <dsp:cNvPr id="0" name=""/>
        <dsp:cNvSpPr/>
      </dsp:nvSpPr>
      <dsp:spPr>
        <a:xfrm>
          <a:off x="0" y="274469"/>
          <a:ext cx="5811128" cy="1272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Current UK Support ServicesExamples include:</a:t>
          </a:r>
          <a:endParaRPr lang="en-US" sz="3200" kern="1200"/>
        </a:p>
      </dsp:txBody>
      <dsp:txXfrm>
        <a:off x="62141" y="336610"/>
        <a:ext cx="5686846" cy="1148678"/>
      </dsp:txXfrm>
    </dsp:sp>
    <dsp:sp modelId="{09DA12C6-FE9F-4929-8F21-34D870E94854}">
      <dsp:nvSpPr>
        <dsp:cNvPr id="0" name=""/>
        <dsp:cNvSpPr/>
      </dsp:nvSpPr>
      <dsp:spPr>
        <a:xfrm>
          <a:off x="0" y="1547429"/>
          <a:ext cx="5811128" cy="2583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503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/>
            <a:t>NHS services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/>
            <a:t>Social care services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/>
            <a:t>Community nursing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/>
            <a:t>Occupational therapy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/>
            <a:t>Reablement services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/>
            <a:t>Care homes</a:t>
          </a:r>
          <a:endParaRPr lang="en-US" sz="2500" kern="1200"/>
        </a:p>
      </dsp:txBody>
      <dsp:txXfrm>
        <a:off x="0" y="1547429"/>
        <a:ext cx="5811128" cy="2583360"/>
      </dsp:txXfrm>
    </dsp:sp>
    <dsp:sp modelId="{B91F5386-B012-4DF7-8A32-F760D578E1D8}">
      <dsp:nvSpPr>
        <dsp:cNvPr id="0" name=""/>
        <dsp:cNvSpPr/>
      </dsp:nvSpPr>
      <dsp:spPr>
        <a:xfrm>
          <a:off x="0" y="4130789"/>
          <a:ext cx="5811128" cy="127296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These services aim to promote independence and safety.</a:t>
          </a:r>
          <a:endParaRPr lang="en-US" sz="3200" kern="1200"/>
        </a:p>
      </dsp:txBody>
      <dsp:txXfrm>
        <a:off x="62141" y="4192930"/>
        <a:ext cx="5686846" cy="11486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9CF5BA-2309-401E-9823-DD87DE47047A}">
      <dsp:nvSpPr>
        <dsp:cNvPr id="0" name=""/>
        <dsp:cNvSpPr/>
      </dsp:nvSpPr>
      <dsp:spPr>
        <a:xfrm rot="16200000">
          <a:off x="2338" y="1178"/>
          <a:ext cx="4348981" cy="4348981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Key UK policies:</a:t>
          </a:r>
          <a:endParaRPr lang="en-US" sz="27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Care Act 2014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NHS Long Term Plan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Adult Social Care Reform</a:t>
          </a:r>
          <a:endParaRPr lang="en-US" sz="2100" kern="1200"/>
        </a:p>
      </dsp:txBody>
      <dsp:txXfrm rot="5400000">
        <a:off x="2338" y="1088423"/>
        <a:ext cx="3587909" cy="2174491"/>
      </dsp:txXfrm>
    </dsp:sp>
    <dsp:sp modelId="{87327A80-06A8-4E57-A4C1-0BDE7F84F2BA}">
      <dsp:nvSpPr>
        <dsp:cNvPr id="0" name=""/>
        <dsp:cNvSpPr/>
      </dsp:nvSpPr>
      <dsp:spPr>
        <a:xfrm rot="5400000">
          <a:off x="6164280" y="1178"/>
          <a:ext cx="4348981" cy="4348981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These policies focus on wellbeing, prevention and person-centred care.</a:t>
          </a:r>
          <a:endParaRPr lang="en-US" sz="2700" kern="1200"/>
        </a:p>
      </dsp:txBody>
      <dsp:txXfrm rot="-5400000">
        <a:off x="6925352" y="1088423"/>
        <a:ext cx="3587909" cy="217449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071F3F-A621-4D38-948B-3EE09E0A1C9B}">
      <dsp:nvSpPr>
        <dsp:cNvPr id="0" name=""/>
        <dsp:cNvSpPr/>
      </dsp:nvSpPr>
      <dsp:spPr>
        <a:xfrm>
          <a:off x="3047019" y="1806888"/>
          <a:ext cx="67030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0300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64646" y="1849103"/>
        <a:ext cx="35045" cy="7009"/>
      </dsp:txXfrm>
    </dsp:sp>
    <dsp:sp modelId="{79BF68A7-BDB5-4EB8-9AF4-EA42BCD46826}">
      <dsp:nvSpPr>
        <dsp:cNvPr id="0" name=""/>
        <dsp:cNvSpPr/>
      </dsp:nvSpPr>
      <dsp:spPr>
        <a:xfrm>
          <a:off x="1427" y="938390"/>
          <a:ext cx="3047391" cy="182843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9325" tIns="156743" rIns="149325" bIns="156743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Strengths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Person-centred approaches support individual needs (NHS England, 2024).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Community services help older adults remain at home longer (The King's Fund, 2024).</a:t>
          </a:r>
          <a:endParaRPr lang="en-US" sz="1300" kern="1200"/>
        </a:p>
      </dsp:txBody>
      <dsp:txXfrm>
        <a:off x="1427" y="938390"/>
        <a:ext cx="3047391" cy="1828435"/>
      </dsp:txXfrm>
    </dsp:sp>
    <dsp:sp modelId="{4691DD05-06DE-4663-9B8E-98B84D636C7D}">
      <dsp:nvSpPr>
        <dsp:cNvPr id="0" name=""/>
        <dsp:cNvSpPr/>
      </dsp:nvSpPr>
      <dsp:spPr>
        <a:xfrm>
          <a:off x="3749719" y="938390"/>
          <a:ext cx="3047391" cy="182843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9325" tIns="156743" rIns="149325" bIns="156743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Limitations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Workforce shortages affect service delivery (The King's Fund, 2024).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Social care funding remains under pressure (The King's Fund, 2024).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Waiting times can delay access to support (NHS England, 2024).</a:t>
          </a:r>
          <a:endParaRPr lang="en-US" sz="1300" kern="1200"/>
        </a:p>
      </dsp:txBody>
      <dsp:txXfrm>
        <a:off x="3749719" y="938390"/>
        <a:ext cx="3047391" cy="182843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079A9B-7661-4054-A744-41216498C5B4}">
      <dsp:nvSpPr>
        <dsp:cNvPr id="0" name=""/>
        <dsp:cNvSpPr/>
      </dsp:nvSpPr>
      <dsp:spPr>
        <a:xfrm>
          <a:off x="0" y="2838"/>
          <a:ext cx="6798539" cy="638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Benefits</a:t>
          </a:r>
          <a:endParaRPr lang="en-US" sz="2600" kern="1200"/>
        </a:p>
      </dsp:txBody>
      <dsp:txXfrm>
        <a:off x="31185" y="34023"/>
        <a:ext cx="6736169" cy="576450"/>
      </dsp:txXfrm>
    </dsp:sp>
    <dsp:sp modelId="{1FB78FF0-607A-4C5A-9174-F9990BAB76AB}">
      <dsp:nvSpPr>
        <dsp:cNvPr id="0" name=""/>
        <dsp:cNvSpPr/>
      </dsp:nvSpPr>
      <dsp:spPr>
        <a:xfrm>
          <a:off x="0" y="641658"/>
          <a:ext cx="6798539" cy="104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854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Promotes independence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Early intervention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Reduces hospital admissions</a:t>
          </a:r>
          <a:endParaRPr lang="en-US" sz="2000" kern="1200"/>
        </a:p>
      </dsp:txBody>
      <dsp:txXfrm>
        <a:off x="0" y="641658"/>
        <a:ext cx="6798539" cy="1049490"/>
      </dsp:txXfrm>
    </dsp:sp>
    <dsp:sp modelId="{D919B709-7846-4E0F-950A-21C709D1056A}">
      <dsp:nvSpPr>
        <dsp:cNvPr id="0" name=""/>
        <dsp:cNvSpPr/>
      </dsp:nvSpPr>
      <dsp:spPr>
        <a:xfrm>
          <a:off x="0" y="1691148"/>
          <a:ext cx="6798539" cy="63882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Challenges</a:t>
          </a:r>
          <a:endParaRPr lang="en-US" sz="2600" kern="1200"/>
        </a:p>
      </dsp:txBody>
      <dsp:txXfrm>
        <a:off x="31185" y="1722333"/>
        <a:ext cx="6736169" cy="576450"/>
      </dsp:txXfrm>
    </dsp:sp>
    <dsp:sp modelId="{92C59D66-8522-4C92-BA7F-665807EDB0F2}">
      <dsp:nvSpPr>
        <dsp:cNvPr id="0" name=""/>
        <dsp:cNvSpPr/>
      </dsp:nvSpPr>
      <dsp:spPr>
        <a:xfrm>
          <a:off x="0" y="2329968"/>
          <a:ext cx="6798539" cy="1372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854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Digital exclusion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Cost barriers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Privacy concerns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Lack of digital literacy</a:t>
          </a:r>
          <a:endParaRPr lang="en-US" sz="2000" kern="1200"/>
        </a:p>
      </dsp:txBody>
      <dsp:txXfrm>
        <a:off x="0" y="2329968"/>
        <a:ext cx="6798539" cy="137241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E296F3-3AA5-4ACA-94D5-C692CF845B14}">
      <dsp:nvSpPr>
        <dsp:cNvPr id="0" name=""/>
        <dsp:cNvSpPr/>
      </dsp:nvSpPr>
      <dsp:spPr>
        <a:xfrm>
          <a:off x="1359707" y="452"/>
          <a:ext cx="5438831" cy="58798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528" tIns="149348" rIns="105528" bIns="14934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Increase social care funding.</a:t>
          </a:r>
        </a:p>
      </dsp:txBody>
      <dsp:txXfrm>
        <a:off x="1359707" y="452"/>
        <a:ext cx="5438831" cy="587986"/>
      </dsp:txXfrm>
    </dsp:sp>
    <dsp:sp modelId="{6BF3EA9A-34C0-4137-8B0E-EDDDB5CC2A3B}">
      <dsp:nvSpPr>
        <dsp:cNvPr id="0" name=""/>
        <dsp:cNvSpPr/>
      </dsp:nvSpPr>
      <dsp:spPr>
        <a:xfrm>
          <a:off x="0" y="452"/>
          <a:ext cx="1359707" cy="58798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951" tIns="58080" rIns="71951" bIns="580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Increase</a:t>
          </a:r>
        </a:p>
      </dsp:txBody>
      <dsp:txXfrm>
        <a:off x="0" y="452"/>
        <a:ext cx="1359707" cy="587986"/>
      </dsp:txXfrm>
    </dsp:sp>
    <dsp:sp modelId="{24FFFDAD-2272-49F5-AF06-D1082EE8CB0B}">
      <dsp:nvSpPr>
        <dsp:cNvPr id="0" name=""/>
        <dsp:cNvSpPr/>
      </dsp:nvSpPr>
      <dsp:spPr>
        <a:xfrm>
          <a:off x="1359707" y="623717"/>
          <a:ext cx="5438831" cy="587986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528" tIns="149348" rIns="105528" bIns="14934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Expand community-based services.</a:t>
          </a:r>
        </a:p>
      </dsp:txBody>
      <dsp:txXfrm>
        <a:off x="1359707" y="623717"/>
        <a:ext cx="5438831" cy="587986"/>
      </dsp:txXfrm>
    </dsp:sp>
    <dsp:sp modelId="{472FD5D9-225E-414A-BA2B-D3E7EF1F6B78}">
      <dsp:nvSpPr>
        <dsp:cNvPr id="0" name=""/>
        <dsp:cNvSpPr/>
      </dsp:nvSpPr>
      <dsp:spPr>
        <a:xfrm>
          <a:off x="0" y="623717"/>
          <a:ext cx="1359707" cy="58798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951" tIns="58080" rIns="71951" bIns="580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Expand</a:t>
          </a:r>
        </a:p>
      </dsp:txBody>
      <dsp:txXfrm>
        <a:off x="0" y="623717"/>
        <a:ext cx="1359707" cy="587986"/>
      </dsp:txXfrm>
    </dsp:sp>
    <dsp:sp modelId="{BEA20619-4BF5-4F62-8010-DF42A60C7435}">
      <dsp:nvSpPr>
        <dsp:cNvPr id="0" name=""/>
        <dsp:cNvSpPr/>
      </dsp:nvSpPr>
      <dsp:spPr>
        <a:xfrm>
          <a:off x="1359707" y="1246982"/>
          <a:ext cx="5438831" cy="587986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528" tIns="149348" rIns="105528" bIns="14934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Improve access to technology training.</a:t>
          </a:r>
        </a:p>
      </dsp:txBody>
      <dsp:txXfrm>
        <a:off x="1359707" y="1246982"/>
        <a:ext cx="5438831" cy="587986"/>
      </dsp:txXfrm>
    </dsp:sp>
    <dsp:sp modelId="{A923C7C0-A7E4-4B45-8266-24055729D5EE}">
      <dsp:nvSpPr>
        <dsp:cNvPr id="0" name=""/>
        <dsp:cNvSpPr/>
      </dsp:nvSpPr>
      <dsp:spPr>
        <a:xfrm>
          <a:off x="0" y="1246982"/>
          <a:ext cx="1359707" cy="58798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951" tIns="58080" rIns="71951" bIns="580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Improve</a:t>
          </a:r>
        </a:p>
      </dsp:txBody>
      <dsp:txXfrm>
        <a:off x="0" y="1246982"/>
        <a:ext cx="1359707" cy="587986"/>
      </dsp:txXfrm>
    </dsp:sp>
    <dsp:sp modelId="{DBFF54D0-7CC0-4DEE-AE19-E587841431CA}">
      <dsp:nvSpPr>
        <dsp:cNvPr id="0" name=""/>
        <dsp:cNvSpPr/>
      </dsp:nvSpPr>
      <dsp:spPr>
        <a:xfrm>
          <a:off x="1359707" y="1870248"/>
          <a:ext cx="5438831" cy="587986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528" tIns="149348" rIns="105528" bIns="14934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Strengthen integrated health and social care.</a:t>
          </a:r>
        </a:p>
      </dsp:txBody>
      <dsp:txXfrm>
        <a:off x="1359707" y="1870248"/>
        <a:ext cx="5438831" cy="587986"/>
      </dsp:txXfrm>
    </dsp:sp>
    <dsp:sp modelId="{78E30D07-C4A9-4431-9E81-9AE43883C606}">
      <dsp:nvSpPr>
        <dsp:cNvPr id="0" name=""/>
        <dsp:cNvSpPr/>
      </dsp:nvSpPr>
      <dsp:spPr>
        <a:xfrm>
          <a:off x="0" y="1870248"/>
          <a:ext cx="1359707" cy="58798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951" tIns="58080" rIns="71951" bIns="580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Strengthen</a:t>
          </a:r>
        </a:p>
      </dsp:txBody>
      <dsp:txXfrm>
        <a:off x="0" y="1870248"/>
        <a:ext cx="1359707" cy="587986"/>
      </dsp:txXfrm>
    </dsp:sp>
    <dsp:sp modelId="{0AE40297-8A72-4A88-967D-5A4EAF722814}">
      <dsp:nvSpPr>
        <dsp:cNvPr id="0" name=""/>
        <dsp:cNvSpPr/>
      </dsp:nvSpPr>
      <dsp:spPr>
        <a:xfrm>
          <a:off x="1359707" y="2493513"/>
          <a:ext cx="5438831" cy="587986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528" tIns="149348" rIns="105528" bIns="14934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Enhance support for family carers.</a:t>
          </a:r>
        </a:p>
      </dsp:txBody>
      <dsp:txXfrm>
        <a:off x="1359707" y="2493513"/>
        <a:ext cx="5438831" cy="587986"/>
      </dsp:txXfrm>
    </dsp:sp>
    <dsp:sp modelId="{B3D625B8-A99F-47C9-92CC-7F729D43995F}">
      <dsp:nvSpPr>
        <dsp:cNvPr id="0" name=""/>
        <dsp:cNvSpPr/>
      </dsp:nvSpPr>
      <dsp:spPr>
        <a:xfrm>
          <a:off x="0" y="2493513"/>
          <a:ext cx="1359707" cy="58798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951" tIns="58080" rIns="71951" bIns="580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Enhance</a:t>
          </a:r>
        </a:p>
      </dsp:txBody>
      <dsp:txXfrm>
        <a:off x="0" y="2493513"/>
        <a:ext cx="1359707" cy="587986"/>
      </dsp:txXfrm>
    </dsp:sp>
    <dsp:sp modelId="{D25647E1-0462-41E8-ACDB-8789CD4BACB4}">
      <dsp:nvSpPr>
        <dsp:cNvPr id="0" name=""/>
        <dsp:cNvSpPr/>
      </dsp:nvSpPr>
      <dsp:spPr>
        <a:xfrm>
          <a:off x="1359707" y="3116778"/>
          <a:ext cx="5438831" cy="587986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5528" tIns="149348" rIns="105528" bIns="14934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Promote preventative healthcare.</a:t>
          </a:r>
        </a:p>
      </dsp:txBody>
      <dsp:txXfrm>
        <a:off x="1359707" y="3116778"/>
        <a:ext cx="5438831" cy="587986"/>
      </dsp:txXfrm>
    </dsp:sp>
    <dsp:sp modelId="{C7FF1BB4-9A3E-40F7-9568-032DCA9A3D99}">
      <dsp:nvSpPr>
        <dsp:cNvPr id="0" name=""/>
        <dsp:cNvSpPr/>
      </dsp:nvSpPr>
      <dsp:spPr>
        <a:xfrm>
          <a:off x="0" y="3116778"/>
          <a:ext cx="1359707" cy="58798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951" tIns="58080" rIns="71951" bIns="580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Promote</a:t>
          </a:r>
        </a:p>
      </dsp:txBody>
      <dsp:txXfrm>
        <a:off x="0" y="3116778"/>
        <a:ext cx="1359707" cy="58798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0DE0BC-DF2A-4E33-A799-89D3CA479A63}">
      <dsp:nvSpPr>
        <dsp:cNvPr id="0" name=""/>
        <dsp:cNvSpPr/>
      </dsp:nvSpPr>
      <dsp:spPr>
        <a:xfrm>
          <a:off x="0" y="210559"/>
          <a:ext cx="6666833" cy="11934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Older people have diverse care, support and empowerment needs.</a:t>
          </a:r>
          <a:endParaRPr lang="en-US" sz="3000" kern="1200"/>
        </a:p>
      </dsp:txBody>
      <dsp:txXfrm>
        <a:off x="58257" y="268816"/>
        <a:ext cx="6550319" cy="1076886"/>
      </dsp:txXfrm>
    </dsp:sp>
    <dsp:sp modelId="{209404B9-B1D8-4131-9389-56308872F354}">
      <dsp:nvSpPr>
        <dsp:cNvPr id="0" name=""/>
        <dsp:cNvSpPr/>
      </dsp:nvSpPr>
      <dsp:spPr>
        <a:xfrm>
          <a:off x="0" y="1490359"/>
          <a:ext cx="6666833" cy="119340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Independence and functional ability are key priorities.</a:t>
          </a:r>
          <a:endParaRPr lang="en-US" sz="3000" kern="1200"/>
        </a:p>
      </dsp:txBody>
      <dsp:txXfrm>
        <a:off x="58257" y="1548616"/>
        <a:ext cx="6550319" cy="1076886"/>
      </dsp:txXfrm>
    </dsp:sp>
    <dsp:sp modelId="{D03CC689-EF8F-4738-8E18-5D4665935B35}">
      <dsp:nvSpPr>
        <dsp:cNvPr id="0" name=""/>
        <dsp:cNvSpPr/>
      </dsp:nvSpPr>
      <dsp:spPr>
        <a:xfrm>
          <a:off x="0" y="2770159"/>
          <a:ext cx="6666833" cy="119340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UK services provide important support but face significant challenges.</a:t>
          </a:r>
          <a:endParaRPr lang="en-US" sz="3000" kern="1200"/>
        </a:p>
      </dsp:txBody>
      <dsp:txXfrm>
        <a:off x="58257" y="2828416"/>
        <a:ext cx="6550319" cy="1076886"/>
      </dsp:txXfrm>
    </dsp:sp>
    <dsp:sp modelId="{4DD397B3-AD16-425E-BA78-3AD5E11EDE12}">
      <dsp:nvSpPr>
        <dsp:cNvPr id="0" name=""/>
        <dsp:cNvSpPr/>
      </dsp:nvSpPr>
      <dsp:spPr>
        <a:xfrm>
          <a:off x="0" y="4049960"/>
          <a:ext cx="6666833" cy="119340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Future improvements should focus on person-centred and integrated care.</a:t>
          </a:r>
          <a:endParaRPr lang="en-US" sz="3000" kern="1200"/>
        </a:p>
      </dsp:txBody>
      <dsp:txXfrm>
        <a:off x="58257" y="4108217"/>
        <a:ext cx="6550319" cy="10768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6390D5-DA5D-42FA-8656-A8D7B9D2B6B0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DB97F-6274-4BEB-9784-45E062FF2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748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6DB97F-6274-4BEB-9784-45E062FF286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493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6DB97F-6274-4BEB-9784-45E062FF286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0402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0C990-B158-1C5B-DF50-32F5291834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31F124-9DF2-0387-7CA2-C08E837B2E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E79785-2D6A-6418-6113-34DA496AA1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90219-82DD-4CA2-871C-A7BB95906727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CD76FD-7E27-7434-E4B3-18FAF72BE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FF33F3-FF53-626F-C98E-C0A213D7A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B26DF-686F-4F6F-8D0E-A406C0EF7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609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18D82-AFC6-6D1E-C5D5-3529D27BA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A9798-4D98-2968-AF42-352B9B6873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9C6074-2B60-F3BF-9610-17EA661C87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90219-82DD-4CA2-871C-A7BB95906727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7AC0F9-3ABD-FE00-1984-AFE618312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078824-95A1-A6AA-C6F5-C431641E0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B26DF-686F-4F6F-8D0E-A406C0EF7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202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3FEE4-5069-CF57-8EAA-FBD36E2A7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B1EA18-798F-FB70-F339-03D4673B6A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29CBBC-BC0C-35AD-6E6F-AE6DBA374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90219-82DD-4CA2-871C-A7BB95906727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3A485-CB3E-D0D6-0B70-C3DFF8DB80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CAD676-12E6-29F7-1C4B-8202B511A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B26DF-686F-4F6F-8D0E-A406C0EF7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192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6AF47-70B7-6EA7-3185-91E55C251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67B4C-8890-62E1-D118-99FF964C2D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FA2C94-E668-6C4A-4F74-9954206235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2FA16-5199-FCDA-89CA-35EDCF9A7A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90219-82DD-4CA2-871C-A7BB95906727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811F0D-1D78-D92F-EF34-67E63CAA0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905FC-CA7C-197E-FBCF-71922349E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B26DF-686F-4F6F-8D0E-A406C0EF7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583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A3A9B-1CBD-179B-0CBE-88457BDA3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48EDA0-4993-D31E-D707-969B94021E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5E00B4-8655-7C3E-AF9D-91583F1652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68788B-1D04-3B77-E000-0994C289A0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83BF24-3B98-8297-5834-D322625C79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052F2A-3233-99AC-4968-A741AD1ED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90219-82DD-4CA2-871C-A7BB95906727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AD562FE-40E8-2851-27C2-EB7FA9385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736E05-BA1F-97B2-E064-6AE7267E6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B26DF-686F-4F6F-8D0E-A406C0EF7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647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676E-7F93-F3EF-D27B-F2DA253A6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92605F-5B00-FC90-21C2-8E91CCD97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90219-82DD-4CA2-871C-A7BB95906727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2A7950-9C89-0F85-56C4-A333A1014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25F205-E48A-3317-5165-78D9C1EB2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B26DF-686F-4F6F-8D0E-A406C0EF7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634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D65B3A-4E7F-6F71-2153-A3FCDBACC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90219-82DD-4CA2-871C-A7BB95906727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DDAB3B-2604-27A3-34AD-78F322794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0B77CF-EC10-7285-B225-D4BBF87E4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B26DF-686F-4F6F-8D0E-A406C0EF7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04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ED30A-CDEE-98F7-4BBB-A7BAF46A4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5E768-5EBB-A472-325C-1BDA322E5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AA6ECB-0819-2A70-00C7-CAA1C74037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2ED494-0ED6-05AE-DA7D-CECA1BBAC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90219-82DD-4CA2-871C-A7BB95906727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EAFDA8-9DF9-3CBA-0EC2-AEDD126E1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95D4B-4989-75BF-26E0-7DDE4D4B4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B26DF-686F-4F6F-8D0E-A406C0EF7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90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D81C7-2C23-6001-076B-7DCEC9022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32FB52A-0CB3-A42D-7EF9-AA045E4816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696AE7-C2BB-2E75-DE4E-3AF9DEE5D1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2F8583-1344-AEF7-13CC-8D6DA16D5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90219-82DD-4CA2-871C-A7BB95906727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DDE1AF-BC45-8024-5DB9-8A98C22D9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B6159C-CB82-F7A3-5E45-1C1E334DF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B26DF-686F-4F6F-8D0E-A406C0EF7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35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916C8-3BEC-987F-627C-CA5D8CC6C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876293-E25C-79D2-143F-95DC321FF4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26079-E9FB-3550-8F08-9F6A0A1AB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90219-82DD-4CA2-871C-A7BB95906727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45B053-992A-0D23-CB2E-283A5BEA8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0137A0-F2A0-2FB0-DEB3-D20EA047E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B26DF-686F-4F6F-8D0E-A406C0EF7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9503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BB0197-41F5-9019-C49A-56317F586A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C8DDAA-8F45-52EF-AD6B-E313FE4019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7AFF0C-B86B-BB37-54DD-12BE94BA8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90219-82DD-4CA2-871C-A7BB95906727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BF9E2-145C-F9EB-C889-1DF761911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5CBAF6-BE28-08A4-6526-2A877C8EE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B26DF-686F-4F6F-8D0E-A406C0EF7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626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9FA515-C439-5830-6B54-1C88D6131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AA1089-BBDE-7FFB-4622-B43FB1147E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7213-68B5-E952-42C4-78418EBAF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E90219-82DD-4CA2-871C-A7BB95906727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7B97E-1413-116E-2173-8396612925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B4746A-12D6-3BF6-FD88-DD143A986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AB26DF-686F-4F6F-8D0E-A406C0EF7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653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1.png"/><Relationship Id="rId4" Type="http://schemas.openxmlformats.org/officeDocument/2006/relationships/image" Target="../media/image3.jpeg"/><Relationship Id="rId9" Type="http://schemas.microsoft.com/office/2007/relationships/diagramDrawing" Target="../diagrams/drawing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1.png"/><Relationship Id="rId4" Type="http://schemas.openxmlformats.org/officeDocument/2006/relationships/image" Target="../media/image4.jpeg"/><Relationship Id="rId9" Type="http://schemas.microsoft.com/office/2007/relationships/diagramDrawing" Target="../diagrams/drawing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1.png"/><Relationship Id="rId4" Type="http://schemas.openxmlformats.org/officeDocument/2006/relationships/image" Target="../media/image6.jpeg"/><Relationship Id="rId9" Type="http://schemas.microsoft.com/office/2007/relationships/diagramDrawing" Target="../diagrams/drawing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image" Target="../media/image8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1.png"/><Relationship Id="rId4" Type="http://schemas.openxmlformats.org/officeDocument/2006/relationships/image" Target="../media/image9.jpeg"/><Relationship Id="rId9" Type="http://schemas.microsoft.com/office/2007/relationships/diagramDrawing" Target="../diagrams/drawing8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ingsfund.org.uk/" TargetMode="External"/><Relationship Id="rId3" Type="http://schemas.openxmlformats.org/officeDocument/2006/relationships/hyperlink" Target="https://www.campaigntoendloneliness.org/" TargetMode="External"/><Relationship Id="rId7" Type="http://schemas.openxmlformats.org/officeDocument/2006/relationships/hyperlink" Target="https://www.ons.gov.uk/" TargetMode="External"/><Relationship Id="rId2" Type="http://schemas.openxmlformats.org/officeDocument/2006/relationships/hyperlink" Target="https://www.ageuk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" TargetMode="External"/><Relationship Id="rId5" Type="http://schemas.openxmlformats.org/officeDocument/2006/relationships/hyperlink" Target="https://www.england.nhs.uk/" TargetMode="External"/><Relationship Id="rId4" Type="http://schemas.openxmlformats.org/officeDocument/2006/relationships/hyperlink" Target="https://www.gov.uk/" TargetMode="External"/><Relationship Id="rId9" Type="http://schemas.openxmlformats.org/officeDocument/2006/relationships/hyperlink" Target="https://www.who.int/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cn.org.uk/" TargetMode="External"/><Relationship Id="rId3" Type="http://schemas.openxmlformats.org/officeDocument/2006/relationships/hyperlink" Target="https://www.alzheimers.org.uk/" TargetMode="External"/><Relationship Id="rId7" Type="http://schemas.openxmlformats.org/officeDocument/2006/relationships/hyperlink" Target="https://www.nia.nih.gov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dependentage.org/" TargetMode="External"/><Relationship Id="rId5" Type="http://schemas.openxmlformats.org/officeDocument/2006/relationships/hyperlink" Target="https://www.legislation.gov.uk/ukpga/2014/23/contents/enacted" TargetMode="External"/><Relationship Id="rId4" Type="http://schemas.openxmlformats.org/officeDocument/2006/relationships/hyperlink" Target="https://www.bgs.org.uk/" TargetMode="External"/><Relationship Id="rId9" Type="http://schemas.openxmlformats.org/officeDocument/2006/relationships/hyperlink" Target="https://www.sci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6F49-E324-8091-AB1B-D4C4E74609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6029" y="2864077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Mariam begum </a:t>
            </a:r>
            <a:br>
              <a:rPr lang="en-GB" dirty="0"/>
            </a:br>
            <a:r>
              <a:rPr lang="en-GB" dirty="0"/>
              <a:t>2321253</a:t>
            </a:r>
            <a:br>
              <a:rPr lang="en-GB" dirty="0"/>
            </a:br>
            <a:r>
              <a:rPr lang="en-GB" dirty="0"/>
              <a:t>BMHP6027</a:t>
            </a:r>
            <a:br>
              <a:rPr lang="en-GB" dirty="0"/>
            </a:br>
            <a:r>
              <a:rPr lang="en-GB" dirty="0"/>
              <a:t>Empowering the older person</a:t>
            </a:r>
            <a:br>
              <a:rPr lang="en-GB" dirty="0"/>
            </a:br>
            <a:r>
              <a:rPr lang="en-GB" dirty="0"/>
              <a:t>Robert </a:t>
            </a:r>
            <a:r>
              <a:rPr lang="en-GB" dirty="0" err="1"/>
              <a:t>Nartowski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16599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98764-2812-416E-0BB1-A9ECD2197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258" y="2052673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Introduction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9E48C-2CA3-D99B-A2CF-ED620BE44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 UK population is ageing rapidly (Office for National Statistics, 2024).</a:t>
            </a:r>
          </a:p>
          <a:p>
            <a:r>
              <a:rPr lang="en-GB" dirty="0"/>
              <a:t>Older adults may experience physical, psychological, and social changes (World Health Organization, 2024).</a:t>
            </a:r>
          </a:p>
          <a:p>
            <a:r>
              <a:rPr lang="en-GB" dirty="0"/>
              <a:t>Health and social care services aim to support independence and wellbeing (NHS England, 2024).</a:t>
            </a:r>
          </a:p>
          <a:p>
            <a:r>
              <a:rPr lang="en-GB" dirty="0"/>
              <a:t>This presentation evaluates the care, empowerment, and support needs of older people.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661259-4F89-430C-A261-97F6C01F744D}"/>
              </a:ext>
            </a:extLst>
          </p:cNvPr>
          <p:cNvSpPr txBox="1"/>
          <p:nvPr/>
        </p:nvSpPr>
        <p:spPr>
          <a:xfrm>
            <a:off x="558165" y="656658"/>
            <a:ext cx="298072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Evaluating the care, empowerment and support needs of older people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AB5A20-AEEC-F801-1D0D-23DF91BE75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78247" y="5499169"/>
            <a:ext cx="1355588" cy="1355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8212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3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C8350C-0B89-63D6-E480-13B10640B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Understanding Ageing and Older People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DD61B-7BF9-C0CF-ACA5-8D1EA0E0D6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What is ageing?</a:t>
            </a:r>
          </a:p>
          <a:p>
            <a:r>
              <a:rPr lang="en-GB" dirty="0"/>
              <a:t>Ageing is a natural biological process.</a:t>
            </a:r>
          </a:p>
          <a:p>
            <a:r>
              <a:rPr lang="en-GB" dirty="0"/>
              <a:t>Increased risk of chronic illness and disability.</a:t>
            </a:r>
          </a:p>
          <a:p>
            <a:r>
              <a:rPr lang="en-GB" dirty="0"/>
              <a:t>Wide variation exists between individuals.</a:t>
            </a:r>
          </a:p>
          <a:p>
            <a:r>
              <a:rPr lang="en-GB" dirty="0"/>
              <a:t>Healthy ageing focuses on maintaining quality of life and independence.</a:t>
            </a:r>
          </a:p>
          <a:p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BB5AB1-C1AA-CCB3-1607-27637DE050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92678" y="5158028"/>
            <a:ext cx="1188796" cy="1188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848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F91F9C-AF27-BCE1-B778-A5A326B1D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Care needs of older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DF5C3-0645-3A1E-3BBF-196D3AADBF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Older people may require support with:</a:t>
            </a:r>
          </a:p>
          <a:p>
            <a:r>
              <a:rPr lang="en-GB" sz="1800">
                <a:solidFill>
                  <a:schemeClr val="tx2"/>
                </a:solidFill>
              </a:rPr>
              <a:t>Personal care and activities of daily living (NHS England, 2024).</a:t>
            </a:r>
          </a:p>
          <a:p>
            <a:r>
              <a:rPr lang="en-GB" sz="1800">
                <a:solidFill>
                  <a:schemeClr val="tx2"/>
                </a:solidFill>
              </a:rPr>
              <a:t>Mobility and fall prevention (NICE, 2023).</a:t>
            </a:r>
          </a:p>
          <a:p>
            <a:r>
              <a:rPr lang="en-GB" sz="1800">
                <a:solidFill>
                  <a:schemeClr val="tx2"/>
                </a:solidFill>
              </a:rPr>
              <a:t>Medication management and long-term conditions (NHS England, 2024).</a:t>
            </a:r>
          </a:p>
          <a:p>
            <a:r>
              <a:rPr lang="en-GB" sz="1800">
                <a:solidFill>
                  <a:schemeClr val="tx2"/>
                </a:solidFill>
              </a:rPr>
              <a:t>Dementia and cognitive support (Alzheimer's Society, 2024).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2D979CB-CFBD-A737-A850-FD5F3023F0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60429" y="5066213"/>
            <a:ext cx="1117599" cy="1117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013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D11839-5356-43C5-8037-EB48DB1A4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Empowerment of older people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3686BB-508E-5E57-FA70-18FD6A46B7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389772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D8C2D37-E052-D840-F0F8-85C6BF53D7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482943" y="5769053"/>
            <a:ext cx="1088942" cy="1088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883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9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13E21ED-D848-1190-EB78-5BB81FC2D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/>
              <a:t>Support needs(social and emotional support)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85D18F-0D5F-AFD3-F134-29BC632CA1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1665150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C3AF16E-01FD-C793-917D-7B0211E7B9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589728" y="5590187"/>
            <a:ext cx="1249753" cy="1249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2991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9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2F553B1-A9CB-4F29-AF7E-9F0B25656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8F9DA08-0CE4-4948-98B8-477394AF6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D699E16-955D-4C21-9A6F-5EC2C1015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E7F99C60-B760-4AB7-82A8-8F8F2FDD1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4959C3F-33EA-40C9-80BB-83633A2FF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3DF0A6E-48CC-42CC-89F3-A3CF0ACE5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AD0BEBA-6430-4248-96E2-4AA260E0B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7AA9AA0-0631-4E81-B652-77C705B20A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A636E746-F461-4A3F-92A8-1EA68AFEC4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2DAE3E64-EA4D-404A-8D06-3B7DA809B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8EE8CDB-D942-46AD-9CDC-86B38E039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611EA426-2A5F-4340-8805-87084F65A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551AA85-44DE-402E-84A4-46B44C9B6A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184AD92-95E7-4884-A810-7809A6FAB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E60B9762-DC9C-4D88-90FA-BE690CAAB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FF037E06-DC4E-431C-B907-423E75271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92206" y="1498721"/>
            <a:ext cx="304800" cy="429768"/>
            <a:chOff x="215328" y="-46937"/>
            <a:chExt cx="304800" cy="2773841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DF43A47-DC75-4E8D-8C98-DF05BDA00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30B74E8-B7E4-465A-9CD1-AC3B5853BD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89E1AA3-74FB-4B7D-9370-B0BBE544C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8C80CEF6-E9CF-4A32-9C91-196F0B36E6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94A4CE49-10E1-4F3D-A79B-B7E483855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A93358DA-9068-476A-8997-DC0202B78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02E33A8-398A-4454-B115-81C952E50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632D5C21-E297-487F-AF95-2AB7F1823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0DED81C-4C9F-4D2E-B175-5DCF7A203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52CC3244-757D-42AE-988E-5581AB8EF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20423DC-7B00-13BB-0DEB-1105A0430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4831558" cy="5558890"/>
          </a:xfrm>
          <a:noFill/>
        </p:spPr>
        <p:txBody>
          <a:bodyPr anchor="ctr">
            <a:normAutofit/>
          </a:bodyPr>
          <a:lstStyle/>
          <a:p>
            <a:r>
              <a:rPr lang="en-GB" sz="4800"/>
              <a:t>Maintaining fuctional ability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F02D718-184F-4377-8EAA-A01904298A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801066" y="497785"/>
            <a:ext cx="5678424" cy="5674840"/>
          </a:xfrm>
          <a:prstGeom prst="rect">
            <a:avLst/>
          </a:prstGeom>
          <a:gradFill flip="none" rotWithShape="1">
            <a:gsLst>
              <a:gs pos="10000">
                <a:schemeClr val="tx1">
                  <a:alpha val="20000"/>
                </a:schemeClr>
              </a:gs>
              <a:gs pos="100000">
                <a:schemeClr val="tx2">
                  <a:lumMod val="75000"/>
                  <a:alpha val="2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8E0FD4-F271-756D-186C-E08AE1154B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3590847"/>
              </p:ext>
            </p:extLst>
          </p:nvPr>
        </p:nvGraphicFramePr>
        <p:xfrm>
          <a:off x="6041946" y="731707"/>
          <a:ext cx="5154871" cy="52746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8C3C336-5A74-B426-2C62-5FEE8D6BDD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406977" y="5214073"/>
            <a:ext cx="1301991" cy="1301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0666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8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aming object">
            <a:extLst>
              <a:ext uri="{FF2B5EF4-FFF2-40B4-BE49-F238E27FC236}">
                <a16:creationId xmlns:a16="http://schemas.microsoft.com/office/drawing/2014/main" id="{BCCA4496-C2E2-5700-90BF-89AC0EB20B4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761" r="19975" b="-1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459DB-1D10-B1EA-2E6A-30683A54C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Theory of Successful Ageing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422AE-C9E1-DDBA-7163-B4D2436D82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/>
              <a:t>Rowe and Kahn's Successful Ageing Theory</a:t>
            </a:r>
          </a:p>
          <a:p>
            <a:r>
              <a:rPr lang="en-GB" sz="1700"/>
              <a:t>Low probability of disease and disability (Rowe and Kahn, 1997).</a:t>
            </a:r>
          </a:p>
          <a:p>
            <a:r>
              <a:rPr lang="en-GB" sz="1700"/>
              <a:t>High physical and cognitive functioning (Rowe and Kahn, 1997).</a:t>
            </a:r>
          </a:p>
          <a:p>
            <a:r>
              <a:rPr lang="en-GB" sz="1700"/>
              <a:t>Active engagement with life (Rowe and Kahn, 1997).</a:t>
            </a:r>
          </a:p>
          <a:p>
            <a:pPr marL="0" indent="0">
              <a:buNone/>
            </a:pPr>
            <a:r>
              <a:rPr lang="en-GB" sz="1700"/>
              <a:t>Criticism</a:t>
            </a:r>
          </a:p>
          <a:p>
            <a:r>
              <a:rPr lang="en-GB" sz="1700"/>
              <a:t>The theory may not account for social inequalities and chronic illness experienced by many older adults (Martinson and Berridge, 2015).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84E7AB9-2660-3CED-1D9C-55CC8CC663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56044" y="5684053"/>
            <a:ext cx="1013226" cy="1013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921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0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22FA74-38A7-705E-5129-D2AFB75E0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4600">
                <a:solidFill>
                  <a:srgbClr val="FFFFFF"/>
                </a:solidFill>
              </a:rPr>
              <a:t>Current UK services and provisions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60B034-BE6C-468A-0ADF-27F043E44A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7602976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309B2B-986C-8A1F-7D47-450FAA2937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38200" y="4952469"/>
            <a:ext cx="1231761" cy="1231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686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7FA8D4F-6451-6E22-6F53-EA48BBD675E8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153" b="357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036EF7-2F83-0E2D-E5CF-528D8C11F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Policy framework (policy supporting older people)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E8C2BA-1F4B-FB32-A139-4F69C61396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120092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5B1CB8-CCB9-0F3F-90FE-1CE0F2F1E8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411107" y="5123089"/>
            <a:ext cx="1369786" cy="1369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252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7FFB98-051B-1899-A6CB-1D1B44ED3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Critical evaluations of current services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2633A1-D56A-CD9D-E624-3C93348B1FA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5599" r="32887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CB1687-1DB4-BEC4-C9E0-554824143B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0482589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05F3725-652B-904D-59C7-C374B0FB8C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504714" y="5363193"/>
            <a:ext cx="1315644" cy="1315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17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24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9AA4732-0135-55E1-4899-88A7DE14E312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801" b="26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2F4FF4-1C0D-3E50-BCD3-41EEFB672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Technology and innovation (technological support for older people)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CCF9B-FEB7-E08E-F079-15C089730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Examples:</a:t>
            </a:r>
          </a:p>
          <a:p>
            <a:r>
              <a:rPr lang="en-GB" dirty="0"/>
              <a:t>Telehealth</a:t>
            </a:r>
          </a:p>
          <a:p>
            <a:r>
              <a:rPr lang="en-GB" dirty="0"/>
              <a:t>Remote monitoring</a:t>
            </a:r>
          </a:p>
          <a:p>
            <a:r>
              <a:rPr lang="en-GB" dirty="0"/>
              <a:t>Falls detectors</a:t>
            </a:r>
          </a:p>
          <a:p>
            <a:r>
              <a:rPr lang="en-GB" dirty="0"/>
              <a:t>Medication reminders</a:t>
            </a:r>
          </a:p>
          <a:p>
            <a:r>
              <a:rPr lang="en-GB" dirty="0"/>
              <a:t>Smart home technology</a:t>
            </a:r>
          </a:p>
          <a:p>
            <a:pPr marL="0" indent="0">
              <a:buNone/>
            </a:pPr>
            <a:r>
              <a:rPr lang="en-GB" dirty="0"/>
              <a:t>Benefits include increased safety and independence.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B4F31B-D4CB-AC41-3DD4-AA3B64ECA4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10158" y="5116854"/>
            <a:ext cx="1400628" cy="1400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980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9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B848EE-4111-7601-1F00-1CE6DAAA8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Critical evaluation of technology</a:t>
            </a:r>
            <a:br>
              <a:rPr lang="en-GB" sz="4000"/>
            </a:br>
            <a:r>
              <a:rPr lang="en-GB" sz="4000"/>
              <a:t>(benefits and challenges)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EDEF03-928D-AF57-A2C5-6882CC800FB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805" r="30349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4E1AE4-8557-C6F9-CE29-3863CADCC7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8626760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F4E97E2-C601-4C95-F48E-A5105F811E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439400" y="5339785"/>
            <a:ext cx="1270110" cy="1270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760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3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AAFF23-1CB4-5179-0B1F-C12286B20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3700"/>
              <a:t>Challenges to independence (challenges faced by older people)</a:t>
            </a: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C75CDE89-F725-AC9B-8526-BD7C8096D4B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524" r="32631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383B6-86E6-6888-0EBA-A6ACDF556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r>
              <a:rPr lang="en-GB" sz="2000"/>
              <a:t>Frailty</a:t>
            </a:r>
          </a:p>
          <a:p>
            <a:r>
              <a:rPr lang="en-GB" sz="2000"/>
              <a:t>Chronic illness</a:t>
            </a:r>
          </a:p>
          <a:p>
            <a:r>
              <a:rPr lang="en-GB" sz="2000"/>
              <a:t>Dementia</a:t>
            </a:r>
          </a:p>
          <a:p>
            <a:r>
              <a:rPr lang="en-GB" sz="2000"/>
              <a:t>Mobility limitations</a:t>
            </a:r>
          </a:p>
          <a:p>
            <a:r>
              <a:rPr lang="en-GB" sz="2000"/>
              <a:t>Financial difficulties</a:t>
            </a:r>
          </a:p>
          <a:p>
            <a:r>
              <a:rPr lang="en-GB" sz="2000"/>
              <a:t>Social isolation</a:t>
            </a:r>
          </a:p>
          <a:p>
            <a:pPr marL="0" indent="0">
              <a:buNone/>
            </a:pPr>
            <a:r>
              <a:rPr lang="en-GB" sz="2000"/>
              <a:t>These factors can reduce quality of life and increase dependency.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2AD54F-6CB4-A58F-95B5-81088D0D3B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33898" y="5518981"/>
            <a:ext cx="975612" cy="975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116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7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D611E4-EF07-FE88-041B-6B890FBA4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Loneliness and social isolation (impact of loneliness)</a:t>
            </a:r>
          </a:p>
        </p:txBody>
      </p:sp>
      <p:pic>
        <p:nvPicPr>
          <p:cNvPr id="5" name="Picture 4" descr="A close up image of chess pawns">
            <a:extLst>
              <a:ext uri="{FF2B5EF4-FFF2-40B4-BE49-F238E27FC236}">
                <a16:creationId xmlns:a16="http://schemas.microsoft.com/office/drawing/2014/main" id="{B33DFBFC-B622-59A7-66C8-774C5002D26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9618" r="20149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7EF44-62EB-D7C9-4E0F-D820D4940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Loneliness can lead to:</a:t>
            </a:r>
          </a:p>
          <a:p>
            <a:r>
              <a:rPr lang="en-GB" sz="2000"/>
              <a:t>Depression</a:t>
            </a:r>
          </a:p>
          <a:p>
            <a:r>
              <a:rPr lang="en-GB" sz="2000"/>
              <a:t>Anxiety</a:t>
            </a:r>
          </a:p>
          <a:p>
            <a:r>
              <a:rPr lang="en-GB" sz="2000"/>
              <a:t>Cognitive decline</a:t>
            </a:r>
          </a:p>
          <a:p>
            <a:r>
              <a:rPr lang="en-GB" sz="2000"/>
              <a:t>Increased healthcare use</a:t>
            </a:r>
          </a:p>
          <a:p>
            <a:r>
              <a:rPr lang="en-GB" sz="2000"/>
              <a:t>Reduced wellbeing</a:t>
            </a:r>
          </a:p>
          <a:p>
            <a:pPr marL="0" indent="0">
              <a:buNone/>
            </a:pPr>
            <a:r>
              <a:rPr lang="en-GB" sz="2000"/>
              <a:t>Community support is essential.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50AC21-B3B5-6460-F67A-11436BE7F8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80927" y="5162096"/>
            <a:ext cx="1324428" cy="1324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951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2B7280-A3E4-1770-3826-6DBF4C3B4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Recommendations for improvement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9EB72C1-DA2A-B32F-50B1-C32DD98A9E5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159" r="52995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F2D141-002F-C9C5-F8BC-8D5A8A8A3F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4545620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B845FF-882F-1CEE-47F1-4C9ACB1834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57200" y="4945712"/>
            <a:ext cx="1778935" cy="1778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37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32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C59A6E-725B-DC03-45AD-B41E30425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Conclusion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BA7BA3-02FA-EC58-3DC6-B7EEBBE199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836716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5A4DEC-4B02-713F-5BFD-514449FB84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9457" y="4984519"/>
            <a:ext cx="1219841" cy="1219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1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4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12968-AC4B-E39E-161D-85CA29765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2A696-34E9-B7C2-C7FC-EACABC446C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Age UK (2024) Later Life in the United Kingdom. Available at: </a:t>
            </a:r>
            <a:r>
              <a:rPr lang="en-GB" dirty="0">
                <a:hlinkClick r:id="rId2"/>
              </a:rPr>
              <a:t>https://www.ageuk.org.uk</a:t>
            </a:r>
            <a:endParaRPr lang="en-GB" dirty="0"/>
          </a:p>
          <a:p>
            <a:r>
              <a:rPr lang="en-GB" dirty="0"/>
              <a:t>Campaign to End Loneliness (2024) Loneliness Statistics. Available at: </a:t>
            </a:r>
            <a:r>
              <a:rPr lang="en-GB" dirty="0">
                <a:hlinkClick r:id="rId3"/>
              </a:rPr>
              <a:t>https://www.campaigntoendloneliness.org</a:t>
            </a:r>
            <a:endParaRPr lang="en-GB" dirty="0"/>
          </a:p>
          <a:p>
            <a:r>
              <a:rPr lang="en-GB" dirty="0"/>
              <a:t>Department of Health and Social Care (2021) People at the Heart of Care. Available at: </a:t>
            </a:r>
            <a:r>
              <a:rPr lang="en-GB" dirty="0">
                <a:hlinkClick r:id="rId4"/>
              </a:rPr>
              <a:t>https://www.gov.uk</a:t>
            </a:r>
            <a:endParaRPr lang="en-GB" dirty="0"/>
          </a:p>
          <a:p>
            <a:r>
              <a:rPr lang="en-GB" dirty="0"/>
              <a:t>Department of Health and Social Care (2022) Adult Social Care Outcomes Framework. Available at: </a:t>
            </a:r>
            <a:r>
              <a:rPr lang="en-GB" dirty="0">
                <a:hlinkClick r:id="rId4"/>
              </a:rPr>
              <a:t>https://www.gov.uk</a:t>
            </a:r>
            <a:endParaRPr lang="en-GB" dirty="0"/>
          </a:p>
          <a:p>
            <a:r>
              <a:rPr lang="en-GB" dirty="0"/>
              <a:t>NHS England (2024) Long Term Plan. Available at: </a:t>
            </a:r>
            <a:r>
              <a:rPr lang="en-GB" dirty="0">
                <a:hlinkClick r:id="rId5"/>
              </a:rPr>
              <a:t>https://www.england.nhs.uk</a:t>
            </a:r>
            <a:endParaRPr lang="en-GB" dirty="0"/>
          </a:p>
          <a:p>
            <a:r>
              <a:rPr lang="en-GB" dirty="0"/>
              <a:t>NICE (2023) Older People Guidance. Available at: </a:t>
            </a:r>
            <a:r>
              <a:rPr lang="en-GB" dirty="0">
                <a:hlinkClick r:id="rId6"/>
              </a:rPr>
              <a:t>https://www.nice.org.uk</a:t>
            </a:r>
            <a:endParaRPr lang="en-GB" dirty="0"/>
          </a:p>
          <a:p>
            <a:r>
              <a:rPr lang="en-GB" dirty="0"/>
              <a:t>Office for National Statistics (2024) Population Ageing. Available at: </a:t>
            </a:r>
            <a:r>
              <a:rPr lang="en-GB" dirty="0">
                <a:hlinkClick r:id="rId7"/>
              </a:rPr>
              <a:t>https://www.ons.gov.uk</a:t>
            </a:r>
            <a:endParaRPr lang="en-GB" dirty="0"/>
          </a:p>
          <a:p>
            <a:r>
              <a:rPr lang="en-GB" dirty="0"/>
              <a:t>Rowe, J.W. and Kahn, R.L. (1997) ‘Successful Aging’, The Gerontologist, 37(4), pp. 433–440.The King's Fund (2024) Social Care in England. Available at: </a:t>
            </a:r>
            <a:r>
              <a:rPr lang="en-GB" dirty="0">
                <a:hlinkClick r:id="rId8"/>
              </a:rPr>
              <a:t>https://www.kingsfund.org.uk</a:t>
            </a:r>
            <a:endParaRPr lang="en-GB" dirty="0"/>
          </a:p>
          <a:p>
            <a:r>
              <a:rPr lang="en-GB" dirty="0"/>
              <a:t>World Health Organization (2024) Ageing and Health. Available at: </a:t>
            </a:r>
            <a:r>
              <a:rPr lang="en-GB" dirty="0">
                <a:hlinkClick r:id="rId9"/>
              </a:rPr>
              <a:t>https://www.who.int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4172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0C9FE-0123-30E1-2D4B-9A8609E51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6" y="519340"/>
            <a:ext cx="10428515" cy="1766660"/>
          </a:xfrm>
        </p:spPr>
        <p:txBody>
          <a:bodyPr>
            <a:noAutofit/>
          </a:bodyPr>
          <a:lstStyle/>
          <a:p>
            <a:r>
              <a:rPr lang="en-GB" sz="1600" dirty="0"/>
              <a:t>Alzheimer's Society (2024) What is Dementia? Available at: </a:t>
            </a:r>
            <a:r>
              <a:rPr lang="en-GB" sz="1600" dirty="0">
                <a:hlinkClick r:id="rId3"/>
              </a:rPr>
              <a:t>https://www.alzheimers.org.uk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 (Accessed: 22 June 2026).</a:t>
            </a:r>
          </a:p>
          <a:p>
            <a:r>
              <a:rPr lang="en-GB" sz="1600" dirty="0"/>
              <a:t>British Geriatrics Society (2024) Frailty Hub. Available at: </a:t>
            </a:r>
            <a:r>
              <a:rPr lang="en-GB" sz="1600" dirty="0">
                <a:hlinkClick r:id="rId4"/>
              </a:rPr>
              <a:t>https://www.bgs.org.uk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 (Accessed: 22 June 2026).</a:t>
            </a:r>
          </a:p>
          <a:p>
            <a:r>
              <a:rPr lang="en-GB" sz="1600" dirty="0"/>
              <a:t>Care Act 2014. London: The Stationery Office. Available at: </a:t>
            </a:r>
            <a:r>
              <a:rPr lang="en-GB" sz="1600" dirty="0">
                <a:hlinkClick r:id="rId5"/>
              </a:rPr>
              <a:t>https://www.legislation.gov.uk/ukpga/2014/23/contents/enacted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 (Accessed: 22 June 2026).</a:t>
            </a:r>
          </a:p>
          <a:p>
            <a:r>
              <a:rPr lang="en-GB" sz="1600" dirty="0"/>
              <a:t>Independent Age (2024) The State of Older Ageing. Available at: </a:t>
            </a:r>
            <a:r>
              <a:rPr lang="en-GB" sz="1600" dirty="0">
                <a:hlinkClick r:id="rId6"/>
              </a:rPr>
              <a:t>https://www.independentage.org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 (Accessed: 22 June 2026).</a:t>
            </a:r>
          </a:p>
          <a:p>
            <a:r>
              <a:rPr lang="en-GB" sz="1600" dirty="0"/>
              <a:t>National Institute on Aging (2024)National Institute on Aging (2024) Healthy Aging. Available at: </a:t>
            </a:r>
            <a:r>
              <a:rPr lang="en-GB" sz="1600" dirty="0">
                <a:hlinkClick r:id="rId7"/>
              </a:rPr>
              <a:t>https://www.nia.nih.gov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 (Accessed: 22 June 2026).</a:t>
            </a:r>
          </a:p>
          <a:p>
            <a:r>
              <a:rPr lang="en-GB" sz="1600" dirty="0"/>
              <a:t>Royal College of Nursing (2024) Care of Older People. Available at: </a:t>
            </a:r>
            <a:r>
              <a:rPr lang="en-GB" sz="1600" dirty="0">
                <a:hlinkClick r:id="rId8"/>
              </a:rPr>
              <a:t>https://www.rcn.org.uk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 (Accessed: 22 June 2026).</a:t>
            </a:r>
          </a:p>
          <a:p>
            <a:r>
              <a:rPr lang="en-GB" sz="1600"/>
              <a:t>Social </a:t>
            </a:r>
            <a:r>
              <a:rPr lang="en-GB" sz="1600" dirty="0"/>
              <a:t>Care Institute for Excellence (2024) Strengths-Based Approaches in Social Care. Available at: </a:t>
            </a:r>
            <a:r>
              <a:rPr lang="en-GB" sz="1600" dirty="0">
                <a:hlinkClick r:id="rId9"/>
              </a:rPr>
              <a:t>https://www.scie.org.uk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 (Accessed: 22 June 2026).</a:t>
            </a:r>
          </a:p>
        </p:txBody>
      </p:sp>
    </p:spTree>
    <p:extLst>
      <p:ext uri="{BB962C8B-B14F-4D97-AF65-F5344CB8AC3E}">
        <p14:creationId xmlns:p14="http://schemas.microsoft.com/office/powerpoint/2010/main" val="16909958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1163</Words>
  <Application>Microsoft Office PowerPoint</Application>
  <PresentationFormat>Widescreen</PresentationFormat>
  <Paragraphs>147</Paragraphs>
  <Slides>19</Slides>
  <Notes>2</Notes>
  <HiddenSlides>0</HiddenSlides>
  <MMClips>16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Aptos Display</vt:lpstr>
      <vt:lpstr>Arial</vt:lpstr>
      <vt:lpstr>Office Theme</vt:lpstr>
      <vt:lpstr>Mariam begum  2321253 BMHP6027 Empowering the older person Robert Nartowski </vt:lpstr>
      <vt:lpstr>Introduction </vt:lpstr>
      <vt:lpstr>Understanding Ageing and Older People</vt:lpstr>
      <vt:lpstr>Care needs of older people</vt:lpstr>
      <vt:lpstr>Empowerment of older people</vt:lpstr>
      <vt:lpstr>Support needs(social and emotional support)</vt:lpstr>
      <vt:lpstr>Maintaining fuctional ability</vt:lpstr>
      <vt:lpstr>Theory of Successful Ageing</vt:lpstr>
      <vt:lpstr>Current UK services and provisions </vt:lpstr>
      <vt:lpstr>Policy framework (policy supporting older people)</vt:lpstr>
      <vt:lpstr>Critical evaluations of current services </vt:lpstr>
      <vt:lpstr>Technology and innovation (technological support for older people)</vt:lpstr>
      <vt:lpstr>Critical evaluation of technology (benefits and challenges)</vt:lpstr>
      <vt:lpstr>Challenges to independence (challenges faced by older people)</vt:lpstr>
      <vt:lpstr>Loneliness and social isolation (impact of loneliness)</vt:lpstr>
      <vt:lpstr>Recommendations for improvement </vt:lpstr>
      <vt:lpstr>Conclusion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mariam begum</dc:creator>
  <cp:lastModifiedBy>mariam begum</cp:lastModifiedBy>
  <cp:revision>1</cp:revision>
  <dcterms:created xsi:type="dcterms:W3CDTF">2026-06-17T10:15:30Z</dcterms:created>
  <dcterms:modified xsi:type="dcterms:W3CDTF">2026-06-22T16:27:31Z</dcterms:modified>
</cp:coreProperties>
</file>