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2" r:id="rId14"/>
    <p:sldId id="27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7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6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86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22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1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51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1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95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81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0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27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0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TO LOGISTICS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YEAR 1</a:t>
            </a:r>
          </a:p>
          <a:p>
            <a:pPr algn="ctr"/>
            <a:endParaRPr lang="en-GB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529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TO LOGISTICS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YEAR 1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Lecturer:	Ged Edwards FCILT, Tech IOSH.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Background:	38 Years UK Defence Supply Chain, Senior Manager UK Base Depot LLANGENNECH 1997-2008. Senior Project Manager Armoured Vehicle Trials, 2008-2016.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Consultant, Supply Chain, Inventory Management, Logistics Management. 2016: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935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76672"/>
            <a:ext cx="856895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CHATHAM HOUSE RULES: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said in this room, remains in this room. – This is a safe haven for personal opinions to be aired, without fear any differences of opinion being taken outside.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is a place of respect, everyone's opinion is as valid as the next.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 mobile phones to be switched on, If you get caught, you will be asked to leave the session. These are a distraction, Facebook and Twitter can wait.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lectures start on time – lateness is a sign of disrespect for those who make the effort.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 or conversations are through the lecturer, any other conversations are a distraction and will result in the perpetrators being asked to continue the lecture, from the front of the class.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 not be afraid to ask questions relevant to the subject being taught, don’t ask for the answers to the exam questions because you won’t get them.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 you bring food or drink into the lecture room, take the empties and trash away with you and you will be responsible for cleaning up spillages.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Remember the Golden Rule: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Who ever owns the Gold RULES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that means I’m in charge.</a:t>
            </a:r>
            <a:endParaRPr lang="en-GB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55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INTRODUCTION TO LOGISTCS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4</a:t>
            </a:r>
          </a:p>
          <a:p>
            <a:r>
              <a:rPr lang="en-GB" dirty="0" smtClean="0"/>
              <a:t>MODULE CODE M4X01279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345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AIMS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028301"/>
              </p:ext>
            </p:extLst>
          </p:nvPr>
        </p:nvGraphicFramePr>
        <p:xfrm>
          <a:off x="1524000" y="1397000"/>
          <a:ext cx="6072336" cy="320040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671736"/>
                <a:gridCol w="5400600"/>
              </a:tblGrid>
              <a:tr h="370840"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provide an understanding of the historical and contextual development of logistics</a:t>
                      </a: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enable the student to identify the infrastructure, equipment and procedural requirements of a comprehensive and integrated logistics service.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913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55679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 the successful completion of this module the student should be able to demonstrate the ability to: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6677536"/>
              </p:ext>
            </p:extLst>
          </p:nvPr>
        </p:nvGraphicFramePr>
        <p:xfrm>
          <a:off x="1524000" y="2564904"/>
          <a:ext cx="6096000" cy="2592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1736"/>
                <a:gridCol w="5424264"/>
              </a:tblGrid>
              <a:tr h="129614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Explain the historical development of contemporary logistics.</a:t>
                      </a:r>
                      <a:endParaRPr lang="en-GB" dirty="0"/>
                    </a:p>
                  </a:txBody>
                  <a:tcPr/>
                </a:tc>
              </a:tr>
              <a:tr h="129614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2.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Demonstrate an understanding of the nature of integrated logistics systems as a strategic business asset.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4128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 are going to be looking at: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Impact of the silk road for the distribution of goods and knowledge.</a:t>
            </a:r>
          </a:p>
          <a:p>
            <a:r>
              <a:rPr lang="en-GB" dirty="0" smtClean="0"/>
              <a:t>Relative importance of water-</a:t>
            </a:r>
            <a:r>
              <a:rPr lang="en-GB" dirty="0" err="1" smtClean="0"/>
              <a:t>bourne</a:t>
            </a:r>
            <a:r>
              <a:rPr lang="en-GB" dirty="0" smtClean="0"/>
              <a:t> transport, development of the road networks, turnpikes to motorways, canals, railways, air transportation and 3D printing.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08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THERES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integration, interaction &amp; control of: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Materials Handling.</a:t>
            </a:r>
          </a:p>
          <a:p>
            <a:r>
              <a:rPr lang="en-GB" dirty="0" smtClean="0"/>
              <a:t>Freight Transport</a:t>
            </a:r>
          </a:p>
          <a:p>
            <a:r>
              <a:rPr lang="en-GB" dirty="0" smtClean="0"/>
              <a:t>Packaging</a:t>
            </a:r>
          </a:p>
          <a:p>
            <a:r>
              <a:rPr lang="en-GB" dirty="0" smtClean="0"/>
              <a:t>Warehouse location &amp; management</a:t>
            </a:r>
          </a:p>
          <a:p>
            <a:r>
              <a:rPr lang="en-GB" dirty="0" smtClean="0"/>
              <a:t>Inventory control</a:t>
            </a:r>
          </a:p>
          <a:p>
            <a:r>
              <a:rPr lang="en-GB" dirty="0" smtClean="0"/>
              <a:t>Communications &amp; data processing.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464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STILL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role of: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Agents</a:t>
            </a:r>
          </a:p>
          <a:p>
            <a:r>
              <a:rPr lang="en-GB" dirty="0" smtClean="0"/>
              <a:t>Sub Contractors</a:t>
            </a:r>
          </a:p>
          <a:p>
            <a:r>
              <a:rPr lang="en-GB" dirty="0" smtClean="0"/>
              <a:t>Importers</a:t>
            </a:r>
          </a:p>
          <a:p>
            <a:r>
              <a:rPr lang="en-GB" dirty="0" smtClean="0"/>
              <a:t>Exporters </a:t>
            </a:r>
          </a:p>
          <a:p>
            <a:r>
              <a:rPr lang="en-GB" dirty="0" smtClean="0"/>
              <a:t>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855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STILL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Looking at Logistics since 1980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Lean &amp; Agile logistics, the impact of information technology and data protocols such as UN-EDIFACT in the logistics industries. </a:t>
            </a:r>
          </a:p>
          <a:p>
            <a:r>
              <a:rPr lang="en-GB" dirty="0" smtClean="0"/>
              <a:t>The greening of the logistics industries, environmental strategies.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166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Looking at Service Logistics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Food Logistics</a:t>
            </a:r>
          </a:p>
          <a:p>
            <a:endParaRPr lang="en-GB" dirty="0"/>
          </a:p>
          <a:p>
            <a:r>
              <a:rPr lang="en-GB" dirty="0" smtClean="0"/>
              <a:t>Motor Sport Logistics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Third Party operators (3PL/4PL) including freight forwarders.</a:t>
            </a:r>
          </a:p>
          <a:p>
            <a:endParaRPr lang="en-GB" dirty="0"/>
          </a:p>
          <a:p>
            <a:r>
              <a:rPr lang="en-GB" dirty="0" smtClean="0"/>
              <a:t>Food Miles</a:t>
            </a:r>
          </a:p>
          <a:p>
            <a:endParaRPr lang="en-GB" dirty="0"/>
          </a:p>
          <a:p>
            <a:r>
              <a:rPr lang="en-GB" dirty="0" smtClean="0"/>
              <a:t>The F1 circus &amp; Formula 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285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FINALLY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Humanitarian Logistics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Military Logistics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Pre-positioned stocks, Water Strategies</a:t>
            </a:r>
          </a:p>
          <a:p>
            <a:endParaRPr lang="en-GB" dirty="0"/>
          </a:p>
          <a:p>
            <a:r>
              <a:rPr lang="en-GB" dirty="0" smtClean="0"/>
              <a:t>The impact of procurement on logistic operations.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3653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 to you!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Assessment in two phases:</a:t>
            </a:r>
          </a:p>
          <a:p>
            <a:pPr lvl="1"/>
            <a:r>
              <a:rPr lang="en-GB" dirty="0" smtClean="0"/>
              <a:t>1. Writing a report (Word Count 1,750 words +/- 10%)</a:t>
            </a:r>
          </a:p>
          <a:p>
            <a:pPr lvl="1"/>
            <a:r>
              <a:rPr lang="en-GB" dirty="0" smtClean="0"/>
              <a:t>2. Writing a report as a group, for presentation by the group (Word Count 1,750 words +/- 10%)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2456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80794"/>
            <a:ext cx="6984776" cy="429720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7584" y="26064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844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55</TotalTime>
  <Words>549</Words>
  <Application>Microsoft Office PowerPoint</Application>
  <PresentationFormat>On-screen Show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INTRODUCTION TO LOGISTCS</vt:lpstr>
      <vt:lpstr>COURSE AIMS</vt:lpstr>
      <vt:lpstr>LEARNING OUTCOMES</vt:lpstr>
      <vt:lpstr>WHAT DOES THIS MEAN</vt:lpstr>
      <vt:lpstr>AND THERES MORE</vt:lpstr>
      <vt:lpstr>STILL MORE</vt:lpstr>
      <vt:lpstr>STILL MORE</vt:lpstr>
      <vt:lpstr>AND MORE</vt:lpstr>
      <vt:lpstr>AND FINALLY</vt:lpstr>
      <vt:lpstr>What does this mean to you!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Windows</cp:lastModifiedBy>
  <cp:revision>11</cp:revision>
  <dcterms:created xsi:type="dcterms:W3CDTF">2016-10-01T13:54:21Z</dcterms:created>
  <dcterms:modified xsi:type="dcterms:W3CDTF">2016-10-03T12:12:49Z</dcterms:modified>
</cp:coreProperties>
</file>