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8" r:id="rId3"/>
    <p:sldId id="257" r:id="rId4"/>
    <p:sldId id="260" r:id="rId5"/>
    <p:sldId id="259" r:id="rId6"/>
    <p:sldId id="261" r:id="rId7"/>
    <p:sldId id="265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98" d="100"/>
          <a:sy n="98" d="100"/>
        </p:scale>
        <p:origin x="82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2" d="100"/>
          <a:sy n="52" d="100"/>
        </p:scale>
        <p:origin x="286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137769-100E-42A2-BEAE-C3B5FE8CCC70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91D52-E30C-4616-B66D-F6F8E5D12C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38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096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397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265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537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7635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7503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888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2369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73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7" Type="http://schemas.openxmlformats.org/officeDocument/2006/relationships/image" Target="../media/image1.png"/><Relationship Id="rId2" Type="http://schemas.microsoft.com/office/2007/relationships/media" Target="../media/media6.m4a"/><Relationship Id="rId1" Type="http://schemas.openxmlformats.org/officeDocument/2006/relationships/video" Target="https://www.youtube.com/embed/WRYchBAdllk?feature=oembed" TargetMode="External"/><Relationship Id="rId6" Type="http://schemas.openxmlformats.org/officeDocument/2006/relationships/image" Target="../media/image2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2A696-1BC2-45B4-93F4-B30D22DBAC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FA3676-9801-4C8B-83BC-9C223C034B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BEVERLY COLE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16337F5-8EEE-4DEC-81E0-CF3077EBAF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111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47"/>
    </mc:Choice>
    <mc:Fallback xmlns="">
      <p:transition spd="slow" advTm="5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1B864-D6D5-4463-B5EF-FC2B53ADF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the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604B9-B6EC-4995-B584-DBFE15C34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The aim of this lesson is to consider what should be included in an ‘Abstract’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8A806F5-7092-41E9-A037-EE5D04DBAF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17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41"/>
    </mc:Choice>
    <mc:Fallback xmlns="">
      <p:transition spd="slow" advTm="48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D11FE-5A57-45DB-A90A-43E73B1DA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E45EF-52B8-48E4-A6F8-516154A2E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How long should an ‘Abstract’ be?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8F5941B-4080-4688-884C-66C10FC54D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606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09"/>
    </mc:Choice>
    <mc:Fallback xmlns="">
      <p:transition spd="slow" advTm="9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EC6F9-FE69-4A3D-95BF-CD1FFEBDB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D988A-5563-48DD-8C02-A5E9FFC39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400" dirty="0"/>
              <a:t>When is the best time to write the abstract?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9AC6A56-D52B-4EB1-B011-563E887F15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411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91"/>
    </mc:Choice>
    <mc:Fallback xmlns="">
      <p:transition spd="slow" advTm="13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512A1-2C9E-4D0E-8C32-E44673DA5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9BE59-2EF7-42CC-9921-22AC8B15E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kern="1200" dirty="0">
              <a:solidFill>
                <a:srgbClr val="595959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rgbClr val="595959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kern="1200" dirty="0">
              <a:solidFill>
                <a:srgbClr val="595959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000" kern="1200" dirty="0">
                <a:solidFill>
                  <a:srgbClr val="59595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Hints as to what to include in your abstract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99C52C9-54FC-4785-9252-C2A12DC240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463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96"/>
    </mc:Choice>
    <mc:Fallback xmlns="">
      <p:transition spd="slow" advTm="50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C27A4-101C-41C6-B75F-2AD7EF929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C3497-6A33-46EF-92B1-CF6428C9B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this video: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Online Media 4" title="How to Write an Abstract Step-by-Step (With Easy Examples)">
            <a:hlinkClick r:id="" action="ppaction://media"/>
            <a:extLst>
              <a:ext uri="{FF2B5EF4-FFF2-40B4-BE49-F238E27FC236}">
                <a16:creationId xmlns:a16="http://schemas.microsoft.com/office/drawing/2014/main" id="{01678CED-1FDB-4D02-83FB-A7B35895150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2065506" y="2908300"/>
            <a:ext cx="6096000" cy="34290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C2F2E2B-C8FD-4B8A-8FBC-9AE47C1A201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35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85"/>
    </mc:Choice>
    <mc:Fallback xmlns="">
      <p:transition spd="slow" advTm="18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4B88A52-38D7-402E-88C3-0EF4C3265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DF5196-C01B-45BC-B6A9-AD556C78B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4947185"/>
            <a:ext cx="9911420" cy="1267348"/>
          </a:xfrm>
        </p:spPr>
        <p:txBody>
          <a:bodyPr anchor="t">
            <a:normAutofit/>
          </a:bodyPr>
          <a:lstStyle/>
          <a:p>
            <a:pPr algn="ctr"/>
            <a:r>
              <a:rPr lang="en-GB" sz="4000" dirty="0"/>
              <a:t>Why work on this now, if it’s not to be written until the end?</a:t>
            </a:r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48CE09DE-7896-4508-B9CD-2E473C097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53771A-800E-41A8-965C-D99DB95E9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0C6BA0-2A36-4D50-B91A-E2921EFDE6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5980390"/>
              </p:ext>
            </p:extLst>
          </p:nvPr>
        </p:nvGraphicFramePr>
        <p:xfrm>
          <a:off x="1259162" y="941388"/>
          <a:ext cx="9896452" cy="33623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96452">
                  <a:extLst>
                    <a:ext uri="{9D8B030D-6E8A-4147-A177-3AD203B41FA5}">
                      <a16:colId xmlns:a16="http://schemas.microsoft.com/office/drawing/2014/main" val="2882098920"/>
                    </a:ext>
                  </a:extLst>
                </a:gridCol>
              </a:tblGrid>
              <a:tr h="3362325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What was done? 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Why was it done?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How was it done?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What was found?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What is the significance of the findings?</a:t>
                      </a:r>
                      <a:endParaRPr lang="en-GB" sz="2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1127" marR="111127" marT="111127" marB="111127" anchor="ctr"/>
                </a:tc>
                <a:extLst>
                  <a:ext uri="{0D108BD9-81ED-4DB2-BD59-A6C34878D82A}">
                    <a16:rowId xmlns:a16="http://schemas.microsoft.com/office/drawing/2014/main" val="1823387911"/>
                  </a:ext>
                </a:extLst>
              </a:tr>
            </a:tbl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D250A367-7812-406B-9912-B00C22EB71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154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399"/>
    </mc:Choice>
    <mc:Fallback xmlns="">
      <p:transition spd="slow" advTm="154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24BD0-A723-496B-B99F-69DCCE579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645105"/>
            <a:ext cx="4357499" cy="1320855"/>
          </a:xfrm>
        </p:spPr>
        <p:txBody>
          <a:bodyPr>
            <a:normAutofit/>
          </a:bodyPr>
          <a:lstStyle/>
          <a:p>
            <a:r>
              <a:rPr lang="en-GB" sz="440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E195F-5A90-466D-BED5-F923FA364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4639456" cy="3593591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4000" dirty="0">
                <a:solidFill>
                  <a:schemeClr val="tx1"/>
                </a:solidFill>
              </a:rPr>
              <a:t>To sum up … … …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34EADD0-5BA8-45D6-B457-1BA450FD4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67755" y="645106"/>
            <a:ext cx="2237619" cy="559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6141A99-351B-4FA3-8684-277EF50476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23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187"/>
    </mc:Choice>
    <mc:Fallback xmlns="">
      <p:transition spd="slow" advTm="411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1B864-D6D5-4463-B5EF-FC2B53ADF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the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604B9-B6EC-4995-B584-DBFE15C34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Have we met the aim of this lesson - to consider what should be included in an ‘Abstract’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03BD8DA-71E1-4F28-93B2-3794C07D43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91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46"/>
    </mc:Choice>
    <mc:Fallback xmlns="">
      <p:transition spd="slow" advTm="11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164</Words>
  <Application>Microsoft Office PowerPoint</Application>
  <PresentationFormat>Widescreen</PresentationFormat>
  <Paragraphs>58</Paragraphs>
  <Slides>9</Slides>
  <Notes>9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Impact</vt:lpstr>
      <vt:lpstr>Badge</vt:lpstr>
      <vt:lpstr>writing an abstract</vt:lpstr>
      <vt:lpstr>Aim of the lesson</vt:lpstr>
      <vt:lpstr>WRITING AN ABSTRACT</vt:lpstr>
      <vt:lpstr>WRITING AN ABSTRACT</vt:lpstr>
      <vt:lpstr>WRITING AN ABSTRACT</vt:lpstr>
      <vt:lpstr>WRITING AN ABSTRACT</vt:lpstr>
      <vt:lpstr>Why work on this now, if it’s not to be written until the end?</vt:lpstr>
      <vt:lpstr>WRITING AN ABSTRACT</vt:lpstr>
      <vt:lpstr>Aim of the lesson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abstract</dc:title>
  <dc:creator>Beverly Cole</dc:creator>
  <cp:lastModifiedBy>Beverly Cole</cp:lastModifiedBy>
  <cp:revision>5</cp:revision>
  <dcterms:created xsi:type="dcterms:W3CDTF">2020-09-14T08:19:28Z</dcterms:created>
  <dcterms:modified xsi:type="dcterms:W3CDTF">2025-10-09T14:13:59Z</dcterms:modified>
</cp:coreProperties>
</file>