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44B8BD3-2334-43F1-B856-6AF0DDBCEBCC}" v="354" dt="2022-07-16T17:50:56.18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2838BEF-8BB2-4498-84A7-C5851F593DF1}" styleName="Medium Style 4 - Accent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402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viewProps" Target="view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presProps" Target="presProps.xml"/><Relationship Id="rId11" Type="http://schemas.microsoft.com/office/2015/10/relationships/revisionInfo" Target="revisionInfo.xml"/><Relationship Id="rId5" Type="http://schemas.openxmlformats.org/officeDocument/2006/relationships/slide" Target="slides/slide1.xml"/><Relationship Id="rId10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osmin Smeu" userId="102feff8-613c-436f-94fb-0edb797fceb8" providerId="ADAL" clId="{344B8BD3-2334-43F1-B856-6AF0DDBCEBCC}"/>
    <pc:docChg chg="modSld">
      <pc:chgData name="Cosmin Smeu" userId="102feff8-613c-436f-94fb-0edb797fceb8" providerId="ADAL" clId="{344B8BD3-2334-43F1-B856-6AF0DDBCEBCC}" dt="2022-07-16T17:54:14.042" v="1" actId="1076"/>
      <pc:docMkLst>
        <pc:docMk/>
      </pc:docMkLst>
      <pc:sldChg chg="modSp mod">
        <pc:chgData name="Cosmin Smeu" userId="102feff8-613c-436f-94fb-0edb797fceb8" providerId="ADAL" clId="{344B8BD3-2334-43F1-B856-6AF0DDBCEBCC}" dt="2022-07-16T17:54:14.042" v="1" actId="1076"/>
        <pc:sldMkLst>
          <pc:docMk/>
          <pc:sldMk cId="3717380899" sldId="256"/>
        </pc:sldMkLst>
        <pc:spChg chg="mod">
          <ac:chgData name="Cosmin Smeu" userId="102feff8-613c-436f-94fb-0edb797fceb8" providerId="ADAL" clId="{344B8BD3-2334-43F1-B856-6AF0DDBCEBCC}" dt="2022-07-16T17:54:14.042" v="1" actId="1076"/>
          <ac:spMkLst>
            <pc:docMk/>
            <pc:sldMk cId="3717380899" sldId="256"/>
            <ac:spMk id="2" creationId="{F94BDA57-4962-B011-800A-AED52C4516AA}"/>
          </ac:spMkLst>
        </pc:spChg>
        <pc:graphicFrameChg chg="mod">
          <ac:chgData name="Cosmin Smeu" userId="102feff8-613c-436f-94fb-0edb797fceb8" providerId="ADAL" clId="{344B8BD3-2334-43F1-B856-6AF0DDBCEBCC}" dt="2022-07-16T17:53:57.329" v="0" actId="1076"/>
          <ac:graphicFrameMkLst>
            <pc:docMk/>
            <pc:sldMk cId="3717380899" sldId="256"/>
            <ac:graphicFrameMk id="3" creationId="{274289B5-8E3F-1AF2-39C2-CDA00BAA0060}"/>
          </ac:graphicFrameMkLst>
        </pc:graphicFrameChg>
      </pc:sldChg>
    </pc:docChg>
  </pc:docChgLst>
  <pc:docChgLst>
    <pc:chgData name="Cosmin" userId="102feff8-613c-436f-94fb-0edb797fceb8" providerId="ADAL" clId="{344B8BD3-2334-43F1-B856-6AF0DDBCEBCC}"/>
    <pc:docChg chg="undo custSel modSld">
      <pc:chgData name="Cosmin" userId="102feff8-613c-436f-94fb-0edb797fceb8" providerId="ADAL" clId="{344B8BD3-2334-43F1-B856-6AF0DDBCEBCC}" dt="2022-07-16T17:52:59.706" v="1854" actId="255"/>
      <pc:docMkLst>
        <pc:docMk/>
      </pc:docMkLst>
      <pc:sldChg chg="addSp modSp mod">
        <pc:chgData name="Cosmin" userId="102feff8-613c-436f-94fb-0edb797fceb8" providerId="ADAL" clId="{344B8BD3-2334-43F1-B856-6AF0DDBCEBCC}" dt="2022-07-16T17:52:59.706" v="1854" actId="255"/>
        <pc:sldMkLst>
          <pc:docMk/>
          <pc:sldMk cId="3717380899" sldId="256"/>
        </pc:sldMkLst>
        <pc:spChg chg="add mod">
          <ac:chgData name="Cosmin" userId="102feff8-613c-436f-94fb-0edb797fceb8" providerId="ADAL" clId="{344B8BD3-2334-43F1-B856-6AF0DDBCEBCC}" dt="2022-07-16T17:52:05.476" v="1849" actId="1076"/>
          <ac:spMkLst>
            <pc:docMk/>
            <pc:sldMk cId="3717380899" sldId="256"/>
            <ac:spMk id="2" creationId="{F94BDA57-4962-B011-800A-AED52C4516AA}"/>
          </ac:spMkLst>
        </pc:spChg>
        <pc:spChg chg="mod">
          <ac:chgData name="Cosmin" userId="102feff8-613c-436f-94fb-0edb797fceb8" providerId="ADAL" clId="{344B8BD3-2334-43F1-B856-6AF0DDBCEBCC}" dt="2022-07-16T17:22:39.950" v="6" actId="207"/>
          <ac:spMkLst>
            <pc:docMk/>
            <pc:sldMk cId="3717380899" sldId="256"/>
            <ac:spMk id="5" creationId="{706B4792-FFE2-3326-F9AB-F7149AE31D32}"/>
          </ac:spMkLst>
        </pc:spChg>
        <pc:spChg chg="add mod">
          <ac:chgData name="Cosmin" userId="102feff8-613c-436f-94fb-0edb797fceb8" providerId="ADAL" clId="{344B8BD3-2334-43F1-B856-6AF0DDBCEBCC}" dt="2022-07-16T17:51:45.149" v="1847" actId="1076"/>
          <ac:spMkLst>
            <pc:docMk/>
            <pc:sldMk cId="3717380899" sldId="256"/>
            <ac:spMk id="6" creationId="{6868C289-3135-F35D-3FA6-D89AD53935F0}"/>
          </ac:spMkLst>
        </pc:spChg>
        <pc:spChg chg="add mod">
          <ac:chgData name="Cosmin" userId="102feff8-613c-436f-94fb-0edb797fceb8" providerId="ADAL" clId="{344B8BD3-2334-43F1-B856-6AF0DDBCEBCC}" dt="2022-07-16T17:52:21.158" v="1850" actId="1076"/>
          <ac:spMkLst>
            <pc:docMk/>
            <pc:sldMk cId="3717380899" sldId="256"/>
            <ac:spMk id="8" creationId="{405F1EED-BAF9-F846-15F6-BD3B127AC943}"/>
          </ac:spMkLst>
        </pc:spChg>
        <pc:spChg chg="mod">
          <ac:chgData name="Cosmin" userId="102feff8-613c-436f-94fb-0edb797fceb8" providerId="ADAL" clId="{344B8BD3-2334-43F1-B856-6AF0DDBCEBCC}" dt="2022-07-16T17:51:01.238" v="1842" actId="20577"/>
          <ac:spMkLst>
            <pc:docMk/>
            <pc:sldMk cId="3717380899" sldId="256"/>
            <ac:spMk id="10" creationId="{88B6E2CC-EE8E-FF3A-0D3D-E5A674D37102}"/>
          </ac:spMkLst>
        </pc:spChg>
        <pc:spChg chg="mod">
          <ac:chgData name="Cosmin" userId="102feff8-613c-436f-94fb-0edb797fceb8" providerId="ADAL" clId="{344B8BD3-2334-43F1-B856-6AF0DDBCEBCC}" dt="2022-07-16T17:42:05.115" v="1523" actId="2711"/>
          <ac:spMkLst>
            <pc:docMk/>
            <pc:sldMk cId="3717380899" sldId="256"/>
            <ac:spMk id="16" creationId="{E4CFA25D-C0B6-8B4D-3A4E-473DFB3BBBD5}"/>
          </ac:spMkLst>
        </pc:spChg>
        <pc:spChg chg="mod">
          <ac:chgData name="Cosmin" userId="102feff8-613c-436f-94fb-0edb797fceb8" providerId="ADAL" clId="{344B8BD3-2334-43F1-B856-6AF0DDBCEBCC}" dt="2022-07-16T17:23:18.823" v="10" actId="113"/>
          <ac:spMkLst>
            <pc:docMk/>
            <pc:sldMk cId="3717380899" sldId="256"/>
            <ac:spMk id="19" creationId="{5B13B81D-1F3C-EF09-4872-146E1DDBFFF2}"/>
          </ac:spMkLst>
        </pc:spChg>
        <pc:spChg chg="mod">
          <ac:chgData name="Cosmin" userId="102feff8-613c-436f-94fb-0edb797fceb8" providerId="ADAL" clId="{344B8BD3-2334-43F1-B856-6AF0DDBCEBCC}" dt="2022-07-16T17:23:36.431" v="15" actId="113"/>
          <ac:spMkLst>
            <pc:docMk/>
            <pc:sldMk cId="3717380899" sldId="256"/>
            <ac:spMk id="20" creationId="{CF8DE639-249D-282D-1DDC-B0315C5155EA}"/>
          </ac:spMkLst>
        </pc:spChg>
        <pc:spChg chg="mod">
          <ac:chgData name="Cosmin" userId="102feff8-613c-436f-94fb-0edb797fceb8" providerId="ADAL" clId="{344B8BD3-2334-43F1-B856-6AF0DDBCEBCC}" dt="2022-07-16T17:23:16.355" v="9" actId="113"/>
          <ac:spMkLst>
            <pc:docMk/>
            <pc:sldMk cId="3717380899" sldId="256"/>
            <ac:spMk id="21" creationId="{651186C6-F99B-B2F4-6DFC-89B9508ADFBD}"/>
          </ac:spMkLst>
        </pc:spChg>
        <pc:spChg chg="mod">
          <ac:chgData name="Cosmin" userId="102feff8-613c-436f-94fb-0edb797fceb8" providerId="ADAL" clId="{344B8BD3-2334-43F1-B856-6AF0DDBCEBCC}" dt="2022-07-16T17:47:45.852" v="1809" actId="1076"/>
          <ac:spMkLst>
            <pc:docMk/>
            <pc:sldMk cId="3717380899" sldId="256"/>
            <ac:spMk id="22" creationId="{809C8A0B-66C0-A962-208D-8E27586AEEAC}"/>
          </ac:spMkLst>
        </pc:spChg>
        <pc:spChg chg="mod">
          <ac:chgData name="Cosmin" userId="102feff8-613c-436f-94fb-0edb797fceb8" providerId="ADAL" clId="{344B8BD3-2334-43F1-B856-6AF0DDBCEBCC}" dt="2022-07-16T17:24:20.211" v="18" actId="113"/>
          <ac:spMkLst>
            <pc:docMk/>
            <pc:sldMk cId="3717380899" sldId="256"/>
            <ac:spMk id="23" creationId="{9E9C4360-42DB-5054-004B-E3FF78F9F5F8}"/>
          </ac:spMkLst>
        </pc:spChg>
        <pc:graphicFrameChg chg="add mod modGraphic">
          <ac:chgData name="Cosmin" userId="102feff8-613c-436f-94fb-0edb797fceb8" providerId="ADAL" clId="{344B8BD3-2334-43F1-B856-6AF0DDBCEBCC}" dt="2022-07-16T17:52:59.706" v="1854" actId="255"/>
          <ac:graphicFrameMkLst>
            <pc:docMk/>
            <pc:sldMk cId="3717380899" sldId="256"/>
            <ac:graphicFrameMk id="3" creationId="{274289B5-8E3F-1AF2-39C2-CDA00BAA0060}"/>
          </ac:graphicFrameMkLst>
        </pc:graphicFrameChg>
        <pc:graphicFrameChg chg="add mod modGraphic">
          <ac:chgData name="Cosmin" userId="102feff8-613c-436f-94fb-0edb797fceb8" providerId="ADAL" clId="{344B8BD3-2334-43F1-B856-6AF0DDBCEBCC}" dt="2022-07-16T17:50:56.189" v="1841" actId="20577"/>
          <ac:graphicFrameMkLst>
            <pc:docMk/>
            <pc:sldMk cId="3717380899" sldId="256"/>
            <ac:graphicFrameMk id="4" creationId="{5A1D0D55-CCF7-866B-0A0E-9808ED9A36D9}"/>
          </ac:graphicFrameMkLst>
        </pc:graphicFrameChg>
        <pc:graphicFrameChg chg="add mod modGraphic">
          <ac:chgData name="Cosmin" userId="102feff8-613c-436f-94fb-0edb797fceb8" providerId="ADAL" clId="{344B8BD3-2334-43F1-B856-6AF0DDBCEBCC}" dt="2022-07-16T17:46:30.875" v="1788" actId="1076"/>
          <ac:graphicFrameMkLst>
            <pc:docMk/>
            <pc:sldMk cId="3717380899" sldId="256"/>
            <ac:graphicFrameMk id="7" creationId="{651E316D-6394-F775-30C1-FDBCAB01A0A4}"/>
          </ac:graphicFrameMkLst>
        </pc:graphicFrameChg>
        <pc:graphicFrameChg chg="modGraphic">
          <ac:chgData name="Cosmin" userId="102feff8-613c-436f-94fb-0edb797fceb8" providerId="ADAL" clId="{344B8BD3-2334-43F1-B856-6AF0DDBCEBCC}" dt="2022-07-16T17:27:51.418" v="278" actId="207"/>
          <ac:graphicFrameMkLst>
            <pc:docMk/>
            <pc:sldMk cId="3717380899" sldId="256"/>
            <ac:graphicFrameMk id="15" creationId="{E1CF7660-B19D-A3DA-7345-D67F55DD20AB}"/>
          </ac:graphicFrameMkLst>
        </pc:graphicFrame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55CDD21-9C6B-4746-9753-1536CAB4F31C}" type="doc">
      <dgm:prSet loTypeId="urn:microsoft.com/office/officeart/2008/layout/VerticalCurv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307C9719-449F-44A7-A24B-95111D24A64F}">
      <dgm:prSet phldrT="[Text]" custT="1"/>
      <dgm:spPr/>
      <dgm:t>
        <a:bodyPr/>
        <a:lstStyle/>
        <a:p>
          <a:r>
            <a:rPr lang="en-GB" sz="10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Informing local authorities the plan of building all the 6 blocks, requesting funds and permits for building them</a:t>
          </a:r>
        </a:p>
      </dgm:t>
    </dgm:pt>
    <dgm:pt modelId="{7013C83D-2952-4F61-82A9-3DAE20EF2A08}" type="parTrans" cxnId="{3898224F-AF20-41BB-85A8-931988ECF9E5}">
      <dgm:prSet/>
      <dgm:spPr/>
      <dgm:t>
        <a:bodyPr/>
        <a:lstStyle/>
        <a:p>
          <a:endParaRPr lang="en-GB"/>
        </a:p>
      </dgm:t>
    </dgm:pt>
    <dgm:pt modelId="{97AB46CE-EA2C-4C41-9F42-BC921E9183F4}" type="sibTrans" cxnId="{3898224F-AF20-41BB-85A8-931988ECF9E5}">
      <dgm:prSet/>
      <dgm:spPr/>
      <dgm:t>
        <a:bodyPr/>
        <a:lstStyle/>
        <a:p>
          <a:endParaRPr lang="en-GB"/>
        </a:p>
      </dgm:t>
    </dgm:pt>
    <dgm:pt modelId="{9B22F999-BE32-4988-80A0-DF8908EE591C}">
      <dgm:prSet phldrT="[Text]" custT="1"/>
      <dgm:spPr/>
      <dgm:t>
        <a:bodyPr/>
        <a:lstStyle/>
        <a:p>
          <a:r>
            <a:rPr lang="en-GB" sz="10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Developing and conducting all the legal checks required to open the hostel after the funds have been offered</a:t>
          </a:r>
        </a:p>
      </dgm:t>
    </dgm:pt>
    <dgm:pt modelId="{D51C2C4D-D171-4B75-ADE7-93FCE30F0D9E}" type="parTrans" cxnId="{3DE04DF6-43FC-449E-80B9-C6EB8104DB96}">
      <dgm:prSet/>
      <dgm:spPr/>
      <dgm:t>
        <a:bodyPr/>
        <a:lstStyle/>
        <a:p>
          <a:endParaRPr lang="en-GB"/>
        </a:p>
      </dgm:t>
    </dgm:pt>
    <dgm:pt modelId="{84D74A5A-97BB-4BDA-B2D5-322B5E61A270}" type="sibTrans" cxnId="{3DE04DF6-43FC-449E-80B9-C6EB8104DB96}">
      <dgm:prSet/>
      <dgm:spPr/>
      <dgm:t>
        <a:bodyPr/>
        <a:lstStyle/>
        <a:p>
          <a:endParaRPr lang="en-GB"/>
        </a:p>
      </dgm:t>
    </dgm:pt>
    <dgm:pt modelId="{1DCF02CB-9C9E-4514-94E5-C02929DA1F46}">
      <dgm:prSet phldrT="[Text]" custT="1"/>
      <dgm:spPr/>
      <dgm:t>
        <a:bodyPr/>
        <a:lstStyle/>
        <a:p>
          <a:r>
            <a:rPr lang="en-GB" sz="10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Officially opening the hostel and maintaining it in safe and legal parameters to be used by the public</a:t>
          </a:r>
        </a:p>
      </dgm:t>
    </dgm:pt>
    <dgm:pt modelId="{ED3AB111-33BD-41E5-A99D-2A7613E242E8}" type="parTrans" cxnId="{028598AE-78A1-4AEB-B002-74EC5414AA5E}">
      <dgm:prSet/>
      <dgm:spPr/>
      <dgm:t>
        <a:bodyPr/>
        <a:lstStyle/>
        <a:p>
          <a:endParaRPr lang="en-GB"/>
        </a:p>
      </dgm:t>
    </dgm:pt>
    <dgm:pt modelId="{5D72311A-013D-483A-BC9D-DF5BBA5F2C07}" type="sibTrans" cxnId="{028598AE-78A1-4AEB-B002-74EC5414AA5E}">
      <dgm:prSet/>
      <dgm:spPr/>
      <dgm:t>
        <a:bodyPr/>
        <a:lstStyle/>
        <a:p>
          <a:endParaRPr lang="en-GB"/>
        </a:p>
      </dgm:t>
    </dgm:pt>
    <dgm:pt modelId="{7D936E5C-8011-40E2-843C-EEA847F58E74}" type="pres">
      <dgm:prSet presAssocID="{955CDD21-9C6B-4746-9753-1536CAB4F31C}" presName="Name0" presStyleCnt="0">
        <dgm:presLayoutVars>
          <dgm:chMax val="7"/>
          <dgm:chPref val="7"/>
          <dgm:dir/>
        </dgm:presLayoutVars>
      </dgm:prSet>
      <dgm:spPr/>
    </dgm:pt>
    <dgm:pt modelId="{1098989A-BA25-4F53-99F8-DE888F6FF3C7}" type="pres">
      <dgm:prSet presAssocID="{955CDD21-9C6B-4746-9753-1536CAB4F31C}" presName="Name1" presStyleCnt="0"/>
      <dgm:spPr/>
    </dgm:pt>
    <dgm:pt modelId="{75A81846-4F64-4E94-AD2B-3734CB88BEC8}" type="pres">
      <dgm:prSet presAssocID="{955CDD21-9C6B-4746-9753-1536CAB4F31C}" presName="cycle" presStyleCnt="0"/>
      <dgm:spPr/>
    </dgm:pt>
    <dgm:pt modelId="{B9690C26-AFE2-4D97-8CC7-714CCCBEF752}" type="pres">
      <dgm:prSet presAssocID="{955CDD21-9C6B-4746-9753-1536CAB4F31C}" presName="srcNode" presStyleLbl="node1" presStyleIdx="0" presStyleCnt="3"/>
      <dgm:spPr/>
    </dgm:pt>
    <dgm:pt modelId="{A57D40A0-F187-42D2-A80F-D15DF9C16FA7}" type="pres">
      <dgm:prSet presAssocID="{955CDD21-9C6B-4746-9753-1536CAB4F31C}" presName="conn" presStyleLbl="parChTrans1D2" presStyleIdx="0" presStyleCnt="1"/>
      <dgm:spPr/>
    </dgm:pt>
    <dgm:pt modelId="{BE538886-6AFC-42AF-A692-4EFF4C948243}" type="pres">
      <dgm:prSet presAssocID="{955CDD21-9C6B-4746-9753-1536CAB4F31C}" presName="extraNode" presStyleLbl="node1" presStyleIdx="0" presStyleCnt="3"/>
      <dgm:spPr/>
    </dgm:pt>
    <dgm:pt modelId="{08662557-C4F5-4B27-A29C-DC43DA2D8058}" type="pres">
      <dgm:prSet presAssocID="{955CDD21-9C6B-4746-9753-1536CAB4F31C}" presName="dstNode" presStyleLbl="node1" presStyleIdx="0" presStyleCnt="3"/>
      <dgm:spPr/>
    </dgm:pt>
    <dgm:pt modelId="{1C563DA3-9FA2-4E52-94D3-9B98874B7883}" type="pres">
      <dgm:prSet presAssocID="{307C9719-449F-44A7-A24B-95111D24A64F}" presName="text_1" presStyleLbl="node1" presStyleIdx="0" presStyleCnt="3">
        <dgm:presLayoutVars>
          <dgm:bulletEnabled val="1"/>
        </dgm:presLayoutVars>
      </dgm:prSet>
      <dgm:spPr/>
    </dgm:pt>
    <dgm:pt modelId="{F1529E95-5659-47F7-8BB4-F91A57EDE2C0}" type="pres">
      <dgm:prSet presAssocID="{307C9719-449F-44A7-A24B-95111D24A64F}" presName="accent_1" presStyleCnt="0"/>
      <dgm:spPr/>
    </dgm:pt>
    <dgm:pt modelId="{B89A164F-1332-4436-9ED6-C2E857DA4B14}" type="pres">
      <dgm:prSet presAssocID="{307C9719-449F-44A7-A24B-95111D24A64F}" presName="accentRepeatNode" presStyleLbl="solidFgAcc1" presStyleIdx="0" presStyleCnt="3" custLinFactNeighborX="3877" custLinFactNeighborY="-1939"/>
      <dgm:spPr>
        <a:solidFill>
          <a:srgbClr val="FFC000"/>
        </a:solidFill>
      </dgm:spPr>
    </dgm:pt>
    <dgm:pt modelId="{73502A8D-F9B7-4E1B-ABEF-32587299C792}" type="pres">
      <dgm:prSet presAssocID="{9B22F999-BE32-4988-80A0-DF8908EE591C}" presName="text_2" presStyleLbl="node1" presStyleIdx="1" presStyleCnt="3" custScaleY="132185">
        <dgm:presLayoutVars>
          <dgm:bulletEnabled val="1"/>
        </dgm:presLayoutVars>
      </dgm:prSet>
      <dgm:spPr/>
    </dgm:pt>
    <dgm:pt modelId="{4156D438-5734-4B80-9EEB-FCE3881ED6A4}" type="pres">
      <dgm:prSet presAssocID="{9B22F999-BE32-4988-80A0-DF8908EE591C}" presName="accent_2" presStyleCnt="0"/>
      <dgm:spPr/>
    </dgm:pt>
    <dgm:pt modelId="{7088B795-D2EC-43E6-AC91-F77861CB8FCC}" type="pres">
      <dgm:prSet presAssocID="{9B22F999-BE32-4988-80A0-DF8908EE591C}" presName="accentRepeatNode" presStyleLbl="solidFgAcc1" presStyleIdx="1" presStyleCnt="3"/>
      <dgm:spPr>
        <a:solidFill>
          <a:srgbClr val="FFFF00"/>
        </a:solidFill>
      </dgm:spPr>
    </dgm:pt>
    <dgm:pt modelId="{51643DDD-BDBD-40DC-B268-67B2D1849E84}" type="pres">
      <dgm:prSet presAssocID="{1DCF02CB-9C9E-4514-94E5-C02929DA1F46}" presName="text_3" presStyleLbl="node1" presStyleIdx="2" presStyleCnt="3">
        <dgm:presLayoutVars>
          <dgm:bulletEnabled val="1"/>
        </dgm:presLayoutVars>
      </dgm:prSet>
      <dgm:spPr/>
    </dgm:pt>
    <dgm:pt modelId="{5F843589-B720-4BDA-B47C-9DE9BEF8F3C2}" type="pres">
      <dgm:prSet presAssocID="{1DCF02CB-9C9E-4514-94E5-C02929DA1F46}" presName="accent_3" presStyleCnt="0"/>
      <dgm:spPr/>
    </dgm:pt>
    <dgm:pt modelId="{0C98CD69-3EC4-4441-AD1E-AEAE909E7E4B}" type="pres">
      <dgm:prSet presAssocID="{1DCF02CB-9C9E-4514-94E5-C02929DA1F46}" presName="accentRepeatNode" presStyleLbl="solidFgAcc1" presStyleIdx="2" presStyleCnt="3"/>
      <dgm:spPr>
        <a:solidFill>
          <a:srgbClr val="00B050"/>
        </a:solidFill>
      </dgm:spPr>
    </dgm:pt>
  </dgm:ptLst>
  <dgm:cxnLst>
    <dgm:cxn modelId="{F962901F-B1FB-4F56-A3EF-4207DBF9238B}" type="presOf" srcId="{97AB46CE-EA2C-4C41-9F42-BC921E9183F4}" destId="{A57D40A0-F187-42D2-A80F-D15DF9C16FA7}" srcOrd="0" destOrd="0" presId="urn:microsoft.com/office/officeart/2008/layout/VerticalCurvedList"/>
    <dgm:cxn modelId="{3898224F-AF20-41BB-85A8-931988ECF9E5}" srcId="{955CDD21-9C6B-4746-9753-1536CAB4F31C}" destId="{307C9719-449F-44A7-A24B-95111D24A64F}" srcOrd="0" destOrd="0" parTransId="{7013C83D-2952-4F61-82A9-3DAE20EF2A08}" sibTransId="{97AB46CE-EA2C-4C41-9F42-BC921E9183F4}"/>
    <dgm:cxn modelId="{2525A394-096B-4557-A798-35952FF88CD6}" type="presOf" srcId="{1DCF02CB-9C9E-4514-94E5-C02929DA1F46}" destId="{51643DDD-BDBD-40DC-B268-67B2D1849E84}" srcOrd="0" destOrd="0" presId="urn:microsoft.com/office/officeart/2008/layout/VerticalCurvedList"/>
    <dgm:cxn modelId="{26D6ADA2-FF09-4354-90CB-1AC7427B899C}" type="presOf" srcId="{955CDD21-9C6B-4746-9753-1536CAB4F31C}" destId="{7D936E5C-8011-40E2-843C-EEA847F58E74}" srcOrd="0" destOrd="0" presId="urn:microsoft.com/office/officeart/2008/layout/VerticalCurvedList"/>
    <dgm:cxn modelId="{028598AE-78A1-4AEB-B002-74EC5414AA5E}" srcId="{955CDD21-9C6B-4746-9753-1536CAB4F31C}" destId="{1DCF02CB-9C9E-4514-94E5-C02929DA1F46}" srcOrd="2" destOrd="0" parTransId="{ED3AB111-33BD-41E5-A99D-2A7613E242E8}" sibTransId="{5D72311A-013D-483A-BC9D-DF5BBA5F2C07}"/>
    <dgm:cxn modelId="{04942BC5-A56C-479C-A5DC-93CC6061AD0D}" type="presOf" srcId="{307C9719-449F-44A7-A24B-95111D24A64F}" destId="{1C563DA3-9FA2-4E52-94D3-9B98874B7883}" srcOrd="0" destOrd="0" presId="urn:microsoft.com/office/officeart/2008/layout/VerticalCurvedList"/>
    <dgm:cxn modelId="{3DE04DF6-43FC-449E-80B9-C6EB8104DB96}" srcId="{955CDD21-9C6B-4746-9753-1536CAB4F31C}" destId="{9B22F999-BE32-4988-80A0-DF8908EE591C}" srcOrd="1" destOrd="0" parTransId="{D51C2C4D-D171-4B75-ADE7-93FCE30F0D9E}" sibTransId="{84D74A5A-97BB-4BDA-B2D5-322B5E61A270}"/>
    <dgm:cxn modelId="{06C21DFC-9375-41F9-B2D3-E97BD0CD2CE6}" type="presOf" srcId="{9B22F999-BE32-4988-80A0-DF8908EE591C}" destId="{73502A8D-F9B7-4E1B-ABEF-32587299C792}" srcOrd="0" destOrd="0" presId="urn:microsoft.com/office/officeart/2008/layout/VerticalCurvedList"/>
    <dgm:cxn modelId="{61E7922C-9C2A-4F1E-A47E-9A11CC3F9360}" type="presParOf" srcId="{7D936E5C-8011-40E2-843C-EEA847F58E74}" destId="{1098989A-BA25-4F53-99F8-DE888F6FF3C7}" srcOrd="0" destOrd="0" presId="urn:microsoft.com/office/officeart/2008/layout/VerticalCurvedList"/>
    <dgm:cxn modelId="{97C61865-20FF-47E5-8279-0B7ACE7C7DFF}" type="presParOf" srcId="{1098989A-BA25-4F53-99F8-DE888F6FF3C7}" destId="{75A81846-4F64-4E94-AD2B-3734CB88BEC8}" srcOrd="0" destOrd="0" presId="urn:microsoft.com/office/officeart/2008/layout/VerticalCurvedList"/>
    <dgm:cxn modelId="{759730BF-E29E-41A0-9329-C545F34B8BFB}" type="presParOf" srcId="{75A81846-4F64-4E94-AD2B-3734CB88BEC8}" destId="{B9690C26-AFE2-4D97-8CC7-714CCCBEF752}" srcOrd="0" destOrd="0" presId="urn:microsoft.com/office/officeart/2008/layout/VerticalCurvedList"/>
    <dgm:cxn modelId="{003F18CD-5E59-488B-9084-07F039AC3C5B}" type="presParOf" srcId="{75A81846-4F64-4E94-AD2B-3734CB88BEC8}" destId="{A57D40A0-F187-42D2-A80F-D15DF9C16FA7}" srcOrd="1" destOrd="0" presId="urn:microsoft.com/office/officeart/2008/layout/VerticalCurvedList"/>
    <dgm:cxn modelId="{983088AB-EFBE-4CCC-81EC-62A901FA825A}" type="presParOf" srcId="{75A81846-4F64-4E94-AD2B-3734CB88BEC8}" destId="{BE538886-6AFC-42AF-A692-4EFF4C948243}" srcOrd="2" destOrd="0" presId="urn:microsoft.com/office/officeart/2008/layout/VerticalCurvedList"/>
    <dgm:cxn modelId="{E8E3044F-BC66-4748-A01F-FAF44866C781}" type="presParOf" srcId="{75A81846-4F64-4E94-AD2B-3734CB88BEC8}" destId="{08662557-C4F5-4B27-A29C-DC43DA2D8058}" srcOrd="3" destOrd="0" presId="urn:microsoft.com/office/officeart/2008/layout/VerticalCurvedList"/>
    <dgm:cxn modelId="{E477AF7E-D9B6-45B1-BA84-329CC7EA5A38}" type="presParOf" srcId="{1098989A-BA25-4F53-99F8-DE888F6FF3C7}" destId="{1C563DA3-9FA2-4E52-94D3-9B98874B7883}" srcOrd="1" destOrd="0" presId="urn:microsoft.com/office/officeart/2008/layout/VerticalCurvedList"/>
    <dgm:cxn modelId="{B368BDCF-607F-4BBD-A9FF-3292EEAC110F}" type="presParOf" srcId="{1098989A-BA25-4F53-99F8-DE888F6FF3C7}" destId="{F1529E95-5659-47F7-8BB4-F91A57EDE2C0}" srcOrd="2" destOrd="0" presId="urn:microsoft.com/office/officeart/2008/layout/VerticalCurvedList"/>
    <dgm:cxn modelId="{F63F016C-8576-44DF-B9C5-9BCC4D9757CF}" type="presParOf" srcId="{F1529E95-5659-47F7-8BB4-F91A57EDE2C0}" destId="{B89A164F-1332-4436-9ED6-C2E857DA4B14}" srcOrd="0" destOrd="0" presId="urn:microsoft.com/office/officeart/2008/layout/VerticalCurvedList"/>
    <dgm:cxn modelId="{F0E4CA06-F239-4071-967A-139237E46479}" type="presParOf" srcId="{1098989A-BA25-4F53-99F8-DE888F6FF3C7}" destId="{73502A8D-F9B7-4E1B-ABEF-32587299C792}" srcOrd="3" destOrd="0" presId="urn:microsoft.com/office/officeart/2008/layout/VerticalCurvedList"/>
    <dgm:cxn modelId="{BB8BCB0E-9160-4100-8554-8072F5996000}" type="presParOf" srcId="{1098989A-BA25-4F53-99F8-DE888F6FF3C7}" destId="{4156D438-5734-4B80-9EEB-FCE3881ED6A4}" srcOrd="4" destOrd="0" presId="urn:microsoft.com/office/officeart/2008/layout/VerticalCurvedList"/>
    <dgm:cxn modelId="{C05E47EB-FD9E-4EE7-AF0F-4013ECEA8A84}" type="presParOf" srcId="{4156D438-5734-4B80-9EEB-FCE3881ED6A4}" destId="{7088B795-D2EC-43E6-AC91-F77861CB8FCC}" srcOrd="0" destOrd="0" presId="urn:microsoft.com/office/officeart/2008/layout/VerticalCurvedList"/>
    <dgm:cxn modelId="{6A08C7E4-AAF3-45CC-98ED-7A3F0571129C}" type="presParOf" srcId="{1098989A-BA25-4F53-99F8-DE888F6FF3C7}" destId="{51643DDD-BDBD-40DC-B268-67B2D1849E84}" srcOrd="5" destOrd="0" presId="urn:microsoft.com/office/officeart/2008/layout/VerticalCurvedList"/>
    <dgm:cxn modelId="{8B4C26C7-6CF6-48CB-81F3-C7840F55C639}" type="presParOf" srcId="{1098989A-BA25-4F53-99F8-DE888F6FF3C7}" destId="{5F843589-B720-4BDA-B47C-9DE9BEF8F3C2}" srcOrd="6" destOrd="0" presId="urn:microsoft.com/office/officeart/2008/layout/VerticalCurvedList"/>
    <dgm:cxn modelId="{E7D2B293-6747-466A-889E-C18D4FA87904}" type="presParOf" srcId="{5F843589-B720-4BDA-B47C-9DE9BEF8F3C2}" destId="{0C98CD69-3EC4-4441-AD1E-AEAE909E7E4B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57D40A0-F187-42D2-A80F-D15DF9C16FA7}">
      <dsp:nvSpPr>
        <dsp:cNvPr id="0" name=""/>
        <dsp:cNvSpPr/>
      </dsp:nvSpPr>
      <dsp:spPr>
        <a:xfrm>
          <a:off x="-3912907" y="-302098"/>
          <a:ext cx="4663328" cy="4663328"/>
        </a:xfrm>
        <a:prstGeom prst="blockArc">
          <a:avLst>
            <a:gd name="adj1" fmla="val 18900000"/>
            <a:gd name="adj2" fmla="val 2700000"/>
            <a:gd name="adj3" fmla="val 463"/>
          </a:avLst>
        </a:pr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C563DA3-9FA2-4E52-94D3-9B98874B7883}">
      <dsp:nvSpPr>
        <dsp:cNvPr id="0" name=""/>
        <dsp:cNvSpPr/>
      </dsp:nvSpPr>
      <dsp:spPr>
        <a:xfrm>
          <a:off x="482581" y="644884"/>
          <a:ext cx="2241106" cy="69234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49545" tIns="25400" rIns="25400" bIns="25400" numCol="1" spcCol="1270" anchor="ctr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b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Informing local authorities the plan of building all the 6 blocks, requesting funds and permits for building them</a:t>
          </a:r>
        </a:p>
      </dsp:txBody>
      <dsp:txXfrm>
        <a:off x="482581" y="644884"/>
        <a:ext cx="2241106" cy="692340"/>
      </dsp:txXfrm>
    </dsp:sp>
    <dsp:sp modelId="{B89A164F-1332-4436-9ED6-C2E857DA4B14}">
      <dsp:nvSpPr>
        <dsp:cNvPr id="0" name=""/>
        <dsp:cNvSpPr/>
      </dsp:nvSpPr>
      <dsp:spPr>
        <a:xfrm>
          <a:off x="83421" y="541561"/>
          <a:ext cx="865425" cy="865425"/>
        </a:xfrm>
        <a:prstGeom prst="ellipse">
          <a:avLst/>
        </a:prstGeom>
        <a:solidFill>
          <a:srgbClr val="FFC000"/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3502A8D-F9B7-4E1B-ABEF-32587299C792}">
      <dsp:nvSpPr>
        <dsp:cNvPr id="0" name=""/>
        <dsp:cNvSpPr/>
      </dsp:nvSpPr>
      <dsp:spPr>
        <a:xfrm>
          <a:off x="734247" y="1571980"/>
          <a:ext cx="1989440" cy="915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49545" tIns="25400" rIns="25400" bIns="25400" numCol="1" spcCol="1270" anchor="ctr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b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Developing and conducting all the legal checks required to open the hostel after the funds have been offered</a:t>
          </a:r>
        </a:p>
      </dsp:txBody>
      <dsp:txXfrm>
        <a:off x="734247" y="1571980"/>
        <a:ext cx="1989440" cy="915170"/>
      </dsp:txXfrm>
    </dsp:sp>
    <dsp:sp modelId="{7088B795-D2EC-43E6-AC91-F77861CB8FCC}">
      <dsp:nvSpPr>
        <dsp:cNvPr id="0" name=""/>
        <dsp:cNvSpPr/>
      </dsp:nvSpPr>
      <dsp:spPr>
        <a:xfrm>
          <a:off x="301534" y="1596853"/>
          <a:ext cx="865425" cy="865425"/>
        </a:xfrm>
        <a:prstGeom prst="ellipse">
          <a:avLst/>
        </a:prstGeom>
        <a:solidFill>
          <a:srgbClr val="FFFF00"/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1643DDD-BDBD-40DC-B268-67B2D1849E84}">
      <dsp:nvSpPr>
        <dsp:cNvPr id="0" name=""/>
        <dsp:cNvSpPr/>
      </dsp:nvSpPr>
      <dsp:spPr>
        <a:xfrm>
          <a:off x="482581" y="2721906"/>
          <a:ext cx="2241106" cy="69234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49545" tIns="25400" rIns="25400" bIns="25400" numCol="1" spcCol="1270" anchor="ctr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b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Officially opening the hostel and maintaining it in safe and legal parameters to be used by the public</a:t>
          </a:r>
        </a:p>
      </dsp:txBody>
      <dsp:txXfrm>
        <a:off x="482581" y="2721906"/>
        <a:ext cx="2241106" cy="692340"/>
      </dsp:txXfrm>
    </dsp:sp>
    <dsp:sp modelId="{0C98CD69-3EC4-4441-AD1E-AEAE909E7E4B}">
      <dsp:nvSpPr>
        <dsp:cNvPr id="0" name=""/>
        <dsp:cNvSpPr/>
      </dsp:nvSpPr>
      <dsp:spPr>
        <a:xfrm>
          <a:off x="49869" y="2635363"/>
          <a:ext cx="865425" cy="865425"/>
        </a:xfrm>
        <a:prstGeom prst="ellipse">
          <a:avLst/>
        </a:prstGeom>
        <a:solidFill>
          <a:srgbClr val="00B050"/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6E4109-78C5-65DA-781B-94D3C39C2EE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57DBE6C-837D-2382-046A-C7BEEC5D63D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1F46BD5-4445-F253-3C2C-11B5ED3003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49813D-792E-42D9-BA55-A2B228D70628}" type="datetimeFigureOut">
              <a:rPr lang="en-GB" smtClean="0"/>
              <a:t>16/07/2022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3078F99-09F8-4DCF-C608-85C7A4529C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6C9FF9-437F-37C0-BDC4-0F5E27B079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3A2B0F-D7C1-48DD-98F1-2ECCC8A587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23806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06E02E-CC35-5365-B897-A20154C6B0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A8CB7A-046F-8165-D972-092B420DE32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F272663-525C-9FBB-FC86-38EE7D6E2C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49813D-792E-42D9-BA55-A2B228D70628}" type="datetimeFigureOut">
              <a:rPr lang="en-GB" smtClean="0"/>
              <a:t>16/07/2022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3FF925-9BF3-6805-7E8F-475FDB8777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67199EE-6A63-CFDD-FB9E-692631A859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3A2B0F-D7C1-48DD-98F1-2ECCC8A587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24438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ABF46D-9A08-8BE6-3935-EB934162BD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F733EE0-9901-D3F5-1936-2E2F4CFC6A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8AEC620-6D4E-74A1-D0CB-456C459D32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49813D-792E-42D9-BA55-A2B228D70628}" type="datetimeFigureOut">
              <a:rPr lang="en-GB" smtClean="0"/>
              <a:t>16/07/2022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8CF2DF-E144-3F02-1A8F-28C43B1EFA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60E97A-A7FF-0FA9-10EE-BBD68AA6E4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3A2B0F-D7C1-48DD-98F1-2ECCC8A587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64408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F9EB6F-92FC-AEF4-1C23-DCBC8ADCD5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0DC520-EF87-52E0-9E17-2F7EF194C1F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EFF60C5-66D0-AA3A-B0C8-CCC122783DA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06EBE9-F19D-177D-FEAA-E4246BF637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49813D-792E-42D9-BA55-A2B228D70628}" type="datetimeFigureOut">
              <a:rPr lang="en-GB" smtClean="0"/>
              <a:t>16/07/2022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E55C7A-058F-FFCD-0CB1-64A2ED5587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1ACDFDA-F20C-4D65-7C15-70491423A5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3A2B0F-D7C1-48DD-98F1-2ECCC8A587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44647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BA7B37-2CA0-B0EB-9E02-2408E93465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0954A31-D8CD-D310-7A47-E5763E4E223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FBC5229-2355-32EE-BF39-7EDB48C339F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D1EF436-97CC-4DA4-8331-13B238130FD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C9FB821-E15F-7E65-F103-6A738E4ED89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55FBF40-DCF3-5F35-B0AD-AE324E1728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49813D-792E-42D9-BA55-A2B228D70628}" type="datetimeFigureOut">
              <a:rPr lang="en-GB" smtClean="0"/>
              <a:t>16/07/2022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3965B05-62A7-4049-051D-09A1CF3759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AD5E374-048D-4041-8503-A4E3ABBC2D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3A2B0F-D7C1-48DD-98F1-2ECCC8A587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2552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97C550-341C-97BA-7C4C-BF8EC84E31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4E4AF63-59D9-F613-4555-417348B797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49813D-792E-42D9-BA55-A2B228D70628}" type="datetimeFigureOut">
              <a:rPr lang="en-GB" smtClean="0"/>
              <a:t>16/07/2022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38BED2A-0E7D-EC44-1024-7FC70F3E1F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174CAF4-A752-0A70-4E62-740858EDC2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3A2B0F-D7C1-48DD-98F1-2ECCC8A587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46144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8E91098-16C3-9063-CDDD-364D9EF6E8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49813D-792E-42D9-BA55-A2B228D70628}" type="datetimeFigureOut">
              <a:rPr lang="en-GB" smtClean="0"/>
              <a:t>16/07/2022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0CDB8D2-24B8-0FE8-229D-6327578803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0BB4370-FC43-D351-3854-E70D1BBC63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3A2B0F-D7C1-48DD-98F1-2ECCC8A587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58340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37A273-4E83-08CA-7FC0-370F5E61AE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7542ED-C862-E778-6C58-805F6A0F72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97F518A-7E44-B1BB-7EEC-A05D5960F13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F6F592-6D6E-0C9B-CDEA-E08A76A72C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49813D-792E-42D9-BA55-A2B228D70628}" type="datetimeFigureOut">
              <a:rPr lang="en-GB" smtClean="0"/>
              <a:t>16/07/2022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A837764-CB17-9339-4C01-C15878E0D3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3CC41CB-BD2F-A56E-4EC5-79BE8EADE7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3A2B0F-D7C1-48DD-98F1-2ECCC8A587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19970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BB452C-48FC-DAF2-45C9-352EE9CD8A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DADF8FB-AE95-8B49-3886-73AD950C226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84FE141-27D6-8094-BFE1-9F24BEB973D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C0005EF-05B5-2877-20FA-481031F215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49813D-792E-42D9-BA55-A2B228D70628}" type="datetimeFigureOut">
              <a:rPr lang="en-GB" smtClean="0"/>
              <a:t>16/07/2022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98CE27F-EB3C-0133-BC42-DEF4C4F442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97EDAEC-9E54-52A4-90CE-F4B105C5DA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3A2B0F-D7C1-48DD-98F1-2ECCC8A587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6109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59C272-BF78-CCDC-7996-3B7309BE7E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D0A88A8-8760-F584-40EB-65E028F58CB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D6382A-33C4-65A0-BEF9-D3D52D2716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49813D-792E-42D9-BA55-A2B228D70628}" type="datetimeFigureOut">
              <a:rPr lang="en-GB" smtClean="0"/>
              <a:t>16/07/2022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B33C8B-E79F-461C-315F-8E877A5B9E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A330409-A16C-4C4D-4058-419606AFAC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3A2B0F-D7C1-48DD-98F1-2ECCC8A587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53680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8C62EB8-87AB-1DAC-AE2F-B3A848D9617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6390F14-461B-7F22-A53D-E59D41B4CBA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78A09A-9EC7-BDB3-2441-8895DFA978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49813D-792E-42D9-BA55-A2B228D70628}" type="datetimeFigureOut">
              <a:rPr lang="en-GB" smtClean="0"/>
              <a:t>16/07/2022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7D32AF-4789-9467-5B64-D18055DB75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973F14-226F-1860-42DE-AF4C90A3DF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3A2B0F-D7C1-48DD-98F1-2ECCC8A587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29513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47DA9E4-A5F0-231A-5460-F793E3BB66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AE3A912-3A85-FC4C-EE41-A9D5E6118C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229E9C-3E04-41DF-C5B6-1349C365C2F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349813D-792E-42D9-BA55-A2B228D70628}" type="datetimeFigureOut">
              <a:rPr lang="en-GB" smtClean="0"/>
              <a:t>16/07/2022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D5E39A-4C73-7221-2C53-74361FEBD45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A3EDA3-2993-9082-2298-F5D11288D23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33A2B0F-D7C1-48DD-98F1-2ECCC8A587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59504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val 4">
            <a:extLst>
              <a:ext uri="{FF2B5EF4-FFF2-40B4-BE49-F238E27FC236}">
                <a16:creationId xmlns:a16="http://schemas.microsoft.com/office/drawing/2014/main" id="{706B4792-FFE2-3326-F9AB-F7149AE31D32}"/>
              </a:ext>
            </a:extLst>
          </p:cNvPr>
          <p:cNvSpPr/>
          <p:nvPr/>
        </p:nvSpPr>
        <p:spPr>
          <a:xfrm>
            <a:off x="4023918" y="385893"/>
            <a:ext cx="4354971" cy="939053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UWTSD Hostel Project Management Plan</a:t>
            </a:r>
          </a:p>
        </p:txBody>
      </p:sp>
      <p:pic>
        <p:nvPicPr>
          <p:cNvPr id="1026" name="Picture 2" descr="University of Wales Trinity Saint David - Crunchbase Company Profile &amp;  Funding">
            <a:extLst>
              <a:ext uri="{FF2B5EF4-FFF2-40B4-BE49-F238E27FC236}">
                <a16:creationId xmlns:a16="http://schemas.microsoft.com/office/drawing/2014/main" id="{119E312D-0C9F-7350-F2DE-EDD04FD3B93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8222" y="597272"/>
            <a:ext cx="516294" cy="5162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University of Wales Trinity Saint David - Crunchbase Company Profile &amp;  Funding">
            <a:extLst>
              <a:ext uri="{FF2B5EF4-FFF2-40B4-BE49-F238E27FC236}">
                <a16:creationId xmlns:a16="http://schemas.microsoft.com/office/drawing/2014/main" id="{00CF5004-A3E2-54CF-B5D8-E20CAEA32A7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30752" y="597272"/>
            <a:ext cx="516294" cy="5162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Hexagon 9">
            <a:extLst>
              <a:ext uri="{FF2B5EF4-FFF2-40B4-BE49-F238E27FC236}">
                <a16:creationId xmlns:a16="http://schemas.microsoft.com/office/drawing/2014/main" id="{88B6E2CC-EE8E-FF3A-0D3D-E5A674D37102}"/>
              </a:ext>
            </a:extLst>
          </p:cNvPr>
          <p:cNvSpPr/>
          <p:nvPr/>
        </p:nvSpPr>
        <p:spPr>
          <a:xfrm>
            <a:off x="780176" y="1828801"/>
            <a:ext cx="2567031" cy="1853966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u="sng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1600" b="1" u="sng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Project outline</a:t>
            </a:r>
          </a:p>
          <a:p>
            <a:pPr algn="ctr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1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aim of the project is constructing 6 new blocks of hostel accommodation to provide the students the best learning and living experience</a:t>
            </a:r>
          </a:p>
          <a:p>
            <a:pPr algn="ctr"/>
            <a:endParaRPr lang="en-GB" dirty="0">
              <a:solidFill>
                <a:schemeClr val="tx1"/>
              </a:solidFill>
            </a:endParaRPr>
          </a:p>
          <a:p>
            <a:pPr algn="ctr"/>
            <a:endParaRPr lang="en-GB" dirty="0"/>
          </a:p>
          <a:p>
            <a:pPr algn="ctr"/>
            <a:r>
              <a:rPr lang="en-GB" dirty="0"/>
              <a:t>Stakeholders</a:t>
            </a:r>
          </a:p>
          <a:p>
            <a:pPr algn="ctr"/>
            <a:endParaRPr lang="en-GB" dirty="0"/>
          </a:p>
        </p:txBody>
      </p:sp>
      <p:graphicFrame>
        <p:nvGraphicFramePr>
          <p:cNvPr id="15" name="Table 15">
            <a:extLst>
              <a:ext uri="{FF2B5EF4-FFF2-40B4-BE49-F238E27FC236}">
                <a16:creationId xmlns:a16="http://schemas.microsoft.com/office/drawing/2014/main" id="{E1CF7660-B19D-A3DA-7345-D67F55DD20A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45032499"/>
              </p:ext>
            </p:extLst>
          </p:nvPr>
        </p:nvGraphicFramePr>
        <p:xfrm>
          <a:off x="959225" y="4562669"/>
          <a:ext cx="2208932" cy="1882284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1104466">
                  <a:extLst>
                    <a:ext uri="{9D8B030D-6E8A-4147-A177-3AD203B41FA5}">
                      <a16:colId xmlns:a16="http://schemas.microsoft.com/office/drawing/2014/main" val="1816095998"/>
                    </a:ext>
                  </a:extLst>
                </a:gridCol>
                <a:gridCol w="1104466">
                  <a:extLst>
                    <a:ext uri="{9D8B030D-6E8A-4147-A177-3AD203B41FA5}">
                      <a16:colId xmlns:a16="http://schemas.microsoft.com/office/drawing/2014/main" val="1737550886"/>
                    </a:ext>
                  </a:extLst>
                </a:gridCol>
              </a:tblGrid>
              <a:tr h="922810">
                <a:tc>
                  <a:txBody>
                    <a:bodyPr/>
                    <a:lstStyle/>
                    <a:p>
                      <a:r>
                        <a:rPr lang="en-GB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Consulting the project plan with all the stakeholders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Negotiating the resources used for the management plan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C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5201003"/>
                  </a:ext>
                </a:extLst>
              </a:tr>
              <a:tr h="952644">
                <a:tc>
                  <a:txBody>
                    <a:bodyPr/>
                    <a:lstStyle/>
                    <a:p>
                      <a:r>
                        <a:rPr lang="en-GB" sz="11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Informing the stakeholders the steps and the success criteria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1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Enabling the project management steps with the resources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55826298"/>
                  </a:ext>
                </a:extLst>
              </a:tr>
            </a:tbl>
          </a:graphicData>
        </a:graphic>
      </p:graphicFrame>
      <p:sp>
        <p:nvSpPr>
          <p:cNvPr id="16" name="Rectangle 15">
            <a:extLst>
              <a:ext uri="{FF2B5EF4-FFF2-40B4-BE49-F238E27FC236}">
                <a16:creationId xmlns:a16="http://schemas.microsoft.com/office/drawing/2014/main" id="{E4CFA25D-C0B6-8B4D-3A4E-473DFB3BBBD5}"/>
              </a:ext>
            </a:extLst>
          </p:cNvPr>
          <p:cNvSpPr/>
          <p:nvPr/>
        </p:nvSpPr>
        <p:spPr>
          <a:xfrm>
            <a:off x="1172617" y="3959432"/>
            <a:ext cx="1782147" cy="326571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b="1" u="sng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Stakeholder analysis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5B13B81D-1F3C-EF09-4872-146E1DDBFFF2}"/>
              </a:ext>
            </a:extLst>
          </p:cNvPr>
          <p:cNvSpPr txBox="1"/>
          <p:nvPr/>
        </p:nvSpPr>
        <p:spPr>
          <a:xfrm rot="16200000" flipV="1">
            <a:off x="332306" y="5476894"/>
            <a:ext cx="895739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Influence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CF8DE639-249D-282D-1DDC-B0315C5155EA}"/>
              </a:ext>
            </a:extLst>
          </p:cNvPr>
          <p:cNvSpPr txBox="1"/>
          <p:nvPr/>
        </p:nvSpPr>
        <p:spPr>
          <a:xfrm>
            <a:off x="1382681" y="6477391"/>
            <a:ext cx="1250302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       </a:t>
            </a: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Interest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651186C6-F99B-B2F4-6DFC-89B9508ADFBD}"/>
              </a:ext>
            </a:extLst>
          </p:cNvPr>
          <p:cNvSpPr txBox="1"/>
          <p:nvPr/>
        </p:nvSpPr>
        <p:spPr>
          <a:xfrm>
            <a:off x="600889" y="4286003"/>
            <a:ext cx="550506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b="1" dirty="0">
                <a:latin typeface="Arial" panose="020B0604020202020204" pitchFamily="34" charset="0"/>
                <a:cs typeface="Arial" panose="020B0604020202020204" pitchFamily="34" charset="0"/>
              </a:rPr>
              <a:t>High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809C8A0B-66C0-A962-208D-8E27586AEEAC}"/>
              </a:ext>
            </a:extLst>
          </p:cNvPr>
          <p:cNvSpPr txBox="1"/>
          <p:nvPr/>
        </p:nvSpPr>
        <p:spPr>
          <a:xfrm>
            <a:off x="573917" y="6444953"/>
            <a:ext cx="482976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b="1" dirty="0">
                <a:latin typeface="Arial" panose="020B0604020202020204" pitchFamily="34" charset="0"/>
                <a:cs typeface="Arial" panose="020B0604020202020204" pitchFamily="34" charset="0"/>
              </a:rPr>
              <a:t>Low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9E9C4360-42DB-5054-004B-E3FF78F9F5F8}"/>
              </a:ext>
            </a:extLst>
          </p:cNvPr>
          <p:cNvSpPr txBox="1"/>
          <p:nvPr/>
        </p:nvSpPr>
        <p:spPr>
          <a:xfrm>
            <a:off x="3056438" y="6451345"/>
            <a:ext cx="58153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b="1" dirty="0">
                <a:latin typeface="Arial" panose="020B0604020202020204" pitchFamily="34" charset="0"/>
                <a:cs typeface="Arial" panose="020B0604020202020204" pitchFamily="34" charset="0"/>
              </a:rPr>
              <a:t>High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94BDA57-4962-B011-800A-AED52C4516AA}"/>
              </a:ext>
            </a:extLst>
          </p:cNvPr>
          <p:cNvSpPr txBox="1"/>
          <p:nvPr/>
        </p:nvSpPr>
        <p:spPr>
          <a:xfrm>
            <a:off x="4869530" y="1371733"/>
            <a:ext cx="379182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u="sng" dirty="0">
                <a:latin typeface="Arial" panose="020B0604020202020204" pitchFamily="34" charset="0"/>
                <a:cs typeface="Arial" panose="020B0604020202020204" pitchFamily="34" charset="0"/>
              </a:rPr>
              <a:t>Stakeholder engagement</a:t>
            </a:r>
          </a:p>
        </p:txBody>
      </p:sp>
      <p:graphicFrame>
        <p:nvGraphicFramePr>
          <p:cNvPr id="3" name="Table 3">
            <a:extLst>
              <a:ext uri="{FF2B5EF4-FFF2-40B4-BE49-F238E27FC236}">
                <a16:creationId xmlns:a16="http://schemas.microsoft.com/office/drawing/2014/main" id="{274289B5-8E3F-1AF2-39C2-CDA00BAA006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82314808"/>
              </p:ext>
            </p:extLst>
          </p:nvPr>
        </p:nvGraphicFramePr>
        <p:xfrm>
          <a:off x="3438877" y="1711827"/>
          <a:ext cx="5425564" cy="3822766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1356391">
                  <a:extLst>
                    <a:ext uri="{9D8B030D-6E8A-4147-A177-3AD203B41FA5}">
                      <a16:colId xmlns:a16="http://schemas.microsoft.com/office/drawing/2014/main" val="1928327184"/>
                    </a:ext>
                  </a:extLst>
                </a:gridCol>
                <a:gridCol w="1356391">
                  <a:extLst>
                    <a:ext uri="{9D8B030D-6E8A-4147-A177-3AD203B41FA5}">
                      <a16:colId xmlns:a16="http://schemas.microsoft.com/office/drawing/2014/main" val="4227868453"/>
                    </a:ext>
                  </a:extLst>
                </a:gridCol>
                <a:gridCol w="1356391">
                  <a:extLst>
                    <a:ext uri="{9D8B030D-6E8A-4147-A177-3AD203B41FA5}">
                      <a16:colId xmlns:a16="http://schemas.microsoft.com/office/drawing/2014/main" val="2660493679"/>
                    </a:ext>
                  </a:extLst>
                </a:gridCol>
                <a:gridCol w="1356391">
                  <a:extLst>
                    <a:ext uri="{9D8B030D-6E8A-4147-A177-3AD203B41FA5}">
                      <a16:colId xmlns:a16="http://schemas.microsoft.com/office/drawing/2014/main" val="4169273900"/>
                    </a:ext>
                  </a:extLst>
                </a:gridCol>
              </a:tblGrid>
              <a:tr h="737806">
                <a:tc>
                  <a:txBody>
                    <a:bodyPr/>
                    <a:lstStyle/>
                    <a:p>
                      <a:r>
                        <a:rPr lang="en-GB" sz="12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Engagement   level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Stakeholder Name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Stakeholder’s perspective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Stakeholder’s action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25815822"/>
                  </a:ext>
                </a:extLst>
              </a:tr>
              <a:tr h="804674">
                <a:tc>
                  <a:txBody>
                    <a:bodyPr/>
                    <a:lstStyle/>
                    <a:p>
                      <a:r>
                        <a:rPr lang="en-GB" dirty="0"/>
                        <a:t>        </a:t>
                      </a:r>
                      <a:r>
                        <a:rPr lang="en-GB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High</a:t>
                      </a:r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    University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The new undergraduate students in need of accommodation while studying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Providing funds and studying opportunities offering a variety of courses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91118746"/>
                  </a:ext>
                </a:extLst>
              </a:tr>
              <a:tr h="804674">
                <a:tc>
                  <a:txBody>
                    <a:bodyPr/>
                    <a:lstStyle/>
                    <a:p>
                      <a:r>
                        <a:rPr lang="en-GB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         High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     Students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Benefiting of optimal living and learning experiences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Using any of the hostel blocks for better accommodation purposes while studying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69443686"/>
                  </a:ext>
                </a:extLst>
              </a:tr>
              <a:tr h="737806">
                <a:tc>
                  <a:txBody>
                    <a:bodyPr/>
                    <a:lstStyle/>
                    <a:p>
                      <a:r>
                        <a:rPr lang="en-GB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         High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  Government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Improving post-graduate percentage of students across the UK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Offering spaces and funds for building and maintaining the hostel blocks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05469677"/>
                  </a:ext>
                </a:extLst>
              </a:tr>
              <a:tr h="737806">
                <a:tc>
                  <a:txBody>
                    <a:bodyPr/>
                    <a:lstStyle/>
                    <a:p>
                      <a:r>
                        <a:rPr lang="en-GB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      Medium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    Investors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Sponsoring the project management of the hostel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Taking actions of the hostel based on the funds invested for development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58233385"/>
                  </a:ext>
                </a:extLst>
              </a:tr>
            </a:tbl>
          </a:graphicData>
        </a:graphic>
      </p:graphicFrame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5A1D0D55-CCF7-866B-0A0E-9808ED9A36D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622340845"/>
              </p:ext>
            </p:extLst>
          </p:nvPr>
        </p:nvGraphicFramePr>
        <p:xfrm>
          <a:off x="9104855" y="1531948"/>
          <a:ext cx="2769362" cy="40591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6868C289-3135-F35D-3FA6-D89AD53935F0}"/>
              </a:ext>
            </a:extLst>
          </p:cNvPr>
          <p:cNvSpPr txBox="1"/>
          <p:nvPr/>
        </p:nvSpPr>
        <p:spPr>
          <a:xfrm>
            <a:off x="8781561" y="1345327"/>
            <a:ext cx="388581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u="sng" dirty="0">
                <a:latin typeface="Arial" panose="020B0604020202020204" pitchFamily="34" charset="0"/>
                <a:cs typeface="Arial" panose="020B0604020202020204" pitchFamily="34" charset="0"/>
              </a:rPr>
              <a:t>Work breakdown structure (WBS)</a:t>
            </a:r>
          </a:p>
        </p:txBody>
      </p:sp>
      <p:graphicFrame>
        <p:nvGraphicFramePr>
          <p:cNvPr id="7" name="Table 7">
            <a:extLst>
              <a:ext uri="{FF2B5EF4-FFF2-40B4-BE49-F238E27FC236}">
                <a16:creationId xmlns:a16="http://schemas.microsoft.com/office/drawing/2014/main" id="{651E316D-6394-F775-30C1-FDBCAB01A0A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44056645"/>
              </p:ext>
            </p:extLst>
          </p:nvPr>
        </p:nvGraphicFramePr>
        <p:xfrm>
          <a:off x="3880694" y="5976421"/>
          <a:ext cx="7932704" cy="75437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932704">
                  <a:extLst>
                    <a:ext uri="{9D8B030D-6E8A-4147-A177-3AD203B41FA5}">
                      <a16:colId xmlns:a16="http://schemas.microsoft.com/office/drawing/2014/main" val="2805110992"/>
                    </a:ext>
                  </a:extLst>
                </a:gridCol>
              </a:tblGrid>
              <a:tr h="754376"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0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Capital involvement of all the stakeholders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0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Legal space used for the Hostel premises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0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Time spent on the development of the project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0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Materials used in order to build and maintain the Hostel</a:t>
                      </a:r>
                    </a:p>
                  </a:txBody>
                  <a:tcPr>
                    <a:solidFill>
                      <a:srgbClr val="00B05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16214593"/>
                  </a:ext>
                </a:extLst>
              </a:tr>
            </a:tbl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405F1EED-BAF9-F846-15F6-BD3B127AC943}"/>
              </a:ext>
            </a:extLst>
          </p:cNvPr>
          <p:cNvSpPr txBox="1"/>
          <p:nvPr/>
        </p:nvSpPr>
        <p:spPr>
          <a:xfrm>
            <a:off x="4840777" y="5586544"/>
            <a:ext cx="564875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  <a:t>Resources used for the Project Management Plan</a:t>
            </a:r>
          </a:p>
        </p:txBody>
      </p:sp>
    </p:spTree>
    <p:extLst>
      <p:ext uri="{BB962C8B-B14F-4D97-AF65-F5344CB8AC3E}">
        <p14:creationId xmlns:p14="http://schemas.microsoft.com/office/powerpoint/2010/main" val="371738089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56E7CA236AE83B4C8AACB9AE9F32993B" ma:contentTypeVersion="7" ma:contentTypeDescription="Create a new document." ma:contentTypeScope="" ma:versionID="ac30102ca6d4d2cafc8728ed2f10846f">
  <xsd:schema xmlns:xsd="http://www.w3.org/2001/XMLSchema" xmlns:xs="http://www.w3.org/2001/XMLSchema" xmlns:p="http://schemas.microsoft.com/office/2006/metadata/properties" xmlns:ns3="9902240c-f584-4322-946e-7b0be23bca91" xmlns:ns4="d2ec016d-25cf-4c07-aa6b-c53e267faa6f" targetNamespace="http://schemas.microsoft.com/office/2006/metadata/properties" ma:root="true" ma:fieldsID="b4895632a30eeeef7afd6346e06ebbbf" ns3:_="" ns4:_="">
    <xsd:import namespace="9902240c-f584-4322-946e-7b0be23bca91"/>
    <xsd:import namespace="d2ec016d-25cf-4c07-aa6b-c53e267faa6f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902240c-f584-4322-946e-7b0be23bca9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2ec016d-25cf-4c07-aa6b-c53e267faa6f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59FE7478-27BB-447C-B21A-B8551817CB0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902240c-f584-4322-946e-7b0be23bca91"/>
    <ds:schemaRef ds:uri="d2ec016d-25cf-4c07-aa6b-c53e267faa6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8CCA9AFD-1E0B-4109-8B43-3D3ECACCFB1E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92834E84-5563-4100-AD65-E1DB3701BF48}">
  <ds:schemaRefs>
    <ds:schemaRef ds:uri="http://purl.org/dc/terms/"/>
    <ds:schemaRef ds:uri="http://purl.org/dc/dcmitype/"/>
    <ds:schemaRef ds:uri="http://schemas.microsoft.com/office/infopath/2007/PartnerControls"/>
    <ds:schemaRef ds:uri="http://www.w3.org/XML/1998/namespace"/>
    <ds:schemaRef ds:uri="http://schemas.microsoft.com/office/2006/documentManagement/types"/>
    <ds:schemaRef ds:uri="http://purl.org/dc/elements/1.1/"/>
    <ds:schemaRef ds:uri="9902240c-f584-4322-946e-7b0be23bca91"/>
    <ds:schemaRef ds:uri="http://schemas.openxmlformats.org/package/2006/metadata/core-properties"/>
    <ds:schemaRef ds:uri="d2ec016d-25cf-4c07-aa6b-c53e267faa6f"/>
    <ds:schemaRef ds:uri="http://schemas.microsoft.com/office/2006/metadata/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118</TotalTime>
  <Words>274</Words>
  <Application>Microsoft Office PowerPoint</Application>
  <PresentationFormat>Widescreen</PresentationFormat>
  <Paragraphs>49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Cosmin Smeu (1920063)</dc:creator>
  <cp:lastModifiedBy>Cosmin Smeu</cp:lastModifiedBy>
  <cp:revision>1</cp:revision>
  <dcterms:created xsi:type="dcterms:W3CDTF">2022-07-14T13:29:39Z</dcterms:created>
  <dcterms:modified xsi:type="dcterms:W3CDTF">2022-07-16T17:54:24Z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0x01010056E7CA236AE83B4C8AACB9AE9F32993B</vt:lpwstr>
  </property>
</Properties>
</file>