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8"/>
  </p:notesMasterIdLst>
  <p:handoutMasterIdLst>
    <p:handoutMasterId r:id="rId29"/>
  </p:handoutMasterIdLst>
  <p:sldIdLst>
    <p:sldId id="266" r:id="rId2"/>
    <p:sldId id="267" r:id="rId3"/>
    <p:sldId id="271" r:id="rId4"/>
    <p:sldId id="280" r:id="rId5"/>
    <p:sldId id="282" r:id="rId6"/>
    <p:sldId id="291" r:id="rId7"/>
    <p:sldId id="290" r:id="rId8"/>
    <p:sldId id="294" r:id="rId9"/>
    <p:sldId id="277" r:id="rId10"/>
    <p:sldId id="270" r:id="rId11"/>
    <p:sldId id="289" r:id="rId12"/>
    <p:sldId id="268" r:id="rId13"/>
    <p:sldId id="273" r:id="rId14"/>
    <p:sldId id="274" r:id="rId15"/>
    <p:sldId id="276" r:id="rId16"/>
    <p:sldId id="295" r:id="rId17"/>
    <p:sldId id="279" r:id="rId18"/>
    <p:sldId id="284" r:id="rId19"/>
    <p:sldId id="293" r:id="rId20"/>
    <p:sldId id="287" r:id="rId21"/>
    <p:sldId id="292" r:id="rId22"/>
    <p:sldId id="281" r:id="rId23"/>
    <p:sldId id="275" r:id="rId24"/>
    <p:sldId id="286" r:id="rId25"/>
    <p:sldId id="285" r:id="rId26"/>
    <p:sldId id="28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B0370"/>
    <a:srgbClr val="44334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E4E61C-EF82-89C2-442D-ED8F9ABA9E21}" v="470" dt="2023-02-15T17:42:26.890"/>
    <p1510:client id="{0BC1F879-529D-5A3C-1336-335D35450071}" v="680" dt="2023-02-14T17:10:16.701"/>
    <p1510:client id="{12C2193C-991F-9595-9E0F-91C7213DB758}" v="374" dt="2023-03-03T01:42:15.550"/>
    <p1510:client id="{1DE8D6BA-1581-9F2C-B4C4-237C0D2D0312}" v="964" dt="2023-02-24T22:32:03.894"/>
    <p1510:client id="{1F82BDC8-96DA-C8D9-7283-5CB976A9CFAF}" v="17" dt="2023-02-19T22:08:00.245"/>
    <p1510:client id="{28C19D6C-0558-87D0-CBC3-930C5E3E6096}" v="839" dt="2023-03-03T12:05:46.624"/>
    <p1510:client id="{29A7E993-E77F-5EDF-D9D5-EC5FEDB5C593}" v="367" dt="2023-02-19T18:41:00.454"/>
    <p1510:client id="{2A93EE56-F66A-E9FD-5EBE-B509C7A2AC57}" v="76" dt="2023-02-21T13:10:30.718"/>
    <p1510:client id="{403983D1-876D-C48D-AD1A-5071054EBAD0}" v="392" dt="2023-02-27T23:19:34.372"/>
    <p1510:client id="{51F87D88-9592-A77D-D99F-F5C95DF9C2E4}" v="322" dt="2023-02-10T21:47:59.002"/>
    <p1510:client id="{57BA3059-9924-D43A-3C4A-9C4FC9EFD246}" v="213" dt="2023-02-24T23:38:16.896"/>
    <p1510:client id="{7B69EA17-D4A2-4262-A2FC-A357A2A2D77B}" v="96" dt="2023-01-25T15:24:52.838"/>
    <p1510:client id="{909A2443-7633-4A88-0BA4-9672812D21DF}" v="556" dt="2023-02-18T14:07:57.822"/>
    <p1510:client id="{B6C80B53-1A34-2627-CAF1-E9D746E10793}" v="28" dt="2023-02-12T16:07:58.874"/>
    <p1510:client id="{BD01E504-163A-4923-F1C6-035635BF2489}" v="1077" dt="2023-03-01T17:56:14.669"/>
    <p1510:client id="{C15C69A2-42CF-A2DA-09E9-D301A4818F57}" v="538" dt="2023-02-26T15:32:10.0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een Akhtar (2016543)" userId="S::2016543@student.uwtsd.ac.uk::3d6993bf-0795-4c6d-b5e4-a8fd3f9ffc66" providerId="AD" clId="Web-{29A7E993-E77F-5EDF-D9D5-EC5FEDB5C593}"/>
    <pc:docChg chg="modSld">
      <pc:chgData name="Noreen Akhtar (2016543)" userId="S::2016543@student.uwtsd.ac.uk::3d6993bf-0795-4c6d-b5e4-a8fd3f9ffc66" providerId="AD" clId="Web-{29A7E993-E77F-5EDF-D9D5-EC5FEDB5C593}" dt="2023-02-19T18:41:00.454" v="246" actId="14100"/>
      <pc:docMkLst>
        <pc:docMk/>
      </pc:docMkLst>
      <pc:sldChg chg="addSp modSp modNotes">
        <pc:chgData name="Noreen Akhtar (2016543)" userId="S::2016543@student.uwtsd.ac.uk::3d6993bf-0795-4c6d-b5e4-a8fd3f9ffc66" providerId="AD" clId="Web-{29A7E993-E77F-5EDF-D9D5-EC5FEDB5C593}" dt="2023-02-19T18:40:25.281" v="245" actId="20577"/>
        <pc:sldMkLst>
          <pc:docMk/>
          <pc:sldMk cId="2738176276" sldId="273"/>
        </pc:sldMkLst>
        <pc:spChg chg="mod">
          <ac:chgData name="Noreen Akhtar (2016543)" userId="S::2016543@student.uwtsd.ac.uk::3d6993bf-0795-4c6d-b5e4-a8fd3f9ffc66" providerId="AD" clId="Web-{29A7E993-E77F-5EDF-D9D5-EC5FEDB5C593}" dt="2023-02-19T18:39:37.810" v="225" actId="20577"/>
          <ac:spMkLst>
            <pc:docMk/>
            <pc:sldMk cId="2738176276" sldId="273"/>
            <ac:spMk id="2" creationId="{4173D67E-059B-46C6-25D8-8C6C16CBF659}"/>
          </ac:spMkLst>
        </pc:spChg>
        <pc:spChg chg="add mod">
          <ac:chgData name="Noreen Akhtar (2016543)" userId="S::2016543@student.uwtsd.ac.uk::3d6993bf-0795-4c6d-b5e4-a8fd3f9ffc66" providerId="AD" clId="Web-{29A7E993-E77F-5EDF-D9D5-EC5FEDB5C593}" dt="2023-02-19T18:40:25.281" v="245" actId="20577"/>
          <ac:spMkLst>
            <pc:docMk/>
            <pc:sldMk cId="2738176276" sldId="273"/>
            <ac:spMk id="3" creationId="{48077E78-140B-C2F5-183D-821B27FEEE31}"/>
          </ac:spMkLst>
        </pc:spChg>
      </pc:sldChg>
      <pc:sldChg chg="addSp delSp modSp">
        <pc:chgData name="Noreen Akhtar (2016543)" userId="S::2016543@student.uwtsd.ac.uk::3d6993bf-0795-4c6d-b5e4-a8fd3f9ffc66" providerId="AD" clId="Web-{29A7E993-E77F-5EDF-D9D5-EC5FEDB5C593}" dt="2023-02-19T18:41:00.454" v="246" actId="14100"/>
        <pc:sldMkLst>
          <pc:docMk/>
          <pc:sldMk cId="213999014" sldId="274"/>
        </pc:sldMkLst>
        <pc:spChg chg="add mod">
          <ac:chgData name="Noreen Akhtar (2016543)" userId="S::2016543@student.uwtsd.ac.uk::3d6993bf-0795-4c6d-b5e4-a8fd3f9ffc66" providerId="AD" clId="Web-{29A7E993-E77F-5EDF-D9D5-EC5FEDB5C593}" dt="2023-02-19T18:41:00.454" v="246" actId="14100"/>
          <ac:spMkLst>
            <pc:docMk/>
            <pc:sldMk cId="213999014" sldId="274"/>
            <ac:spMk id="4" creationId="{F4474AA4-84CE-79D7-22E9-D8EB95284398}"/>
          </ac:spMkLst>
        </pc:spChg>
        <pc:spChg chg="del">
          <ac:chgData name="Noreen Akhtar (2016543)" userId="S::2016543@student.uwtsd.ac.uk::3d6993bf-0795-4c6d-b5e4-a8fd3f9ffc66" providerId="AD" clId="Web-{29A7E993-E77F-5EDF-D9D5-EC5FEDB5C593}" dt="2023-02-18T16:56:46.894" v="14"/>
          <ac:spMkLst>
            <pc:docMk/>
            <pc:sldMk cId="213999014" sldId="274"/>
            <ac:spMk id="20" creationId="{AB83DF04-D080-42FC-AFDD-A30DD8957171}"/>
          </ac:spMkLst>
        </pc:spChg>
        <pc:picChg chg="add del mod ord">
          <ac:chgData name="Noreen Akhtar (2016543)" userId="S::2016543@student.uwtsd.ac.uk::3d6993bf-0795-4c6d-b5e4-a8fd3f9ffc66" providerId="AD" clId="Web-{29A7E993-E77F-5EDF-D9D5-EC5FEDB5C593}" dt="2023-02-18T16:58:30.693" v="19"/>
          <ac:picMkLst>
            <pc:docMk/>
            <pc:sldMk cId="213999014" sldId="274"/>
            <ac:picMk id="2" creationId="{3B8C25B9-7C02-DE6D-C1A9-09FC6AAE8730}"/>
          </ac:picMkLst>
        </pc:picChg>
      </pc:sldChg>
      <pc:sldChg chg="addSp delSp modSp modNotes">
        <pc:chgData name="Noreen Akhtar (2016543)" userId="S::2016543@student.uwtsd.ac.uk::3d6993bf-0795-4c6d-b5e4-a8fd3f9ffc66" providerId="AD" clId="Web-{29A7E993-E77F-5EDF-D9D5-EC5FEDB5C593}" dt="2023-02-18T17:19:44.589" v="120" actId="1076"/>
        <pc:sldMkLst>
          <pc:docMk/>
          <pc:sldMk cId="3428990891" sldId="278"/>
        </pc:sldMkLst>
        <pc:spChg chg="del mod">
          <ac:chgData name="Noreen Akhtar (2016543)" userId="S::2016543@student.uwtsd.ac.uk::3d6993bf-0795-4c6d-b5e4-a8fd3f9ffc66" providerId="AD" clId="Web-{29A7E993-E77F-5EDF-D9D5-EC5FEDB5C593}" dt="2023-02-18T16:58:45.491" v="21"/>
          <ac:spMkLst>
            <pc:docMk/>
            <pc:sldMk cId="3428990891" sldId="278"/>
            <ac:spMk id="3" creationId="{713AE7C5-7703-8427-357A-610541708293}"/>
          </ac:spMkLst>
        </pc:spChg>
        <pc:spChg chg="add mod">
          <ac:chgData name="Noreen Akhtar (2016543)" userId="S::2016543@student.uwtsd.ac.uk::3d6993bf-0795-4c6d-b5e4-a8fd3f9ffc66" providerId="AD" clId="Web-{29A7E993-E77F-5EDF-D9D5-EC5FEDB5C593}" dt="2023-02-18T17:16:06.505" v="103" actId="20577"/>
          <ac:spMkLst>
            <pc:docMk/>
            <pc:sldMk cId="3428990891" sldId="278"/>
            <ac:spMk id="5" creationId="{1E7B5C1B-F2AB-64D7-ECCF-62B65AA61843}"/>
          </ac:spMkLst>
        </pc:spChg>
        <pc:spChg chg="add mod">
          <ac:chgData name="Noreen Akhtar (2016543)" userId="S::2016543@student.uwtsd.ac.uk::3d6993bf-0795-4c6d-b5e4-a8fd3f9ffc66" providerId="AD" clId="Web-{29A7E993-E77F-5EDF-D9D5-EC5FEDB5C593}" dt="2023-02-18T17:19:44.589" v="120" actId="1076"/>
          <ac:spMkLst>
            <pc:docMk/>
            <pc:sldMk cId="3428990891" sldId="278"/>
            <ac:spMk id="6" creationId="{8435CDCA-F0D2-5AF0-52FA-10BBFA6D7C7F}"/>
          </ac:spMkLst>
        </pc:spChg>
        <pc:picChg chg="add mod ord">
          <ac:chgData name="Noreen Akhtar (2016543)" userId="S::2016543@student.uwtsd.ac.uk::3d6993bf-0795-4c6d-b5e4-a8fd3f9ffc66" providerId="AD" clId="Web-{29A7E993-E77F-5EDF-D9D5-EC5FEDB5C593}" dt="2023-02-18T16:59:08.429" v="23" actId="14100"/>
          <ac:picMkLst>
            <pc:docMk/>
            <pc:sldMk cId="3428990891" sldId="278"/>
            <ac:picMk id="4" creationId="{1A8CA8E0-E4D3-D641-74C8-10EF15FB72D9}"/>
          </ac:picMkLst>
        </pc:picChg>
      </pc:sldChg>
      <pc:sldChg chg="modSp">
        <pc:chgData name="Noreen Akhtar (2016543)" userId="S::2016543@student.uwtsd.ac.uk::3d6993bf-0795-4c6d-b5e4-a8fd3f9ffc66" providerId="AD" clId="Web-{29A7E993-E77F-5EDF-D9D5-EC5FEDB5C593}" dt="2023-02-19T18:22:35.602" v="143" actId="20577"/>
        <pc:sldMkLst>
          <pc:docMk/>
          <pc:sldMk cId="3672662330" sldId="283"/>
        </pc:sldMkLst>
        <pc:spChg chg="mod">
          <ac:chgData name="Noreen Akhtar (2016543)" userId="S::2016543@student.uwtsd.ac.uk::3d6993bf-0795-4c6d-b5e4-a8fd3f9ffc66" providerId="AD" clId="Web-{29A7E993-E77F-5EDF-D9D5-EC5FEDB5C593}" dt="2023-02-19T18:22:35.602" v="143" actId="20577"/>
          <ac:spMkLst>
            <pc:docMk/>
            <pc:sldMk cId="3672662330" sldId="283"/>
            <ac:spMk id="6" creationId="{00000000-0000-0000-0000-000000000000}"/>
          </ac:spMkLst>
        </pc:spChg>
      </pc:sldChg>
    </pc:docChg>
  </pc:docChgLst>
  <pc:docChgLst>
    <pc:chgData name="Noreen Akhtar (2016543)" userId="S::2016543@student.uwtsd.ac.uk::3d6993bf-0795-4c6d-b5e4-a8fd3f9ffc66" providerId="AD" clId="Web-{12C2193C-991F-9595-9E0F-91C7213DB758}"/>
    <pc:docChg chg="addSld modSld">
      <pc:chgData name="Noreen Akhtar (2016543)" userId="S::2016543@student.uwtsd.ac.uk::3d6993bf-0795-4c6d-b5e4-a8fd3f9ffc66" providerId="AD" clId="Web-{12C2193C-991F-9595-9E0F-91C7213DB758}" dt="2023-03-03T01:42:15.550" v="310"/>
      <pc:docMkLst>
        <pc:docMk/>
      </pc:docMkLst>
      <pc:sldChg chg="modSp">
        <pc:chgData name="Noreen Akhtar (2016543)" userId="S::2016543@student.uwtsd.ac.uk::3d6993bf-0795-4c6d-b5e4-a8fd3f9ffc66" providerId="AD" clId="Web-{12C2193C-991F-9595-9E0F-91C7213DB758}" dt="2023-03-02T18:35:06.029" v="3" actId="20577"/>
        <pc:sldMkLst>
          <pc:docMk/>
          <pc:sldMk cId="611571637" sldId="267"/>
        </pc:sldMkLst>
        <pc:graphicFrameChg chg="modGraphic">
          <ac:chgData name="Noreen Akhtar (2016543)" userId="S::2016543@student.uwtsd.ac.uk::3d6993bf-0795-4c6d-b5e4-a8fd3f9ffc66" providerId="AD" clId="Web-{12C2193C-991F-9595-9E0F-91C7213DB758}" dt="2023-03-02T18:35:06.029" v="3" actId="20577"/>
          <ac:graphicFrameMkLst>
            <pc:docMk/>
            <pc:sldMk cId="611571637" sldId="267"/>
            <ac:graphicFrameMk id="4" creationId="{6DC3FE0D-2FEF-79F3-5B6B-731A3898BF30}"/>
          </ac:graphicFrameMkLst>
        </pc:graphicFrameChg>
      </pc:sldChg>
      <pc:sldChg chg="modSp">
        <pc:chgData name="Noreen Akhtar (2016543)" userId="S::2016543@student.uwtsd.ac.uk::3d6993bf-0795-4c6d-b5e4-a8fd3f9ffc66" providerId="AD" clId="Web-{12C2193C-991F-9595-9E0F-91C7213DB758}" dt="2023-03-02T18:51:05.769" v="107" actId="1076"/>
        <pc:sldMkLst>
          <pc:docMk/>
          <pc:sldMk cId="168541931" sldId="268"/>
        </pc:sldMkLst>
        <pc:spChg chg="mod">
          <ac:chgData name="Noreen Akhtar (2016543)" userId="S::2016543@student.uwtsd.ac.uk::3d6993bf-0795-4c6d-b5e4-a8fd3f9ffc66" providerId="AD" clId="Web-{12C2193C-991F-9595-9E0F-91C7213DB758}" dt="2023-03-02T18:51:05.769" v="107" actId="1076"/>
          <ac:spMkLst>
            <pc:docMk/>
            <pc:sldMk cId="168541931" sldId="268"/>
            <ac:spMk id="2" creationId="{00000000-0000-0000-0000-000000000000}"/>
          </ac:spMkLst>
        </pc:spChg>
        <pc:spChg chg="mod">
          <ac:chgData name="Noreen Akhtar (2016543)" userId="S::2016543@student.uwtsd.ac.uk::3d6993bf-0795-4c6d-b5e4-a8fd3f9ffc66" providerId="AD" clId="Web-{12C2193C-991F-9595-9E0F-91C7213DB758}" dt="2023-03-02T18:50:54.159" v="105" actId="1076"/>
          <ac:spMkLst>
            <pc:docMk/>
            <pc:sldMk cId="168541931" sldId="268"/>
            <ac:spMk id="7" creationId="{4AEA642D-19A1-E0EE-24B8-D1192CCF48A1}"/>
          </ac:spMkLst>
        </pc:spChg>
      </pc:sldChg>
      <pc:sldChg chg="modSp">
        <pc:chgData name="Noreen Akhtar (2016543)" userId="S::2016543@student.uwtsd.ac.uk::3d6993bf-0795-4c6d-b5e4-a8fd3f9ffc66" providerId="AD" clId="Web-{12C2193C-991F-9595-9E0F-91C7213DB758}" dt="2023-03-02T18:48:03.994" v="102" actId="1076"/>
        <pc:sldMkLst>
          <pc:docMk/>
          <pc:sldMk cId="1873947095" sldId="270"/>
        </pc:sldMkLst>
        <pc:spChg chg="mod">
          <ac:chgData name="Noreen Akhtar (2016543)" userId="S::2016543@student.uwtsd.ac.uk::3d6993bf-0795-4c6d-b5e4-a8fd3f9ffc66" providerId="AD" clId="Web-{12C2193C-991F-9595-9E0F-91C7213DB758}" dt="2023-03-02T18:48:03.994" v="102" actId="1076"/>
          <ac:spMkLst>
            <pc:docMk/>
            <pc:sldMk cId="1873947095" sldId="270"/>
            <ac:spMk id="3" creationId="{00000000-0000-0000-0000-000000000000}"/>
          </ac:spMkLst>
        </pc:spChg>
        <pc:graphicFrameChg chg="mod">
          <ac:chgData name="Noreen Akhtar (2016543)" userId="S::2016543@student.uwtsd.ac.uk::3d6993bf-0795-4c6d-b5e4-a8fd3f9ffc66" providerId="AD" clId="Web-{12C2193C-991F-9595-9E0F-91C7213DB758}" dt="2023-03-02T18:47:05.225" v="92" actId="1076"/>
          <ac:graphicFrameMkLst>
            <pc:docMk/>
            <pc:sldMk cId="1873947095" sldId="270"/>
            <ac:graphicFrameMk id="5" creationId="{00000000-0000-0000-0000-000000000000}"/>
          </ac:graphicFrameMkLst>
        </pc:graphicFrameChg>
      </pc:sldChg>
      <pc:sldChg chg="modSp">
        <pc:chgData name="Noreen Akhtar (2016543)" userId="S::2016543@student.uwtsd.ac.uk::3d6993bf-0795-4c6d-b5e4-a8fd3f9ffc66" providerId="AD" clId="Web-{12C2193C-991F-9595-9E0F-91C7213DB758}" dt="2023-03-02T18:36:05.923" v="5" actId="20577"/>
        <pc:sldMkLst>
          <pc:docMk/>
          <pc:sldMk cId="3029429633" sldId="271"/>
        </pc:sldMkLst>
        <pc:spChg chg="mod">
          <ac:chgData name="Noreen Akhtar (2016543)" userId="S::2016543@student.uwtsd.ac.uk::3d6993bf-0795-4c6d-b5e4-a8fd3f9ffc66" providerId="AD" clId="Web-{12C2193C-991F-9595-9E0F-91C7213DB758}" dt="2023-03-02T18:36:05.923" v="5" actId="20577"/>
          <ac:spMkLst>
            <pc:docMk/>
            <pc:sldMk cId="3029429633" sldId="271"/>
            <ac:spMk id="3" creationId="{00000000-0000-0000-0000-000000000000}"/>
          </ac:spMkLst>
        </pc:spChg>
      </pc:sldChg>
      <pc:sldChg chg="addSp modSp">
        <pc:chgData name="Noreen Akhtar (2016543)" userId="S::2016543@student.uwtsd.ac.uk::3d6993bf-0795-4c6d-b5e4-a8fd3f9ffc66" providerId="AD" clId="Web-{12C2193C-991F-9595-9E0F-91C7213DB758}" dt="2023-03-02T20:15:19.714" v="156" actId="1076"/>
        <pc:sldMkLst>
          <pc:docMk/>
          <pc:sldMk cId="2738176276" sldId="273"/>
        </pc:sldMkLst>
        <pc:spChg chg="add mod">
          <ac:chgData name="Noreen Akhtar (2016543)" userId="S::2016543@student.uwtsd.ac.uk::3d6993bf-0795-4c6d-b5e4-a8fd3f9ffc66" providerId="AD" clId="Web-{12C2193C-991F-9595-9E0F-91C7213DB758}" dt="2023-03-02T19:06:31.773" v="126" actId="20577"/>
          <ac:spMkLst>
            <pc:docMk/>
            <pc:sldMk cId="2738176276" sldId="273"/>
            <ac:spMk id="2" creationId="{C11BFAD1-848B-CF16-4461-F8EC874519DE}"/>
          </ac:spMkLst>
        </pc:spChg>
        <pc:spChg chg="mod">
          <ac:chgData name="Noreen Akhtar (2016543)" userId="S::2016543@student.uwtsd.ac.uk::3d6993bf-0795-4c6d-b5e4-a8fd3f9ffc66" providerId="AD" clId="Web-{12C2193C-991F-9595-9E0F-91C7213DB758}" dt="2023-03-02T20:15:13.604" v="155" actId="1076"/>
          <ac:spMkLst>
            <pc:docMk/>
            <pc:sldMk cId="2738176276" sldId="273"/>
            <ac:spMk id="3" creationId="{48077E78-140B-C2F5-183D-821B27FEEE31}"/>
          </ac:spMkLst>
        </pc:spChg>
        <pc:spChg chg="add mod">
          <ac:chgData name="Noreen Akhtar (2016543)" userId="S::2016543@student.uwtsd.ac.uk::3d6993bf-0795-4c6d-b5e4-a8fd3f9ffc66" providerId="AD" clId="Web-{12C2193C-991F-9595-9E0F-91C7213DB758}" dt="2023-03-02T20:15:19.714" v="156" actId="1076"/>
          <ac:spMkLst>
            <pc:docMk/>
            <pc:sldMk cId="2738176276" sldId="273"/>
            <ac:spMk id="5" creationId="{10282C80-9985-065C-4D39-047B4B17A964}"/>
          </ac:spMkLst>
        </pc:spChg>
        <pc:picChg chg="mod">
          <ac:chgData name="Noreen Akhtar (2016543)" userId="S::2016543@student.uwtsd.ac.uk::3d6993bf-0795-4c6d-b5e4-a8fd3f9ffc66" providerId="AD" clId="Web-{12C2193C-991F-9595-9E0F-91C7213DB758}" dt="2023-03-02T20:15:06.698" v="154" actId="1076"/>
          <ac:picMkLst>
            <pc:docMk/>
            <pc:sldMk cId="2738176276" sldId="273"/>
            <ac:picMk id="7" creationId="{1778FF27-E281-98CA-1042-BE20CAC142BB}"/>
          </ac:picMkLst>
        </pc:picChg>
      </pc:sldChg>
      <pc:sldChg chg="modSp">
        <pc:chgData name="Noreen Akhtar (2016543)" userId="S::2016543@student.uwtsd.ac.uk::3d6993bf-0795-4c6d-b5e4-a8fd3f9ffc66" providerId="AD" clId="Web-{12C2193C-991F-9595-9E0F-91C7213DB758}" dt="2023-03-02T20:33:56.304" v="209" actId="20577"/>
        <pc:sldMkLst>
          <pc:docMk/>
          <pc:sldMk cId="1205820953" sldId="275"/>
        </pc:sldMkLst>
        <pc:spChg chg="mod">
          <ac:chgData name="Noreen Akhtar (2016543)" userId="S::2016543@student.uwtsd.ac.uk::3d6993bf-0795-4c6d-b5e4-a8fd3f9ffc66" providerId="AD" clId="Web-{12C2193C-991F-9595-9E0F-91C7213DB758}" dt="2023-03-02T20:33:56.304" v="209" actId="20577"/>
          <ac:spMkLst>
            <pc:docMk/>
            <pc:sldMk cId="1205820953" sldId="275"/>
            <ac:spMk id="6" creationId="{00000000-0000-0000-0000-000000000000}"/>
          </ac:spMkLst>
        </pc:spChg>
      </pc:sldChg>
      <pc:sldChg chg="modSp">
        <pc:chgData name="Noreen Akhtar (2016543)" userId="S::2016543@student.uwtsd.ac.uk::3d6993bf-0795-4c6d-b5e4-a8fd3f9ffc66" providerId="AD" clId="Web-{12C2193C-991F-9595-9E0F-91C7213DB758}" dt="2023-03-02T18:36:15.971" v="7" actId="20577"/>
        <pc:sldMkLst>
          <pc:docMk/>
          <pc:sldMk cId="3634830123" sldId="280"/>
        </pc:sldMkLst>
        <pc:spChg chg="mod">
          <ac:chgData name="Noreen Akhtar (2016543)" userId="S::2016543@student.uwtsd.ac.uk::3d6993bf-0795-4c6d-b5e4-a8fd3f9ffc66" providerId="AD" clId="Web-{12C2193C-991F-9595-9E0F-91C7213DB758}" dt="2023-03-02T18:36:15.971" v="7" actId="20577"/>
          <ac:spMkLst>
            <pc:docMk/>
            <pc:sldMk cId="3634830123" sldId="280"/>
            <ac:spMk id="172" creationId="{88B6F7FD-8887-9691-D205-8456F54BE555}"/>
          </ac:spMkLst>
        </pc:spChg>
      </pc:sldChg>
      <pc:sldChg chg="modSp">
        <pc:chgData name="Noreen Akhtar (2016543)" userId="S::2016543@student.uwtsd.ac.uk::3d6993bf-0795-4c6d-b5e4-a8fd3f9ffc66" providerId="AD" clId="Web-{12C2193C-991F-9595-9E0F-91C7213DB758}" dt="2023-03-02T18:36:31.284" v="9" actId="20577"/>
        <pc:sldMkLst>
          <pc:docMk/>
          <pc:sldMk cId="3434865998" sldId="282"/>
        </pc:sldMkLst>
        <pc:spChg chg="mod">
          <ac:chgData name="Noreen Akhtar (2016543)" userId="S::2016543@student.uwtsd.ac.uk::3d6993bf-0795-4c6d-b5e4-a8fd3f9ffc66" providerId="AD" clId="Web-{12C2193C-991F-9595-9E0F-91C7213DB758}" dt="2023-03-02T18:36:31.284" v="9" actId="20577"/>
          <ac:spMkLst>
            <pc:docMk/>
            <pc:sldMk cId="3434865998" sldId="282"/>
            <ac:spMk id="3" creationId="{95CFE737-A01D-E68A-B339-56C9703F8DA7}"/>
          </ac:spMkLst>
        </pc:spChg>
      </pc:sldChg>
      <pc:sldChg chg="modSp">
        <pc:chgData name="Noreen Akhtar (2016543)" userId="S::2016543@student.uwtsd.ac.uk::3d6993bf-0795-4c6d-b5e4-a8fd3f9ffc66" providerId="AD" clId="Web-{12C2193C-991F-9595-9E0F-91C7213DB758}" dt="2023-03-03T01:42:10.800" v="309" actId="20577"/>
        <pc:sldMkLst>
          <pc:docMk/>
          <pc:sldMk cId="3672662330" sldId="283"/>
        </pc:sldMkLst>
        <pc:spChg chg="mod">
          <ac:chgData name="Noreen Akhtar (2016543)" userId="S::2016543@student.uwtsd.ac.uk::3d6993bf-0795-4c6d-b5e4-a8fd3f9ffc66" providerId="AD" clId="Web-{12C2193C-991F-9595-9E0F-91C7213DB758}" dt="2023-03-03T01:42:10.800" v="309" actId="20577"/>
          <ac:spMkLst>
            <pc:docMk/>
            <pc:sldMk cId="3672662330" sldId="283"/>
            <ac:spMk id="6" creationId="{00000000-0000-0000-0000-000000000000}"/>
          </ac:spMkLst>
        </pc:spChg>
      </pc:sldChg>
      <pc:sldChg chg="modSp">
        <pc:chgData name="Noreen Akhtar (2016543)" userId="S::2016543@student.uwtsd.ac.uk::3d6993bf-0795-4c6d-b5e4-a8fd3f9ffc66" providerId="AD" clId="Web-{12C2193C-991F-9595-9E0F-91C7213DB758}" dt="2023-03-02T18:37:49.569" v="14" actId="20577"/>
        <pc:sldMkLst>
          <pc:docMk/>
          <pc:sldMk cId="258511277" sldId="284"/>
        </pc:sldMkLst>
        <pc:spChg chg="mod">
          <ac:chgData name="Noreen Akhtar (2016543)" userId="S::2016543@student.uwtsd.ac.uk::3d6993bf-0795-4c6d-b5e4-a8fd3f9ffc66" providerId="AD" clId="Web-{12C2193C-991F-9595-9E0F-91C7213DB758}" dt="2023-03-02T18:37:49.569" v="14" actId="20577"/>
          <ac:spMkLst>
            <pc:docMk/>
            <pc:sldMk cId="258511277" sldId="284"/>
            <ac:spMk id="7" creationId="{3A4C735D-2E9E-D40D-790F-33FEE02A5B22}"/>
          </ac:spMkLst>
        </pc:spChg>
      </pc:sldChg>
      <pc:sldChg chg="modSp">
        <pc:chgData name="Noreen Akhtar (2016543)" userId="S::2016543@student.uwtsd.ac.uk::3d6993bf-0795-4c6d-b5e4-a8fd3f9ffc66" providerId="AD" clId="Web-{12C2193C-991F-9595-9E0F-91C7213DB758}" dt="2023-03-02T21:52:12.609" v="280" actId="20577"/>
        <pc:sldMkLst>
          <pc:docMk/>
          <pc:sldMk cId="1569130435" sldId="285"/>
        </pc:sldMkLst>
        <pc:spChg chg="mod">
          <ac:chgData name="Noreen Akhtar (2016543)" userId="S::2016543@student.uwtsd.ac.uk::3d6993bf-0795-4c6d-b5e4-a8fd3f9ffc66" providerId="AD" clId="Web-{12C2193C-991F-9595-9E0F-91C7213DB758}" dt="2023-03-02T21:52:12.609" v="280" actId="20577"/>
          <ac:spMkLst>
            <pc:docMk/>
            <pc:sldMk cId="1569130435" sldId="285"/>
            <ac:spMk id="6" creationId="{00000000-0000-0000-0000-000000000000}"/>
          </ac:spMkLst>
        </pc:spChg>
      </pc:sldChg>
      <pc:sldChg chg="modSp">
        <pc:chgData name="Noreen Akhtar (2016543)" userId="S::2016543@student.uwtsd.ac.uk::3d6993bf-0795-4c6d-b5e4-a8fd3f9ffc66" providerId="AD" clId="Web-{12C2193C-991F-9595-9E0F-91C7213DB758}" dt="2023-03-02T20:12:31.163" v="134" actId="20577"/>
        <pc:sldMkLst>
          <pc:docMk/>
          <pc:sldMk cId="3970975608" sldId="286"/>
        </pc:sldMkLst>
        <pc:spChg chg="mod">
          <ac:chgData name="Noreen Akhtar (2016543)" userId="S::2016543@student.uwtsd.ac.uk::3d6993bf-0795-4c6d-b5e4-a8fd3f9ffc66" providerId="AD" clId="Web-{12C2193C-991F-9595-9E0F-91C7213DB758}" dt="2023-03-02T20:12:31.163" v="134" actId="20577"/>
          <ac:spMkLst>
            <pc:docMk/>
            <pc:sldMk cId="3970975608" sldId="286"/>
            <ac:spMk id="6" creationId="{00000000-0000-0000-0000-000000000000}"/>
          </ac:spMkLst>
        </pc:spChg>
      </pc:sldChg>
      <pc:sldChg chg="addSp delSp modSp modNotes">
        <pc:chgData name="Noreen Akhtar (2016543)" userId="S::2016543@student.uwtsd.ac.uk::3d6993bf-0795-4c6d-b5e4-a8fd3f9ffc66" providerId="AD" clId="Web-{12C2193C-991F-9595-9E0F-91C7213DB758}" dt="2023-03-02T20:35:19.244" v="215" actId="20577"/>
        <pc:sldMkLst>
          <pc:docMk/>
          <pc:sldMk cId="1247487508" sldId="287"/>
        </pc:sldMkLst>
        <pc:spChg chg="add mod">
          <ac:chgData name="Noreen Akhtar (2016543)" userId="S::2016543@student.uwtsd.ac.uk::3d6993bf-0795-4c6d-b5e4-a8fd3f9ffc66" providerId="AD" clId="Web-{12C2193C-991F-9595-9E0F-91C7213DB758}" dt="2023-03-02T20:25:04.181" v="181" actId="1076"/>
          <ac:spMkLst>
            <pc:docMk/>
            <pc:sldMk cId="1247487508" sldId="287"/>
            <ac:spMk id="3" creationId="{16695083-A80C-AF16-E7F5-A4AA8CA765B3}"/>
          </ac:spMkLst>
        </pc:spChg>
        <pc:spChg chg="mod">
          <ac:chgData name="Noreen Akhtar (2016543)" userId="S::2016543@student.uwtsd.ac.uk::3d6993bf-0795-4c6d-b5e4-a8fd3f9ffc66" providerId="AD" clId="Web-{12C2193C-991F-9595-9E0F-91C7213DB758}" dt="2023-03-02T20:35:19.244" v="215" actId="20577"/>
          <ac:spMkLst>
            <pc:docMk/>
            <pc:sldMk cId="1247487508" sldId="287"/>
            <ac:spMk id="7" creationId="{3878F0D4-FC28-00FA-061A-694BC470581C}"/>
          </ac:spMkLst>
        </pc:spChg>
        <pc:spChg chg="mod">
          <ac:chgData name="Noreen Akhtar (2016543)" userId="S::2016543@student.uwtsd.ac.uk::3d6993bf-0795-4c6d-b5e4-a8fd3f9ffc66" providerId="AD" clId="Web-{12C2193C-991F-9595-9E0F-91C7213DB758}" dt="2023-03-02T20:25:32.198" v="186" actId="1076"/>
          <ac:spMkLst>
            <pc:docMk/>
            <pc:sldMk cId="1247487508" sldId="287"/>
            <ac:spMk id="9" creationId="{B9A87C0B-7B4A-93E2-AB8B-A6B40B3676E2}"/>
          </ac:spMkLst>
        </pc:spChg>
        <pc:spChg chg="del mod">
          <ac:chgData name="Noreen Akhtar (2016543)" userId="S::2016543@student.uwtsd.ac.uk::3d6993bf-0795-4c6d-b5e4-a8fd3f9ffc66" providerId="AD" clId="Web-{12C2193C-991F-9595-9E0F-91C7213DB758}" dt="2023-03-02T20:25:13.604" v="183"/>
          <ac:spMkLst>
            <pc:docMk/>
            <pc:sldMk cId="1247487508" sldId="287"/>
            <ac:spMk id="10" creationId="{B3A8F6B4-0174-ED87-DF1C-3F2F52B18CB6}"/>
          </ac:spMkLst>
        </pc:spChg>
        <pc:spChg chg="mod">
          <ac:chgData name="Noreen Akhtar (2016543)" userId="S::2016543@student.uwtsd.ac.uk::3d6993bf-0795-4c6d-b5e4-a8fd3f9ffc66" providerId="AD" clId="Web-{12C2193C-991F-9595-9E0F-91C7213DB758}" dt="2023-03-02T20:18:01.468" v="157" actId="1076"/>
          <ac:spMkLst>
            <pc:docMk/>
            <pc:sldMk cId="1247487508" sldId="287"/>
            <ac:spMk id="11" creationId="{D54A1465-14C8-A931-D73A-8DE57F209F20}"/>
          </ac:spMkLst>
        </pc:spChg>
        <pc:spChg chg="add mod">
          <ac:chgData name="Noreen Akhtar (2016543)" userId="S::2016543@student.uwtsd.ac.uk::3d6993bf-0795-4c6d-b5e4-a8fd3f9ffc66" providerId="AD" clId="Web-{12C2193C-991F-9595-9E0F-91C7213DB758}" dt="2023-03-02T20:33:32.210" v="206" actId="1076"/>
          <ac:spMkLst>
            <pc:docMk/>
            <pc:sldMk cId="1247487508" sldId="287"/>
            <ac:spMk id="12" creationId="{D1D2CF0D-52B7-D86F-686F-78B11E54441C}"/>
          </ac:spMkLst>
        </pc:spChg>
        <pc:picChg chg="mod">
          <ac:chgData name="Noreen Akhtar (2016543)" userId="S::2016543@student.uwtsd.ac.uk::3d6993bf-0795-4c6d-b5e4-a8fd3f9ffc66" providerId="AD" clId="Web-{12C2193C-991F-9595-9E0F-91C7213DB758}" dt="2023-03-02T20:24:50.228" v="180" actId="1076"/>
          <ac:picMkLst>
            <pc:docMk/>
            <pc:sldMk cId="1247487508" sldId="287"/>
            <ac:picMk id="4" creationId="{99424FA8-1C4C-B904-0372-3028FECA88CE}"/>
          </ac:picMkLst>
        </pc:picChg>
        <pc:picChg chg="mod">
          <ac:chgData name="Noreen Akhtar (2016543)" userId="S::2016543@student.uwtsd.ac.uk::3d6993bf-0795-4c6d-b5e4-a8fd3f9ffc66" providerId="AD" clId="Web-{12C2193C-991F-9595-9E0F-91C7213DB758}" dt="2023-03-02T20:25:27.120" v="185" actId="1076"/>
          <ac:picMkLst>
            <pc:docMk/>
            <pc:sldMk cId="1247487508" sldId="287"/>
            <ac:picMk id="5" creationId="{6C11690A-9530-2EC8-2A25-8E5158E4C85A}"/>
          </ac:picMkLst>
        </pc:picChg>
        <pc:picChg chg="del">
          <ac:chgData name="Noreen Akhtar (2016543)" userId="S::2016543@student.uwtsd.ac.uk::3d6993bf-0795-4c6d-b5e4-a8fd3f9ffc66" providerId="AD" clId="Web-{12C2193C-991F-9595-9E0F-91C7213DB758}" dt="2023-03-02T20:25:15.400" v="184"/>
          <ac:picMkLst>
            <pc:docMk/>
            <pc:sldMk cId="1247487508" sldId="287"/>
            <ac:picMk id="6" creationId="{EE9AEB03-CFFB-D916-7FCF-D668EB5C21AE}"/>
          </ac:picMkLst>
        </pc:picChg>
      </pc:sldChg>
      <pc:sldChg chg="modSp">
        <pc:chgData name="Noreen Akhtar (2016543)" userId="S::2016543@student.uwtsd.ac.uk::3d6993bf-0795-4c6d-b5e4-a8fd3f9ffc66" providerId="AD" clId="Web-{12C2193C-991F-9595-9E0F-91C7213DB758}" dt="2023-03-02T18:50:10.704" v="104" actId="20577"/>
        <pc:sldMkLst>
          <pc:docMk/>
          <pc:sldMk cId="86910407" sldId="289"/>
        </pc:sldMkLst>
        <pc:spChg chg="mod">
          <ac:chgData name="Noreen Akhtar (2016543)" userId="S::2016543@student.uwtsd.ac.uk::3d6993bf-0795-4c6d-b5e4-a8fd3f9ffc66" providerId="AD" clId="Web-{12C2193C-991F-9595-9E0F-91C7213DB758}" dt="2023-03-02T18:50:10.704" v="104" actId="20577"/>
          <ac:spMkLst>
            <pc:docMk/>
            <pc:sldMk cId="86910407" sldId="289"/>
            <ac:spMk id="3" creationId="{00000000-0000-0000-0000-000000000000}"/>
          </ac:spMkLst>
        </pc:spChg>
      </pc:sldChg>
      <pc:sldChg chg="addSp modSp modNotes">
        <pc:chgData name="Noreen Akhtar (2016543)" userId="S::2016543@student.uwtsd.ac.uk::3d6993bf-0795-4c6d-b5e4-a8fd3f9ffc66" providerId="AD" clId="Web-{12C2193C-991F-9595-9E0F-91C7213DB758}" dt="2023-03-02T21:52:57.610" v="287" actId="1076"/>
        <pc:sldMkLst>
          <pc:docMk/>
          <pc:sldMk cId="1088849450" sldId="290"/>
        </pc:sldMkLst>
        <pc:spChg chg="add mod">
          <ac:chgData name="Noreen Akhtar (2016543)" userId="S::2016543@student.uwtsd.ac.uk::3d6993bf-0795-4c6d-b5e4-a8fd3f9ffc66" providerId="AD" clId="Web-{12C2193C-991F-9595-9E0F-91C7213DB758}" dt="2023-03-02T21:52:57.610" v="287" actId="1076"/>
          <ac:spMkLst>
            <pc:docMk/>
            <pc:sldMk cId="1088849450" sldId="290"/>
            <ac:spMk id="3" creationId="{420E0B8E-A447-A973-AF32-A4BB9BB9B916}"/>
          </ac:spMkLst>
        </pc:spChg>
        <pc:spChg chg="mod">
          <ac:chgData name="Noreen Akhtar (2016543)" userId="S::2016543@student.uwtsd.ac.uk::3d6993bf-0795-4c6d-b5e4-a8fd3f9ffc66" providerId="AD" clId="Web-{12C2193C-991F-9595-9E0F-91C7213DB758}" dt="2023-03-02T21:48:50.664" v="269" actId="20577"/>
          <ac:spMkLst>
            <pc:docMk/>
            <pc:sldMk cId="1088849450" sldId="290"/>
            <ac:spMk id="20" creationId="{8B8D73C2-072C-5CF3-7B71-2DA444ABB549}"/>
          </ac:spMkLst>
        </pc:spChg>
        <pc:picChg chg="mod">
          <ac:chgData name="Noreen Akhtar (2016543)" userId="S::2016543@student.uwtsd.ac.uk::3d6993bf-0795-4c6d-b5e4-a8fd3f9ffc66" providerId="AD" clId="Web-{12C2193C-991F-9595-9E0F-91C7213DB758}" dt="2023-03-02T21:49:03.273" v="270" actId="14100"/>
          <ac:picMkLst>
            <pc:docMk/>
            <pc:sldMk cId="1088849450" sldId="290"/>
            <ac:picMk id="23" creationId="{EDB057DF-4503-AF41-4A8E-1BA6A2C1FBDB}"/>
          </ac:picMkLst>
        </pc:picChg>
      </pc:sldChg>
      <pc:sldChg chg="modSp">
        <pc:chgData name="Noreen Akhtar (2016543)" userId="S::2016543@student.uwtsd.ac.uk::3d6993bf-0795-4c6d-b5e4-a8fd3f9ffc66" providerId="AD" clId="Web-{12C2193C-991F-9595-9E0F-91C7213DB758}" dt="2023-03-02T18:45:31.298" v="89" actId="20577"/>
        <pc:sldMkLst>
          <pc:docMk/>
          <pc:sldMk cId="2058734284" sldId="291"/>
        </pc:sldMkLst>
        <pc:spChg chg="mod">
          <ac:chgData name="Noreen Akhtar (2016543)" userId="S::2016543@student.uwtsd.ac.uk::3d6993bf-0795-4c6d-b5e4-a8fd3f9ffc66" providerId="AD" clId="Web-{12C2193C-991F-9595-9E0F-91C7213DB758}" dt="2023-03-02T18:45:31.298" v="89" actId="20577"/>
          <ac:spMkLst>
            <pc:docMk/>
            <pc:sldMk cId="2058734284" sldId="291"/>
            <ac:spMk id="21" creationId="{84B52D67-CEF4-2BE0-88D9-21D0924BCDE8}"/>
          </ac:spMkLst>
        </pc:spChg>
      </pc:sldChg>
      <pc:sldChg chg="addSp modSp new">
        <pc:chgData name="Noreen Akhtar (2016543)" userId="S::2016543@student.uwtsd.ac.uk::3d6993bf-0795-4c6d-b5e4-a8fd3f9ffc66" providerId="AD" clId="Web-{12C2193C-991F-9595-9E0F-91C7213DB758}" dt="2023-03-03T01:42:15.550" v="310"/>
        <pc:sldMkLst>
          <pc:docMk/>
          <pc:sldMk cId="1370140703" sldId="294"/>
        </pc:sldMkLst>
        <pc:spChg chg="mod">
          <ac:chgData name="Noreen Akhtar (2016543)" userId="S::2016543@student.uwtsd.ac.uk::3d6993bf-0795-4c6d-b5e4-a8fd3f9ffc66" providerId="AD" clId="Web-{12C2193C-991F-9595-9E0F-91C7213DB758}" dt="2023-03-03T01:27:28.688" v="298" actId="20577"/>
          <ac:spMkLst>
            <pc:docMk/>
            <pc:sldMk cId="1370140703" sldId="294"/>
            <ac:spMk id="2" creationId="{A397B77C-3C0E-E127-27A5-0E6EF45B1CF6}"/>
          </ac:spMkLst>
        </pc:spChg>
        <pc:spChg chg="mod">
          <ac:chgData name="Noreen Akhtar (2016543)" userId="S::2016543@student.uwtsd.ac.uk::3d6993bf-0795-4c6d-b5e4-a8fd3f9ffc66" providerId="AD" clId="Web-{12C2193C-991F-9595-9E0F-91C7213DB758}" dt="2023-03-03T01:42:15.550" v="310"/>
          <ac:spMkLst>
            <pc:docMk/>
            <pc:sldMk cId="1370140703" sldId="294"/>
            <ac:spMk id="3" creationId="{2D42ADF7-2787-8204-A4CA-3619B9A07890}"/>
          </ac:spMkLst>
        </pc:spChg>
        <pc:picChg chg="add">
          <ac:chgData name="Noreen Akhtar (2016543)" userId="S::2016543@student.uwtsd.ac.uk::3d6993bf-0795-4c6d-b5e4-a8fd3f9ffc66" providerId="AD" clId="Web-{12C2193C-991F-9595-9E0F-91C7213DB758}" dt="2023-03-03T01:28:01.923" v="299"/>
          <ac:picMkLst>
            <pc:docMk/>
            <pc:sldMk cId="1370140703" sldId="294"/>
            <ac:picMk id="5" creationId="{27CB8906-4189-8867-F36B-17809EC232D8}"/>
          </ac:picMkLst>
        </pc:picChg>
      </pc:sldChg>
    </pc:docChg>
  </pc:docChgLst>
  <pc:docChgLst>
    <pc:chgData name="Noreen Akhtar (2016543)" userId="S::2016543@student.uwtsd.ac.uk::3d6993bf-0795-4c6d-b5e4-a8fd3f9ffc66" providerId="AD" clId="Web-{BD01E504-163A-4923-F1C6-035635BF2489}"/>
    <pc:docChg chg="addSld delSld modSld sldOrd addMainMaster delMainMaster modMainMaster">
      <pc:chgData name="Noreen Akhtar (2016543)" userId="S::2016543@student.uwtsd.ac.uk::3d6993bf-0795-4c6d-b5e4-a8fd3f9ffc66" providerId="AD" clId="Web-{BD01E504-163A-4923-F1C6-035635BF2489}" dt="2023-03-01T17:56:14.669" v="1080" actId="20577"/>
      <pc:docMkLst>
        <pc:docMk/>
      </pc:docMkLst>
      <pc:sldChg chg="addSp delSp modSp mod setBg modClrScheme delDesignElem chgLayout">
        <pc:chgData name="Noreen Akhtar (2016543)" userId="S::2016543@student.uwtsd.ac.uk::3d6993bf-0795-4c6d-b5e4-a8fd3f9ffc66" providerId="AD" clId="Web-{BD01E504-163A-4923-F1C6-035635BF2489}" dt="2023-03-01T16:13:37.072" v="702" actId="1076"/>
        <pc:sldMkLst>
          <pc:docMk/>
          <pc:sldMk cId="3266759481" sldId="266"/>
        </pc:sldMkLst>
        <pc:spChg chg="mod ord">
          <ac:chgData name="Noreen Akhtar (2016543)" userId="S::2016543@student.uwtsd.ac.uk::3d6993bf-0795-4c6d-b5e4-a8fd3f9ffc66" providerId="AD" clId="Web-{BD01E504-163A-4923-F1C6-035635BF2489}" dt="2023-03-01T16:12:45.600" v="691"/>
          <ac:spMkLst>
            <pc:docMk/>
            <pc:sldMk cId="3266759481" sldId="266"/>
            <ac:spMk id="2" creationId="{00000000-0000-0000-0000-000000000000}"/>
          </ac:spMkLst>
        </pc:spChg>
        <pc:spChg chg="mod ord">
          <ac:chgData name="Noreen Akhtar (2016543)" userId="S::2016543@student.uwtsd.ac.uk::3d6993bf-0795-4c6d-b5e4-a8fd3f9ffc66" providerId="AD" clId="Web-{BD01E504-163A-4923-F1C6-035635BF2489}" dt="2023-03-01T16:13:37.072" v="702" actId="1076"/>
          <ac:spMkLst>
            <pc:docMk/>
            <pc:sldMk cId="3266759481" sldId="266"/>
            <ac:spMk id="3" creationId="{00000000-0000-0000-0000-000000000000}"/>
          </ac:spMkLst>
        </pc:spChg>
        <pc:spChg chg="del">
          <ac:chgData name="Noreen Akhtar (2016543)" userId="S::2016543@student.uwtsd.ac.uk::3d6993bf-0795-4c6d-b5e4-a8fd3f9ffc66" providerId="AD" clId="Web-{BD01E504-163A-4923-F1C6-035635BF2489}" dt="2023-03-01T16:06:41.982" v="655"/>
          <ac:spMkLst>
            <pc:docMk/>
            <pc:sldMk cId="3266759481" sldId="266"/>
            <ac:spMk id="9" creationId="{E49CC64F-7275-4E33-961B-0C5CDC439875}"/>
          </ac:spMkLst>
        </pc:spChg>
        <pc:spChg chg="add del">
          <ac:chgData name="Noreen Akhtar (2016543)" userId="S::2016543@student.uwtsd.ac.uk::3d6993bf-0795-4c6d-b5e4-a8fd3f9ffc66" providerId="AD" clId="Web-{BD01E504-163A-4923-F1C6-035635BF2489}" dt="2023-03-01T16:12:45.600" v="691"/>
          <ac:spMkLst>
            <pc:docMk/>
            <pc:sldMk cId="3266759481" sldId="266"/>
            <ac:spMk id="26" creationId="{3F088236-D655-4F88-B238-E16762358025}"/>
          </ac:spMkLst>
        </pc:spChg>
        <pc:spChg chg="add del">
          <ac:chgData name="Noreen Akhtar (2016543)" userId="S::2016543@student.uwtsd.ac.uk::3d6993bf-0795-4c6d-b5e4-a8fd3f9ffc66" providerId="AD" clId="Web-{BD01E504-163A-4923-F1C6-035635BF2489}" dt="2023-03-01T16:12:45.600" v="691"/>
          <ac:spMkLst>
            <pc:docMk/>
            <pc:sldMk cId="3266759481" sldId="266"/>
            <ac:spMk id="28" creationId="{3DAC0C92-199E-475C-9390-119A9B027276}"/>
          </ac:spMkLst>
        </pc:spChg>
        <pc:spChg chg="add del">
          <ac:chgData name="Noreen Akhtar (2016543)" userId="S::2016543@student.uwtsd.ac.uk::3d6993bf-0795-4c6d-b5e4-a8fd3f9ffc66" providerId="AD" clId="Web-{BD01E504-163A-4923-F1C6-035635BF2489}" dt="2023-03-01T16:12:45.600" v="691"/>
          <ac:spMkLst>
            <pc:docMk/>
            <pc:sldMk cId="3266759481" sldId="266"/>
            <ac:spMk id="30" creationId="{C4CFB339-0ED8-4FE2-9EF1-6D1375B8499B}"/>
          </ac:spMkLst>
        </pc:spChg>
        <pc:spChg chg="add del">
          <ac:chgData name="Noreen Akhtar (2016543)" userId="S::2016543@student.uwtsd.ac.uk::3d6993bf-0795-4c6d-b5e4-a8fd3f9ffc66" providerId="AD" clId="Web-{BD01E504-163A-4923-F1C6-035635BF2489}" dt="2023-03-01T16:12:45.600" v="691"/>
          <ac:spMkLst>
            <pc:docMk/>
            <pc:sldMk cId="3266759481" sldId="266"/>
            <ac:spMk id="32" creationId="{31896C80-2069-4431-9C19-83B913734490}"/>
          </ac:spMkLst>
        </pc:spChg>
        <pc:spChg chg="add del">
          <ac:chgData name="Noreen Akhtar (2016543)" userId="S::2016543@student.uwtsd.ac.uk::3d6993bf-0795-4c6d-b5e4-a8fd3f9ffc66" providerId="AD" clId="Web-{BD01E504-163A-4923-F1C6-035635BF2489}" dt="2023-03-01T16:12:45.600" v="691"/>
          <ac:spMkLst>
            <pc:docMk/>
            <pc:sldMk cId="3266759481" sldId="266"/>
            <ac:spMk id="34" creationId="{BF120A21-0841-4823-B0C4-28AEBCEF9B78}"/>
          </ac:spMkLst>
        </pc:spChg>
        <pc:spChg chg="add del">
          <ac:chgData name="Noreen Akhtar (2016543)" userId="S::2016543@student.uwtsd.ac.uk::3d6993bf-0795-4c6d-b5e4-a8fd3f9ffc66" providerId="AD" clId="Web-{BD01E504-163A-4923-F1C6-035635BF2489}" dt="2023-03-01T16:12:45.600" v="691"/>
          <ac:spMkLst>
            <pc:docMk/>
            <pc:sldMk cId="3266759481" sldId="266"/>
            <ac:spMk id="36" creationId="{DBB05BAE-BBD3-4289-899F-A6851503C6B0}"/>
          </ac:spMkLst>
        </pc:spChg>
        <pc:spChg chg="add del">
          <ac:chgData name="Noreen Akhtar (2016543)" userId="S::2016543@student.uwtsd.ac.uk::3d6993bf-0795-4c6d-b5e4-a8fd3f9ffc66" providerId="AD" clId="Web-{BD01E504-163A-4923-F1C6-035635BF2489}" dt="2023-03-01T16:12:45.600" v="691"/>
          <ac:spMkLst>
            <pc:docMk/>
            <pc:sldMk cId="3266759481" sldId="266"/>
            <ac:spMk id="38" creationId="{9874D11C-36F5-4BBE-A490-019A54E953B0}"/>
          </ac:spMkLst>
        </pc:spChg>
        <pc:spChg chg="add del">
          <ac:chgData name="Noreen Akhtar (2016543)" userId="S::2016543@student.uwtsd.ac.uk::3d6993bf-0795-4c6d-b5e4-a8fd3f9ffc66" providerId="AD" clId="Web-{BD01E504-163A-4923-F1C6-035635BF2489}" dt="2023-03-01T16:12:45.584" v="690"/>
          <ac:spMkLst>
            <pc:docMk/>
            <pc:sldMk cId="3266759481" sldId="266"/>
            <ac:spMk id="47" creationId="{66D61E08-70C3-48D8-BEA0-787111DC30DA}"/>
          </ac:spMkLst>
        </pc:spChg>
        <pc:spChg chg="add del">
          <ac:chgData name="Noreen Akhtar (2016543)" userId="S::2016543@student.uwtsd.ac.uk::3d6993bf-0795-4c6d-b5e4-a8fd3f9ffc66" providerId="AD" clId="Web-{BD01E504-163A-4923-F1C6-035635BF2489}" dt="2023-03-01T16:12:45.584" v="690"/>
          <ac:spMkLst>
            <pc:docMk/>
            <pc:sldMk cId="3266759481" sldId="266"/>
            <ac:spMk id="49" creationId="{FC55298F-0AE5-478E-AD2B-03C2614C5833}"/>
          </ac:spMkLst>
        </pc:spChg>
        <pc:spChg chg="add del">
          <ac:chgData name="Noreen Akhtar (2016543)" userId="S::2016543@student.uwtsd.ac.uk::3d6993bf-0795-4c6d-b5e4-a8fd3f9ffc66" providerId="AD" clId="Web-{BD01E504-163A-4923-F1C6-035635BF2489}" dt="2023-03-01T16:12:45.584" v="690"/>
          <ac:spMkLst>
            <pc:docMk/>
            <pc:sldMk cId="3266759481" sldId="266"/>
            <ac:spMk id="51" creationId="{C180E4EA-0B63-4779-A895-7E90E71088F3}"/>
          </ac:spMkLst>
        </pc:spChg>
        <pc:spChg chg="add del">
          <ac:chgData name="Noreen Akhtar (2016543)" userId="S::2016543@student.uwtsd.ac.uk::3d6993bf-0795-4c6d-b5e4-a8fd3f9ffc66" providerId="AD" clId="Web-{BD01E504-163A-4923-F1C6-035635BF2489}" dt="2023-03-01T16:12:45.584" v="690"/>
          <ac:spMkLst>
            <pc:docMk/>
            <pc:sldMk cId="3266759481" sldId="266"/>
            <ac:spMk id="53" creationId="{CEE01D9D-3DE8-4EED-B0D3-8F3C79CC7673}"/>
          </ac:spMkLst>
        </pc:spChg>
        <pc:spChg chg="add del">
          <ac:chgData name="Noreen Akhtar (2016543)" userId="S::2016543@student.uwtsd.ac.uk::3d6993bf-0795-4c6d-b5e4-a8fd3f9ffc66" providerId="AD" clId="Web-{BD01E504-163A-4923-F1C6-035635BF2489}" dt="2023-03-01T16:12:45.584" v="690"/>
          <ac:spMkLst>
            <pc:docMk/>
            <pc:sldMk cId="3266759481" sldId="266"/>
            <ac:spMk id="55" creationId="{89AF5CE9-607F-43F4-8983-DCD6DA4051FD}"/>
          </ac:spMkLst>
        </pc:spChg>
        <pc:spChg chg="add del">
          <ac:chgData name="Noreen Akhtar (2016543)" userId="S::2016543@student.uwtsd.ac.uk::3d6993bf-0795-4c6d-b5e4-a8fd3f9ffc66" providerId="AD" clId="Web-{BD01E504-163A-4923-F1C6-035635BF2489}" dt="2023-03-01T16:12:45.584" v="690"/>
          <ac:spMkLst>
            <pc:docMk/>
            <pc:sldMk cId="3266759481" sldId="266"/>
            <ac:spMk id="57" creationId="{6EEA2DBD-9E1E-4521-8C01-F32AD18A89E3}"/>
          </ac:spMkLst>
        </pc:spChg>
        <pc:spChg chg="add del">
          <ac:chgData name="Noreen Akhtar (2016543)" userId="S::2016543@student.uwtsd.ac.uk::3d6993bf-0795-4c6d-b5e4-a8fd3f9ffc66" providerId="AD" clId="Web-{BD01E504-163A-4923-F1C6-035635BF2489}" dt="2023-03-01T16:12:45.584" v="690"/>
          <ac:spMkLst>
            <pc:docMk/>
            <pc:sldMk cId="3266759481" sldId="266"/>
            <ac:spMk id="59" creationId="{15BBD2C1-BA9B-46A9-A27A-33498B169272}"/>
          </ac:spMkLst>
        </pc:spChg>
        <pc:spChg chg="add">
          <ac:chgData name="Noreen Akhtar (2016543)" userId="S::2016543@student.uwtsd.ac.uk::3d6993bf-0795-4c6d-b5e4-a8fd3f9ffc66" providerId="AD" clId="Web-{BD01E504-163A-4923-F1C6-035635BF2489}" dt="2023-03-01T16:12:45.600" v="691"/>
          <ac:spMkLst>
            <pc:docMk/>
            <pc:sldMk cId="3266759481" sldId="266"/>
            <ac:spMk id="61" creationId="{3DAC0C92-199E-475C-9390-119A9B027276}"/>
          </ac:spMkLst>
        </pc:spChg>
        <pc:spChg chg="add">
          <ac:chgData name="Noreen Akhtar (2016543)" userId="S::2016543@student.uwtsd.ac.uk::3d6993bf-0795-4c6d-b5e4-a8fd3f9ffc66" providerId="AD" clId="Web-{BD01E504-163A-4923-F1C6-035635BF2489}" dt="2023-03-01T16:12:45.600" v="691"/>
          <ac:spMkLst>
            <pc:docMk/>
            <pc:sldMk cId="3266759481" sldId="266"/>
            <ac:spMk id="63" creationId="{C4CFB339-0ED8-4FE2-9EF1-6D1375B8499B}"/>
          </ac:spMkLst>
        </pc:spChg>
        <pc:spChg chg="add">
          <ac:chgData name="Noreen Akhtar (2016543)" userId="S::2016543@student.uwtsd.ac.uk::3d6993bf-0795-4c6d-b5e4-a8fd3f9ffc66" providerId="AD" clId="Web-{BD01E504-163A-4923-F1C6-035635BF2489}" dt="2023-03-01T16:12:45.600" v="691"/>
          <ac:spMkLst>
            <pc:docMk/>
            <pc:sldMk cId="3266759481" sldId="266"/>
            <ac:spMk id="65" creationId="{31896C80-2069-4431-9C19-83B913734490}"/>
          </ac:spMkLst>
        </pc:spChg>
        <pc:spChg chg="add">
          <ac:chgData name="Noreen Akhtar (2016543)" userId="S::2016543@student.uwtsd.ac.uk::3d6993bf-0795-4c6d-b5e4-a8fd3f9ffc66" providerId="AD" clId="Web-{BD01E504-163A-4923-F1C6-035635BF2489}" dt="2023-03-01T16:12:45.600" v="691"/>
          <ac:spMkLst>
            <pc:docMk/>
            <pc:sldMk cId="3266759481" sldId="266"/>
            <ac:spMk id="67" creationId="{BF120A21-0841-4823-B0C4-28AEBCEF9B78}"/>
          </ac:spMkLst>
        </pc:spChg>
        <pc:spChg chg="add">
          <ac:chgData name="Noreen Akhtar (2016543)" userId="S::2016543@student.uwtsd.ac.uk::3d6993bf-0795-4c6d-b5e4-a8fd3f9ffc66" providerId="AD" clId="Web-{BD01E504-163A-4923-F1C6-035635BF2489}" dt="2023-03-01T16:12:45.600" v="691"/>
          <ac:spMkLst>
            <pc:docMk/>
            <pc:sldMk cId="3266759481" sldId="266"/>
            <ac:spMk id="69" creationId="{DBB05BAE-BBD3-4289-899F-A6851503C6B0}"/>
          </ac:spMkLst>
        </pc:spChg>
        <pc:spChg chg="add">
          <ac:chgData name="Noreen Akhtar (2016543)" userId="S::2016543@student.uwtsd.ac.uk::3d6993bf-0795-4c6d-b5e4-a8fd3f9ffc66" providerId="AD" clId="Web-{BD01E504-163A-4923-F1C6-035635BF2489}" dt="2023-03-01T16:12:45.600" v="691"/>
          <ac:spMkLst>
            <pc:docMk/>
            <pc:sldMk cId="3266759481" sldId="266"/>
            <ac:spMk id="71" creationId="{9874D11C-36F5-4BBE-A490-019A54E953B0}"/>
          </ac:spMkLst>
        </pc:spChg>
        <pc:spChg chg="add">
          <ac:chgData name="Noreen Akhtar (2016543)" userId="S::2016543@student.uwtsd.ac.uk::3d6993bf-0795-4c6d-b5e4-a8fd3f9ffc66" providerId="AD" clId="Web-{BD01E504-163A-4923-F1C6-035635BF2489}" dt="2023-03-01T16:12:45.600" v="691"/>
          <ac:spMkLst>
            <pc:docMk/>
            <pc:sldMk cId="3266759481" sldId="266"/>
            <ac:spMk id="75" creationId="{3F088236-D655-4F88-B238-E16762358025}"/>
          </ac:spMkLst>
        </pc:spChg>
        <pc:grpChg chg="add del">
          <ac:chgData name="Noreen Akhtar (2016543)" userId="S::2016543@student.uwtsd.ac.uk::3d6993bf-0795-4c6d-b5e4-a8fd3f9ffc66" providerId="AD" clId="Web-{BD01E504-163A-4923-F1C6-035635BF2489}" dt="2023-03-01T16:12:45.600" v="691"/>
          <ac:grpSpMkLst>
            <pc:docMk/>
            <pc:sldMk cId="3266759481" sldId="266"/>
            <ac:grpSpMk id="10" creationId="{10BE40E3-5550-4CDD-B4FD-387C33EBF157}"/>
          </ac:grpSpMkLst>
        </pc:grpChg>
        <pc:grpChg chg="add">
          <ac:chgData name="Noreen Akhtar (2016543)" userId="S::2016543@student.uwtsd.ac.uk::3d6993bf-0795-4c6d-b5e4-a8fd3f9ffc66" providerId="AD" clId="Web-{BD01E504-163A-4923-F1C6-035635BF2489}" dt="2023-03-01T16:12:45.600" v="691"/>
          <ac:grpSpMkLst>
            <pc:docMk/>
            <pc:sldMk cId="3266759481" sldId="266"/>
            <ac:grpSpMk id="62" creationId="{10BE40E3-5550-4CDD-B4FD-387C33EBF157}"/>
          </ac:grpSpMkLst>
        </pc:grpChg>
        <pc:picChg chg="mod ord">
          <ac:chgData name="Noreen Akhtar (2016543)" userId="S::2016543@student.uwtsd.ac.uk::3d6993bf-0795-4c6d-b5e4-a8fd3f9ffc66" providerId="AD" clId="Web-{BD01E504-163A-4923-F1C6-035635BF2489}" dt="2023-03-01T16:12:45.600" v="691"/>
          <ac:picMkLst>
            <pc:docMk/>
            <pc:sldMk cId="3266759481" sldId="266"/>
            <ac:picMk id="5" creationId="{C44CB7A0-CE73-C402-642A-A589526619D9}"/>
          </ac:picMkLst>
        </pc:picChg>
        <pc:cxnChg chg="add del">
          <ac:chgData name="Noreen Akhtar (2016543)" userId="S::2016543@student.uwtsd.ac.uk::3d6993bf-0795-4c6d-b5e4-a8fd3f9ffc66" providerId="AD" clId="Web-{BD01E504-163A-4923-F1C6-035635BF2489}" dt="2023-03-01T16:12:45.600" v="691"/>
          <ac:cxnSpMkLst>
            <pc:docMk/>
            <pc:sldMk cId="3266759481" sldId="266"/>
            <ac:cxnSpMk id="22" creationId="{64FA5DFF-7FE6-4855-84E6-DFA78EE978BD}"/>
          </ac:cxnSpMkLst>
        </pc:cxnChg>
        <pc:cxnChg chg="add del">
          <ac:chgData name="Noreen Akhtar (2016543)" userId="S::2016543@student.uwtsd.ac.uk::3d6993bf-0795-4c6d-b5e4-a8fd3f9ffc66" providerId="AD" clId="Web-{BD01E504-163A-4923-F1C6-035635BF2489}" dt="2023-03-01T16:12:45.600" v="691"/>
          <ac:cxnSpMkLst>
            <pc:docMk/>
            <pc:sldMk cId="3266759481" sldId="266"/>
            <ac:cxnSpMk id="24" creationId="{2AFD8CBA-54A3-4363-991B-B9C631BBFA74}"/>
          </ac:cxnSpMkLst>
        </pc:cxnChg>
        <pc:cxnChg chg="add del">
          <ac:chgData name="Noreen Akhtar (2016543)" userId="S::2016543@student.uwtsd.ac.uk::3d6993bf-0795-4c6d-b5e4-a8fd3f9ffc66" providerId="AD" clId="Web-{BD01E504-163A-4923-F1C6-035635BF2489}" dt="2023-03-01T16:12:45.584" v="690"/>
          <ac:cxnSpMkLst>
            <pc:docMk/>
            <pc:sldMk cId="3266759481" sldId="266"/>
            <ac:cxnSpMk id="43" creationId="{A57C1A16-B8AB-4D99-A195-A38F556A6486}"/>
          </ac:cxnSpMkLst>
        </pc:cxnChg>
        <pc:cxnChg chg="add del">
          <ac:chgData name="Noreen Akhtar (2016543)" userId="S::2016543@student.uwtsd.ac.uk::3d6993bf-0795-4c6d-b5e4-a8fd3f9ffc66" providerId="AD" clId="Web-{BD01E504-163A-4923-F1C6-035635BF2489}" dt="2023-03-01T16:12:45.584" v="690"/>
          <ac:cxnSpMkLst>
            <pc:docMk/>
            <pc:sldMk cId="3266759481" sldId="266"/>
            <ac:cxnSpMk id="45" creationId="{F8A9B20B-D1DD-4573-B5EC-558029519236}"/>
          </ac:cxnSpMkLst>
        </pc:cxnChg>
        <pc:cxnChg chg="add">
          <ac:chgData name="Noreen Akhtar (2016543)" userId="S::2016543@student.uwtsd.ac.uk::3d6993bf-0795-4c6d-b5e4-a8fd3f9ffc66" providerId="AD" clId="Web-{BD01E504-163A-4923-F1C6-035635BF2489}" dt="2023-03-01T16:12:45.600" v="691"/>
          <ac:cxnSpMkLst>
            <pc:docMk/>
            <pc:sldMk cId="3266759481" sldId="266"/>
            <ac:cxnSpMk id="73" creationId="{64FA5DFF-7FE6-4855-84E6-DFA78EE978BD}"/>
          </ac:cxnSpMkLst>
        </pc:cxnChg>
        <pc:cxnChg chg="add">
          <ac:chgData name="Noreen Akhtar (2016543)" userId="S::2016543@student.uwtsd.ac.uk::3d6993bf-0795-4c6d-b5e4-a8fd3f9ffc66" providerId="AD" clId="Web-{BD01E504-163A-4923-F1C6-035635BF2489}" dt="2023-03-01T16:12:45.600" v="691"/>
          <ac:cxnSpMkLst>
            <pc:docMk/>
            <pc:sldMk cId="3266759481" sldId="266"/>
            <ac:cxnSpMk id="74" creationId="{2AFD8CBA-54A3-4363-991B-B9C631BBFA74}"/>
          </ac:cxnSpMkLst>
        </pc:cxnChg>
      </pc:sldChg>
      <pc:sldChg chg="modSp mod modClrScheme chgLayout">
        <pc:chgData name="Noreen Akhtar (2016543)" userId="S::2016543@student.uwtsd.ac.uk::3d6993bf-0795-4c6d-b5e4-a8fd3f9ffc66" providerId="AD" clId="Web-{BD01E504-163A-4923-F1C6-035635BF2489}" dt="2023-03-01T16:10:57.421" v="675" actId="20577"/>
        <pc:sldMkLst>
          <pc:docMk/>
          <pc:sldMk cId="611571637" sldId="267"/>
        </pc:sldMkLst>
        <pc:spChg chg="mod ord">
          <ac:chgData name="Noreen Akhtar (2016543)" userId="S::2016543@student.uwtsd.ac.uk::3d6993bf-0795-4c6d-b5e4-a8fd3f9ffc66" providerId="AD" clId="Web-{BD01E504-163A-4923-F1C6-035635BF2489}" dt="2023-03-01T16:10:57.421" v="675" actId="20577"/>
          <ac:spMkLst>
            <pc:docMk/>
            <pc:sldMk cId="611571637" sldId="267"/>
            <ac:spMk id="2" creationId="{00000000-0000-0000-0000-000000000000}"/>
          </ac:spMkLst>
        </pc:spChg>
        <pc:graphicFrameChg chg="mod ord modGraphic">
          <ac:chgData name="Noreen Akhtar (2016543)" userId="S::2016543@student.uwtsd.ac.uk::3d6993bf-0795-4c6d-b5e4-a8fd3f9ffc66" providerId="AD" clId="Web-{BD01E504-163A-4923-F1C6-035635BF2489}" dt="2023-03-01T16:07:33.313" v="657"/>
          <ac:graphicFrameMkLst>
            <pc:docMk/>
            <pc:sldMk cId="611571637" sldId="267"/>
            <ac:graphicFrameMk id="4" creationId="{6DC3FE0D-2FEF-79F3-5B6B-731A3898BF30}"/>
          </ac:graphicFrameMkLst>
        </pc:graphicFrameChg>
      </pc:sldChg>
      <pc:sldChg chg="modSp mod modClrScheme chgLayout">
        <pc:chgData name="Noreen Akhtar (2016543)" userId="S::2016543@student.uwtsd.ac.uk::3d6993bf-0795-4c6d-b5e4-a8fd3f9ffc66" providerId="AD" clId="Web-{BD01E504-163A-4923-F1C6-035635BF2489}" dt="2023-03-01T16:15:07.953" v="711" actId="20577"/>
        <pc:sldMkLst>
          <pc:docMk/>
          <pc:sldMk cId="168541931" sldId="268"/>
        </pc:sldMkLst>
        <pc:spChg chg="mod ord">
          <ac:chgData name="Noreen Akhtar (2016543)" userId="S::2016543@student.uwtsd.ac.uk::3d6993bf-0795-4c6d-b5e4-a8fd3f9ffc66" providerId="AD" clId="Web-{BD01E504-163A-4923-F1C6-035635BF2489}" dt="2023-03-01T16:07:33.313" v="657"/>
          <ac:spMkLst>
            <pc:docMk/>
            <pc:sldMk cId="168541931" sldId="268"/>
            <ac:spMk id="2" creationId="{00000000-0000-0000-0000-000000000000}"/>
          </ac:spMkLst>
        </pc:spChg>
        <pc:spChg chg="mod">
          <ac:chgData name="Noreen Akhtar (2016543)" userId="S::2016543@student.uwtsd.ac.uk::3d6993bf-0795-4c6d-b5e4-a8fd3f9ffc66" providerId="AD" clId="Web-{BD01E504-163A-4923-F1C6-035635BF2489}" dt="2023-03-01T16:15:03.672" v="710" actId="20577"/>
          <ac:spMkLst>
            <pc:docMk/>
            <pc:sldMk cId="168541931" sldId="268"/>
            <ac:spMk id="4" creationId="{5CBC966A-6265-4BF0-06DC-29AD24020181}"/>
          </ac:spMkLst>
        </pc:spChg>
        <pc:spChg chg="mod">
          <ac:chgData name="Noreen Akhtar (2016543)" userId="S::2016543@student.uwtsd.ac.uk::3d6993bf-0795-4c6d-b5e4-a8fd3f9ffc66" providerId="AD" clId="Web-{BD01E504-163A-4923-F1C6-035635BF2489}" dt="2023-03-01T16:15:07.953" v="711" actId="20577"/>
          <ac:spMkLst>
            <pc:docMk/>
            <pc:sldMk cId="168541931" sldId="268"/>
            <ac:spMk id="5" creationId="{1F306CF7-B612-DB31-6E59-437118CC9D5D}"/>
          </ac:spMkLst>
        </pc:spChg>
      </pc:sldChg>
      <pc:sldChg chg="addSp delSp modSp del mod setBg addAnim delAnim">
        <pc:chgData name="Noreen Akhtar (2016543)" userId="S::2016543@student.uwtsd.ac.uk::3d6993bf-0795-4c6d-b5e4-a8fd3f9ffc66" providerId="AD" clId="Web-{BD01E504-163A-4923-F1C6-035635BF2489}" dt="2023-03-01T15:58:10.729" v="614"/>
        <pc:sldMkLst>
          <pc:docMk/>
          <pc:sldMk cId="3456508599" sldId="269"/>
        </pc:sldMkLst>
        <pc:spChg chg="mod ord">
          <ac:chgData name="Noreen Akhtar (2016543)" userId="S::2016543@student.uwtsd.ac.uk::3d6993bf-0795-4c6d-b5e4-a8fd3f9ffc66" providerId="AD" clId="Web-{BD01E504-163A-4923-F1C6-035635BF2489}" dt="2023-03-01T15:39:10.481" v="504"/>
          <ac:spMkLst>
            <pc:docMk/>
            <pc:sldMk cId="3456508599" sldId="269"/>
            <ac:spMk id="2" creationId="{00000000-0000-0000-0000-000000000000}"/>
          </ac:spMkLst>
        </pc:spChg>
        <pc:spChg chg="mod">
          <ac:chgData name="Noreen Akhtar (2016543)" userId="S::2016543@student.uwtsd.ac.uk::3d6993bf-0795-4c6d-b5e4-a8fd3f9ffc66" providerId="AD" clId="Web-{BD01E504-163A-4923-F1C6-035635BF2489}" dt="2023-03-01T15:56:12.002" v="594" actId="1076"/>
          <ac:spMkLst>
            <pc:docMk/>
            <pc:sldMk cId="3456508599" sldId="269"/>
            <ac:spMk id="3" creationId="{C9C434F3-4478-73DD-C625-AC39643ED46F}"/>
          </ac:spMkLst>
        </pc:spChg>
        <pc:spChg chg="add del">
          <ac:chgData name="Noreen Akhtar (2016543)" userId="S::2016543@student.uwtsd.ac.uk::3d6993bf-0795-4c6d-b5e4-a8fd3f9ffc66" providerId="AD" clId="Web-{BD01E504-163A-4923-F1C6-035635BF2489}" dt="2023-03-01T15:39:08.027" v="501"/>
          <ac:spMkLst>
            <pc:docMk/>
            <pc:sldMk cId="3456508599" sldId="269"/>
            <ac:spMk id="9" creationId="{04812C46-200A-4DEB-A05E-3ED6C68C2387}"/>
          </ac:spMkLst>
        </pc:spChg>
        <pc:spChg chg="add del">
          <ac:chgData name="Noreen Akhtar (2016543)" userId="S::2016543@student.uwtsd.ac.uk::3d6993bf-0795-4c6d-b5e4-a8fd3f9ffc66" providerId="AD" clId="Web-{BD01E504-163A-4923-F1C6-035635BF2489}" dt="2023-03-01T15:39:08.027" v="501"/>
          <ac:spMkLst>
            <pc:docMk/>
            <pc:sldMk cId="3456508599" sldId="269"/>
            <ac:spMk id="11" creationId="{D1EA859B-E555-4109-94F3-6700E046E008}"/>
          </ac:spMkLst>
        </pc:spChg>
        <pc:spChg chg="add del">
          <ac:chgData name="Noreen Akhtar (2016543)" userId="S::2016543@student.uwtsd.ac.uk::3d6993bf-0795-4c6d-b5e4-a8fd3f9ffc66" providerId="AD" clId="Web-{BD01E504-163A-4923-F1C6-035635BF2489}" dt="2023-03-01T15:39:10.465" v="503"/>
          <ac:spMkLst>
            <pc:docMk/>
            <pc:sldMk cId="3456508599" sldId="269"/>
            <ac:spMk id="13" creationId="{73DE2CFE-42F2-48F0-8706-5264E012B10C}"/>
          </ac:spMkLst>
        </pc:spChg>
        <pc:spChg chg="add">
          <ac:chgData name="Noreen Akhtar (2016543)" userId="S::2016543@student.uwtsd.ac.uk::3d6993bf-0795-4c6d-b5e4-a8fd3f9ffc66" providerId="AD" clId="Web-{BD01E504-163A-4923-F1C6-035635BF2489}" dt="2023-03-01T15:39:10.481" v="504"/>
          <ac:spMkLst>
            <pc:docMk/>
            <pc:sldMk cId="3456508599" sldId="269"/>
            <ac:spMk id="18" creationId="{2B566528-1B12-4246-9431-5C2D7D081168}"/>
          </ac:spMkLst>
        </pc:spChg>
        <pc:grpChg chg="add">
          <ac:chgData name="Noreen Akhtar (2016543)" userId="S::2016543@student.uwtsd.ac.uk::3d6993bf-0795-4c6d-b5e4-a8fd3f9ffc66" providerId="AD" clId="Web-{BD01E504-163A-4923-F1C6-035635BF2489}" dt="2023-03-01T15:39:10.481" v="504"/>
          <ac:grpSpMkLst>
            <pc:docMk/>
            <pc:sldMk cId="3456508599" sldId="269"/>
            <ac:grpSpMk id="15" creationId="{5995D10D-E9C9-47DB-AE7E-801FEF38F5C9}"/>
          </ac:grpSpMkLst>
        </pc:grpChg>
        <pc:grpChg chg="add">
          <ac:chgData name="Noreen Akhtar (2016543)" userId="S::2016543@student.uwtsd.ac.uk::3d6993bf-0795-4c6d-b5e4-a8fd3f9ffc66" providerId="AD" clId="Web-{BD01E504-163A-4923-F1C6-035635BF2489}" dt="2023-03-01T15:39:10.481" v="504"/>
          <ac:grpSpMkLst>
            <pc:docMk/>
            <pc:sldMk cId="3456508599" sldId="269"/>
            <ac:grpSpMk id="19" creationId="{828A5161-06F1-46CF-8AD7-844680A59E13}"/>
          </ac:grpSpMkLst>
        </pc:grpChg>
        <pc:picChg chg="mod ord">
          <ac:chgData name="Noreen Akhtar (2016543)" userId="S::2016543@student.uwtsd.ac.uk::3d6993bf-0795-4c6d-b5e4-a8fd3f9ffc66" providerId="AD" clId="Web-{BD01E504-163A-4923-F1C6-035635BF2489}" dt="2023-03-01T15:39:18.372" v="505" actId="1076"/>
          <ac:picMkLst>
            <pc:docMk/>
            <pc:sldMk cId="3456508599" sldId="269"/>
            <ac:picMk id="4" creationId="{0CE6E046-5E48-2038-4811-CD82292728D3}"/>
          </ac:picMkLst>
        </pc:picChg>
      </pc:sldChg>
      <pc:sldChg chg="modSp mod modClrScheme chgLayout modNotes">
        <pc:chgData name="Noreen Akhtar (2016543)" userId="S::2016543@student.uwtsd.ac.uk::3d6993bf-0795-4c6d-b5e4-a8fd3f9ffc66" providerId="AD" clId="Web-{BD01E504-163A-4923-F1C6-035635BF2489}" dt="2023-03-01T16:14:53.499" v="709" actId="14100"/>
        <pc:sldMkLst>
          <pc:docMk/>
          <pc:sldMk cId="1873947095" sldId="270"/>
        </pc:sldMkLst>
        <pc:spChg chg="mod ord">
          <ac:chgData name="Noreen Akhtar (2016543)" userId="S::2016543@student.uwtsd.ac.uk::3d6993bf-0795-4c6d-b5e4-a8fd3f9ffc66" providerId="AD" clId="Web-{BD01E504-163A-4923-F1C6-035635BF2489}" dt="2023-03-01T16:07:33.313" v="657"/>
          <ac:spMkLst>
            <pc:docMk/>
            <pc:sldMk cId="1873947095" sldId="270"/>
            <ac:spMk id="2" creationId="{00000000-0000-0000-0000-000000000000}"/>
          </ac:spMkLst>
        </pc:spChg>
        <pc:spChg chg="mod ord">
          <ac:chgData name="Noreen Akhtar (2016543)" userId="S::2016543@student.uwtsd.ac.uk::3d6993bf-0795-4c6d-b5e4-a8fd3f9ffc66" providerId="AD" clId="Web-{BD01E504-163A-4923-F1C6-035635BF2489}" dt="2023-03-01T16:14:53.499" v="709" actId="14100"/>
          <ac:spMkLst>
            <pc:docMk/>
            <pc:sldMk cId="1873947095" sldId="270"/>
            <ac:spMk id="3" creationId="{00000000-0000-0000-0000-000000000000}"/>
          </ac:spMkLst>
        </pc:spChg>
        <pc:graphicFrameChg chg="mod ord">
          <ac:chgData name="Noreen Akhtar (2016543)" userId="S::2016543@student.uwtsd.ac.uk::3d6993bf-0795-4c6d-b5e4-a8fd3f9ffc66" providerId="AD" clId="Web-{BD01E504-163A-4923-F1C6-035635BF2489}" dt="2023-03-01T16:07:33.313" v="657"/>
          <ac:graphicFrameMkLst>
            <pc:docMk/>
            <pc:sldMk cId="1873947095" sldId="270"/>
            <ac:graphicFrameMk id="5" creationId="{00000000-0000-0000-0000-000000000000}"/>
          </ac:graphicFrameMkLst>
        </pc:graphicFrameChg>
      </pc:sldChg>
      <pc:sldChg chg="modSp mod modClrScheme chgLayout">
        <pc:chgData name="Noreen Akhtar (2016543)" userId="S::2016543@student.uwtsd.ac.uk::3d6993bf-0795-4c6d-b5e4-a8fd3f9ffc66" providerId="AD" clId="Web-{BD01E504-163A-4923-F1C6-035635BF2489}" dt="2023-03-01T16:11:17.703" v="678" actId="1076"/>
        <pc:sldMkLst>
          <pc:docMk/>
          <pc:sldMk cId="3029429633" sldId="271"/>
        </pc:sldMkLst>
        <pc:spChg chg="mod ord">
          <ac:chgData name="Noreen Akhtar (2016543)" userId="S::2016543@student.uwtsd.ac.uk::3d6993bf-0795-4c6d-b5e4-a8fd3f9ffc66" providerId="AD" clId="Web-{BD01E504-163A-4923-F1C6-035635BF2489}" dt="2023-03-01T16:07:33.313" v="657"/>
          <ac:spMkLst>
            <pc:docMk/>
            <pc:sldMk cId="3029429633" sldId="271"/>
            <ac:spMk id="2" creationId="{00000000-0000-0000-0000-000000000000}"/>
          </ac:spMkLst>
        </pc:spChg>
        <pc:spChg chg="mod ord">
          <ac:chgData name="Noreen Akhtar (2016543)" userId="S::2016543@student.uwtsd.ac.uk::3d6993bf-0795-4c6d-b5e4-a8fd3f9ffc66" providerId="AD" clId="Web-{BD01E504-163A-4923-F1C6-035635BF2489}" dt="2023-03-01T16:07:33.313" v="657"/>
          <ac:spMkLst>
            <pc:docMk/>
            <pc:sldMk cId="3029429633" sldId="271"/>
            <ac:spMk id="3" creationId="{00000000-0000-0000-0000-000000000000}"/>
          </ac:spMkLst>
        </pc:spChg>
        <pc:spChg chg="mod">
          <ac:chgData name="Noreen Akhtar (2016543)" userId="S::2016543@student.uwtsd.ac.uk::3d6993bf-0795-4c6d-b5e4-a8fd3f9ffc66" providerId="AD" clId="Web-{BD01E504-163A-4923-F1C6-035635BF2489}" dt="2023-03-01T16:11:14.360" v="677" actId="1076"/>
          <ac:spMkLst>
            <pc:docMk/>
            <pc:sldMk cId="3029429633" sldId="271"/>
            <ac:spMk id="4" creationId="{FFD16A50-8004-5767-DB92-DB2D391CB1D2}"/>
          </ac:spMkLst>
        </pc:spChg>
        <pc:spChg chg="mod ord">
          <ac:chgData name="Noreen Akhtar (2016543)" userId="S::2016543@student.uwtsd.ac.uk::3d6993bf-0795-4c6d-b5e4-a8fd3f9ffc66" providerId="AD" clId="Web-{BD01E504-163A-4923-F1C6-035635BF2489}" dt="2023-03-01T16:07:33.313" v="657"/>
          <ac:spMkLst>
            <pc:docMk/>
            <pc:sldMk cId="3029429633" sldId="271"/>
            <ac:spMk id="5" creationId="{00000000-0000-0000-0000-000000000000}"/>
          </ac:spMkLst>
        </pc:spChg>
        <pc:spChg chg="mod">
          <ac:chgData name="Noreen Akhtar (2016543)" userId="S::2016543@student.uwtsd.ac.uk::3d6993bf-0795-4c6d-b5e4-a8fd3f9ffc66" providerId="AD" clId="Web-{BD01E504-163A-4923-F1C6-035635BF2489}" dt="2023-03-01T16:11:17.703" v="678" actId="1076"/>
          <ac:spMkLst>
            <pc:docMk/>
            <pc:sldMk cId="3029429633" sldId="271"/>
            <ac:spMk id="6" creationId="{749A013C-7C2C-8387-1271-C8887A023FAA}"/>
          </ac:spMkLst>
        </pc:spChg>
        <pc:picChg chg="mod ord">
          <ac:chgData name="Noreen Akhtar (2016543)" userId="S::2016543@student.uwtsd.ac.uk::3d6993bf-0795-4c6d-b5e4-a8fd3f9ffc66" providerId="AD" clId="Web-{BD01E504-163A-4923-F1C6-035635BF2489}" dt="2023-03-01T16:07:33.313" v="657"/>
          <ac:picMkLst>
            <pc:docMk/>
            <pc:sldMk cId="3029429633" sldId="271"/>
            <ac:picMk id="7" creationId="{4355B92B-F48F-9FEA-8FFB-EDCEEF2B6954}"/>
          </ac:picMkLst>
        </pc:picChg>
      </pc:sldChg>
      <pc:sldChg chg="addSp delSp modSp mod modClrScheme chgLayout">
        <pc:chgData name="Noreen Akhtar (2016543)" userId="S::2016543@student.uwtsd.ac.uk::3d6993bf-0795-4c6d-b5e4-a8fd3f9ffc66" providerId="AD" clId="Web-{BD01E504-163A-4923-F1C6-035635BF2489}" dt="2023-03-01T16:07:33.313" v="657"/>
        <pc:sldMkLst>
          <pc:docMk/>
          <pc:sldMk cId="2738176276" sldId="273"/>
        </pc:sldMkLst>
        <pc:spChg chg="add del mod ord">
          <ac:chgData name="Noreen Akhtar (2016543)" userId="S::2016543@student.uwtsd.ac.uk::3d6993bf-0795-4c6d-b5e4-a8fd3f9ffc66" providerId="AD" clId="Web-{BD01E504-163A-4923-F1C6-035635BF2489}" dt="2023-03-01T15:42:21.900" v="514"/>
          <ac:spMkLst>
            <pc:docMk/>
            <pc:sldMk cId="2738176276" sldId="273"/>
            <ac:spMk id="2" creationId="{B4477882-4F85-49E9-D062-4D3D1C994E03}"/>
          </ac:spMkLst>
        </pc:spChg>
        <pc:spChg chg="add del mod ord">
          <ac:chgData name="Noreen Akhtar (2016543)" userId="S::2016543@student.uwtsd.ac.uk::3d6993bf-0795-4c6d-b5e4-a8fd3f9ffc66" providerId="AD" clId="Web-{BD01E504-163A-4923-F1C6-035635BF2489}" dt="2023-03-01T15:42:21.900" v="514"/>
          <ac:spMkLst>
            <pc:docMk/>
            <pc:sldMk cId="2738176276" sldId="273"/>
            <ac:spMk id="5" creationId="{00C19B44-C29B-61DD-7492-F8C112CD5E6B}"/>
          </ac:spMkLst>
        </pc:spChg>
        <pc:spChg chg="add del mod ord">
          <ac:chgData name="Noreen Akhtar (2016543)" userId="S::2016543@student.uwtsd.ac.uk::3d6993bf-0795-4c6d-b5e4-a8fd3f9ffc66" providerId="AD" clId="Web-{BD01E504-163A-4923-F1C6-035635BF2489}" dt="2023-03-01T15:42:21.900" v="514"/>
          <ac:spMkLst>
            <pc:docMk/>
            <pc:sldMk cId="2738176276" sldId="273"/>
            <ac:spMk id="9" creationId="{976B70F9-68B1-400E-CBB3-596A6A818E8D}"/>
          </ac:spMkLst>
        </pc:spChg>
      </pc:sldChg>
      <pc:sldChg chg="delSp modSp mod modClrScheme chgLayout">
        <pc:chgData name="Noreen Akhtar (2016543)" userId="S::2016543@student.uwtsd.ac.uk::3d6993bf-0795-4c6d-b5e4-a8fd3f9ffc66" providerId="AD" clId="Web-{BD01E504-163A-4923-F1C6-035635BF2489}" dt="2023-03-01T16:15:33.189" v="713" actId="20577"/>
        <pc:sldMkLst>
          <pc:docMk/>
          <pc:sldMk cId="213999014" sldId="274"/>
        </pc:sldMkLst>
        <pc:spChg chg="mod">
          <ac:chgData name="Noreen Akhtar (2016543)" userId="S::2016543@student.uwtsd.ac.uk::3d6993bf-0795-4c6d-b5e4-a8fd3f9ffc66" providerId="AD" clId="Web-{BD01E504-163A-4923-F1C6-035635BF2489}" dt="2023-03-01T16:15:33.189" v="713" actId="20577"/>
          <ac:spMkLst>
            <pc:docMk/>
            <pc:sldMk cId="213999014" sldId="274"/>
            <ac:spMk id="41" creationId="{41E59BCE-4D76-895A-5365-C12DB435EE32}"/>
          </ac:spMkLst>
        </pc:spChg>
        <pc:picChg chg="del">
          <ac:chgData name="Noreen Akhtar (2016543)" userId="S::2016543@student.uwtsd.ac.uk::3d6993bf-0795-4c6d-b5e4-a8fd3f9ffc66" providerId="AD" clId="Web-{BD01E504-163A-4923-F1C6-035635BF2489}" dt="2023-03-01T15:08:06.622" v="490"/>
          <ac:picMkLst>
            <pc:docMk/>
            <pc:sldMk cId="213999014" sldId="274"/>
            <ac:picMk id="4" creationId="{0BF45D1F-BE0C-25C8-65AF-D659F5E4CB67}"/>
          </ac:picMkLst>
        </pc:picChg>
        <pc:picChg chg="mod">
          <ac:chgData name="Noreen Akhtar (2016543)" userId="S::2016543@student.uwtsd.ac.uk::3d6993bf-0795-4c6d-b5e4-a8fd3f9ffc66" providerId="AD" clId="Web-{BD01E504-163A-4923-F1C6-035635BF2489}" dt="2023-03-01T15:08:33.639" v="497" actId="14100"/>
          <ac:picMkLst>
            <pc:docMk/>
            <pc:sldMk cId="213999014" sldId="274"/>
            <ac:picMk id="5" creationId="{69E6225E-4EE1-D5B2-C784-919421356B67}"/>
          </ac:picMkLst>
        </pc:picChg>
      </pc:sldChg>
      <pc:sldChg chg="delSp modSp mod modClrScheme delDesignElem chgLayout">
        <pc:chgData name="Noreen Akhtar (2016543)" userId="S::2016543@student.uwtsd.ac.uk::3d6993bf-0795-4c6d-b5e4-a8fd3f9ffc66" providerId="AD" clId="Web-{BD01E504-163A-4923-F1C6-035635BF2489}" dt="2023-03-01T17:53:21.300" v="1059" actId="20577"/>
        <pc:sldMkLst>
          <pc:docMk/>
          <pc:sldMk cId="1205820953" sldId="275"/>
        </pc:sldMkLst>
        <pc:spChg chg="mod ord">
          <ac:chgData name="Noreen Akhtar (2016543)" userId="S::2016543@student.uwtsd.ac.uk::3d6993bf-0795-4c6d-b5e4-a8fd3f9ffc66" providerId="AD" clId="Web-{BD01E504-163A-4923-F1C6-035635BF2489}" dt="2023-03-01T16:07:33.313" v="657"/>
          <ac:spMkLst>
            <pc:docMk/>
            <pc:sldMk cId="1205820953" sldId="275"/>
            <ac:spMk id="2" creationId="{00000000-0000-0000-0000-000000000000}"/>
          </ac:spMkLst>
        </pc:spChg>
        <pc:spChg chg="mod ord">
          <ac:chgData name="Noreen Akhtar (2016543)" userId="S::2016543@student.uwtsd.ac.uk::3d6993bf-0795-4c6d-b5e4-a8fd3f9ffc66" providerId="AD" clId="Web-{BD01E504-163A-4923-F1C6-035635BF2489}" dt="2023-03-01T17:53:21.300" v="1059" actId="20577"/>
          <ac:spMkLst>
            <pc:docMk/>
            <pc:sldMk cId="1205820953" sldId="275"/>
            <ac:spMk id="6" creationId="{00000000-0000-0000-0000-000000000000}"/>
          </ac:spMkLst>
        </pc:spChg>
        <pc:spChg chg="del">
          <ac:chgData name="Noreen Akhtar (2016543)" userId="S::2016543@student.uwtsd.ac.uk::3d6993bf-0795-4c6d-b5e4-a8fd3f9ffc66" providerId="AD" clId="Web-{BD01E504-163A-4923-F1C6-035635BF2489}" dt="2023-03-01T16:06:41.982" v="655"/>
          <ac:spMkLst>
            <pc:docMk/>
            <pc:sldMk cId="1205820953" sldId="275"/>
            <ac:spMk id="39" creationId="{D3F51FEB-38FB-4F6C-9F7B-2F2AFAB65463}"/>
          </ac:spMkLst>
        </pc:spChg>
        <pc:spChg chg="del">
          <ac:chgData name="Noreen Akhtar (2016543)" userId="S::2016543@student.uwtsd.ac.uk::3d6993bf-0795-4c6d-b5e4-a8fd3f9ffc66" providerId="AD" clId="Web-{BD01E504-163A-4923-F1C6-035635BF2489}" dt="2023-03-01T16:06:41.982" v="655"/>
          <ac:spMkLst>
            <pc:docMk/>
            <pc:sldMk cId="1205820953" sldId="275"/>
            <ac:spMk id="40" creationId="{2B566528-1B12-4246-9431-5C2D7D081168}"/>
          </ac:spMkLst>
        </pc:spChg>
        <pc:spChg chg="del">
          <ac:chgData name="Noreen Akhtar (2016543)" userId="S::2016543@student.uwtsd.ac.uk::3d6993bf-0795-4c6d-b5e4-a8fd3f9ffc66" providerId="AD" clId="Web-{BD01E504-163A-4923-F1C6-035635BF2489}" dt="2023-03-01T16:06:41.982" v="655"/>
          <ac:spMkLst>
            <pc:docMk/>
            <pc:sldMk cId="1205820953" sldId="275"/>
            <ac:spMk id="41" creationId="{1E547BA6-BAE0-43BB-A7CA-60F69CE252F0}"/>
          </ac:spMkLst>
        </pc:spChg>
        <pc:spChg chg="del">
          <ac:chgData name="Noreen Akhtar (2016543)" userId="S::2016543@student.uwtsd.ac.uk::3d6993bf-0795-4c6d-b5e4-a8fd3f9ffc66" providerId="AD" clId="Web-{BD01E504-163A-4923-F1C6-035635BF2489}" dt="2023-03-01T16:06:41.982" v="655"/>
          <ac:spMkLst>
            <pc:docMk/>
            <pc:sldMk cId="1205820953" sldId="275"/>
            <ac:spMk id="42" creationId="{2E80C965-DB6D-4F81-9E9E-B027384D0BD6}"/>
          </ac:spMkLst>
        </pc:spChg>
        <pc:spChg chg="del">
          <ac:chgData name="Noreen Akhtar (2016543)" userId="S::2016543@student.uwtsd.ac.uk::3d6993bf-0795-4c6d-b5e4-a8fd3f9ffc66" providerId="AD" clId="Web-{BD01E504-163A-4923-F1C6-035635BF2489}" dt="2023-03-01T16:06:41.982" v="655"/>
          <ac:spMkLst>
            <pc:docMk/>
            <pc:sldMk cId="1205820953" sldId="275"/>
            <ac:spMk id="43" creationId="{A580F890-B085-4E95-96AA-55AEBEC5CE6E}"/>
          </ac:spMkLst>
        </pc:spChg>
      </pc:sldChg>
      <pc:sldChg chg="modSp mod modClrScheme chgLayout">
        <pc:chgData name="Noreen Akhtar (2016543)" userId="S::2016543@student.uwtsd.ac.uk::3d6993bf-0795-4c6d-b5e4-a8fd3f9ffc66" providerId="AD" clId="Web-{BD01E504-163A-4923-F1C6-035635BF2489}" dt="2023-03-01T17:28:15.561" v="779" actId="20577"/>
        <pc:sldMkLst>
          <pc:docMk/>
          <pc:sldMk cId="574761515" sldId="276"/>
        </pc:sldMkLst>
        <pc:spChg chg="mod">
          <ac:chgData name="Noreen Akhtar (2016543)" userId="S::2016543@student.uwtsd.ac.uk::3d6993bf-0795-4c6d-b5e4-a8fd3f9ffc66" providerId="AD" clId="Web-{BD01E504-163A-4923-F1C6-035635BF2489}" dt="2023-03-01T17:28:15.561" v="779" actId="20577"/>
          <ac:spMkLst>
            <pc:docMk/>
            <pc:sldMk cId="574761515" sldId="276"/>
            <ac:spMk id="3" creationId="{4C5E9269-CB52-C615-9DE3-A0276E733E5D}"/>
          </ac:spMkLst>
        </pc:spChg>
        <pc:spChg chg="mod">
          <ac:chgData name="Noreen Akhtar (2016543)" userId="S::2016543@student.uwtsd.ac.uk::3d6993bf-0795-4c6d-b5e4-a8fd3f9ffc66" providerId="AD" clId="Web-{BD01E504-163A-4923-F1C6-035635BF2489}" dt="2023-03-01T14:46:06.362" v="460" actId="20577"/>
          <ac:spMkLst>
            <pc:docMk/>
            <pc:sldMk cId="574761515" sldId="276"/>
            <ac:spMk id="20" creationId="{DB19C519-CDDC-31FB-7136-245D7394D0FC}"/>
          </ac:spMkLst>
        </pc:spChg>
      </pc:sldChg>
      <pc:sldChg chg="modSp mod modClrScheme chgLayout">
        <pc:chgData name="Noreen Akhtar (2016543)" userId="S::2016543@student.uwtsd.ac.uk::3d6993bf-0795-4c6d-b5e4-a8fd3f9ffc66" providerId="AD" clId="Web-{BD01E504-163A-4923-F1C6-035635BF2489}" dt="2023-03-01T17:25:11.020" v="770" actId="20577"/>
        <pc:sldMkLst>
          <pc:docMk/>
          <pc:sldMk cId="1097111536" sldId="277"/>
        </pc:sldMkLst>
        <pc:spChg chg="mod ord">
          <ac:chgData name="Noreen Akhtar (2016543)" userId="S::2016543@student.uwtsd.ac.uk::3d6993bf-0795-4c6d-b5e4-a8fd3f9ffc66" providerId="AD" clId="Web-{BD01E504-163A-4923-F1C6-035635BF2489}" dt="2023-03-01T16:14:27.075" v="706" actId="1076"/>
          <ac:spMkLst>
            <pc:docMk/>
            <pc:sldMk cId="1097111536" sldId="277"/>
            <ac:spMk id="2" creationId="{5D5334F9-55CD-453E-4EEA-0C40BA086F90}"/>
          </ac:spMkLst>
        </pc:spChg>
        <pc:spChg chg="mod">
          <ac:chgData name="Noreen Akhtar (2016543)" userId="S::2016543@student.uwtsd.ac.uk::3d6993bf-0795-4c6d-b5e4-a8fd3f9ffc66" providerId="AD" clId="Web-{BD01E504-163A-4923-F1C6-035635BF2489}" dt="2023-03-01T17:25:11.020" v="770" actId="20577"/>
          <ac:spMkLst>
            <pc:docMk/>
            <pc:sldMk cId="1097111536" sldId="277"/>
            <ac:spMk id="3" creationId="{C1E1774B-08BF-10B0-406B-27C181F64C7B}"/>
          </ac:spMkLst>
        </pc:spChg>
      </pc:sldChg>
      <pc:sldChg chg="addSp delSp modSp del mod setBg modNotes">
        <pc:chgData name="Noreen Akhtar (2016543)" userId="S::2016543@student.uwtsd.ac.uk::3d6993bf-0795-4c6d-b5e4-a8fd3f9ffc66" providerId="AD" clId="Web-{BD01E504-163A-4923-F1C6-035635BF2489}" dt="2023-03-01T16:04:15.332" v="625"/>
        <pc:sldMkLst>
          <pc:docMk/>
          <pc:sldMk cId="3428990891" sldId="278"/>
        </pc:sldMkLst>
        <pc:spChg chg="mod">
          <ac:chgData name="Noreen Akhtar (2016543)" userId="S::2016543@student.uwtsd.ac.uk::3d6993bf-0795-4c6d-b5e4-a8fd3f9ffc66" providerId="AD" clId="Web-{BD01E504-163A-4923-F1C6-035635BF2489}" dt="2023-03-01T15:40:06.375" v="509"/>
          <ac:spMkLst>
            <pc:docMk/>
            <pc:sldMk cId="3428990891" sldId="278"/>
            <ac:spMk id="2" creationId="{454C54F2-0359-C106-3AF7-B98DE4761704}"/>
          </ac:spMkLst>
        </pc:spChg>
        <pc:spChg chg="mod">
          <ac:chgData name="Noreen Akhtar (2016543)" userId="S::2016543@student.uwtsd.ac.uk::3d6993bf-0795-4c6d-b5e4-a8fd3f9ffc66" providerId="AD" clId="Web-{BD01E504-163A-4923-F1C6-035635BF2489}" dt="2023-03-01T15:40:06.375" v="509"/>
          <ac:spMkLst>
            <pc:docMk/>
            <pc:sldMk cId="3428990891" sldId="278"/>
            <ac:spMk id="5" creationId="{1E7B5C1B-F2AB-64D7-ECCF-62B65AA61843}"/>
          </ac:spMkLst>
        </pc:spChg>
        <pc:spChg chg="ord">
          <ac:chgData name="Noreen Akhtar (2016543)" userId="S::2016543@student.uwtsd.ac.uk::3d6993bf-0795-4c6d-b5e4-a8fd3f9ffc66" providerId="AD" clId="Web-{BD01E504-163A-4923-F1C6-035635BF2489}" dt="2023-03-01T15:40:06.375" v="509"/>
          <ac:spMkLst>
            <pc:docMk/>
            <pc:sldMk cId="3428990891" sldId="278"/>
            <ac:spMk id="6" creationId="{8435CDCA-F0D2-5AF0-52FA-10BBFA6D7C7F}"/>
          </ac:spMkLst>
        </pc:spChg>
        <pc:spChg chg="add del">
          <ac:chgData name="Noreen Akhtar (2016543)" userId="S::2016543@student.uwtsd.ac.uk::3d6993bf-0795-4c6d-b5e4-a8fd3f9ffc66" providerId="AD" clId="Web-{BD01E504-163A-4923-F1C6-035635BF2489}" dt="2023-03-01T15:40:06.359" v="508"/>
          <ac:spMkLst>
            <pc:docMk/>
            <pc:sldMk cId="3428990891" sldId="278"/>
            <ac:spMk id="11" creationId="{827B839B-9ADE-406B-8590-F1CAEDED45A1}"/>
          </ac:spMkLst>
        </pc:spChg>
        <pc:spChg chg="add del">
          <ac:chgData name="Noreen Akhtar (2016543)" userId="S::2016543@student.uwtsd.ac.uk::3d6993bf-0795-4c6d-b5e4-a8fd3f9ffc66" providerId="AD" clId="Web-{BD01E504-163A-4923-F1C6-035635BF2489}" dt="2023-03-01T15:40:06.359" v="508"/>
          <ac:spMkLst>
            <pc:docMk/>
            <pc:sldMk cId="3428990891" sldId="278"/>
            <ac:spMk id="13" creationId="{CFE45BF0-46DB-408C-B5F7-7B11716805D4}"/>
          </ac:spMkLst>
        </pc:spChg>
        <pc:spChg chg="add del">
          <ac:chgData name="Noreen Akhtar (2016543)" userId="S::2016543@student.uwtsd.ac.uk::3d6993bf-0795-4c6d-b5e4-a8fd3f9ffc66" providerId="AD" clId="Web-{BD01E504-163A-4923-F1C6-035635BF2489}" dt="2023-03-01T15:40:06.359" v="508"/>
          <ac:spMkLst>
            <pc:docMk/>
            <pc:sldMk cId="3428990891" sldId="278"/>
            <ac:spMk id="15" creationId="{2AEBC8F2-97B1-41B4-93F1-2D289E197FBA}"/>
          </ac:spMkLst>
        </pc:spChg>
        <pc:spChg chg="add del">
          <ac:chgData name="Noreen Akhtar (2016543)" userId="S::2016543@student.uwtsd.ac.uk::3d6993bf-0795-4c6d-b5e4-a8fd3f9ffc66" providerId="AD" clId="Web-{BD01E504-163A-4923-F1C6-035635BF2489}" dt="2023-03-01T15:40:06.359" v="508"/>
          <ac:spMkLst>
            <pc:docMk/>
            <pc:sldMk cId="3428990891" sldId="278"/>
            <ac:spMk id="17" creationId="{472E3A19-F5D5-48FC-BB9C-48C2F68F598B}"/>
          </ac:spMkLst>
        </pc:spChg>
        <pc:spChg chg="add del">
          <ac:chgData name="Noreen Akhtar (2016543)" userId="S::2016543@student.uwtsd.ac.uk::3d6993bf-0795-4c6d-b5e4-a8fd3f9ffc66" providerId="AD" clId="Web-{BD01E504-163A-4923-F1C6-035635BF2489}" dt="2023-03-01T15:40:06.359" v="508"/>
          <ac:spMkLst>
            <pc:docMk/>
            <pc:sldMk cId="3428990891" sldId="278"/>
            <ac:spMk id="19" creationId="{7A62E32F-BB65-43A8-8EB5-92346890E549}"/>
          </ac:spMkLst>
        </pc:spChg>
        <pc:spChg chg="add del">
          <ac:chgData name="Noreen Akhtar (2016543)" userId="S::2016543@student.uwtsd.ac.uk::3d6993bf-0795-4c6d-b5e4-a8fd3f9ffc66" providerId="AD" clId="Web-{BD01E504-163A-4923-F1C6-035635BF2489}" dt="2023-03-01T15:40:06.359" v="508"/>
          <ac:spMkLst>
            <pc:docMk/>
            <pc:sldMk cId="3428990891" sldId="278"/>
            <ac:spMk id="21" creationId="{14E91B64-9FCC-451E-AFB4-A827D6329367}"/>
          </ac:spMkLst>
        </pc:spChg>
        <pc:spChg chg="add">
          <ac:chgData name="Noreen Akhtar (2016543)" userId="S::2016543@student.uwtsd.ac.uk::3d6993bf-0795-4c6d-b5e4-a8fd3f9ffc66" providerId="AD" clId="Web-{BD01E504-163A-4923-F1C6-035635BF2489}" dt="2023-03-01T15:40:06.375" v="509"/>
          <ac:spMkLst>
            <pc:docMk/>
            <pc:sldMk cId="3428990891" sldId="278"/>
            <ac:spMk id="23" creationId="{2B566528-1B12-4246-9431-5C2D7D081168}"/>
          </ac:spMkLst>
        </pc:spChg>
        <pc:spChg chg="add">
          <ac:chgData name="Noreen Akhtar (2016543)" userId="S::2016543@student.uwtsd.ac.uk::3d6993bf-0795-4c6d-b5e4-a8fd3f9ffc66" providerId="AD" clId="Web-{BD01E504-163A-4923-F1C6-035635BF2489}" dt="2023-03-01T15:40:06.375" v="509"/>
          <ac:spMkLst>
            <pc:docMk/>
            <pc:sldMk cId="3428990891" sldId="278"/>
            <ac:spMk id="24" creationId="{2E80C965-DB6D-4F81-9E9E-B027384D0BD6}"/>
          </ac:spMkLst>
        </pc:spChg>
        <pc:spChg chg="add">
          <ac:chgData name="Noreen Akhtar (2016543)" userId="S::2016543@student.uwtsd.ac.uk::3d6993bf-0795-4c6d-b5e4-a8fd3f9ffc66" providerId="AD" clId="Web-{BD01E504-163A-4923-F1C6-035635BF2489}" dt="2023-03-01T15:40:06.375" v="509"/>
          <ac:spMkLst>
            <pc:docMk/>
            <pc:sldMk cId="3428990891" sldId="278"/>
            <ac:spMk id="25" creationId="{A580F890-B085-4E95-96AA-55AEBEC5CE6E}"/>
          </ac:spMkLst>
        </pc:spChg>
        <pc:spChg chg="add">
          <ac:chgData name="Noreen Akhtar (2016543)" userId="S::2016543@student.uwtsd.ac.uk::3d6993bf-0795-4c6d-b5e4-a8fd3f9ffc66" providerId="AD" clId="Web-{BD01E504-163A-4923-F1C6-035635BF2489}" dt="2023-03-01T15:40:06.375" v="509"/>
          <ac:spMkLst>
            <pc:docMk/>
            <pc:sldMk cId="3428990891" sldId="278"/>
            <ac:spMk id="26" creationId="{D3F51FEB-38FB-4F6C-9F7B-2F2AFAB65463}"/>
          </ac:spMkLst>
        </pc:spChg>
        <pc:spChg chg="add">
          <ac:chgData name="Noreen Akhtar (2016543)" userId="S::2016543@student.uwtsd.ac.uk::3d6993bf-0795-4c6d-b5e4-a8fd3f9ffc66" providerId="AD" clId="Web-{BD01E504-163A-4923-F1C6-035635BF2489}" dt="2023-03-01T15:40:06.375" v="509"/>
          <ac:spMkLst>
            <pc:docMk/>
            <pc:sldMk cId="3428990891" sldId="278"/>
            <ac:spMk id="27" creationId="{1E547BA6-BAE0-43BB-A7CA-60F69CE252F0}"/>
          </ac:spMkLst>
        </pc:spChg>
      </pc:sldChg>
      <pc:sldChg chg="modSp mod modClrScheme chgLayout">
        <pc:chgData name="Noreen Akhtar (2016543)" userId="S::2016543@student.uwtsd.ac.uk::3d6993bf-0795-4c6d-b5e4-a8fd3f9ffc66" providerId="AD" clId="Web-{BD01E504-163A-4923-F1C6-035635BF2489}" dt="2023-03-01T17:31:03.164" v="824" actId="20577"/>
        <pc:sldMkLst>
          <pc:docMk/>
          <pc:sldMk cId="615019515" sldId="279"/>
        </pc:sldMkLst>
        <pc:spChg chg="mod">
          <ac:chgData name="Noreen Akhtar (2016543)" userId="S::2016543@student.uwtsd.ac.uk::3d6993bf-0795-4c6d-b5e4-a8fd3f9ffc66" providerId="AD" clId="Web-{BD01E504-163A-4923-F1C6-035635BF2489}" dt="2023-03-01T17:29:09.596" v="793" actId="20577"/>
          <ac:spMkLst>
            <pc:docMk/>
            <pc:sldMk cId="615019515" sldId="279"/>
            <ac:spMk id="2" creationId="{8A9A342F-4F6D-DE2F-F5A2-2A56AE2DF622}"/>
          </ac:spMkLst>
        </pc:spChg>
        <pc:spChg chg="mod">
          <ac:chgData name="Noreen Akhtar (2016543)" userId="S::2016543@student.uwtsd.ac.uk::3d6993bf-0795-4c6d-b5e4-a8fd3f9ffc66" providerId="AD" clId="Web-{BD01E504-163A-4923-F1C6-035635BF2489}" dt="2023-03-01T17:31:03.164" v="824" actId="20577"/>
          <ac:spMkLst>
            <pc:docMk/>
            <pc:sldMk cId="615019515" sldId="279"/>
            <ac:spMk id="8" creationId="{77EF1C92-204F-BB3C-BC86-0CE81D9FBD62}"/>
          </ac:spMkLst>
        </pc:spChg>
        <pc:spChg chg="mod">
          <ac:chgData name="Noreen Akhtar (2016543)" userId="S::2016543@student.uwtsd.ac.uk::3d6993bf-0795-4c6d-b5e4-a8fd3f9ffc66" providerId="AD" clId="Web-{BD01E504-163A-4923-F1C6-035635BF2489}" dt="2023-03-01T17:30:34.085" v="804" actId="14100"/>
          <ac:spMkLst>
            <pc:docMk/>
            <pc:sldMk cId="615019515" sldId="279"/>
            <ac:spMk id="9" creationId="{B312DD48-FDB7-9971-34F8-641E0427F161}"/>
          </ac:spMkLst>
        </pc:spChg>
        <pc:spChg chg="mod">
          <ac:chgData name="Noreen Akhtar (2016543)" userId="S::2016543@student.uwtsd.ac.uk::3d6993bf-0795-4c6d-b5e4-a8fd3f9ffc66" providerId="AD" clId="Web-{BD01E504-163A-4923-F1C6-035635BF2489}" dt="2023-03-01T17:29:30.753" v="802" actId="20577"/>
          <ac:spMkLst>
            <pc:docMk/>
            <pc:sldMk cId="615019515" sldId="279"/>
            <ac:spMk id="10" creationId="{E81AECC4-E660-C9E7-63FE-F297694AB02F}"/>
          </ac:spMkLst>
        </pc:spChg>
      </pc:sldChg>
      <pc:sldChg chg="modSp mod modClrScheme chgLayout">
        <pc:chgData name="Noreen Akhtar (2016543)" userId="S::2016543@student.uwtsd.ac.uk::3d6993bf-0795-4c6d-b5e4-a8fd3f9ffc66" providerId="AD" clId="Web-{BD01E504-163A-4923-F1C6-035635BF2489}" dt="2023-03-01T17:21:29.742" v="745" actId="20577"/>
        <pc:sldMkLst>
          <pc:docMk/>
          <pc:sldMk cId="3634830123" sldId="280"/>
        </pc:sldMkLst>
        <pc:spChg chg="mod ord">
          <ac:chgData name="Noreen Akhtar (2016543)" userId="S::2016543@student.uwtsd.ac.uk::3d6993bf-0795-4c6d-b5e4-a8fd3f9ffc66" providerId="AD" clId="Web-{BD01E504-163A-4923-F1C6-035635BF2489}" dt="2023-03-01T16:07:33.313" v="657"/>
          <ac:spMkLst>
            <pc:docMk/>
            <pc:sldMk cId="3634830123" sldId="280"/>
            <ac:spMk id="2" creationId="{884ED119-C372-B979-F54F-2183EC497A8C}"/>
          </ac:spMkLst>
        </pc:spChg>
        <pc:graphicFrameChg chg="mod ord modGraphic">
          <ac:chgData name="Noreen Akhtar (2016543)" userId="S::2016543@student.uwtsd.ac.uk::3d6993bf-0795-4c6d-b5e4-a8fd3f9ffc66" providerId="AD" clId="Web-{BD01E504-163A-4923-F1C6-035635BF2489}" dt="2023-03-01T17:21:29.742" v="745" actId="20577"/>
          <ac:graphicFrameMkLst>
            <pc:docMk/>
            <pc:sldMk cId="3634830123" sldId="280"/>
            <ac:graphicFrameMk id="32" creationId="{42ACE177-D4C6-9C7D-2B4B-72A1B17746D0}"/>
          </ac:graphicFrameMkLst>
        </pc:graphicFrameChg>
      </pc:sldChg>
      <pc:sldChg chg="addSp delSp modSp mod setBg modClrScheme addAnim setClrOvrMap delDesignElem chgLayout">
        <pc:chgData name="Noreen Akhtar (2016543)" userId="S::2016543@student.uwtsd.ac.uk::3d6993bf-0795-4c6d-b5e4-a8fd3f9ffc66" providerId="AD" clId="Web-{BD01E504-163A-4923-F1C6-035635BF2489}" dt="2023-03-01T16:18:11.934" v="741" actId="14100"/>
        <pc:sldMkLst>
          <pc:docMk/>
          <pc:sldMk cId="1013232058" sldId="281"/>
        </pc:sldMkLst>
        <pc:spChg chg="mod ord">
          <ac:chgData name="Noreen Akhtar (2016543)" userId="S::2016543@student.uwtsd.ac.uk::3d6993bf-0795-4c6d-b5e4-a8fd3f9ffc66" providerId="AD" clId="Web-{BD01E504-163A-4923-F1C6-035635BF2489}" dt="2023-03-01T16:18:11.934" v="741" actId="14100"/>
          <ac:spMkLst>
            <pc:docMk/>
            <pc:sldMk cId="1013232058" sldId="281"/>
            <ac:spMk id="2" creationId="{7B6C7F7F-312D-95C9-54D5-F81DCAE56E5E}"/>
          </ac:spMkLst>
        </pc:spChg>
        <pc:spChg chg="del">
          <ac:chgData name="Noreen Akhtar (2016543)" userId="S::2016543@student.uwtsd.ac.uk::3d6993bf-0795-4c6d-b5e4-a8fd3f9ffc66" providerId="AD" clId="Web-{BD01E504-163A-4923-F1C6-035635BF2489}" dt="2023-03-01T16:06:41.982" v="655"/>
          <ac:spMkLst>
            <pc:docMk/>
            <pc:sldMk cId="1013232058" sldId="281"/>
            <ac:spMk id="7" creationId="{66B332A4-D438-4773-A77F-5ED49A448D9D}"/>
          </ac:spMkLst>
        </pc:spChg>
        <pc:spChg chg="del">
          <ac:chgData name="Noreen Akhtar (2016543)" userId="S::2016543@student.uwtsd.ac.uk::3d6993bf-0795-4c6d-b5e4-a8fd3f9ffc66" providerId="AD" clId="Web-{BD01E504-163A-4923-F1C6-035635BF2489}" dt="2023-03-01T16:06:41.982" v="655"/>
          <ac:spMkLst>
            <pc:docMk/>
            <pc:sldMk cId="1013232058" sldId="281"/>
            <ac:spMk id="9" creationId="{DF9AD32D-FF05-44F4-BD4D-9CEE89B71EB9}"/>
          </ac:spMkLst>
        </pc:spChg>
        <pc:spChg chg="add">
          <ac:chgData name="Noreen Akhtar (2016543)" userId="S::2016543@student.uwtsd.ac.uk::3d6993bf-0795-4c6d-b5e4-a8fd3f9ffc66" providerId="AD" clId="Web-{BD01E504-163A-4923-F1C6-035635BF2489}" dt="2023-03-01T16:17:17.571" v="733"/>
          <ac:spMkLst>
            <pc:docMk/>
            <pc:sldMk cId="1013232058" sldId="281"/>
            <ac:spMk id="24" creationId="{66D61E08-70C3-48D8-BEA0-787111DC30DA}"/>
          </ac:spMkLst>
        </pc:spChg>
        <pc:spChg chg="add">
          <ac:chgData name="Noreen Akhtar (2016543)" userId="S::2016543@student.uwtsd.ac.uk::3d6993bf-0795-4c6d-b5e4-a8fd3f9ffc66" providerId="AD" clId="Web-{BD01E504-163A-4923-F1C6-035635BF2489}" dt="2023-03-01T16:17:17.571" v="733"/>
          <ac:spMkLst>
            <pc:docMk/>
            <pc:sldMk cId="1013232058" sldId="281"/>
            <ac:spMk id="26" creationId="{FC55298F-0AE5-478E-AD2B-03C2614C5833}"/>
          </ac:spMkLst>
        </pc:spChg>
        <pc:spChg chg="add">
          <ac:chgData name="Noreen Akhtar (2016543)" userId="S::2016543@student.uwtsd.ac.uk::3d6993bf-0795-4c6d-b5e4-a8fd3f9ffc66" providerId="AD" clId="Web-{BD01E504-163A-4923-F1C6-035635BF2489}" dt="2023-03-01T16:17:17.571" v="733"/>
          <ac:spMkLst>
            <pc:docMk/>
            <pc:sldMk cId="1013232058" sldId="281"/>
            <ac:spMk id="28" creationId="{C180E4EA-0B63-4779-A895-7E90E71088F3}"/>
          </ac:spMkLst>
        </pc:spChg>
        <pc:spChg chg="add">
          <ac:chgData name="Noreen Akhtar (2016543)" userId="S::2016543@student.uwtsd.ac.uk::3d6993bf-0795-4c6d-b5e4-a8fd3f9ffc66" providerId="AD" clId="Web-{BD01E504-163A-4923-F1C6-035635BF2489}" dt="2023-03-01T16:17:17.571" v="733"/>
          <ac:spMkLst>
            <pc:docMk/>
            <pc:sldMk cId="1013232058" sldId="281"/>
            <ac:spMk id="30" creationId="{CEE01D9D-3DE8-4EED-B0D3-8F3C79CC7673}"/>
          </ac:spMkLst>
        </pc:spChg>
        <pc:spChg chg="add">
          <ac:chgData name="Noreen Akhtar (2016543)" userId="S::2016543@student.uwtsd.ac.uk::3d6993bf-0795-4c6d-b5e4-a8fd3f9ffc66" providerId="AD" clId="Web-{BD01E504-163A-4923-F1C6-035635BF2489}" dt="2023-03-01T16:17:17.571" v="733"/>
          <ac:spMkLst>
            <pc:docMk/>
            <pc:sldMk cId="1013232058" sldId="281"/>
            <ac:spMk id="32" creationId="{89AF5CE9-607F-43F4-8983-DCD6DA4051FD}"/>
          </ac:spMkLst>
        </pc:spChg>
        <pc:spChg chg="add">
          <ac:chgData name="Noreen Akhtar (2016543)" userId="S::2016543@student.uwtsd.ac.uk::3d6993bf-0795-4c6d-b5e4-a8fd3f9ffc66" providerId="AD" clId="Web-{BD01E504-163A-4923-F1C6-035635BF2489}" dt="2023-03-01T16:17:17.571" v="733"/>
          <ac:spMkLst>
            <pc:docMk/>
            <pc:sldMk cId="1013232058" sldId="281"/>
            <ac:spMk id="34" creationId="{6EEA2DBD-9E1E-4521-8C01-F32AD18A89E3}"/>
          </ac:spMkLst>
        </pc:spChg>
        <pc:spChg chg="add">
          <ac:chgData name="Noreen Akhtar (2016543)" userId="S::2016543@student.uwtsd.ac.uk::3d6993bf-0795-4c6d-b5e4-a8fd3f9ffc66" providerId="AD" clId="Web-{BD01E504-163A-4923-F1C6-035635BF2489}" dt="2023-03-01T16:17:17.571" v="733"/>
          <ac:spMkLst>
            <pc:docMk/>
            <pc:sldMk cId="1013232058" sldId="281"/>
            <ac:spMk id="36" creationId="{15BBD2C1-BA9B-46A9-A27A-33498B169272}"/>
          </ac:spMkLst>
        </pc:spChg>
        <pc:grpChg chg="add">
          <ac:chgData name="Noreen Akhtar (2016543)" userId="S::2016543@student.uwtsd.ac.uk::3d6993bf-0795-4c6d-b5e4-a8fd3f9ffc66" providerId="AD" clId="Web-{BD01E504-163A-4923-F1C6-035635BF2489}" dt="2023-03-01T16:17:17.571" v="733"/>
          <ac:grpSpMkLst>
            <pc:docMk/>
            <pc:sldMk cId="1013232058" sldId="281"/>
            <ac:grpSpMk id="8" creationId="{88C9B83F-64CD-41C1-925F-A08801FFD0BD}"/>
          </ac:grpSpMkLst>
        </pc:grpChg>
        <pc:picChg chg="add">
          <ac:chgData name="Noreen Akhtar (2016543)" userId="S::2016543@student.uwtsd.ac.uk::3d6993bf-0795-4c6d-b5e4-a8fd3f9ffc66" providerId="AD" clId="Web-{BD01E504-163A-4923-F1C6-035635BF2489}" dt="2023-03-01T16:17:17.571" v="733"/>
          <ac:picMkLst>
            <pc:docMk/>
            <pc:sldMk cId="1013232058" sldId="281"/>
            <ac:picMk id="4" creationId="{4CC95308-6E71-AB47-5EE8-D15A4F8890E3}"/>
          </ac:picMkLst>
        </pc:picChg>
        <pc:cxnChg chg="add">
          <ac:chgData name="Noreen Akhtar (2016543)" userId="S::2016543@student.uwtsd.ac.uk::3d6993bf-0795-4c6d-b5e4-a8fd3f9ffc66" providerId="AD" clId="Web-{BD01E504-163A-4923-F1C6-035635BF2489}" dt="2023-03-01T16:17:17.571" v="733"/>
          <ac:cxnSpMkLst>
            <pc:docMk/>
            <pc:sldMk cId="1013232058" sldId="281"/>
            <ac:cxnSpMk id="20" creationId="{A57C1A16-B8AB-4D99-A195-A38F556A6486}"/>
          </ac:cxnSpMkLst>
        </pc:cxnChg>
        <pc:cxnChg chg="add">
          <ac:chgData name="Noreen Akhtar (2016543)" userId="S::2016543@student.uwtsd.ac.uk::3d6993bf-0795-4c6d-b5e4-a8fd3f9ffc66" providerId="AD" clId="Web-{BD01E504-163A-4923-F1C6-035635BF2489}" dt="2023-03-01T16:17:17.571" v="733"/>
          <ac:cxnSpMkLst>
            <pc:docMk/>
            <pc:sldMk cId="1013232058" sldId="281"/>
            <ac:cxnSpMk id="22" creationId="{F8A9B20B-D1DD-4573-B5EC-558029519236}"/>
          </ac:cxnSpMkLst>
        </pc:cxnChg>
      </pc:sldChg>
      <pc:sldChg chg="addSp delSp modSp mod setBg modClrScheme chgLayout modNotes">
        <pc:chgData name="Noreen Akhtar (2016543)" userId="S::2016543@student.uwtsd.ac.uk::3d6993bf-0795-4c6d-b5e4-a8fd3f9ffc66" providerId="AD" clId="Web-{BD01E504-163A-4923-F1C6-035635BF2489}" dt="2023-03-01T16:11:43.471" v="681" actId="20577"/>
        <pc:sldMkLst>
          <pc:docMk/>
          <pc:sldMk cId="3434865998" sldId="282"/>
        </pc:sldMkLst>
        <pc:spChg chg="add del mod ord">
          <ac:chgData name="Noreen Akhtar (2016543)" userId="S::2016543@student.uwtsd.ac.uk::3d6993bf-0795-4c6d-b5e4-a8fd3f9ffc66" providerId="AD" clId="Web-{BD01E504-163A-4923-F1C6-035635BF2489}" dt="2023-03-01T16:11:43.471" v="681" actId="20577"/>
          <ac:spMkLst>
            <pc:docMk/>
            <pc:sldMk cId="3434865998" sldId="282"/>
            <ac:spMk id="3" creationId="{95CFE737-A01D-E68A-B339-56C9703F8DA7}"/>
          </ac:spMkLst>
        </pc:spChg>
        <pc:spChg chg="add mod ord">
          <ac:chgData name="Noreen Akhtar (2016543)" userId="S::2016543@student.uwtsd.ac.uk::3d6993bf-0795-4c6d-b5e4-a8fd3f9ffc66" providerId="AD" clId="Web-{BD01E504-163A-4923-F1C6-035635BF2489}" dt="2023-03-01T16:07:33.313" v="657"/>
          <ac:spMkLst>
            <pc:docMk/>
            <pc:sldMk cId="3434865998" sldId="282"/>
            <ac:spMk id="13" creationId="{3CCA68AE-1B40-C61E-7345-4B49A3FD78F8}"/>
          </ac:spMkLst>
        </pc:spChg>
        <pc:spChg chg="add del">
          <ac:chgData name="Noreen Akhtar (2016543)" userId="S::2016543@student.uwtsd.ac.uk::3d6993bf-0795-4c6d-b5e4-a8fd3f9ffc66" providerId="AD" clId="Web-{BD01E504-163A-4923-F1C6-035635BF2489}" dt="2023-03-01T15:50:04.478" v="549"/>
          <ac:spMkLst>
            <pc:docMk/>
            <pc:sldMk cId="3434865998" sldId="282"/>
            <ac:spMk id="17" creationId="{95CFE737-A01D-E68A-B339-56C9703F8DA7}"/>
          </ac:spMkLst>
        </pc:spChg>
        <pc:spChg chg="add del">
          <ac:chgData name="Noreen Akhtar (2016543)" userId="S::2016543@student.uwtsd.ac.uk::3d6993bf-0795-4c6d-b5e4-a8fd3f9ffc66" providerId="AD" clId="Web-{BD01E504-163A-4923-F1C6-035635BF2489}" dt="2023-03-01T15:50:04.478" v="549"/>
          <ac:spMkLst>
            <pc:docMk/>
            <pc:sldMk cId="3434865998" sldId="282"/>
            <ac:spMk id="19" creationId="{4F7EBAE4-9945-4473-9E34-B2C66EA0F03D}"/>
          </ac:spMkLst>
        </pc:spChg>
        <pc:spChg chg="add del">
          <ac:chgData name="Noreen Akhtar (2016543)" userId="S::2016543@student.uwtsd.ac.uk::3d6993bf-0795-4c6d-b5e4-a8fd3f9ffc66" providerId="AD" clId="Web-{BD01E504-163A-4923-F1C6-035635BF2489}" dt="2023-03-01T15:50:04.478" v="549"/>
          <ac:spMkLst>
            <pc:docMk/>
            <pc:sldMk cId="3434865998" sldId="282"/>
            <ac:spMk id="21" creationId="{70BEB1E7-2F88-40BC-B73D-42E5B6F80BFC}"/>
          </ac:spMkLst>
        </pc:spChg>
        <pc:spChg chg="add del">
          <ac:chgData name="Noreen Akhtar (2016543)" userId="S::2016543@student.uwtsd.ac.uk::3d6993bf-0795-4c6d-b5e4-a8fd3f9ffc66" providerId="AD" clId="Web-{BD01E504-163A-4923-F1C6-035635BF2489}" dt="2023-03-01T15:50:04.478" v="549"/>
          <ac:spMkLst>
            <pc:docMk/>
            <pc:sldMk cId="3434865998" sldId="282"/>
            <ac:spMk id="23" creationId="{A7B99495-F43F-4D80-A44F-2CB4764EB90B}"/>
          </ac:spMkLst>
        </pc:spChg>
        <pc:graphicFrameChg chg="mod modGraphic">
          <ac:chgData name="Noreen Akhtar (2016543)" userId="S::2016543@student.uwtsd.ac.uk::3d6993bf-0795-4c6d-b5e4-a8fd3f9ffc66" providerId="AD" clId="Web-{BD01E504-163A-4923-F1C6-035635BF2489}" dt="2023-03-01T15:50:04.478" v="549"/>
          <ac:graphicFrameMkLst>
            <pc:docMk/>
            <pc:sldMk cId="3434865998" sldId="282"/>
            <ac:graphicFrameMk id="5" creationId="{13AB8A6F-7F8D-2369-3B3D-FA1DEE3B2BB8}"/>
          </ac:graphicFrameMkLst>
        </pc:graphicFrameChg>
        <pc:graphicFrameChg chg="add del">
          <ac:chgData name="Noreen Akhtar (2016543)" userId="S::2016543@student.uwtsd.ac.uk::3d6993bf-0795-4c6d-b5e4-a8fd3f9ffc66" providerId="AD" clId="Web-{BD01E504-163A-4923-F1C6-035635BF2489}" dt="2023-03-01T15:49:47.961" v="547"/>
          <ac:graphicFrameMkLst>
            <pc:docMk/>
            <pc:sldMk cId="3434865998" sldId="282"/>
            <ac:graphicFrameMk id="15" creationId="{87336566-67A5-8C4C-8F3D-4FBDFC530CF2}"/>
          </ac:graphicFrameMkLst>
        </pc:graphicFrameChg>
        <pc:picChg chg="add del">
          <ac:chgData name="Noreen Akhtar (2016543)" userId="S::2016543@student.uwtsd.ac.uk::3d6993bf-0795-4c6d-b5e4-a8fd3f9ffc66" providerId="AD" clId="Web-{BD01E504-163A-4923-F1C6-035635BF2489}" dt="2023-03-01T15:50:04.478" v="549"/>
          <ac:picMkLst>
            <pc:docMk/>
            <pc:sldMk cId="3434865998" sldId="282"/>
            <ac:picMk id="18" creationId="{D49A63DF-9084-08AA-4BE6-00CFBA7FBAF1}"/>
          </ac:picMkLst>
        </pc:picChg>
      </pc:sldChg>
      <pc:sldChg chg="delSp modSp mod modClrScheme delDesignElem chgLayout">
        <pc:chgData name="Noreen Akhtar (2016543)" userId="S::2016543@student.uwtsd.ac.uk::3d6993bf-0795-4c6d-b5e4-a8fd3f9ffc66" providerId="AD" clId="Web-{BD01E504-163A-4923-F1C6-035635BF2489}" dt="2023-03-01T17:40:44.477" v="850" actId="20577"/>
        <pc:sldMkLst>
          <pc:docMk/>
          <pc:sldMk cId="3672662330" sldId="283"/>
        </pc:sldMkLst>
        <pc:spChg chg="mod ord">
          <ac:chgData name="Noreen Akhtar (2016543)" userId="S::2016543@student.uwtsd.ac.uk::3d6993bf-0795-4c6d-b5e4-a8fd3f9ffc66" providerId="AD" clId="Web-{BD01E504-163A-4923-F1C6-035635BF2489}" dt="2023-03-01T16:07:33.313" v="657"/>
          <ac:spMkLst>
            <pc:docMk/>
            <pc:sldMk cId="3672662330" sldId="283"/>
            <ac:spMk id="2" creationId="{00000000-0000-0000-0000-000000000000}"/>
          </ac:spMkLst>
        </pc:spChg>
        <pc:spChg chg="mod ord">
          <ac:chgData name="Noreen Akhtar (2016543)" userId="S::2016543@student.uwtsd.ac.uk::3d6993bf-0795-4c6d-b5e4-a8fd3f9ffc66" providerId="AD" clId="Web-{BD01E504-163A-4923-F1C6-035635BF2489}" dt="2023-03-01T17:40:44.477" v="850" actId="20577"/>
          <ac:spMkLst>
            <pc:docMk/>
            <pc:sldMk cId="3672662330" sldId="283"/>
            <ac:spMk id="6" creationId="{00000000-0000-0000-0000-000000000000}"/>
          </ac:spMkLst>
        </pc:spChg>
        <pc:spChg chg="del">
          <ac:chgData name="Noreen Akhtar (2016543)" userId="S::2016543@student.uwtsd.ac.uk::3d6993bf-0795-4c6d-b5e4-a8fd3f9ffc66" providerId="AD" clId="Web-{BD01E504-163A-4923-F1C6-035635BF2489}" dt="2023-03-01T16:06:41.982" v="655"/>
          <ac:spMkLst>
            <pc:docMk/>
            <pc:sldMk cId="3672662330" sldId="283"/>
            <ac:spMk id="18" creationId="{2B566528-1B12-4246-9431-5C2D7D081168}"/>
          </ac:spMkLst>
        </pc:spChg>
        <pc:spChg chg="del">
          <ac:chgData name="Noreen Akhtar (2016543)" userId="S::2016543@student.uwtsd.ac.uk::3d6993bf-0795-4c6d-b5e4-a8fd3f9ffc66" providerId="AD" clId="Web-{BD01E504-163A-4923-F1C6-035635BF2489}" dt="2023-03-01T16:06:41.982" v="655"/>
          <ac:spMkLst>
            <pc:docMk/>
            <pc:sldMk cId="3672662330" sldId="283"/>
            <ac:spMk id="20" creationId="{2E80C965-DB6D-4F81-9E9E-B027384D0BD6}"/>
          </ac:spMkLst>
        </pc:spChg>
        <pc:spChg chg="del">
          <ac:chgData name="Noreen Akhtar (2016543)" userId="S::2016543@student.uwtsd.ac.uk::3d6993bf-0795-4c6d-b5e4-a8fd3f9ffc66" providerId="AD" clId="Web-{BD01E504-163A-4923-F1C6-035635BF2489}" dt="2023-03-01T16:06:41.982" v="655"/>
          <ac:spMkLst>
            <pc:docMk/>
            <pc:sldMk cId="3672662330" sldId="283"/>
            <ac:spMk id="22" creationId="{A580F890-B085-4E95-96AA-55AEBEC5CE6E}"/>
          </ac:spMkLst>
        </pc:spChg>
        <pc:spChg chg="del">
          <ac:chgData name="Noreen Akhtar (2016543)" userId="S::2016543@student.uwtsd.ac.uk::3d6993bf-0795-4c6d-b5e4-a8fd3f9ffc66" providerId="AD" clId="Web-{BD01E504-163A-4923-F1C6-035635BF2489}" dt="2023-03-01T16:06:41.982" v="655"/>
          <ac:spMkLst>
            <pc:docMk/>
            <pc:sldMk cId="3672662330" sldId="283"/>
            <ac:spMk id="24" creationId="{D3F51FEB-38FB-4F6C-9F7B-2F2AFAB65463}"/>
          </ac:spMkLst>
        </pc:spChg>
        <pc:spChg chg="del">
          <ac:chgData name="Noreen Akhtar (2016543)" userId="S::2016543@student.uwtsd.ac.uk::3d6993bf-0795-4c6d-b5e4-a8fd3f9ffc66" providerId="AD" clId="Web-{BD01E504-163A-4923-F1C6-035635BF2489}" dt="2023-03-01T16:06:41.982" v="655"/>
          <ac:spMkLst>
            <pc:docMk/>
            <pc:sldMk cId="3672662330" sldId="283"/>
            <ac:spMk id="26" creationId="{1E547BA6-BAE0-43BB-A7CA-60F69CE252F0}"/>
          </ac:spMkLst>
        </pc:spChg>
      </pc:sldChg>
      <pc:sldChg chg="addSp delSp modSp mod modClrScheme chgLayout modNotes">
        <pc:chgData name="Noreen Akhtar (2016543)" userId="S::2016543@student.uwtsd.ac.uk::3d6993bf-0795-4c6d-b5e4-a8fd3f9ffc66" providerId="AD" clId="Web-{BD01E504-163A-4923-F1C6-035635BF2489}" dt="2023-03-01T16:15:51.550" v="716" actId="1076"/>
        <pc:sldMkLst>
          <pc:docMk/>
          <pc:sldMk cId="258511277" sldId="284"/>
        </pc:sldMkLst>
        <pc:spChg chg="add del mod ord">
          <ac:chgData name="Noreen Akhtar (2016543)" userId="S::2016543@student.uwtsd.ac.uk::3d6993bf-0795-4c6d-b5e4-a8fd3f9ffc66" providerId="AD" clId="Web-{BD01E504-163A-4923-F1C6-035635BF2489}" dt="2023-03-01T15:40:52.581" v="511"/>
          <ac:spMkLst>
            <pc:docMk/>
            <pc:sldMk cId="258511277" sldId="284"/>
            <ac:spMk id="2" creationId="{19E41771-9ABA-C4BE-553A-2FDE7777477F}"/>
          </ac:spMkLst>
        </pc:spChg>
        <pc:spChg chg="mod">
          <ac:chgData name="Noreen Akhtar (2016543)" userId="S::2016543@student.uwtsd.ac.uk::3d6993bf-0795-4c6d-b5e4-a8fd3f9ffc66" providerId="AD" clId="Web-{BD01E504-163A-4923-F1C6-035635BF2489}" dt="2023-03-01T16:15:51.550" v="716" actId="1076"/>
          <ac:spMkLst>
            <pc:docMk/>
            <pc:sldMk cId="258511277" sldId="284"/>
            <ac:spMk id="3" creationId="{219AE851-B51F-ACA9-F2FA-C9D49B7C0E27}"/>
          </ac:spMkLst>
        </pc:spChg>
        <pc:spChg chg="add del mod ord">
          <ac:chgData name="Noreen Akhtar (2016543)" userId="S::2016543@student.uwtsd.ac.uk::3d6993bf-0795-4c6d-b5e4-a8fd3f9ffc66" providerId="AD" clId="Web-{BD01E504-163A-4923-F1C6-035635BF2489}" dt="2023-03-01T15:40:52.581" v="511"/>
          <ac:spMkLst>
            <pc:docMk/>
            <pc:sldMk cId="258511277" sldId="284"/>
            <ac:spMk id="4" creationId="{06304812-5363-C290-F6C4-D8A963DB3B6C}"/>
          </ac:spMkLst>
        </pc:spChg>
        <pc:spChg chg="add del mod ord">
          <ac:chgData name="Noreen Akhtar (2016543)" userId="S::2016543@student.uwtsd.ac.uk::3d6993bf-0795-4c6d-b5e4-a8fd3f9ffc66" providerId="AD" clId="Web-{BD01E504-163A-4923-F1C6-035635BF2489}" dt="2023-03-01T15:40:52.581" v="511"/>
          <ac:spMkLst>
            <pc:docMk/>
            <pc:sldMk cId="258511277" sldId="284"/>
            <ac:spMk id="5" creationId="{543D4795-8A42-4EF9-567A-AC89F3F971E0}"/>
          </ac:spMkLst>
        </pc:spChg>
        <pc:spChg chg="mod ord">
          <ac:chgData name="Noreen Akhtar (2016543)" userId="S::2016543@student.uwtsd.ac.uk::3d6993bf-0795-4c6d-b5e4-a8fd3f9ffc66" providerId="AD" clId="Web-{BD01E504-163A-4923-F1C6-035635BF2489}" dt="2023-03-01T16:07:33.313" v="657"/>
          <ac:spMkLst>
            <pc:docMk/>
            <pc:sldMk cId="258511277" sldId="284"/>
            <ac:spMk id="25" creationId="{DF6B1FD0-6EE9-7C22-33DB-918DEF66AA6A}"/>
          </ac:spMkLst>
        </pc:spChg>
        <pc:picChg chg="mod ord">
          <ac:chgData name="Noreen Akhtar (2016543)" userId="S::2016543@student.uwtsd.ac.uk::3d6993bf-0795-4c6d-b5e4-a8fd3f9ffc66" providerId="AD" clId="Web-{BD01E504-163A-4923-F1C6-035635BF2489}" dt="2023-03-01T16:07:33.313" v="657"/>
          <ac:picMkLst>
            <pc:docMk/>
            <pc:sldMk cId="258511277" sldId="284"/>
            <ac:picMk id="6" creationId="{AB9B62D9-9B01-73D6-0988-5AB13A3FE56F}"/>
          </ac:picMkLst>
        </pc:picChg>
      </pc:sldChg>
      <pc:sldChg chg="delSp modSp mod modClrScheme delDesignElem chgLayout">
        <pc:chgData name="Noreen Akhtar (2016543)" userId="S::2016543@student.uwtsd.ac.uk::3d6993bf-0795-4c6d-b5e4-a8fd3f9ffc66" providerId="AD" clId="Web-{BD01E504-163A-4923-F1C6-035635BF2489}" dt="2023-03-01T17:55:16.400" v="1073" actId="20577"/>
        <pc:sldMkLst>
          <pc:docMk/>
          <pc:sldMk cId="1569130435" sldId="285"/>
        </pc:sldMkLst>
        <pc:spChg chg="mod ord">
          <ac:chgData name="Noreen Akhtar (2016543)" userId="S::2016543@student.uwtsd.ac.uk::3d6993bf-0795-4c6d-b5e4-a8fd3f9ffc66" providerId="AD" clId="Web-{BD01E504-163A-4923-F1C6-035635BF2489}" dt="2023-03-01T16:07:33.313" v="657"/>
          <ac:spMkLst>
            <pc:docMk/>
            <pc:sldMk cId="1569130435" sldId="285"/>
            <ac:spMk id="2" creationId="{00000000-0000-0000-0000-000000000000}"/>
          </ac:spMkLst>
        </pc:spChg>
        <pc:spChg chg="mod ord">
          <ac:chgData name="Noreen Akhtar (2016543)" userId="S::2016543@student.uwtsd.ac.uk::3d6993bf-0795-4c6d-b5e4-a8fd3f9ffc66" providerId="AD" clId="Web-{BD01E504-163A-4923-F1C6-035635BF2489}" dt="2023-03-01T17:55:16.400" v="1073" actId="20577"/>
          <ac:spMkLst>
            <pc:docMk/>
            <pc:sldMk cId="1569130435" sldId="285"/>
            <ac:spMk id="6" creationId="{00000000-0000-0000-0000-000000000000}"/>
          </ac:spMkLst>
        </pc:spChg>
        <pc:spChg chg="del">
          <ac:chgData name="Noreen Akhtar (2016543)" userId="S::2016543@student.uwtsd.ac.uk::3d6993bf-0795-4c6d-b5e4-a8fd3f9ffc66" providerId="AD" clId="Web-{BD01E504-163A-4923-F1C6-035635BF2489}" dt="2023-03-01T16:06:41.982" v="655"/>
          <ac:spMkLst>
            <pc:docMk/>
            <pc:sldMk cId="1569130435" sldId="285"/>
            <ac:spMk id="39" creationId="{D3F51FEB-38FB-4F6C-9F7B-2F2AFAB65463}"/>
          </ac:spMkLst>
        </pc:spChg>
        <pc:spChg chg="del">
          <ac:chgData name="Noreen Akhtar (2016543)" userId="S::2016543@student.uwtsd.ac.uk::3d6993bf-0795-4c6d-b5e4-a8fd3f9ffc66" providerId="AD" clId="Web-{BD01E504-163A-4923-F1C6-035635BF2489}" dt="2023-03-01T16:06:41.982" v="655"/>
          <ac:spMkLst>
            <pc:docMk/>
            <pc:sldMk cId="1569130435" sldId="285"/>
            <ac:spMk id="40" creationId="{2B566528-1B12-4246-9431-5C2D7D081168}"/>
          </ac:spMkLst>
        </pc:spChg>
        <pc:spChg chg="del">
          <ac:chgData name="Noreen Akhtar (2016543)" userId="S::2016543@student.uwtsd.ac.uk::3d6993bf-0795-4c6d-b5e4-a8fd3f9ffc66" providerId="AD" clId="Web-{BD01E504-163A-4923-F1C6-035635BF2489}" dt="2023-03-01T16:06:41.982" v="655"/>
          <ac:spMkLst>
            <pc:docMk/>
            <pc:sldMk cId="1569130435" sldId="285"/>
            <ac:spMk id="41" creationId="{1E547BA6-BAE0-43BB-A7CA-60F69CE252F0}"/>
          </ac:spMkLst>
        </pc:spChg>
        <pc:spChg chg="del">
          <ac:chgData name="Noreen Akhtar (2016543)" userId="S::2016543@student.uwtsd.ac.uk::3d6993bf-0795-4c6d-b5e4-a8fd3f9ffc66" providerId="AD" clId="Web-{BD01E504-163A-4923-F1C6-035635BF2489}" dt="2023-03-01T16:06:41.982" v="655"/>
          <ac:spMkLst>
            <pc:docMk/>
            <pc:sldMk cId="1569130435" sldId="285"/>
            <ac:spMk id="42" creationId="{2E80C965-DB6D-4F81-9E9E-B027384D0BD6}"/>
          </ac:spMkLst>
        </pc:spChg>
        <pc:spChg chg="del">
          <ac:chgData name="Noreen Akhtar (2016543)" userId="S::2016543@student.uwtsd.ac.uk::3d6993bf-0795-4c6d-b5e4-a8fd3f9ffc66" providerId="AD" clId="Web-{BD01E504-163A-4923-F1C6-035635BF2489}" dt="2023-03-01T16:06:41.982" v="655"/>
          <ac:spMkLst>
            <pc:docMk/>
            <pc:sldMk cId="1569130435" sldId="285"/>
            <ac:spMk id="43" creationId="{A580F890-B085-4E95-96AA-55AEBEC5CE6E}"/>
          </ac:spMkLst>
        </pc:spChg>
      </pc:sldChg>
      <pc:sldChg chg="delSp modSp mod modClrScheme delDesignElem chgLayout">
        <pc:chgData name="Noreen Akhtar (2016543)" userId="S::2016543@student.uwtsd.ac.uk::3d6993bf-0795-4c6d-b5e4-a8fd3f9ffc66" providerId="AD" clId="Web-{BD01E504-163A-4923-F1C6-035635BF2489}" dt="2023-03-01T17:56:14.669" v="1080" actId="20577"/>
        <pc:sldMkLst>
          <pc:docMk/>
          <pc:sldMk cId="3970975608" sldId="286"/>
        </pc:sldMkLst>
        <pc:spChg chg="mod ord">
          <ac:chgData name="Noreen Akhtar (2016543)" userId="S::2016543@student.uwtsd.ac.uk::3d6993bf-0795-4c6d-b5e4-a8fd3f9ffc66" providerId="AD" clId="Web-{BD01E504-163A-4923-F1C6-035635BF2489}" dt="2023-03-01T16:07:33.313" v="657"/>
          <ac:spMkLst>
            <pc:docMk/>
            <pc:sldMk cId="3970975608" sldId="286"/>
            <ac:spMk id="2" creationId="{00000000-0000-0000-0000-000000000000}"/>
          </ac:spMkLst>
        </pc:spChg>
        <pc:spChg chg="mod ord">
          <ac:chgData name="Noreen Akhtar (2016543)" userId="S::2016543@student.uwtsd.ac.uk::3d6993bf-0795-4c6d-b5e4-a8fd3f9ffc66" providerId="AD" clId="Web-{BD01E504-163A-4923-F1C6-035635BF2489}" dt="2023-03-01T17:56:14.669" v="1080" actId="20577"/>
          <ac:spMkLst>
            <pc:docMk/>
            <pc:sldMk cId="3970975608" sldId="286"/>
            <ac:spMk id="6" creationId="{00000000-0000-0000-0000-000000000000}"/>
          </ac:spMkLst>
        </pc:spChg>
        <pc:spChg chg="del">
          <ac:chgData name="Noreen Akhtar (2016543)" userId="S::2016543@student.uwtsd.ac.uk::3d6993bf-0795-4c6d-b5e4-a8fd3f9ffc66" providerId="AD" clId="Web-{BD01E504-163A-4923-F1C6-035635BF2489}" dt="2023-03-01T16:06:41.982" v="655"/>
          <ac:spMkLst>
            <pc:docMk/>
            <pc:sldMk cId="3970975608" sldId="286"/>
            <ac:spMk id="18" creationId="{2B566528-1B12-4246-9431-5C2D7D081168}"/>
          </ac:spMkLst>
        </pc:spChg>
        <pc:spChg chg="del">
          <ac:chgData name="Noreen Akhtar (2016543)" userId="S::2016543@student.uwtsd.ac.uk::3d6993bf-0795-4c6d-b5e4-a8fd3f9ffc66" providerId="AD" clId="Web-{BD01E504-163A-4923-F1C6-035635BF2489}" dt="2023-03-01T16:06:41.982" v="655"/>
          <ac:spMkLst>
            <pc:docMk/>
            <pc:sldMk cId="3970975608" sldId="286"/>
            <ac:spMk id="20" creationId="{2E80C965-DB6D-4F81-9E9E-B027384D0BD6}"/>
          </ac:spMkLst>
        </pc:spChg>
        <pc:spChg chg="del">
          <ac:chgData name="Noreen Akhtar (2016543)" userId="S::2016543@student.uwtsd.ac.uk::3d6993bf-0795-4c6d-b5e4-a8fd3f9ffc66" providerId="AD" clId="Web-{BD01E504-163A-4923-F1C6-035635BF2489}" dt="2023-03-01T16:06:41.982" v="655"/>
          <ac:spMkLst>
            <pc:docMk/>
            <pc:sldMk cId="3970975608" sldId="286"/>
            <ac:spMk id="22" creationId="{A580F890-B085-4E95-96AA-55AEBEC5CE6E}"/>
          </ac:spMkLst>
        </pc:spChg>
        <pc:spChg chg="del">
          <ac:chgData name="Noreen Akhtar (2016543)" userId="S::2016543@student.uwtsd.ac.uk::3d6993bf-0795-4c6d-b5e4-a8fd3f9ffc66" providerId="AD" clId="Web-{BD01E504-163A-4923-F1C6-035635BF2489}" dt="2023-03-01T16:06:41.982" v="655"/>
          <ac:spMkLst>
            <pc:docMk/>
            <pc:sldMk cId="3970975608" sldId="286"/>
            <ac:spMk id="24" creationId="{D3F51FEB-38FB-4F6C-9F7B-2F2AFAB65463}"/>
          </ac:spMkLst>
        </pc:spChg>
        <pc:spChg chg="del">
          <ac:chgData name="Noreen Akhtar (2016543)" userId="S::2016543@student.uwtsd.ac.uk::3d6993bf-0795-4c6d-b5e4-a8fd3f9ffc66" providerId="AD" clId="Web-{BD01E504-163A-4923-F1C6-035635BF2489}" dt="2023-03-01T16:06:41.982" v="655"/>
          <ac:spMkLst>
            <pc:docMk/>
            <pc:sldMk cId="3970975608" sldId="286"/>
            <ac:spMk id="26" creationId="{1E547BA6-BAE0-43BB-A7CA-60F69CE252F0}"/>
          </ac:spMkLst>
        </pc:spChg>
      </pc:sldChg>
      <pc:sldChg chg="addSp delSp modSp mod ord modClrScheme chgLayout modNotes">
        <pc:chgData name="Noreen Akhtar (2016543)" userId="S::2016543@student.uwtsd.ac.uk::3d6993bf-0795-4c6d-b5e4-a8fd3f9ffc66" providerId="AD" clId="Web-{BD01E504-163A-4923-F1C6-035635BF2489}" dt="2023-03-01T16:17:42.495" v="736"/>
        <pc:sldMkLst>
          <pc:docMk/>
          <pc:sldMk cId="1247487508" sldId="287"/>
        </pc:sldMkLst>
        <pc:spChg chg="mod ord">
          <ac:chgData name="Noreen Akhtar (2016543)" userId="S::2016543@student.uwtsd.ac.uk::3d6993bf-0795-4c6d-b5e4-a8fd3f9ffc66" providerId="AD" clId="Web-{BD01E504-163A-4923-F1C6-035635BF2489}" dt="2023-03-01T16:07:33.313" v="657"/>
          <ac:spMkLst>
            <pc:docMk/>
            <pc:sldMk cId="1247487508" sldId="287"/>
            <ac:spMk id="2" creationId="{61427F34-E946-02EB-393D-80929EC5525D}"/>
          </ac:spMkLst>
        </pc:spChg>
        <pc:spChg chg="del mod">
          <ac:chgData name="Noreen Akhtar (2016543)" userId="S::2016543@student.uwtsd.ac.uk::3d6993bf-0795-4c6d-b5e4-a8fd3f9ffc66" providerId="AD" clId="Web-{BD01E504-163A-4923-F1C6-035635BF2489}" dt="2023-02-28T18:42:58.858" v="292"/>
          <ac:spMkLst>
            <pc:docMk/>
            <pc:sldMk cId="1247487508" sldId="287"/>
            <ac:spMk id="3" creationId="{3E30A08A-6CEE-DAF3-4690-4211F5E75E4B}"/>
          </ac:spMkLst>
        </pc:spChg>
        <pc:spChg chg="add mod">
          <ac:chgData name="Noreen Akhtar (2016543)" userId="S::2016543@student.uwtsd.ac.uk::3d6993bf-0795-4c6d-b5e4-a8fd3f9ffc66" providerId="AD" clId="Web-{BD01E504-163A-4923-F1C6-035635BF2489}" dt="2023-02-28T18:46:23.299" v="329" actId="14100"/>
          <ac:spMkLst>
            <pc:docMk/>
            <pc:sldMk cId="1247487508" sldId="287"/>
            <ac:spMk id="7" creationId="{3878F0D4-FC28-00FA-061A-694BC470581C}"/>
          </ac:spMkLst>
        </pc:spChg>
        <pc:spChg chg="add mod">
          <ac:chgData name="Noreen Akhtar (2016543)" userId="S::2016543@student.uwtsd.ac.uk::3d6993bf-0795-4c6d-b5e4-a8fd3f9ffc66" providerId="AD" clId="Web-{BD01E504-163A-4923-F1C6-035635BF2489}" dt="2023-02-28T18:45:18.454" v="322" actId="1076"/>
          <ac:spMkLst>
            <pc:docMk/>
            <pc:sldMk cId="1247487508" sldId="287"/>
            <ac:spMk id="8" creationId="{6801ED18-2E67-8171-B2A8-A16F52CE2688}"/>
          </ac:spMkLst>
        </pc:spChg>
        <pc:spChg chg="add mod">
          <ac:chgData name="Noreen Akhtar (2016543)" userId="S::2016543@student.uwtsd.ac.uk::3d6993bf-0795-4c6d-b5e4-a8fd3f9ffc66" providerId="AD" clId="Web-{BD01E504-163A-4923-F1C6-035635BF2489}" dt="2023-02-28T18:47:42.941" v="341" actId="1076"/>
          <ac:spMkLst>
            <pc:docMk/>
            <pc:sldMk cId="1247487508" sldId="287"/>
            <ac:spMk id="9" creationId="{B9A87C0B-7B4A-93E2-AB8B-A6B40B3676E2}"/>
          </ac:spMkLst>
        </pc:spChg>
        <pc:spChg chg="add mod">
          <ac:chgData name="Noreen Akhtar (2016543)" userId="S::2016543@student.uwtsd.ac.uk::3d6993bf-0795-4c6d-b5e4-a8fd3f9ffc66" providerId="AD" clId="Web-{BD01E504-163A-4923-F1C6-035635BF2489}" dt="2023-02-28T18:47:54.598" v="342" actId="1076"/>
          <ac:spMkLst>
            <pc:docMk/>
            <pc:sldMk cId="1247487508" sldId="287"/>
            <ac:spMk id="10" creationId="{B3A8F6B4-0174-ED87-DF1C-3F2F52B18CB6}"/>
          </ac:spMkLst>
        </pc:spChg>
        <pc:spChg chg="add mod">
          <ac:chgData name="Noreen Akhtar (2016543)" userId="S::2016543@student.uwtsd.ac.uk::3d6993bf-0795-4c6d-b5e4-a8fd3f9ffc66" providerId="AD" clId="Web-{BD01E504-163A-4923-F1C6-035635BF2489}" dt="2023-02-28T18:52:01.618" v="351" actId="1076"/>
          <ac:spMkLst>
            <pc:docMk/>
            <pc:sldMk cId="1247487508" sldId="287"/>
            <ac:spMk id="11" creationId="{D54A1465-14C8-A931-D73A-8DE57F209F20}"/>
          </ac:spMkLst>
        </pc:spChg>
        <pc:spChg chg="add del mod">
          <ac:chgData name="Noreen Akhtar (2016543)" userId="S::2016543@student.uwtsd.ac.uk::3d6993bf-0795-4c6d-b5e4-a8fd3f9ffc66" providerId="AD" clId="Web-{BD01E504-163A-4923-F1C6-035635BF2489}" dt="2023-02-28T18:43:05.014" v="293"/>
          <ac:spMkLst>
            <pc:docMk/>
            <pc:sldMk cId="1247487508" sldId="287"/>
            <ac:spMk id="13" creationId="{8E1D1DD8-EC87-35C4-588B-07B45332EB47}"/>
          </ac:spMkLst>
        </pc:spChg>
        <pc:picChg chg="add mod">
          <ac:chgData name="Noreen Akhtar (2016543)" userId="S::2016543@student.uwtsd.ac.uk::3d6993bf-0795-4c6d-b5e4-a8fd3f9ffc66" providerId="AD" clId="Web-{BD01E504-163A-4923-F1C6-035635BF2489}" dt="2023-02-28T18:47:28.988" v="339" actId="1076"/>
          <ac:picMkLst>
            <pc:docMk/>
            <pc:sldMk cId="1247487508" sldId="287"/>
            <ac:picMk id="4" creationId="{99424FA8-1C4C-B904-0372-3028FECA88CE}"/>
          </ac:picMkLst>
        </pc:picChg>
        <pc:picChg chg="add mod modCrop">
          <ac:chgData name="Noreen Akhtar (2016543)" userId="S::2016543@student.uwtsd.ac.uk::3d6993bf-0795-4c6d-b5e4-a8fd3f9ffc66" providerId="AD" clId="Web-{BD01E504-163A-4923-F1C6-035635BF2489}" dt="2023-02-28T18:48:36.927" v="349" actId="14100"/>
          <ac:picMkLst>
            <pc:docMk/>
            <pc:sldMk cId="1247487508" sldId="287"/>
            <ac:picMk id="5" creationId="{6C11690A-9530-2EC8-2A25-8E5158E4C85A}"/>
          </ac:picMkLst>
        </pc:picChg>
        <pc:picChg chg="add mod">
          <ac:chgData name="Noreen Akhtar (2016543)" userId="S::2016543@student.uwtsd.ac.uk::3d6993bf-0795-4c6d-b5e4-a8fd3f9ffc66" providerId="AD" clId="Web-{BD01E504-163A-4923-F1C6-035635BF2489}" dt="2023-02-28T18:48:40.864" v="350" actId="14100"/>
          <ac:picMkLst>
            <pc:docMk/>
            <pc:sldMk cId="1247487508" sldId="287"/>
            <ac:picMk id="6" creationId="{EE9AEB03-CFFB-D916-7FCF-D668EB5C21AE}"/>
          </ac:picMkLst>
        </pc:picChg>
      </pc:sldChg>
      <pc:sldChg chg="addSp delSp modSp add del mod replId modClrScheme chgLayout modNotes">
        <pc:chgData name="Noreen Akhtar (2016543)" userId="S::2016543@student.uwtsd.ac.uk::3d6993bf-0795-4c6d-b5e4-a8fd3f9ffc66" providerId="AD" clId="Web-{BD01E504-163A-4923-F1C6-035635BF2489}" dt="2023-03-01T15:50:57.450" v="559"/>
        <pc:sldMkLst>
          <pc:docMk/>
          <pc:sldMk cId="1042154443" sldId="288"/>
        </pc:sldMkLst>
        <pc:spChg chg="del mod ord">
          <ac:chgData name="Noreen Akhtar (2016543)" userId="S::2016543@student.uwtsd.ac.uk::3d6993bf-0795-4c6d-b5e4-a8fd3f9ffc66" providerId="AD" clId="Web-{BD01E504-163A-4923-F1C6-035635BF2489}" dt="2023-03-01T15:44:03.782" v="521"/>
          <ac:spMkLst>
            <pc:docMk/>
            <pc:sldMk cId="1042154443" sldId="288"/>
            <ac:spMk id="3" creationId="{95CFE737-A01D-E68A-B339-56C9703F8DA7}"/>
          </ac:spMkLst>
        </pc:spChg>
        <pc:spChg chg="add mod ord">
          <ac:chgData name="Noreen Akhtar (2016543)" userId="S::2016543@student.uwtsd.ac.uk::3d6993bf-0795-4c6d-b5e4-a8fd3f9ffc66" providerId="AD" clId="Web-{BD01E504-163A-4923-F1C6-035635BF2489}" dt="2023-03-01T14:41:49.751" v="419" actId="1076"/>
          <ac:spMkLst>
            <pc:docMk/>
            <pc:sldMk cId="1042154443" sldId="288"/>
            <ac:spMk id="13" creationId="{DF70DB1B-FF69-4AD4-8BD0-D85E46CA286C}"/>
          </ac:spMkLst>
        </pc:spChg>
        <pc:graphicFrameChg chg="add mod modGraphic">
          <ac:chgData name="Noreen Akhtar (2016543)" userId="S::2016543@student.uwtsd.ac.uk::3d6993bf-0795-4c6d-b5e4-a8fd3f9ffc66" providerId="AD" clId="Web-{BD01E504-163A-4923-F1C6-035635BF2489}" dt="2023-03-01T15:50:49.512" v="558" actId="20577"/>
          <ac:graphicFrameMkLst>
            <pc:docMk/>
            <pc:sldMk cId="1042154443" sldId="288"/>
            <ac:graphicFrameMk id="15" creationId="{A0CA9C5B-9BCD-F049-36FC-25FA84F32801}"/>
          </ac:graphicFrameMkLst>
        </pc:graphicFrameChg>
      </pc:sldChg>
      <pc:sldChg chg="modSp add mod replId modClrScheme chgLayout modNotes">
        <pc:chgData name="Noreen Akhtar (2016543)" userId="S::2016543@student.uwtsd.ac.uk::3d6993bf-0795-4c6d-b5e4-a8fd3f9ffc66" providerId="AD" clId="Web-{BD01E504-163A-4923-F1C6-035635BF2489}" dt="2023-03-01T16:07:33.313" v="657"/>
        <pc:sldMkLst>
          <pc:docMk/>
          <pc:sldMk cId="86910407" sldId="289"/>
        </pc:sldMkLst>
        <pc:spChg chg="mod ord">
          <ac:chgData name="Noreen Akhtar (2016543)" userId="S::2016543@student.uwtsd.ac.uk::3d6993bf-0795-4c6d-b5e4-a8fd3f9ffc66" providerId="AD" clId="Web-{BD01E504-163A-4923-F1C6-035635BF2489}" dt="2023-03-01T16:07:33.313" v="657"/>
          <ac:spMkLst>
            <pc:docMk/>
            <pc:sldMk cId="86910407" sldId="289"/>
            <ac:spMk id="2" creationId="{00000000-0000-0000-0000-000000000000}"/>
          </ac:spMkLst>
        </pc:spChg>
        <pc:spChg chg="mod ord">
          <ac:chgData name="Noreen Akhtar (2016543)" userId="S::2016543@student.uwtsd.ac.uk::3d6993bf-0795-4c6d-b5e4-a8fd3f9ffc66" providerId="AD" clId="Web-{BD01E504-163A-4923-F1C6-035635BF2489}" dt="2023-03-01T16:07:33.313" v="657"/>
          <ac:spMkLst>
            <pc:docMk/>
            <pc:sldMk cId="86910407" sldId="289"/>
            <ac:spMk id="3" creationId="{00000000-0000-0000-0000-000000000000}"/>
          </ac:spMkLst>
        </pc:spChg>
        <pc:graphicFrameChg chg="mod ord">
          <ac:chgData name="Noreen Akhtar (2016543)" userId="S::2016543@student.uwtsd.ac.uk::3d6993bf-0795-4c6d-b5e4-a8fd3f9ffc66" providerId="AD" clId="Web-{BD01E504-163A-4923-F1C6-035635BF2489}" dt="2023-03-01T16:07:33.313" v="657"/>
          <ac:graphicFrameMkLst>
            <pc:docMk/>
            <pc:sldMk cId="86910407" sldId="289"/>
            <ac:graphicFrameMk id="5" creationId="{00000000-0000-0000-0000-000000000000}"/>
          </ac:graphicFrameMkLst>
        </pc:graphicFrameChg>
      </pc:sldChg>
      <pc:sldChg chg="addSp delSp modSp new mod setBg modClrScheme delDesignElem chgLayout">
        <pc:chgData name="Noreen Akhtar (2016543)" userId="S::2016543@student.uwtsd.ac.uk::3d6993bf-0795-4c6d-b5e4-a8fd3f9ffc66" providerId="AD" clId="Web-{BD01E504-163A-4923-F1C6-035635BF2489}" dt="2023-03-01T17:22:26.573" v="747" actId="20577"/>
        <pc:sldMkLst>
          <pc:docMk/>
          <pc:sldMk cId="1088849450" sldId="290"/>
        </pc:sldMkLst>
        <pc:spChg chg="mod ord">
          <ac:chgData name="Noreen Akhtar (2016543)" userId="S::2016543@student.uwtsd.ac.uk::3d6993bf-0795-4c6d-b5e4-a8fd3f9ffc66" providerId="AD" clId="Web-{BD01E504-163A-4923-F1C6-035635BF2489}" dt="2023-03-01T17:22:26.573" v="747" actId="20577"/>
          <ac:spMkLst>
            <pc:docMk/>
            <pc:sldMk cId="1088849450" sldId="290"/>
            <ac:spMk id="2" creationId="{66A5E26F-EFFA-7EFF-004A-5D138F5E1811}"/>
          </ac:spMkLst>
        </pc:spChg>
        <pc:spChg chg="add del mod">
          <ac:chgData name="Noreen Akhtar (2016543)" userId="S::2016543@student.uwtsd.ac.uk::3d6993bf-0795-4c6d-b5e4-a8fd3f9ffc66" providerId="AD" clId="Web-{BD01E504-163A-4923-F1C6-035635BF2489}" dt="2023-03-01T15:43:25.326" v="520"/>
          <ac:spMkLst>
            <pc:docMk/>
            <pc:sldMk cId="1088849450" sldId="290"/>
            <ac:spMk id="3" creationId="{8B8D73C2-072C-5CF3-7B71-2DA444ABB549}"/>
          </ac:spMkLst>
        </pc:spChg>
        <pc:spChg chg="add del">
          <ac:chgData name="Noreen Akhtar (2016543)" userId="S::2016543@student.uwtsd.ac.uk::3d6993bf-0795-4c6d-b5e4-a8fd3f9ffc66" providerId="AD" clId="Web-{BD01E504-163A-4923-F1C6-035635BF2489}" dt="2023-03-01T15:43:25.326" v="519"/>
          <ac:spMkLst>
            <pc:docMk/>
            <pc:sldMk cId="1088849450" sldId="290"/>
            <ac:spMk id="9" creationId="{E91DC736-0EF8-4F87-9146-EBF1D2EE4D3D}"/>
          </ac:spMkLst>
        </pc:spChg>
        <pc:spChg chg="add del">
          <ac:chgData name="Noreen Akhtar (2016543)" userId="S::2016543@student.uwtsd.ac.uk::3d6993bf-0795-4c6d-b5e4-a8fd3f9ffc66" providerId="AD" clId="Web-{BD01E504-163A-4923-F1C6-035635BF2489}" dt="2023-03-01T15:43:17.747" v="517"/>
          <ac:spMkLst>
            <pc:docMk/>
            <pc:sldMk cId="1088849450" sldId="290"/>
            <ac:spMk id="10" creationId="{2B566528-1B12-4246-9431-5C2D7D081168}"/>
          </ac:spMkLst>
        </pc:spChg>
        <pc:spChg chg="add del">
          <ac:chgData name="Noreen Akhtar (2016543)" userId="S::2016543@student.uwtsd.ac.uk::3d6993bf-0795-4c6d-b5e4-a8fd3f9ffc66" providerId="AD" clId="Web-{BD01E504-163A-4923-F1C6-035635BF2489}" dt="2023-03-01T15:43:25.326" v="519"/>
          <ac:spMkLst>
            <pc:docMk/>
            <pc:sldMk cId="1088849450" sldId="290"/>
            <ac:spMk id="11" creationId="{097CD68E-23E3-4007-8847-CD0944C4F7BE}"/>
          </ac:spMkLst>
        </pc:spChg>
        <pc:spChg chg="add del">
          <ac:chgData name="Noreen Akhtar (2016543)" userId="S::2016543@student.uwtsd.ac.uk::3d6993bf-0795-4c6d-b5e4-a8fd3f9ffc66" providerId="AD" clId="Web-{BD01E504-163A-4923-F1C6-035635BF2489}" dt="2023-03-01T15:43:25.326" v="519"/>
          <ac:spMkLst>
            <pc:docMk/>
            <pc:sldMk cId="1088849450" sldId="290"/>
            <ac:spMk id="13" creationId="{AF2F604E-43BE-4DC3-B983-E071523364F8}"/>
          </ac:spMkLst>
        </pc:spChg>
        <pc:spChg chg="add del">
          <ac:chgData name="Noreen Akhtar (2016543)" userId="S::2016543@student.uwtsd.ac.uk::3d6993bf-0795-4c6d-b5e4-a8fd3f9ffc66" providerId="AD" clId="Web-{BD01E504-163A-4923-F1C6-035635BF2489}" dt="2023-03-01T15:43:25.326" v="519"/>
          <ac:spMkLst>
            <pc:docMk/>
            <pc:sldMk cId="1088849450" sldId="290"/>
            <ac:spMk id="15" creationId="{08C9B587-E65E-4B52-B37C-ABEBB6E87928}"/>
          </ac:spMkLst>
        </pc:spChg>
        <pc:spChg chg="add del">
          <ac:chgData name="Noreen Akhtar (2016543)" userId="S::2016543@student.uwtsd.ac.uk::3d6993bf-0795-4c6d-b5e4-a8fd3f9ffc66" providerId="AD" clId="Web-{BD01E504-163A-4923-F1C6-035635BF2489}" dt="2023-03-01T16:06:41.982" v="655"/>
          <ac:spMkLst>
            <pc:docMk/>
            <pc:sldMk cId="1088849450" sldId="290"/>
            <ac:spMk id="19" creationId="{2B566528-1B12-4246-9431-5C2D7D081168}"/>
          </ac:spMkLst>
        </pc:spChg>
        <pc:spChg chg="add mod ord">
          <ac:chgData name="Noreen Akhtar (2016543)" userId="S::2016543@student.uwtsd.ac.uk::3d6993bf-0795-4c6d-b5e4-a8fd3f9ffc66" providerId="AD" clId="Web-{BD01E504-163A-4923-F1C6-035635BF2489}" dt="2023-03-01T16:07:33.313" v="657"/>
          <ac:spMkLst>
            <pc:docMk/>
            <pc:sldMk cId="1088849450" sldId="290"/>
            <ac:spMk id="20" creationId="{8B8D73C2-072C-5CF3-7B71-2DA444ABB549}"/>
          </ac:spMkLst>
        </pc:spChg>
        <pc:grpChg chg="add del">
          <ac:chgData name="Noreen Akhtar (2016543)" userId="S::2016543@student.uwtsd.ac.uk::3d6993bf-0795-4c6d-b5e4-a8fd3f9ffc66" providerId="AD" clId="Web-{BD01E504-163A-4923-F1C6-035635BF2489}" dt="2023-03-01T15:43:17.747" v="517"/>
          <ac:grpSpMkLst>
            <pc:docMk/>
            <pc:sldMk cId="1088849450" sldId="290"/>
            <ac:grpSpMk id="12" creationId="{828A5161-06F1-46CF-8AD7-844680A59E13}"/>
          </ac:grpSpMkLst>
        </pc:grpChg>
        <pc:grpChg chg="add del">
          <ac:chgData name="Noreen Akhtar (2016543)" userId="S::2016543@student.uwtsd.ac.uk::3d6993bf-0795-4c6d-b5e4-a8fd3f9ffc66" providerId="AD" clId="Web-{BD01E504-163A-4923-F1C6-035635BF2489}" dt="2023-03-01T15:43:17.747" v="517"/>
          <ac:grpSpMkLst>
            <pc:docMk/>
            <pc:sldMk cId="1088849450" sldId="290"/>
            <ac:grpSpMk id="16" creationId="{5995D10D-E9C9-47DB-AE7E-801FEF38F5C9}"/>
          </ac:grpSpMkLst>
        </pc:grpChg>
        <pc:grpChg chg="add del">
          <ac:chgData name="Noreen Akhtar (2016543)" userId="S::2016543@student.uwtsd.ac.uk::3d6993bf-0795-4c6d-b5e4-a8fd3f9ffc66" providerId="AD" clId="Web-{BD01E504-163A-4923-F1C6-035635BF2489}" dt="2023-03-01T16:06:41.982" v="655"/>
          <ac:grpSpMkLst>
            <pc:docMk/>
            <pc:sldMk cId="1088849450" sldId="290"/>
            <ac:grpSpMk id="21" creationId="{828A5161-06F1-46CF-8AD7-844680A59E13}"/>
          </ac:grpSpMkLst>
        </pc:grpChg>
        <pc:grpChg chg="add del">
          <ac:chgData name="Noreen Akhtar (2016543)" userId="S::2016543@student.uwtsd.ac.uk::3d6993bf-0795-4c6d-b5e4-a8fd3f9ffc66" providerId="AD" clId="Web-{BD01E504-163A-4923-F1C6-035635BF2489}" dt="2023-03-01T16:06:41.982" v="655"/>
          <ac:grpSpMkLst>
            <pc:docMk/>
            <pc:sldMk cId="1088849450" sldId="290"/>
            <ac:grpSpMk id="24" creationId="{5995D10D-E9C9-47DB-AE7E-801FEF38F5C9}"/>
          </ac:grpSpMkLst>
        </pc:grpChg>
        <pc:picChg chg="add del">
          <ac:chgData name="Noreen Akhtar (2016543)" userId="S::2016543@student.uwtsd.ac.uk::3d6993bf-0795-4c6d-b5e4-a8fd3f9ffc66" providerId="AD" clId="Web-{BD01E504-163A-4923-F1C6-035635BF2489}" dt="2023-03-01T15:43:25.326" v="519"/>
          <ac:picMkLst>
            <pc:docMk/>
            <pc:sldMk cId="1088849450" sldId="290"/>
            <ac:picMk id="5" creationId="{0A07D6B8-2E41-D68A-AC51-406D54B65716}"/>
          </ac:picMkLst>
        </pc:picChg>
        <pc:picChg chg="add del">
          <ac:chgData name="Noreen Akhtar (2016543)" userId="S::2016543@student.uwtsd.ac.uk::3d6993bf-0795-4c6d-b5e4-a8fd3f9ffc66" providerId="AD" clId="Web-{BD01E504-163A-4923-F1C6-035635BF2489}" dt="2023-03-01T15:43:17.747" v="517"/>
          <ac:picMkLst>
            <pc:docMk/>
            <pc:sldMk cId="1088849450" sldId="290"/>
            <ac:picMk id="7" creationId="{EDB057DF-4503-AF41-4A8E-1BA6A2C1FBDB}"/>
          </ac:picMkLst>
        </pc:picChg>
        <pc:picChg chg="add">
          <ac:chgData name="Noreen Akhtar (2016543)" userId="S::2016543@student.uwtsd.ac.uk::3d6993bf-0795-4c6d-b5e4-a8fd3f9ffc66" providerId="AD" clId="Web-{BD01E504-163A-4923-F1C6-035635BF2489}" dt="2023-03-01T15:43:25.326" v="520"/>
          <ac:picMkLst>
            <pc:docMk/>
            <pc:sldMk cId="1088849450" sldId="290"/>
            <ac:picMk id="23" creationId="{EDB057DF-4503-AF41-4A8E-1BA6A2C1FBDB}"/>
          </ac:picMkLst>
        </pc:picChg>
      </pc:sldChg>
      <pc:sldChg chg="addSp delSp modSp add mod replId modClrScheme chgLayout">
        <pc:chgData name="Noreen Akhtar (2016543)" userId="S::2016543@student.uwtsd.ac.uk::3d6993bf-0795-4c6d-b5e4-a8fd3f9ffc66" providerId="AD" clId="Web-{BD01E504-163A-4923-F1C6-035635BF2489}" dt="2023-03-01T16:12:15.723" v="686" actId="1076"/>
        <pc:sldMkLst>
          <pc:docMk/>
          <pc:sldMk cId="2058734284" sldId="291"/>
        </pc:sldMkLst>
        <pc:spChg chg="mod ord">
          <ac:chgData name="Noreen Akhtar (2016543)" userId="S::2016543@student.uwtsd.ac.uk::3d6993bf-0795-4c6d-b5e4-a8fd3f9ffc66" providerId="AD" clId="Web-{BD01E504-163A-4923-F1C6-035635BF2489}" dt="2023-03-01T16:07:33.313" v="657"/>
          <ac:spMkLst>
            <pc:docMk/>
            <pc:sldMk cId="2058734284" sldId="291"/>
            <ac:spMk id="13" creationId="{DF70DB1B-FF69-4AD4-8BD0-D85E46CA286C}"/>
          </ac:spMkLst>
        </pc:spChg>
        <pc:spChg chg="add mod">
          <ac:chgData name="Noreen Akhtar (2016543)" userId="S::2016543@student.uwtsd.ac.uk::3d6993bf-0795-4c6d-b5e4-a8fd3f9ffc66" providerId="AD" clId="Web-{BD01E504-163A-4923-F1C6-035635BF2489}" dt="2023-03-01T16:12:15.723" v="686" actId="1076"/>
          <ac:spMkLst>
            <pc:docMk/>
            <pc:sldMk cId="2058734284" sldId="291"/>
            <ac:spMk id="21" creationId="{84B52D67-CEF4-2BE0-88D9-21D0924BCDE8}"/>
          </ac:spMkLst>
        </pc:spChg>
        <pc:spChg chg="add del mod">
          <ac:chgData name="Noreen Akhtar (2016543)" userId="S::2016543@student.uwtsd.ac.uk::3d6993bf-0795-4c6d-b5e4-a8fd3f9ffc66" providerId="AD" clId="Web-{BD01E504-163A-4923-F1C6-035635BF2489}" dt="2023-03-01T15:52:28.284" v="566"/>
          <ac:spMkLst>
            <pc:docMk/>
            <pc:sldMk cId="2058734284" sldId="291"/>
            <ac:spMk id="23" creationId="{1C33475A-3D12-472A-6D1F-CBAC9D06AAFA}"/>
          </ac:spMkLst>
        </pc:spChg>
        <pc:graphicFrameChg chg="del">
          <ac:chgData name="Noreen Akhtar (2016543)" userId="S::2016543@student.uwtsd.ac.uk::3d6993bf-0795-4c6d-b5e4-a8fd3f9ffc66" providerId="AD" clId="Web-{BD01E504-163A-4923-F1C6-035635BF2489}" dt="2023-03-01T15:52:08.220" v="564"/>
          <ac:graphicFrameMkLst>
            <pc:docMk/>
            <pc:sldMk cId="2058734284" sldId="291"/>
            <ac:graphicFrameMk id="15" creationId="{A0CA9C5B-9BCD-F049-36FC-25FA84F32801}"/>
          </ac:graphicFrameMkLst>
        </pc:graphicFrameChg>
      </pc:sldChg>
      <pc:sldChg chg="addSp delSp modSp new mod modClrScheme chgLayout">
        <pc:chgData name="Noreen Akhtar (2016543)" userId="S::2016543@student.uwtsd.ac.uk::3d6993bf-0795-4c6d-b5e4-a8fd3f9ffc66" providerId="AD" clId="Web-{BD01E504-163A-4923-F1C6-035635BF2489}" dt="2023-03-01T16:18:26.607" v="742" actId="20577"/>
        <pc:sldMkLst>
          <pc:docMk/>
          <pc:sldMk cId="19397880" sldId="292"/>
        </pc:sldMkLst>
        <pc:spChg chg="mod ord">
          <ac:chgData name="Noreen Akhtar (2016543)" userId="S::2016543@student.uwtsd.ac.uk::3d6993bf-0795-4c6d-b5e4-a8fd3f9ffc66" providerId="AD" clId="Web-{BD01E504-163A-4923-F1C6-035635BF2489}" dt="2023-03-01T16:18:26.607" v="742" actId="20577"/>
          <ac:spMkLst>
            <pc:docMk/>
            <pc:sldMk cId="19397880" sldId="292"/>
            <ac:spMk id="2" creationId="{93E1748C-CA3E-1F2D-C744-F162495353D7}"/>
          </ac:spMkLst>
        </pc:spChg>
        <pc:spChg chg="del">
          <ac:chgData name="Noreen Akhtar (2016543)" userId="S::2016543@student.uwtsd.ac.uk::3d6993bf-0795-4c6d-b5e4-a8fd3f9ffc66" providerId="AD" clId="Web-{BD01E504-163A-4923-F1C6-035635BF2489}" dt="2023-03-01T15:55:42.391" v="590"/>
          <ac:spMkLst>
            <pc:docMk/>
            <pc:sldMk cId="19397880" sldId="292"/>
            <ac:spMk id="3" creationId="{91D07F34-8DA2-9058-4C34-D69C83392F4C}"/>
          </ac:spMkLst>
        </pc:spChg>
        <pc:spChg chg="add mod">
          <ac:chgData name="Noreen Akhtar (2016543)" userId="S::2016543@student.uwtsd.ac.uk::3d6993bf-0795-4c6d-b5e4-a8fd3f9ffc66" providerId="AD" clId="Web-{BD01E504-163A-4923-F1C6-035635BF2489}" dt="2023-03-01T15:56:59.162" v="601" actId="20577"/>
          <ac:spMkLst>
            <pc:docMk/>
            <pc:sldMk cId="19397880" sldId="292"/>
            <ac:spMk id="6" creationId="{AC147E50-E582-6F36-74AA-0BF28A38C076}"/>
          </ac:spMkLst>
        </pc:spChg>
        <pc:picChg chg="add mod">
          <ac:chgData name="Noreen Akhtar (2016543)" userId="S::2016543@student.uwtsd.ac.uk::3d6993bf-0795-4c6d-b5e4-a8fd3f9ffc66" providerId="AD" clId="Web-{BD01E504-163A-4923-F1C6-035635BF2489}" dt="2023-03-01T16:17:08.758" v="732" actId="1076"/>
          <ac:picMkLst>
            <pc:docMk/>
            <pc:sldMk cId="19397880" sldId="292"/>
            <ac:picMk id="5" creationId="{311621FB-43C8-5557-0935-ADC9EAABB4B5}"/>
          </ac:picMkLst>
        </pc:picChg>
      </pc:sldChg>
      <pc:sldChg chg="modSp new mod ord modClrScheme chgLayout">
        <pc:chgData name="Noreen Akhtar (2016543)" userId="S::2016543@student.uwtsd.ac.uk::3d6993bf-0795-4c6d-b5e4-a8fd3f9ffc66" providerId="AD" clId="Web-{BD01E504-163A-4923-F1C6-035635BF2489}" dt="2023-03-01T17:31:47.323" v="827" actId="20577"/>
        <pc:sldMkLst>
          <pc:docMk/>
          <pc:sldMk cId="2808986680" sldId="293"/>
        </pc:sldMkLst>
        <pc:spChg chg="mod ord">
          <ac:chgData name="Noreen Akhtar (2016543)" userId="S::2016543@student.uwtsd.ac.uk::3d6993bf-0795-4c6d-b5e4-a8fd3f9ffc66" providerId="AD" clId="Web-{BD01E504-163A-4923-F1C6-035635BF2489}" dt="2023-03-01T17:31:47.323" v="827" actId="20577"/>
          <ac:spMkLst>
            <pc:docMk/>
            <pc:sldMk cId="2808986680" sldId="293"/>
            <ac:spMk id="2" creationId="{B181681D-2361-AD25-8165-28C060537FBB}"/>
          </ac:spMkLst>
        </pc:spChg>
        <pc:spChg chg="mod ord">
          <ac:chgData name="Noreen Akhtar (2016543)" userId="S::2016543@student.uwtsd.ac.uk::3d6993bf-0795-4c6d-b5e4-a8fd3f9ffc66" providerId="AD" clId="Web-{BD01E504-163A-4923-F1C6-035635BF2489}" dt="2023-03-01T16:16:48.475" v="730" actId="20577"/>
          <ac:spMkLst>
            <pc:docMk/>
            <pc:sldMk cId="2808986680" sldId="293"/>
            <ac:spMk id="3" creationId="{672DB973-307D-15DA-BC79-9A85976228C0}"/>
          </ac:spMkLst>
        </pc:spChg>
      </pc:sldChg>
      <pc:sldMasterChg chg="del delSldLayout">
        <pc:chgData name="Noreen Akhtar (2016543)" userId="S::2016543@student.uwtsd.ac.uk::3d6993bf-0795-4c6d-b5e4-a8fd3f9ffc66" providerId="AD" clId="Web-{BD01E504-163A-4923-F1C6-035635BF2489}" dt="2023-03-01T16:06:41.982" v="655"/>
        <pc:sldMasterMkLst>
          <pc:docMk/>
          <pc:sldMasterMk cId="1545543995" sldId="2147483648"/>
        </pc:sldMasterMkLst>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921788772" sldId="2147483649"/>
          </pc:sldLayoutMkLst>
        </pc:sldLayoutChg>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3264311027" sldId="2147483650"/>
          </pc:sldLayoutMkLst>
        </pc:sldLayoutChg>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4133163209" sldId="2147483651"/>
          </pc:sldLayoutMkLst>
        </pc:sldLayoutChg>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3113528258" sldId="2147483652"/>
          </pc:sldLayoutMkLst>
        </pc:sldLayoutChg>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548042242" sldId="2147483653"/>
          </pc:sldLayoutMkLst>
        </pc:sldLayoutChg>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3134868746" sldId="2147483654"/>
          </pc:sldLayoutMkLst>
        </pc:sldLayoutChg>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1224987587" sldId="2147483655"/>
          </pc:sldLayoutMkLst>
        </pc:sldLayoutChg>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2055366461" sldId="2147483656"/>
          </pc:sldLayoutMkLst>
        </pc:sldLayoutChg>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1063148578" sldId="2147483657"/>
          </pc:sldLayoutMkLst>
        </pc:sldLayoutChg>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1336782813" sldId="2147483658"/>
          </pc:sldLayoutMkLst>
        </pc:sldLayoutChg>
        <pc:sldLayoutChg chg="del">
          <pc:chgData name="Noreen Akhtar (2016543)" userId="S::2016543@student.uwtsd.ac.uk::3d6993bf-0795-4c6d-b5e4-a8fd3f9ffc66" providerId="AD" clId="Web-{BD01E504-163A-4923-F1C6-035635BF2489}" dt="2023-03-01T16:06:41.982" v="655"/>
          <pc:sldLayoutMkLst>
            <pc:docMk/>
            <pc:sldMasterMk cId="1545543995" sldId="2147483648"/>
            <pc:sldLayoutMk cId="2650738837" sldId="2147483659"/>
          </pc:sldLayoutMkLst>
        </pc:sldLayoutChg>
      </pc:sldMasterChg>
      <pc:sldMasterChg chg="add del modTransition addSldLayout delSldLayout modSldLayout">
        <pc:chgData name="Noreen Akhtar (2016543)" userId="S::2016543@student.uwtsd.ac.uk::3d6993bf-0795-4c6d-b5e4-a8fd3f9ffc66" providerId="AD" clId="Web-{BD01E504-163A-4923-F1C6-035635BF2489}" dt="2023-03-01T16:07:20.125" v="656"/>
        <pc:sldMasterMkLst>
          <pc:docMk/>
          <pc:sldMasterMk cId="915712718" sldId="2147483660"/>
        </pc:sldMasterMkLst>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4237594703" sldId="2147483661"/>
          </pc:sldLayoutMkLst>
        </pc:sldLayoutChg>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1168677698" sldId="2147483662"/>
          </pc:sldLayoutMkLst>
        </pc:sldLayoutChg>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2675069140" sldId="2147483663"/>
          </pc:sldLayoutMkLst>
        </pc:sldLayoutChg>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1834699275" sldId="2147483664"/>
          </pc:sldLayoutMkLst>
        </pc:sldLayoutChg>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4222119501" sldId="2147483665"/>
          </pc:sldLayoutMkLst>
        </pc:sldLayoutChg>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3720702288" sldId="2147483666"/>
          </pc:sldLayoutMkLst>
        </pc:sldLayoutChg>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3792129131" sldId="2147483667"/>
          </pc:sldLayoutMkLst>
        </pc:sldLayoutChg>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4284048994" sldId="2147483668"/>
          </pc:sldLayoutMkLst>
        </pc:sldLayoutChg>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3658282438" sldId="2147483669"/>
          </pc:sldLayoutMkLst>
        </pc:sldLayoutChg>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4076357421" sldId="2147483670"/>
          </pc:sldLayoutMkLst>
        </pc:sldLayoutChg>
        <pc:sldLayoutChg chg="add del mod replId">
          <pc:chgData name="Noreen Akhtar (2016543)" userId="S::2016543@student.uwtsd.ac.uk::3d6993bf-0795-4c6d-b5e4-a8fd3f9ffc66" providerId="AD" clId="Web-{BD01E504-163A-4923-F1C6-035635BF2489}" dt="2023-03-01T16:07:20.125" v="656"/>
          <pc:sldLayoutMkLst>
            <pc:docMk/>
            <pc:sldMasterMk cId="915712718" sldId="2147483660"/>
            <pc:sldLayoutMk cId="389080788" sldId="2147483671"/>
          </pc:sldLayoutMkLst>
        </pc:sldLayoutChg>
      </pc:sldMasterChg>
      <pc:sldMasterChg chg="add del modTransition addSldLayout delSldLayout modSldLayout">
        <pc:chgData name="Noreen Akhtar (2016543)" userId="S::2016543@student.uwtsd.ac.uk::3d6993bf-0795-4c6d-b5e4-a8fd3f9ffc66" providerId="AD" clId="Web-{BD01E504-163A-4923-F1C6-035635BF2489}" dt="2023-03-01T16:07:33.313" v="657"/>
        <pc:sldMasterMkLst>
          <pc:docMk/>
          <pc:sldMasterMk cId="1680316951" sldId="2147483672"/>
        </pc:sldMasterMkLst>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178080696" sldId="2147483673"/>
          </pc:sldLayoutMkLst>
        </pc:sldLayoutChg>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2323921838" sldId="2147483674"/>
          </pc:sldLayoutMkLst>
        </pc:sldLayoutChg>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2434676808" sldId="2147483675"/>
          </pc:sldLayoutMkLst>
        </pc:sldLayoutChg>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368791940" sldId="2147483676"/>
          </pc:sldLayoutMkLst>
        </pc:sldLayoutChg>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482929541" sldId="2147483677"/>
          </pc:sldLayoutMkLst>
        </pc:sldLayoutChg>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3302262535" sldId="2147483678"/>
          </pc:sldLayoutMkLst>
        </pc:sldLayoutChg>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1579766841" sldId="2147483679"/>
          </pc:sldLayoutMkLst>
        </pc:sldLayoutChg>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432545543" sldId="2147483680"/>
          </pc:sldLayoutMkLst>
        </pc:sldLayoutChg>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3001590734" sldId="2147483681"/>
          </pc:sldLayoutMkLst>
        </pc:sldLayoutChg>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590373939" sldId="2147483682"/>
          </pc:sldLayoutMkLst>
        </pc:sldLayoutChg>
        <pc:sldLayoutChg chg="add del mod replId">
          <pc:chgData name="Noreen Akhtar (2016543)" userId="S::2016543@student.uwtsd.ac.uk::3d6993bf-0795-4c6d-b5e4-a8fd3f9ffc66" providerId="AD" clId="Web-{BD01E504-163A-4923-F1C6-035635BF2489}" dt="2023-03-01T16:07:33.313" v="657"/>
          <pc:sldLayoutMkLst>
            <pc:docMk/>
            <pc:sldMasterMk cId="1680316951" sldId="2147483672"/>
            <pc:sldLayoutMk cId="3709424713" sldId="2147483683"/>
          </pc:sldLayoutMkLst>
        </pc:sldLayoutChg>
      </pc:sldMasterChg>
      <pc:sldMasterChg chg="add modTransition addSldLayout modSldLayout">
        <pc:chgData name="Noreen Akhtar (2016543)" userId="S::2016543@student.uwtsd.ac.uk::3d6993bf-0795-4c6d-b5e4-a8fd3f9ffc66" providerId="AD" clId="Web-{BD01E504-163A-4923-F1C6-035635BF2489}" dt="2023-03-01T16:07:33.313" v="657"/>
        <pc:sldMasterMkLst>
          <pc:docMk/>
          <pc:sldMasterMk cId="2190811988" sldId="2147483684"/>
        </pc:sldMasterMkLst>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1287353857" sldId="2147483685"/>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3920883505" sldId="2147483686"/>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4189791274" sldId="2147483687"/>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1237752256" sldId="2147483688"/>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1597216891" sldId="2147483689"/>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3339432553" sldId="2147483690"/>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3172239020" sldId="2147483691"/>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3157604139" sldId="2147483692"/>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4188837387" sldId="2147483693"/>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1579427237" sldId="2147483694"/>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1077695550" sldId="2147483695"/>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1957479044" sldId="2147483696"/>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3372952773" sldId="2147483697"/>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2496893588" sldId="2147483698"/>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2156050784" sldId="2147483699"/>
          </pc:sldLayoutMkLst>
        </pc:sldLayoutChg>
        <pc:sldLayoutChg chg="add mod replId">
          <pc:chgData name="Noreen Akhtar (2016543)" userId="S::2016543@student.uwtsd.ac.uk::3d6993bf-0795-4c6d-b5e4-a8fd3f9ffc66" providerId="AD" clId="Web-{BD01E504-163A-4923-F1C6-035635BF2489}" dt="2023-03-01T16:07:33.313" v="657"/>
          <pc:sldLayoutMkLst>
            <pc:docMk/>
            <pc:sldMasterMk cId="2190811988" sldId="2147483684"/>
            <pc:sldLayoutMk cId="1007207282" sldId="2147483700"/>
          </pc:sldLayoutMkLst>
        </pc:sldLayoutChg>
      </pc:sldMasterChg>
    </pc:docChg>
  </pc:docChgLst>
  <pc:docChgLst>
    <pc:chgData name="Noreen Akhtar (2016543)" userId="S::2016543@student.uwtsd.ac.uk::3d6993bf-0795-4c6d-b5e4-a8fd3f9ffc66" providerId="AD" clId="Web-{28C19D6C-0558-87D0-CBC3-930C5E3E6096}"/>
    <pc:docChg chg="addSld delSld modSld">
      <pc:chgData name="Noreen Akhtar (2016543)" userId="S::2016543@student.uwtsd.ac.uk::3d6993bf-0795-4c6d-b5e4-a8fd3f9ffc66" providerId="AD" clId="Web-{28C19D6C-0558-87D0-CBC3-930C5E3E6096}" dt="2023-03-03T12:04:20.462" v="858" actId="20577"/>
      <pc:docMkLst>
        <pc:docMk/>
      </pc:docMkLst>
      <pc:sldChg chg="addSp delSp modSp mod setBg">
        <pc:chgData name="Noreen Akhtar (2016543)" userId="S::2016543@student.uwtsd.ac.uk::3d6993bf-0795-4c6d-b5e4-a8fd3f9ffc66" providerId="AD" clId="Web-{28C19D6C-0558-87D0-CBC3-930C5E3E6096}" dt="2023-03-03T10:02:30.965" v="655" actId="20577"/>
        <pc:sldMkLst>
          <pc:docMk/>
          <pc:sldMk cId="611571637" sldId="267"/>
        </pc:sldMkLst>
        <pc:spChg chg="mod">
          <ac:chgData name="Noreen Akhtar (2016543)" userId="S::2016543@student.uwtsd.ac.uk::3d6993bf-0795-4c6d-b5e4-a8fd3f9ffc66" providerId="AD" clId="Web-{28C19D6C-0558-87D0-CBC3-930C5E3E6096}" dt="2023-03-03T05:50:24.573" v="177"/>
          <ac:spMkLst>
            <pc:docMk/>
            <pc:sldMk cId="611571637" sldId="267"/>
            <ac:spMk id="2" creationId="{00000000-0000-0000-0000-000000000000}"/>
          </ac:spMkLst>
        </pc:spChg>
        <pc:spChg chg="add del">
          <ac:chgData name="Noreen Akhtar (2016543)" userId="S::2016543@student.uwtsd.ac.uk::3d6993bf-0795-4c6d-b5e4-a8fd3f9ffc66" providerId="AD" clId="Web-{28C19D6C-0558-87D0-CBC3-930C5E3E6096}" dt="2023-03-03T05:50:24.526" v="176"/>
          <ac:spMkLst>
            <pc:docMk/>
            <pc:sldMk cId="611571637" sldId="267"/>
            <ac:spMk id="9" creationId="{9F4444CE-BC8D-4D61-B303-4C05614E62AB}"/>
          </ac:spMkLst>
        </pc:spChg>
        <pc:spChg chg="add del">
          <ac:chgData name="Noreen Akhtar (2016543)" userId="S::2016543@student.uwtsd.ac.uk::3d6993bf-0795-4c6d-b5e4-a8fd3f9ffc66" providerId="AD" clId="Web-{28C19D6C-0558-87D0-CBC3-930C5E3E6096}" dt="2023-03-03T05:50:24.526" v="176"/>
          <ac:spMkLst>
            <pc:docMk/>
            <pc:sldMk cId="611571637" sldId="267"/>
            <ac:spMk id="11" creationId="{73772B81-181F-48B7-8826-4D9686D15DF5}"/>
          </ac:spMkLst>
        </pc:spChg>
        <pc:spChg chg="add del">
          <ac:chgData name="Noreen Akhtar (2016543)" userId="S::2016543@student.uwtsd.ac.uk::3d6993bf-0795-4c6d-b5e4-a8fd3f9ffc66" providerId="AD" clId="Web-{28C19D6C-0558-87D0-CBC3-930C5E3E6096}" dt="2023-03-03T05:50:24.526" v="176"/>
          <ac:spMkLst>
            <pc:docMk/>
            <pc:sldMk cId="611571637" sldId="267"/>
            <ac:spMk id="13" creationId="{B2205F6E-03C6-4E92-877C-E2482F6599AA}"/>
          </ac:spMkLst>
        </pc:spChg>
        <pc:graphicFrameChg chg="mod modGraphic">
          <ac:chgData name="Noreen Akhtar (2016543)" userId="S::2016543@student.uwtsd.ac.uk::3d6993bf-0795-4c6d-b5e4-a8fd3f9ffc66" providerId="AD" clId="Web-{28C19D6C-0558-87D0-CBC3-930C5E3E6096}" dt="2023-03-03T10:02:30.965" v="655" actId="20577"/>
          <ac:graphicFrameMkLst>
            <pc:docMk/>
            <pc:sldMk cId="611571637" sldId="267"/>
            <ac:graphicFrameMk id="4" creationId="{6DC3FE0D-2FEF-79F3-5B6B-731A3898BF30}"/>
          </ac:graphicFrameMkLst>
        </pc:graphicFrameChg>
      </pc:sldChg>
      <pc:sldChg chg="modSp modNotes">
        <pc:chgData name="Noreen Akhtar (2016543)" userId="S::2016543@student.uwtsd.ac.uk::3d6993bf-0795-4c6d-b5e4-a8fd3f9ffc66" providerId="AD" clId="Web-{28C19D6C-0558-87D0-CBC3-930C5E3E6096}" dt="2023-03-03T07:05:41.869" v="318" actId="20577"/>
        <pc:sldMkLst>
          <pc:docMk/>
          <pc:sldMk cId="168541931" sldId="268"/>
        </pc:sldMkLst>
        <pc:spChg chg="mod">
          <ac:chgData name="Noreen Akhtar (2016543)" userId="S::2016543@student.uwtsd.ac.uk::3d6993bf-0795-4c6d-b5e4-a8fd3f9ffc66" providerId="AD" clId="Web-{28C19D6C-0558-87D0-CBC3-930C5E3E6096}" dt="2023-03-03T06:30:29.009" v="201" actId="1076"/>
          <ac:spMkLst>
            <pc:docMk/>
            <pc:sldMk cId="168541931" sldId="268"/>
            <ac:spMk id="2" creationId="{00000000-0000-0000-0000-000000000000}"/>
          </ac:spMkLst>
        </pc:spChg>
        <pc:spChg chg="mod">
          <ac:chgData name="Noreen Akhtar (2016543)" userId="S::2016543@student.uwtsd.ac.uk::3d6993bf-0795-4c6d-b5e4-a8fd3f9ffc66" providerId="AD" clId="Web-{28C19D6C-0558-87D0-CBC3-930C5E3E6096}" dt="2023-03-03T07:05:41.869" v="318" actId="20577"/>
          <ac:spMkLst>
            <pc:docMk/>
            <pc:sldMk cId="168541931" sldId="268"/>
            <ac:spMk id="3" creationId="{1E3C83F6-1426-8C4C-AE87-93ED07526101}"/>
          </ac:spMkLst>
        </pc:spChg>
        <pc:spChg chg="mod">
          <ac:chgData name="Noreen Akhtar (2016543)" userId="S::2016543@student.uwtsd.ac.uk::3d6993bf-0795-4c6d-b5e4-a8fd3f9ffc66" providerId="AD" clId="Web-{28C19D6C-0558-87D0-CBC3-930C5E3E6096}" dt="2023-03-03T06:30:41.244" v="203" actId="1076"/>
          <ac:spMkLst>
            <pc:docMk/>
            <pc:sldMk cId="168541931" sldId="268"/>
            <ac:spMk id="4" creationId="{5CBC966A-6265-4BF0-06DC-29AD24020181}"/>
          </ac:spMkLst>
        </pc:spChg>
        <pc:spChg chg="mod">
          <ac:chgData name="Noreen Akhtar (2016543)" userId="S::2016543@student.uwtsd.ac.uk::3d6993bf-0795-4c6d-b5e4-a8fd3f9ffc66" providerId="AD" clId="Web-{28C19D6C-0558-87D0-CBC3-930C5E3E6096}" dt="2023-03-03T06:30:09.493" v="199" actId="1076"/>
          <ac:spMkLst>
            <pc:docMk/>
            <pc:sldMk cId="168541931" sldId="268"/>
            <ac:spMk id="5" creationId="{1F306CF7-B612-DB31-6E59-437118CC9D5D}"/>
          </ac:spMkLst>
        </pc:spChg>
        <pc:spChg chg="mod">
          <ac:chgData name="Noreen Akhtar (2016543)" userId="S::2016543@student.uwtsd.ac.uk::3d6993bf-0795-4c6d-b5e4-a8fd3f9ffc66" providerId="AD" clId="Web-{28C19D6C-0558-87D0-CBC3-930C5E3E6096}" dt="2023-03-03T06:30:35.588" v="202" actId="1076"/>
          <ac:spMkLst>
            <pc:docMk/>
            <pc:sldMk cId="168541931" sldId="268"/>
            <ac:spMk id="7" creationId="{4AEA642D-19A1-E0EE-24B8-D1192CCF48A1}"/>
          </ac:spMkLst>
        </pc:spChg>
      </pc:sldChg>
      <pc:sldChg chg="addSp delSp modSp">
        <pc:chgData name="Noreen Akhtar (2016543)" userId="S::2016543@student.uwtsd.ac.uk::3d6993bf-0795-4c6d-b5e4-a8fd3f9ffc66" providerId="AD" clId="Web-{28C19D6C-0558-87D0-CBC3-930C5E3E6096}" dt="2023-03-03T12:02:42.331" v="834" actId="20577"/>
        <pc:sldMkLst>
          <pc:docMk/>
          <pc:sldMk cId="1205820953" sldId="275"/>
        </pc:sldMkLst>
        <pc:spChg chg="mod">
          <ac:chgData name="Noreen Akhtar (2016543)" userId="S::2016543@student.uwtsd.ac.uk::3d6993bf-0795-4c6d-b5e4-a8fd3f9ffc66" providerId="AD" clId="Web-{28C19D6C-0558-87D0-CBC3-930C5E3E6096}" dt="2023-03-03T09:41:24.610" v="528" actId="1076"/>
          <ac:spMkLst>
            <pc:docMk/>
            <pc:sldMk cId="1205820953" sldId="275"/>
            <ac:spMk id="2" creationId="{00000000-0000-0000-0000-000000000000}"/>
          </ac:spMkLst>
        </pc:spChg>
        <pc:spChg chg="mod">
          <ac:chgData name="Noreen Akhtar (2016543)" userId="S::2016543@student.uwtsd.ac.uk::3d6993bf-0795-4c6d-b5e4-a8fd3f9ffc66" providerId="AD" clId="Web-{28C19D6C-0558-87D0-CBC3-930C5E3E6096}" dt="2023-03-03T12:02:42.331" v="834" actId="20577"/>
          <ac:spMkLst>
            <pc:docMk/>
            <pc:sldMk cId="1205820953" sldId="275"/>
            <ac:spMk id="6" creationId="{00000000-0000-0000-0000-000000000000}"/>
          </ac:spMkLst>
        </pc:spChg>
        <pc:spChg chg="add del">
          <ac:chgData name="Noreen Akhtar (2016543)" userId="S::2016543@student.uwtsd.ac.uk::3d6993bf-0795-4c6d-b5e4-a8fd3f9ffc66" providerId="AD" clId="Web-{28C19D6C-0558-87D0-CBC3-930C5E3E6096}" dt="2023-03-03T07:30:20.570" v="410"/>
          <ac:spMkLst>
            <pc:docMk/>
            <pc:sldMk cId="1205820953" sldId="275"/>
            <ac:spMk id="11" creationId="{E80B86A7-A1EC-475B-9166-88902B033A38}"/>
          </ac:spMkLst>
        </pc:spChg>
        <pc:spChg chg="add del">
          <ac:chgData name="Noreen Akhtar (2016543)" userId="S::2016543@student.uwtsd.ac.uk::3d6993bf-0795-4c6d-b5e4-a8fd3f9ffc66" providerId="AD" clId="Web-{28C19D6C-0558-87D0-CBC3-930C5E3E6096}" dt="2023-03-03T07:30:20.570" v="410"/>
          <ac:spMkLst>
            <pc:docMk/>
            <pc:sldMk cId="1205820953" sldId="275"/>
            <ac:spMk id="13" creationId="{C2C29CB1-9F74-4879-A6AF-AEA67B6F1F4D}"/>
          </ac:spMkLst>
        </pc:spChg>
        <pc:spChg chg="add del">
          <ac:chgData name="Noreen Akhtar (2016543)" userId="S::2016543@student.uwtsd.ac.uk::3d6993bf-0795-4c6d-b5e4-a8fd3f9ffc66" providerId="AD" clId="Web-{28C19D6C-0558-87D0-CBC3-930C5E3E6096}" dt="2023-03-03T07:30:20.570" v="410"/>
          <ac:spMkLst>
            <pc:docMk/>
            <pc:sldMk cId="1205820953" sldId="275"/>
            <ac:spMk id="15" creationId="{7E2C7115-5336-410C-AD71-0F0952A2E5A7}"/>
          </ac:spMkLst>
        </pc:spChg>
        <pc:spChg chg="add">
          <ac:chgData name="Noreen Akhtar (2016543)" userId="S::2016543@student.uwtsd.ac.uk::3d6993bf-0795-4c6d-b5e4-a8fd3f9ffc66" providerId="AD" clId="Web-{28C19D6C-0558-87D0-CBC3-930C5E3E6096}" dt="2023-03-03T07:30:23.132" v="413"/>
          <ac:spMkLst>
            <pc:docMk/>
            <pc:sldMk cId="1205820953" sldId="275"/>
            <ac:spMk id="19" creationId="{E80B86A7-A1EC-475B-9166-88902B033A38}"/>
          </ac:spMkLst>
        </pc:spChg>
        <pc:spChg chg="add">
          <ac:chgData name="Noreen Akhtar (2016543)" userId="S::2016543@student.uwtsd.ac.uk::3d6993bf-0795-4c6d-b5e4-a8fd3f9ffc66" providerId="AD" clId="Web-{28C19D6C-0558-87D0-CBC3-930C5E3E6096}" dt="2023-03-03T07:30:23.132" v="413"/>
          <ac:spMkLst>
            <pc:docMk/>
            <pc:sldMk cId="1205820953" sldId="275"/>
            <ac:spMk id="20" creationId="{C2C29CB1-9F74-4879-A6AF-AEA67B6F1F4D}"/>
          </ac:spMkLst>
        </pc:spChg>
        <pc:spChg chg="add">
          <ac:chgData name="Noreen Akhtar (2016543)" userId="S::2016543@student.uwtsd.ac.uk::3d6993bf-0795-4c6d-b5e4-a8fd3f9ffc66" providerId="AD" clId="Web-{28C19D6C-0558-87D0-CBC3-930C5E3E6096}" dt="2023-03-03T07:30:23.132" v="413"/>
          <ac:spMkLst>
            <pc:docMk/>
            <pc:sldMk cId="1205820953" sldId="275"/>
            <ac:spMk id="21" creationId="{7E2C7115-5336-410C-AD71-0F0952A2E5A7}"/>
          </ac:spMkLst>
        </pc:spChg>
        <pc:cxnChg chg="add del">
          <ac:chgData name="Noreen Akhtar (2016543)" userId="S::2016543@student.uwtsd.ac.uk::3d6993bf-0795-4c6d-b5e4-a8fd3f9ffc66" providerId="AD" clId="Web-{28C19D6C-0558-87D0-CBC3-930C5E3E6096}" dt="2023-03-03T07:30:23.117" v="412"/>
          <ac:cxnSpMkLst>
            <pc:docMk/>
            <pc:sldMk cId="1205820953" sldId="275"/>
            <ac:cxnSpMk id="17" creationId="{0B5F7E3B-C5F1-40E0-A491-558BAFBC1127}"/>
          </ac:cxnSpMkLst>
        </pc:cxnChg>
      </pc:sldChg>
      <pc:sldChg chg="modSp modNotes">
        <pc:chgData name="Noreen Akhtar (2016543)" userId="S::2016543@student.uwtsd.ac.uk::3d6993bf-0795-4c6d-b5e4-a8fd3f9ffc66" providerId="AD" clId="Web-{28C19D6C-0558-87D0-CBC3-930C5E3E6096}" dt="2023-03-03T11:27:04.608" v="701" actId="1076"/>
        <pc:sldMkLst>
          <pc:docMk/>
          <pc:sldMk cId="574761515" sldId="276"/>
        </pc:sldMkLst>
        <pc:spChg chg="mod">
          <ac:chgData name="Noreen Akhtar (2016543)" userId="S::2016543@student.uwtsd.ac.uk::3d6993bf-0795-4c6d-b5e4-a8fd3f9ffc66" providerId="AD" clId="Web-{28C19D6C-0558-87D0-CBC3-930C5E3E6096}" dt="2023-03-03T11:27:04.608" v="701" actId="1076"/>
          <ac:spMkLst>
            <pc:docMk/>
            <pc:sldMk cId="574761515" sldId="276"/>
            <ac:spMk id="4" creationId="{31EC300E-964E-FEE2-972A-34A2BEF3DD7F}"/>
          </ac:spMkLst>
        </pc:spChg>
      </pc:sldChg>
      <pc:sldChg chg="addSp modSp modNotes">
        <pc:chgData name="Noreen Akhtar (2016543)" userId="S::2016543@student.uwtsd.ac.uk::3d6993bf-0795-4c6d-b5e4-a8fd3f9ffc66" providerId="AD" clId="Web-{28C19D6C-0558-87D0-CBC3-930C5E3E6096}" dt="2023-03-03T11:26:49.483" v="699"/>
        <pc:sldMkLst>
          <pc:docMk/>
          <pc:sldMk cId="615019515" sldId="279"/>
        </pc:sldMkLst>
        <pc:spChg chg="mod">
          <ac:chgData name="Noreen Akhtar (2016543)" userId="S::2016543@student.uwtsd.ac.uk::3d6993bf-0795-4c6d-b5e4-a8fd3f9ffc66" providerId="AD" clId="Web-{28C19D6C-0558-87D0-CBC3-930C5E3E6096}" dt="2023-03-03T11:02:50.153" v="689" actId="1076"/>
          <ac:spMkLst>
            <pc:docMk/>
            <pc:sldMk cId="615019515" sldId="279"/>
            <ac:spMk id="3" creationId="{5AC3A916-2E47-A7B6-54E6-6F6FC508F7ED}"/>
          </ac:spMkLst>
        </pc:spChg>
        <pc:spChg chg="mod">
          <ac:chgData name="Noreen Akhtar (2016543)" userId="S::2016543@student.uwtsd.ac.uk::3d6993bf-0795-4c6d-b5e4-a8fd3f9ffc66" providerId="AD" clId="Web-{28C19D6C-0558-87D0-CBC3-930C5E3E6096}" dt="2023-03-03T11:03:01.138" v="691" actId="1076"/>
          <ac:spMkLst>
            <pc:docMk/>
            <pc:sldMk cId="615019515" sldId="279"/>
            <ac:spMk id="10" creationId="{E81AECC4-E660-C9E7-63FE-F297694AB02F}"/>
          </ac:spMkLst>
        </pc:spChg>
        <pc:spChg chg="add mod">
          <ac:chgData name="Noreen Akhtar (2016543)" userId="S::2016543@student.uwtsd.ac.uk::3d6993bf-0795-4c6d-b5e4-a8fd3f9ffc66" providerId="AD" clId="Web-{28C19D6C-0558-87D0-CBC3-930C5E3E6096}" dt="2023-03-03T11:03:10.904" v="692" actId="1076"/>
          <ac:spMkLst>
            <pc:docMk/>
            <pc:sldMk cId="615019515" sldId="279"/>
            <ac:spMk id="11" creationId="{75285774-FF7D-6044-DCD2-728764437094}"/>
          </ac:spMkLst>
        </pc:spChg>
      </pc:sldChg>
      <pc:sldChg chg="modSp">
        <pc:chgData name="Noreen Akhtar (2016543)" userId="S::2016543@student.uwtsd.ac.uk::3d6993bf-0795-4c6d-b5e4-a8fd3f9ffc66" providerId="AD" clId="Web-{28C19D6C-0558-87D0-CBC3-930C5E3E6096}" dt="2023-03-03T08:21:35.730" v="511" actId="1076"/>
        <pc:sldMkLst>
          <pc:docMk/>
          <pc:sldMk cId="3634830123" sldId="280"/>
        </pc:sldMkLst>
        <pc:graphicFrameChg chg="mod">
          <ac:chgData name="Noreen Akhtar (2016543)" userId="S::2016543@student.uwtsd.ac.uk::3d6993bf-0795-4c6d-b5e4-a8fd3f9ffc66" providerId="AD" clId="Web-{28C19D6C-0558-87D0-CBC3-930C5E3E6096}" dt="2023-03-03T08:21:35.730" v="511" actId="1076"/>
          <ac:graphicFrameMkLst>
            <pc:docMk/>
            <pc:sldMk cId="3634830123" sldId="280"/>
            <ac:graphicFrameMk id="32" creationId="{42ACE177-D4C6-9C7D-2B4B-72A1B17746D0}"/>
          </ac:graphicFrameMkLst>
        </pc:graphicFrameChg>
      </pc:sldChg>
      <pc:sldChg chg="addSp delSp modSp">
        <pc:chgData name="Noreen Akhtar (2016543)" userId="S::2016543@student.uwtsd.ac.uk::3d6993bf-0795-4c6d-b5e4-a8fd3f9ffc66" providerId="AD" clId="Web-{28C19D6C-0558-87D0-CBC3-930C5E3E6096}" dt="2023-03-03T12:04:20.462" v="858" actId="20577"/>
        <pc:sldMkLst>
          <pc:docMk/>
          <pc:sldMk cId="3672662330" sldId="283"/>
        </pc:sldMkLst>
        <pc:spChg chg="del mod">
          <ac:chgData name="Noreen Akhtar (2016543)" userId="S::2016543@student.uwtsd.ac.uk::3d6993bf-0795-4c6d-b5e4-a8fd3f9ffc66" providerId="AD" clId="Web-{28C19D6C-0558-87D0-CBC3-930C5E3E6096}" dt="2023-03-03T07:28:20.206" v="395"/>
          <ac:spMkLst>
            <pc:docMk/>
            <pc:sldMk cId="3672662330" sldId="283"/>
            <ac:spMk id="2" creationId="{00000000-0000-0000-0000-000000000000}"/>
          </ac:spMkLst>
        </pc:spChg>
        <pc:spChg chg="mod">
          <ac:chgData name="Noreen Akhtar (2016543)" userId="S::2016543@student.uwtsd.ac.uk::3d6993bf-0795-4c6d-b5e4-a8fd3f9ffc66" providerId="AD" clId="Web-{28C19D6C-0558-87D0-CBC3-930C5E3E6096}" dt="2023-03-03T12:04:20.462" v="858" actId="20577"/>
          <ac:spMkLst>
            <pc:docMk/>
            <pc:sldMk cId="3672662330" sldId="283"/>
            <ac:spMk id="6" creationId="{00000000-0000-0000-0000-000000000000}"/>
          </ac:spMkLst>
        </pc:spChg>
        <pc:spChg chg="add">
          <ac:chgData name="Noreen Akhtar (2016543)" userId="S::2016543@student.uwtsd.ac.uk::3d6993bf-0795-4c6d-b5e4-a8fd3f9ffc66" providerId="AD" clId="Web-{28C19D6C-0558-87D0-CBC3-930C5E3E6096}" dt="2023-03-03T07:28:10.925" v="393"/>
          <ac:spMkLst>
            <pc:docMk/>
            <pc:sldMk cId="3672662330" sldId="283"/>
            <ac:spMk id="11" creationId="{E80B86A7-A1EC-475B-9166-88902B033A38}"/>
          </ac:spMkLst>
        </pc:spChg>
        <pc:spChg chg="add">
          <ac:chgData name="Noreen Akhtar (2016543)" userId="S::2016543@student.uwtsd.ac.uk::3d6993bf-0795-4c6d-b5e4-a8fd3f9ffc66" providerId="AD" clId="Web-{28C19D6C-0558-87D0-CBC3-930C5E3E6096}" dt="2023-03-03T07:28:10.925" v="393"/>
          <ac:spMkLst>
            <pc:docMk/>
            <pc:sldMk cId="3672662330" sldId="283"/>
            <ac:spMk id="13" creationId="{C2C29CB1-9F74-4879-A6AF-AEA67B6F1F4D}"/>
          </ac:spMkLst>
        </pc:spChg>
        <pc:spChg chg="add">
          <ac:chgData name="Noreen Akhtar (2016543)" userId="S::2016543@student.uwtsd.ac.uk::3d6993bf-0795-4c6d-b5e4-a8fd3f9ffc66" providerId="AD" clId="Web-{28C19D6C-0558-87D0-CBC3-930C5E3E6096}" dt="2023-03-03T07:28:10.925" v="393"/>
          <ac:spMkLst>
            <pc:docMk/>
            <pc:sldMk cId="3672662330" sldId="283"/>
            <ac:spMk id="15" creationId="{7E2C7115-5336-410C-AD71-0F0952A2E5A7}"/>
          </ac:spMkLst>
        </pc:spChg>
      </pc:sldChg>
      <pc:sldChg chg="modNotes">
        <pc:chgData name="Noreen Akhtar (2016543)" userId="S::2016543@student.uwtsd.ac.uk::3d6993bf-0795-4c6d-b5e4-a8fd3f9ffc66" providerId="AD" clId="Web-{28C19D6C-0558-87D0-CBC3-930C5E3E6096}" dt="2023-03-03T09:38:14.495" v="515"/>
        <pc:sldMkLst>
          <pc:docMk/>
          <pc:sldMk cId="258511277" sldId="284"/>
        </pc:sldMkLst>
      </pc:sldChg>
      <pc:sldChg chg="addSp delSp modSp mod modClrScheme chgLayout">
        <pc:chgData name="Noreen Akhtar (2016543)" userId="S::2016543@student.uwtsd.ac.uk::3d6993bf-0795-4c6d-b5e4-a8fd3f9ffc66" providerId="AD" clId="Web-{28C19D6C-0558-87D0-CBC3-930C5E3E6096}" dt="2023-03-03T12:03:47.179" v="849" actId="20577"/>
        <pc:sldMkLst>
          <pc:docMk/>
          <pc:sldMk cId="1569130435" sldId="285"/>
        </pc:sldMkLst>
        <pc:spChg chg="del mod ord">
          <ac:chgData name="Noreen Akhtar (2016543)" userId="S::2016543@student.uwtsd.ac.uk::3d6993bf-0795-4c6d-b5e4-a8fd3f9ffc66" providerId="AD" clId="Web-{28C19D6C-0558-87D0-CBC3-930C5E3E6096}" dt="2023-03-03T07:26:07.717" v="376"/>
          <ac:spMkLst>
            <pc:docMk/>
            <pc:sldMk cId="1569130435" sldId="285"/>
            <ac:spMk id="2" creationId="{00000000-0000-0000-0000-000000000000}"/>
          </ac:spMkLst>
        </pc:spChg>
        <pc:spChg chg="mod ord">
          <ac:chgData name="Noreen Akhtar (2016543)" userId="S::2016543@student.uwtsd.ac.uk::3d6993bf-0795-4c6d-b5e4-a8fd3f9ffc66" providerId="AD" clId="Web-{28C19D6C-0558-87D0-CBC3-930C5E3E6096}" dt="2023-03-03T12:03:47.179" v="849" actId="20577"/>
          <ac:spMkLst>
            <pc:docMk/>
            <pc:sldMk cId="1569130435" sldId="285"/>
            <ac:spMk id="6" creationId="{00000000-0000-0000-0000-000000000000}"/>
          </ac:spMkLst>
        </pc:spChg>
        <pc:spChg chg="add">
          <ac:chgData name="Noreen Akhtar (2016543)" userId="S::2016543@student.uwtsd.ac.uk::3d6993bf-0795-4c6d-b5e4-a8fd3f9ffc66" providerId="AD" clId="Web-{28C19D6C-0558-87D0-CBC3-930C5E3E6096}" dt="2023-03-03T07:26:24.562" v="378"/>
          <ac:spMkLst>
            <pc:docMk/>
            <pc:sldMk cId="1569130435" sldId="285"/>
            <ac:spMk id="23" creationId="{E80B86A7-A1EC-475B-9166-88902B033A38}"/>
          </ac:spMkLst>
        </pc:spChg>
        <pc:spChg chg="add">
          <ac:chgData name="Noreen Akhtar (2016543)" userId="S::2016543@student.uwtsd.ac.uk::3d6993bf-0795-4c6d-b5e4-a8fd3f9ffc66" providerId="AD" clId="Web-{28C19D6C-0558-87D0-CBC3-930C5E3E6096}" dt="2023-03-03T07:26:24.562" v="378"/>
          <ac:spMkLst>
            <pc:docMk/>
            <pc:sldMk cId="1569130435" sldId="285"/>
            <ac:spMk id="25" creationId="{C2C29CB1-9F74-4879-A6AF-AEA67B6F1F4D}"/>
          </ac:spMkLst>
        </pc:spChg>
        <pc:spChg chg="add">
          <ac:chgData name="Noreen Akhtar (2016543)" userId="S::2016543@student.uwtsd.ac.uk::3d6993bf-0795-4c6d-b5e4-a8fd3f9ffc66" providerId="AD" clId="Web-{28C19D6C-0558-87D0-CBC3-930C5E3E6096}" dt="2023-03-03T07:26:24.562" v="378"/>
          <ac:spMkLst>
            <pc:docMk/>
            <pc:sldMk cId="1569130435" sldId="285"/>
            <ac:spMk id="27" creationId="{7E2C7115-5336-410C-AD71-0F0952A2E5A7}"/>
          </ac:spMkLst>
        </pc:spChg>
        <pc:grpChg chg="add">
          <ac:chgData name="Noreen Akhtar (2016543)" userId="S::2016543@student.uwtsd.ac.uk::3d6993bf-0795-4c6d-b5e4-a8fd3f9ffc66" providerId="AD" clId="Web-{28C19D6C-0558-87D0-CBC3-930C5E3E6096}" dt="2023-03-03T07:26:24.562" v="378"/>
          <ac:grpSpMkLst>
            <pc:docMk/>
            <pc:sldMk cId="1569130435" sldId="285"/>
            <ac:grpSpMk id="11" creationId="{09EA7EA7-74F5-4EE2-8E3D-1A10308259D7}"/>
          </ac:grpSpMkLst>
        </pc:grpChg>
      </pc:sldChg>
      <pc:sldChg chg="addSp delSp modSp mod modClrScheme chgLayout">
        <pc:chgData name="Noreen Akhtar (2016543)" userId="S::2016543@student.uwtsd.ac.uk::3d6993bf-0795-4c6d-b5e4-a8fd3f9ffc66" providerId="AD" clId="Web-{28C19D6C-0558-87D0-CBC3-930C5E3E6096}" dt="2023-03-03T12:01:47.578" v="816" actId="20577"/>
        <pc:sldMkLst>
          <pc:docMk/>
          <pc:sldMk cId="3970975608" sldId="286"/>
        </pc:sldMkLst>
        <pc:spChg chg="del">
          <ac:chgData name="Noreen Akhtar (2016543)" userId="S::2016543@student.uwtsd.ac.uk::3d6993bf-0795-4c6d-b5e4-a8fd3f9ffc66" providerId="AD" clId="Web-{28C19D6C-0558-87D0-CBC3-930C5E3E6096}" dt="2023-03-03T07:25:29.778" v="369"/>
          <ac:spMkLst>
            <pc:docMk/>
            <pc:sldMk cId="3970975608" sldId="286"/>
            <ac:spMk id="2" creationId="{00000000-0000-0000-0000-000000000000}"/>
          </ac:spMkLst>
        </pc:spChg>
        <pc:spChg chg="add del mod">
          <ac:chgData name="Noreen Akhtar (2016543)" userId="S::2016543@student.uwtsd.ac.uk::3d6993bf-0795-4c6d-b5e4-a8fd3f9ffc66" providerId="AD" clId="Web-{28C19D6C-0558-87D0-CBC3-930C5E3E6096}" dt="2023-03-03T07:25:37.669" v="370"/>
          <ac:spMkLst>
            <pc:docMk/>
            <pc:sldMk cId="3970975608" sldId="286"/>
            <ac:spMk id="4" creationId="{E3FB2385-76C5-153D-CB16-3C4D1B370B84}"/>
          </ac:spMkLst>
        </pc:spChg>
        <pc:spChg chg="mod ord">
          <ac:chgData name="Noreen Akhtar (2016543)" userId="S::2016543@student.uwtsd.ac.uk::3d6993bf-0795-4c6d-b5e4-a8fd3f9ffc66" providerId="AD" clId="Web-{28C19D6C-0558-87D0-CBC3-930C5E3E6096}" dt="2023-03-03T12:01:47.578" v="816" actId="20577"/>
          <ac:spMkLst>
            <pc:docMk/>
            <pc:sldMk cId="3970975608" sldId="286"/>
            <ac:spMk id="6" creationId="{00000000-0000-0000-0000-000000000000}"/>
          </ac:spMkLst>
        </pc:spChg>
        <pc:spChg chg="del">
          <ac:chgData name="Noreen Akhtar (2016543)" userId="S::2016543@student.uwtsd.ac.uk::3d6993bf-0795-4c6d-b5e4-a8fd3f9ffc66" providerId="AD" clId="Web-{28C19D6C-0558-87D0-CBC3-930C5E3E6096}" dt="2023-03-03T09:51:59.413" v="591"/>
          <ac:spMkLst>
            <pc:docMk/>
            <pc:sldMk cId="3970975608" sldId="286"/>
            <ac:spMk id="14" creationId="{248745E7-0AF0-48F9-8E58-2673FC5F4FDE}"/>
          </ac:spMkLst>
        </pc:spChg>
        <pc:spChg chg="add">
          <ac:chgData name="Noreen Akhtar (2016543)" userId="S::2016543@student.uwtsd.ac.uk::3d6993bf-0795-4c6d-b5e4-a8fd3f9ffc66" providerId="AD" clId="Web-{28C19D6C-0558-87D0-CBC3-930C5E3E6096}" dt="2023-03-03T07:27:19.798" v="386"/>
          <ac:spMkLst>
            <pc:docMk/>
            <pc:sldMk cId="3970975608" sldId="286"/>
            <ac:spMk id="23" creationId="{E80B86A7-A1EC-475B-9166-88902B033A38}"/>
          </ac:spMkLst>
        </pc:spChg>
        <pc:spChg chg="add">
          <ac:chgData name="Noreen Akhtar (2016543)" userId="S::2016543@student.uwtsd.ac.uk::3d6993bf-0795-4c6d-b5e4-a8fd3f9ffc66" providerId="AD" clId="Web-{28C19D6C-0558-87D0-CBC3-930C5E3E6096}" dt="2023-03-03T07:27:19.798" v="386"/>
          <ac:spMkLst>
            <pc:docMk/>
            <pc:sldMk cId="3970975608" sldId="286"/>
            <ac:spMk id="25" creationId="{C2C29CB1-9F74-4879-A6AF-AEA67B6F1F4D}"/>
          </ac:spMkLst>
        </pc:spChg>
        <pc:spChg chg="add">
          <ac:chgData name="Noreen Akhtar (2016543)" userId="S::2016543@student.uwtsd.ac.uk::3d6993bf-0795-4c6d-b5e4-a8fd3f9ffc66" providerId="AD" clId="Web-{28C19D6C-0558-87D0-CBC3-930C5E3E6096}" dt="2023-03-03T07:27:19.798" v="386"/>
          <ac:spMkLst>
            <pc:docMk/>
            <pc:sldMk cId="3970975608" sldId="286"/>
            <ac:spMk id="27" creationId="{7E2C7115-5336-410C-AD71-0F0952A2E5A7}"/>
          </ac:spMkLst>
        </pc:spChg>
        <pc:grpChg chg="add">
          <ac:chgData name="Noreen Akhtar (2016543)" userId="S::2016543@student.uwtsd.ac.uk::3d6993bf-0795-4c6d-b5e4-a8fd3f9ffc66" providerId="AD" clId="Web-{28C19D6C-0558-87D0-CBC3-930C5E3E6096}" dt="2023-03-03T07:27:19.798" v="386"/>
          <ac:grpSpMkLst>
            <pc:docMk/>
            <pc:sldMk cId="3970975608" sldId="286"/>
            <ac:grpSpMk id="11" creationId="{09EA7EA7-74F5-4EE2-8E3D-1A10308259D7}"/>
          </ac:grpSpMkLst>
        </pc:grpChg>
      </pc:sldChg>
      <pc:sldChg chg="addSp modSp modNotes">
        <pc:chgData name="Noreen Akhtar (2016543)" userId="S::2016543@student.uwtsd.ac.uk::3d6993bf-0795-4c6d-b5e4-a8fd3f9ffc66" providerId="AD" clId="Web-{28C19D6C-0558-87D0-CBC3-930C5E3E6096}" dt="2023-03-03T08:12:34.083" v="505" actId="1076"/>
        <pc:sldMkLst>
          <pc:docMk/>
          <pc:sldMk cId="1247487508" sldId="287"/>
        </pc:sldMkLst>
        <pc:spChg chg="add mod">
          <ac:chgData name="Noreen Akhtar (2016543)" userId="S::2016543@student.uwtsd.ac.uk::3d6993bf-0795-4c6d-b5e4-a8fd3f9ffc66" providerId="AD" clId="Web-{28C19D6C-0558-87D0-CBC3-930C5E3E6096}" dt="2023-03-03T08:06:29.131" v="467" actId="20577"/>
          <ac:spMkLst>
            <pc:docMk/>
            <pc:sldMk cId="1247487508" sldId="287"/>
            <ac:spMk id="6" creationId="{37B099D3-5AA2-D48C-6637-36150AC93C4C}"/>
          </ac:spMkLst>
        </pc:spChg>
        <pc:spChg chg="mod">
          <ac:chgData name="Noreen Akhtar (2016543)" userId="S::2016543@student.uwtsd.ac.uk::3d6993bf-0795-4c6d-b5e4-a8fd3f9ffc66" providerId="AD" clId="Web-{28C19D6C-0558-87D0-CBC3-930C5E3E6096}" dt="2023-03-03T08:12:02.144" v="500" actId="1076"/>
          <ac:spMkLst>
            <pc:docMk/>
            <pc:sldMk cId="1247487508" sldId="287"/>
            <ac:spMk id="9" creationId="{B9A87C0B-7B4A-93E2-AB8B-A6B40B3676E2}"/>
          </ac:spMkLst>
        </pc:spChg>
        <pc:spChg chg="add mod">
          <ac:chgData name="Noreen Akhtar (2016543)" userId="S::2016543@student.uwtsd.ac.uk::3d6993bf-0795-4c6d-b5e4-a8fd3f9ffc66" providerId="AD" clId="Web-{28C19D6C-0558-87D0-CBC3-930C5E3E6096}" dt="2023-03-03T07:34:37.485" v="452" actId="1076"/>
          <ac:spMkLst>
            <pc:docMk/>
            <pc:sldMk cId="1247487508" sldId="287"/>
            <ac:spMk id="10" creationId="{58E3CB85-5554-C4A9-5E4E-CBA89B37FE30}"/>
          </ac:spMkLst>
        </pc:spChg>
        <pc:spChg chg="mod">
          <ac:chgData name="Noreen Akhtar (2016543)" userId="S::2016543@student.uwtsd.ac.uk::3d6993bf-0795-4c6d-b5e4-a8fd3f9ffc66" providerId="AD" clId="Web-{28C19D6C-0558-87D0-CBC3-930C5E3E6096}" dt="2023-03-03T05:24:08.092" v="75" actId="20577"/>
          <ac:spMkLst>
            <pc:docMk/>
            <pc:sldMk cId="1247487508" sldId="287"/>
            <ac:spMk id="11" creationId="{D54A1465-14C8-A931-D73A-8DE57F209F20}"/>
          </ac:spMkLst>
        </pc:spChg>
        <pc:spChg chg="add mod">
          <ac:chgData name="Noreen Akhtar (2016543)" userId="S::2016543@student.uwtsd.ac.uk::3d6993bf-0795-4c6d-b5e4-a8fd3f9ffc66" providerId="AD" clId="Web-{28C19D6C-0558-87D0-CBC3-930C5E3E6096}" dt="2023-03-03T08:12:34.083" v="505" actId="1076"/>
          <ac:spMkLst>
            <pc:docMk/>
            <pc:sldMk cId="1247487508" sldId="287"/>
            <ac:spMk id="13" creationId="{B082ED93-70A5-CFD0-7C74-16D6FEAFF7CB}"/>
          </ac:spMkLst>
        </pc:spChg>
        <pc:spChg chg="add mod">
          <ac:chgData name="Noreen Akhtar (2016543)" userId="S::2016543@student.uwtsd.ac.uk::3d6993bf-0795-4c6d-b5e4-a8fd3f9ffc66" providerId="AD" clId="Web-{28C19D6C-0558-87D0-CBC3-930C5E3E6096}" dt="2023-03-03T08:12:30.208" v="504" actId="1076"/>
          <ac:spMkLst>
            <pc:docMk/>
            <pc:sldMk cId="1247487508" sldId="287"/>
            <ac:spMk id="14" creationId="{FC103F4D-FB43-8B86-1395-26CE892C45E9}"/>
          </ac:spMkLst>
        </pc:spChg>
        <pc:picChg chg="mod">
          <ac:chgData name="Noreen Akhtar (2016543)" userId="S::2016543@student.uwtsd.ac.uk::3d6993bf-0795-4c6d-b5e4-a8fd3f9ffc66" providerId="AD" clId="Web-{28C19D6C-0558-87D0-CBC3-930C5E3E6096}" dt="2023-03-03T08:12:07.020" v="501" actId="1076"/>
          <ac:picMkLst>
            <pc:docMk/>
            <pc:sldMk cId="1247487508" sldId="287"/>
            <ac:picMk id="5" creationId="{6C11690A-9530-2EC8-2A25-8E5158E4C85A}"/>
          </ac:picMkLst>
        </pc:picChg>
      </pc:sldChg>
      <pc:sldChg chg="modSp">
        <pc:chgData name="Noreen Akhtar (2016543)" userId="S::2016543@student.uwtsd.ac.uk::3d6993bf-0795-4c6d-b5e4-a8fd3f9ffc66" providerId="AD" clId="Web-{28C19D6C-0558-87D0-CBC3-930C5E3E6096}" dt="2023-03-03T01:43:54.855" v="17" actId="20577"/>
        <pc:sldMkLst>
          <pc:docMk/>
          <pc:sldMk cId="1088849450" sldId="290"/>
        </pc:sldMkLst>
        <pc:spChg chg="mod">
          <ac:chgData name="Noreen Akhtar (2016543)" userId="S::2016543@student.uwtsd.ac.uk::3d6993bf-0795-4c6d-b5e4-a8fd3f9ffc66" providerId="AD" clId="Web-{28C19D6C-0558-87D0-CBC3-930C5E3E6096}" dt="2023-03-03T01:43:54.855" v="17" actId="20577"/>
          <ac:spMkLst>
            <pc:docMk/>
            <pc:sldMk cId="1088849450" sldId="290"/>
            <ac:spMk id="2" creationId="{66A5E26F-EFFA-7EFF-004A-5D138F5E1811}"/>
          </ac:spMkLst>
        </pc:spChg>
      </pc:sldChg>
      <pc:sldChg chg="modNotes">
        <pc:chgData name="Noreen Akhtar (2016543)" userId="S::2016543@student.uwtsd.ac.uk::3d6993bf-0795-4c6d-b5e4-a8fd3f9ffc66" providerId="AD" clId="Web-{28C19D6C-0558-87D0-CBC3-930C5E3E6096}" dt="2023-03-03T09:37:27.728" v="514"/>
        <pc:sldMkLst>
          <pc:docMk/>
          <pc:sldMk cId="19397880" sldId="292"/>
        </pc:sldMkLst>
      </pc:sldChg>
      <pc:sldChg chg="addSp delSp modSp modNotes">
        <pc:chgData name="Noreen Akhtar (2016543)" userId="S::2016543@student.uwtsd.ac.uk::3d6993bf-0795-4c6d-b5e4-a8fd3f9ffc66" providerId="AD" clId="Web-{28C19D6C-0558-87D0-CBC3-930C5E3E6096}" dt="2023-03-03T11:51:24.336" v="724"/>
        <pc:sldMkLst>
          <pc:docMk/>
          <pc:sldMk cId="2808986680" sldId="293"/>
        </pc:sldMkLst>
        <pc:spChg chg="mod">
          <ac:chgData name="Noreen Akhtar (2016543)" userId="S::2016543@student.uwtsd.ac.uk::3d6993bf-0795-4c6d-b5e4-a8fd3f9ffc66" providerId="AD" clId="Web-{28C19D6C-0558-87D0-CBC3-930C5E3E6096}" dt="2023-03-03T09:26:03.096" v="513" actId="1076"/>
          <ac:spMkLst>
            <pc:docMk/>
            <pc:sldMk cId="2808986680" sldId="293"/>
            <ac:spMk id="2" creationId="{B181681D-2361-AD25-8165-28C060537FBB}"/>
          </ac:spMkLst>
        </pc:spChg>
        <pc:spChg chg="mod">
          <ac:chgData name="Noreen Akhtar (2016543)" userId="S::2016543@student.uwtsd.ac.uk::3d6993bf-0795-4c6d-b5e4-a8fd3f9ffc66" providerId="AD" clId="Web-{28C19D6C-0558-87D0-CBC3-930C5E3E6096}" dt="2023-03-03T07:10:24.975" v="340" actId="20577"/>
          <ac:spMkLst>
            <pc:docMk/>
            <pc:sldMk cId="2808986680" sldId="293"/>
            <ac:spMk id="3" creationId="{672DB973-307D-15DA-BC79-9A85976228C0}"/>
          </ac:spMkLst>
        </pc:spChg>
        <pc:spChg chg="add del mod">
          <ac:chgData name="Noreen Akhtar (2016543)" userId="S::2016543@student.uwtsd.ac.uk::3d6993bf-0795-4c6d-b5e4-a8fd3f9ffc66" providerId="AD" clId="Web-{28C19D6C-0558-87D0-CBC3-930C5E3E6096}" dt="2023-03-03T07:11:06.117" v="346"/>
          <ac:spMkLst>
            <pc:docMk/>
            <pc:sldMk cId="2808986680" sldId="293"/>
            <ac:spMk id="4" creationId="{24DF2942-A7B2-0209-19AD-1893290E0AEF}"/>
          </ac:spMkLst>
        </pc:spChg>
        <pc:spChg chg="add mod">
          <ac:chgData name="Noreen Akhtar (2016543)" userId="S::2016543@student.uwtsd.ac.uk::3d6993bf-0795-4c6d-b5e4-a8fd3f9ffc66" providerId="AD" clId="Web-{28C19D6C-0558-87D0-CBC3-930C5E3E6096}" dt="2023-03-03T07:10:42.163" v="342" actId="1076"/>
          <ac:spMkLst>
            <pc:docMk/>
            <pc:sldMk cId="2808986680" sldId="293"/>
            <ac:spMk id="5" creationId="{7CA08BC9-6AD9-02EC-5C3B-2780BD86FFCF}"/>
          </ac:spMkLst>
        </pc:spChg>
        <pc:spChg chg="add mod">
          <ac:chgData name="Noreen Akhtar (2016543)" userId="S::2016543@student.uwtsd.ac.uk::3d6993bf-0795-4c6d-b5e4-a8fd3f9ffc66" providerId="AD" clId="Web-{28C19D6C-0558-87D0-CBC3-930C5E3E6096}" dt="2023-03-03T07:10:29.225" v="341" actId="1076"/>
          <ac:spMkLst>
            <pc:docMk/>
            <pc:sldMk cId="2808986680" sldId="293"/>
            <ac:spMk id="6" creationId="{BB71BFA3-08CF-31AB-A68E-024E426BD172}"/>
          </ac:spMkLst>
        </pc:spChg>
        <pc:spChg chg="add mod">
          <ac:chgData name="Noreen Akhtar (2016543)" userId="S::2016543@student.uwtsd.ac.uk::3d6993bf-0795-4c6d-b5e4-a8fd3f9ffc66" providerId="AD" clId="Web-{28C19D6C-0558-87D0-CBC3-930C5E3E6096}" dt="2023-03-03T07:10:48.179" v="343" actId="1076"/>
          <ac:spMkLst>
            <pc:docMk/>
            <pc:sldMk cId="2808986680" sldId="293"/>
            <ac:spMk id="7" creationId="{EFA41C5D-01E1-AE0A-E7B3-37B7A5DA128C}"/>
          </ac:spMkLst>
        </pc:spChg>
      </pc:sldChg>
      <pc:sldChg chg="addSp modSp modNotes">
        <pc:chgData name="Noreen Akhtar (2016543)" userId="S::2016543@student.uwtsd.ac.uk::3d6993bf-0795-4c6d-b5e4-a8fd3f9ffc66" providerId="AD" clId="Web-{28C19D6C-0558-87D0-CBC3-930C5E3E6096}" dt="2023-03-03T02:17:03.098" v="19"/>
        <pc:sldMkLst>
          <pc:docMk/>
          <pc:sldMk cId="1370140703" sldId="294"/>
        </pc:sldMkLst>
        <pc:spChg chg="mod">
          <ac:chgData name="Noreen Akhtar (2016543)" userId="S::2016543@student.uwtsd.ac.uk::3d6993bf-0795-4c6d-b5e4-a8fd3f9ffc66" providerId="AD" clId="Web-{28C19D6C-0558-87D0-CBC3-930C5E3E6096}" dt="2023-03-03T01:43:19.416" v="8" actId="20577"/>
          <ac:spMkLst>
            <pc:docMk/>
            <pc:sldMk cId="1370140703" sldId="294"/>
            <ac:spMk id="3" creationId="{2D42ADF7-2787-8204-A4CA-3619B9A07890}"/>
          </ac:spMkLst>
        </pc:spChg>
        <pc:spChg chg="add mod">
          <ac:chgData name="Noreen Akhtar (2016543)" userId="S::2016543@student.uwtsd.ac.uk::3d6993bf-0795-4c6d-b5e4-a8fd3f9ffc66" providerId="AD" clId="Web-{28C19D6C-0558-87D0-CBC3-930C5E3E6096}" dt="2023-03-03T01:43:46.417" v="16" actId="1076"/>
          <ac:spMkLst>
            <pc:docMk/>
            <pc:sldMk cId="1370140703" sldId="294"/>
            <ac:spMk id="4" creationId="{7DBD94B4-2162-6DA2-EEF8-696D27D15994}"/>
          </ac:spMkLst>
        </pc:spChg>
      </pc:sldChg>
      <pc:sldChg chg="addSp delSp modSp new mod modClrScheme chgLayout">
        <pc:chgData name="Noreen Akhtar (2016543)" userId="S::2016543@student.uwtsd.ac.uk::3d6993bf-0795-4c6d-b5e4-a8fd3f9ffc66" providerId="AD" clId="Web-{28C19D6C-0558-87D0-CBC3-930C5E3E6096}" dt="2023-03-03T05:49:33.227" v="174" actId="20577"/>
        <pc:sldMkLst>
          <pc:docMk/>
          <pc:sldMk cId="2583695046" sldId="295"/>
        </pc:sldMkLst>
        <pc:spChg chg="del mod ord">
          <ac:chgData name="Noreen Akhtar (2016543)" userId="S::2016543@student.uwtsd.ac.uk::3d6993bf-0795-4c6d-b5e4-a8fd3f9ffc66" providerId="AD" clId="Web-{28C19D6C-0558-87D0-CBC3-930C5E3E6096}" dt="2023-03-03T05:41:10.810" v="119"/>
          <ac:spMkLst>
            <pc:docMk/>
            <pc:sldMk cId="2583695046" sldId="295"/>
            <ac:spMk id="2" creationId="{F4D1378C-96A8-5AFB-ADEA-D0E1A4E27287}"/>
          </ac:spMkLst>
        </pc:spChg>
        <pc:spChg chg="mod ord">
          <ac:chgData name="Noreen Akhtar (2016543)" userId="S::2016543@student.uwtsd.ac.uk::3d6993bf-0795-4c6d-b5e4-a8fd3f9ffc66" providerId="AD" clId="Web-{28C19D6C-0558-87D0-CBC3-930C5E3E6096}" dt="2023-03-03T05:49:33.227" v="174" actId="20577"/>
          <ac:spMkLst>
            <pc:docMk/>
            <pc:sldMk cId="2583695046" sldId="295"/>
            <ac:spMk id="3" creationId="{B96DB3D0-943E-1E7C-8A2E-C35F41ACF570}"/>
          </ac:spMkLst>
        </pc:spChg>
        <pc:spChg chg="add mod">
          <ac:chgData name="Noreen Akhtar (2016543)" userId="S::2016543@student.uwtsd.ac.uk::3d6993bf-0795-4c6d-b5e4-a8fd3f9ffc66" providerId="AD" clId="Web-{28C19D6C-0558-87D0-CBC3-930C5E3E6096}" dt="2023-03-03T05:48:56.023" v="173" actId="1076"/>
          <ac:spMkLst>
            <pc:docMk/>
            <pc:sldMk cId="2583695046" sldId="295"/>
            <ac:spMk id="4" creationId="{91B268CD-7370-2F43-5489-69519CBF62E2}"/>
          </ac:spMkLst>
        </pc:spChg>
      </pc:sldChg>
      <pc:sldChg chg="addSp delSp modSp new del mod setBg modClrScheme chgLayout">
        <pc:chgData name="Noreen Akhtar (2016543)" userId="S::2016543@student.uwtsd.ac.uk::3d6993bf-0795-4c6d-b5e4-a8fd3f9ffc66" providerId="AD" clId="Web-{28C19D6C-0558-87D0-CBC3-930C5E3E6096}" dt="2023-03-03T11:52:07.291" v="731"/>
        <pc:sldMkLst>
          <pc:docMk/>
          <pc:sldMk cId="234038872" sldId="296"/>
        </pc:sldMkLst>
        <pc:spChg chg="del">
          <ac:chgData name="Noreen Akhtar (2016543)" userId="S::2016543@student.uwtsd.ac.uk::3d6993bf-0795-4c6d-b5e4-a8fd3f9ffc66" providerId="AD" clId="Web-{28C19D6C-0558-87D0-CBC3-930C5E3E6096}" dt="2023-03-03T07:25:08.528" v="367"/>
          <ac:spMkLst>
            <pc:docMk/>
            <pc:sldMk cId="234038872" sldId="296"/>
            <ac:spMk id="2" creationId="{C96C6D12-33F3-2D62-C909-EAEA572A02AB}"/>
          </ac:spMkLst>
        </pc:spChg>
        <pc:spChg chg="mod ord">
          <ac:chgData name="Noreen Akhtar (2016543)" userId="S::2016543@student.uwtsd.ac.uk::3d6993bf-0795-4c6d-b5e4-a8fd3f9ffc66" providerId="AD" clId="Web-{28C19D6C-0558-87D0-CBC3-930C5E3E6096}" dt="2023-03-03T09:53:22.165" v="601" actId="20577"/>
          <ac:spMkLst>
            <pc:docMk/>
            <pc:sldMk cId="234038872" sldId="296"/>
            <ac:spMk id="3" creationId="{97148503-90BC-DA34-634B-6DCDEE55F40A}"/>
          </ac:spMkLst>
        </pc:spChg>
        <pc:spChg chg="add">
          <ac:chgData name="Noreen Akhtar (2016543)" userId="S::2016543@student.uwtsd.ac.uk::3d6993bf-0795-4c6d-b5e4-a8fd3f9ffc66" providerId="AD" clId="Web-{28C19D6C-0558-87D0-CBC3-930C5E3E6096}" dt="2023-03-03T07:32:29.949" v="430"/>
          <ac:spMkLst>
            <pc:docMk/>
            <pc:sldMk cId="234038872" sldId="296"/>
            <ac:spMk id="20" creationId="{E80B86A7-A1EC-475B-9166-88902B033A38}"/>
          </ac:spMkLst>
        </pc:spChg>
        <pc:spChg chg="add">
          <ac:chgData name="Noreen Akhtar (2016543)" userId="S::2016543@student.uwtsd.ac.uk::3d6993bf-0795-4c6d-b5e4-a8fd3f9ffc66" providerId="AD" clId="Web-{28C19D6C-0558-87D0-CBC3-930C5E3E6096}" dt="2023-03-03T07:32:29.949" v="430"/>
          <ac:spMkLst>
            <pc:docMk/>
            <pc:sldMk cId="234038872" sldId="296"/>
            <ac:spMk id="22" creationId="{C2C29CB1-9F74-4879-A6AF-AEA67B6F1F4D}"/>
          </ac:spMkLst>
        </pc:spChg>
        <pc:spChg chg="add">
          <ac:chgData name="Noreen Akhtar (2016543)" userId="S::2016543@student.uwtsd.ac.uk::3d6993bf-0795-4c6d-b5e4-a8fd3f9ffc66" providerId="AD" clId="Web-{28C19D6C-0558-87D0-CBC3-930C5E3E6096}" dt="2023-03-03T07:32:29.949" v="430"/>
          <ac:spMkLst>
            <pc:docMk/>
            <pc:sldMk cId="234038872" sldId="296"/>
            <ac:spMk id="24" creationId="{7E2C7115-5336-410C-AD71-0F0952A2E5A7}"/>
          </ac:spMkLst>
        </pc:spChg>
        <pc:grpChg chg="add">
          <ac:chgData name="Noreen Akhtar (2016543)" userId="S::2016543@student.uwtsd.ac.uk::3d6993bf-0795-4c6d-b5e4-a8fd3f9ffc66" providerId="AD" clId="Web-{28C19D6C-0558-87D0-CBC3-930C5E3E6096}" dt="2023-03-03T07:32:29.949" v="430"/>
          <ac:grpSpMkLst>
            <pc:docMk/>
            <pc:sldMk cId="234038872" sldId="296"/>
            <ac:grpSpMk id="8" creationId="{09EA7EA7-74F5-4EE2-8E3D-1A10308259D7}"/>
          </ac:grpSpMkLst>
        </pc:grpChg>
      </pc:sldChg>
      <pc:sldChg chg="add del replId">
        <pc:chgData name="Noreen Akhtar (2016543)" userId="S::2016543@student.uwtsd.ac.uk::3d6993bf-0795-4c6d-b5e4-a8fd3f9ffc66" providerId="AD" clId="Web-{28C19D6C-0558-87D0-CBC3-930C5E3E6096}" dt="2023-03-03T05:47:49.530" v="161"/>
        <pc:sldMkLst>
          <pc:docMk/>
          <pc:sldMk cId="3330682340" sldId="296"/>
        </pc:sldMkLst>
      </pc:sldChg>
      <pc:sldChg chg="modSp add del replId">
        <pc:chgData name="Noreen Akhtar (2016543)" userId="S::2016543@student.uwtsd.ac.uk::3d6993bf-0795-4c6d-b5e4-a8fd3f9ffc66" providerId="AD" clId="Web-{28C19D6C-0558-87D0-CBC3-930C5E3E6096}" dt="2023-03-03T05:47:44.608" v="160"/>
        <pc:sldMkLst>
          <pc:docMk/>
          <pc:sldMk cId="2293544275" sldId="297"/>
        </pc:sldMkLst>
        <pc:spChg chg="mod">
          <ac:chgData name="Noreen Akhtar (2016543)" userId="S::2016543@student.uwtsd.ac.uk::3d6993bf-0795-4c6d-b5e4-a8fd3f9ffc66" providerId="AD" clId="Web-{28C19D6C-0558-87D0-CBC3-930C5E3E6096}" dt="2023-03-03T05:47:28.154" v="157" actId="1076"/>
          <ac:spMkLst>
            <pc:docMk/>
            <pc:sldMk cId="2293544275" sldId="297"/>
            <ac:spMk id="3" creationId="{B96DB3D0-943E-1E7C-8A2E-C35F41ACF570}"/>
          </ac:spMkLst>
        </pc:spChg>
      </pc:sldChg>
      <pc:sldChg chg="add del replId">
        <pc:chgData name="Noreen Akhtar (2016543)" userId="S::2016543@student.uwtsd.ac.uk::3d6993bf-0795-4c6d-b5e4-a8fd3f9ffc66" providerId="AD" clId="Web-{28C19D6C-0558-87D0-CBC3-930C5E3E6096}" dt="2023-03-03T11:52:02.557" v="730"/>
        <pc:sldMkLst>
          <pc:docMk/>
          <pc:sldMk cId="3469598795" sldId="297"/>
        </pc:sldMkLst>
      </pc:sldChg>
      <pc:sldChg chg="addSp modSp add del replId">
        <pc:chgData name="Noreen Akhtar (2016543)" userId="S::2016543@student.uwtsd.ac.uk::3d6993bf-0795-4c6d-b5e4-a8fd3f9ffc66" providerId="AD" clId="Web-{28C19D6C-0558-87D0-CBC3-930C5E3E6096}" dt="2023-03-03T11:51:59.025" v="729"/>
        <pc:sldMkLst>
          <pc:docMk/>
          <pc:sldMk cId="3285157645" sldId="298"/>
        </pc:sldMkLst>
        <pc:spChg chg="add mod">
          <ac:chgData name="Noreen Akhtar (2016543)" userId="S::2016543@student.uwtsd.ac.uk::3d6993bf-0795-4c6d-b5e4-a8fd3f9ffc66" providerId="AD" clId="Web-{28C19D6C-0558-87D0-CBC3-930C5E3E6096}" dt="2023-03-03T11:51:45.915" v="726" actId="20577"/>
          <ac:spMkLst>
            <pc:docMk/>
            <pc:sldMk cId="3285157645" sldId="298"/>
            <ac:spMk id="2" creationId="{DA5FCB2A-C74C-2BAF-8980-9E5990D51D24}"/>
          </ac:spMkLst>
        </pc:spChg>
      </pc:sldChg>
      <pc:sldChg chg="add del replId">
        <pc:chgData name="Noreen Akhtar (2016543)" userId="S::2016543@student.uwtsd.ac.uk::3d6993bf-0795-4c6d-b5e4-a8fd3f9ffc66" providerId="AD" clId="Web-{28C19D6C-0558-87D0-CBC3-930C5E3E6096}" dt="2023-03-03T05:47:33.201" v="159"/>
        <pc:sldMkLst>
          <pc:docMk/>
          <pc:sldMk cId="4227158922" sldId="298"/>
        </pc:sldMkLst>
      </pc:sldChg>
    </pc:docChg>
  </pc:docChgLst>
  <pc:docChgLst>
    <pc:chgData name="Noreen Akhtar (2016543)" userId="S::2016543@student.uwtsd.ac.uk::3d6993bf-0795-4c6d-b5e4-a8fd3f9ffc66" providerId="AD" clId="Web-{57BA3059-9924-D43A-3C4A-9C4FC9EFD246}"/>
    <pc:docChg chg="modSld">
      <pc:chgData name="Noreen Akhtar (2016543)" userId="S::2016543@student.uwtsd.ac.uk::3d6993bf-0795-4c6d-b5e4-a8fd3f9ffc66" providerId="AD" clId="Web-{57BA3059-9924-D43A-3C4A-9C4FC9EFD246}" dt="2023-02-24T23:38:16.896" v="124" actId="1076"/>
      <pc:docMkLst>
        <pc:docMk/>
      </pc:docMkLst>
      <pc:sldChg chg="modSp">
        <pc:chgData name="Noreen Akhtar (2016543)" userId="S::2016543@student.uwtsd.ac.uk::3d6993bf-0795-4c6d-b5e4-a8fd3f9ffc66" providerId="AD" clId="Web-{57BA3059-9924-D43A-3C4A-9C4FC9EFD246}" dt="2023-02-24T23:38:16.896" v="124" actId="1076"/>
        <pc:sldMkLst>
          <pc:docMk/>
          <pc:sldMk cId="615019515" sldId="279"/>
        </pc:sldMkLst>
        <pc:spChg chg="mod">
          <ac:chgData name="Noreen Akhtar (2016543)" userId="S::2016543@student.uwtsd.ac.uk::3d6993bf-0795-4c6d-b5e4-a8fd3f9ffc66" providerId="AD" clId="Web-{57BA3059-9924-D43A-3C4A-9C4FC9EFD246}" dt="2023-02-24T23:37:04.688" v="107" actId="1076"/>
          <ac:spMkLst>
            <pc:docMk/>
            <pc:sldMk cId="615019515" sldId="279"/>
            <ac:spMk id="2" creationId="{8A9A342F-4F6D-DE2F-F5A2-2A56AE2DF622}"/>
          </ac:spMkLst>
        </pc:spChg>
        <pc:spChg chg="mod">
          <ac:chgData name="Noreen Akhtar (2016543)" userId="S::2016543@student.uwtsd.ac.uk::3d6993bf-0795-4c6d-b5e4-a8fd3f9ffc66" providerId="AD" clId="Web-{57BA3059-9924-D43A-3C4A-9C4FC9EFD246}" dt="2023-02-24T23:38:09.458" v="122" actId="1076"/>
          <ac:spMkLst>
            <pc:docMk/>
            <pc:sldMk cId="615019515" sldId="279"/>
            <ac:spMk id="4" creationId="{58C23BB0-440D-A337-8BB0-CE5B10E25B26}"/>
          </ac:spMkLst>
        </pc:spChg>
        <pc:spChg chg="mod">
          <ac:chgData name="Noreen Akhtar (2016543)" userId="S::2016543@student.uwtsd.ac.uk::3d6993bf-0795-4c6d-b5e4-a8fd3f9ffc66" providerId="AD" clId="Web-{57BA3059-9924-D43A-3C4A-9C4FC9EFD246}" dt="2023-02-24T23:37:36.284" v="114" actId="1076"/>
          <ac:spMkLst>
            <pc:docMk/>
            <pc:sldMk cId="615019515" sldId="279"/>
            <ac:spMk id="5" creationId="{65D89E4E-2A0B-763D-DD5B-1728CAF9EAA5}"/>
          </ac:spMkLst>
        </pc:spChg>
        <pc:spChg chg="mod">
          <ac:chgData name="Noreen Akhtar (2016543)" userId="S::2016543@student.uwtsd.ac.uk::3d6993bf-0795-4c6d-b5e4-a8fd3f9ffc66" providerId="AD" clId="Web-{57BA3059-9924-D43A-3C4A-9C4FC9EFD246}" dt="2023-02-24T23:38:16.896" v="124" actId="1076"/>
          <ac:spMkLst>
            <pc:docMk/>
            <pc:sldMk cId="615019515" sldId="279"/>
            <ac:spMk id="6" creationId="{70900FFC-A35C-0537-4A15-5DDE4A8C2A2F}"/>
          </ac:spMkLst>
        </pc:spChg>
        <pc:spChg chg="mod">
          <ac:chgData name="Noreen Akhtar (2016543)" userId="S::2016543@student.uwtsd.ac.uk::3d6993bf-0795-4c6d-b5e4-a8fd3f9ffc66" providerId="AD" clId="Web-{57BA3059-9924-D43A-3C4A-9C4FC9EFD246}" dt="2023-02-24T23:36:54.562" v="105" actId="1076"/>
          <ac:spMkLst>
            <pc:docMk/>
            <pc:sldMk cId="615019515" sldId="279"/>
            <ac:spMk id="7" creationId="{E3BC2519-6D5D-E854-6434-64ED0A063168}"/>
          </ac:spMkLst>
        </pc:spChg>
        <pc:spChg chg="mod">
          <ac:chgData name="Noreen Akhtar (2016543)" userId="S::2016543@student.uwtsd.ac.uk::3d6993bf-0795-4c6d-b5e4-a8fd3f9ffc66" providerId="AD" clId="Web-{57BA3059-9924-D43A-3C4A-9C4FC9EFD246}" dt="2023-02-24T23:36:27.381" v="101" actId="1076"/>
          <ac:spMkLst>
            <pc:docMk/>
            <pc:sldMk cId="615019515" sldId="279"/>
            <ac:spMk id="8" creationId="{77EF1C92-204F-BB3C-BC86-0CE81D9FBD62}"/>
          </ac:spMkLst>
        </pc:spChg>
        <pc:spChg chg="mod">
          <ac:chgData name="Noreen Akhtar (2016543)" userId="S::2016543@student.uwtsd.ac.uk::3d6993bf-0795-4c6d-b5e4-a8fd3f9ffc66" providerId="AD" clId="Web-{57BA3059-9924-D43A-3C4A-9C4FC9EFD246}" dt="2023-02-24T23:37:22.345" v="111" actId="1076"/>
          <ac:spMkLst>
            <pc:docMk/>
            <pc:sldMk cId="615019515" sldId="279"/>
            <ac:spMk id="10" creationId="{E81AECC4-E660-C9E7-63FE-F297694AB02F}"/>
          </ac:spMkLst>
        </pc:spChg>
        <pc:spChg chg="mod">
          <ac:chgData name="Noreen Akhtar (2016543)" userId="S::2016543@student.uwtsd.ac.uk::3d6993bf-0795-4c6d-b5e4-a8fd3f9ffc66" providerId="AD" clId="Web-{57BA3059-9924-D43A-3C4A-9C4FC9EFD246}" dt="2023-02-24T23:37:40.675" v="115" actId="1076"/>
          <ac:spMkLst>
            <pc:docMk/>
            <pc:sldMk cId="615019515" sldId="279"/>
            <ac:spMk id="18" creationId="{CED35E92-657D-7EB1-636F-DEEFEE884B61}"/>
          </ac:spMkLst>
        </pc:spChg>
        <pc:spChg chg="mod">
          <ac:chgData name="Noreen Akhtar (2016543)" userId="S::2016543@student.uwtsd.ac.uk::3d6993bf-0795-4c6d-b5e4-a8fd3f9ffc66" providerId="AD" clId="Web-{57BA3059-9924-D43A-3C4A-9C4FC9EFD246}" dt="2023-02-24T23:37:53.129" v="118" actId="688"/>
          <ac:spMkLst>
            <pc:docMk/>
            <pc:sldMk cId="615019515" sldId="279"/>
            <ac:spMk id="19" creationId="{BFBF5CD3-167A-7237-7D33-FB4CFBD94B78}"/>
          </ac:spMkLst>
        </pc:spChg>
        <pc:spChg chg="mod">
          <ac:chgData name="Noreen Akhtar (2016543)" userId="S::2016543@student.uwtsd.ac.uk::3d6993bf-0795-4c6d-b5e4-a8fd3f9ffc66" providerId="AD" clId="Web-{57BA3059-9924-D43A-3C4A-9C4FC9EFD246}" dt="2023-02-24T23:37:32.190" v="113" actId="1076"/>
          <ac:spMkLst>
            <pc:docMk/>
            <pc:sldMk cId="615019515" sldId="279"/>
            <ac:spMk id="20" creationId="{991ED26E-4CEC-DF87-BB0F-334BB858F2CA}"/>
          </ac:spMkLst>
        </pc:spChg>
        <pc:spChg chg="mod">
          <ac:chgData name="Noreen Akhtar (2016543)" userId="S::2016543@student.uwtsd.ac.uk::3d6993bf-0795-4c6d-b5e4-a8fd3f9ffc66" providerId="AD" clId="Web-{57BA3059-9924-D43A-3C4A-9C4FC9EFD246}" dt="2023-02-24T23:37:15.282" v="110" actId="1076"/>
          <ac:spMkLst>
            <pc:docMk/>
            <pc:sldMk cId="615019515" sldId="279"/>
            <ac:spMk id="21" creationId="{93EBC954-B45A-B1AC-C368-5DCEA7BEF480}"/>
          </ac:spMkLst>
        </pc:spChg>
        <pc:spChg chg="mod">
          <ac:chgData name="Noreen Akhtar (2016543)" userId="S::2016543@student.uwtsd.ac.uk::3d6993bf-0795-4c6d-b5e4-a8fd3f9ffc66" providerId="AD" clId="Web-{57BA3059-9924-D43A-3C4A-9C4FC9EFD246}" dt="2023-02-24T23:36:22.568" v="100" actId="1076"/>
          <ac:spMkLst>
            <pc:docMk/>
            <pc:sldMk cId="615019515" sldId="279"/>
            <ac:spMk id="22" creationId="{10C408C2-210F-7624-1B84-C837923AD71A}"/>
          </ac:spMkLst>
        </pc:spChg>
        <pc:spChg chg="mod">
          <ac:chgData name="Noreen Akhtar (2016543)" userId="S::2016543@student.uwtsd.ac.uk::3d6993bf-0795-4c6d-b5e4-a8fd3f9ffc66" providerId="AD" clId="Web-{57BA3059-9924-D43A-3C4A-9C4FC9EFD246}" dt="2023-02-24T23:36:46.483" v="104" actId="688"/>
          <ac:spMkLst>
            <pc:docMk/>
            <pc:sldMk cId="615019515" sldId="279"/>
            <ac:spMk id="23" creationId="{E8A2FF43-BAB5-5227-11E6-94D1A57C7BE1}"/>
          </ac:spMkLst>
        </pc:spChg>
      </pc:sldChg>
    </pc:docChg>
  </pc:docChgLst>
  <pc:docChgLst>
    <pc:chgData name="Noreen Akhtar (2016543)" userId="S::2016543@student.uwtsd.ac.uk::3d6993bf-0795-4c6d-b5e4-a8fd3f9ffc66" providerId="AD" clId="Web-{1F82BDC8-96DA-C8D9-7283-5CB976A9CFAF}"/>
    <pc:docChg chg="modSld">
      <pc:chgData name="Noreen Akhtar (2016543)" userId="S::2016543@student.uwtsd.ac.uk::3d6993bf-0795-4c6d-b5e4-a8fd3f9ffc66" providerId="AD" clId="Web-{1F82BDC8-96DA-C8D9-7283-5CB976A9CFAF}" dt="2023-02-19T22:30:15.278" v="17"/>
      <pc:docMkLst>
        <pc:docMk/>
      </pc:docMkLst>
      <pc:sldChg chg="addSp modSp modNotes">
        <pc:chgData name="Noreen Akhtar (2016543)" userId="S::2016543@student.uwtsd.ac.uk::3d6993bf-0795-4c6d-b5e4-a8fd3f9ffc66" providerId="AD" clId="Web-{1F82BDC8-96DA-C8D9-7283-5CB976A9CFAF}" dt="2023-02-19T22:00:47.449" v="7" actId="20577"/>
        <pc:sldMkLst>
          <pc:docMk/>
          <pc:sldMk cId="213999014" sldId="274"/>
        </pc:sldMkLst>
        <pc:spChg chg="add mod">
          <ac:chgData name="Noreen Akhtar (2016543)" userId="S::2016543@student.uwtsd.ac.uk::3d6993bf-0795-4c6d-b5e4-a8fd3f9ffc66" providerId="AD" clId="Web-{1F82BDC8-96DA-C8D9-7283-5CB976A9CFAF}" dt="2023-02-19T22:00:47.449" v="7" actId="20577"/>
          <ac:spMkLst>
            <pc:docMk/>
            <pc:sldMk cId="213999014" sldId="274"/>
            <ac:spMk id="2" creationId="{54DFB764-7340-00D3-3A8A-DE5153FB1867}"/>
          </ac:spMkLst>
        </pc:spChg>
      </pc:sldChg>
      <pc:sldChg chg="addSp delSp modSp mod modClrScheme chgLayout modNotes">
        <pc:chgData name="Noreen Akhtar (2016543)" userId="S::2016543@student.uwtsd.ac.uk::3d6993bf-0795-4c6d-b5e4-a8fd3f9ffc66" providerId="AD" clId="Web-{1F82BDC8-96DA-C8D9-7283-5CB976A9CFAF}" dt="2023-02-19T22:30:15.278" v="17"/>
        <pc:sldMkLst>
          <pc:docMk/>
          <pc:sldMk cId="574761515" sldId="276"/>
        </pc:sldMkLst>
        <pc:spChg chg="mod ord">
          <ac:chgData name="Noreen Akhtar (2016543)" userId="S::2016543@student.uwtsd.ac.uk::3d6993bf-0795-4c6d-b5e4-a8fd3f9ffc66" providerId="AD" clId="Web-{1F82BDC8-96DA-C8D9-7283-5CB976A9CFAF}" dt="2023-02-19T22:06:12.648" v="9"/>
          <ac:spMkLst>
            <pc:docMk/>
            <pc:sldMk cId="574761515" sldId="276"/>
            <ac:spMk id="2" creationId="{00000000-0000-0000-0000-000000000000}"/>
          </ac:spMkLst>
        </pc:spChg>
        <pc:spChg chg="add mod">
          <ac:chgData name="Noreen Akhtar (2016543)" userId="S::2016543@student.uwtsd.ac.uk::3d6993bf-0795-4c6d-b5e4-a8fd3f9ffc66" providerId="AD" clId="Web-{1F82BDC8-96DA-C8D9-7283-5CB976A9CFAF}" dt="2023-02-19T22:07:14.869" v="12" actId="1076"/>
          <ac:spMkLst>
            <pc:docMk/>
            <pc:sldMk cId="574761515" sldId="276"/>
            <ac:spMk id="3" creationId="{4C5E9269-CB52-C615-9DE3-A0276E733E5D}"/>
          </ac:spMkLst>
        </pc:spChg>
        <pc:spChg chg="del mod">
          <ac:chgData name="Noreen Akhtar (2016543)" userId="S::2016543@student.uwtsd.ac.uk::3d6993bf-0795-4c6d-b5e4-a8fd3f9ffc66" providerId="AD" clId="Web-{1F82BDC8-96DA-C8D9-7283-5CB976A9CFAF}" dt="2023-02-19T22:06:12.648" v="9"/>
          <ac:spMkLst>
            <pc:docMk/>
            <pc:sldMk cId="574761515" sldId="276"/>
            <ac:spMk id="6" creationId="{00000000-0000-0000-0000-000000000000}"/>
          </ac:spMkLst>
        </pc:spChg>
        <pc:spChg chg="mod ord">
          <ac:chgData name="Noreen Akhtar (2016543)" userId="S::2016543@student.uwtsd.ac.uk::3d6993bf-0795-4c6d-b5e4-a8fd3f9ffc66" providerId="AD" clId="Web-{1F82BDC8-96DA-C8D9-7283-5CB976A9CFAF}" dt="2023-02-19T22:06:12.648" v="9"/>
          <ac:spMkLst>
            <pc:docMk/>
            <pc:sldMk cId="574761515" sldId="276"/>
            <ac:spMk id="8" creationId="{D145A16A-6867-98C4-01CB-C71FAFF97101}"/>
          </ac:spMkLst>
        </pc:spChg>
      </pc:sldChg>
      <pc:sldChg chg="addSp modSp">
        <pc:chgData name="Noreen Akhtar (2016543)" userId="S::2016543@student.uwtsd.ac.uk::3d6993bf-0795-4c6d-b5e4-a8fd3f9ffc66" providerId="AD" clId="Web-{1F82BDC8-96DA-C8D9-7283-5CB976A9CFAF}" dt="2023-02-19T22:08:00.245" v="14" actId="14100"/>
        <pc:sldMkLst>
          <pc:docMk/>
          <pc:sldMk cId="615019515" sldId="279"/>
        </pc:sldMkLst>
        <pc:spChg chg="add mod">
          <ac:chgData name="Noreen Akhtar (2016543)" userId="S::2016543@student.uwtsd.ac.uk::3d6993bf-0795-4c6d-b5e4-a8fd3f9ffc66" providerId="AD" clId="Web-{1F82BDC8-96DA-C8D9-7283-5CB976A9CFAF}" dt="2023-02-19T22:08:00.245" v="14" actId="14100"/>
          <ac:spMkLst>
            <pc:docMk/>
            <pc:sldMk cId="615019515" sldId="279"/>
            <ac:spMk id="2" creationId="{8A9A342F-4F6D-DE2F-F5A2-2A56AE2DF622}"/>
          </ac:spMkLst>
        </pc:spChg>
      </pc:sldChg>
    </pc:docChg>
  </pc:docChgLst>
  <pc:docChgLst>
    <pc:chgData name="Noreen Akhtar (2016543)" userId="S::2016543@student.uwtsd.ac.uk::3d6993bf-0795-4c6d-b5e4-a8fd3f9ffc66" providerId="AD" clId="Web-{2A93EE56-F66A-E9FD-5EBE-B509C7A2AC57}"/>
    <pc:docChg chg="modSld">
      <pc:chgData name="Noreen Akhtar (2016543)" userId="S::2016543@student.uwtsd.ac.uk::3d6993bf-0795-4c6d-b5e4-a8fd3f9ffc66" providerId="AD" clId="Web-{2A93EE56-F66A-E9FD-5EBE-B509C7A2AC57}" dt="2023-02-21T13:10:30.718" v="92" actId="1076"/>
      <pc:docMkLst>
        <pc:docMk/>
      </pc:docMkLst>
      <pc:sldChg chg="modSp">
        <pc:chgData name="Noreen Akhtar (2016543)" userId="S::2016543@student.uwtsd.ac.uk::3d6993bf-0795-4c6d-b5e4-a8fd3f9ffc66" providerId="AD" clId="Web-{2A93EE56-F66A-E9FD-5EBE-B509C7A2AC57}" dt="2023-02-20T17:11:28.990" v="63" actId="20577"/>
        <pc:sldMkLst>
          <pc:docMk/>
          <pc:sldMk cId="168541931" sldId="268"/>
        </pc:sldMkLst>
        <pc:spChg chg="mod">
          <ac:chgData name="Noreen Akhtar (2016543)" userId="S::2016543@student.uwtsd.ac.uk::3d6993bf-0795-4c6d-b5e4-a8fd3f9ffc66" providerId="AD" clId="Web-{2A93EE56-F66A-E9FD-5EBE-B509C7A2AC57}" dt="2023-02-20T17:11:28.990" v="63" actId="20577"/>
          <ac:spMkLst>
            <pc:docMk/>
            <pc:sldMk cId="168541931" sldId="268"/>
            <ac:spMk id="4" creationId="{B6C83D3E-9EB5-B354-F621-4F5E382C7F9B}"/>
          </ac:spMkLst>
        </pc:spChg>
      </pc:sldChg>
      <pc:sldChg chg="modNotes">
        <pc:chgData name="Noreen Akhtar (2016543)" userId="S::2016543@student.uwtsd.ac.uk::3d6993bf-0795-4c6d-b5e4-a8fd3f9ffc66" providerId="AD" clId="Web-{2A93EE56-F66A-E9FD-5EBE-B509C7A2AC57}" dt="2023-02-20T16:57:28.944" v="14"/>
        <pc:sldMkLst>
          <pc:docMk/>
          <pc:sldMk cId="2738176276" sldId="273"/>
        </pc:sldMkLst>
      </pc:sldChg>
      <pc:sldChg chg="addSp delSp modSp modNotes">
        <pc:chgData name="Noreen Akhtar (2016543)" userId="S::2016543@student.uwtsd.ac.uk::3d6993bf-0795-4c6d-b5e4-a8fd3f9ffc66" providerId="AD" clId="Web-{2A93EE56-F66A-E9FD-5EBE-B509C7A2AC57}" dt="2023-02-21T13:10:30.718" v="92" actId="1076"/>
        <pc:sldMkLst>
          <pc:docMk/>
          <pc:sldMk cId="213999014" sldId="274"/>
        </pc:sldMkLst>
        <pc:spChg chg="del mod">
          <ac:chgData name="Noreen Akhtar (2016543)" userId="S::2016543@student.uwtsd.ac.uk::3d6993bf-0795-4c6d-b5e4-a8fd3f9ffc66" providerId="AD" clId="Web-{2A93EE56-F66A-E9FD-5EBE-B509C7A2AC57}" dt="2023-02-21T13:10:00.998" v="86"/>
          <ac:spMkLst>
            <pc:docMk/>
            <pc:sldMk cId="213999014" sldId="274"/>
            <ac:spMk id="4" creationId="{F4474AA4-84CE-79D7-22E9-D8EB95284398}"/>
          </ac:spMkLst>
        </pc:spChg>
        <pc:spChg chg="mod">
          <ac:chgData name="Noreen Akhtar (2016543)" userId="S::2016543@student.uwtsd.ac.uk::3d6993bf-0795-4c6d-b5e4-a8fd3f9ffc66" providerId="AD" clId="Web-{2A93EE56-F66A-E9FD-5EBE-B509C7A2AC57}" dt="2023-02-21T13:10:18.296" v="90" actId="14100"/>
          <ac:spMkLst>
            <pc:docMk/>
            <pc:sldMk cId="213999014" sldId="274"/>
            <ac:spMk id="41" creationId="{41E59BCE-4D76-895A-5365-C12DB435EE32}"/>
          </ac:spMkLst>
        </pc:spChg>
        <pc:picChg chg="add mod">
          <ac:chgData name="Noreen Akhtar (2016543)" userId="S::2016543@student.uwtsd.ac.uk::3d6993bf-0795-4c6d-b5e4-a8fd3f9ffc66" providerId="AD" clId="Web-{2A93EE56-F66A-E9FD-5EBE-B509C7A2AC57}" dt="2023-02-21T13:10:30.718" v="92" actId="1076"/>
          <ac:picMkLst>
            <pc:docMk/>
            <pc:sldMk cId="213999014" sldId="274"/>
            <ac:picMk id="3" creationId="{31B0DA7C-7B68-A207-4734-54F98906C14A}"/>
          </ac:picMkLst>
        </pc:picChg>
      </pc:sldChg>
      <pc:sldChg chg="modNotes">
        <pc:chgData name="Noreen Akhtar (2016543)" userId="S::2016543@student.uwtsd.ac.uk::3d6993bf-0795-4c6d-b5e4-a8fd3f9ffc66" providerId="AD" clId="Web-{2A93EE56-F66A-E9FD-5EBE-B509C7A2AC57}" dt="2023-02-20T15:53:22.409" v="1"/>
        <pc:sldMkLst>
          <pc:docMk/>
          <pc:sldMk cId="574761515" sldId="276"/>
        </pc:sldMkLst>
      </pc:sldChg>
      <pc:sldChg chg="modSp">
        <pc:chgData name="Noreen Akhtar (2016543)" userId="S::2016543@student.uwtsd.ac.uk::3d6993bf-0795-4c6d-b5e4-a8fd3f9ffc66" providerId="AD" clId="Web-{2A93EE56-F66A-E9FD-5EBE-B509C7A2AC57}" dt="2023-02-21T13:08:03.495" v="76" actId="20577"/>
        <pc:sldMkLst>
          <pc:docMk/>
          <pc:sldMk cId="3672662330" sldId="283"/>
        </pc:sldMkLst>
        <pc:spChg chg="mod">
          <ac:chgData name="Noreen Akhtar (2016543)" userId="S::2016543@student.uwtsd.ac.uk::3d6993bf-0795-4c6d-b5e4-a8fd3f9ffc66" providerId="AD" clId="Web-{2A93EE56-F66A-E9FD-5EBE-B509C7A2AC57}" dt="2023-02-21T13:08:03.495" v="76" actId="20577"/>
          <ac:spMkLst>
            <pc:docMk/>
            <pc:sldMk cId="3672662330" sldId="283"/>
            <ac:spMk id="6" creationId="{00000000-0000-0000-0000-000000000000}"/>
          </ac:spMkLst>
        </pc:spChg>
      </pc:sldChg>
    </pc:docChg>
  </pc:docChgLst>
  <pc:docChgLst>
    <pc:chgData name="Noreen Akhtar (2016543)" userId="S::2016543@student.uwtsd.ac.uk::3d6993bf-0795-4c6d-b5e4-a8fd3f9ffc66" providerId="AD" clId="Web-{403983D1-876D-C48D-AD1A-5071054EBAD0}"/>
    <pc:docChg chg="addSld delSld modSld sldOrd">
      <pc:chgData name="Noreen Akhtar (2016543)" userId="S::2016543@student.uwtsd.ac.uk::3d6993bf-0795-4c6d-b5e4-a8fd3f9ffc66" providerId="AD" clId="Web-{403983D1-876D-C48D-AD1A-5071054EBAD0}" dt="2023-02-27T23:19:30.340" v="337" actId="20577"/>
      <pc:docMkLst>
        <pc:docMk/>
      </pc:docMkLst>
      <pc:sldChg chg="modSp">
        <pc:chgData name="Noreen Akhtar (2016543)" userId="S::2016543@student.uwtsd.ac.uk::3d6993bf-0795-4c6d-b5e4-a8fd3f9ffc66" providerId="AD" clId="Web-{403983D1-876D-C48D-AD1A-5071054EBAD0}" dt="2023-02-27T17:45:29.705" v="326" actId="20577"/>
        <pc:sldMkLst>
          <pc:docMk/>
          <pc:sldMk cId="3456508599" sldId="269"/>
        </pc:sldMkLst>
        <pc:spChg chg="mod">
          <ac:chgData name="Noreen Akhtar (2016543)" userId="S::2016543@student.uwtsd.ac.uk::3d6993bf-0795-4c6d-b5e4-a8fd3f9ffc66" providerId="AD" clId="Web-{403983D1-876D-C48D-AD1A-5071054EBAD0}" dt="2023-02-27T17:45:29.705" v="326" actId="20577"/>
          <ac:spMkLst>
            <pc:docMk/>
            <pc:sldMk cId="3456508599" sldId="269"/>
            <ac:spMk id="2" creationId="{00000000-0000-0000-0000-000000000000}"/>
          </ac:spMkLst>
        </pc:spChg>
      </pc:sldChg>
      <pc:sldChg chg="modSp">
        <pc:chgData name="Noreen Akhtar (2016543)" userId="S::2016543@student.uwtsd.ac.uk::3d6993bf-0795-4c6d-b5e4-a8fd3f9ffc66" providerId="AD" clId="Web-{403983D1-876D-C48D-AD1A-5071054EBAD0}" dt="2023-02-26T22:27:39.019" v="315" actId="20577"/>
        <pc:sldMkLst>
          <pc:docMk/>
          <pc:sldMk cId="1205820953" sldId="275"/>
        </pc:sldMkLst>
        <pc:spChg chg="mod">
          <ac:chgData name="Noreen Akhtar (2016543)" userId="S::2016543@student.uwtsd.ac.uk::3d6993bf-0795-4c6d-b5e4-a8fd3f9ffc66" providerId="AD" clId="Web-{403983D1-876D-C48D-AD1A-5071054EBAD0}" dt="2023-02-26T22:27:39.019" v="315" actId="20577"/>
          <ac:spMkLst>
            <pc:docMk/>
            <pc:sldMk cId="1205820953" sldId="275"/>
            <ac:spMk id="6" creationId="{00000000-0000-0000-0000-000000000000}"/>
          </ac:spMkLst>
        </pc:spChg>
      </pc:sldChg>
      <pc:sldChg chg="addSp modSp">
        <pc:chgData name="Noreen Akhtar (2016543)" userId="S::2016543@student.uwtsd.ac.uk::3d6993bf-0795-4c6d-b5e4-a8fd3f9ffc66" providerId="AD" clId="Web-{403983D1-876D-C48D-AD1A-5071054EBAD0}" dt="2023-02-26T22:29:53.323" v="325" actId="1076"/>
        <pc:sldMkLst>
          <pc:docMk/>
          <pc:sldMk cId="1097111536" sldId="277"/>
        </pc:sldMkLst>
        <pc:spChg chg="add mod">
          <ac:chgData name="Noreen Akhtar (2016543)" userId="S::2016543@student.uwtsd.ac.uk::3d6993bf-0795-4c6d-b5e4-a8fd3f9ffc66" providerId="AD" clId="Web-{403983D1-876D-C48D-AD1A-5071054EBAD0}" dt="2023-02-26T22:29:53.323" v="325" actId="1076"/>
          <ac:spMkLst>
            <pc:docMk/>
            <pc:sldMk cId="1097111536" sldId="277"/>
            <ac:spMk id="3" creationId="{C1E1774B-08BF-10B0-406B-27C181F64C7B}"/>
          </ac:spMkLst>
        </pc:spChg>
        <pc:picChg chg="mod">
          <ac:chgData name="Noreen Akhtar (2016543)" userId="S::2016543@student.uwtsd.ac.uk::3d6993bf-0795-4c6d-b5e4-a8fd3f9ffc66" providerId="AD" clId="Web-{403983D1-876D-C48D-AD1A-5071054EBAD0}" dt="2023-02-26T22:29:27.322" v="321" actId="14100"/>
          <ac:picMkLst>
            <pc:docMk/>
            <pc:sldMk cId="1097111536" sldId="277"/>
            <ac:picMk id="5" creationId="{97B37F98-5C56-316B-6746-77BFFAF47ACF}"/>
          </ac:picMkLst>
        </pc:picChg>
      </pc:sldChg>
      <pc:sldChg chg="modSp">
        <pc:chgData name="Noreen Akhtar (2016543)" userId="S::2016543@student.uwtsd.ac.uk::3d6993bf-0795-4c6d-b5e4-a8fd3f9ffc66" providerId="AD" clId="Web-{403983D1-876D-C48D-AD1A-5071054EBAD0}" dt="2023-02-26T16:04:08.002" v="91" actId="20577"/>
        <pc:sldMkLst>
          <pc:docMk/>
          <pc:sldMk cId="3428990891" sldId="278"/>
        </pc:sldMkLst>
        <pc:spChg chg="mod">
          <ac:chgData name="Noreen Akhtar (2016543)" userId="S::2016543@student.uwtsd.ac.uk::3d6993bf-0795-4c6d-b5e4-a8fd3f9ffc66" providerId="AD" clId="Web-{403983D1-876D-C48D-AD1A-5071054EBAD0}" dt="2023-02-26T16:04:08.002" v="91" actId="20577"/>
          <ac:spMkLst>
            <pc:docMk/>
            <pc:sldMk cId="3428990891" sldId="278"/>
            <ac:spMk id="5" creationId="{1E7B5C1B-F2AB-64D7-ECCF-62B65AA61843}"/>
          </ac:spMkLst>
        </pc:spChg>
      </pc:sldChg>
      <pc:sldChg chg="modSp">
        <pc:chgData name="Noreen Akhtar (2016543)" userId="S::2016543@student.uwtsd.ac.uk::3d6993bf-0795-4c6d-b5e4-a8fd3f9ffc66" providerId="AD" clId="Web-{403983D1-876D-C48D-AD1A-5071054EBAD0}" dt="2023-02-26T15:39:37.852" v="62" actId="14100"/>
        <pc:sldMkLst>
          <pc:docMk/>
          <pc:sldMk cId="615019515" sldId="279"/>
        </pc:sldMkLst>
        <pc:spChg chg="mod">
          <ac:chgData name="Noreen Akhtar (2016543)" userId="S::2016543@student.uwtsd.ac.uk::3d6993bf-0795-4c6d-b5e4-a8fd3f9ffc66" providerId="AD" clId="Web-{403983D1-876D-C48D-AD1A-5071054EBAD0}" dt="2023-02-26T15:36:40.594" v="38" actId="1076"/>
          <ac:spMkLst>
            <pc:docMk/>
            <pc:sldMk cId="615019515" sldId="279"/>
            <ac:spMk id="3" creationId="{5AC3A916-2E47-A7B6-54E6-6F6FC508F7ED}"/>
          </ac:spMkLst>
        </pc:spChg>
        <pc:spChg chg="mod">
          <ac:chgData name="Noreen Akhtar (2016543)" userId="S::2016543@student.uwtsd.ac.uk::3d6993bf-0795-4c6d-b5e4-a8fd3f9ffc66" providerId="AD" clId="Web-{403983D1-876D-C48D-AD1A-5071054EBAD0}" dt="2023-02-26T15:39:37.852" v="62" actId="14100"/>
          <ac:spMkLst>
            <pc:docMk/>
            <pc:sldMk cId="615019515" sldId="279"/>
            <ac:spMk id="5" creationId="{65D89E4E-2A0B-763D-DD5B-1728CAF9EAA5}"/>
          </ac:spMkLst>
        </pc:spChg>
        <pc:spChg chg="mod">
          <ac:chgData name="Noreen Akhtar (2016543)" userId="S::2016543@student.uwtsd.ac.uk::3d6993bf-0795-4c6d-b5e4-a8fd3f9ffc66" providerId="AD" clId="Web-{403983D1-876D-C48D-AD1A-5071054EBAD0}" dt="2023-02-26T15:34:38.386" v="3" actId="1076"/>
          <ac:spMkLst>
            <pc:docMk/>
            <pc:sldMk cId="615019515" sldId="279"/>
            <ac:spMk id="7" creationId="{E3BC2519-6D5D-E854-6434-64ED0A063168}"/>
          </ac:spMkLst>
        </pc:spChg>
        <pc:spChg chg="mod">
          <ac:chgData name="Noreen Akhtar (2016543)" userId="S::2016543@student.uwtsd.ac.uk::3d6993bf-0795-4c6d-b5e4-a8fd3f9ffc66" providerId="AD" clId="Web-{403983D1-876D-C48D-AD1A-5071054EBAD0}" dt="2023-02-26T15:35:50.483" v="20" actId="14100"/>
          <ac:spMkLst>
            <pc:docMk/>
            <pc:sldMk cId="615019515" sldId="279"/>
            <ac:spMk id="8" creationId="{77EF1C92-204F-BB3C-BC86-0CE81D9FBD62}"/>
          </ac:spMkLst>
        </pc:spChg>
        <pc:spChg chg="mod">
          <ac:chgData name="Noreen Akhtar (2016543)" userId="S::2016543@student.uwtsd.ac.uk::3d6993bf-0795-4c6d-b5e4-a8fd3f9ffc66" providerId="AD" clId="Web-{403983D1-876D-C48D-AD1A-5071054EBAD0}" dt="2023-02-26T15:37:46.285" v="41" actId="20577"/>
          <ac:spMkLst>
            <pc:docMk/>
            <pc:sldMk cId="615019515" sldId="279"/>
            <ac:spMk id="10" creationId="{E81AECC4-E660-C9E7-63FE-F297694AB02F}"/>
          </ac:spMkLst>
        </pc:spChg>
      </pc:sldChg>
      <pc:sldChg chg="addSp delSp modSp mod setBg modClrScheme setClrOvrMap chgLayout">
        <pc:chgData name="Noreen Akhtar (2016543)" userId="S::2016543@student.uwtsd.ac.uk::3d6993bf-0795-4c6d-b5e4-a8fd3f9ffc66" providerId="AD" clId="Web-{403983D1-876D-C48D-AD1A-5071054EBAD0}" dt="2023-02-26T21:51:26.754" v="103" actId="1076"/>
        <pc:sldMkLst>
          <pc:docMk/>
          <pc:sldMk cId="1013232058" sldId="281"/>
        </pc:sldMkLst>
        <pc:spChg chg="mod ord">
          <ac:chgData name="Noreen Akhtar (2016543)" userId="S::2016543@student.uwtsd.ac.uk::3d6993bf-0795-4c6d-b5e4-a8fd3f9ffc66" providerId="AD" clId="Web-{403983D1-876D-C48D-AD1A-5071054EBAD0}" dt="2023-02-26T21:51:26.754" v="103" actId="1076"/>
          <ac:spMkLst>
            <pc:docMk/>
            <pc:sldMk cId="1013232058" sldId="281"/>
            <ac:spMk id="2" creationId="{7B6C7F7F-312D-95C9-54D5-F81DCAE56E5E}"/>
          </ac:spMkLst>
        </pc:spChg>
        <pc:spChg chg="del">
          <ac:chgData name="Noreen Akhtar (2016543)" userId="S::2016543@student.uwtsd.ac.uk::3d6993bf-0795-4c6d-b5e4-a8fd3f9ffc66" providerId="AD" clId="Web-{403983D1-876D-C48D-AD1A-5071054EBAD0}" dt="2023-02-26T21:49:50.670" v="92"/>
          <ac:spMkLst>
            <pc:docMk/>
            <pc:sldMk cId="1013232058" sldId="281"/>
            <ac:spMk id="3" creationId="{92EBC04F-05E5-4DE4-DB77-B064A1B662BC}"/>
          </ac:spMkLst>
        </pc:spChg>
        <pc:spChg chg="add">
          <ac:chgData name="Noreen Akhtar (2016543)" userId="S::2016543@student.uwtsd.ac.uk::3d6993bf-0795-4c6d-b5e4-a8fd3f9ffc66" providerId="AD" clId="Web-{403983D1-876D-C48D-AD1A-5071054EBAD0}" dt="2023-02-26T21:50:47.845" v="98"/>
          <ac:spMkLst>
            <pc:docMk/>
            <pc:sldMk cId="1013232058" sldId="281"/>
            <ac:spMk id="7" creationId="{66B332A4-D438-4773-A77F-5ED49A448D9D}"/>
          </ac:spMkLst>
        </pc:spChg>
        <pc:spChg chg="add">
          <ac:chgData name="Noreen Akhtar (2016543)" userId="S::2016543@student.uwtsd.ac.uk::3d6993bf-0795-4c6d-b5e4-a8fd3f9ffc66" providerId="AD" clId="Web-{403983D1-876D-C48D-AD1A-5071054EBAD0}" dt="2023-02-26T21:50:47.845" v="98"/>
          <ac:spMkLst>
            <pc:docMk/>
            <pc:sldMk cId="1013232058" sldId="281"/>
            <ac:spMk id="9" creationId="{DF9AD32D-FF05-44F4-BD4D-9CEE89B71EB9}"/>
          </ac:spMkLst>
        </pc:spChg>
      </pc:sldChg>
      <pc:sldChg chg="modSp add del ord modTransition">
        <pc:chgData name="Noreen Akhtar (2016543)" userId="S::2016543@student.uwtsd.ac.uk::3d6993bf-0795-4c6d-b5e4-a8fd3f9ffc66" providerId="AD" clId="Web-{403983D1-876D-C48D-AD1A-5071054EBAD0}" dt="2023-02-26T22:23:11.816" v="288" actId="20577"/>
        <pc:sldMkLst>
          <pc:docMk/>
          <pc:sldMk cId="3672662330" sldId="283"/>
        </pc:sldMkLst>
        <pc:spChg chg="mod">
          <ac:chgData name="Noreen Akhtar (2016543)" userId="S::2016543@student.uwtsd.ac.uk::3d6993bf-0795-4c6d-b5e4-a8fd3f9ffc66" providerId="AD" clId="Web-{403983D1-876D-C48D-AD1A-5071054EBAD0}" dt="2023-02-26T22:21:15.324" v="277" actId="1076"/>
          <ac:spMkLst>
            <pc:docMk/>
            <pc:sldMk cId="3672662330" sldId="283"/>
            <ac:spMk id="2" creationId="{00000000-0000-0000-0000-000000000000}"/>
          </ac:spMkLst>
        </pc:spChg>
        <pc:spChg chg="mod">
          <ac:chgData name="Noreen Akhtar (2016543)" userId="S::2016543@student.uwtsd.ac.uk::3d6993bf-0795-4c6d-b5e4-a8fd3f9ffc66" providerId="AD" clId="Web-{403983D1-876D-C48D-AD1A-5071054EBAD0}" dt="2023-02-26T22:23:11.816" v="288" actId="20577"/>
          <ac:spMkLst>
            <pc:docMk/>
            <pc:sldMk cId="3672662330" sldId="283"/>
            <ac:spMk id="6" creationId="{00000000-0000-0000-0000-000000000000}"/>
          </ac:spMkLst>
        </pc:spChg>
      </pc:sldChg>
      <pc:sldChg chg="modSp">
        <pc:chgData name="Noreen Akhtar (2016543)" userId="S::2016543@student.uwtsd.ac.uk::3d6993bf-0795-4c6d-b5e4-a8fd3f9ffc66" providerId="AD" clId="Web-{403983D1-876D-C48D-AD1A-5071054EBAD0}" dt="2023-02-26T15:40:21.120" v="83" actId="20577"/>
        <pc:sldMkLst>
          <pc:docMk/>
          <pc:sldMk cId="258511277" sldId="284"/>
        </pc:sldMkLst>
        <pc:spChg chg="mod">
          <ac:chgData name="Noreen Akhtar (2016543)" userId="S::2016543@student.uwtsd.ac.uk::3d6993bf-0795-4c6d-b5e4-a8fd3f9ffc66" providerId="AD" clId="Web-{403983D1-876D-C48D-AD1A-5071054EBAD0}" dt="2023-02-26T15:40:21.120" v="83" actId="20577"/>
          <ac:spMkLst>
            <pc:docMk/>
            <pc:sldMk cId="258511277" sldId="284"/>
            <ac:spMk id="8" creationId="{6E0D3C27-0D39-AEC0-50D3-DEA5F55B8369}"/>
          </ac:spMkLst>
        </pc:spChg>
      </pc:sldChg>
      <pc:sldChg chg="addSp delSp modSp add ord replId">
        <pc:chgData name="Noreen Akhtar (2016543)" userId="S::2016543@student.uwtsd.ac.uk::3d6993bf-0795-4c6d-b5e4-a8fd3f9ffc66" providerId="AD" clId="Web-{403983D1-876D-C48D-AD1A-5071054EBAD0}" dt="2023-02-26T22:24:40.181" v="297" actId="20577"/>
        <pc:sldMkLst>
          <pc:docMk/>
          <pc:sldMk cId="1569130435" sldId="285"/>
        </pc:sldMkLst>
        <pc:spChg chg="add del mod">
          <ac:chgData name="Noreen Akhtar (2016543)" userId="S::2016543@student.uwtsd.ac.uk::3d6993bf-0795-4c6d-b5e4-a8fd3f9ffc66" providerId="AD" clId="Web-{403983D1-876D-C48D-AD1A-5071054EBAD0}" dt="2023-02-26T22:02:04.283" v="136"/>
          <ac:spMkLst>
            <pc:docMk/>
            <pc:sldMk cId="1569130435" sldId="285"/>
            <ac:spMk id="3" creationId="{2DF13F9E-72DD-915B-5B0D-D8407E472302}"/>
          </ac:spMkLst>
        </pc:spChg>
        <pc:spChg chg="mod">
          <ac:chgData name="Noreen Akhtar (2016543)" userId="S::2016543@student.uwtsd.ac.uk::3d6993bf-0795-4c6d-b5e4-a8fd3f9ffc66" providerId="AD" clId="Web-{403983D1-876D-C48D-AD1A-5071054EBAD0}" dt="2023-02-26T22:24:40.181" v="297" actId="20577"/>
          <ac:spMkLst>
            <pc:docMk/>
            <pc:sldMk cId="1569130435" sldId="285"/>
            <ac:spMk id="6" creationId="{00000000-0000-0000-0000-000000000000}"/>
          </ac:spMkLst>
        </pc:spChg>
      </pc:sldChg>
      <pc:sldChg chg="modSp add ord replId">
        <pc:chgData name="Noreen Akhtar (2016543)" userId="S::2016543@student.uwtsd.ac.uk::3d6993bf-0795-4c6d-b5e4-a8fd3f9ffc66" providerId="AD" clId="Web-{403983D1-876D-C48D-AD1A-5071054EBAD0}" dt="2023-02-26T22:28:02.005" v="316" actId="1076"/>
        <pc:sldMkLst>
          <pc:docMk/>
          <pc:sldMk cId="3970975608" sldId="286"/>
        </pc:sldMkLst>
        <pc:spChg chg="mod">
          <ac:chgData name="Noreen Akhtar (2016543)" userId="S::2016543@student.uwtsd.ac.uk::3d6993bf-0795-4c6d-b5e4-a8fd3f9ffc66" providerId="AD" clId="Web-{403983D1-876D-C48D-AD1A-5071054EBAD0}" dt="2023-02-26T22:28:02.005" v="316" actId="1076"/>
          <ac:spMkLst>
            <pc:docMk/>
            <pc:sldMk cId="3970975608" sldId="286"/>
            <ac:spMk id="2" creationId="{00000000-0000-0000-0000-000000000000}"/>
          </ac:spMkLst>
        </pc:spChg>
        <pc:spChg chg="mod">
          <ac:chgData name="Noreen Akhtar (2016543)" userId="S::2016543@student.uwtsd.ac.uk::3d6993bf-0795-4c6d-b5e4-a8fd3f9ffc66" providerId="AD" clId="Web-{403983D1-876D-C48D-AD1A-5071054EBAD0}" dt="2023-02-26T22:25:59.560" v="307" actId="20577"/>
          <ac:spMkLst>
            <pc:docMk/>
            <pc:sldMk cId="3970975608" sldId="286"/>
            <ac:spMk id="6" creationId="{00000000-0000-0000-0000-000000000000}"/>
          </ac:spMkLst>
        </pc:spChg>
      </pc:sldChg>
      <pc:sldChg chg="modSp new ord">
        <pc:chgData name="Noreen Akhtar (2016543)" userId="S::2016543@student.uwtsd.ac.uk::3d6993bf-0795-4c6d-b5e4-a8fd3f9ffc66" providerId="AD" clId="Web-{403983D1-876D-C48D-AD1A-5071054EBAD0}" dt="2023-02-27T23:19:30.340" v="337" actId="20577"/>
        <pc:sldMkLst>
          <pc:docMk/>
          <pc:sldMk cId="1247487508" sldId="287"/>
        </pc:sldMkLst>
        <pc:spChg chg="mod">
          <ac:chgData name="Noreen Akhtar (2016543)" userId="S::2016543@student.uwtsd.ac.uk::3d6993bf-0795-4c6d-b5e4-a8fd3f9ffc66" providerId="AD" clId="Web-{403983D1-876D-C48D-AD1A-5071054EBAD0}" dt="2023-02-27T23:19:30.340" v="337" actId="20577"/>
          <ac:spMkLst>
            <pc:docMk/>
            <pc:sldMk cId="1247487508" sldId="287"/>
            <ac:spMk id="2" creationId="{61427F34-E946-02EB-393D-80929EC5525D}"/>
          </ac:spMkLst>
        </pc:spChg>
      </pc:sldChg>
    </pc:docChg>
  </pc:docChgLst>
  <pc:docChgLst>
    <pc:chgData name="Noreen Akhtar (2016543)" userId="S::2016543@student.uwtsd.ac.uk::3d6993bf-0795-4c6d-b5e4-a8fd3f9ffc66" providerId="AD" clId="Web-{C15C69A2-42CF-A2DA-09E9-D301A4818F57}"/>
    <pc:docChg chg="modSld">
      <pc:chgData name="Noreen Akhtar (2016543)" userId="S::2016543@student.uwtsd.ac.uk::3d6993bf-0795-4c6d-b5e4-a8fd3f9ffc66" providerId="AD" clId="Web-{C15C69A2-42CF-A2DA-09E9-D301A4818F57}" dt="2023-02-26T15:32:10.011" v="366" actId="1076"/>
      <pc:docMkLst>
        <pc:docMk/>
      </pc:docMkLst>
      <pc:sldChg chg="addSp delSp modSp">
        <pc:chgData name="Noreen Akhtar (2016543)" userId="S::2016543@student.uwtsd.ac.uk::3d6993bf-0795-4c6d-b5e4-a8fd3f9ffc66" providerId="AD" clId="Web-{C15C69A2-42CF-A2DA-09E9-D301A4818F57}" dt="2023-02-26T15:27:54.470" v="338" actId="1076"/>
        <pc:sldMkLst>
          <pc:docMk/>
          <pc:sldMk cId="168541931" sldId="268"/>
        </pc:sldMkLst>
        <pc:spChg chg="mod">
          <ac:chgData name="Noreen Akhtar (2016543)" userId="S::2016543@student.uwtsd.ac.uk::3d6993bf-0795-4c6d-b5e4-a8fd3f9ffc66" providerId="AD" clId="Web-{C15C69A2-42CF-A2DA-09E9-D301A4818F57}" dt="2023-02-25T23:16:22.585" v="244" actId="1076"/>
          <ac:spMkLst>
            <pc:docMk/>
            <pc:sldMk cId="168541931" sldId="268"/>
            <ac:spMk id="2" creationId="{00000000-0000-0000-0000-000000000000}"/>
          </ac:spMkLst>
        </pc:spChg>
        <pc:spChg chg="add mod">
          <ac:chgData name="Noreen Akhtar (2016543)" userId="S::2016543@student.uwtsd.ac.uk::3d6993bf-0795-4c6d-b5e4-a8fd3f9ffc66" providerId="AD" clId="Web-{C15C69A2-42CF-A2DA-09E9-D301A4818F57}" dt="2023-02-26T15:27:43.298" v="336" actId="1076"/>
          <ac:spMkLst>
            <pc:docMk/>
            <pc:sldMk cId="168541931" sldId="268"/>
            <ac:spMk id="3" creationId="{1E3C83F6-1426-8C4C-AE87-93ED07526101}"/>
          </ac:spMkLst>
        </pc:spChg>
        <pc:spChg chg="add mod">
          <ac:chgData name="Noreen Akhtar (2016543)" userId="S::2016543@student.uwtsd.ac.uk::3d6993bf-0795-4c6d-b5e4-a8fd3f9ffc66" providerId="AD" clId="Web-{C15C69A2-42CF-A2DA-09E9-D301A4818F57}" dt="2023-02-26T15:27:50.533" v="337" actId="1076"/>
          <ac:spMkLst>
            <pc:docMk/>
            <pc:sldMk cId="168541931" sldId="268"/>
            <ac:spMk id="4" creationId="{5CBC966A-6265-4BF0-06DC-29AD24020181}"/>
          </ac:spMkLst>
        </pc:spChg>
        <pc:spChg chg="del mod">
          <ac:chgData name="Noreen Akhtar (2016543)" userId="S::2016543@student.uwtsd.ac.uk::3d6993bf-0795-4c6d-b5e4-a8fd3f9ffc66" providerId="AD" clId="Web-{C15C69A2-42CF-A2DA-09E9-D301A4818F57}" dt="2023-02-25T21:16:26.334" v="8"/>
          <ac:spMkLst>
            <pc:docMk/>
            <pc:sldMk cId="168541931" sldId="268"/>
            <ac:spMk id="4" creationId="{B6C83D3E-9EB5-B354-F621-4F5E382C7F9B}"/>
          </ac:spMkLst>
        </pc:spChg>
        <pc:spChg chg="add mod">
          <ac:chgData name="Noreen Akhtar (2016543)" userId="S::2016543@student.uwtsd.ac.uk::3d6993bf-0795-4c6d-b5e4-a8fd3f9ffc66" providerId="AD" clId="Web-{C15C69A2-42CF-A2DA-09E9-D301A4818F57}" dt="2023-02-26T15:27:54.470" v="338" actId="1076"/>
          <ac:spMkLst>
            <pc:docMk/>
            <pc:sldMk cId="168541931" sldId="268"/>
            <ac:spMk id="5" creationId="{1F306CF7-B612-DB31-6E59-437118CC9D5D}"/>
          </ac:spMkLst>
        </pc:spChg>
        <pc:spChg chg="add del mod">
          <ac:chgData name="Noreen Akhtar (2016543)" userId="S::2016543@student.uwtsd.ac.uk::3d6993bf-0795-4c6d-b5e4-a8fd3f9ffc66" providerId="AD" clId="Web-{C15C69A2-42CF-A2DA-09E9-D301A4818F57}" dt="2023-02-25T23:14:19.420" v="217"/>
          <ac:spMkLst>
            <pc:docMk/>
            <pc:sldMk cId="168541931" sldId="268"/>
            <ac:spMk id="6" creationId="{0A4191AF-3A88-0B07-AAC6-0BF90C20CA24}"/>
          </ac:spMkLst>
        </pc:spChg>
        <pc:spChg chg="add mod">
          <ac:chgData name="Noreen Akhtar (2016543)" userId="S::2016543@student.uwtsd.ac.uk::3d6993bf-0795-4c6d-b5e4-a8fd3f9ffc66" providerId="AD" clId="Web-{C15C69A2-42CF-A2DA-09E9-D301A4818F57}" dt="2023-02-26T15:26:38.655" v="314" actId="20577"/>
          <ac:spMkLst>
            <pc:docMk/>
            <pc:sldMk cId="168541931" sldId="268"/>
            <ac:spMk id="7" creationId="{4AEA642D-19A1-E0EE-24B8-D1192CCF48A1}"/>
          </ac:spMkLst>
        </pc:spChg>
        <pc:picChg chg="add del mod ord">
          <ac:chgData name="Noreen Akhtar (2016543)" userId="S::2016543@student.uwtsd.ac.uk::3d6993bf-0795-4c6d-b5e4-a8fd3f9ffc66" providerId="AD" clId="Web-{C15C69A2-42CF-A2DA-09E9-D301A4818F57}" dt="2023-02-25T21:20:29.877" v="15"/>
          <ac:picMkLst>
            <pc:docMk/>
            <pc:sldMk cId="168541931" sldId="268"/>
            <ac:picMk id="3" creationId="{FCD7FBE0-ADF4-5CFC-D817-48C35C48A9C0}"/>
          </ac:picMkLst>
        </pc:picChg>
      </pc:sldChg>
      <pc:sldChg chg="addSp delSp modSp mod modClrScheme chgLayout">
        <pc:chgData name="Noreen Akhtar (2016543)" userId="S::2016543@student.uwtsd.ac.uk::3d6993bf-0795-4c6d-b5e4-a8fd3f9ffc66" providerId="AD" clId="Web-{C15C69A2-42CF-A2DA-09E9-D301A4818F57}" dt="2023-02-26T15:18:09.727" v="287" actId="20577"/>
        <pc:sldMkLst>
          <pc:docMk/>
          <pc:sldMk cId="3456508599" sldId="269"/>
        </pc:sldMkLst>
        <pc:spChg chg="mod ord">
          <ac:chgData name="Noreen Akhtar (2016543)" userId="S::2016543@student.uwtsd.ac.uk::3d6993bf-0795-4c6d-b5e4-a8fd3f9ffc66" providerId="AD" clId="Web-{C15C69A2-42CF-A2DA-09E9-D301A4818F57}" dt="2023-02-26T15:18:09.727" v="287" actId="20577"/>
          <ac:spMkLst>
            <pc:docMk/>
            <pc:sldMk cId="3456508599" sldId="269"/>
            <ac:spMk id="2" creationId="{00000000-0000-0000-0000-000000000000}"/>
          </ac:spMkLst>
        </pc:spChg>
        <pc:spChg chg="del mod ord">
          <ac:chgData name="Noreen Akhtar (2016543)" userId="S::2016543@student.uwtsd.ac.uk::3d6993bf-0795-4c6d-b5e4-a8fd3f9ffc66" providerId="AD" clId="Web-{C15C69A2-42CF-A2DA-09E9-D301A4818F57}" dt="2023-02-25T23:19:12.800" v="251"/>
          <ac:spMkLst>
            <pc:docMk/>
            <pc:sldMk cId="3456508599" sldId="269"/>
            <ac:spMk id="3" creationId="{00000000-0000-0000-0000-000000000000}"/>
          </ac:spMkLst>
        </pc:spChg>
        <pc:spChg chg="add mod">
          <ac:chgData name="Noreen Akhtar (2016543)" userId="S::2016543@student.uwtsd.ac.uk::3d6993bf-0795-4c6d-b5e4-a8fd3f9ffc66" providerId="AD" clId="Web-{C15C69A2-42CF-A2DA-09E9-D301A4818F57}" dt="2023-02-26T15:15:59.801" v="263" actId="1076"/>
          <ac:spMkLst>
            <pc:docMk/>
            <pc:sldMk cId="3456508599" sldId="269"/>
            <ac:spMk id="3" creationId="{C9C434F3-4478-73DD-C625-AC39643ED46F}"/>
          </ac:spMkLst>
        </pc:spChg>
        <pc:spChg chg="add del mod">
          <ac:chgData name="Noreen Akhtar (2016543)" userId="S::2016543@student.uwtsd.ac.uk::3d6993bf-0795-4c6d-b5e4-a8fd3f9ffc66" providerId="AD" clId="Web-{C15C69A2-42CF-A2DA-09E9-D301A4818F57}" dt="2023-02-26T15:15:41.547" v="258"/>
          <ac:spMkLst>
            <pc:docMk/>
            <pc:sldMk cId="3456508599" sldId="269"/>
            <ac:spMk id="5" creationId="{631EBC05-051B-A4E1-9970-187AE1EC8903}"/>
          </ac:spMkLst>
        </pc:spChg>
        <pc:spChg chg="del">
          <ac:chgData name="Noreen Akhtar (2016543)" userId="S::2016543@student.uwtsd.ac.uk::3d6993bf-0795-4c6d-b5e4-a8fd3f9ffc66" providerId="AD" clId="Web-{C15C69A2-42CF-A2DA-09E9-D301A4818F57}" dt="2023-02-25T23:17:29.199" v="250"/>
          <ac:spMkLst>
            <pc:docMk/>
            <pc:sldMk cId="3456508599" sldId="269"/>
            <ac:spMk id="6" creationId="{136934DB-F361-74CD-512E-CCF743FF2270}"/>
          </ac:spMkLst>
        </pc:spChg>
        <pc:picChg chg="add mod ord">
          <ac:chgData name="Noreen Akhtar (2016543)" userId="S::2016543@student.uwtsd.ac.uk::3d6993bf-0795-4c6d-b5e4-a8fd3f9ffc66" providerId="AD" clId="Web-{C15C69A2-42CF-A2DA-09E9-D301A4818F57}" dt="2023-02-26T15:16:31.083" v="268" actId="14100"/>
          <ac:picMkLst>
            <pc:docMk/>
            <pc:sldMk cId="3456508599" sldId="269"/>
            <ac:picMk id="4" creationId="{0CE6E046-5E48-2038-4811-CD82292728D3}"/>
          </ac:picMkLst>
        </pc:picChg>
      </pc:sldChg>
      <pc:sldChg chg="modSp">
        <pc:chgData name="Noreen Akhtar (2016543)" userId="S::2016543@student.uwtsd.ac.uk::3d6993bf-0795-4c6d-b5e4-a8fd3f9ffc66" providerId="AD" clId="Web-{C15C69A2-42CF-A2DA-09E9-D301A4818F57}" dt="2023-02-24T23:12:43.033" v="1" actId="1076"/>
        <pc:sldMkLst>
          <pc:docMk/>
          <pc:sldMk cId="3029429633" sldId="271"/>
        </pc:sldMkLst>
        <pc:spChg chg="mod">
          <ac:chgData name="Noreen Akhtar (2016543)" userId="S::2016543@student.uwtsd.ac.uk::3d6993bf-0795-4c6d-b5e4-a8fd3f9ffc66" providerId="AD" clId="Web-{C15C69A2-42CF-A2DA-09E9-D301A4818F57}" dt="2023-02-24T23:12:43.033" v="1" actId="1076"/>
          <ac:spMkLst>
            <pc:docMk/>
            <pc:sldMk cId="3029429633" sldId="271"/>
            <ac:spMk id="4" creationId="{FFD16A50-8004-5767-DB92-DB2D391CB1D2}"/>
          </ac:spMkLst>
        </pc:spChg>
        <pc:spChg chg="mod">
          <ac:chgData name="Noreen Akhtar (2016543)" userId="S::2016543@student.uwtsd.ac.uk::3d6993bf-0795-4c6d-b5e4-a8fd3f9ffc66" providerId="AD" clId="Web-{C15C69A2-42CF-A2DA-09E9-D301A4818F57}" dt="2023-02-24T23:12:38.142" v="0" actId="1076"/>
          <ac:spMkLst>
            <pc:docMk/>
            <pc:sldMk cId="3029429633" sldId="271"/>
            <ac:spMk id="6" creationId="{749A013C-7C2C-8387-1271-C8887A023FAA}"/>
          </ac:spMkLst>
        </pc:spChg>
      </pc:sldChg>
      <pc:sldChg chg="modNotes">
        <pc:chgData name="Noreen Akhtar (2016543)" userId="S::2016543@student.uwtsd.ac.uk::3d6993bf-0795-4c6d-b5e4-a8fd3f9ffc66" providerId="AD" clId="Web-{C15C69A2-42CF-A2DA-09E9-D301A4818F57}" dt="2023-02-24T23:19:45.748" v="4"/>
        <pc:sldMkLst>
          <pc:docMk/>
          <pc:sldMk cId="213999014" sldId="274"/>
        </pc:sldMkLst>
      </pc:sldChg>
      <pc:sldChg chg="modSp">
        <pc:chgData name="Noreen Akhtar (2016543)" userId="S::2016543@student.uwtsd.ac.uk::3d6993bf-0795-4c6d-b5e4-a8fd3f9ffc66" providerId="AD" clId="Web-{C15C69A2-42CF-A2DA-09E9-D301A4818F57}" dt="2023-02-26T15:29:15.411" v="345" actId="1076"/>
        <pc:sldMkLst>
          <pc:docMk/>
          <pc:sldMk cId="574761515" sldId="276"/>
        </pc:sldMkLst>
        <pc:spChg chg="mod">
          <ac:chgData name="Noreen Akhtar (2016543)" userId="S::2016543@student.uwtsd.ac.uk::3d6993bf-0795-4c6d-b5e4-a8fd3f9ffc66" providerId="AD" clId="Web-{C15C69A2-42CF-A2DA-09E9-D301A4818F57}" dt="2023-02-26T15:29:15.411" v="345" actId="1076"/>
          <ac:spMkLst>
            <pc:docMk/>
            <pc:sldMk cId="574761515" sldId="276"/>
            <ac:spMk id="20" creationId="{DB19C519-CDDC-31FB-7136-245D7394D0FC}"/>
          </ac:spMkLst>
        </pc:spChg>
      </pc:sldChg>
      <pc:sldChg chg="modNotes">
        <pc:chgData name="Noreen Akhtar (2016543)" userId="S::2016543@student.uwtsd.ac.uk::3d6993bf-0795-4c6d-b5e4-a8fd3f9ffc66" providerId="AD" clId="Web-{C15C69A2-42CF-A2DA-09E9-D301A4818F57}" dt="2023-02-26T15:19:33.699" v="296"/>
        <pc:sldMkLst>
          <pc:docMk/>
          <pc:sldMk cId="3428990891" sldId="278"/>
        </pc:sldMkLst>
      </pc:sldChg>
      <pc:sldChg chg="modSp">
        <pc:chgData name="Noreen Akhtar (2016543)" userId="S::2016543@student.uwtsd.ac.uk::3d6993bf-0795-4c6d-b5e4-a8fd3f9ffc66" providerId="AD" clId="Web-{C15C69A2-42CF-A2DA-09E9-D301A4818F57}" dt="2023-02-26T15:32:10.011" v="366" actId="1076"/>
        <pc:sldMkLst>
          <pc:docMk/>
          <pc:sldMk cId="615019515" sldId="279"/>
        </pc:sldMkLst>
        <pc:spChg chg="mod">
          <ac:chgData name="Noreen Akhtar (2016543)" userId="S::2016543@student.uwtsd.ac.uk::3d6993bf-0795-4c6d-b5e4-a8fd3f9ffc66" providerId="AD" clId="Web-{C15C69A2-42CF-A2DA-09E9-D301A4818F57}" dt="2023-02-26T15:32:09.496" v="350" actId="20577"/>
          <ac:spMkLst>
            <pc:docMk/>
            <pc:sldMk cId="615019515" sldId="279"/>
            <ac:spMk id="6" creationId="{70900FFC-A35C-0537-4A15-5DDE4A8C2A2F}"/>
          </ac:spMkLst>
        </pc:spChg>
        <pc:spChg chg="mod">
          <ac:chgData name="Noreen Akhtar (2016543)" userId="S::2016543@student.uwtsd.ac.uk::3d6993bf-0795-4c6d-b5e4-a8fd3f9ffc66" providerId="AD" clId="Web-{C15C69A2-42CF-A2DA-09E9-D301A4818F57}" dt="2023-02-26T15:32:10.011" v="366" actId="1076"/>
          <ac:spMkLst>
            <pc:docMk/>
            <pc:sldMk cId="615019515" sldId="279"/>
            <ac:spMk id="7" creationId="{E3BC2519-6D5D-E854-6434-64ED0A063168}"/>
          </ac:spMkLst>
        </pc:spChg>
      </pc:sldChg>
      <pc:sldChg chg="modSp">
        <pc:chgData name="Noreen Akhtar (2016543)" userId="S::2016543@student.uwtsd.ac.uk::3d6993bf-0795-4c6d-b5e4-a8fd3f9ffc66" providerId="AD" clId="Web-{C15C69A2-42CF-A2DA-09E9-D301A4818F57}" dt="2023-02-26T15:18:30.838" v="291" actId="20577"/>
        <pc:sldMkLst>
          <pc:docMk/>
          <pc:sldMk cId="3672662330" sldId="283"/>
        </pc:sldMkLst>
        <pc:spChg chg="mod">
          <ac:chgData name="Noreen Akhtar (2016543)" userId="S::2016543@student.uwtsd.ac.uk::3d6993bf-0795-4c6d-b5e4-a8fd3f9ffc66" providerId="AD" clId="Web-{C15C69A2-42CF-A2DA-09E9-D301A4818F57}" dt="2023-02-26T15:18:30.838" v="291" actId="20577"/>
          <ac:spMkLst>
            <pc:docMk/>
            <pc:sldMk cId="3672662330" sldId="283"/>
            <ac:spMk id="6" creationId="{00000000-0000-0000-0000-000000000000}"/>
          </ac:spMkLst>
        </pc:spChg>
      </pc:sldChg>
    </pc:docChg>
  </pc:docChgLst>
  <pc:docChgLst>
    <pc:chgData name="Noreen Akhtar (2016543)" userId="S::2016543@student.uwtsd.ac.uk::3d6993bf-0795-4c6d-b5e4-a8fd3f9ffc66" providerId="AD" clId="Web-{1DE8D6BA-1581-9F2C-B4C4-237C0D2D0312}"/>
    <pc:docChg chg="addSld modSld">
      <pc:chgData name="Noreen Akhtar (2016543)" userId="S::2016543@student.uwtsd.ac.uk::3d6993bf-0795-4c6d-b5e4-a8fd3f9ffc66" providerId="AD" clId="Web-{1DE8D6BA-1581-9F2C-B4C4-237C0D2D0312}" dt="2023-02-24T22:32:03.894" v="781" actId="14100"/>
      <pc:docMkLst>
        <pc:docMk/>
      </pc:docMkLst>
      <pc:sldChg chg="addSp delSp modSp modNotes">
        <pc:chgData name="Noreen Akhtar (2016543)" userId="S::2016543@student.uwtsd.ac.uk::3d6993bf-0795-4c6d-b5e4-a8fd3f9ffc66" providerId="AD" clId="Web-{1DE8D6BA-1581-9F2C-B4C4-237C0D2D0312}" dt="2023-02-24T20:05:43.556" v="294"/>
        <pc:sldMkLst>
          <pc:docMk/>
          <pc:sldMk cId="2738176276" sldId="273"/>
        </pc:sldMkLst>
        <pc:spChg chg="del mod">
          <ac:chgData name="Noreen Akhtar (2016543)" userId="S::2016543@student.uwtsd.ac.uk::3d6993bf-0795-4c6d-b5e4-a8fd3f9ffc66" providerId="AD" clId="Web-{1DE8D6BA-1581-9F2C-B4C4-237C0D2D0312}" dt="2023-02-24T20:02:35.458" v="271"/>
          <ac:spMkLst>
            <pc:docMk/>
            <pc:sldMk cId="2738176276" sldId="273"/>
            <ac:spMk id="2" creationId="{4173D67E-059B-46C6-25D8-8C6C16CBF659}"/>
          </ac:spMkLst>
        </pc:spChg>
        <pc:spChg chg="mod">
          <ac:chgData name="Noreen Akhtar (2016543)" userId="S::2016543@student.uwtsd.ac.uk::3d6993bf-0795-4c6d-b5e4-a8fd3f9ffc66" providerId="AD" clId="Web-{1DE8D6BA-1581-9F2C-B4C4-237C0D2D0312}" dt="2023-02-24T20:03:54.303" v="282" actId="1076"/>
          <ac:spMkLst>
            <pc:docMk/>
            <pc:sldMk cId="2738176276" sldId="273"/>
            <ac:spMk id="3" creationId="{48077E78-140B-C2F5-183D-821B27FEEE31}"/>
          </ac:spMkLst>
        </pc:spChg>
        <pc:spChg chg="add mod">
          <ac:chgData name="Noreen Akhtar (2016543)" userId="S::2016543@student.uwtsd.ac.uk::3d6993bf-0795-4c6d-b5e4-a8fd3f9ffc66" providerId="AD" clId="Web-{1DE8D6BA-1581-9F2C-B4C4-237C0D2D0312}" dt="2023-02-24T20:03:11.662" v="276" actId="1076"/>
          <ac:spMkLst>
            <pc:docMk/>
            <pc:sldMk cId="2738176276" sldId="273"/>
            <ac:spMk id="4" creationId="{E97C755B-6594-FBCD-C694-144201BDD4F9}"/>
          </ac:spMkLst>
        </pc:spChg>
        <pc:spChg chg="add del">
          <ac:chgData name="Noreen Akhtar (2016543)" userId="S::2016543@student.uwtsd.ac.uk::3d6993bf-0795-4c6d-b5e4-a8fd3f9ffc66" providerId="AD" clId="Web-{1DE8D6BA-1581-9F2C-B4C4-237C0D2D0312}" dt="2023-02-24T20:05:43.556" v="294"/>
          <ac:spMkLst>
            <pc:docMk/>
            <pc:sldMk cId="2738176276" sldId="273"/>
            <ac:spMk id="5" creationId="{BFCFE023-07E7-1ABD-1A4D-3E3537B15FFA}"/>
          </ac:spMkLst>
        </pc:spChg>
        <pc:spChg chg="add mod">
          <ac:chgData name="Noreen Akhtar (2016543)" userId="S::2016543@student.uwtsd.ac.uk::3d6993bf-0795-4c6d-b5e4-a8fd3f9ffc66" providerId="AD" clId="Web-{1DE8D6BA-1581-9F2C-B4C4-237C0D2D0312}" dt="2023-02-24T20:05:32.931" v="293" actId="1076"/>
          <ac:spMkLst>
            <pc:docMk/>
            <pc:sldMk cId="2738176276" sldId="273"/>
            <ac:spMk id="8" creationId="{65D8F91D-DB97-4CB9-1926-33B895A3930D}"/>
          </ac:spMkLst>
        </pc:spChg>
        <pc:picChg chg="add mod">
          <ac:chgData name="Noreen Akhtar (2016543)" userId="S::2016543@student.uwtsd.ac.uk::3d6993bf-0795-4c6d-b5e4-a8fd3f9ffc66" providerId="AD" clId="Web-{1DE8D6BA-1581-9F2C-B4C4-237C0D2D0312}" dt="2023-02-24T20:02:50.646" v="274" actId="1076"/>
          <ac:picMkLst>
            <pc:docMk/>
            <pc:sldMk cId="2738176276" sldId="273"/>
            <ac:picMk id="6" creationId="{B92F5599-AB91-34BC-6652-B1CBAFCBE707}"/>
          </ac:picMkLst>
        </pc:picChg>
        <pc:picChg chg="add mod modCrop">
          <ac:chgData name="Noreen Akhtar (2016543)" userId="S::2016543@student.uwtsd.ac.uk::3d6993bf-0795-4c6d-b5e4-a8fd3f9ffc66" providerId="AD" clId="Web-{1DE8D6BA-1581-9F2C-B4C4-237C0D2D0312}" dt="2023-02-24T20:03:46.553" v="281" actId="1076"/>
          <ac:picMkLst>
            <pc:docMk/>
            <pc:sldMk cId="2738176276" sldId="273"/>
            <ac:picMk id="7" creationId="{1778FF27-E281-98CA-1042-BE20CAC142BB}"/>
          </ac:picMkLst>
        </pc:picChg>
      </pc:sldChg>
      <pc:sldChg chg="addSp delSp modSp">
        <pc:chgData name="Noreen Akhtar (2016543)" userId="S::2016543@student.uwtsd.ac.uk::3d6993bf-0795-4c6d-b5e4-a8fd3f9ffc66" providerId="AD" clId="Web-{1DE8D6BA-1581-9F2C-B4C4-237C0D2D0312}" dt="2023-02-22T16:02:30.600" v="22" actId="1076"/>
        <pc:sldMkLst>
          <pc:docMk/>
          <pc:sldMk cId="213999014" sldId="274"/>
        </pc:sldMkLst>
        <pc:spChg chg="add mod">
          <ac:chgData name="Noreen Akhtar (2016543)" userId="S::2016543@student.uwtsd.ac.uk::3d6993bf-0795-4c6d-b5e4-a8fd3f9ffc66" providerId="AD" clId="Web-{1DE8D6BA-1581-9F2C-B4C4-237C0D2D0312}" dt="2023-02-22T16:02:30.600" v="22" actId="1076"/>
          <ac:spMkLst>
            <pc:docMk/>
            <pc:sldMk cId="213999014" sldId="274"/>
            <ac:spMk id="6" creationId="{C72BEC8F-E8D3-1EEA-360E-6296E94DC4AD}"/>
          </ac:spMkLst>
        </pc:spChg>
        <pc:picChg chg="del">
          <ac:chgData name="Noreen Akhtar (2016543)" userId="S::2016543@student.uwtsd.ac.uk::3d6993bf-0795-4c6d-b5e4-a8fd3f9ffc66" providerId="AD" clId="Web-{1DE8D6BA-1581-9F2C-B4C4-237C0D2D0312}" dt="2023-02-22T15:52:41.259" v="3"/>
          <ac:picMkLst>
            <pc:docMk/>
            <pc:sldMk cId="213999014" sldId="274"/>
            <ac:picMk id="3" creationId="{31B0DA7C-7B68-A207-4734-54F98906C14A}"/>
          </ac:picMkLst>
        </pc:picChg>
        <pc:picChg chg="add mod">
          <ac:chgData name="Noreen Akhtar (2016543)" userId="S::2016543@student.uwtsd.ac.uk::3d6993bf-0795-4c6d-b5e4-a8fd3f9ffc66" providerId="AD" clId="Web-{1DE8D6BA-1581-9F2C-B4C4-237C0D2D0312}" dt="2023-02-22T16:00:21.285" v="10" actId="14100"/>
          <ac:picMkLst>
            <pc:docMk/>
            <pc:sldMk cId="213999014" sldId="274"/>
            <ac:picMk id="4" creationId="{0BF45D1F-BE0C-25C8-65AF-D659F5E4CB67}"/>
          </ac:picMkLst>
        </pc:picChg>
        <pc:picChg chg="add mod">
          <ac:chgData name="Noreen Akhtar (2016543)" userId="S::2016543@student.uwtsd.ac.uk::3d6993bf-0795-4c6d-b5e4-a8fd3f9ffc66" providerId="AD" clId="Web-{1DE8D6BA-1581-9F2C-B4C4-237C0D2D0312}" dt="2023-02-22T16:01:07.754" v="16" actId="14100"/>
          <ac:picMkLst>
            <pc:docMk/>
            <pc:sldMk cId="213999014" sldId="274"/>
            <ac:picMk id="5" creationId="{69E6225E-4EE1-D5B2-C784-919421356B67}"/>
          </ac:picMkLst>
        </pc:picChg>
      </pc:sldChg>
      <pc:sldChg chg="modSp">
        <pc:chgData name="Noreen Akhtar (2016543)" userId="S::2016543@student.uwtsd.ac.uk::3d6993bf-0795-4c6d-b5e4-a8fd3f9ffc66" providerId="AD" clId="Web-{1DE8D6BA-1581-9F2C-B4C4-237C0D2D0312}" dt="2023-02-24T22:06:04.609" v="440" actId="20577"/>
        <pc:sldMkLst>
          <pc:docMk/>
          <pc:sldMk cId="1205820953" sldId="275"/>
        </pc:sldMkLst>
        <pc:spChg chg="mod">
          <ac:chgData name="Noreen Akhtar (2016543)" userId="S::2016543@student.uwtsd.ac.uk::3d6993bf-0795-4c6d-b5e4-a8fd3f9ffc66" providerId="AD" clId="Web-{1DE8D6BA-1581-9F2C-B4C4-237C0D2D0312}" dt="2023-02-24T22:06:04.609" v="440" actId="20577"/>
          <ac:spMkLst>
            <pc:docMk/>
            <pc:sldMk cId="1205820953" sldId="275"/>
            <ac:spMk id="6" creationId="{00000000-0000-0000-0000-000000000000}"/>
          </ac:spMkLst>
        </pc:spChg>
      </pc:sldChg>
      <pc:sldChg chg="addSp delSp modSp">
        <pc:chgData name="Noreen Akhtar (2016543)" userId="S::2016543@student.uwtsd.ac.uk::3d6993bf-0795-4c6d-b5e4-a8fd3f9ffc66" providerId="AD" clId="Web-{1DE8D6BA-1581-9F2C-B4C4-237C0D2D0312}" dt="2023-02-24T22:26:58.181" v="731" actId="1076"/>
        <pc:sldMkLst>
          <pc:docMk/>
          <pc:sldMk cId="574761515" sldId="276"/>
        </pc:sldMkLst>
        <pc:spChg chg="del mod">
          <ac:chgData name="Noreen Akhtar (2016543)" userId="S::2016543@student.uwtsd.ac.uk::3d6993bf-0795-4c6d-b5e4-a8fd3f9ffc66" providerId="AD" clId="Web-{1DE8D6BA-1581-9F2C-B4C4-237C0D2D0312}" dt="2023-02-24T22:17:48.507" v="601"/>
          <ac:spMkLst>
            <pc:docMk/>
            <pc:sldMk cId="574761515" sldId="276"/>
            <ac:spMk id="2" creationId="{00000000-0000-0000-0000-000000000000}"/>
          </ac:spMkLst>
        </pc:spChg>
        <pc:spChg chg="mod">
          <ac:chgData name="Noreen Akhtar (2016543)" userId="S::2016543@student.uwtsd.ac.uk::3d6993bf-0795-4c6d-b5e4-a8fd3f9ffc66" providerId="AD" clId="Web-{1DE8D6BA-1581-9F2C-B4C4-237C0D2D0312}" dt="2023-02-24T22:22:54.236" v="674" actId="1076"/>
          <ac:spMkLst>
            <pc:docMk/>
            <pc:sldMk cId="574761515" sldId="276"/>
            <ac:spMk id="3" creationId="{4C5E9269-CB52-C615-9DE3-A0276E733E5D}"/>
          </ac:spMkLst>
        </pc:spChg>
        <pc:spChg chg="add mod">
          <ac:chgData name="Noreen Akhtar (2016543)" userId="S::2016543@student.uwtsd.ac.uk::3d6993bf-0795-4c6d-b5e4-a8fd3f9ffc66" providerId="AD" clId="Web-{1DE8D6BA-1581-9F2C-B4C4-237C0D2D0312}" dt="2023-02-24T22:17:05.412" v="584" actId="20577"/>
          <ac:spMkLst>
            <pc:docMk/>
            <pc:sldMk cId="574761515" sldId="276"/>
            <ac:spMk id="4" creationId="{31EC300E-964E-FEE2-972A-34A2BEF3DD7F}"/>
          </ac:spMkLst>
        </pc:spChg>
        <pc:spChg chg="add mod">
          <ac:chgData name="Noreen Akhtar (2016543)" userId="S::2016543@student.uwtsd.ac.uk::3d6993bf-0795-4c6d-b5e4-a8fd3f9ffc66" providerId="AD" clId="Web-{1DE8D6BA-1581-9F2C-B4C4-237C0D2D0312}" dt="2023-02-24T22:18:05.164" v="604" actId="1076"/>
          <ac:spMkLst>
            <pc:docMk/>
            <pc:sldMk cId="574761515" sldId="276"/>
            <ac:spMk id="6" creationId="{9702D62B-7CAC-7383-0817-8DC10F799517}"/>
          </ac:spMkLst>
        </pc:spChg>
        <pc:spChg chg="del">
          <ac:chgData name="Noreen Akhtar (2016543)" userId="S::2016543@student.uwtsd.ac.uk::3d6993bf-0795-4c6d-b5e4-a8fd3f9ffc66" providerId="AD" clId="Web-{1DE8D6BA-1581-9F2C-B4C4-237C0D2D0312}" dt="2023-02-24T22:16:06.801" v="569"/>
          <ac:spMkLst>
            <pc:docMk/>
            <pc:sldMk cId="574761515" sldId="276"/>
            <ac:spMk id="8" creationId="{D145A16A-6867-98C4-01CB-C71FAFF97101}"/>
          </ac:spMkLst>
        </pc:spChg>
        <pc:spChg chg="add mod">
          <ac:chgData name="Noreen Akhtar (2016543)" userId="S::2016543@student.uwtsd.ac.uk::3d6993bf-0795-4c6d-b5e4-a8fd3f9ffc66" providerId="AD" clId="Web-{1DE8D6BA-1581-9F2C-B4C4-237C0D2D0312}" dt="2023-02-24T22:22:25.813" v="669" actId="1076"/>
          <ac:spMkLst>
            <pc:docMk/>
            <pc:sldMk cId="574761515" sldId="276"/>
            <ac:spMk id="9" creationId="{EECD5579-0CC9-67B7-35FE-F348F76779C4}"/>
          </ac:spMkLst>
        </pc:spChg>
        <pc:spChg chg="add mod">
          <ac:chgData name="Noreen Akhtar (2016543)" userId="S::2016543@student.uwtsd.ac.uk::3d6993bf-0795-4c6d-b5e4-a8fd3f9ffc66" providerId="AD" clId="Web-{1DE8D6BA-1581-9F2C-B4C4-237C0D2D0312}" dt="2023-02-24T22:26:48.681" v="729" actId="1076"/>
          <ac:spMkLst>
            <pc:docMk/>
            <pc:sldMk cId="574761515" sldId="276"/>
            <ac:spMk id="11" creationId="{604B9361-E21D-9762-9E33-359DF4CFBF79}"/>
          </ac:spMkLst>
        </pc:spChg>
        <pc:spChg chg="add mod">
          <ac:chgData name="Noreen Akhtar (2016543)" userId="S::2016543@student.uwtsd.ac.uk::3d6993bf-0795-4c6d-b5e4-a8fd3f9ffc66" providerId="AD" clId="Web-{1DE8D6BA-1581-9F2C-B4C4-237C0D2D0312}" dt="2023-02-24T22:26:21.305" v="723" actId="1076"/>
          <ac:spMkLst>
            <pc:docMk/>
            <pc:sldMk cId="574761515" sldId="276"/>
            <ac:spMk id="13" creationId="{D5439174-F361-9B99-52E8-0AB008B0319D}"/>
          </ac:spMkLst>
        </pc:spChg>
        <pc:spChg chg="add mod">
          <ac:chgData name="Noreen Akhtar (2016543)" userId="S::2016543@student.uwtsd.ac.uk::3d6993bf-0795-4c6d-b5e4-a8fd3f9ffc66" providerId="AD" clId="Web-{1DE8D6BA-1581-9F2C-B4C4-237C0D2D0312}" dt="2023-02-24T22:24:49.255" v="695" actId="688"/>
          <ac:spMkLst>
            <pc:docMk/>
            <pc:sldMk cId="574761515" sldId="276"/>
            <ac:spMk id="15" creationId="{8205955F-9D9A-47AC-00B8-901E48CAC71A}"/>
          </ac:spMkLst>
        </pc:spChg>
        <pc:spChg chg="add mod">
          <ac:chgData name="Noreen Akhtar (2016543)" userId="S::2016543@student.uwtsd.ac.uk::3d6993bf-0795-4c6d-b5e4-a8fd3f9ffc66" providerId="AD" clId="Web-{1DE8D6BA-1581-9F2C-B4C4-237C0D2D0312}" dt="2023-02-24T22:23:07.986" v="676" actId="14100"/>
          <ac:spMkLst>
            <pc:docMk/>
            <pc:sldMk cId="574761515" sldId="276"/>
            <ac:spMk id="17" creationId="{392F29EC-5169-825C-CB3B-CD907B8A912E}"/>
          </ac:spMkLst>
        </pc:spChg>
        <pc:spChg chg="add mod">
          <ac:chgData name="Noreen Akhtar (2016543)" userId="S::2016543@student.uwtsd.ac.uk::3d6993bf-0795-4c6d-b5e4-a8fd3f9ffc66" providerId="AD" clId="Web-{1DE8D6BA-1581-9F2C-B4C4-237C0D2D0312}" dt="2023-02-24T22:23:28.596" v="679" actId="1076"/>
          <ac:spMkLst>
            <pc:docMk/>
            <pc:sldMk cId="574761515" sldId="276"/>
            <ac:spMk id="18" creationId="{83813058-F4A6-C5A9-94DD-0F5632B38B2D}"/>
          </ac:spMkLst>
        </pc:spChg>
        <pc:spChg chg="add mod">
          <ac:chgData name="Noreen Akhtar (2016543)" userId="S::2016543@student.uwtsd.ac.uk::3d6993bf-0795-4c6d-b5e4-a8fd3f9ffc66" providerId="AD" clId="Web-{1DE8D6BA-1581-9F2C-B4C4-237C0D2D0312}" dt="2023-02-24T22:22:38.001" v="672" actId="1076"/>
          <ac:spMkLst>
            <pc:docMk/>
            <pc:sldMk cId="574761515" sldId="276"/>
            <ac:spMk id="19" creationId="{B9A2E5DB-83F7-FCC2-FB4B-C6F6D4114462}"/>
          </ac:spMkLst>
        </pc:spChg>
        <pc:spChg chg="add mod">
          <ac:chgData name="Noreen Akhtar (2016543)" userId="S::2016543@student.uwtsd.ac.uk::3d6993bf-0795-4c6d-b5e4-a8fd3f9ffc66" providerId="AD" clId="Web-{1DE8D6BA-1581-9F2C-B4C4-237C0D2D0312}" dt="2023-02-24T22:23:15.299" v="677" actId="1076"/>
          <ac:spMkLst>
            <pc:docMk/>
            <pc:sldMk cId="574761515" sldId="276"/>
            <ac:spMk id="20" creationId="{DB19C519-CDDC-31FB-7136-245D7394D0FC}"/>
          </ac:spMkLst>
        </pc:spChg>
        <pc:spChg chg="add mod">
          <ac:chgData name="Noreen Akhtar (2016543)" userId="S::2016543@student.uwtsd.ac.uk::3d6993bf-0795-4c6d-b5e4-a8fd3f9ffc66" providerId="AD" clId="Web-{1DE8D6BA-1581-9F2C-B4C4-237C0D2D0312}" dt="2023-02-24T22:24:52.740" v="696" actId="1076"/>
          <ac:spMkLst>
            <pc:docMk/>
            <pc:sldMk cId="574761515" sldId="276"/>
            <ac:spMk id="21" creationId="{310B35B1-FDE2-E970-E266-24D98631C9CD}"/>
          </ac:spMkLst>
        </pc:spChg>
        <pc:spChg chg="add mod">
          <ac:chgData name="Noreen Akhtar (2016543)" userId="S::2016543@student.uwtsd.ac.uk::3d6993bf-0795-4c6d-b5e4-a8fd3f9ffc66" providerId="AD" clId="Web-{1DE8D6BA-1581-9F2C-B4C4-237C0D2D0312}" dt="2023-02-24T22:26:26.165" v="724" actId="1076"/>
          <ac:spMkLst>
            <pc:docMk/>
            <pc:sldMk cId="574761515" sldId="276"/>
            <ac:spMk id="22" creationId="{E08AA704-3DB1-DDD1-E05E-9A210D26EC4B}"/>
          </ac:spMkLst>
        </pc:spChg>
        <pc:spChg chg="add mod">
          <ac:chgData name="Noreen Akhtar (2016543)" userId="S::2016543@student.uwtsd.ac.uk::3d6993bf-0795-4c6d-b5e4-a8fd3f9ffc66" providerId="AD" clId="Web-{1DE8D6BA-1581-9F2C-B4C4-237C0D2D0312}" dt="2023-02-24T22:26:58.181" v="731" actId="1076"/>
          <ac:spMkLst>
            <pc:docMk/>
            <pc:sldMk cId="574761515" sldId="276"/>
            <ac:spMk id="23" creationId="{6FDA98CA-C3C5-30B6-B291-1FDBB27B653B}"/>
          </ac:spMkLst>
        </pc:spChg>
      </pc:sldChg>
      <pc:sldChg chg="modSp">
        <pc:chgData name="Noreen Akhtar (2016543)" userId="S::2016543@student.uwtsd.ac.uk::3d6993bf-0795-4c6d-b5e4-a8fd3f9ffc66" providerId="AD" clId="Web-{1DE8D6BA-1581-9F2C-B4C4-237C0D2D0312}" dt="2023-02-22T17:05:27.270" v="51" actId="1076"/>
        <pc:sldMkLst>
          <pc:docMk/>
          <pc:sldMk cId="1097111536" sldId="277"/>
        </pc:sldMkLst>
        <pc:picChg chg="mod">
          <ac:chgData name="Noreen Akhtar (2016543)" userId="S::2016543@student.uwtsd.ac.uk::3d6993bf-0795-4c6d-b5e4-a8fd3f9ffc66" providerId="AD" clId="Web-{1DE8D6BA-1581-9F2C-B4C4-237C0D2D0312}" dt="2023-02-22T17:05:27.270" v="51" actId="1076"/>
          <ac:picMkLst>
            <pc:docMk/>
            <pc:sldMk cId="1097111536" sldId="277"/>
            <ac:picMk id="5" creationId="{97B37F98-5C56-316B-6746-77BFFAF47ACF}"/>
          </ac:picMkLst>
        </pc:picChg>
      </pc:sldChg>
      <pc:sldChg chg="addSp delSp modSp">
        <pc:chgData name="Noreen Akhtar (2016543)" userId="S::2016543@student.uwtsd.ac.uk::3d6993bf-0795-4c6d-b5e4-a8fd3f9ffc66" providerId="AD" clId="Web-{1DE8D6BA-1581-9F2C-B4C4-237C0D2D0312}" dt="2023-02-24T22:32:03.894" v="781" actId="14100"/>
        <pc:sldMkLst>
          <pc:docMk/>
          <pc:sldMk cId="3428990891" sldId="278"/>
        </pc:sldMkLst>
        <pc:spChg chg="mod">
          <ac:chgData name="Noreen Akhtar (2016543)" userId="S::2016543@student.uwtsd.ac.uk::3d6993bf-0795-4c6d-b5e4-a8fd3f9ffc66" providerId="AD" clId="Web-{1DE8D6BA-1581-9F2C-B4C4-237C0D2D0312}" dt="2023-02-24T22:32:03.894" v="781" actId="14100"/>
          <ac:spMkLst>
            <pc:docMk/>
            <pc:sldMk cId="3428990891" sldId="278"/>
            <ac:spMk id="5" creationId="{1E7B5C1B-F2AB-64D7-ECCF-62B65AA61843}"/>
          </ac:spMkLst>
        </pc:spChg>
        <pc:spChg chg="mod">
          <ac:chgData name="Noreen Akhtar (2016543)" userId="S::2016543@student.uwtsd.ac.uk::3d6993bf-0795-4c6d-b5e4-a8fd3f9ffc66" providerId="AD" clId="Web-{1DE8D6BA-1581-9F2C-B4C4-237C0D2D0312}" dt="2023-02-22T16:01:44.615" v="17" actId="20577"/>
          <ac:spMkLst>
            <pc:docMk/>
            <pc:sldMk cId="3428990891" sldId="278"/>
            <ac:spMk id="6" creationId="{8435CDCA-F0D2-5AF0-52FA-10BBFA6D7C7F}"/>
          </ac:spMkLst>
        </pc:spChg>
        <pc:spChg chg="add del mod">
          <ac:chgData name="Noreen Akhtar (2016543)" userId="S::2016543@student.uwtsd.ac.uk::3d6993bf-0795-4c6d-b5e4-a8fd3f9ffc66" providerId="AD" clId="Web-{1DE8D6BA-1581-9F2C-B4C4-237C0D2D0312}" dt="2023-02-24T22:31:53.019" v="779"/>
          <ac:spMkLst>
            <pc:docMk/>
            <pc:sldMk cId="3428990891" sldId="278"/>
            <ac:spMk id="7" creationId="{C7773625-1807-78CB-ECF2-2CC7DAD8A55F}"/>
          </ac:spMkLst>
        </pc:spChg>
        <pc:picChg chg="del mod">
          <ac:chgData name="Noreen Akhtar (2016543)" userId="S::2016543@student.uwtsd.ac.uk::3d6993bf-0795-4c6d-b5e4-a8fd3f9ffc66" providerId="AD" clId="Web-{1DE8D6BA-1581-9F2C-B4C4-237C0D2D0312}" dt="2023-02-22T16:00:30.644" v="11"/>
          <ac:picMkLst>
            <pc:docMk/>
            <pc:sldMk cId="3428990891" sldId="278"/>
            <ac:picMk id="4" creationId="{1A8CA8E0-E4D3-D641-74C8-10EF15FB72D9}"/>
          </ac:picMkLst>
        </pc:picChg>
      </pc:sldChg>
      <pc:sldChg chg="addSp delSp modSp">
        <pc:chgData name="Noreen Akhtar (2016543)" userId="S::2016543@student.uwtsd.ac.uk::3d6993bf-0795-4c6d-b5e4-a8fd3f9ffc66" providerId="AD" clId="Web-{1DE8D6BA-1581-9F2C-B4C4-237C0D2D0312}" dt="2023-02-24T22:31:18.440" v="776" actId="1076"/>
        <pc:sldMkLst>
          <pc:docMk/>
          <pc:sldMk cId="615019515" sldId="279"/>
        </pc:sldMkLst>
        <pc:spChg chg="mod">
          <ac:chgData name="Noreen Akhtar (2016543)" userId="S::2016543@student.uwtsd.ac.uk::3d6993bf-0795-4c6d-b5e4-a8fd3f9ffc66" providerId="AD" clId="Web-{1DE8D6BA-1581-9F2C-B4C4-237C0D2D0312}" dt="2023-02-24T22:29:34.218" v="761" actId="1076"/>
          <ac:spMkLst>
            <pc:docMk/>
            <pc:sldMk cId="615019515" sldId="279"/>
            <ac:spMk id="2" creationId="{8A9A342F-4F6D-DE2F-F5A2-2A56AE2DF622}"/>
          </ac:spMkLst>
        </pc:spChg>
        <pc:spChg chg="add mod">
          <ac:chgData name="Noreen Akhtar (2016543)" userId="S::2016543@student.uwtsd.ac.uk::3d6993bf-0795-4c6d-b5e4-a8fd3f9ffc66" providerId="AD" clId="Web-{1DE8D6BA-1581-9F2C-B4C4-237C0D2D0312}" dt="2023-02-24T22:11:45.011" v="525" actId="20577"/>
          <ac:spMkLst>
            <pc:docMk/>
            <pc:sldMk cId="615019515" sldId="279"/>
            <ac:spMk id="3" creationId="{5AC3A916-2E47-A7B6-54E6-6F6FC508F7ED}"/>
          </ac:spMkLst>
        </pc:spChg>
        <pc:spChg chg="add mod">
          <ac:chgData name="Noreen Akhtar (2016543)" userId="S::2016543@student.uwtsd.ac.uk::3d6993bf-0795-4c6d-b5e4-a8fd3f9ffc66" providerId="AD" clId="Web-{1DE8D6BA-1581-9F2C-B4C4-237C0D2D0312}" dt="2023-02-24T22:31:18.440" v="776" actId="1076"/>
          <ac:spMkLst>
            <pc:docMk/>
            <pc:sldMk cId="615019515" sldId="279"/>
            <ac:spMk id="4" creationId="{58C23BB0-440D-A337-8BB0-CE5B10E25B26}"/>
          </ac:spMkLst>
        </pc:spChg>
        <pc:spChg chg="add mod">
          <ac:chgData name="Noreen Akhtar (2016543)" userId="S::2016543@student.uwtsd.ac.uk::3d6993bf-0795-4c6d-b5e4-a8fd3f9ffc66" providerId="AD" clId="Web-{1DE8D6BA-1581-9F2C-B4C4-237C0D2D0312}" dt="2023-02-24T22:30:25.657" v="769" actId="1076"/>
          <ac:spMkLst>
            <pc:docMk/>
            <pc:sldMk cId="615019515" sldId="279"/>
            <ac:spMk id="5" creationId="{65D89E4E-2A0B-763D-DD5B-1728CAF9EAA5}"/>
          </ac:spMkLst>
        </pc:spChg>
        <pc:spChg chg="add mod">
          <ac:chgData name="Noreen Akhtar (2016543)" userId="S::2016543@student.uwtsd.ac.uk::3d6993bf-0795-4c6d-b5e4-a8fd3f9ffc66" providerId="AD" clId="Web-{1DE8D6BA-1581-9F2C-B4C4-237C0D2D0312}" dt="2023-02-24T22:31:00.580" v="774" actId="1076"/>
          <ac:spMkLst>
            <pc:docMk/>
            <pc:sldMk cId="615019515" sldId="279"/>
            <ac:spMk id="6" creationId="{70900FFC-A35C-0537-4A15-5DDE4A8C2A2F}"/>
          </ac:spMkLst>
        </pc:spChg>
        <pc:spChg chg="add mod">
          <ac:chgData name="Noreen Akhtar (2016543)" userId="S::2016543@student.uwtsd.ac.uk::3d6993bf-0795-4c6d-b5e4-a8fd3f9ffc66" providerId="AD" clId="Web-{1DE8D6BA-1581-9F2C-B4C4-237C0D2D0312}" dt="2023-02-24T22:27:57.371" v="745" actId="14100"/>
          <ac:spMkLst>
            <pc:docMk/>
            <pc:sldMk cId="615019515" sldId="279"/>
            <ac:spMk id="7" creationId="{E3BC2519-6D5D-E854-6434-64ED0A063168}"/>
          </ac:spMkLst>
        </pc:spChg>
        <pc:spChg chg="add mod">
          <ac:chgData name="Noreen Akhtar (2016543)" userId="S::2016543@student.uwtsd.ac.uk::3d6993bf-0795-4c6d-b5e4-a8fd3f9ffc66" providerId="AD" clId="Web-{1DE8D6BA-1581-9F2C-B4C4-237C0D2D0312}" dt="2023-02-24T22:28:34.513" v="752" actId="14100"/>
          <ac:spMkLst>
            <pc:docMk/>
            <pc:sldMk cId="615019515" sldId="279"/>
            <ac:spMk id="8" creationId="{77EF1C92-204F-BB3C-BC86-0CE81D9FBD62}"/>
          </ac:spMkLst>
        </pc:spChg>
        <pc:spChg chg="add">
          <ac:chgData name="Noreen Akhtar (2016543)" userId="S::2016543@student.uwtsd.ac.uk::3d6993bf-0795-4c6d-b5e4-a8fd3f9ffc66" providerId="AD" clId="Web-{1DE8D6BA-1581-9F2C-B4C4-237C0D2D0312}" dt="2023-02-24T22:08:46.317" v="482"/>
          <ac:spMkLst>
            <pc:docMk/>
            <pc:sldMk cId="615019515" sldId="279"/>
            <ac:spMk id="9" creationId="{B312DD48-FDB7-9971-34F8-641E0427F161}"/>
          </ac:spMkLst>
        </pc:spChg>
        <pc:spChg chg="add mod">
          <ac:chgData name="Noreen Akhtar (2016543)" userId="S::2016543@student.uwtsd.ac.uk::3d6993bf-0795-4c6d-b5e4-a8fd3f9ffc66" providerId="AD" clId="Web-{1DE8D6BA-1581-9F2C-B4C4-237C0D2D0312}" dt="2023-02-24T22:29:14.780" v="757" actId="14100"/>
          <ac:spMkLst>
            <pc:docMk/>
            <pc:sldMk cId="615019515" sldId="279"/>
            <ac:spMk id="10" creationId="{E81AECC4-E660-C9E7-63FE-F297694AB02F}"/>
          </ac:spMkLst>
        </pc:spChg>
        <pc:spChg chg="add mod">
          <ac:chgData name="Noreen Akhtar (2016543)" userId="S::2016543@student.uwtsd.ac.uk::3d6993bf-0795-4c6d-b5e4-a8fd3f9ffc66" providerId="AD" clId="Web-{1DE8D6BA-1581-9F2C-B4C4-237C0D2D0312}" dt="2023-02-24T22:31:14.533" v="775" actId="1076"/>
          <ac:spMkLst>
            <pc:docMk/>
            <pc:sldMk cId="615019515" sldId="279"/>
            <ac:spMk id="18" creationId="{CED35E92-657D-7EB1-636F-DEEFEE884B61}"/>
          </ac:spMkLst>
        </pc:spChg>
        <pc:spChg chg="add mod">
          <ac:chgData name="Noreen Akhtar (2016543)" userId="S::2016543@student.uwtsd.ac.uk::3d6993bf-0795-4c6d-b5e4-a8fd3f9ffc66" providerId="AD" clId="Web-{1DE8D6BA-1581-9F2C-B4C4-237C0D2D0312}" dt="2023-02-24T22:30:54.673" v="773" actId="14100"/>
          <ac:spMkLst>
            <pc:docMk/>
            <pc:sldMk cId="615019515" sldId="279"/>
            <ac:spMk id="19" creationId="{BFBF5CD3-167A-7237-7D33-FB4CFBD94B78}"/>
          </ac:spMkLst>
        </pc:spChg>
        <pc:spChg chg="add mod">
          <ac:chgData name="Noreen Akhtar (2016543)" userId="S::2016543@student.uwtsd.ac.uk::3d6993bf-0795-4c6d-b5e4-a8fd3f9ffc66" providerId="AD" clId="Web-{1DE8D6BA-1581-9F2C-B4C4-237C0D2D0312}" dt="2023-02-24T22:29:42.734" v="762" actId="1076"/>
          <ac:spMkLst>
            <pc:docMk/>
            <pc:sldMk cId="615019515" sldId="279"/>
            <ac:spMk id="20" creationId="{991ED26E-4CEC-DF87-BB0F-334BB858F2CA}"/>
          </ac:spMkLst>
        </pc:spChg>
        <pc:spChg chg="add mod">
          <ac:chgData name="Noreen Akhtar (2016543)" userId="S::2016543@student.uwtsd.ac.uk::3d6993bf-0795-4c6d-b5e4-a8fd3f9ffc66" providerId="AD" clId="Web-{1DE8D6BA-1581-9F2C-B4C4-237C0D2D0312}" dt="2023-02-24T22:29:07.748" v="755" actId="1076"/>
          <ac:spMkLst>
            <pc:docMk/>
            <pc:sldMk cId="615019515" sldId="279"/>
            <ac:spMk id="21" creationId="{93EBC954-B45A-B1AC-C368-5DCEA7BEF480}"/>
          </ac:spMkLst>
        </pc:spChg>
        <pc:spChg chg="add mod">
          <ac:chgData name="Noreen Akhtar (2016543)" userId="S::2016543@student.uwtsd.ac.uk::3d6993bf-0795-4c6d-b5e4-a8fd3f9ffc66" providerId="AD" clId="Web-{1DE8D6BA-1581-9F2C-B4C4-237C0D2D0312}" dt="2023-02-24T22:28:21.950" v="750" actId="1076"/>
          <ac:spMkLst>
            <pc:docMk/>
            <pc:sldMk cId="615019515" sldId="279"/>
            <ac:spMk id="22" creationId="{10C408C2-210F-7624-1B84-C837923AD71A}"/>
          </ac:spMkLst>
        </pc:spChg>
        <pc:spChg chg="add mod">
          <ac:chgData name="Noreen Akhtar (2016543)" userId="S::2016543@student.uwtsd.ac.uk::3d6993bf-0795-4c6d-b5e4-a8fd3f9ffc66" providerId="AD" clId="Web-{1DE8D6BA-1581-9F2C-B4C4-237C0D2D0312}" dt="2023-02-24T22:27:50.558" v="743" actId="1076"/>
          <ac:spMkLst>
            <pc:docMk/>
            <pc:sldMk cId="615019515" sldId="279"/>
            <ac:spMk id="23" creationId="{E8A2FF43-BAB5-5227-11E6-94D1A57C7BE1}"/>
          </ac:spMkLst>
        </pc:spChg>
        <pc:spChg chg="del mod">
          <ac:chgData name="Noreen Akhtar (2016543)" userId="S::2016543@student.uwtsd.ac.uk::3d6993bf-0795-4c6d-b5e4-a8fd3f9ffc66" providerId="AD" clId="Web-{1DE8D6BA-1581-9F2C-B4C4-237C0D2D0312}" dt="2023-02-24T22:07:18.596" v="462"/>
          <ac:spMkLst>
            <pc:docMk/>
            <pc:sldMk cId="615019515" sldId="279"/>
            <ac:spMk id="25" creationId="{DF6B1FD0-6EE9-7C22-33DB-918DEF66AA6A}"/>
          </ac:spMkLst>
        </pc:spChg>
        <pc:spChg chg="del mod">
          <ac:chgData name="Noreen Akhtar (2016543)" userId="S::2016543@student.uwtsd.ac.uk::3d6993bf-0795-4c6d-b5e4-a8fd3f9ffc66" providerId="AD" clId="Web-{1DE8D6BA-1581-9F2C-B4C4-237C0D2D0312}" dt="2023-02-24T22:04:06.386" v="420"/>
          <ac:spMkLst>
            <pc:docMk/>
            <pc:sldMk cId="615019515" sldId="279"/>
            <ac:spMk id="37" creationId="{616C5CD4-4AF1-E114-DB99-B21123581A3C}"/>
          </ac:spMkLst>
        </pc:spChg>
        <pc:cxnChg chg="add del mod">
          <ac:chgData name="Noreen Akhtar (2016543)" userId="S::2016543@student.uwtsd.ac.uk::3d6993bf-0795-4c6d-b5e4-a8fd3f9ffc66" providerId="AD" clId="Web-{1DE8D6BA-1581-9F2C-B4C4-237C0D2D0312}" dt="2023-02-24T22:15:25.424" v="557"/>
          <ac:cxnSpMkLst>
            <pc:docMk/>
            <pc:sldMk cId="615019515" sldId="279"/>
            <ac:cxnSpMk id="11" creationId="{B96F3D70-60D1-4C30-65DD-329CF78EA06F}"/>
          </ac:cxnSpMkLst>
        </pc:cxnChg>
        <pc:cxnChg chg="add del mod">
          <ac:chgData name="Noreen Akhtar (2016543)" userId="S::2016543@student.uwtsd.ac.uk::3d6993bf-0795-4c6d-b5e4-a8fd3f9ffc66" providerId="AD" clId="Web-{1DE8D6BA-1581-9F2C-B4C4-237C0D2D0312}" dt="2023-02-24T22:12:59.919" v="534"/>
          <ac:cxnSpMkLst>
            <pc:docMk/>
            <pc:sldMk cId="615019515" sldId="279"/>
            <ac:cxnSpMk id="12" creationId="{00EAC979-BCC2-530A-1AED-1B10078B81E1}"/>
          </ac:cxnSpMkLst>
        </pc:cxnChg>
        <pc:cxnChg chg="add del mod">
          <ac:chgData name="Noreen Akhtar (2016543)" userId="S::2016543@student.uwtsd.ac.uk::3d6993bf-0795-4c6d-b5e4-a8fd3f9ffc66" providerId="AD" clId="Web-{1DE8D6BA-1581-9F2C-B4C4-237C0D2D0312}" dt="2023-02-24T22:15:17.877" v="554"/>
          <ac:cxnSpMkLst>
            <pc:docMk/>
            <pc:sldMk cId="615019515" sldId="279"/>
            <ac:cxnSpMk id="13" creationId="{E28CC524-54FD-720D-138C-17E13614C412}"/>
          </ac:cxnSpMkLst>
        </pc:cxnChg>
        <pc:cxnChg chg="add del mod">
          <ac:chgData name="Noreen Akhtar (2016543)" userId="S::2016543@student.uwtsd.ac.uk::3d6993bf-0795-4c6d-b5e4-a8fd3f9ffc66" providerId="AD" clId="Web-{1DE8D6BA-1581-9F2C-B4C4-237C0D2D0312}" dt="2023-02-24T22:15:23.205" v="556"/>
          <ac:cxnSpMkLst>
            <pc:docMk/>
            <pc:sldMk cId="615019515" sldId="279"/>
            <ac:cxnSpMk id="14" creationId="{76F3E9D3-7AF2-C1F4-AEF4-1B8A229B3642}"/>
          </ac:cxnSpMkLst>
        </pc:cxnChg>
        <pc:cxnChg chg="add del mod">
          <ac:chgData name="Noreen Akhtar (2016543)" userId="S::2016543@student.uwtsd.ac.uk::3d6993bf-0795-4c6d-b5e4-a8fd3f9ffc66" providerId="AD" clId="Web-{1DE8D6BA-1581-9F2C-B4C4-237C0D2D0312}" dt="2023-02-24T22:15:27.456" v="558"/>
          <ac:cxnSpMkLst>
            <pc:docMk/>
            <pc:sldMk cId="615019515" sldId="279"/>
            <ac:cxnSpMk id="15" creationId="{E7985FC3-709F-5FCF-B663-6AB103E41C1B}"/>
          </ac:cxnSpMkLst>
        </pc:cxnChg>
        <pc:cxnChg chg="add del mod">
          <ac:chgData name="Noreen Akhtar (2016543)" userId="S::2016543@student.uwtsd.ac.uk::3d6993bf-0795-4c6d-b5e4-a8fd3f9ffc66" providerId="AD" clId="Web-{1DE8D6BA-1581-9F2C-B4C4-237C0D2D0312}" dt="2023-02-24T22:15:15.174" v="553"/>
          <ac:cxnSpMkLst>
            <pc:docMk/>
            <pc:sldMk cId="615019515" sldId="279"/>
            <ac:cxnSpMk id="16" creationId="{095E8D61-8802-DDF0-BE58-8FF941FFC6D3}"/>
          </ac:cxnSpMkLst>
        </pc:cxnChg>
        <pc:cxnChg chg="add del">
          <ac:chgData name="Noreen Akhtar (2016543)" userId="S::2016543@student.uwtsd.ac.uk::3d6993bf-0795-4c6d-b5e4-a8fd3f9ffc66" providerId="AD" clId="Web-{1DE8D6BA-1581-9F2C-B4C4-237C0D2D0312}" dt="2023-02-24T22:15:20.596" v="555"/>
          <ac:cxnSpMkLst>
            <pc:docMk/>
            <pc:sldMk cId="615019515" sldId="279"/>
            <ac:cxnSpMk id="17" creationId="{A21ABA95-5EC0-1139-5D17-4AA0F3462CAA}"/>
          </ac:cxnSpMkLst>
        </pc:cxnChg>
      </pc:sldChg>
      <pc:sldChg chg="modSp">
        <pc:chgData name="Noreen Akhtar (2016543)" userId="S::2016543@student.uwtsd.ac.uk::3d6993bf-0795-4c6d-b5e4-a8fd3f9ffc66" providerId="AD" clId="Web-{1DE8D6BA-1581-9F2C-B4C4-237C0D2D0312}" dt="2023-02-24T22:04:50.950" v="427" actId="20577"/>
        <pc:sldMkLst>
          <pc:docMk/>
          <pc:sldMk cId="3672662330" sldId="283"/>
        </pc:sldMkLst>
        <pc:spChg chg="mod">
          <ac:chgData name="Noreen Akhtar (2016543)" userId="S::2016543@student.uwtsd.ac.uk::3d6993bf-0795-4c6d-b5e4-a8fd3f9ffc66" providerId="AD" clId="Web-{1DE8D6BA-1581-9F2C-B4C4-237C0D2D0312}" dt="2023-02-24T22:04:50.950" v="427" actId="20577"/>
          <ac:spMkLst>
            <pc:docMk/>
            <pc:sldMk cId="3672662330" sldId="283"/>
            <ac:spMk id="6" creationId="{00000000-0000-0000-0000-000000000000}"/>
          </ac:spMkLst>
        </pc:spChg>
      </pc:sldChg>
      <pc:sldChg chg="addSp delSp modSp add replId modNotes">
        <pc:chgData name="Noreen Akhtar (2016543)" userId="S::2016543@student.uwtsd.ac.uk::3d6993bf-0795-4c6d-b5e4-a8fd3f9ffc66" providerId="AD" clId="Web-{1DE8D6BA-1581-9F2C-B4C4-237C0D2D0312}" dt="2023-02-24T20:33:05.649" v="409" actId="20577"/>
        <pc:sldMkLst>
          <pc:docMk/>
          <pc:sldMk cId="258511277" sldId="284"/>
        </pc:sldMkLst>
        <pc:spChg chg="del">
          <ac:chgData name="Noreen Akhtar (2016543)" userId="S::2016543@student.uwtsd.ac.uk::3d6993bf-0795-4c6d-b5e4-a8fd3f9ffc66" providerId="AD" clId="Web-{1DE8D6BA-1581-9F2C-B4C4-237C0D2D0312}" dt="2023-02-22T16:52:09.527" v="25"/>
          <ac:spMkLst>
            <pc:docMk/>
            <pc:sldMk cId="258511277" sldId="284"/>
            <ac:spMk id="2" creationId="{8A9A342F-4F6D-DE2F-F5A2-2A56AE2DF622}"/>
          </ac:spMkLst>
        </pc:spChg>
        <pc:spChg chg="add mod">
          <ac:chgData name="Noreen Akhtar (2016543)" userId="S::2016543@student.uwtsd.ac.uk::3d6993bf-0795-4c6d-b5e4-a8fd3f9ffc66" providerId="AD" clId="Web-{1DE8D6BA-1581-9F2C-B4C4-237C0D2D0312}" dt="2023-02-24T20:30:17.395" v="387" actId="20577"/>
          <ac:spMkLst>
            <pc:docMk/>
            <pc:sldMk cId="258511277" sldId="284"/>
            <ac:spMk id="3" creationId="{219AE851-B51F-ACA9-F2FA-C9D49B7C0E27}"/>
          </ac:spMkLst>
        </pc:spChg>
        <pc:spChg chg="add del mod">
          <ac:chgData name="Noreen Akhtar (2016543)" userId="S::2016543@student.uwtsd.ac.uk::3d6993bf-0795-4c6d-b5e4-a8fd3f9ffc66" providerId="AD" clId="Web-{1DE8D6BA-1581-9F2C-B4C4-237C0D2D0312}" dt="2023-02-23T21:20:31.764" v="69"/>
          <ac:spMkLst>
            <pc:docMk/>
            <pc:sldMk cId="258511277" sldId="284"/>
            <ac:spMk id="5" creationId="{DCF7CB2E-4373-8DAB-7FD7-27811C295903}"/>
          </ac:spMkLst>
        </pc:spChg>
        <pc:spChg chg="add del mod">
          <ac:chgData name="Noreen Akhtar (2016543)" userId="S::2016543@student.uwtsd.ac.uk::3d6993bf-0795-4c6d-b5e4-a8fd3f9ffc66" providerId="AD" clId="Web-{1DE8D6BA-1581-9F2C-B4C4-237C0D2D0312}" dt="2023-02-24T20:13:03.849" v="296"/>
          <ac:spMkLst>
            <pc:docMk/>
            <pc:sldMk cId="258511277" sldId="284"/>
            <ac:spMk id="5" creationId="{F711838A-4410-DC08-DEB0-C531EC7BCCCB}"/>
          </ac:spMkLst>
        </pc:spChg>
        <pc:spChg chg="add mod">
          <ac:chgData name="Noreen Akhtar (2016543)" userId="S::2016543@student.uwtsd.ac.uk::3d6993bf-0795-4c6d-b5e4-a8fd3f9ffc66" providerId="AD" clId="Web-{1DE8D6BA-1581-9F2C-B4C4-237C0D2D0312}" dt="2023-02-24T20:29:45.675" v="383" actId="20577"/>
          <ac:spMkLst>
            <pc:docMk/>
            <pc:sldMk cId="258511277" sldId="284"/>
            <ac:spMk id="7" creationId="{3A4C735D-2E9E-D40D-790F-33FEE02A5B22}"/>
          </ac:spMkLst>
        </pc:spChg>
        <pc:spChg chg="add mod">
          <ac:chgData name="Noreen Akhtar (2016543)" userId="S::2016543@student.uwtsd.ac.uk::3d6993bf-0795-4c6d-b5e4-a8fd3f9ffc66" providerId="AD" clId="Web-{1DE8D6BA-1581-9F2C-B4C4-237C0D2D0312}" dt="2023-02-24T20:33:05.649" v="409" actId="20577"/>
          <ac:spMkLst>
            <pc:docMk/>
            <pc:sldMk cId="258511277" sldId="284"/>
            <ac:spMk id="8" creationId="{6E0D3C27-0D39-AEC0-50D3-DEA5F55B8369}"/>
          </ac:spMkLst>
        </pc:spChg>
        <pc:spChg chg="mod">
          <ac:chgData name="Noreen Akhtar (2016543)" userId="S::2016543@student.uwtsd.ac.uk::3d6993bf-0795-4c6d-b5e4-a8fd3f9ffc66" providerId="AD" clId="Web-{1DE8D6BA-1581-9F2C-B4C4-237C0D2D0312}" dt="2023-02-22T16:51:48.667" v="24" actId="20577"/>
          <ac:spMkLst>
            <pc:docMk/>
            <pc:sldMk cId="258511277" sldId="284"/>
            <ac:spMk id="25" creationId="{DF6B1FD0-6EE9-7C22-33DB-918DEF66AA6A}"/>
          </ac:spMkLst>
        </pc:spChg>
        <pc:spChg chg="del">
          <ac:chgData name="Noreen Akhtar (2016543)" userId="S::2016543@student.uwtsd.ac.uk::3d6993bf-0795-4c6d-b5e4-a8fd3f9ffc66" providerId="AD" clId="Web-{1DE8D6BA-1581-9F2C-B4C4-237C0D2D0312}" dt="2023-02-23T17:22:14.059" v="52"/>
          <ac:spMkLst>
            <pc:docMk/>
            <pc:sldMk cId="258511277" sldId="284"/>
            <ac:spMk id="37" creationId="{616C5CD4-4AF1-E114-DB99-B21123581A3C}"/>
          </ac:spMkLst>
        </pc:spChg>
        <pc:picChg chg="add del mod ord">
          <ac:chgData name="Noreen Akhtar (2016543)" userId="S::2016543@student.uwtsd.ac.uk::3d6993bf-0795-4c6d-b5e4-a8fd3f9ffc66" providerId="AD" clId="Web-{1DE8D6BA-1581-9F2C-B4C4-237C0D2D0312}" dt="2023-02-24T20:12:58.864" v="295"/>
          <ac:picMkLst>
            <pc:docMk/>
            <pc:sldMk cId="258511277" sldId="284"/>
            <ac:picMk id="2" creationId="{2997B022-98E9-C519-3817-B257F04BE083}"/>
          </ac:picMkLst>
        </pc:picChg>
        <pc:picChg chg="add del mod ord modCrop">
          <ac:chgData name="Noreen Akhtar (2016543)" userId="S::2016543@student.uwtsd.ac.uk::3d6993bf-0795-4c6d-b5e4-a8fd3f9ffc66" providerId="AD" clId="Web-{1DE8D6BA-1581-9F2C-B4C4-237C0D2D0312}" dt="2023-02-23T17:25:43.955" v="64"/>
          <ac:picMkLst>
            <pc:docMk/>
            <pc:sldMk cId="258511277" sldId="284"/>
            <ac:picMk id="2" creationId="{605CF599-065F-2D1C-03BD-BEA4529606C3}"/>
          </ac:picMkLst>
        </pc:picChg>
        <pc:picChg chg="add mod ord">
          <ac:chgData name="Noreen Akhtar (2016543)" userId="S::2016543@student.uwtsd.ac.uk::3d6993bf-0795-4c6d-b5e4-a8fd3f9ffc66" providerId="AD" clId="Web-{1DE8D6BA-1581-9F2C-B4C4-237C0D2D0312}" dt="2023-02-24T20:32:45.696" v="406" actId="14100"/>
          <ac:picMkLst>
            <pc:docMk/>
            <pc:sldMk cId="258511277" sldId="284"/>
            <ac:picMk id="6" creationId="{AB9B62D9-9B01-73D6-0988-5AB13A3FE56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6E3A9C-6C7F-4566-81E4-78F09DD16C26}"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287EE9D3-798A-45AB-A0EC-E8A96757943E}">
      <dgm:prSet phldrT="[Text]" phldr="0"/>
      <dgm:spPr/>
      <dgm:t>
        <a:bodyPr/>
        <a:lstStyle/>
        <a:p>
          <a:pPr rtl="0"/>
          <a:r>
            <a:rPr lang="en-US" dirty="0">
              <a:latin typeface="Century Schoolbook" panose="02040604050505020304"/>
            </a:rPr>
            <a:t>End of life care/ palliative care</a:t>
          </a:r>
          <a:endParaRPr lang="en-US" dirty="0"/>
        </a:p>
      </dgm:t>
    </dgm:pt>
    <dgm:pt modelId="{985C42FF-5325-4BC6-80CA-F4D90D81191E}" type="parTrans" cxnId="{36BCAE69-90EC-4B7C-8EB9-56C6024050B3}">
      <dgm:prSet/>
      <dgm:spPr/>
      <dgm:t>
        <a:bodyPr/>
        <a:lstStyle/>
        <a:p>
          <a:endParaRPr lang="en-US"/>
        </a:p>
      </dgm:t>
    </dgm:pt>
    <dgm:pt modelId="{1283C250-953E-4809-808B-B2112904D3EF}" type="sibTrans" cxnId="{36BCAE69-90EC-4B7C-8EB9-56C6024050B3}">
      <dgm:prSet/>
      <dgm:spPr/>
      <dgm:t>
        <a:bodyPr/>
        <a:lstStyle/>
        <a:p>
          <a:endParaRPr lang="en-US"/>
        </a:p>
      </dgm:t>
    </dgm:pt>
    <dgm:pt modelId="{8C39B698-53E2-43B5-AE2B-2E2659135930}">
      <dgm:prSet phldrT="[Text]" phldr="0"/>
      <dgm:spPr/>
      <dgm:t>
        <a:bodyPr/>
        <a:lstStyle/>
        <a:p>
          <a:pPr rtl="0"/>
          <a:r>
            <a:rPr lang="en-US" dirty="0">
              <a:latin typeface="Century Schoolbook" panose="02040604050505020304"/>
            </a:rPr>
            <a:t>Who's involved with End-of-Life care</a:t>
          </a:r>
          <a:endParaRPr lang="en-US" dirty="0"/>
        </a:p>
      </dgm:t>
    </dgm:pt>
    <dgm:pt modelId="{DD3AEA5E-CB49-43D9-967A-598E4349795E}" type="parTrans" cxnId="{7BD78E59-A908-4689-A04F-2F6E3768BB93}">
      <dgm:prSet/>
      <dgm:spPr/>
      <dgm:t>
        <a:bodyPr/>
        <a:lstStyle/>
        <a:p>
          <a:endParaRPr lang="en-US"/>
        </a:p>
      </dgm:t>
    </dgm:pt>
    <dgm:pt modelId="{103A78ED-D835-4EDF-8AA5-F32A49DB5BB9}" type="sibTrans" cxnId="{7BD78E59-A908-4689-A04F-2F6E3768BB93}">
      <dgm:prSet/>
      <dgm:spPr/>
      <dgm:t>
        <a:bodyPr/>
        <a:lstStyle/>
        <a:p>
          <a:endParaRPr lang="en-US"/>
        </a:p>
      </dgm:t>
    </dgm:pt>
    <dgm:pt modelId="{AD7CB771-CA6D-4668-B544-969B6E40E16D}">
      <dgm:prSet phldrT="[Text]" phldr="0"/>
      <dgm:spPr/>
      <dgm:t>
        <a:bodyPr/>
        <a:lstStyle/>
        <a:p>
          <a:pPr rtl="0"/>
          <a:r>
            <a:rPr lang="en-US" dirty="0">
              <a:latin typeface="Century Schoolbook" panose="02040604050505020304"/>
            </a:rPr>
            <a:t>The support and care setting in the UK</a:t>
          </a:r>
          <a:endParaRPr lang="en-US" dirty="0"/>
        </a:p>
      </dgm:t>
    </dgm:pt>
    <dgm:pt modelId="{BB4E80E6-83A6-4133-A142-BC550E9FDA2C}" type="parTrans" cxnId="{B4286104-C57E-46A1-A975-F040567043EE}">
      <dgm:prSet/>
      <dgm:spPr/>
      <dgm:t>
        <a:bodyPr/>
        <a:lstStyle/>
        <a:p>
          <a:endParaRPr lang="en-US"/>
        </a:p>
      </dgm:t>
    </dgm:pt>
    <dgm:pt modelId="{CF52A2D2-8ACB-4B8F-99D6-52D1EEF345E8}" type="sibTrans" cxnId="{B4286104-C57E-46A1-A975-F040567043EE}">
      <dgm:prSet/>
      <dgm:spPr/>
      <dgm:t>
        <a:bodyPr/>
        <a:lstStyle/>
        <a:p>
          <a:endParaRPr lang="en-US"/>
        </a:p>
      </dgm:t>
    </dgm:pt>
    <dgm:pt modelId="{9454D50E-0206-43CC-90C5-C42282ABE8D4}">
      <dgm:prSet phldrT="[Text]" phldr="0"/>
      <dgm:spPr/>
      <dgm:t>
        <a:bodyPr/>
        <a:lstStyle/>
        <a:p>
          <a:pPr rtl="0"/>
          <a:r>
            <a:rPr lang="en-US" dirty="0">
              <a:latin typeface="Century Schoolbook" panose="02040604050505020304"/>
            </a:rPr>
            <a:t>NEEDS AND AVAILABILITY</a:t>
          </a:r>
          <a:endParaRPr lang="en-US" dirty="0"/>
        </a:p>
      </dgm:t>
    </dgm:pt>
    <dgm:pt modelId="{FA9A36C6-90AE-41BC-95BC-8F2AB0A61675}" type="parTrans" cxnId="{3C730176-C119-4E74-B9FB-A18CA372DE05}">
      <dgm:prSet/>
      <dgm:spPr/>
      <dgm:t>
        <a:bodyPr/>
        <a:lstStyle/>
        <a:p>
          <a:endParaRPr lang="en-US"/>
        </a:p>
      </dgm:t>
    </dgm:pt>
    <dgm:pt modelId="{74A36325-93DD-4890-A88B-B7A5AAF1CC77}" type="sibTrans" cxnId="{3C730176-C119-4E74-B9FB-A18CA372DE05}">
      <dgm:prSet/>
      <dgm:spPr/>
      <dgm:t>
        <a:bodyPr/>
        <a:lstStyle/>
        <a:p>
          <a:endParaRPr lang="en-US"/>
        </a:p>
      </dgm:t>
    </dgm:pt>
    <dgm:pt modelId="{6F647C77-844C-4717-88F9-4B5E48B06701}">
      <dgm:prSet phldrT="[Text]" phldr="0"/>
      <dgm:spPr/>
      <dgm:t>
        <a:bodyPr/>
        <a:lstStyle/>
        <a:p>
          <a:pPr rtl="0"/>
          <a:r>
            <a:rPr lang="en-US" dirty="0">
              <a:latin typeface="Century Schoolbook" panose="02040604050505020304"/>
            </a:rPr>
            <a:t>Living Wills &amp; DNR,s</a:t>
          </a:r>
        </a:p>
      </dgm:t>
    </dgm:pt>
    <dgm:pt modelId="{91C32E0B-4061-40CC-A86D-7C7037247C08}" type="parTrans" cxnId="{7042A5D5-254A-4FFB-8BDB-9D92505497CD}">
      <dgm:prSet/>
      <dgm:spPr/>
      <dgm:t>
        <a:bodyPr/>
        <a:lstStyle/>
        <a:p>
          <a:endParaRPr lang="en-US"/>
        </a:p>
      </dgm:t>
    </dgm:pt>
    <dgm:pt modelId="{A0AAFE12-0DD8-43C2-A626-602CC9D60104}" type="sibTrans" cxnId="{7042A5D5-254A-4FFB-8BDB-9D92505497CD}">
      <dgm:prSet/>
      <dgm:spPr/>
      <dgm:t>
        <a:bodyPr/>
        <a:lstStyle/>
        <a:p>
          <a:endParaRPr lang="en-US"/>
        </a:p>
      </dgm:t>
    </dgm:pt>
    <dgm:pt modelId="{41718CE1-6AD1-46DB-8F61-BB660F737C17}">
      <dgm:prSet phldr="0"/>
      <dgm:spPr/>
      <dgm:t>
        <a:bodyPr/>
        <a:lstStyle/>
        <a:p>
          <a:pPr rtl="0"/>
          <a:r>
            <a:rPr lang="en-US" dirty="0">
              <a:latin typeface="Century Schoolbook" panose="02040604050505020304"/>
            </a:rPr>
            <a:t>Legislations &amp; Policies </a:t>
          </a:r>
        </a:p>
      </dgm:t>
    </dgm:pt>
    <dgm:pt modelId="{EB9EAEFC-678E-4C88-A8B1-39B57593CE3F}" type="parTrans" cxnId="{8D59835D-6E68-4AA8-ABB2-FEECE67E0C65}">
      <dgm:prSet/>
      <dgm:spPr/>
    </dgm:pt>
    <dgm:pt modelId="{2D23CC7E-7A05-468F-9492-248B3CAF788A}" type="sibTrans" cxnId="{8D59835D-6E68-4AA8-ABB2-FEECE67E0C65}">
      <dgm:prSet/>
      <dgm:spPr/>
    </dgm:pt>
    <dgm:pt modelId="{58E64EA2-C104-4740-B191-A20D91F206D7}">
      <dgm:prSet phldr="0"/>
      <dgm:spPr/>
      <dgm:t>
        <a:bodyPr/>
        <a:lstStyle/>
        <a:p>
          <a:pPr rtl="0"/>
          <a:r>
            <a:rPr lang="en-US" dirty="0">
              <a:latin typeface="Century Schoolbook" panose="02040604050505020304"/>
            </a:rPr>
            <a:t>Social Theories</a:t>
          </a:r>
        </a:p>
      </dgm:t>
    </dgm:pt>
    <dgm:pt modelId="{470295E2-93A7-4263-9056-A1FB2E44AC8B}" type="parTrans" cxnId="{8E495786-9133-4D03-8945-0D2B3C62AC93}">
      <dgm:prSet/>
      <dgm:spPr/>
    </dgm:pt>
    <dgm:pt modelId="{7626F6B1-EE15-4042-B41B-DE4CFDBF1C94}" type="sibTrans" cxnId="{8E495786-9133-4D03-8945-0D2B3C62AC93}">
      <dgm:prSet/>
      <dgm:spPr/>
    </dgm:pt>
    <dgm:pt modelId="{2E7A5E39-277A-4966-9459-5E98E0C658EE}">
      <dgm:prSet phldr="0"/>
      <dgm:spPr/>
      <dgm:t>
        <a:bodyPr/>
        <a:lstStyle/>
        <a:p>
          <a:r>
            <a:rPr lang="en-US" dirty="0">
              <a:latin typeface="Century Schoolbook" panose="02040604050505020304"/>
            </a:rPr>
            <a:t>Euthanasia</a:t>
          </a:r>
        </a:p>
      </dgm:t>
    </dgm:pt>
    <dgm:pt modelId="{D18E8D56-25C7-4A07-BE12-965630D4E5EE}" type="parTrans" cxnId="{FBE9F7DC-26E8-48AD-9C44-33283B9C490C}">
      <dgm:prSet/>
      <dgm:spPr/>
    </dgm:pt>
    <dgm:pt modelId="{B445A2CD-75F2-4D15-88B6-7326A07ADF91}" type="sibTrans" cxnId="{FBE9F7DC-26E8-48AD-9C44-33283B9C490C}">
      <dgm:prSet/>
      <dgm:spPr/>
    </dgm:pt>
    <dgm:pt modelId="{574CE66B-0AA6-4C59-9D06-C7EF38303DE9}" type="pres">
      <dgm:prSet presAssocID="{6C6E3A9C-6C7F-4566-81E4-78F09DD16C26}" presName="diagram" presStyleCnt="0">
        <dgm:presLayoutVars>
          <dgm:dir/>
          <dgm:resizeHandles val="exact"/>
        </dgm:presLayoutVars>
      </dgm:prSet>
      <dgm:spPr/>
    </dgm:pt>
    <dgm:pt modelId="{23211E35-B998-4093-BFAD-095170B7C3EE}" type="pres">
      <dgm:prSet presAssocID="{287EE9D3-798A-45AB-A0EC-E8A96757943E}" presName="node" presStyleLbl="node1" presStyleIdx="0" presStyleCnt="8">
        <dgm:presLayoutVars>
          <dgm:bulletEnabled val="1"/>
        </dgm:presLayoutVars>
      </dgm:prSet>
      <dgm:spPr/>
    </dgm:pt>
    <dgm:pt modelId="{CF5C6A73-378B-4E59-B3E6-24CF7E46D3EB}" type="pres">
      <dgm:prSet presAssocID="{1283C250-953E-4809-808B-B2112904D3EF}" presName="sibTrans" presStyleCnt="0"/>
      <dgm:spPr/>
    </dgm:pt>
    <dgm:pt modelId="{46728BC0-BF80-4524-9576-6382997BD5FE}" type="pres">
      <dgm:prSet presAssocID="{8C39B698-53E2-43B5-AE2B-2E2659135930}" presName="node" presStyleLbl="node1" presStyleIdx="1" presStyleCnt="8">
        <dgm:presLayoutVars>
          <dgm:bulletEnabled val="1"/>
        </dgm:presLayoutVars>
      </dgm:prSet>
      <dgm:spPr/>
    </dgm:pt>
    <dgm:pt modelId="{6391DC2A-DCAE-4015-BF11-E2AA97B0831C}" type="pres">
      <dgm:prSet presAssocID="{103A78ED-D835-4EDF-8AA5-F32A49DB5BB9}" presName="sibTrans" presStyleCnt="0"/>
      <dgm:spPr/>
    </dgm:pt>
    <dgm:pt modelId="{3201920D-8CE9-4846-8075-F415A9883BB6}" type="pres">
      <dgm:prSet presAssocID="{AD7CB771-CA6D-4668-B544-969B6E40E16D}" presName="node" presStyleLbl="node1" presStyleIdx="2" presStyleCnt="8">
        <dgm:presLayoutVars>
          <dgm:bulletEnabled val="1"/>
        </dgm:presLayoutVars>
      </dgm:prSet>
      <dgm:spPr/>
    </dgm:pt>
    <dgm:pt modelId="{ED0D2D9E-37BC-4CFF-BBBD-1BABCEE29F48}" type="pres">
      <dgm:prSet presAssocID="{CF52A2D2-8ACB-4B8F-99D6-52D1EEF345E8}" presName="sibTrans" presStyleCnt="0"/>
      <dgm:spPr/>
    </dgm:pt>
    <dgm:pt modelId="{934406C7-F9E3-4CF8-A250-A93570956A13}" type="pres">
      <dgm:prSet presAssocID="{9454D50E-0206-43CC-90C5-C42282ABE8D4}" presName="node" presStyleLbl="node1" presStyleIdx="3" presStyleCnt="8">
        <dgm:presLayoutVars>
          <dgm:bulletEnabled val="1"/>
        </dgm:presLayoutVars>
      </dgm:prSet>
      <dgm:spPr/>
    </dgm:pt>
    <dgm:pt modelId="{B1AD9AFA-E680-4F45-BE59-CC8B0606D851}" type="pres">
      <dgm:prSet presAssocID="{74A36325-93DD-4890-A88B-B7A5AAF1CC77}" presName="sibTrans" presStyleCnt="0"/>
      <dgm:spPr/>
    </dgm:pt>
    <dgm:pt modelId="{D30B3431-2E80-4B40-98A3-24C57E10687E}" type="pres">
      <dgm:prSet presAssocID="{6F647C77-844C-4717-88F9-4B5E48B06701}" presName="node" presStyleLbl="node1" presStyleIdx="4" presStyleCnt="8">
        <dgm:presLayoutVars>
          <dgm:bulletEnabled val="1"/>
        </dgm:presLayoutVars>
      </dgm:prSet>
      <dgm:spPr/>
    </dgm:pt>
    <dgm:pt modelId="{6BC5F364-1EDA-46A1-A1BB-03B8CAAEBA8A}" type="pres">
      <dgm:prSet presAssocID="{A0AAFE12-0DD8-43C2-A626-602CC9D60104}" presName="sibTrans" presStyleCnt="0"/>
      <dgm:spPr/>
    </dgm:pt>
    <dgm:pt modelId="{36D2559C-EFD7-4092-B620-CCF759DD1CCC}" type="pres">
      <dgm:prSet presAssocID="{2E7A5E39-277A-4966-9459-5E98E0C658EE}" presName="node" presStyleLbl="node1" presStyleIdx="5" presStyleCnt="8">
        <dgm:presLayoutVars>
          <dgm:bulletEnabled val="1"/>
        </dgm:presLayoutVars>
      </dgm:prSet>
      <dgm:spPr/>
    </dgm:pt>
    <dgm:pt modelId="{EA619035-E2E3-4B4D-BFC6-EF1C5A7D180B}" type="pres">
      <dgm:prSet presAssocID="{B445A2CD-75F2-4D15-88B6-7326A07ADF91}" presName="sibTrans" presStyleCnt="0"/>
      <dgm:spPr/>
    </dgm:pt>
    <dgm:pt modelId="{966646CD-2DA8-465C-8F12-2DC59CB3064C}" type="pres">
      <dgm:prSet presAssocID="{41718CE1-6AD1-46DB-8F61-BB660F737C17}" presName="node" presStyleLbl="node1" presStyleIdx="6" presStyleCnt="8">
        <dgm:presLayoutVars>
          <dgm:bulletEnabled val="1"/>
        </dgm:presLayoutVars>
      </dgm:prSet>
      <dgm:spPr/>
    </dgm:pt>
    <dgm:pt modelId="{8AD0D325-8EDD-4A5F-967D-E96969942A33}" type="pres">
      <dgm:prSet presAssocID="{2D23CC7E-7A05-468F-9492-248B3CAF788A}" presName="sibTrans" presStyleCnt="0"/>
      <dgm:spPr/>
    </dgm:pt>
    <dgm:pt modelId="{419C33F3-3650-4FFB-A545-56C10B259581}" type="pres">
      <dgm:prSet presAssocID="{58E64EA2-C104-4740-B191-A20D91F206D7}" presName="node" presStyleLbl="node1" presStyleIdx="7" presStyleCnt="8">
        <dgm:presLayoutVars>
          <dgm:bulletEnabled val="1"/>
        </dgm:presLayoutVars>
      </dgm:prSet>
      <dgm:spPr/>
    </dgm:pt>
  </dgm:ptLst>
  <dgm:cxnLst>
    <dgm:cxn modelId="{B4286104-C57E-46A1-A975-F040567043EE}" srcId="{6C6E3A9C-6C7F-4566-81E4-78F09DD16C26}" destId="{AD7CB771-CA6D-4668-B544-969B6E40E16D}" srcOrd="2" destOrd="0" parTransId="{BB4E80E6-83A6-4133-A142-BC550E9FDA2C}" sibTransId="{CF52A2D2-8ACB-4B8F-99D6-52D1EEF345E8}"/>
    <dgm:cxn modelId="{2CC5961A-518B-4323-987A-3EBADC615939}" type="presOf" srcId="{8C39B698-53E2-43B5-AE2B-2E2659135930}" destId="{46728BC0-BF80-4524-9576-6382997BD5FE}" srcOrd="0" destOrd="0" presId="urn:microsoft.com/office/officeart/2005/8/layout/default"/>
    <dgm:cxn modelId="{CDD8E91F-7095-46DD-93EB-13A097680112}" type="presOf" srcId="{2E7A5E39-277A-4966-9459-5E98E0C658EE}" destId="{36D2559C-EFD7-4092-B620-CCF759DD1CCC}" srcOrd="0" destOrd="0" presId="urn:microsoft.com/office/officeart/2005/8/layout/default"/>
    <dgm:cxn modelId="{8DC5C92B-2C70-4B4D-AE00-F1F5C9A8ED2E}" type="presOf" srcId="{58E64EA2-C104-4740-B191-A20D91F206D7}" destId="{419C33F3-3650-4FFB-A545-56C10B259581}" srcOrd="0" destOrd="0" presId="urn:microsoft.com/office/officeart/2005/8/layout/default"/>
    <dgm:cxn modelId="{8D59835D-6E68-4AA8-ABB2-FEECE67E0C65}" srcId="{6C6E3A9C-6C7F-4566-81E4-78F09DD16C26}" destId="{41718CE1-6AD1-46DB-8F61-BB660F737C17}" srcOrd="6" destOrd="0" parTransId="{EB9EAEFC-678E-4C88-A8B1-39B57593CE3F}" sibTransId="{2D23CC7E-7A05-468F-9492-248B3CAF788A}"/>
    <dgm:cxn modelId="{36BCAE69-90EC-4B7C-8EB9-56C6024050B3}" srcId="{6C6E3A9C-6C7F-4566-81E4-78F09DD16C26}" destId="{287EE9D3-798A-45AB-A0EC-E8A96757943E}" srcOrd="0" destOrd="0" parTransId="{985C42FF-5325-4BC6-80CA-F4D90D81191E}" sibTransId="{1283C250-953E-4809-808B-B2112904D3EF}"/>
    <dgm:cxn modelId="{3C730176-C119-4E74-B9FB-A18CA372DE05}" srcId="{6C6E3A9C-6C7F-4566-81E4-78F09DD16C26}" destId="{9454D50E-0206-43CC-90C5-C42282ABE8D4}" srcOrd="3" destOrd="0" parTransId="{FA9A36C6-90AE-41BC-95BC-8F2AB0A61675}" sibTransId="{74A36325-93DD-4890-A88B-B7A5AAF1CC77}"/>
    <dgm:cxn modelId="{7BD78E59-A908-4689-A04F-2F6E3768BB93}" srcId="{6C6E3A9C-6C7F-4566-81E4-78F09DD16C26}" destId="{8C39B698-53E2-43B5-AE2B-2E2659135930}" srcOrd="1" destOrd="0" parTransId="{DD3AEA5E-CB49-43D9-967A-598E4349795E}" sibTransId="{103A78ED-D835-4EDF-8AA5-F32A49DB5BB9}"/>
    <dgm:cxn modelId="{8E495786-9133-4D03-8945-0D2B3C62AC93}" srcId="{6C6E3A9C-6C7F-4566-81E4-78F09DD16C26}" destId="{58E64EA2-C104-4740-B191-A20D91F206D7}" srcOrd="7" destOrd="0" parTransId="{470295E2-93A7-4263-9056-A1FB2E44AC8B}" sibTransId="{7626F6B1-EE15-4042-B41B-DE4CFDBF1C94}"/>
    <dgm:cxn modelId="{672466A2-A09D-4ABF-8CCF-9EB7240E58A1}" type="presOf" srcId="{9454D50E-0206-43CC-90C5-C42282ABE8D4}" destId="{934406C7-F9E3-4CF8-A250-A93570956A13}" srcOrd="0" destOrd="0" presId="urn:microsoft.com/office/officeart/2005/8/layout/default"/>
    <dgm:cxn modelId="{792177B4-9D11-4E93-BE12-069C5F2709E9}" type="presOf" srcId="{AD7CB771-CA6D-4668-B544-969B6E40E16D}" destId="{3201920D-8CE9-4846-8075-F415A9883BB6}" srcOrd="0" destOrd="0" presId="urn:microsoft.com/office/officeart/2005/8/layout/default"/>
    <dgm:cxn modelId="{2B01B3D0-D5A9-4C50-8A9B-110DDA1A0FC6}" type="presOf" srcId="{6C6E3A9C-6C7F-4566-81E4-78F09DD16C26}" destId="{574CE66B-0AA6-4C59-9D06-C7EF38303DE9}" srcOrd="0" destOrd="0" presId="urn:microsoft.com/office/officeart/2005/8/layout/default"/>
    <dgm:cxn modelId="{7042A5D5-254A-4FFB-8BDB-9D92505497CD}" srcId="{6C6E3A9C-6C7F-4566-81E4-78F09DD16C26}" destId="{6F647C77-844C-4717-88F9-4B5E48B06701}" srcOrd="4" destOrd="0" parTransId="{91C32E0B-4061-40CC-A86D-7C7037247C08}" sibTransId="{A0AAFE12-0DD8-43C2-A626-602CC9D60104}"/>
    <dgm:cxn modelId="{FBE9F7DC-26E8-48AD-9C44-33283B9C490C}" srcId="{6C6E3A9C-6C7F-4566-81E4-78F09DD16C26}" destId="{2E7A5E39-277A-4966-9459-5E98E0C658EE}" srcOrd="5" destOrd="0" parTransId="{D18E8D56-25C7-4A07-BE12-965630D4E5EE}" sibTransId="{B445A2CD-75F2-4D15-88B6-7326A07ADF91}"/>
    <dgm:cxn modelId="{D8ADDFE6-83CD-4CE0-A30A-A6690138E7AB}" type="presOf" srcId="{41718CE1-6AD1-46DB-8F61-BB660F737C17}" destId="{966646CD-2DA8-465C-8F12-2DC59CB3064C}" srcOrd="0" destOrd="0" presId="urn:microsoft.com/office/officeart/2005/8/layout/default"/>
    <dgm:cxn modelId="{A16AEBF8-7AE9-4DE4-80AD-EA02CA9A8FBC}" type="presOf" srcId="{6F647C77-844C-4717-88F9-4B5E48B06701}" destId="{D30B3431-2E80-4B40-98A3-24C57E10687E}" srcOrd="0" destOrd="0" presId="urn:microsoft.com/office/officeart/2005/8/layout/default"/>
    <dgm:cxn modelId="{846690FF-1DE0-4E7A-AE0E-4A9B6D2B106B}" type="presOf" srcId="{287EE9D3-798A-45AB-A0EC-E8A96757943E}" destId="{23211E35-B998-4093-BFAD-095170B7C3EE}" srcOrd="0" destOrd="0" presId="urn:microsoft.com/office/officeart/2005/8/layout/default"/>
    <dgm:cxn modelId="{DC455C6A-82CE-4743-8091-B18430F32E24}" type="presParOf" srcId="{574CE66B-0AA6-4C59-9D06-C7EF38303DE9}" destId="{23211E35-B998-4093-BFAD-095170B7C3EE}" srcOrd="0" destOrd="0" presId="urn:microsoft.com/office/officeart/2005/8/layout/default"/>
    <dgm:cxn modelId="{5A419B46-4264-43F0-B15F-6D4354C423E3}" type="presParOf" srcId="{574CE66B-0AA6-4C59-9D06-C7EF38303DE9}" destId="{CF5C6A73-378B-4E59-B3E6-24CF7E46D3EB}" srcOrd="1" destOrd="0" presId="urn:microsoft.com/office/officeart/2005/8/layout/default"/>
    <dgm:cxn modelId="{1C756F20-5D2D-4F2E-A80D-8C4F05F65B44}" type="presParOf" srcId="{574CE66B-0AA6-4C59-9D06-C7EF38303DE9}" destId="{46728BC0-BF80-4524-9576-6382997BD5FE}" srcOrd="2" destOrd="0" presId="urn:microsoft.com/office/officeart/2005/8/layout/default"/>
    <dgm:cxn modelId="{D5A17FA1-78A8-4BC5-AABF-5EFEDDD7112D}" type="presParOf" srcId="{574CE66B-0AA6-4C59-9D06-C7EF38303DE9}" destId="{6391DC2A-DCAE-4015-BF11-E2AA97B0831C}" srcOrd="3" destOrd="0" presId="urn:microsoft.com/office/officeart/2005/8/layout/default"/>
    <dgm:cxn modelId="{1B7F4F63-811A-43A7-9661-EB14379298C6}" type="presParOf" srcId="{574CE66B-0AA6-4C59-9D06-C7EF38303DE9}" destId="{3201920D-8CE9-4846-8075-F415A9883BB6}" srcOrd="4" destOrd="0" presId="urn:microsoft.com/office/officeart/2005/8/layout/default"/>
    <dgm:cxn modelId="{CF498D4F-B651-4A52-974B-A9C5D6432892}" type="presParOf" srcId="{574CE66B-0AA6-4C59-9D06-C7EF38303DE9}" destId="{ED0D2D9E-37BC-4CFF-BBBD-1BABCEE29F48}" srcOrd="5" destOrd="0" presId="urn:microsoft.com/office/officeart/2005/8/layout/default"/>
    <dgm:cxn modelId="{330DC524-1E7A-4A83-8E1E-2023923BA652}" type="presParOf" srcId="{574CE66B-0AA6-4C59-9D06-C7EF38303DE9}" destId="{934406C7-F9E3-4CF8-A250-A93570956A13}" srcOrd="6" destOrd="0" presId="urn:microsoft.com/office/officeart/2005/8/layout/default"/>
    <dgm:cxn modelId="{768591C1-CC9F-440B-8711-0EE836975803}" type="presParOf" srcId="{574CE66B-0AA6-4C59-9D06-C7EF38303DE9}" destId="{B1AD9AFA-E680-4F45-BE59-CC8B0606D851}" srcOrd="7" destOrd="0" presId="urn:microsoft.com/office/officeart/2005/8/layout/default"/>
    <dgm:cxn modelId="{E319C844-C79D-4A04-A06D-547952E5C223}" type="presParOf" srcId="{574CE66B-0AA6-4C59-9D06-C7EF38303DE9}" destId="{D30B3431-2E80-4B40-98A3-24C57E10687E}" srcOrd="8" destOrd="0" presId="urn:microsoft.com/office/officeart/2005/8/layout/default"/>
    <dgm:cxn modelId="{3FF8D255-19E2-4094-8BDC-523FB8515D37}" type="presParOf" srcId="{574CE66B-0AA6-4C59-9D06-C7EF38303DE9}" destId="{6BC5F364-1EDA-46A1-A1BB-03B8CAAEBA8A}" srcOrd="9" destOrd="0" presId="urn:microsoft.com/office/officeart/2005/8/layout/default"/>
    <dgm:cxn modelId="{068CAD56-49A5-48CA-AC8A-22814E27CF14}" type="presParOf" srcId="{574CE66B-0AA6-4C59-9D06-C7EF38303DE9}" destId="{36D2559C-EFD7-4092-B620-CCF759DD1CCC}" srcOrd="10" destOrd="0" presId="urn:microsoft.com/office/officeart/2005/8/layout/default"/>
    <dgm:cxn modelId="{8C1E801F-74FA-4641-8BA1-C4DFF3948ABF}" type="presParOf" srcId="{574CE66B-0AA6-4C59-9D06-C7EF38303DE9}" destId="{EA619035-E2E3-4B4D-BFC6-EF1C5A7D180B}" srcOrd="11" destOrd="0" presId="urn:microsoft.com/office/officeart/2005/8/layout/default"/>
    <dgm:cxn modelId="{19BD18CA-6977-4F47-9A6E-EAF237EAE9FE}" type="presParOf" srcId="{574CE66B-0AA6-4C59-9D06-C7EF38303DE9}" destId="{966646CD-2DA8-465C-8F12-2DC59CB3064C}" srcOrd="12" destOrd="0" presId="urn:microsoft.com/office/officeart/2005/8/layout/default"/>
    <dgm:cxn modelId="{A3002814-AE9C-41B0-BEFF-EF98F3C549DE}" type="presParOf" srcId="{574CE66B-0AA6-4C59-9D06-C7EF38303DE9}" destId="{8AD0D325-8EDD-4A5F-967D-E96969942A33}" srcOrd="13" destOrd="0" presId="urn:microsoft.com/office/officeart/2005/8/layout/default"/>
    <dgm:cxn modelId="{605075BF-2B44-48B2-819F-C54D8D9E436E}" type="presParOf" srcId="{574CE66B-0AA6-4C59-9D06-C7EF38303DE9}" destId="{419C33F3-3650-4FFB-A545-56C10B25958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B75317-93D5-4706-9F92-C1C079ED7901}"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FC223964-1559-45C6-8D87-CBF1EA8B678F}">
      <dgm:prSet/>
      <dgm:spPr/>
      <dgm:t>
        <a:bodyPr/>
        <a:lstStyle/>
        <a:p>
          <a:r>
            <a:rPr lang="en-US" dirty="0">
              <a:latin typeface="Trebuchet MS" panose="020B0603020202020204"/>
            </a:rPr>
            <a:t>GENERAL</a:t>
          </a:r>
          <a:r>
            <a:rPr lang="en-US" dirty="0"/>
            <a:t> PRACTIONER (GP)</a:t>
          </a:r>
        </a:p>
      </dgm:t>
    </dgm:pt>
    <dgm:pt modelId="{A99079C4-C1FE-473F-83DF-0572373ADADA}" type="parTrans" cxnId="{720FD476-8924-4B38-BF88-70E0D07AB29A}">
      <dgm:prSet/>
      <dgm:spPr/>
      <dgm:t>
        <a:bodyPr/>
        <a:lstStyle/>
        <a:p>
          <a:endParaRPr lang="en-US"/>
        </a:p>
      </dgm:t>
    </dgm:pt>
    <dgm:pt modelId="{577D8F17-4EF5-475F-A9C9-FAB05044B1BC}" type="sibTrans" cxnId="{720FD476-8924-4B38-BF88-70E0D07AB29A}">
      <dgm:prSet/>
      <dgm:spPr/>
      <dgm:t>
        <a:bodyPr/>
        <a:lstStyle/>
        <a:p>
          <a:endParaRPr lang="en-US"/>
        </a:p>
      </dgm:t>
    </dgm:pt>
    <dgm:pt modelId="{5D7D1350-E21F-4CE9-B3C2-E37ED0BA9EF0}">
      <dgm:prSet/>
      <dgm:spPr/>
      <dgm:t>
        <a:bodyPr/>
        <a:lstStyle/>
        <a:p>
          <a:pPr rtl="0"/>
          <a:r>
            <a:rPr lang="en-US" dirty="0">
              <a:latin typeface="Century Schoolbook" panose="02040604050505020304"/>
            </a:rPr>
            <a:t>PALLIATIVE CARE</a:t>
          </a:r>
          <a:endParaRPr lang="en-US" dirty="0"/>
        </a:p>
      </dgm:t>
    </dgm:pt>
    <dgm:pt modelId="{AC5D8E6C-5AD4-49CE-AB42-4E56EA12857D}" type="parTrans" cxnId="{286620D4-9F8D-40AE-A6D0-E68F160196DD}">
      <dgm:prSet/>
      <dgm:spPr/>
      <dgm:t>
        <a:bodyPr/>
        <a:lstStyle/>
        <a:p>
          <a:endParaRPr lang="en-US"/>
        </a:p>
      </dgm:t>
    </dgm:pt>
    <dgm:pt modelId="{E43B513E-EC10-43F0-8FD7-AD9BCDD5D76A}" type="sibTrans" cxnId="{286620D4-9F8D-40AE-A6D0-E68F160196DD}">
      <dgm:prSet/>
      <dgm:spPr/>
      <dgm:t>
        <a:bodyPr/>
        <a:lstStyle/>
        <a:p>
          <a:endParaRPr lang="en-US"/>
        </a:p>
      </dgm:t>
    </dgm:pt>
    <dgm:pt modelId="{2D410FA8-E4CA-434C-8125-6D18CD07158B}">
      <dgm:prSet/>
      <dgm:spPr/>
      <dgm:t>
        <a:bodyPr/>
        <a:lstStyle/>
        <a:p>
          <a:pPr rtl="0"/>
          <a:r>
            <a:rPr lang="en-US" dirty="0">
              <a:latin typeface="Century Schoolbook" panose="02040604050505020304"/>
            </a:rPr>
            <a:t>HOSPICE SUPPORT</a:t>
          </a:r>
          <a:endParaRPr lang="en-US" dirty="0"/>
        </a:p>
      </dgm:t>
    </dgm:pt>
    <dgm:pt modelId="{4AEFB0F0-2BA1-491A-952D-227CE1D4188A}" type="parTrans" cxnId="{BF9B5433-265E-4CCC-A088-44F8A392791C}">
      <dgm:prSet/>
      <dgm:spPr/>
      <dgm:t>
        <a:bodyPr/>
        <a:lstStyle/>
        <a:p>
          <a:endParaRPr lang="en-US"/>
        </a:p>
      </dgm:t>
    </dgm:pt>
    <dgm:pt modelId="{41217729-70CA-481D-ACC2-231307F92A26}" type="sibTrans" cxnId="{BF9B5433-265E-4CCC-A088-44F8A392791C}">
      <dgm:prSet/>
      <dgm:spPr/>
      <dgm:t>
        <a:bodyPr/>
        <a:lstStyle/>
        <a:p>
          <a:endParaRPr lang="en-US"/>
        </a:p>
      </dgm:t>
    </dgm:pt>
    <dgm:pt modelId="{B410EA06-2010-440F-8AC5-048908F0F549}">
      <dgm:prSet/>
      <dgm:spPr/>
      <dgm:t>
        <a:bodyPr/>
        <a:lstStyle/>
        <a:p>
          <a:pPr rtl="0"/>
          <a:r>
            <a:rPr lang="en-US" dirty="0">
              <a:latin typeface="Century Schoolbook" panose="02040604050505020304"/>
            </a:rPr>
            <a:t>COMMUNITY NURSES</a:t>
          </a:r>
          <a:endParaRPr lang="en-US" dirty="0"/>
        </a:p>
      </dgm:t>
    </dgm:pt>
    <dgm:pt modelId="{77C067E2-C521-4A9C-8AD3-7828F2DC0837}" type="parTrans" cxnId="{C87BAF7B-596C-4AC9-B8A1-9FDF15F09492}">
      <dgm:prSet/>
      <dgm:spPr/>
      <dgm:t>
        <a:bodyPr/>
        <a:lstStyle/>
        <a:p>
          <a:endParaRPr lang="en-US"/>
        </a:p>
      </dgm:t>
    </dgm:pt>
    <dgm:pt modelId="{B30F9550-DFA5-4D7C-B0A7-A6A57FEE34E1}" type="sibTrans" cxnId="{C87BAF7B-596C-4AC9-B8A1-9FDF15F09492}">
      <dgm:prSet/>
      <dgm:spPr/>
      <dgm:t>
        <a:bodyPr/>
        <a:lstStyle/>
        <a:p>
          <a:endParaRPr lang="en-US"/>
        </a:p>
      </dgm:t>
    </dgm:pt>
    <dgm:pt modelId="{71BE47FB-3212-4A36-A40C-3DAA4DBFB6D6}">
      <dgm:prSet/>
      <dgm:spPr/>
      <dgm:t>
        <a:bodyPr/>
        <a:lstStyle/>
        <a:p>
          <a:pPr rtl="0"/>
          <a:r>
            <a:rPr lang="en-US" dirty="0">
              <a:latin typeface="Century Schoolbook" panose="02040604050505020304"/>
            </a:rPr>
            <a:t>SOCIAL WORKERS</a:t>
          </a:r>
          <a:endParaRPr lang="en-US" dirty="0"/>
        </a:p>
      </dgm:t>
    </dgm:pt>
    <dgm:pt modelId="{98DFFF71-1AC3-4980-B679-040849556D90}" type="parTrans" cxnId="{0F473EBC-A588-44B7-BAB7-F560377FFCAA}">
      <dgm:prSet/>
      <dgm:spPr/>
      <dgm:t>
        <a:bodyPr/>
        <a:lstStyle/>
        <a:p>
          <a:endParaRPr lang="en-US"/>
        </a:p>
      </dgm:t>
    </dgm:pt>
    <dgm:pt modelId="{A5F4ED28-DDAE-400D-B8B8-AC35A6A123F2}" type="sibTrans" cxnId="{0F473EBC-A588-44B7-BAB7-F560377FFCAA}">
      <dgm:prSet/>
      <dgm:spPr/>
      <dgm:t>
        <a:bodyPr/>
        <a:lstStyle/>
        <a:p>
          <a:endParaRPr lang="en-US"/>
        </a:p>
      </dgm:t>
    </dgm:pt>
    <dgm:pt modelId="{91585E96-2769-40EE-969C-5FF0B8DEA878}">
      <dgm:prSet/>
      <dgm:spPr/>
      <dgm:t>
        <a:bodyPr/>
        <a:lstStyle/>
        <a:p>
          <a:pPr rtl="0"/>
          <a:r>
            <a:rPr lang="en-US" dirty="0"/>
            <a:t>FAITH LEADERS</a:t>
          </a:r>
          <a:endParaRPr lang="en-US" dirty="0">
            <a:latin typeface="Century Schoolbook" panose="02040604050505020304"/>
          </a:endParaRPr>
        </a:p>
      </dgm:t>
    </dgm:pt>
    <dgm:pt modelId="{8AC055DB-1CE4-4E90-9DCB-44A96B8CB185}" type="parTrans" cxnId="{C4306218-EF0D-4218-AA51-B71204EE3966}">
      <dgm:prSet/>
      <dgm:spPr/>
      <dgm:t>
        <a:bodyPr/>
        <a:lstStyle/>
        <a:p>
          <a:endParaRPr lang="en-US"/>
        </a:p>
      </dgm:t>
    </dgm:pt>
    <dgm:pt modelId="{1D4E141D-41B8-4957-B3E9-C530964D1454}" type="sibTrans" cxnId="{C4306218-EF0D-4218-AA51-B71204EE3966}">
      <dgm:prSet/>
      <dgm:spPr/>
      <dgm:t>
        <a:bodyPr/>
        <a:lstStyle/>
        <a:p>
          <a:endParaRPr lang="en-US"/>
        </a:p>
      </dgm:t>
    </dgm:pt>
    <dgm:pt modelId="{30D04573-6C4F-4FB0-A0FC-F7DDCE06C6C6}" type="pres">
      <dgm:prSet presAssocID="{64B75317-93D5-4706-9F92-C1C079ED7901}" presName="Name0" presStyleCnt="0">
        <dgm:presLayoutVars>
          <dgm:dir/>
          <dgm:resizeHandles val="exact"/>
        </dgm:presLayoutVars>
      </dgm:prSet>
      <dgm:spPr/>
    </dgm:pt>
    <dgm:pt modelId="{FA70230F-C1E4-46DF-B65D-FA6CD218946D}" type="pres">
      <dgm:prSet presAssocID="{64B75317-93D5-4706-9F92-C1C079ED7901}" presName="cycle" presStyleCnt="0"/>
      <dgm:spPr/>
    </dgm:pt>
    <dgm:pt modelId="{0BE0CDA2-80FD-4774-A6AF-B61232F36E17}" type="pres">
      <dgm:prSet presAssocID="{FC223964-1559-45C6-8D87-CBF1EA8B678F}" presName="nodeFirstNode" presStyleLbl="node1" presStyleIdx="0" presStyleCnt="6">
        <dgm:presLayoutVars>
          <dgm:bulletEnabled val="1"/>
        </dgm:presLayoutVars>
      </dgm:prSet>
      <dgm:spPr/>
    </dgm:pt>
    <dgm:pt modelId="{F1FB0118-2324-4DCC-BEAB-E58CB8F43E08}" type="pres">
      <dgm:prSet presAssocID="{577D8F17-4EF5-475F-A9C9-FAB05044B1BC}" presName="sibTransFirstNode" presStyleLbl="bgShp" presStyleIdx="0" presStyleCnt="1"/>
      <dgm:spPr/>
    </dgm:pt>
    <dgm:pt modelId="{1DC4468A-FEDE-456A-A4AD-BCB8574F49C7}" type="pres">
      <dgm:prSet presAssocID="{5D7D1350-E21F-4CE9-B3C2-E37ED0BA9EF0}" presName="nodeFollowingNodes" presStyleLbl="node1" presStyleIdx="1" presStyleCnt="6">
        <dgm:presLayoutVars>
          <dgm:bulletEnabled val="1"/>
        </dgm:presLayoutVars>
      </dgm:prSet>
      <dgm:spPr/>
    </dgm:pt>
    <dgm:pt modelId="{C2354818-0D3E-4EB9-B22B-A100A2F4ABC4}" type="pres">
      <dgm:prSet presAssocID="{2D410FA8-E4CA-434C-8125-6D18CD07158B}" presName="nodeFollowingNodes" presStyleLbl="node1" presStyleIdx="2" presStyleCnt="6">
        <dgm:presLayoutVars>
          <dgm:bulletEnabled val="1"/>
        </dgm:presLayoutVars>
      </dgm:prSet>
      <dgm:spPr/>
    </dgm:pt>
    <dgm:pt modelId="{7EA344E4-56F0-4BE3-9ECE-30DEFE37B899}" type="pres">
      <dgm:prSet presAssocID="{B410EA06-2010-440F-8AC5-048908F0F549}" presName="nodeFollowingNodes" presStyleLbl="node1" presStyleIdx="3" presStyleCnt="6">
        <dgm:presLayoutVars>
          <dgm:bulletEnabled val="1"/>
        </dgm:presLayoutVars>
      </dgm:prSet>
      <dgm:spPr/>
    </dgm:pt>
    <dgm:pt modelId="{B90AA236-A598-4FCC-ACFD-7DD658A81193}" type="pres">
      <dgm:prSet presAssocID="{71BE47FB-3212-4A36-A40C-3DAA4DBFB6D6}" presName="nodeFollowingNodes" presStyleLbl="node1" presStyleIdx="4" presStyleCnt="6">
        <dgm:presLayoutVars>
          <dgm:bulletEnabled val="1"/>
        </dgm:presLayoutVars>
      </dgm:prSet>
      <dgm:spPr/>
    </dgm:pt>
    <dgm:pt modelId="{49C0FD2D-F12F-406B-9932-586A3C2465AF}" type="pres">
      <dgm:prSet presAssocID="{91585E96-2769-40EE-969C-5FF0B8DEA878}" presName="nodeFollowingNodes" presStyleLbl="node1" presStyleIdx="5" presStyleCnt="6">
        <dgm:presLayoutVars>
          <dgm:bulletEnabled val="1"/>
        </dgm:presLayoutVars>
      </dgm:prSet>
      <dgm:spPr/>
    </dgm:pt>
  </dgm:ptLst>
  <dgm:cxnLst>
    <dgm:cxn modelId="{C4306218-EF0D-4218-AA51-B71204EE3966}" srcId="{64B75317-93D5-4706-9F92-C1C079ED7901}" destId="{91585E96-2769-40EE-969C-5FF0B8DEA878}" srcOrd="5" destOrd="0" parTransId="{8AC055DB-1CE4-4E90-9DCB-44A96B8CB185}" sibTransId="{1D4E141D-41B8-4957-B3E9-C530964D1454}"/>
    <dgm:cxn modelId="{9164081A-FC59-4E39-BFCF-666A9B5D8FCA}" type="presOf" srcId="{91585E96-2769-40EE-969C-5FF0B8DEA878}" destId="{49C0FD2D-F12F-406B-9932-586A3C2465AF}" srcOrd="0" destOrd="0" presId="urn:microsoft.com/office/officeart/2005/8/layout/cycle3"/>
    <dgm:cxn modelId="{55D3CF2F-C430-4685-A5C0-BFE1E21B859E}" type="presOf" srcId="{B410EA06-2010-440F-8AC5-048908F0F549}" destId="{7EA344E4-56F0-4BE3-9ECE-30DEFE37B899}" srcOrd="0" destOrd="0" presId="urn:microsoft.com/office/officeart/2005/8/layout/cycle3"/>
    <dgm:cxn modelId="{26572333-9EBA-4BA3-BC24-C82008E2DBB9}" type="presOf" srcId="{5D7D1350-E21F-4CE9-B3C2-E37ED0BA9EF0}" destId="{1DC4468A-FEDE-456A-A4AD-BCB8574F49C7}" srcOrd="0" destOrd="0" presId="urn:microsoft.com/office/officeart/2005/8/layout/cycle3"/>
    <dgm:cxn modelId="{BF9B5433-265E-4CCC-A088-44F8A392791C}" srcId="{64B75317-93D5-4706-9F92-C1C079ED7901}" destId="{2D410FA8-E4CA-434C-8125-6D18CD07158B}" srcOrd="2" destOrd="0" parTransId="{4AEFB0F0-2BA1-491A-952D-227CE1D4188A}" sibTransId="{41217729-70CA-481D-ACC2-231307F92A26}"/>
    <dgm:cxn modelId="{699B6237-1550-4E84-BFEB-E7A2653A6BBD}" type="presOf" srcId="{2D410FA8-E4CA-434C-8125-6D18CD07158B}" destId="{C2354818-0D3E-4EB9-B22B-A100A2F4ABC4}" srcOrd="0" destOrd="0" presId="urn:microsoft.com/office/officeart/2005/8/layout/cycle3"/>
    <dgm:cxn modelId="{720FD476-8924-4B38-BF88-70E0D07AB29A}" srcId="{64B75317-93D5-4706-9F92-C1C079ED7901}" destId="{FC223964-1559-45C6-8D87-CBF1EA8B678F}" srcOrd="0" destOrd="0" parTransId="{A99079C4-C1FE-473F-83DF-0572373ADADA}" sibTransId="{577D8F17-4EF5-475F-A9C9-FAB05044B1BC}"/>
    <dgm:cxn modelId="{C87BAF7B-596C-4AC9-B8A1-9FDF15F09492}" srcId="{64B75317-93D5-4706-9F92-C1C079ED7901}" destId="{B410EA06-2010-440F-8AC5-048908F0F549}" srcOrd="3" destOrd="0" parTransId="{77C067E2-C521-4A9C-8AD3-7828F2DC0837}" sibTransId="{B30F9550-DFA5-4D7C-B0A7-A6A57FEE34E1}"/>
    <dgm:cxn modelId="{8596E396-505F-40E2-8032-1F5B21520E12}" type="presOf" srcId="{71BE47FB-3212-4A36-A40C-3DAA4DBFB6D6}" destId="{B90AA236-A598-4FCC-ACFD-7DD658A81193}" srcOrd="0" destOrd="0" presId="urn:microsoft.com/office/officeart/2005/8/layout/cycle3"/>
    <dgm:cxn modelId="{0F473EBC-A588-44B7-BAB7-F560377FFCAA}" srcId="{64B75317-93D5-4706-9F92-C1C079ED7901}" destId="{71BE47FB-3212-4A36-A40C-3DAA4DBFB6D6}" srcOrd="4" destOrd="0" parTransId="{98DFFF71-1AC3-4980-B679-040849556D90}" sibTransId="{A5F4ED28-DDAE-400D-B8B8-AC35A6A123F2}"/>
    <dgm:cxn modelId="{60F2BFC5-A78A-424D-8606-94E6D4B9B2C8}" type="presOf" srcId="{64B75317-93D5-4706-9F92-C1C079ED7901}" destId="{30D04573-6C4F-4FB0-A0FC-F7DDCE06C6C6}" srcOrd="0" destOrd="0" presId="urn:microsoft.com/office/officeart/2005/8/layout/cycle3"/>
    <dgm:cxn modelId="{72F1FDCB-6372-404C-BF77-FD8123759968}" type="presOf" srcId="{577D8F17-4EF5-475F-A9C9-FAB05044B1BC}" destId="{F1FB0118-2324-4DCC-BEAB-E58CB8F43E08}" srcOrd="0" destOrd="0" presId="urn:microsoft.com/office/officeart/2005/8/layout/cycle3"/>
    <dgm:cxn modelId="{286620D4-9F8D-40AE-A6D0-E68F160196DD}" srcId="{64B75317-93D5-4706-9F92-C1C079ED7901}" destId="{5D7D1350-E21F-4CE9-B3C2-E37ED0BA9EF0}" srcOrd="1" destOrd="0" parTransId="{AC5D8E6C-5AD4-49CE-AB42-4E56EA12857D}" sibTransId="{E43B513E-EC10-43F0-8FD7-AD9BCDD5D76A}"/>
    <dgm:cxn modelId="{D24AB0F9-36B2-4CAF-A79C-F38BFC2EF273}" type="presOf" srcId="{FC223964-1559-45C6-8D87-CBF1EA8B678F}" destId="{0BE0CDA2-80FD-4774-A6AF-B61232F36E17}" srcOrd="0" destOrd="0" presId="urn:microsoft.com/office/officeart/2005/8/layout/cycle3"/>
    <dgm:cxn modelId="{0D096389-9202-4963-9A0E-DBCB071AEF99}" type="presParOf" srcId="{30D04573-6C4F-4FB0-A0FC-F7DDCE06C6C6}" destId="{FA70230F-C1E4-46DF-B65D-FA6CD218946D}" srcOrd="0" destOrd="0" presId="urn:microsoft.com/office/officeart/2005/8/layout/cycle3"/>
    <dgm:cxn modelId="{1FDAFEB1-4147-4E40-8E8E-3A6E51819E1D}" type="presParOf" srcId="{FA70230F-C1E4-46DF-B65D-FA6CD218946D}" destId="{0BE0CDA2-80FD-4774-A6AF-B61232F36E17}" srcOrd="0" destOrd="0" presId="urn:microsoft.com/office/officeart/2005/8/layout/cycle3"/>
    <dgm:cxn modelId="{DD6A9AB0-BDCC-4C47-ABA8-7B2D754DA1A3}" type="presParOf" srcId="{FA70230F-C1E4-46DF-B65D-FA6CD218946D}" destId="{F1FB0118-2324-4DCC-BEAB-E58CB8F43E08}" srcOrd="1" destOrd="0" presId="urn:microsoft.com/office/officeart/2005/8/layout/cycle3"/>
    <dgm:cxn modelId="{A33DC685-B573-4614-A593-62CFAC121D05}" type="presParOf" srcId="{FA70230F-C1E4-46DF-B65D-FA6CD218946D}" destId="{1DC4468A-FEDE-456A-A4AD-BCB8574F49C7}" srcOrd="2" destOrd="0" presId="urn:microsoft.com/office/officeart/2005/8/layout/cycle3"/>
    <dgm:cxn modelId="{92D85DD2-A744-42AB-B75C-B2CEC78D42EF}" type="presParOf" srcId="{FA70230F-C1E4-46DF-B65D-FA6CD218946D}" destId="{C2354818-0D3E-4EB9-B22B-A100A2F4ABC4}" srcOrd="3" destOrd="0" presId="urn:microsoft.com/office/officeart/2005/8/layout/cycle3"/>
    <dgm:cxn modelId="{81E5A7F4-FD85-49B5-B0A4-4A25D054BB37}" type="presParOf" srcId="{FA70230F-C1E4-46DF-B65D-FA6CD218946D}" destId="{7EA344E4-56F0-4BE3-9ECE-30DEFE37B899}" srcOrd="4" destOrd="0" presId="urn:microsoft.com/office/officeart/2005/8/layout/cycle3"/>
    <dgm:cxn modelId="{5CA2136C-F7AA-4760-B591-D626C3122AD7}" type="presParOf" srcId="{FA70230F-C1E4-46DF-B65D-FA6CD218946D}" destId="{B90AA236-A598-4FCC-ACFD-7DD658A81193}" srcOrd="5" destOrd="0" presId="urn:microsoft.com/office/officeart/2005/8/layout/cycle3"/>
    <dgm:cxn modelId="{34AB8CAA-DE44-4B52-A723-DA6AC6BFC9C4}" type="presParOf" srcId="{FA70230F-C1E4-46DF-B65D-FA6CD218946D}" destId="{49C0FD2D-F12F-406B-9932-586A3C2465AF}" srcOrd="6"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B75317-93D5-4706-9F92-C1C079ED7901}"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FC223964-1559-45C6-8D87-CBF1EA8B678F}">
      <dgm:prSet/>
      <dgm:spPr/>
      <dgm:t>
        <a:bodyPr/>
        <a:lstStyle/>
        <a:p>
          <a:r>
            <a:rPr lang="en-US" dirty="0"/>
            <a:t>GENRERAL PRACTIONER (GP)</a:t>
          </a:r>
        </a:p>
      </dgm:t>
    </dgm:pt>
    <dgm:pt modelId="{A99079C4-C1FE-473F-83DF-0572373ADADA}" type="parTrans" cxnId="{720FD476-8924-4B38-BF88-70E0D07AB29A}">
      <dgm:prSet/>
      <dgm:spPr/>
      <dgm:t>
        <a:bodyPr/>
        <a:lstStyle/>
        <a:p>
          <a:endParaRPr lang="en-US"/>
        </a:p>
      </dgm:t>
    </dgm:pt>
    <dgm:pt modelId="{577D8F17-4EF5-475F-A9C9-FAB05044B1BC}" type="sibTrans" cxnId="{720FD476-8924-4B38-BF88-70E0D07AB29A}">
      <dgm:prSet/>
      <dgm:spPr/>
      <dgm:t>
        <a:bodyPr/>
        <a:lstStyle/>
        <a:p>
          <a:endParaRPr lang="en-US"/>
        </a:p>
      </dgm:t>
    </dgm:pt>
    <dgm:pt modelId="{5D7D1350-E21F-4CE9-B3C2-E37ED0BA9EF0}">
      <dgm:prSet/>
      <dgm:spPr/>
      <dgm:t>
        <a:bodyPr/>
        <a:lstStyle/>
        <a:p>
          <a:pPr rtl="0"/>
          <a:r>
            <a:rPr lang="en-US" dirty="0">
              <a:latin typeface="Century Schoolbook" panose="02040604050505020304"/>
            </a:rPr>
            <a:t>PALLIATIVE CARE</a:t>
          </a:r>
          <a:endParaRPr lang="en-US" dirty="0"/>
        </a:p>
      </dgm:t>
    </dgm:pt>
    <dgm:pt modelId="{AC5D8E6C-5AD4-49CE-AB42-4E56EA12857D}" type="parTrans" cxnId="{286620D4-9F8D-40AE-A6D0-E68F160196DD}">
      <dgm:prSet/>
      <dgm:spPr/>
      <dgm:t>
        <a:bodyPr/>
        <a:lstStyle/>
        <a:p>
          <a:endParaRPr lang="en-US"/>
        </a:p>
      </dgm:t>
    </dgm:pt>
    <dgm:pt modelId="{E43B513E-EC10-43F0-8FD7-AD9BCDD5D76A}" type="sibTrans" cxnId="{286620D4-9F8D-40AE-A6D0-E68F160196DD}">
      <dgm:prSet/>
      <dgm:spPr/>
      <dgm:t>
        <a:bodyPr/>
        <a:lstStyle/>
        <a:p>
          <a:endParaRPr lang="en-US"/>
        </a:p>
      </dgm:t>
    </dgm:pt>
    <dgm:pt modelId="{2D410FA8-E4CA-434C-8125-6D18CD07158B}">
      <dgm:prSet/>
      <dgm:spPr/>
      <dgm:t>
        <a:bodyPr/>
        <a:lstStyle/>
        <a:p>
          <a:pPr rtl="0"/>
          <a:r>
            <a:rPr lang="en-US" dirty="0">
              <a:latin typeface="Century Schoolbook" panose="02040604050505020304"/>
            </a:rPr>
            <a:t>HOSPICE SUPPORT</a:t>
          </a:r>
          <a:endParaRPr lang="en-US" dirty="0"/>
        </a:p>
      </dgm:t>
    </dgm:pt>
    <dgm:pt modelId="{4AEFB0F0-2BA1-491A-952D-227CE1D4188A}" type="parTrans" cxnId="{BF9B5433-265E-4CCC-A088-44F8A392791C}">
      <dgm:prSet/>
      <dgm:spPr/>
      <dgm:t>
        <a:bodyPr/>
        <a:lstStyle/>
        <a:p>
          <a:endParaRPr lang="en-US"/>
        </a:p>
      </dgm:t>
    </dgm:pt>
    <dgm:pt modelId="{41217729-70CA-481D-ACC2-231307F92A26}" type="sibTrans" cxnId="{BF9B5433-265E-4CCC-A088-44F8A392791C}">
      <dgm:prSet/>
      <dgm:spPr/>
      <dgm:t>
        <a:bodyPr/>
        <a:lstStyle/>
        <a:p>
          <a:endParaRPr lang="en-US"/>
        </a:p>
      </dgm:t>
    </dgm:pt>
    <dgm:pt modelId="{B410EA06-2010-440F-8AC5-048908F0F549}">
      <dgm:prSet/>
      <dgm:spPr/>
      <dgm:t>
        <a:bodyPr/>
        <a:lstStyle/>
        <a:p>
          <a:pPr rtl="0"/>
          <a:r>
            <a:rPr lang="en-US" dirty="0">
              <a:latin typeface="Century Schoolbook" panose="02040604050505020304"/>
            </a:rPr>
            <a:t>COMMUNITY NURSES</a:t>
          </a:r>
          <a:endParaRPr lang="en-US" dirty="0"/>
        </a:p>
      </dgm:t>
    </dgm:pt>
    <dgm:pt modelId="{77C067E2-C521-4A9C-8AD3-7828F2DC0837}" type="parTrans" cxnId="{C87BAF7B-596C-4AC9-B8A1-9FDF15F09492}">
      <dgm:prSet/>
      <dgm:spPr/>
      <dgm:t>
        <a:bodyPr/>
        <a:lstStyle/>
        <a:p>
          <a:endParaRPr lang="en-US"/>
        </a:p>
      </dgm:t>
    </dgm:pt>
    <dgm:pt modelId="{B30F9550-DFA5-4D7C-B0A7-A6A57FEE34E1}" type="sibTrans" cxnId="{C87BAF7B-596C-4AC9-B8A1-9FDF15F09492}">
      <dgm:prSet/>
      <dgm:spPr/>
      <dgm:t>
        <a:bodyPr/>
        <a:lstStyle/>
        <a:p>
          <a:endParaRPr lang="en-US"/>
        </a:p>
      </dgm:t>
    </dgm:pt>
    <dgm:pt modelId="{71BE47FB-3212-4A36-A40C-3DAA4DBFB6D6}">
      <dgm:prSet/>
      <dgm:spPr/>
      <dgm:t>
        <a:bodyPr/>
        <a:lstStyle/>
        <a:p>
          <a:pPr rtl="0"/>
          <a:r>
            <a:rPr lang="en-US" dirty="0">
              <a:latin typeface="Century Schoolbook" panose="02040604050505020304"/>
            </a:rPr>
            <a:t>SOCIAL WORKERS</a:t>
          </a:r>
          <a:endParaRPr lang="en-US" dirty="0"/>
        </a:p>
      </dgm:t>
    </dgm:pt>
    <dgm:pt modelId="{98DFFF71-1AC3-4980-B679-040849556D90}" type="parTrans" cxnId="{0F473EBC-A588-44B7-BAB7-F560377FFCAA}">
      <dgm:prSet/>
      <dgm:spPr/>
      <dgm:t>
        <a:bodyPr/>
        <a:lstStyle/>
        <a:p>
          <a:endParaRPr lang="en-US"/>
        </a:p>
      </dgm:t>
    </dgm:pt>
    <dgm:pt modelId="{A5F4ED28-DDAE-400D-B8B8-AC35A6A123F2}" type="sibTrans" cxnId="{0F473EBC-A588-44B7-BAB7-F560377FFCAA}">
      <dgm:prSet/>
      <dgm:spPr/>
      <dgm:t>
        <a:bodyPr/>
        <a:lstStyle/>
        <a:p>
          <a:endParaRPr lang="en-US"/>
        </a:p>
      </dgm:t>
    </dgm:pt>
    <dgm:pt modelId="{91585E96-2769-40EE-969C-5FF0B8DEA878}">
      <dgm:prSet/>
      <dgm:spPr/>
      <dgm:t>
        <a:bodyPr/>
        <a:lstStyle/>
        <a:p>
          <a:pPr rtl="0"/>
          <a:r>
            <a:rPr lang="en-US" dirty="0"/>
            <a:t>FAITH LEADERS</a:t>
          </a:r>
          <a:endParaRPr lang="en-US" dirty="0">
            <a:latin typeface="Century Schoolbook" panose="02040604050505020304"/>
          </a:endParaRPr>
        </a:p>
      </dgm:t>
    </dgm:pt>
    <dgm:pt modelId="{8AC055DB-1CE4-4E90-9DCB-44A96B8CB185}" type="parTrans" cxnId="{C4306218-EF0D-4218-AA51-B71204EE3966}">
      <dgm:prSet/>
      <dgm:spPr/>
      <dgm:t>
        <a:bodyPr/>
        <a:lstStyle/>
        <a:p>
          <a:endParaRPr lang="en-US"/>
        </a:p>
      </dgm:t>
    </dgm:pt>
    <dgm:pt modelId="{1D4E141D-41B8-4957-B3E9-C530964D1454}" type="sibTrans" cxnId="{C4306218-EF0D-4218-AA51-B71204EE3966}">
      <dgm:prSet/>
      <dgm:spPr/>
      <dgm:t>
        <a:bodyPr/>
        <a:lstStyle/>
        <a:p>
          <a:endParaRPr lang="en-US"/>
        </a:p>
      </dgm:t>
    </dgm:pt>
    <dgm:pt modelId="{30D04573-6C4F-4FB0-A0FC-F7DDCE06C6C6}" type="pres">
      <dgm:prSet presAssocID="{64B75317-93D5-4706-9F92-C1C079ED7901}" presName="Name0" presStyleCnt="0">
        <dgm:presLayoutVars>
          <dgm:dir/>
          <dgm:resizeHandles val="exact"/>
        </dgm:presLayoutVars>
      </dgm:prSet>
      <dgm:spPr/>
    </dgm:pt>
    <dgm:pt modelId="{FA70230F-C1E4-46DF-B65D-FA6CD218946D}" type="pres">
      <dgm:prSet presAssocID="{64B75317-93D5-4706-9F92-C1C079ED7901}" presName="cycle" presStyleCnt="0"/>
      <dgm:spPr/>
    </dgm:pt>
    <dgm:pt modelId="{0BE0CDA2-80FD-4774-A6AF-B61232F36E17}" type="pres">
      <dgm:prSet presAssocID="{FC223964-1559-45C6-8D87-CBF1EA8B678F}" presName="nodeFirstNode" presStyleLbl="node1" presStyleIdx="0" presStyleCnt="6">
        <dgm:presLayoutVars>
          <dgm:bulletEnabled val="1"/>
        </dgm:presLayoutVars>
      </dgm:prSet>
      <dgm:spPr/>
    </dgm:pt>
    <dgm:pt modelId="{F1FB0118-2324-4DCC-BEAB-E58CB8F43E08}" type="pres">
      <dgm:prSet presAssocID="{577D8F17-4EF5-475F-A9C9-FAB05044B1BC}" presName="sibTransFirstNode" presStyleLbl="bgShp" presStyleIdx="0" presStyleCnt="1"/>
      <dgm:spPr/>
    </dgm:pt>
    <dgm:pt modelId="{1DC4468A-FEDE-456A-A4AD-BCB8574F49C7}" type="pres">
      <dgm:prSet presAssocID="{5D7D1350-E21F-4CE9-B3C2-E37ED0BA9EF0}" presName="nodeFollowingNodes" presStyleLbl="node1" presStyleIdx="1" presStyleCnt="6">
        <dgm:presLayoutVars>
          <dgm:bulletEnabled val="1"/>
        </dgm:presLayoutVars>
      </dgm:prSet>
      <dgm:spPr/>
    </dgm:pt>
    <dgm:pt modelId="{C2354818-0D3E-4EB9-B22B-A100A2F4ABC4}" type="pres">
      <dgm:prSet presAssocID="{2D410FA8-E4CA-434C-8125-6D18CD07158B}" presName="nodeFollowingNodes" presStyleLbl="node1" presStyleIdx="2" presStyleCnt="6">
        <dgm:presLayoutVars>
          <dgm:bulletEnabled val="1"/>
        </dgm:presLayoutVars>
      </dgm:prSet>
      <dgm:spPr/>
    </dgm:pt>
    <dgm:pt modelId="{7EA344E4-56F0-4BE3-9ECE-30DEFE37B899}" type="pres">
      <dgm:prSet presAssocID="{B410EA06-2010-440F-8AC5-048908F0F549}" presName="nodeFollowingNodes" presStyleLbl="node1" presStyleIdx="3" presStyleCnt="6">
        <dgm:presLayoutVars>
          <dgm:bulletEnabled val="1"/>
        </dgm:presLayoutVars>
      </dgm:prSet>
      <dgm:spPr/>
    </dgm:pt>
    <dgm:pt modelId="{B90AA236-A598-4FCC-ACFD-7DD658A81193}" type="pres">
      <dgm:prSet presAssocID="{71BE47FB-3212-4A36-A40C-3DAA4DBFB6D6}" presName="nodeFollowingNodes" presStyleLbl="node1" presStyleIdx="4" presStyleCnt="6">
        <dgm:presLayoutVars>
          <dgm:bulletEnabled val="1"/>
        </dgm:presLayoutVars>
      </dgm:prSet>
      <dgm:spPr/>
    </dgm:pt>
    <dgm:pt modelId="{49C0FD2D-F12F-406B-9932-586A3C2465AF}" type="pres">
      <dgm:prSet presAssocID="{91585E96-2769-40EE-969C-5FF0B8DEA878}" presName="nodeFollowingNodes" presStyleLbl="node1" presStyleIdx="5" presStyleCnt="6">
        <dgm:presLayoutVars>
          <dgm:bulletEnabled val="1"/>
        </dgm:presLayoutVars>
      </dgm:prSet>
      <dgm:spPr/>
    </dgm:pt>
  </dgm:ptLst>
  <dgm:cxnLst>
    <dgm:cxn modelId="{E927570F-5982-4E52-A679-B67EA6C9E82E}" type="presOf" srcId="{2D410FA8-E4CA-434C-8125-6D18CD07158B}" destId="{C2354818-0D3E-4EB9-B22B-A100A2F4ABC4}" srcOrd="0" destOrd="0" presId="urn:microsoft.com/office/officeart/2005/8/layout/cycle3"/>
    <dgm:cxn modelId="{C4306218-EF0D-4218-AA51-B71204EE3966}" srcId="{64B75317-93D5-4706-9F92-C1C079ED7901}" destId="{91585E96-2769-40EE-969C-5FF0B8DEA878}" srcOrd="5" destOrd="0" parTransId="{8AC055DB-1CE4-4E90-9DCB-44A96B8CB185}" sibTransId="{1D4E141D-41B8-4957-B3E9-C530964D1454}"/>
    <dgm:cxn modelId="{BF9B5433-265E-4CCC-A088-44F8A392791C}" srcId="{64B75317-93D5-4706-9F92-C1C079ED7901}" destId="{2D410FA8-E4CA-434C-8125-6D18CD07158B}" srcOrd="2" destOrd="0" parTransId="{4AEFB0F0-2BA1-491A-952D-227CE1D4188A}" sibTransId="{41217729-70CA-481D-ACC2-231307F92A26}"/>
    <dgm:cxn modelId="{9F192B3C-A8F7-4617-A13C-DF6785D35D4D}" type="presOf" srcId="{64B75317-93D5-4706-9F92-C1C079ED7901}" destId="{30D04573-6C4F-4FB0-A0FC-F7DDCE06C6C6}" srcOrd="0" destOrd="0" presId="urn:microsoft.com/office/officeart/2005/8/layout/cycle3"/>
    <dgm:cxn modelId="{720FD476-8924-4B38-BF88-70E0D07AB29A}" srcId="{64B75317-93D5-4706-9F92-C1C079ED7901}" destId="{FC223964-1559-45C6-8D87-CBF1EA8B678F}" srcOrd="0" destOrd="0" parTransId="{A99079C4-C1FE-473F-83DF-0572373ADADA}" sibTransId="{577D8F17-4EF5-475F-A9C9-FAB05044B1BC}"/>
    <dgm:cxn modelId="{C87BAF7B-596C-4AC9-B8A1-9FDF15F09492}" srcId="{64B75317-93D5-4706-9F92-C1C079ED7901}" destId="{B410EA06-2010-440F-8AC5-048908F0F549}" srcOrd="3" destOrd="0" parTransId="{77C067E2-C521-4A9C-8AD3-7828F2DC0837}" sibTransId="{B30F9550-DFA5-4D7C-B0A7-A6A57FEE34E1}"/>
    <dgm:cxn modelId="{FF52B68E-0B11-46FB-B82B-19D5BB8C4DA4}" type="presOf" srcId="{B410EA06-2010-440F-8AC5-048908F0F549}" destId="{7EA344E4-56F0-4BE3-9ECE-30DEFE37B899}" srcOrd="0" destOrd="0" presId="urn:microsoft.com/office/officeart/2005/8/layout/cycle3"/>
    <dgm:cxn modelId="{59E5D492-8B42-4EF4-BF24-65880644EEC3}" type="presOf" srcId="{FC223964-1559-45C6-8D87-CBF1EA8B678F}" destId="{0BE0CDA2-80FD-4774-A6AF-B61232F36E17}" srcOrd="0" destOrd="0" presId="urn:microsoft.com/office/officeart/2005/8/layout/cycle3"/>
    <dgm:cxn modelId="{0F473EBC-A588-44B7-BAB7-F560377FFCAA}" srcId="{64B75317-93D5-4706-9F92-C1C079ED7901}" destId="{71BE47FB-3212-4A36-A40C-3DAA4DBFB6D6}" srcOrd="4" destOrd="0" parTransId="{98DFFF71-1AC3-4980-B679-040849556D90}" sibTransId="{A5F4ED28-DDAE-400D-B8B8-AC35A6A123F2}"/>
    <dgm:cxn modelId="{2AD137D1-D4C4-456D-8EED-6A49AEDB2C82}" type="presOf" srcId="{5D7D1350-E21F-4CE9-B3C2-E37ED0BA9EF0}" destId="{1DC4468A-FEDE-456A-A4AD-BCB8574F49C7}" srcOrd="0" destOrd="0" presId="urn:microsoft.com/office/officeart/2005/8/layout/cycle3"/>
    <dgm:cxn modelId="{286620D4-9F8D-40AE-A6D0-E68F160196DD}" srcId="{64B75317-93D5-4706-9F92-C1C079ED7901}" destId="{5D7D1350-E21F-4CE9-B3C2-E37ED0BA9EF0}" srcOrd="1" destOrd="0" parTransId="{AC5D8E6C-5AD4-49CE-AB42-4E56EA12857D}" sibTransId="{E43B513E-EC10-43F0-8FD7-AD9BCDD5D76A}"/>
    <dgm:cxn modelId="{524A29D5-E3F4-4B63-BC2C-1ADDF4A4D3C3}" type="presOf" srcId="{577D8F17-4EF5-475F-A9C9-FAB05044B1BC}" destId="{F1FB0118-2324-4DCC-BEAB-E58CB8F43E08}" srcOrd="0" destOrd="0" presId="urn:microsoft.com/office/officeart/2005/8/layout/cycle3"/>
    <dgm:cxn modelId="{7570D0D9-7F13-4BAD-BFA5-43B39C77DE38}" type="presOf" srcId="{91585E96-2769-40EE-969C-5FF0B8DEA878}" destId="{49C0FD2D-F12F-406B-9932-586A3C2465AF}" srcOrd="0" destOrd="0" presId="urn:microsoft.com/office/officeart/2005/8/layout/cycle3"/>
    <dgm:cxn modelId="{2B8F6FF8-A8B8-4D53-9B34-09A48DFE9B2D}" type="presOf" srcId="{71BE47FB-3212-4A36-A40C-3DAA4DBFB6D6}" destId="{B90AA236-A598-4FCC-ACFD-7DD658A81193}" srcOrd="0" destOrd="0" presId="urn:microsoft.com/office/officeart/2005/8/layout/cycle3"/>
    <dgm:cxn modelId="{1A9B4F55-1B48-4EC5-92EC-5B18FF66656B}" type="presParOf" srcId="{30D04573-6C4F-4FB0-A0FC-F7DDCE06C6C6}" destId="{FA70230F-C1E4-46DF-B65D-FA6CD218946D}" srcOrd="0" destOrd="0" presId="urn:microsoft.com/office/officeart/2005/8/layout/cycle3"/>
    <dgm:cxn modelId="{D03A24ED-9E7D-4E64-A3F1-445E27C561ED}" type="presParOf" srcId="{FA70230F-C1E4-46DF-B65D-FA6CD218946D}" destId="{0BE0CDA2-80FD-4774-A6AF-B61232F36E17}" srcOrd="0" destOrd="0" presId="urn:microsoft.com/office/officeart/2005/8/layout/cycle3"/>
    <dgm:cxn modelId="{2E8703AF-70E4-48B0-987E-656A5E105950}" type="presParOf" srcId="{FA70230F-C1E4-46DF-B65D-FA6CD218946D}" destId="{F1FB0118-2324-4DCC-BEAB-E58CB8F43E08}" srcOrd="1" destOrd="0" presId="urn:microsoft.com/office/officeart/2005/8/layout/cycle3"/>
    <dgm:cxn modelId="{696C73F8-BB93-4EB2-A22F-A0D37929E258}" type="presParOf" srcId="{FA70230F-C1E4-46DF-B65D-FA6CD218946D}" destId="{1DC4468A-FEDE-456A-A4AD-BCB8574F49C7}" srcOrd="2" destOrd="0" presId="urn:microsoft.com/office/officeart/2005/8/layout/cycle3"/>
    <dgm:cxn modelId="{F5E2971A-EC0F-49C1-B24B-08BAD90BCED8}" type="presParOf" srcId="{FA70230F-C1E4-46DF-B65D-FA6CD218946D}" destId="{C2354818-0D3E-4EB9-B22B-A100A2F4ABC4}" srcOrd="3" destOrd="0" presId="urn:microsoft.com/office/officeart/2005/8/layout/cycle3"/>
    <dgm:cxn modelId="{2F89356F-005B-423E-BE87-F91706A70353}" type="presParOf" srcId="{FA70230F-C1E4-46DF-B65D-FA6CD218946D}" destId="{7EA344E4-56F0-4BE3-9ECE-30DEFE37B899}" srcOrd="4" destOrd="0" presId="urn:microsoft.com/office/officeart/2005/8/layout/cycle3"/>
    <dgm:cxn modelId="{77C08EFE-C3C4-41EA-9B17-157E485F6637}" type="presParOf" srcId="{FA70230F-C1E4-46DF-B65D-FA6CD218946D}" destId="{B90AA236-A598-4FCC-ACFD-7DD658A81193}" srcOrd="5" destOrd="0" presId="urn:microsoft.com/office/officeart/2005/8/layout/cycle3"/>
    <dgm:cxn modelId="{BF53BA03-ED12-46A0-A391-7E91B1F10269}" type="presParOf" srcId="{FA70230F-C1E4-46DF-B65D-FA6CD218946D}" destId="{49C0FD2D-F12F-406B-9932-586A3C2465AF}" srcOrd="6"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B75317-93D5-4706-9F92-C1C079ED7901}"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FC223964-1559-45C6-8D87-CBF1EA8B678F}">
      <dgm:prSet/>
      <dgm:spPr/>
      <dgm:t>
        <a:bodyPr/>
        <a:lstStyle/>
        <a:p>
          <a:r>
            <a:rPr lang="en-US"/>
            <a:t>GENRERAL PRACTIONER (GP)</a:t>
          </a:r>
        </a:p>
      </dgm:t>
    </dgm:pt>
    <dgm:pt modelId="{A99079C4-C1FE-473F-83DF-0572373ADADA}" type="parTrans" cxnId="{720FD476-8924-4B38-BF88-70E0D07AB29A}">
      <dgm:prSet/>
      <dgm:spPr/>
      <dgm:t>
        <a:bodyPr/>
        <a:lstStyle/>
        <a:p>
          <a:endParaRPr lang="en-US"/>
        </a:p>
      </dgm:t>
    </dgm:pt>
    <dgm:pt modelId="{577D8F17-4EF5-475F-A9C9-FAB05044B1BC}" type="sibTrans" cxnId="{720FD476-8924-4B38-BF88-70E0D07AB29A}">
      <dgm:prSet/>
      <dgm:spPr/>
      <dgm:t>
        <a:bodyPr/>
        <a:lstStyle/>
        <a:p>
          <a:endParaRPr lang="en-US"/>
        </a:p>
      </dgm:t>
    </dgm:pt>
    <dgm:pt modelId="{5D7D1350-E21F-4CE9-B3C2-E37ED0BA9EF0}">
      <dgm:prSet/>
      <dgm:spPr/>
      <dgm:t>
        <a:bodyPr/>
        <a:lstStyle/>
        <a:p>
          <a:pPr rtl="0"/>
          <a:r>
            <a:rPr lang="en-US">
              <a:latin typeface="Century Schoolbook" panose="02040604050505020304"/>
            </a:rPr>
            <a:t>PALLIATIVE CARE</a:t>
          </a:r>
          <a:endParaRPr lang="en-US"/>
        </a:p>
      </dgm:t>
    </dgm:pt>
    <dgm:pt modelId="{AC5D8E6C-5AD4-49CE-AB42-4E56EA12857D}" type="parTrans" cxnId="{286620D4-9F8D-40AE-A6D0-E68F160196DD}">
      <dgm:prSet/>
      <dgm:spPr/>
      <dgm:t>
        <a:bodyPr/>
        <a:lstStyle/>
        <a:p>
          <a:endParaRPr lang="en-US"/>
        </a:p>
      </dgm:t>
    </dgm:pt>
    <dgm:pt modelId="{E43B513E-EC10-43F0-8FD7-AD9BCDD5D76A}" type="sibTrans" cxnId="{286620D4-9F8D-40AE-A6D0-E68F160196DD}">
      <dgm:prSet/>
      <dgm:spPr/>
      <dgm:t>
        <a:bodyPr/>
        <a:lstStyle/>
        <a:p>
          <a:endParaRPr lang="en-US"/>
        </a:p>
      </dgm:t>
    </dgm:pt>
    <dgm:pt modelId="{2D410FA8-E4CA-434C-8125-6D18CD07158B}">
      <dgm:prSet/>
      <dgm:spPr/>
      <dgm:t>
        <a:bodyPr/>
        <a:lstStyle/>
        <a:p>
          <a:pPr rtl="0"/>
          <a:r>
            <a:rPr lang="en-US">
              <a:latin typeface="Century Schoolbook" panose="02040604050505020304"/>
            </a:rPr>
            <a:t>HOSPICE SUPPORT</a:t>
          </a:r>
          <a:endParaRPr lang="en-US"/>
        </a:p>
      </dgm:t>
    </dgm:pt>
    <dgm:pt modelId="{4AEFB0F0-2BA1-491A-952D-227CE1D4188A}" type="parTrans" cxnId="{BF9B5433-265E-4CCC-A088-44F8A392791C}">
      <dgm:prSet/>
      <dgm:spPr/>
      <dgm:t>
        <a:bodyPr/>
        <a:lstStyle/>
        <a:p>
          <a:endParaRPr lang="en-US"/>
        </a:p>
      </dgm:t>
    </dgm:pt>
    <dgm:pt modelId="{41217729-70CA-481D-ACC2-231307F92A26}" type="sibTrans" cxnId="{BF9B5433-265E-4CCC-A088-44F8A392791C}">
      <dgm:prSet/>
      <dgm:spPr/>
      <dgm:t>
        <a:bodyPr/>
        <a:lstStyle/>
        <a:p>
          <a:endParaRPr lang="en-US"/>
        </a:p>
      </dgm:t>
    </dgm:pt>
    <dgm:pt modelId="{B410EA06-2010-440F-8AC5-048908F0F549}">
      <dgm:prSet/>
      <dgm:spPr/>
      <dgm:t>
        <a:bodyPr/>
        <a:lstStyle/>
        <a:p>
          <a:pPr rtl="0"/>
          <a:r>
            <a:rPr lang="en-US">
              <a:latin typeface="Century Schoolbook" panose="02040604050505020304"/>
            </a:rPr>
            <a:t>COMMUNITY NURSES</a:t>
          </a:r>
          <a:endParaRPr lang="en-US"/>
        </a:p>
      </dgm:t>
    </dgm:pt>
    <dgm:pt modelId="{77C067E2-C521-4A9C-8AD3-7828F2DC0837}" type="parTrans" cxnId="{C87BAF7B-596C-4AC9-B8A1-9FDF15F09492}">
      <dgm:prSet/>
      <dgm:spPr/>
      <dgm:t>
        <a:bodyPr/>
        <a:lstStyle/>
        <a:p>
          <a:endParaRPr lang="en-US"/>
        </a:p>
      </dgm:t>
    </dgm:pt>
    <dgm:pt modelId="{B30F9550-DFA5-4D7C-B0A7-A6A57FEE34E1}" type="sibTrans" cxnId="{C87BAF7B-596C-4AC9-B8A1-9FDF15F09492}">
      <dgm:prSet/>
      <dgm:spPr/>
      <dgm:t>
        <a:bodyPr/>
        <a:lstStyle/>
        <a:p>
          <a:endParaRPr lang="en-US"/>
        </a:p>
      </dgm:t>
    </dgm:pt>
    <dgm:pt modelId="{71BE47FB-3212-4A36-A40C-3DAA4DBFB6D6}">
      <dgm:prSet/>
      <dgm:spPr/>
      <dgm:t>
        <a:bodyPr/>
        <a:lstStyle/>
        <a:p>
          <a:pPr rtl="0"/>
          <a:r>
            <a:rPr lang="en-US">
              <a:latin typeface="Century Schoolbook" panose="02040604050505020304"/>
            </a:rPr>
            <a:t>SOCIAL WORKERS</a:t>
          </a:r>
          <a:endParaRPr lang="en-US"/>
        </a:p>
      </dgm:t>
    </dgm:pt>
    <dgm:pt modelId="{98DFFF71-1AC3-4980-B679-040849556D90}" type="parTrans" cxnId="{0F473EBC-A588-44B7-BAB7-F560377FFCAA}">
      <dgm:prSet/>
      <dgm:spPr/>
      <dgm:t>
        <a:bodyPr/>
        <a:lstStyle/>
        <a:p>
          <a:endParaRPr lang="en-US"/>
        </a:p>
      </dgm:t>
    </dgm:pt>
    <dgm:pt modelId="{A5F4ED28-DDAE-400D-B8B8-AC35A6A123F2}" type="sibTrans" cxnId="{0F473EBC-A588-44B7-BAB7-F560377FFCAA}">
      <dgm:prSet/>
      <dgm:spPr/>
      <dgm:t>
        <a:bodyPr/>
        <a:lstStyle/>
        <a:p>
          <a:endParaRPr lang="en-US"/>
        </a:p>
      </dgm:t>
    </dgm:pt>
    <dgm:pt modelId="{91585E96-2769-40EE-969C-5FF0B8DEA878}">
      <dgm:prSet/>
      <dgm:spPr/>
      <dgm:t>
        <a:bodyPr/>
        <a:lstStyle/>
        <a:p>
          <a:pPr rtl="0"/>
          <a:r>
            <a:rPr lang="en-US"/>
            <a:t>FAITH LEADERS</a:t>
          </a:r>
          <a:endParaRPr lang="en-US">
            <a:latin typeface="Century Schoolbook" panose="02040604050505020304"/>
          </a:endParaRPr>
        </a:p>
      </dgm:t>
    </dgm:pt>
    <dgm:pt modelId="{8AC055DB-1CE4-4E90-9DCB-44A96B8CB185}" type="parTrans" cxnId="{C4306218-EF0D-4218-AA51-B71204EE3966}">
      <dgm:prSet/>
      <dgm:spPr/>
      <dgm:t>
        <a:bodyPr/>
        <a:lstStyle/>
        <a:p>
          <a:endParaRPr lang="en-US"/>
        </a:p>
      </dgm:t>
    </dgm:pt>
    <dgm:pt modelId="{1D4E141D-41B8-4957-B3E9-C530964D1454}" type="sibTrans" cxnId="{C4306218-EF0D-4218-AA51-B71204EE3966}">
      <dgm:prSet/>
      <dgm:spPr/>
      <dgm:t>
        <a:bodyPr/>
        <a:lstStyle/>
        <a:p>
          <a:endParaRPr lang="en-US"/>
        </a:p>
      </dgm:t>
    </dgm:pt>
    <dgm:pt modelId="{30D04573-6C4F-4FB0-A0FC-F7DDCE06C6C6}" type="pres">
      <dgm:prSet presAssocID="{64B75317-93D5-4706-9F92-C1C079ED7901}" presName="Name0" presStyleCnt="0">
        <dgm:presLayoutVars>
          <dgm:dir/>
          <dgm:resizeHandles val="exact"/>
        </dgm:presLayoutVars>
      </dgm:prSet>
      <dgm:spPr/>
    </dgm:pt>
    <dgm:pt modelId="{FA70230F-C1E4-46DF-B65D-FA6CD218946D}" type="pres">
      <dgm:prSet presAssocID="{64B75317-93D5-4706-9F92-C1C079ED7901}" presName="cycle" presStyleCnt="0"/>
      <dgm:spPr/>
    </dgm:pt>
    <dgm:pt modelId="{0BE0CDA2-80FD-4774-A6AF-B61232F36E17}" type="pres">
      <dgm:prSet presAssocID="{FC223964-1559-45C6-8D87-CBF1EA8B678F}" presName="nodeFirstNode" presStyleLbl="node1" presStyleIdx="0" presStyleCnt="6">
        <dgm:presLayoutVars>
          <dgm:bulletEnabled val="1"/>
        </dgm:presLayoutVars>
      </dgm:prSet>
      <dgm:spPr/>
    </dgm:pt>
    <dgm:pt modelId="{F1FB0118-2324-4DCC-BEAB-E58CB8F43E08}" type="pres">
      <dgm:prSet presAssocID="{577D8F17-4EF5-475F-A9C9-FAB05044B1BC}" presName="sibTransFirstNode" presStyleLbl="bgShp" presStyleIdx="0" presStyleCnt="1"/>
      <dgm:spPr/>
    </dgm:pt>
    <dgm:pt modelId="{1DC4468A-FEDE-456A-A4AD-BCB8574F49C7}" type="pres">
      <dgm:prSet presAssocID="{5D7D1350-E21F-4CE9-B3C2-E37ED0BA9EF0}" presName="nodeFollowingNodes" presStyleLbl="node1" presStyleIdx="1" presStyleCnt="6">
        <dgm:presLayoutVars>
          <dgm:bulletEnabled val="1"/>
        </dgm:presLayoutVars>
      </dgm:prSet>
      <dgm:spPr/>
    </dgm:pt>
    <dgm:pt modelId="{C2354818-0D3E-4EB9-B22B-A100A2F4ABC4}" type="pres">
      <dgm:prSet presAssocID="{2D410FA8-E4CA-434C-8125-6D18CD07158B}" presName="nodeFollowingNodes" presStyleLbl="node1" presStyleIdx="2" presStyleCnt="6">
        <dgm:presLayoutVars>
          <dgm:bulletEnabled val="1"/>
        </dgm:presLayoutVars>
      </dgm:prSet>
      <dgm:spPr/>
    </dgm:pt>
    <dgm:pt modelId="{7EA344E4-56F0-4BE3-9ECE-30DEFE37B899}" type="pres">
      <dgm:prSet presAssocID="{B410EA06-2010-440F-8AC5-048908F0F549}" presName="nodeFollowingNodes" presStyleLbl="node1" presStyleIdx="3" presStyleCnt="6">
        <dgm:presLayoutVars>
          <dgm:bulletEnabled val="1"/>
        </dgm:presLayoutVars>
      </dgm:prSet>
      <dgm:spPr/>
    </dgm:pt>
    <dgm:pt modelId="{B90AA236-A598-4FCC-ACFD-7DD658A81193}" type="pres">
      <dgm:prSet presAssocID="{71BE47FB-3212-4A36-A40C-3DAA4DBFB6D6}" presName="nodeFollowingNodes" presStyleLbl="node1" presStyleIdx="4" presStyleCnt="6">
        <dgm:presLayoutVars>
          <dgm:bulletEnabled val="1"/>
        </dgm:presLayoutVars>
      </dgm:prSet>
      <dgm:spPr/>
    </dgm:pt>
    <dgm:pt modelId="{49C0FD2D-F12F-406B-9932-586A3C2465AF}" type="pres">
      <dgm:prSet presAssocID="{91585E96-2769-40EE-969C-5FF0B8DEA878}" presName="nodeFollowingNodes" presStyleLbl="node1" presStyleIdx="5" presStyleCnt="6">
        <dgm:presLayoutVars>
          <dgm:bulletEnabled val="1"/>
        </dgm:presLayoutVars>
      </dgm:prSet>
      <dgm:spPr/>
    </dgm:pt>
  </dgm:ptLst>
  <dgm:cxnLst>
    <dgm:cxn modelId="{C4306218-EF0D-4218-AA51-B71204EE3966}" srcId="{64B75317-93D5-4706-9F92-C1C079ED7901}" destId="{91585E96-2769-40EE-969C-5FF0B8DEA878}" srcOrd="5" destOrd="0" parTransId="{8AC055DB-1CE4-4E90-9DCB-44A96B8CB185}" sibTransId="{1D4E141D-41B8-4957-B3E9-C530964D1454}"/>
    <dgm:cxn modelId="{9164081A-FC59-4E39-BFCF-666A9B5D8FCA}" type="presOf" srcId="{91585E96-2769-40EE-969C-5FF0B8DEA878}" destId="{49C0FD2D-F12F-406B-9932-586A3C2465AF}" srcOrd="0" destOrd="0" presId="urn:microsoft.com/office/officeart/2005/8/layout/cycle3"/>
    <dgm:cxn modelId="{55D3CF2F-C430-4685-A5C0-BFE1E21B859E}" type="presOf" srcId="{B410EA06-2010-440F-8AC5-048908F0F549}" destId="{7EA344E4-56F0-4BE3-9ECE-30DEFE37B899}" srcOrd="0" destOrd="0" presId="urn:microsoft.com/office/officeart/2005/8/layout/cycle3"/>
    <dgm:cxn modelId="{26572333-9EBA-4BA3-BC24-C82008E2DBB9}" type="presOf" srcId="{5D7D1350-E21F-4CE9-B3C2-E37ED0BA9EF0}" destId="{1DC4468A-FEDE-456A-A4AD-BCB8574F49C7}" srcOrd="0" destOrd="0" presId="urn:microsoft.com/office/officeart/2005/8/layout/cycle3"/>
    <dgm:cxn modelId="{BF9B5433-265E-4CCC-A088-44F8A392791C}" srcId="{64B75317-93D5-4706-9F92-C1C079ED7901}" destId="{2D410FA8-E4CA-434C-8125-6D18CD07158B}" srcOrd="2" destOrd="0" parTransId="{4AEFB0F0-2BA1-491A-952D-227CE1D4188A}" sibTransId="{41217729-70CA-481D-ACC2-231307F92A26}"/>
    <dgm:cxn modelId="{699B6237-1550-4E84-BFEB-E7A2653A6BBD}" type="presOf" srcId="{2D410FA8-E4CA-434C-8125-6D18CD07158B}" destId="{C2354818-0D3E-4EB9-B22B-A100A2F4ABC4}" srcOrd="0" destOrd="0" presId="urn:microsoft.com/office/officeart/2005/8/layout/cycle3"/>
    <dgm:cxn modelId="{720FD476-8924-4B38-BF88-70E0D07AB29A}" srcId="{64B75317-93D5-4706-9F92-C1C079ED7901}" destId="{FC223964-1559-45C6-8D87-CBF1EA8B678F}" srcOrd="0" destOrd="0" parTransId="{A99079C4-C1FE-473F-83DF-0572373ADADA}" sibTransId="{577D8F17-4EF5-475F-A9C9-FAB05044B1BC}"/>
    <dgm:cxn modelId="{C87BAF7B-596C-4AC9-B8A1-9FDF15F09492}" srcId="{64B75317-93D5-4706-9F92-C1C079ED7901}" destId="{B410EA06-2010-440F-8AC5-048908F0F549}" srcOrd="3" destOrd="0" parTransId="{77C067E2-C521-4A9C-8AD3-7828F2DC0837}" sibTransId="{B30F9550-DFA5-4D7C-B0A7-A6A57FEE34E1}"/>
    <dgm:cxn modelId="{8596E396-505F-40E2-8032-1F5B21520E12}" type="presOf" srcId="{71BE47FB-3212-4A36-A40C-3DAA4DBFB6D6}" destId="{B90AA236-A598-4FCC-ACFD-7DD658A81193}" srcOrd="0" destOrd="0" presId="urn:microsoft.com/office/officeart/2005/8/layout/cycle3"/>
    <dgm:cxn modelId="{0F473EBC-A588-44B7-BAB7-F560377FFCAA}" srcId="{64B75317-93D5-4706-9F92-C1C079ED7901}" destId="{71BE47FB-3212-4A36-A40C-3DAA4DBFB6D6}" srcOrd="4" destOrd="0" parTransId="{98DFFF71-1AC3-4980-B679-040849556D90}" sibTransId="{A5F4ED28-DDAE-400D-B8B8-AC35A6A123F2}"/>
    <dgm:cxn modelId="{60F2BFC5-A78A-424D-8606-94E6D4B9B2C8}" type="presOf" srcId="{64B75317-93D5-4706-9F92-C1C079ED7901}" destId="{30D04573-6C4F-4FB0-A0FC-F7DDCE06C6C6}" srcOrd="0" destOrd="0" presId="urn:microsoft.com/office/officeart/2005/8/layout/cycle3"/>
    <dgm:cxn modelId="{72F1FDCB-6372-404C-BF77-FD8123759968}" type="presOf" srcId="{577D8F17-4EF5-475F-A9C9-FAB05044B1BC}" destId="{F1FB0118-2324-4DCC-BEAB-E58CB8F43E08}" srcOrd="0" destOrd="0" presId="urn:microsoft.com/office/officeart/2005/8/layout/cycle3"/>
    <dgm:cxn modelId="{286620D4-9F8D-40AE-A6D0-E68F160196DD}" srcId="{64B75317-93D5-4706-9F92-C1C079ED7901}" destId="{5D7D1350-E21F-4CE9-B3C2-E37ED0BA9EF0}" srcOrd="1" destOrd="0" parTransId="{AC5D8E6C-5AD4-49CE-AB42-4E56EA12857D}" sibTransId="{E43B513E-EC10-43F0-8FD7-AD9BCDD5D76A}"/>
    <dgm:cxn modelId="{D24AB0F9-36B2-4CAF-A79C-F38BFC2EF273}" type="presOf" srcId="{FC223964-1559-45C6-8D87-CBF1EA8B678F}" destId="{0BE0CDA2-80FD-4774-A6AF-B61232F36E17}" srcOrd="0" destOrd="0" presId="urn:microsoft.com/office/officeart/2005/8/layout/cycle3"/>
    <dgm:cxn modelId="{0D096389-9202-4963-9A0E-DBCB071AEF99}" type="presParOf" srcId="{30D04573-6C4F-4FB0-A0FC-F7DDCE06C6C6}" destId="{FA70230F-C1E4-46DF-B65D-FA6CD218946D}" srcOrd="0" destOrd="0" presId="urn:microsoft.com/office/officeart/2005/8/layout/cycle3"/>
    <dgm:cxn modelId="{1FDAFEB1-4147-4E40-8E8E-3A6E51819E1D}" type="presParOf" srcId="{FA70230F-C1E4-46DF-B65D-FA6CD218946D}" destId="{0BE0CDA2-80FD-4774-A6AF-B61232F36E17}" srcOrd="0" destOrd="0" presId="urn:microsoft.com/office/officeart/2005/8/layout/cycle3"/>
    <dgm:cxn modelId="{DD6A9AB0-BDCC-4C47-ABA8-7B2D754DA1A3}" type="presParOf" srcId="{FA70230F-C1E4-46DF-B65D-FA6CD218946D}" destId="{F1FB0118-2324-4DCC-BEAB-E58CB8F43E08}" srcOrd="1" destOrd="0" presId="urn:microsoft.com/office/officeart/2005/8/layout/cycle3"/>
    <dgm:cxn modelId="{A33DC685-B573-4614-A593-62CFAC121D05}" type="presParOf" srcId="{FA70230F-C1E4-46DF-B65D-FA6CD218946D}" destId="{1DC4468A-FEDE-456A-A4AD-BCB8574F49C7}" srcOrd="2" destOrd="0" presId="urn:microsoft.com/office/officeart/2005/8/layout/cycle3"/>
    <dgm:cxn modelId="{92D85DD2-A744-42AB-B75C-B2CEC78D42EF}" type="presParOf" srcId="{FA70230F-C1E4-46DF-B65D-FA6CD218946D}" destId="{C2354818-0D3E-4EB9-B22B-A100A2F4ABC4}" srcOrd="3" destOrd="0" presId="urn:microsoft.com/office/officeart/2005/8/layout/cycle3"/>
    <dgm:cxn modelId="{81E5A7F4-FD85-49B5-B0A4-4A25D054BB37}" type="presParOf" srcId="{FA70230F-C1E4-46DF-B65D-FA6CD218946D}" destId="{7EA344E4-56F0-4BE3-9ECE-30DEFE37B899}" srcOrd="4" destOrd="0" presId="urn:microsoft.com/office/officeart/2005/8/layout/cycle3"/>
    <dgm:cxn modelId="{5CA2136C-F7AA-4760-B591-D626C3122AD7}" type="presParOf" srcId="{FA70230F-C1E4-46DF-B65D-FA6CD218946D}" destId="{B90AA236-A598-4FCC-ACFD-7DD658A81193}" srcOrd="5" destOrd="0" presId="urn:microsoft.com/office/officeart/2005/8/layout/cycle3"/>
    <dgm:cxn modelId="{34AB8CAA-DE44-4B52-A723-DA6AC6BFC9C4}" type="presParOf" srcId="{FA70230F-C1E4-46DF-B65D-FA6CD218946D}" destId="{49C0FD2D-F12F-406B-9932-586A3C2465AF}" srcOrd="6"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D46AA4-525B-4A6E-9D35-010EF0092B05}" type="doc">
      <dgm:prSet loTypeId="urn:microsoft.com/office/officeart/2005/8/layout/radial1" loCatId="cycle" qsTypeId="urn:microsoft.com/office/officeart/2005/8/quickstyle/simple1" qsCatId="simple" csTypeId="urn:microsoft.com/office/officeart/2005/8/colors/colorful1" csCatId="colorful" phldr="1"/>
      <dgm:spPr/>
      <dgm:t>
        <a:bodyPr/>
        <a:lstStyle/>
        <a:p>
          <a:endParaRPr lang="en-US"/>
        </a:p>
      </dgm:t>
    </dgm:pt>
    <dgm:pt modelId="{B8C0B1C8-B2B9-400F-AABF-8485D682C9BA}">
      <dgm:prSet phldrT="[Text]" phldr="0"/>
      <dgm:spPr/>
      <dgm:t>
        <a:bodyPr/>
        <a:lstStyle/>
        <a:p>
          <a:pPr rtl="0"/>
          <a:r>
            <a:rPr lang="en-US">
              <a:latin typeface="Century Schoolbook" panose="02040604050505020304"/>
            </a:rPr>
            <a:t>SUPPORT &amp; CARE IN UK</a:t>
          </a:r>
        </a:p>
      </dgm:t>
      <dgm:extLst>
        <a:ext uri="{E40237B7-FDA0-4F09-8148-C483321AD2D9}">
          <dgm14:cNvPr xmlns:dgm14="http://schemas.microsoft.com/office/drawing/2010/diagram" id="0" name="" title="Group A, 3 tasks linked to it"/>
        </a:ext>
      </dgm:extLst>
    </dgm:pt>
    <dgm:pt modelId="{51FDB88D-1894-4416-AA70-D9E2693B01FE}" type="parTrans" cxnId="{0E07CB7A-3EE5-4096-BD74-5BA3980334E4}">
      <dgm:prSet/>
      <dgm:spPr/>
      <dgm:t>
        <a:bodyPr/>
        <a:lstStyle/>
        <a:p>
          <a:endParaRPr lang="en-US"/>
        </a:p>
      </dgm:t>
    </dgm:pt>
    <dgm:pt modelId="{A7B7D98B-4FC8-4C20-A9CD-652C294217C8}" type="sibTrans" cxnId="{0E07CB7A-3EE5-4096-BD74-5BA3980334E4}">
      <dgm:prSet/>
      <dgm:spPr/>
      <dgm:t>
        <a:bodyPr/>
        <a:lstStyle/>
        <a:p>
          <a:endParaRPr lang="en-US"/>
        </a:p>
      </dgm:t>
    </dgm:pt>
    <dgm:pt modelId="{6939F7AB-09E5-467C-BAA7-FBF976F5EBFC}">
      <dgm:prSet phldrT="[Text]"/>
      <dgm:spPr/>
      <dgm:t>
        <a:bodyPr/>
        <a:lstStyle/>
        <a:p>
          <a:pPr rtl="0"/>
          <a:r>
            <a:rPr lang="en-US">
              <a:latin typeface="Century Schoolbook" panose="02040604050505020304"/>
            </a:rPr>
            <a:t>CARE HOMES</a:t>
          </a:r>
          <a:endParaRPr lang="en-US"/>
        </a:p>
      </dgm:t>
      <dgm:extLst>
        <a:ext uri="{E40237B7-FDA0-4F09-8148-C483321AD2D9}">
          <dgm14:cNvPr xmlns:dgm14="http://schemas.microsoft.com/office/drawing/2010/diagram" id="0" name="" title="Group A - Task 1"/>
        </a:ext>
      </dgm:extLst>
    </dgm:pt>
    <dgm:pt modelId="{56AD5051-D072-4F73-8B7F-44EDF0717926}" type="parTrans" cxnId="{9FD5E9B9-B5C0-440B-8D72-164D9236C435}">
      <dgm:prSet/>
      <dgm:spPr/>
      <dgm:t>
        <a:bodyPr/>
        <a:lstStyle/>
        <a:p>
          <a:endParaRPr lang="en-US"/>
        </a:p>
      </dgm:t>
    </dgm:pt>
    <dgm:pt modelId="{1E6B548D-51E8-404D-A070-49B5A2AB4EE7}" type="sibTrans" cxnId="{9FD5E9B9-B5C0-440B-8D72-164D9236C435}">
      <dgm:prSet/>
      <dgm:spPr/>
      <dgm:t>
        <a:bodyPr/>
        <a:lstStyle/>
        <a:p>
          <a:endParaRPr lang="en-US"/>
        </a:p>
      </dgm:t>
    </dgm:pt>
    <dgm:pt modelId="{1C5A8755-2FFC-4EC7-868A-935C02368183}">
      <dgm:prSet phldrT="[Text]"/>
      <dgm:spPr/>
      <dgm:t>
        <a:bodyPr/>
        <a:lstStyle/>
        <a:p>
          <a:r>
            <a:rPr lang="en-US">
              <a:latin typeface="Century Schoolbook" panose="02040604050505020304"/>
            </a:rPr>
            <a:t>HOSPITLS</a:t>
          </a:r>
          <a:endParaRPr lang="en-US"/>
        </a:p>
      </dgm:t>
      <dgm:extLst>
        <a:ext uri="{E40237B7-FDA0-4F09-8148-C483321AD2D9}">
          <dgm14:cNvPr xmlns:dgm14="http://schemas.microsoft.com/office/drawing/2010/diagram" id="0" name="" title="Group A - Task 2"/>
        </a:ext>
      </dgm:extLst>
    </dgm:pt>
    <dgm:pt modelId="{EE1B93C3-7F00-4B8C-9E74-C28DCB633462}" type="parTrans" cxnId="{E0C9669C-26F4-48EF-99C9-47434AC58364}">
      <dgm:prSet/>
      <dgm:spPr/>
      <dgm:t>
        <a:bodyPr/>
        <a:lstStyle/>
        <a:p>
          <a:endParaRPr lang="en-US"/>
        </a:p>
      </dgm:t>
    </dgm:pt>
    <dgm:pt modelId="{780E5391-A680-45C7-B17D-E634A338763A}" type="sibTrans" cxnId="{E0C9669C-26F4-48EF-99C9-47434AC58364}">
      <dgm:prSet/>
      <dgm:spPr/>
      <dgm:t>
        <a:bodyPr/>
        <a:lstStyle/>
        <a:p>
          <a:endParaRPr lang="en-US"/>
        </a:p>
      </dgm:t>
    </dgm:pt>
    <dgm:pt modelId="{3424415D-A506-4528-A875-275577C3D636}">
      <dgm:prSet phldrT="[Text]"/>
      <dgm:spPr/>
      <dgm:t>
        <a:bodyPr/>
        <a:lstStyle/>
        <a:p>
          <a:r>
            <a:rPr lang="en-US">
              <a:latin typeface="Century Schoolbook" panose="02040604050505020304"/>
            </a:rPr>
            <a:t>HOSPICES</a:t>
          </a:r>
          <a:endParaRPr lang="en-US"/>
        </a:p>
      </dgm:t>
      <dgm:extLst>
        <a:ext uri="{E40237B7-FDA0-4F09-8148-C483321AD2D9}">
          <dgm14:cNvPr xmlns:dgm14="http://schemas.microsoft.com/office/drawing/2010/diagram" id="0" name="" title="Group A - Task 3"/>
        </a:ext>
      </dgm:extLst>
    </dgm:pt>
    <dgm:pt modelId="{5FDA453C-1C4A-47CC-BC6E-98D9740634AF}" type="parTrans" cxnId="{848D5712-20C4-4550-90EB-623031F20B5F}">
      <dgm:prSet/>
      <dgm:spPr/>
      <dgm:t>
        <a:bodyPr/>
        <a:lstStyle/>
        <a:p>
          <a:endParaRPr lang="en-US"/>
        </a:p>
      </dgm:t>
    </dgm:pt>
    <dgm:pt modelId="{498466F1-BB51-48A1-A25E-4E812D0348CD}" type="sibTrans" cxnId="{848D5712-20C4-4550-90EB-623031F20B5F}">
      <dgm:prSet/>
      <dgm:spPr/>
      <dgm:t>
        <a:bodyPr/>
        <a:lstStyle/>
        <a:p>
          <a:endParaRPr lang="en-US"/>
        </a:p>
      </dgm:t>
    </dgm:pt>
    <dgm:pt modelId="{D890E7A5-EEEA-4946-B38B-795783E2E0FF}">
      <dgm:prSet phldr="0"/>
      <dgm:spPr/>
      <dgm:t>
        <a:bodyPr/>
        <a:lstStyle/>
        <a:p>
          <a:pPr rtl="0"/>
          <a:r>
            <a:rPr lang="en-US">
              <a:latin typeface="Century Schoolbook" panose="02040604050505020304"/>
            </a:rPr>
            <a:t>HOME CARE</a:t>
          </a:r>
        </a:p>
      </dgm:t>
    </dgm:pt>
    <dgm:pt modelId="{7E9CBE8C-7CE8-4AA0-9C0D-D765DA15E45A}" type="parTrans" cxnId="{4015ECEF-95E8-4C7E-AD84-6D33858FCBA7}">
      <dgm:prSet/>
      <dgm:spPr/>
      <dgm:t>
        <a:bodyPr/>
        <a:lstStyle/>
        <a:p>
          <a:endParaRPr lang="en-US"/>
        </a:p>
      </dgm:t>
    </dgm:pt>
    <dgm:pt modelId="{1C998077-316A-48CB-9B24-C56F38487A83}" type="sibTrans" cxnId="{4015ECEF-95E8-4C7E-AD84-6D33858FCBA7}">
      <dgm:prSet/>
      <dgm:spPr/>
    </dgm:pt>
    <dgm:pt modelId="{843A5684-D7CB-42F3-B88A-2496BD8411C7}" type="pres">
      <dgm:prSet presAssocID="{94D46AA4-525B-4A6E-9D35-010EF0092B05}" presName="cycle" presStyleCnt="0">
        <dgm:presLayoutVars>
          <dgm:chMax val="1"/>
          <dgm:dir/>
          <dgm:animLvl val="ctr"/>
          <dgm:resizeHandles val="exact"/>
        </dgm:presLayoutVars>
      </dgm:prSet>
      <dgm:spPr/>
    </dgm:pt>
    <dgm:pt modelId="{479392B8-76D1-4A5C-AB86-5DE6B3524CE9}" type="pres">
      <dgm:prSet presAssocID="{B8C0B1C8-B2B9-400F-AABF-8485D682C9BA}" presName="centerShape" presStyleLbl="node0" presStyleIdx="0" presStyleCnt="1"/>
      <dgm:spPr/>
    </dgm:pt>
    <dgm:pt modelId="{E0CE6463-15F1-401C-B73F-D42FE688A928}" type="pres">
      <dgm:prSet presAssocID="{56AD5051-D072-4F73-8B7F-44EDF0717926}" presName="Name9" presStyleLbl="parChTrans1D2" presStyleIdx="0" presStyleCnt="4"/>
      <dgm:spPr/>
    </dgm:pt>
    <dgm:pt modelId="{FEB87BF5-A3F3-4804-91C3-3B2A19E9CD82}" type="pres">
      <dgm:prSet presAssocID="{56AD5051-D072-4F73-8B7F-44EDF0717926}" presName="connTx" presStyleLbl="parChTrans1D2" presStyleIdx="0" presStyleCnt="4"/>
      <dgm:spPr/>
    </dgm:pt>
    <dgm:pt modelId="{582D49BE-D4D4-42B6-853C-0018954C0776}" type="pres">
      <dgm:prSet presAssocID="{6939F7AB-09E5-467C-BAA7-FBF976F5EBFC}" presName="node" presStyleLbl="node1" presStyleIdx="0" presStyleCnt="4">
        <dgm:presLayoutVars>
          <dgm:bulletEnabled val="1"/>
        </dgm:presLayoutVars>
      </dgm:prSet>
      <dgm:spPr/>
    </dgm:pt>
    <dgm:pt modelId="{20F1EB62-47A8-48D6-BEBD-99752928EB2D}" type="pres">
      <dgm:prSet presAssocID="{EE1B93C3-7F00-4B8C-9E74-C28DCB633462}" presName="Name9" presStyleLbl="parChTrans1D2" presStyleIdx="1" presStyleCnt="4"/>
      <dgm:spPr/>
    </dgm:pt>
    <dgm:pt modelId="{6F22B8C5-450A-4228-A246-19462089EA65}" type="pres">
      <dgm:prSet presAssocID="{EE1B93C3-7F00-4B8C-9E74-C28DCB633462}" presName="connTx" presStyleLbl="parChTrans1D2" presStyleIdx="1" presStyleCnt="4"/>
      <dgm:spPr/>
    </dgm:pt>
    <dgm:pt modelId="{78F786CB-1824-407E-8CF3-AEDD47AB7A0A}" type="pres">
      <dgm:prSet presAssocID="{1C5A8755-2FFC-4EC7-868A-935C02368183}" presName="node" presStyleLbl="node1" presStyleIdx="1" presStyleCnt="4">
        <dgm:presLayoutVars>
          <dgm:bulletEnabled val="1"/>
        </dgm:presLayoutVars>
      </dgm:prSet>
      <dgm:spPr/>
    </dgm:pt>
    <dgm:pt modelId="{DA72F7BE-476A-4746-8F7E-63D4338AD506}" type="pres">
      <dgm:prSet presAssocID="{5FDA453C-1C4A-47CC-BC6E-98D9740634AF}" presName="Name9" presStyleLbl="parChTrans1D2" presStyleIdx="2" presStyleCnt="4"/>
      <dgm:spPr/>
    </dgm:pt>
    <dgm:pt modelId="{1AF6B02E-D0F6-47C0-928E-0733EFF0AC36}" type="pres">
      <dgm:prSet presAssocID="{5FDA453C-1C4A-47CC-BC6E-98D9740634AF}" presName="connTx" presStyleLbl="parChTrans1D2" presStyleIdx="2" presStyleCnt="4"/>
      <dgm:spPr/>
    </dgm:pt>
    <dgm:pt modelId="{83373D2E-7AA0-4D9F-8D0A-86F4E894DDAD}" type="pres">
      <dgm:prSet presAssocID="{3424415D-A506-4528-A875-275577C3D636}" presName="node" presStyleLbl="node1" presStyleIdx="2" presStyleCnt="4">
        <dgm:presLayoutVars>
          <dgm:bulletEnabled val="1"/>
        </dgm:presLayoutVars>
      </dgm:prSet>
      <dgm:spPr/>
    </dgm:pt>
    <dgm:pt modelId="{E69BF4A2-8B7C-4320-98A1-AD1870D8CF31}" type="pres">
      <dgm:prSet presAssocID="{7E9CBE8C-7CE8-4AA0-9C0D-D765DA15E45A}" presName="Name9" presStyleLbl="parChTrans1D2" presStyleIdx="3" presStyleCnt="4"/>
      <dgm:spPr/>
    </dgm:pt>
    <dgm:pt modelId="{47D5C687-5A49-4F4A-9D22-86612ECDC4D4}" type="pres">
      <dgm:prSet presAssocID="{7E9CBE8C-7CE8-4AA0-9C0D-D765DA15E45A}" presName="connTx" presStyleLbl="parChTrans1D2" presStyleIdx="3" presStyleCnt="4"/>
      <dgm:spPr/>
    </dgm:pt>
    <dgm:pt modelId="{478F36C9-E428-44C1-9CFE-C212000D4BE1}" type="pres">
      <dgm:prSet presAssocID="{D890E7A5-EEEA-4946-B38B-795783E2E0FF}" presName="node" presStyleLbl="node1" presStyleIdx="3" presStyleCnt="4">
        <dgm:presLayoutVars>
          <dgm:bulletEnabled val="1"/>
        </dgm:presLayoutVars>
      </dgm:prSet>
      <dgm:spPr/>
    </dgm:pt>
  </dgm:ptLst>
  <dgm:cxnLst>
    <dgm:cxn modelId="{5252E900-4F30-4215-99B1-2B2BB632A621}" type="presOf" srcId="{3424415D-A506-4528-A875-275577C3D636}" destId="{83373D2E-7AA0-4D9F-8D0A-86F4E894DDAD}" srcOrd="0" destOrd="0" presId="urn:microsoft.com/office/officeart/2005/8/layout/radial1"/>
    <dgm:cxn modelId="{848D5712-20C4-4550-90EB-623031F20B5F}" srcId="{B8C0B1C8-B2B9-400F-AABF-8485D682C9BA}" destId="{3424415D-A506-4528-A875-275577C3D636}" srcOrd="2" destOrd="0" parTransId="{5FDA453C-1C4A-47CC-BC6E-98D9740634AF}" sibTransId="{498466F1-BB51-48A1-A25E-4E812D0348CD}"/>
    <dgm:cxn modelId="{BC32222E-515B-4055-944E-862059760D80}" type="presOf" srcId="{56AD5051-D072-4F73-8B7F-44EDF0717926}" destId="{FEB87BF5-A3F3-4804-91C3-3B2A19E9CD82}" srcOrd="1" destOrd="0" presId="urn:microsoft.com/office/officeart/2005/8/layout/radial1"/>
    <dgm:cxn modelId="{C7851732-F1DE-4B6B-A80C-3D333E07BF04}" type="presOf" srcId="{B8C0B1C8-B2B9-400F-AABF-8485D682C9BA}" destId="{479392B8-76D1-4A5C-AB86-5DE6B3524CE9}" srcOrd="0" destOrd="0" presId="urn:microsoft.com/office/officeart/2005/8/layout/radial1"/>
    <dgm:cxn modelId="{502FF640-A393-48C8-9F3B-688643A33B3B}" type="presOf" srcId="{7E9CBE8C-7CE8-4AA0-9C0D-D765DA15E45A}" destId="{47D5C687-5A49-4F4A-9D22-86612ECDC4D4}" srcOrd="1" destOrd="0" presId="urn:microsoft.com/office/officeart/2005/8/layout/radial1"/>
    <dgm:cxn modelId="{F6BBF162-A36E-4F45-97EB-661C6CB7724B}" type="presOf" srcId="{5FDA453C-1C4A-47CC-BC6E-98D9740634AF}" destId="{DA72F7BE-476A-4746-8F7E-63D4338AD506}" srcOrd="0" destOrd="0" presId="urn:microsoft.com/office/officeart/2005/8/layout/radial1"/>
    <dgm:cxn modelId="{F3E6A86A-E1BD-4546-AE4D-B6E192843D3A}" type="presOf" srcId="{EE1B93C3-7F00-4B8C-9E74-C28DCB633462}" destId="{20F1EB62-47A8-48D6-BEBD-99752928EB2D}" srcOrd="0" destOrd="0" presId="urn:microsoft.com/office/officeart/2005/8/layout/radial1"/>
    <dgm:cxn modelId="{7679246C-19AB-427C-A71D-3C9BC242A914}" type="presOf" srcId="{7E9CBE8C-7CE8-4AA0-9C0D-D765DA15E45A}" destId="{E69BF4A2-8B7C-4320-98A1-AD1870D8CF31}" srcOrd="0" destOrd="0" presId="urn:microsoft.com/office/officeart/2005/8/layout/radial1"/>
    <dgm:cxn modelId="{1B2ED553-FB61-40DC-A8DF-5654FD6833E9}" type="presOf" srcId="{1C5A8755-2FFC-4EC7-868A-935C02368183}" destId="{78F786CB-1824-407E-8CF3-AEDD47AB7A0A}" srcOrd="0" destOrd="0" presId="urn:microsoft.com/office/officeart/2005/8/layout/radial1"/>
    <dgm:cxn modelId="{BAB17D55-CBFE-4FCF-B19A-A7D2D61BC6A8}" type="presOf" srcId="{EE1B93C3-7F00-4B8C-9E74-C28DCB633462}" destId="{6F22B8C5-450A-4228-A246-19462089EA65}" srcOrd="1" destOrd="0" presId="urn:microsoft.com/office/officeart/2005/8/layout/radial1"/>
    <dgm:cxn modelId="{81420059-5148-4402-85E3-FD34BC3B833A}" type="presOf" srcId="{56AD5051-D072-4F73-8B7F-44EDF0717926}" destId="{E0CE6463-15F1-401C-B73F-D42FE688A928}" srcOrd="0" destOrd="0" presId="urn:microsoft.com/office/officeart/2005/8/layout/radial1"/>
    <dgm:cxn modelId="{0E07CB7A-3EE5-4096-BD74-5BA3980334E4}" srcId="{94D46AA4-525B-4A6E-9D35-010EF0092B05}" destId="{B8C0B1C8-B2B9-400F-AABF-8485D682C9BA}" srcOrd="0" destOrd="0" parTransId="{51FDB88D-1894-4416-AA70-D9E2693B01FE}" sibTransId="{A7B7D98B-4FC8-4C20-A9CD-652C294217C8}"/>
    <dgm:cxn modelId="{7C2C0D7B-2AFA-4031-89DB-D633E18B2F4D}" type="presOf" srcId="{D890E7A5-EEEA-4946-B38B-795783E2E0FF}" destId="{478F36C9-E428-44C1-9CFE-C212000D4BE1}" srcOrd="0" destOrd="0" presId="urn:microsoft.com/office/officeart/2005/8/layout/radial1"/>
    <dgm:cxn modelId="{653D8B8D-C3E1-41FC-AEC2-BE7BFBAA1339}" type="presOf" srcId="{6939F7AB-09E5-467C-BAA7-FBF976F5EBFC}" destId="{582D49BE-D4D4-42B6-853C-0018954C0776}" srcOrd="0" destOrd="0" presId="urn:microsoft.com/office/officeart/2005/8/layout/radial1"/>
    <dgm:cxn modelId="{E0C9669C-26F4-48EF-99C9-47434AC58364}" srcId="{B8C0B1C8-B2B9-400F-AABF-8485D682C9BA}" destId="{1C5A8755-2FFC-4EC7-868A-935C02368183}" srcOrd="1" destOrd="0" parTransId="{EE1B93C3-7F00-4B8C-9E74-C28DCB633462}" sibTransId="{780E5391-A680-45C7-B17D-E634A338763A}"/>
    <dgm:cxn modelId="{E27B7BAA-FE20-4329-9E95-0460ED4459BA}" type="presOf" srcId="{94D46AA4-525B-4A6E-9D35-010EF0092B05}" destId="{843A5684-D7CB-42F3-B88A-2496BD8411C7}" srcOrd="0" destOrd="0" presId="urn:microsoft.com/office/officeart/2005/8/layout/radial1"/>
    <dgm:cxn modelId="{9FD5E9B9-B5C0-440B-8D72-164D9236C435}" srcId="{B8C0B1C8-B2B9-400F-AABF-8485D682C9BA}" destId="{6939F7AB-09E5-467C-BAA7-FBF976F5EBFC}" srcOrd="0" destOrd="0" parTransId="{56AD5051-D072-4F73-8B7F-44EDF0717926}" sibTransId="{1E6B548D-51E8-404D-A070-49B5A2AB4EE7}"/>
    <dgm:cxn modelId="{D4FF49EB-5BA6-4313-B32A-EC9CBA5EF0CC}" type="presOf" srcId="{5FDA453C-1C4A-47CC-BC6E-98D9740634AF}" destId="{1AF6B02E-D0F6-47C0-928E-0733EFF0AC36}" srcOrd="1" destOrd="0" presId="urn:microsoft.com/office/officeart/2005/8/layout/radial1"/>
    <dgm:cxn modelId="{4015ECEF-95E8-4C7E-AD84-6D33858FCBA7}" srcId="{B8C0B1C8-B2B9-400F-AABF-8485D682C9BA}" destId="{D890E7A5-EEEA-4946-B38B-795783E2E0FF}" srcOrd="3" destOrd="0" parTransId="{7E9CBE8C-7CE8-4AA0-9C0D-D765DA15E45A}" sibTransId="{1C998077-316A-48CB-9B24-C56F38487A83}"/>
    <dgm:cxn modelId="{57FE873D-7A88-427B-B0D6-E86D4241017F}" type="presParOf" srcId="{843A5684-D7CB-42F3-B88A-2496BD8411C7}" destId="{479392B8-76D1-4A5C-AB86-5DE6B3524CE9}" srcOrd="0" destOrd="0" presId="urn:microsoft.com/office/officeart/2005/8/layout/radial1"/>
    <dgm:cxn modelId="{836AC22A-CD59-4CCF-B7B7-B07B59459017}" type="presParOf" srcId="{843A5684-D7CB-42F3-B88A-2496BD8411C7}" destId="{E0CE6463-15F1-401C-B73F-D42FE688A928}" srcOrd="1" destOrd="0" presId="urn:microsoft.com/office/officeart/2005/8/layout/radial1"/>
    <dgm:cxn modelId="{9854729F-7B69-4C76-8034-30F570024B5B}" type="presParOf" srcId="{E0CE6463-15F1-401C-B73F-D42FE688A928}" destId="{FEB87BF5-A3F3-4804-91C3-3B2A19E9CD82}" srcOrd="0" destOrd="0" presId="urn:microsoft.com/office/officeart/2005/8/layout/radial1"/>
    <dgm:cxn modelId="{DBF1309C-31CD-4187-A78B-33AAE50D89E3}" type="presParOf" srcId="{843A5684-D7CB-42F3-B88A-2496BD8411C7}" destId="{582D49BE-D4D4-42B6-853C-0018954C0776}" srcOrd="2" destOrd="0" presId="urn:microsoft.com/office/officeart/2005/8/layout/radial1"/>
    <dgm:cxn modelId="{02F5E1DF-9B22-405F-9ECA-650EB3F10CAF}" type="presParOf" srcId="{843A5684-D7CB-42F3-B88A-2496BD8411C7}" destId="{20F1EB62-47A8-48D6-BEBD-99752928EB2D}" srcOrd="3" destOrd="0" presId="urn:microsoft.com/office/officeart/2005/8/layout/radial1"/>
    <dgm:cxn modelId="{25A01659-2B18-4D65-987C-1C7666086C0C}" type="presParOf" srcId="{20F1EB62-47A8-48D6-BEBD-99752928EB2D}" destId="{6F22B8C5-450A-4228-A246-19462089EA65}" srcOrd="0" destOrd="0" presId="urn:microsoft.com/office/officeart/2005/8/layout/radial1"/>
    <dgm:cxn modelId="{1C10A6E8-4E45-4FEB-8E64-5376914341B4}" type="presParOf" srcId="{843A5684-D7CB-42F3-B88A-2496BD8411C7}" destId="{78F786CB-1824-407E-8CF3-AEDD47AB7A0A}" srcOrd="4" destOrd="0" presId="urn:microsoft.com/office/officeart/2005/8/layout/radial1"/>
    <dgm:cxn modelId="{E3EAF004-17C6-41C5-8C0E-D81BCC720140}" type="presParOf" srcId="{843A5684-D7CB-42F3-B88A-2496BD8411C7}" destId="{DA72F7BE-476A-4746-8F7E-63D4338AD506}" srcOrd="5" destOrd="0" presId="urn:microsoft.com/office/officeart/2005/8/layout/radial1"/>
    <dgm:cxn modelId="{48D45B4B-AC04-41B7-BEF4-72044B6EDA89}" type="presParOf" srcId="{DA72F7BE-476A-4746-8F7E-63D4338AD506}" destId="{1AF6B02E-D0F6-47C0-928E-0733EFF0AC36}" srcOrd="0" destOrd="0" presId="urn:microsoft.com/office/officeart/2005/8/layout/radial1"/>
    <dgm:cxn modelId="{821688EF-4AF0-46B9-A679-4A24F5750BC3}" type="presParOf" srcId="{843A5684-D7CB-42F3-B88A-2496BD8411C7}" destId="{83373D2E-7AA0-4D9F-8D0A-86F4E894DDAD}" srcOrd="6" destOrd="0" presId="urn:microsoft.com/office/officeart/2005/8/layout/radial1"/>
    <dgm:cxn modelId="{273DB7F1-1AA9-476B-895B-E07531B677F7}" type="presParOf" srcId="{843A5684-D7CB-42F3-B88A-2496BD8411C7}" destId="{E69BF4A2-8B7C-4320-98A1-AD1870D8CF31}" srcOrd="7" destOrd="0" presId="urn:microsoft.com/office/officeart/2005/8/layout/radial1"/>
    <dgm:cxn modelId="{4E436F83-4541-4F71-BC99-14AEAD2F8ED0}" type="presParOf" srcId="{E69BF4A2-8B7C-4320-98A1-AD1870D8CF31}" destId="{47D5C687-5A49-4F4A-9D22-86612ECDC4D4}" srcOrd="0" destOrd="0" presId="urn:microsoft.com/office/officeart/2005/8/layout/radial1"/>
    <dgm:cxn modelId="{03C0255F-1AA5-46A5-862D-F9383D7C4EBA}" type="presParOf" srcId="{843A5684-D7CB-42F3-B88A-2496BD8411C7}" destId="{478F36C9-E428-44C1-9CFE-C212000D4BE1}"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D46AA4-525B-4A6E-9D35-010EF0092B05}" type="doc">
      <dgm:prSet loTypeId="urn:microsoft.com/office/officeart/2005/8/layout/radial1" loCatId="cycle" qsTypeId="urn:microsoft.com/office/officeart/2005/8/quickstyle/simple1" qsCatId="simple" csTypeId="urn:microsoft.com/office/officeart/2005/8/colors/colorful1" csCatId="colorful" phldr="1"/>
      <dgm:spPr/>
      <dgm:t>
        <a:bodyPr/>
        <a:lstStyle/>
        <a:p>
          <a:endParaRPr lang="en-US"/>
        </a:p>
      </dgm:t>
    </dgm:pt>
    <dgm:pt modelId="{B8C0B1C8-B2B9-400F-AABF-8485D682C9BA}">
      <dgm:prSet phldrT="[Text]" phldr="0"/>
      <dgm:spPr/>
      <dgm:t>
        <a:bodyPr/>
        <a:lstStyle/>
        <a:p>
          <a:pPr rtl="0"/>
          <a:r>
            <a:rPr lang="en-US">
              <a:latin typeface="Century Schoolbook" panose="02040604050505020304"/>
            </a:rPr>
            <a:t>SUPPORT &amp; CARE IN UK</a:t>
          </a:r>
        </a:p>
      </dgm:t>
      <dgm:extLst>
        <a:ext uri="{E40237B7-FDA0-4F09-8148-C483321AD2D9}">
          <dgm14:cNvPr xmlns:dgm14="http://schemas.microsoft.com/office/drawing/2010/diagram" id="0" name="" title="Group A, 3 tasks linked to it"/>
        </a:ext>
      </dgm:extLst>
    </dgm:pt>
    <dgm:pt modelId="{51FDB88D-1894-4416-AA70-D9E2693B01FE}" type="parTrans" cxnId="{0E07CB7A-3EE5-4096-BD74-5BA3980334E4}">
      <dgm:prSet/>
      <dgm:spPr/>
      <dgm:t>
        <a:bodyPr/>
        <a:lstStyle/>
        <a:p>
          <a:endParaRPr lang="en-US"/>
        </a:p>
      </dgm:t>
    </dgm:pt>
    <dgm:pt modelId="{A7B7D98B-4FC8-4C20-A9CD-652C294217C8}" type="sibTrans" cxnId="{0E07CB7A-3EE5-4096-BD74-5BA3980334E4}">
      <dgm:prSet/>
      <dgm:spPr/>
      <dgm:t>
        <a:bodyPr/>
        <a:lstStyle/>
        <a:p>
          <a:endParaRPr lang="en-US"/>
        </a:p>
      </dgm:t>
    </dgm:pt>
    <dgm:pt modelId="{6939F7AB-09E5-467C-BAA7-FBF976F5EBFC}">
      <dgm:prSet phldrT="[Text]"/>
      <dgm:spPr/>
      <dgm:t>
        <a:bodyPr/>
        <a:lstStyle/>
        <a:p>
          <a:pPr rtl="0"/>
          <a:r>
            <a:rPr lang="en-US">
              <a:latin typeface="Century Schoolbook" panose="02040604050505020304"/>
            </a:rPr>
            <a:t>CARE HOMES</a:t>
          </a:r>
          <a:endParaRPr lang="en-US"/>
        </a:p>
      </dgm:t>
      <dgm:extLst>
        <a:ext uri="{E40237B7-FDA0-4F09-8148-C483321AD2D9}">
          <dgm14:cNvPr xmlns:dgm14="http://schemas.microsoft.com/office/drawing/2010/diagram" id="0" name="" title="Group A - Task 1"/>
        </a:ext>
      </dgm:extLst>
    </dgm:pt>
    <dgm:pt modelId="{56AD5051-D072-4F73-8B7F-44EDF0717926}" type="parTrans" cxnId="{9FD5E9B9-B5C0-440B-8D72-164D9236C435}">
      <dgm:prSet/>
      <dgm:spPr/>
      <dgm:t>
        <a:bodyPr/>
        <a:lstStyle/>
        <a:p>
          <a:endParaRPr lang="en-US"/>
        </a:p>
      </dgm:t>
    </dgm:pt>
    <dgm:pt modelId="{1E6B548D-51E8-404D-A070-49B5A2AB4EE7}" type="sibTrans" cxnId="{9FD5E9B9-B5C0-440B-8D72-164D9236C435}">
      <dgm:prSet/>
      <dgm:spPr/>
      <dgm:t>
        <a:bodyPr/>
        <a:lstStyle/>
        <a:p>
          <a:endParaRPr lang="en-US"/>
        </a:p>
      </dgm:t>
    </dgm:pt>
    <dgm:pt modelId="{1C5A8755-2FFC-4EC7-868A-935C02368183}">
      <dgm:prSet phldrT="[Text]"/>
      <dgm:spPr/>
      <dgm:t>
        <a:bodyPr/>
        <a:lstStyle/>
        <a:p>
          <a:r>
            <a:rPr lang="en-US">
              <a:latin typeface="Century Schoolbook" panose="02040604050505020304"/>
            </a:rPr>
            <a:t>HOSPITLS</a:t>
          </a:r>
          <a:endParaRPr lang="en-US"/>
        </a:p>
      </dgm:t>
      <dgm:extLst>
        <a:ext uri="{E40237B7-FDA0-4F09-8148-C483321AD2D9}">
          <dgm14:cNvPr xmlns:dgm14="http://schemas.microsoft.com/office/drawing/2010/diagram" id="0" name="" title="Group A - Task 2"/>
        </a:ext>
      </dgm:extLst>
    </dgm:pt>
    <dgm:pt modelId="{EE1B93C3-7F00-4B8C-9E74-C28DCB633462}" type="parTrans" cxnId="{E0C9669C-26F4-48EF-99C9-47434AC58364}">
      <dgm:prSet/>
      <dgm:spPr/>
      <dgm:t>
        <a:bodyPr/>
        <a:lstStyle/>
        <a:p>
          <a:endParaRPr lang="en-US"/>
        </a:p>
      </dgm:t>
    </dgm:pt>
    <dgm:pt modelId="{780E5391-A680-45C7-B17D-E634A338763A}" type="sibTrans" cxnId="{E0C9669C-26F4-48EF-99C9-47434AC58364}">
      <dgm:prSet/>
      <dgm:spPr/>
      <dgm:t>
        <a:bodyPr/>
        <a:lstStyle/>
        <a:p>
          <a:endParaRPr lang="en-US"/>
        </a:p>
      </dgm:t>
    </dgm:pt>
    <dgm:pt modelId="{3424415D-A506-4528-A875-275577C3D636}">
      <dgm:prSet phldrT="[Text]"/>
      <dgm:spPr/>
      <dgm:t>
        <a:bodyPr/>
        <a:lstStyle/>
        <a:p>
          <a:r>
            <a:rPr lang="en-US">
              <a:latin typeface="Century Schoolbook" panose="02040604050505020304"/>
            </a:rPr>
            <a:t>HOSPICES</a:t>
          </a:r>
          <a:endParaRPr lang="en-US"/>
        </a:p>
      </dgm:t>
      <dgm:extLst>
        <a:ext uri="{E40237B7-FDA0-4F09-8148-C483321AD2D9}">
          <dgm14:cNvPr xmlns:dgm14="http://schemas.microsoft.com/office/drawing/2010/diagram" id="0" name="" title="Group A - Task 3"/>
        </a:ext>
      </dgm:extLst>
    </dgm:pt>
    <dgm:pt modelId="{5FDA453C-1C4A-47CC-BC6E-98D9740634AF}" type="parTrans" cxnId="{848D5712-20C4-4550-90EB-623031F20B5F}">
      <dgm:prSet/>
      <dgm:spPr/>
      <dgm:t>
        <a:bodyPr/>
        <a:lstStyle/>
        <a:p>
          <a:endParaRPr lang="en-US"/>
        </a:p>
      </dgm:t>
    </dgm:pt>
    <dgm:pt modelId="{498466F1-BB51-48A1-A25E-4E812D0348CD}" type="sibTrans" cxnId="{848D5712-20C4-4550-90EB-623031F20B5F}">
      <dgm:prSet/>
      <dgm:spPr/>
      <dgm:t>
        <a:bodyPr/>
        <a:lstStyle/>
        <a:p>
          <a:endParaRPr lang="en-US"/>
        </a:p>
      </dgm:t>
    </dgm:pt>
    <dgm:pt modelId="{D890E7A5-EEEA-4946-B38B-795783E2E0FF}">
      <dgm:prSet phldr="0"/>
      <dgm:spPr/>
      <dgm:t>
        <a:bodyPr/>
        <a:lstStyle/>
        <a:p>
          <a:pPr rtl="0"/>
          <a:r>
            <a:rPr lang="en-US">
              <a:latin typeface="Century Schoolbook" panose="02040604050505020304"/>
            </a:rPr>
            <a:t>HOME CARE</a:t>
          </a:r>
        </a:p>
      </dgm:t>
    </dgm:pt>
    <dgm:pt modelId="{7E9CBE8C-7CE8-4AA0-9C0D-D765DA15E45A}" type="parTrans" cxnId="{4015ECEF-95E8-4C7E-AD84-6D33858FCBA7}">
      <dgm:prSet/>
      <dgm:spPr/>
      <dgm:t>
        <a:bodyPr/>
        <a:lstStyle/>
        <a:p>
          <a:endParaRPr lang="en-US"/>
        </a:p>
      </dgm:t>
    </dgm:pt>
    <dgm:pt modelId="{1C998077-316A-48CB-9B24-C56F38487A83}" type="sibTrans" cxnId="{4015ECEF-95E8-4C7E-AD84-6D33858FCBA7}">
      <dgm:prSet/>
      <dgm:spPr/>
    </dgm:pt>
    <dgm:pt modelId="{843A5684-D7CB-42F3-B88A-2496BD8411C7}" type="pres">
      <dgm:prSet presAssocID="{94D46AA4-525B-4A6E-9D35-010EF0092B05}" presName="cycle" presStyleCnt="0">
        <dgm:presLayoutVars>
          <dgm:chMax val="1"/>
          <dgm:dir/>
          <dgm:animLvl val="ctr"/>
          <dgm:resizeHandles val="exact"/>
        </dgm:presLayoutVars>
      </dgm:prSet>
      <dgm:spPr/>
    </dgm:pt>
    <dgm:pt modelId="{479392B8-76D1-4A5C-AB86-5DE6B3524CE9}" type="pres">
      <dgm:prSet presAssocID="{B8C0B1C8-B2B9-400F-AABF-8485D682C9BA}" presName="centerShape" presStyleLbl="node0" presStyleIdx="0" presStyleCnt="1"/>
      <dgm:spPr/>
    </dgm:pt>
    <dgm:pt modelId="{E0CE6463-15F1-401C-B73F-D42FE688A928}" type="pres">
      <dgm:prSet presAssocID="{56AD5051-D072-4F73-8B7F-44EDF0717926}" presName="Name9" presStyleLbl="parChTrans1D2" presStyleIdx="0" presStyleCnt="4"/>
      <dgm:spPr/>
    </dgm:pt>
    <dgm:pt modelId="{FEB87BF5-A3F3-4804-91C3-3B2A19E9CD82}" type="pres">
      <dgm:prSet presAssocID="{56AD5051-D072-4F73-8B7F-44EDF0717926}" presName="connTx" presStyleLbl="parChTrans1D2" presStyleIdx="0" presStyleCnt="4"/>
      <dgm:spPr/>
    </dgm:pt>
    <dgm:pt modelId="{582D49BE-D4D4-42B6-853C-0018954C0776}" type="pres">
      <dgm:prSet presAssocID="{6939F7AB-09E5-467C-BAA7-FBF976F5EBFC}" presName="node" presStyleLbl="node1" presStyleIdx="0" presStyleCnt="4">
        <dgm:presLayoutVars>
          <dgm:bulletEnabled val="1"/>
        </dgm:presLayoutVars>
      </dgm:prSet>
      <dgm:spPr/>
    </dgm:pt>
    <dgm:pt modelId="{20F1EB62-47A8-48D6-BEBD-99752928EB2D}" type="pres">
      <dgm:prSet presAssocID="{EE1B93C3-7F00-4B8C-9E74-C28DCB633462}" presName="Name9" presStyleLbl="parChTrans1D2" presStyleIdx="1" presStyleCnt="4"/>
      <dgm:spPr/>
    </dgm:pt>
    <dgm:pt modelId="{6F22B8C5-450A-4228-A246-19462089EA65}" type="pres">
      <dgm:prSet presAssocID="{EE1B93C3-7F00-4B8C-9E74-C28DCB633462}" presName="connTx" presStyleLbl="parChTrans1D2" presStyleIdx="1" presStyleCnt="4"/>
      <dgm:spPr/>
    </dgm:pt>
    <dgm:pt modelId="{78F786CB-1824-407E-8CF3-AEDD47AB7A0A}" type="pres">
      <dgm:prSet presAssocID="{1C5A8755-2FFC-4EC7-868A-935C02368183}" presName="node" presStyleLbl="node1" presStyleIdx="1" presStyleCnt="4">
        <dgm:presLayoutVars>
          <dgm:bulletEnabled val="1"/>
        </dgm:presLayoutVars>
      </dgm:prSet>
      <dgm:spPr/>
    </dgm:pt>
    <dgm:pt modelId="{DA72F7BE-476A-4746-8F7E-63D4338AD506}" type="pres">
      <dgm:prSet presAssocID="{5FDA453C-1C4A-47CC-BC6E-98D9740634AF}" presName="Name9" presStyleLbl="parChTrans1D2" presStyleIdx="2" presStyleCnt="4"/>
      <dgm:spPr/>
    </dgm:pt>
    <dgm:pt modelId="{1AF6B02E-D0F6-47C0-928E-0733EFF0AC36}" type="pres">
      <dgm:prSet presAssocID="{5FDA453C-1C4A-47CC-BC6E-98D9740634AF}" presName="connTx" presStyleLbl="parChTrans1D2" presStyleIdx="2" presStyleCnt="4"/>
      <dgm:spPr/>
    </dgm:pt>
    <dgm:pt modelId="{83373D2E-7AA0-4D9F-8D0A-86F4E894DDAD}" type="pres">
      <dgm:prSet presAssocID="{3424415D-A506-4528-A875-275577C3D636}" presName="node" presStyleLbl="node1" presStyleIdx="2" presStyleCnt="4">
        <dgm:presLayoutVars>
          <dgm:bulletEnabled val="1"/>
        </dgm:presLayoutVars>
      </dgm:prSet>
      <dgm:spPr/>
    </dgm:pt>
    <dgm:pt modelId="{E69BF4A2-8B7C-4320-98A1-AD1870D8CF31}" type="pres">
      <dgm:prSet presAssocID="{7E9CBE8C-7CE8-4AA0-9C0D-D765DA15E45A}" presName="Name9" presStyleLbl="parChTrans1D2" presStyleIdx="3" presStyleCnt="4"/>
      <dgm:spPr/>
    </dgm:pt>
    <dgm:pt modelId="{47D5C687-5A49-4F4A-9D22-86612ECDC4D4}" type="pres">
      <dgm:prSet presAssocID="{7E9CBE8C-7CE8-4AA0-9C0D-D765DA15E45A}" presName="connTx" presStyleLbl="parChTrans1D2" presStyleIdx="3" presStyleCnt="4"/>
      <dgm:spPr/>
    </dgm:pt>
    <dgm:pt modelId="{478F36C9-E428-44C1-9CFE-C212000D4BE1}" type="pres">
      <dgm:prSet presAssocID="{D890E7A5-EEEA-4946-B38B-795783E2E0FF}" presName="node" presStyleLbl="node1" presStyleIdx="3" presStyleCnt="4">
        <dgm:presLayoutVars>
          <dgm:bulletEnabled val="1"/>
        </dgm:presLayoutVars>
      </dgm:prSet>
      <dgm:spPr/>
    </dgm:pt>
  </dgm:ptLst>
  <dgm:cxnLst>
    <dgm:cxn modelId="{5252E900-4F30-4215-99B1-2B2BB632A621}" type="presOf" srcId="{3424415D-A506-4528-A875-275577C3D636}" destId="{83373D2E-7AA0-4D9F-8D0A-86F4E894DDAD}" srcOrd="0" destOrd="0" presId="urn:microsoft.com/office/officeart/2005/8/layout/radial1"/>
    <dgm:cxn modelId="{848D5712-20C4-4550-90EB-623031F20B5F}" srcId="{B8C0B1C8-B2B9-400F-AABF-8485D682C9BA}" destId="{3424415D-A506-4528-A875-275577C3D636}" srcOrd="2" destOrd="0" parTransId="{5FDA453C-1C4A-47CC-BC6E-98D9740634AF}" sibTransId="{498466F1-BB51-48A1-A25E-4E812D0348CD}"/>
    <dgm:cxn modelId="{BC32222E-515B-4055-944E-862059760D80}" type="presOf" srcId="{56AD5051-D072-4F73-8B7F-44EDF0717926}" destId="{FEB87BF5-A3F3-4804-91C3-3B2A19E9CD82}" srcOrd="1" destOrd="0" presId="urn:microsoft.com/office/officeart/2005/8/layout/radial1"/>
    <dgm:cxn modelId="{C7851732-F1DE-4B6B-A80C-3D333E07BF04}" type="presOf" srcId="{B8C0B1C8-B2B9-400F-AABF-8485D682C9BA}" destId="{479392B8-76D1-4A5C-AB86-5DE6B3524CE9}" srcOrd="0" destOrd="0" presId="urn:microsoft.com/office/officeart/2005/8/layout/radial1"/>
    <dgm:cxn modelId="{502FF640-A393-48C8-9F3B-688643A33B3B}" type="presOf" srcId="{7E9CBE8C-7CE8-4AA0-9C0D-D765DA15E45A}" destId="{47D5C687-5A49-4F4A-9D22-86612ECDC4D4}" srcOrd="1" destOrd="0" presId="urn:microsoft.com/office/officeart/2005/8/layout/radial1"/>
    <dgm:cxn modelId="{F6BBF162-A36E-4F45-97EB-661C6CB7724B}" type="presOf" srcId="{5FDA453C-1C4A-47CC-BC6E-98D9740634AF}" destId="{DA72F7BE-476A-4746-8F7E-63D4338AD506}" srcOrd="0" destOrd="0" presId="urn:microsoft.com/office/officeart/2005/8/layout/radial1"/>
    <dgm:cxn modelId="{F3E6A86A-E1BD-4546-AE4D-B6E192843D3A}" type="presOf" srcId="{EE1B93C3-7F00-4B8C-9E74-C28DCB633462}" destId="{20F1EB62-47A8-48D6-BEBD-99752928EB2D}" srcOrd="0" destOrd="0" presId="urn:microsoft.com/office/officeart/2005/8/layout/radial1"/>
    <dgm:cxn modelId="{7679246C-19AB-427C-A71D-3C9BC242A914}" type="presOf" srcId="{7E9CBE8C-7CE8-4AA0-9C0D-D765DA15E45A}" destId="{E69BF4A2-8B7C-4320-98A1-AD1870D8CF31}" srcOrd="0" destOrd="0" presId="urn:microsoft.com/office/officeart/2005/8/layout/radial1"/>
    <dgm:cxn modelId="{1B2ED553-FB61-40DC-A8DF-5654FD6833E9}" type="presOf" srcId="{1C5A8755-2FFC-4EC7-868A-935C02368183}" destId="{78F786CB-1824-407E-8CF3-AEDD47AB7A0A}" srcOrd="0" destOrd="0" presId="urn:microsoft.com/office/officeart/2005/8/layout/radial1"/>
    <dgm:cxn modelId="{BAB17D55-CBFE-4FCF-B19A-A7D2D61BC6A8}" type="presOf" srcId="{EE1B93C3-7F00-4B8C-9E74-C28DCB633462}" destId="{6F22B8C5-450A-4228-A246-19462089EA65}" srcOrd="1" destOrd="0" presId="urn:microsoft.com/office/officeart/2005/8/layout/radial1"/>
    <dgm:cxn modelId="{81420059-5148-4402-85E3-FD34BC3B833A}" type="presOf" srcId="{56AD5051-D072-4F73-8B7F-44EDF0717926}" destId="{E0CE6463-15F1-401C-B73F-D42FE688A928}" srcOrd="0" destOrd="0" presId="urn:microsoft.com/office/officeart/2005/8/layout/radial1"/>
    <dgm:cxn modelId="{0E07CB7A-3EE5-4096-BD74-5BA3980334E4}" srcId="{94D46AA4-525B-4A6E-9D35-010EF0092B05}" destId="{B8C0B1C8-B2B9-400F-AABF-8485D682C9BA}" srcOrd="0" destOrd="0" parTransId="{51FDB88D-1894-4416-AA70-D9E2693B01FE}" sibTransId="{A7B7D98B-4FC8-4C20-A9CD-652C294217C8}"/>
    <dgm:cxn modelId="{7C2C0D7B-2AFA-4031-89DB-D633E18B2F4D}" type="presOf" srcId="{D890E7A5-EEEA-4946-B38B-795783E2E0FF}" destId="{478F36C9-E428-44C1-9CFE-C212000D4BE1}" srcOrd="0" destOrd="0" presId="urn:microsoft.com/office/officeart/2005/8/layout/radial1"/>
    <dgm:cxn modelId="{653D8B8D-C3E1-41FC-AEC2-BE7BFBAA1339}" type="presOf" srcId="{6939F7AB-09E5-467C-BAA7-FBF976F5EBFC}" destId="{582D49BE-D4D4-42B6-853C-0018954C0776}" srcOrd="0" destOrd="0" presId="urn:microsoft.com/office/officeart/2005/8/layout/radial1"/>
    <dgm:cxn modelId="{E0C9669C-26F4-48EF-99C9-47434AC58364}" srcId="{B8C0B1C8-B2B9-400F-AABF-8485D682C9BA}" destId="{1C5A8755-2FFC-4EC7-868A-935C02368183}" srcOrd="1" destOrd="0" parTransId="{EE1B93C3-7F00-4B8C-9E74-C28DCB633462}" sibTransId="{780E5391-A680-45C7-B17D-E634A338763A}"/>
    <dgm:cxn modelId="{E27B7BAA-FE20-4329-9E95-0460ED4459BA}" type="presOf" srcId="{94D46AA4-525B-4A6E-9D35-010EF0092B05}" destId="{843A5684-D7CB-42F3-B88A-2496BD8411C7}" srcOrd="0" destOrd="0" presId="urn:microsoft.com/office/officeart/2005/8/layout/radial1"/>
    <dgm:cxn modelId="{9FD5E9B9-B5C0-440B-8D72-164D9236C435}" srcId="{B8C0B1C8-B2B9-400F-AABF-8485D682C9BA}" destId="{6939F7AB-09E5-467C-BAA7-FBF976F5EBFC}" srcOrd="0" destOrd="0" parTransId="{56AD5051-D072-4F73-8B7F-44EDF0717926}" sibTransId="{1E6B548D-51E8-404D-A070-49B5A2AB4EE7}"/>
    <dgm:cxn modelId="{D4FF49EB-5BA6-4313-B32A-EC9CBA5EF0CC}" type="presOf" srcId="{5FDA453C-1C4A-47CC-BC6E-98D9740634AF}" destId="{1AF6B02E-D0F6-47C0-928E-0733EFF0AC36}" srcOrd="1" destOrd="0" presId="urn:microsoft.com/office/officeart/2005/8/layout/radial1"/>
    <dgm:cxn modelId="{4015ECEF-95E8-4C7E-AD84-6D33858FCBA7}" srcId="{B8C0B1C8-B2B9-400F-AABF-8485D682C9BA}" destId="{D890E7A5-EEEA-4946-B38B-795783E2E0FF}" srcOrd="3" destOrd="0" parTransId="{7E9CBE8C-7CE8-4AA0-9C0D-D765DA15E45A}" sibTransId="{1C998077-316A-48CB-9B24-C56F38487A83}"/>
    <dgm:cxn modelId="{57FE873D-7A88-427B-B0D6-E86D4241017F}" type="presParOf" srcId="{843A5684-D7CB-42F3-B88A-2496BD8411C7}" destId="{479392B8-76D1-4A5C-AB86-5DE6B3524CE9}" srcOrd="0" destOrd="0" presId="urn:microsoft.com/office/officeart/2005/8/layout/radial1"/>
    <dgm:cxn modelId="{836AC22A-CD59-4CCF-B7B7-B07B59459017}" type="presParOf" srcId="{843A5684-D7CB-42F3-B88A-2496BD8411C7}" destId="{E0CE6463-15F1-401C-B73F-D42FE688A928}" srcOrd="1" destOrd="0" presId="urn:microsoft.com/office/officeart/2005/8/layout/radial1"/>
    <dgm:cxn modelId="{9854729F-7B69-4C76-8034-30F570024B5B}" type="presParOf" srcId="{E0CE6463-15F1-401C-B73F-D42FE688A928}" destId="{FEB87BF5-A3F3-4804-91C3-3B2A19E9CD82}" srcOrd="0" destOrd="0" presId="urn:microsoft.com/office/officeart/2005/8/layout/radial1"/>
    <dgm:cxn modelId="{DBF1309C-31CD-4187-A78B-33AAE50D89E3}" type="presParOf" srcId="{843A5684-D7CB-42F3-B88A-2496BD8411C7}" destId="{582D49BE-D4D4-42B6-853C-0018954C0776}" srcOrd="2" destOrd="0" presId="urn:microsoft.com/office/officeart/2005/8/layout/radial1"/>
    <dgm:cxn modelId="{02F5E1DF-9B22-405F-9ECA-650EB3F10CAF}" type="presParOf" srcId="{843A5684-D7CB-42F3-B88A-2496BD8411C7}" destId="{20F1EB62-47A8-48D6-BEBD-99752928EB2D}" srcOrd="3" destOrd="0" presId="urn:microsoft.com/office/officeart/2005/8/layout/radial1"/>
    <dgm:cxn modelId="{25A01659-2B18-4D65-987C-1C7666086C0C}" type="presParOf" srcId="{20F1EB62-47A8-48D6-BEBD-99752928EB2D}" destId="{6F22B8C5-450A-4228-A246-19462089EA65}" srcOrd="0" destOrd="0" presId="urn:microsoft.com/office/officeart/2005/8/layout/radial1"/>
    <dgm:cxn modelId="{1C10A6E8-4E45-4FEB-8E64-5376914341B4}" type="presParOf" srcId="{843A5684-D7CB-42F3-B88A-2496BD8411C7}" destId="{78F786CB-1824-407E-8CF3-AEDD47AB7A0A}" srcOrd="4" destOrd="0" presId="urn:microsoft.com/office/officeart/2005/8/layout/radial1"/>
    <dgm:cxn modelId="{E3EAF004-17C6-41C5-8C0E-D81BCC720140}" type="presParOf" srcId="{843A5684-D7CB-42F3-B88A-2496BD8411C7}" destId="{DA72F7BE-476A-4746-8F7E-63D4338AD506}" srcOrd="5" destOrd="0" presId="urn:microsoft.com/office/officeart/2005/8/layout/radial1"/>
    <dgm:cxn modelId="{48D45B4B-AC04-41B7-BEF4-72044B6EDA89}" type="presParOf" srcId="{DA72F7BE-476A-4746-8F7E-63D4338AD506}" destId="{1AF6B02E-D0F6-47C0-928E-0733EFF0AC36}" srcOrd="0" destOrd="0" presId="urn:microsoft.com/office/officeart/2005/8/layout/radial1"/>
    <dgm:cxn modelId="{821688EF-4AF0-46B9-A679-4A24F5750BC3}" type="presParOf" srcId="{843A5684-D7CB-42F3-B88A-2496BD8411C7}" destId="{83373D2E-7AA0-4D9F-8D0A-86F4E894DDAD}" srcOrd="6" destOrd="0" presId="urn:microsoft.com/office/officeart/2005/8/layout/radial1"/>
    <dgm:cxn modelId="{273DB7F1-1AA9-476B-895B-E07531B677F7}" type="presParOf" srcId="{843A5684-D7CB-42F3-B88A-2496BD8411C7}" destId="{E69BF4A2-8B7C-4320-98A1-AD1870D8CF31}" srcOrd="7" destOrd="0" presId="urn:microsoft.com/office/officeart/2005/8/layout/radial1"/>
    <dgm:cxn modelId="{4E436F83-4541-4F71-BC99-14AEAD2F8ED0}" type="presParOf" srcId="{E69BF4A2-8B7C-4320-98A1-AD1870D8CF31}" destId="{47D5C687-5A49-4F4A-9D22-86612ECDC4D4}" srcOrd="0" destOrd="0" presId="urn:microsoft.com/office/officeart/2005/8/layout/radial1"/>
    <dgm:cxn modelId="{03C0255F-1AA5-46A5-862D-F9383D7C4EBA}" type="presParOf" srcId="{843A5684-D7CB-42F3-B88A-2496BD8411C7}" destId="{478F36C9-E428-44C1-9CFE-C212000D4BE1}"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11E35-B998-4093-BFAD-095170B7C3EE}">
      <dsp:nvSpPr>
        <dsp:cNvPr id="0" name=""/>
        <dsp:cNvSpPr/>
      </dsp:nvSpPr>
      <dsp:spPr>
        <a:xfrm>
          <a:off x="2518" y="64203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End of life care/ palliative care</a:t>
          </a:r>
          <a:endParaRPr lang="en-US" sz="1900" kern="1200" dirty="0"/>
        </a:p>
      </dsp:txBody>
      <dsp:txXfrm>
        <a:off x="2518" y="642037"/>
        <a:ext cx="1997970" cy="1198782"/>
      </dsp:txXfrm>
    </dsp:sp>
    <dsp:sp modelId="{46728BC0-BF80-4524-9576-6382997BD5FE}">
      <dsp:nvSpPr>
        <dsp:cNvPr id="0" name=""/>
        <dsp:cNvSpPr/>
      </dsp:nvSpPr>
      <dsp:spPr>
        <a:xfrm>
          <a:off x="2200286" y="64203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Who's involved with End-of-Life care</a:t>
          </a:r>
          <a:endParaRPr lang="en-US" sz="1900" kern="1200" dirty="0"/>
        </a:p>
      </dsp:txBody>
      <dsp:txXfrm>
        <a:off x="2200286" y="642037"/>
        <a:ext cx="1997970" cy="1198782"/>
      </dsp:txXfrm>
    </dsp:sp>
    <dsp:sp modelId="{3201920D-8CE9-4846-8075-F415A9883BB6}">
      <dsp:nvSpPr>
        <dsp:cNvPr id="0" name=""/>
        <dsp:cNvSpPr/>
      </dsp:nvSpPr>
      <dsp:spPr>
        <a:xfrm>
          <a:off x="4398054" y="64203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The support and care setting in the UK</a:t>
          </a:r>
          <a:endParaRPr lang="en-US" sz="1900" kern="1200" dirty="0"/>
        </a:p>
      </dsp:txBody>
      <dsp:txXfrm>
        <a:off x="4398054" y="642037"/>
        <a:ext cx="1997970" cy="1198782"/>
      </dsp:txXfrm>
    </dsp:sp>
    <dsp:sp modelId="{934406C7-F9E3-4CF8-A250-A93570956A13}">
      <dsp:nvSpPr>
        <dsp:cNvPr id="0" name=""/>
        <dsp:cNvSpPr/>
      </dsp:nvSpPr>
      <dsp:spPr>
        <a:xfrm>
          <a:off x="6595822" y="64203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NEEDS AND AVAILABILITY</a:t>
          </a:r>
          <a:endParaRPr lang="en-US" sz="1900" kern="1200" dirty="0"/>
        </a:p>
      </dsp:txBody>
      <dsp:txXfrm>
        <a:off x="6595822" y="642037"/>
        <a:ext cx="1997970" cy="1198782"/>
      </dsp:txXfrm>
    </dsp:sp>
    <dsp:sp modelId="{D30B3431-2E80-4B40-98A3-24C57E10687E}">
      <dsp:nvSpPr>
        <dsp:cNvPr id="0" name=""/>
        <dsp:cNvSpPr/>
      </dsp:nvSpPr>
      <dsp:spPr>
        <a:xfrm>
          <a:off x="2518" y="204061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Living Wills &amp; DNR,s</a:t>
          </a:r>
        </a:p>
      </dsp:txBody>
      <dsp:txXfrm>
        <a:off x="2518" y="2040617"/>
        <a:ext cx="1997970" cy="1198782"/>
      </dsp:txXfrm>
    </dsp:sp>
    <dsp:sp modelId="{36D2559C-EFD7-4092-B620-CCF759DD1CCC}">
      <dsp:nvSpPr>
        <dsp:cNvPr id="0" name=""/>
        <dsp:cNvSpPr/>
      </dsp:nvSpPr>
      <dsp:spPr>
        <a:xfrm>
          <a:off x="2200286" y="204061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Century Schoolbook" panose="02040604050505020304"/>
            </a:rPr>
            <a:t>Euthanasia</a:t>
          </a:r>
        </a:p>
      </dsp:txBody>
      <dsp:txXfrm>
        <a:off x="2200286" y="2040617"/>
        <a:ext cx="1997970" cy="1198782"/>
      </dsp:txXfrm>
    </dsp:sp>
    <dsp:sp modelId="{966646CD-2DA8-465C-8F12-2DC59CB3064C}">
      <dsp:nvSpPr>
        <dsp:cNvPr id="0" name=""/>
        <dsp:cNvSpPr/>
      </dsp:nvSpPr>
      <dsp:spPr>
        <a:xfrm>
          <a:off x="4398054" y="204061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Legislations &amp; Policies </a:t>
          </a:r>
        </a:p>
      </dsp:txBody>
      <dsp:txXfrm>
        <a:off x="4398054" y="2040617"/>
        <a:ext cx="1997970" cy="1198782"/>
      </dsp:txXfrm>
    </dsp:sp>
    <dsp:sp modelId="{419C33F3-3650-4FFB-A545-56C10B259581}">
      <dsp:nvSpPr>
        <dsp:cNvPr id="0" name=""/>
        <dsp:cNvSpPr/>
      </dsp:nvSpPr>
      <dsp:spPr>
        <a:xfrm>
          <a:off x="6595822" y="204061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Social Theories</a:t>
          </a:r>
        </a:p>
      </dsp:txBody>
      <dsp:txXfrm>
        <a:off x="6595822" y="2040617"/>
        <a:ext cx="1997970" cy="11987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B0118-2324-4DCC-BEAB-E58CB8F43E08}">
      <dsp:nvSpPr>
        <dsp:cNvPr id="0" name=""/>
        <dsp:cNvSpPr/>
      </dsp:nvSpPr>
      <dsp:spPr>
        <a:xfrm>
          <a:off x="1817369" y="-4225"/>
          <a:ext cx="5310852" cy="5310852"/>
        </a:xfrm>
        <a:prstGeom prst="circularArrow">
          <a:avLst>
            <a:gd name="adj1" fmla="val 5274"/>
            <a:gd name="adj2" fmla="val 312630"/>
            <a:gd name="adj3" fmla="val 14217672"/>
            <a:gd name="adj4" fmla="val 17133141"/>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0CDA2-80FD-4774-A6AF-B61232F36E17}">
      <dsp:nvSpPr>
        <dsp:cNvPr id="0" name=""/>
        <dsp:cNvSpPr/>
      </dsp:nvSpPr>
      <dsp:spPr>
        <a:xfrm>
          <a:off x="3457244" y="2084"/>
          <a:ext cx="2031103" cy="101555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Trebuchet MS" panose="020B0603020202020204"/>
            </a:rPr>
            <a:t>GENERAL</a:t>
          </a:r>
          <a:r>
            <a:rPr lang="en-US" sz="1900" kern="1200" dirty="0"/>
            <a:t> PRACTIONER (GP)</a:t>
          </a:r>
        </a:p>
      </dsp:txBody>
      <dsp:txXfrm>
        <a:off x="3506819" y="51659"/>
        <a:ext cx="1931953" cy="916401"/>
      </dsp:txXfrm>
    </dsp:sp>
    <dsp:sp modelId="{1DC4468A-FEDE-456A-A4AD-BCB8574F49C7}">
      <dsp:nvSpPr>
        <dsp:cNvPr id="0" name=""/>
        <dsp:cNvSpPr/>
      </dsp:nvSpPr>
      <dsp:spPr>
        <a:xfrm>
          <a:off x="5323099" y="1079336"/>
          <a:ext cx="2031103" cy="101555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PALLIATIVE CARE</a:t>
          </a:r>
          <a:endParaRPr lang="en-US" sz="1900" kern="1200" dirty="0"/>
        </a:p>
      </dsp:txBody>
      <dsp:txXfrm>
        <a:off x="5372674" y="1128911"/>
        <a:ext cx="1931953" cy="916401"/>
      </dsp:txXfrm>
    </dsp:sp>
    <dsp:sp modelId="{C2354818-0D3E-4EB9-B22B-A100A2F4ABC4}">
      <dsp:nvSpPr>
        <dsp:cNvPr id="0" name=""/>
        <dsp:cNvSpPr/>
      </dsp:nvSpPr>
      <dsp:spPr>
        <a:xfrm>
          <a:off x="5323099" y="3233840"/>
          <a:ext cx="2031103" cy="101555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HOSPICE SUPPORT</a:t>
          </a:r>
          <a:endParaRPr lang="en-US" sz="1900" kern="1200" dirty="0"/>
        </a:p>
      </dsp:txBody>
      <dsp:txXfrm>
        <a:off x="5372674" y="3283415"/>
        <a:ext cx="1931953" cy="916401"/>
      </dsp:txXfrm>
    </dsp:sp>
    <dsp:sp modelId="{7EA344E4-56F0-4BE3-9ECE-30DEFE37B899}">
      <dsp:nvSpPr>
        <dsp:cNvPr id="0" name=""/>
        <dsp:cNvSpPr/>
      </dsp:nvSpPr>
      <dsp:spPr>
        <a:xfrm>
          <a:off x="3457244" y="4311092"/>
          <a:ext cx="2031103" cy="101555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COMMUNITY NURSES</a:t>
          </a:r>
          <a:endParaRPr lang="en-US" sz="1900" kern="1200" dirty="0"/>
        </a:p>
      </dsp:txBody>
      <dsp:txXfrm>
        <a:off x="3506819" y="4360667"/>
        <a:ext cx="1931953" cy="916401"/>
      </dsp:txXfrm>
    </dsp:sp>
    <dsp:sp modelId="{B90AA236-A598-4FCC-ACFD-7DD658A81193}">
      <dsp:nvSpPr>
        <dsp:cNvPr id="0" name=""/>
        <dsp:cNvSpPr/>
      </dsp:nvSpPr>
      <dsp:spPr>
        <a:xfrm>
          <a:off x="1591389" y="3233840"/>
          <a:ext cx="2031103" cy="101555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entury Schoolbook" panose="02040604050505020304"/>
            </a:rPr>
            <a:t>SOCIAL WORKERS</a:t>
          </a:r>
          <a:endParaRPr lang="en-US" sz="1900" kern="1200" dirty="0"/>
        </a:p>
      </dsp:txBody>
      <dsp:txXfrm>
        <a:off x="1640964" y="3283415"/>
        <a:ext cx="1931953" cy="916401"/>
      </dsp:txXfrm>
    </dsp:sp>
    <dsp:sp modelId="{49C0FD2D-F12F-406B-9932-586A3C2465AF}">
      <dsp:nvSpPr>
        <dsp:cNvPr id="0" name=""/>
        <dsp:cNvSpPr/>
      </dsp:nvSpPr>
      <dsp:spPr>
        <a:xfrm>
          <a:off x="1591389" y="1079336"/>
          <a:ext cx="2031103" cy="101555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FAITH LEADERS</a:t>
          </a:r>
          <a:endParaRPr lang="en-US" sz="1900" kern="1200" dirty="0">
            <a:latin typeface="Century Schoolbook" panose="02040604050505020304"/>
          </a:endParaRPr>
        </a:p>
      </dsp:txBody>
      <dsp:txXfrm>
        <a:off x="1640964" y="1128911"/>
        <a:ext cx="1931953" cy="916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B0118-2324-4DCC-BEAB-E58CB8F43E08}">
      <dsp:nvSpPr>
        <dsp:cNvPr id="0" name=""/>
        <dsp:cNvSpPr/>
      </dsp:nvSpPr>
      <dsp:spPr>
        <a:xfrm>
          <a:off x="1443742" y="-3249"/>
          <a:ext cx="2593163" cy="2593163"/>
        </a:xfrm>
        <a:prstGeom prst="circularArrow">
          <a:avLst>
            <a:gd name="adj1" fmla="val 5274"/>
            <a:gd name="adj2" fmla="val 312630"/>
            <a:gd name="adj3" fmla="val 14282629"/>
            <a:gd name="adj4" fmla="val 17095199"/>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0CDA2-80FD-4774-A6AF-B61232F36E17}">
      <dsp:nvSpPr>
        <dsp:cNvPr id="0" name=""/>
        <dsp:cNvSpPr/>
      </dsp:nvSpPr>
      <dsp:spPr>
        <a:xfrm>
          <a:off x="2262640" y="491"/>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GENRERAL PRACTIONER (GP)</a:t>
          </a:r>
        </a:p>
      </dsp:txBody>
      <dsp:txXfrm>
        <a:off x="2285959" y="23810"/>
        <a:ext cx="908729" cy="431045"/>
      </dsp:txXfrm>
    </dsp:sp>
    <dsp:sp modelId="{1DC4468A-FEDE-456A-A4AD-BCB8574F49C7}">
      <dsp:nvSpPr>
        <dsp:cNvPr id="0" name=""/>
        <dsp:cNvSpPr/>
      </dsp:nvSpPr>
      <dsp:spPr>
        <a:xfrm>
          <a:off x="3173693" y="526488"/>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Century Schoolbook" panose="02040604050505020304"/>
            </a:rPr>
            <a:t>PALLIATIVE CARE</a:t>
          </a:r>
          <a:endParaRPr lang="en-US" sz="900" kern="1200" dirty="0"/>
        </a:p>
      </dsp:txBody>
      <dsp:txXfrm>
        <a:off x="3197012" y="549807"/>
        <a:ext cx="908729" cy="431045"/>
      </dsp:txXfrm>
    </dsp:sp>
    <dsp:sp modelId="{C2354818-0D3E-4EB9-B22B-A100A2F4ABC4}">
      <dsp:nvSpPr>
        <dsp:cNvPr id="0" name=""/>
        <dsp:cNvSpPr/>
      </dsp:nvSpPr>
      <dsp:spPr>
        <a:xfrm>
          <a:off x="3173693" y="1578481"/>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Century Schoolbook" panose="02040604050505020304"/>
            </a:rPr>
            <a:t>HOSPICE SUPPORT</a:t>
          </a:r>
          <a:endParaRPr lang="en-US" sz="900" kern="1200" dirty="0"/>
        </a:p>
      </dsp:txBody>
      <dsp:txXfrm>
        <a:off x="3197012" y="1601800"/>
        <a:ext cx="908729" cy="431045"/>
      </dsp:txXfrm>
    </dsp:sp>
    <dsp:sp modelId="{7EA344E4-56F0-4BE3-9ECE-30DEFE37B899}">
      <dsp:nvSpPr>
        <dsp:cNvPr id="0" name=""/>
        <dsp:cNvSpPr/>
      </dsp:nvSpPr>
      <dsp:spPr>
        <a:xfrm>
          <a:off x="2262640" y="2104477"/>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Century Schoolbook" panose="02040604050505020304"/>
            </a:rPr>
            <a:t>COMMUNITY NURSES</a:t>
          </a:r>
          <a:endParaRPr lang="en-US" sz="900" kern="1200" dirty="0"/>
        </a:p>
      </dsp:txBody>
      <dsp:txXfrm>
        <a:off x="2285959" y="2127796"/>
        <a:ext cx="908729" cy="431045"/>
      </dsp:txXfrm>
    </dsp:sp>
    <dsp:sp modelId="{B90AA236-A598-4FCC-ACFD-7DD658A81193}">
      <dsp:nvSpPr>
        <dsp:cNvPr id="0" name=""/>
        <dsp:cNvSpPr/>
      </dsp:nvSpPr>
      <dsp:spPr>
        <a:xfrm>
          <a:off x="1351588" y="1578481"/>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Century Schoolbook" panose="02040604050505020304"/>
            </a:rPr>
            <a:t>SOCIAL WORKERS</a:t>
          </a:r>
          <a:endParaRPr lang="en-US" sz="900" kern="1200" dirty="0"/>
        </a:p>
      </dsp:txBody>
      <dsp:txXfrm>
        <a:off x="1374907" y="1601800"/>
        <a:ext cx="908729" cy="431045"/>
      </dsp:txXfrm>
    </dsp:sp>
    <dsp:sp modelId="{49C0FD2D-F12F-406B-9932-586A3C2465AF}">
      <dsp:nvSpPr>
        <dsp:cNvPr id="0" name=""/>
        <dsp:cNvSpPr/>
      </dsp:nvSpPr>
      <dsp:spPr>
        <a:xfrm>
          <a:off x="1351588" y="526488"/>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dirty="0"/>
            <a:t>FAITH LEADERS</a:t>
          </a:r>
          <a:endParaRPr lang="en-US" sz="900" kern="1200" dirty="0">
            <a:latin typeface="Century Schoolbook" panose="02040604050505020304"/>
          </a:endParaRPr>
        </a:p>
      </dsp:txBody>
      <dsp:txXfrm>
        <a:off x="1374907" y="549807"/>
        <a:ext cx="908729" cy="4310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B0118-2324-4DCC-BEAB-E58CB8F43E08}">
      <dsp:nvSpPr>
        <dsp:cNvPr id="0" name=""/>
        <dsp:cNvSpPr/>
      </dsp:nvSpPr>
      <dsp:spPr>
        <a:xfrm>
          <a:off x="1443742" y="-3249"/>
          <a:ext cx="2593163" cy="2593163"/>
        </a:xfrm>
        <a:prstGeom prst="circularArrow">
          <a:avLst>
            <a:gd name="adj1" fmla="val 5274"/>
            <a:gd name="adj2" fmla="val 312630"/>
            <a:gd name="adj3" fmla="val 14282629"/>
            <a:gd name="adj4" fmla="val 17095199"/>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0CDA2-80FD-4774-A6AF-B61232F36E17}">
      <dsp:nvSpPr>
        <dsp:cNvPr id="0" name=""/>
        <dsp:cNvSpPr/>
      </dsp:nvSpPr>
      <dsp:spPr>
        <a:xfrm>
          <a:off x="2262640" y="491"/>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GENRERAL PRACTIONER (GP)</a:t>
          </a:r>
        </a:p>
      </dsp:txBody>
      <dsp:txXfrm>
        <a:off x="2285959" y="23810"/>
        <a:ext cx="908729" cy="431045"/>
      </dsp:txXfrm>
    </dsp:sp>
    <dsp:sp modelId="{1DC4468A-FEDE-456A-A4AD-BCB8574F49C7}">
      <dsp:nvSpPr>
        <dsp:cNvPr id="0" name=""/>
        <dsp:cNvSpPr/>
      </dsp:nvSpPr>
      <dsp:spPr>
        <a:xfrm>
          <a:off x="3173693" y="526488"/>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latin typeface="Century Schoolbook" panose="02040604050505020304"/>
            </a:rPr>
            <a:t>PALLIATIVE CARE</a:t>
          </a:r>
          <a:endParaRPr lang="en-US" sz="900" kern="1200"/>
        </a:p>
      </dsp:txBody>
      <dsp:txXfrm>
        <a:off x="3197012" y="549807"/>
        <a:ext cx="908729" cy="431045"/>
      </dsp:txXfrm>
    </dsp:sp>
    <dsp:sp modelId="{C2354818-0D3E-4EB9-B22B-A100A2F4ABC4}">
      <dsp:nvSpPr>
        <dsp:cNvPr id="0" name=""/>
        <dsp:cNvSpPr/>
      </dsp:nvSpPr>
      <dsp:spPr>
        <a:xfrm>
          <a:off x="3173693" y="1578481"/>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latin typeface="Century Schoolbook" panose="02040604050505020304"/>
            </a:rPr>
            <a:t>HOSPICE SUPPORT</a:t>
          </a:r>
          <a:endParaRPr lang="en-US" sz="900" kern="1200"/>
        </a:p>
      </dsp:txBody>
      <dsp:txXfrm>
        <a:off x="3197012" y="1601800"/>
        <a:ext cx="908729" cy="431045"/>
      </dsp:txXfrm>
    </dsp:sp>
    <dsp:sp modelId="{7EA344E4-56F0-4BE3-9ECE-30DEFE37B899}">
      <dsp:nvSpPr>
        <dsp:cNvPr id="0" name=""/>
        <dsp:cNvSpPr/>
      </dsp:nvSpPr>
      <dsp:spPr>
        <a:xfrm>
          <a:off x="2262640" y="2104477"/>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latin typeface="Century Schoolbook" panose="02040604050505020304"/>
            </a:rPr>
            <a:t>COMMUNITY NURSES</a:t>
          </a:r>
          <a:endParaRPr lang="en-US" sz="900" kern="1200"/>
        </a:p>
      </dsp:txBody>
      <dsp:txXfrm>
        <a:off x="2285959" y="2127796"/>
        <a:ext cx="908729" cy="431045"/>
      </dsp:txXfrm>
    </dsp:sp>
    <dsp:sp modelId="{B90AA236-A598-4FCC-ACFD-7DD658A81193}">
      <dsp:nvSpPr>
        <dsp:cNvPr id="0" name=""/>
        <dsp:cNvSpPr/>
      </dsp:nvSpPr>
      <dsp:spPr>
        <a:xfrm>
          <a:off x="1351588" y="1578481"/>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latin typeface="Century Schoolbook" panose="02040604050505020304"/>
            </a:rPr>
            <a:t>SOCIAL WORKERS</a:t>
          </a:r>
          <a:endParaRPr lang="en-US" sz="900" kern="1200"/>
        </a:p>
      </dsp:txBody>
      <dsp:txXfrm>
        <a:off x="1374907" y="1601800"/>
        <a:ext cx="908729" cy="431045"/>
      </dsp:txXfrm>
    </dsp:sp>
    <dsp:sp modelId="{49C0FD2D-F12F-406B-9932-586A3C2465AF}">
      <dsp:nvSpPr>
        <dsp:cNvPr id="0" name=""/>
        <dsp:cNvSpPr/>
      </dsp:nvSpPr>
      <dsp:spPr>
        <a:xfrm>
          <a:off x="1351588" y="526488"/>
          <a:ext cx="955367" cy="4776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t>FAITH LEADERS</a:t>
          </a:r>
          <a:endParaRPr lang="en-US" sz="900" kern="1200">
            <a:latin typeface="Century Schoolbook" panose="02040604050505020304"/>
          </a:endParaRPr>
        </a:p>
      </dsp:txBody>
      <dsp:txXfrm>
        <a:off x="1374907" y="549807"/>
        <a:ext cx="908729" cy="4310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392B8-76D1-4A5C-AB86-5DE6B3524CE9}">
      <dsp:nvSpPr>
        <dsp:cNvPr id="0" name=""/>
        <dsp:cNvSpPr/>
      </dsp:nvSpPr>
      <dsp:spPr>
        <a:xfrm>
          <a:off x="1747070" y="1875732"/>
          <a:ext cx="1340994" cy="13409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Century Schoolbook" panose="02040604050505020304"/>
            </a:rPr>
            <a:t>SUPPORT &amp; CARE IN UK</a:t>
          </a:r>
        </a:p>
      </dsp:txBody>
      <dsp:txXfrm>
        <a:off x="1943454" y="2072116"/>
        <a:ext cx="948226" cy="948226"/>
      </dsp:txXfrm>
    </dsp:sp>
    <dsp:sp modelId="{E0CE6463-15F1-401C-B73F-D42FE688A928}">
      <dsp:nvSpPr>
        <dsp:cNvPr id="0" name=""/>
        <dsp:cNvSpPr/>
      </dsp:nvSpPr>
      <dsp:spPr>
        <a:xfrm rot="16200000">
          <a:off x="2215621" y="1648825"/>
          <a:ext cx="403891" cy="49921"/>
        </a:xfrm>
        <a:custGeom>
          <a:avLst/>
          <a:gdLst/>
          <a:ahLst/>
          <a:cxnLst/>
          <a:rect l="0" t="0" r="0" b="0"/>
          <a:pathLst>
            <a:path>
              <a:moveTo>
                <a:pt x="0" y="24960"/>
              </a:moveTo>
              <a:lnTo>
                <a:pt x="403891" y="24960"/>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7470" y="1663689"/>
        <a:ext cx="20194" cy="20194"/>
      </dsp:txXfrm>
    </dsp:sp>
    <dsp:sp modelId="{582D49BE-D4D4-42B6-853C-0018954C0776}">
      <dsp:nvSpPr>
        <dsp:cNvPr id="0" name=""/>
        <dsp:cNvSpPr/>
      </dsp:nvSpPr>
      <dsp:spPr>
        <a:xfrm>
          <a:off x="1747070" y="130846"/>
          <a:ext cx="1340994" cy="1340994"/>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US" sz="1300" kern="1200">
              <a:latin typeface="Century Schoolbook" panose="02040604050505020304"/>
            </a:rPr>
            <a:t>CARE HOMES</a:t>
          </a:r>
          <a:endParaRPr lang="en-US" sz="1300" kern="1200"/>
        </a:p>
      </dsp:txBody>
      <dsp:txXfrm>
        <a:off x="1943454" y="327230"/>
        <a:ext cx="948226" cy="948226"/>
      </dsp:txXfrm>
    </dsp:sp>
    <dsp:sp modelId="{20F1EB62-47A8-48D6-BEBD-99752928EB2D}">
      <dsp:nvSpPr>
        <dsp:cNvPr id="0" name=""/>
        <dsp:cNvSpPr/>
      </dsp:nvSpPr>
      <dsp:spPr>
        <a:xfrm>
          <a:off x="3088064" y="2521268"/>
          <a:ext cx="403891" cy="49921"/>
        </a:xfrm>
        <a:custGeom>
          <a:avLst/>
          <a:gdLst/>
          <a:ahLst/>
          <a:cxnLst/>
          <a:rect l="0" t="0" r="0" b="0"/>
          <a:pathLst>
            <a:path>
              <a:moveTo>
                <a:pt x="0" y="24960"/>
              </a:moveTo>
              <a:lnTo>
                <a:pt x="403891" y="24960"/>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79913" y="2536132"/>
        <a:ext cx="20194" cy="20194"/>
      </dsp:txXfrm>
    </dsp:sp>
    <dsp:sp modelId="{78F786CB-1824-407E-8CF3-AEDD47AB7A0A}">
      <dsp:nvSpPr>
        <dsp:cNvPr id="0" name=""/>
        <dsp:cNvSpPr/>
      </dsp:nvSpPr>
      <dsp:spPr>
        <a:xfrm>
          <a:off x="3491956" y="1875732"/>
          <a:ext cx="1340994" cy="1340994"/>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latin typeface="Century Schoolbook" panose="02040604050505020304"/>
            </a:rPr>
            <a:t>HOSPITLS</a:t>
          </a:r>
          <a:endParaRPr lang="en-US" sz="1300" kern="1200"/>
        </a:p>
      </dsp:txBody>
      <dsp:txXfrm>
        <a:off x="3688340" y="2072116"/>
        <a:ext cx="948226" cy="948226"/>
      </dsp:txXfrm>
    </dsp:sp>
    <dsp:sp modelId="{DA72F7BE-476A-4746-8F7E-63D4338AD506}">
      <dsp:nvSpPr>
        <dsp:cNvPr id="0" name=""/>
        <dsp:cNvSpPr/>
      </dsp:nvSpPr>
      <dsp:spPr>
        <a:xfrm rot="5400000">
          <a:off x="2215621" y="3393711"/>
          <a:ext cx="403891" cy="49921"/>
        </a:xfrm>
        <a:custGeom>
          <a:avLst/>
          <a:gdLst/>
          <a:ahLst/>
          <a:cxnLst/>
          <a:rect l="0" t="0" r="0" b="0"/>
          <a:pathLst>
            <a:path>
              <a:moveTo>
                <a:pt x="0" y="24960"/>
              </a:moveTo>
              <a:lnTo>
                <a:pt x="403891" y="24960"/>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7470" y="3408575"/>
        <a:ext cx="20194" cy="20194"/>
      </dsp:txXfrm>
    </dsp:sp>
    <dsp:sp modelId="{83373D2E-7AA0-4D9F-8D0A-86F4E894DDAD}">
      <dsp:nvSpPr>
        <dsp:cNvPr id="0" name=""/>
        <dsp:cNvSpPr/>
      </dsp:nvSpPr>
      <dsp:spPr>
        <a:xfrm>
          <a:off x="1747070" y="3620618"/>
          <a:ext cx="1340994" cy="1340994"/>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latin typeface="Century Schoolbook" panose="02040604050505020304"/>
            </a:rPr>
            <a:t>HOSPICES</a:t>
          </a:r>
          <a:endParaRPr lang="en-US" sz="1300" kern="1200"/>
        </a:p>
      </dsp:txBody>
      <dsp:txXfrm>
        <a:off x="1943454" y="3817002"/>
        <a:ext cx="948226" cy="948226"/>
      </dsp:txXfrm>
    </dsp:sp>
    <dsp:sp modelId="{E69BF4A2-8B7C-4320-98A1-AD1870D8CF31}">
      <dsp:nvSpPr>
        <dsp:cNvPr id="0" name=""/>
        <dsp:cNvSpPr/>
      </dsp:nvSpPr>
      <dsp:spPr>
        <a:xfrm rot="10800000">
          <a:off x="1343178" y="2521268"/>
          <a:ext cx="403891" cy="49921"/>
        </a:xfrm>
        <a:custGeom>
          <a:avLst/>
          <a:gdLst/>
          <a:ahLst/>
          <a:cxnLst/>
          <a:rect l="0" t="0" r="0" b="0"/>
          <a:pathLst>
            <a:path>
              <a:moveTo>
                <a:pt x="0" y="24960"/>
              </a:moveTo>
              <a:lnTo>
                <a:pt x="403891" y="24960"/>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535027" y="2536132"/>
        <a:ext cx="20194" cy="20194"/>
      </dsp:txXfrm>
    </dsp:sp>
    <dsp:sp modelId="{478F36C9-E428-44C1-9CFE-C212000D4BE1}">
      <dsp:nvSpPr>
        <dsp:cNvPr id="0" name=""/>
        <dsp:cNvSpPr/>
      </dsp:nvSpPr>
      <dsp:spPr>
        <a:xfrm>
          <a:off x="2184" y="1875732"/>
          <a:ext cx="1340994" cy="1340994"/>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US" sz="1300" kern="1200">
              <a:latin typeface="Century Schoolbook" panose="02040604050505020304"/>
            </a:rPr>
            <a:t>HOME CARE</a:t>
          </a:r>
        </a:p>
      </dsp:txBody>
      <dsp:txXfrm>
        <a:off x="198568" y="2072116"/>
        <a:ext cx="948226" cy="9482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392B8-76D1-4A5C-AB86-5DE6B3524CE9}">
      <dsp:nvSpPr>
        <dsp:cNvPr id="0" name=""/>
        <dsp:cNvSpPr/>
      </dsp:nvSpPr>
      <dsp:spPr>
        <a:xfrm>
          <a:off x="1747070" y="1875732"/>
          <a:ext cx="1340994" cy="13409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Century Schoolbook" panose="02040604050505020304"/>
            </a:rPr>
            <a:t>SUPPORT &amp; CARE IN UK</a:t>
          </a:r>
        </a:p>
      </dsp:txBody>
      <dsp:txXfrm>
        <a:off x="1943454" y="2072116"/>
        <a:ext cx="948226" cy="948226"/>
      </dsp:txXfrm>
    </dsp:sp>
    <dsp:sp modelId="{E0CE6463-15F1-401C-B73F-D42FE688A928}">
      <dsp:nvSpPr>
        <dsp:cNvPr id="0" name=""/>
        <dsp:cNvSpPr/>
      </dsp:nvSpPr>
      <dsp:spPr>
        <a:xfrm rot="16200000">
          <a:off x="2215621" y="1648825"/>
          <a:ext cx="403891" cy="49921"/>
        </a:xfrm>
        <a:custGeom>
          <a:avLst/>
          <a:gdLst/>
          <a:ahLst/>
          <a:cxnLst/>
          <a:rect l="0" t="0" r="0" b="0"/>
          <a:pathLst>
            <a:path>
              <a:moveTo>
                <a:pt x="0" y="24960"/>
              </a:moveTo>
              <a:lnTo>
                <a:pt x="403891" y="24960"/>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7470" y="1663689"/>
        <a:ext cx="20194" cy="20194"/>
      </dsp:txXfrm>
    </dsp:sp>
    <dsp:sp modelId="{582D49BE-D4D4-42B6-853C-0018954C0776}">
      <dsp:nvSpPr>
        <dsp:cNvPr id="0" name=""/>
        <dsp:cNvSpPr/>
      </dsp:nvSpPr>
      <dsp:spPr>
        <a:xfrm>
          <a:off x="1747070" y="130846"/>
          <a:ext cx="1340994" cy="1340994"/>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US" sz="1300" kern="1200">
              <a:latin typeface="Century Schoolbook" panose="02040604050505020304"/>
            </a:rPr>
            <a:t>CARE HOMES</a:t>
          </a:r>
          <a:endParaRPr lang="en-US" sz="1300" kern="1200"/>
        </a:p>
      </dsp:txBody>
      <dsp:txXfrm>
        <a:off x="1943454" y="327230"/>
        <a:ext cx="948226" cy="948226"/>
      </dsp:txXfrm>
    </dsp:sp>
    <dsp:sp modelId="{20F1EB62-47A8-48D6-BEBD-99752928EB2D}">
      <dsp:nvSpPr>
        <dsp:cNvPr id="0" name=""/>
        <dsp:cNvSpPr/>
      </dsp:nvSpPr>
      <dsp:spPr>
        <a:xfrm>
          <a:off x="3088064" y="2521268"/>
          <a:ext cx="403891" cy="49921"/>
        </a:xfrm>
        <a:custGeom>
          <a:avLst/>
          <a:gdLst/>
          <a:ahLst/>
          <a:cxnLst/>
          <a:rect l="0" t="0" r="0" b="0"/>
          <a:pathLst>
            <a:path>
              <a:moveTo>
                <a:pt x="0" y="24960"/>
              </a:moveTo>
              <a:lnTo>
                <a:pt x="403891" y="24960"/>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79913" y="2536132"/>
        <a:ext cx="20194" cy="20194"/>
      </dsp:txXfrm>
    </dsp:sp>
    <dsp:sp modelId="{78F786CB-1824-407E-8CF3-AEDD47AB7A0A}">
      <dsp:nvSpPr>
        <dsp:cNvPr id="0" name=""/>
        <dsp:cNvSpPr/>
      </dsp:nvSpPr>
      <dsp:spPr>
        <a:xfrm>
          <a:off x="3491956" y="1875732"/>
          <a:ext cx="1340994" cy="1340994"/>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latin typeface="Century Schoolbook" panose="02040604050505020304"/>
            </a:rPr>
            <a:t>HOSPITLS</a:t>
          </a:r>
          <a:endParaRPr lang="en-US" sz="1300" kern="1200"/>
        </a:p>
      </dsp:txBody>
      <dsp:txXfrm>
        <a:off x="3688340" y="2072116"/>
        <a:ext cx="948226" cy="948226"/>
      </dsp:txXfrm>
    </dsp:sp>
    <dsp:sp modelId="{DA72F7BE-476A-4746-8F7E-63D4338AD506}">
      <dsp:nvSpPr>
        <dsp:cNvPr id="0" name=""/>
        <dsp:cNvSpPr/>
      </dsp:nvSpPr>
      <dsp:spPr>
        <a:xfrm rot="5400000">
          <a:off x="2215621" y="3393711"/>
          <a:ext cx="403891" cy="49921"/>
        </a:xfrm>
        <a:custGeom>
          <a:avLst/>
          <a:gdLst/>
          <a:ahLst/>
          <a:cxnLst/>
          <a:rect l="0" t="0" r="0" b="0"/>
          <a:pathLst>
            <a:path>
              <a:moveTo>
                <a:pt x="0" y="24960"/>
              </a:moveTo>
              <a:lnTo>
                <a:pt x="403891" y="24960"/>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7470" y="3408575"/>
        <a:ext cx="20194" cy="20194"/>
      </dsp:txXfrm>
    </dsp:sp>
    <dsp:sp modelId="{83373D2E-7AA0-4D9F-8D0A-86F4E894DDAD}">
      <dsp:nvSpPr>
        <dsp:cNvPr id="0" name=""/>
        <dsp:cNvSpPr/>
      </dsp:nvSpPr>
      <dsp:spPr>
        <a:xfrm>
          <a:off x="1747070" y="3620618"/>
          <a:ext cx="1340994" cy="1340994"/>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latin typeface="Century Schoolbook" panose="02040604050505020304"/>
            </a:rPr>
            <a:t>HOSPICES</a:t>
          </a:r>
          <a:endParaRPr lang="en-US" sz="1300" kern="1200"/>
        </a:p>
      </dsp:txBody>
      <dsp:txXfrm>
        <a:off x="1943454" y="3817002"/>
        <a:ext cx="948226" cy="948226"/>
      </dsp:txXfrm>
    </dsp:sp>
    <dsp:sp modelId="{E69BF4A2-8B7C-4320-98A1-AD1870D8CF31}">
      <dsp:nvSpPr>
        <dsp:cNvPr id="0" name=""/>
        <dsp:cNvSpPr/>
      </dsp:nvSpPr>
      <dsp:spPr>
        <a:xfrm rot="10800000">
          <a:off x="1343178" y="2521268"/>
          <a:ext cx="403891" cy="49921"/>
        </a:xfrm>
        <a:custGeom>
          <a:avLst/>
          <a:gdLst/>
          <a:ahLst/>
          <a:cxnLst/>
          <a:rect l="0" t="0" r="0" b="0"/>
          <a:pathLst>
            <a:path>
              <a:moveTo>
                <a:pt x="0" y="24960"/>
              </a:moveTo>
              <a:lnTo>
                <a:pt x="403891" y="24960"/>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535027" y="2536132"/>
        <a:ext cx="20194" cy="20194"/>
      </dsp:txXfrm>
    </dsp:sp>
    <dsp:sp modelId="{478F36C9-E428-44C1-9CFE-C212000D4BE1}">
      <dsp:nvSpPr>
        <dsp:cNvPr id="0" name=""/>
        <dsp:cNvSpPr/>
      </dsp:nvSpPr>
      <dsp:spPr>
        <a:xfrm>
          <a:off x="2184" y="1875732"/>
          <a:ext cx="1340994" cy="1340994"/>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US" sz="1300" kern="1200">
              <a:latin typeface="Century Schoolbook" panose="02040604050505020304"/>
            </a:rPr>
            <a:t>HOME CARE</a:t>
          </a:r>
        </a:p>
      </dsp:txBody>
      <dsp:txXfrm>
        <a:off x="198568" y="2072116"/>
        <a:ext cx="948226" cy="94822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2C7EC9C-7EE8-4A56-855D-18AC07DBDCAD}" type="datetimeFigureOut">
              <a:rPr lang="en-US" smtClean="0"/>
              <a:t>3/3/2023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EA21AD-3BA7-4B49-9DF1-2171993A8011}" type="slidenum">
              <a:rPr lang="en-US" smtClean="0"/>
              <a:t>‹#›</a:t>
            </a:fld>
            <a:endParaRPr lang="en-US"/>
          </a:p>
        </p:txBody>
      </p:sp>
    </p:spTree>
    <p:extLst>
      <p:ext uri="{BB962C8B-B14F-4D97-AF65-F5344CB8AC3E}">
        <p14:creationId xmlns:p14="http://schemas.microsoft.com/office/powerpoint/2010/main" val="39243499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C3EC70-F4BB-48E7-ABB8-9B7E359277E1}" type="datetimeFigureOut">
              <a:rPr lang="en-US" smtClean="0"/>
              <a:t>3/3/2023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669046-D62F-49D8-96B7-3C014DC234D7}" type="slidenum">
              <a:rPr lang="en-US" smtClean="0"/>
              <a:t>‹#›</a:t>
            </a:fld>
            <a:endParaRPr lang="en-US"/>
          </a:p>
        </p:txBody>
      </p:sp>
    </p:spTree>
    <p:extLst>
      <p:ext uri="{BB962C8B-B14F-4D97-AF65-F5344CB8AC3E}">
        <p14:creationId xmlns:p14="http://schemas.microsoft.com/office/powerpoint/2010/main" val="2293714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Care for those who are nearing the end of their lives should start as soon as you need it and may continue just several days, months, even longer. End-of-life care should enable you to live as comfortably as possible up until your passing and to do so with grace. Many people desire to be accompanied by family members and friends, however it is usual for some people to depart this world when their loved ones are  not around. Whenever it is appropriate, there are somethings you can do to help your loved one pass away more peacefully, respect their choices during their final days.</a:t>
            </a:r>
          </a:p>
          <a:p>
            <a:endParaRPr lang="en-US"/>
          </a:p>
          <a:p>
            <a:r>
              <a:rPr lang="en-US"/>
              <a:t>Palliative care method helps to better the quality of life for an individual and their families coping with life-threatening illness and accepting the difficulties connected through the prevention and relieving of suffering by early identification.</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9F669046-D62F-49D8-96B7-3C014DC234D7}" type="slidenum">
              <a:rPr lang="en-US" smtClean="0"/>
              <a:t>3</a:t>
            </a:fld>
            <a:endParaRPr lang="en-US"/>
          </a:p>
        </p:txBody>
      </p:sp>
    </p:spTree>
    <p:extLst>
      <p:ext uri="{BB962C8B-B14F-4D97-AF65-F5344CB8AC3E}">
        <p14:creationId xmlns:p14="http://schemas.microsoft.com/office/powerpoint/2010/main" val="46238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cs typeface="Calibri"/>
            </a:endParaRPr>
          </a:p>
          <a:p>
            <a:endParaRPr lang="en-US">
              <a:latin typeface="Calibri"/>
              <a:cs typeface="Calibri"/>
            </a:endParaRPr>
          </a:p>
        </p:txBody>
      </p:sp>
      <p:sp>
        <p:nvSpPr>
          <p:cNvPr id="4" name="Slide Number Placeholder 3"/>
          <p:cNvSpPr>
            <a:spLocks noGrp="1"/>
          </p:cNvSpPr>
          <p:nvPr>
            <p:ph type="sldNum" sz="quarter" idx="5"/>
          </p:nvPr>
        </p:nvSpPr>
        <p:spPr/>
        <p:txBody>
          <a:bodyPr/>
          <a:lstStyle/>
          <a:p>
            <a:fld id="{9F669046-D62F-49D8-96B7-3C014DC234D7}" type="slidenum">
              <a:rPr lang="en-US" smtClean="0"/>
              <a:t>4</a:t>
            </a:fld>
            <a:endParaRPr lang="en-US"/>
          </a:p>
        </p:txBody>
      </p:sp>
    </p:spTree>
    <p:extLst>
      <p:ext uri="{BB962C8B-B14F-4D97-AF65-F5344CB8AC3E}">
        <p14:creationId xmlns:p14="http://schemas.microsoft.com/office/powerpoint/2010/main" val="1398705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Depending on the requirements, several health and social care experts may be part in your end-of-life care. For instance, social workers, chaplains (of all faiths or none), hospital doctors and nurses, your General </a:t>
            </a:r>
            <a:r>
              <a:rPr lang="en-US" dirty="0" err="1"/>
              <a:t>Practioner</a:t>
            </a:r>
            <a:r>
              <a:rPr lang="en-US" dirty="0"/>
              <a:t>, community nurses, hospice staff, and counsellors. Your GP is in charge of your care whether it is provided to you at home or in a nursing home. In addition to your family and friends, community nurses frequently visit patients at home</a:t>
            </a:r>
          </a:p>
          <a:p>
            <a:pPr marL="285750" indent="-285750">
              <a:lnSpc>
                <a:spcPct val="90000"/>
              </a:lnSpc>
              <a:spcBef>
                <a:spcPts val="1800"/>
              </a:spcBef>
              <a:buFont typeface="Arial"/>
              <a:buChar char="•"/>
            </a:pPr>
            <a:r>
              <a:rPr lang="en-US" dirty="0"/>
              <a:t>Individuals can get primary as well as community care services from their general practitioner (GP)</a:t>
            </a:r>
          </a:p>
          <a:p>
            <a:pPr marL="285750" indent="-285750">
              <a:lnSpc>
                <a:spcPct val="90000"/>
              </a:lnSpc>
              <a:spcBef>
                <a:spcPts val="1800"/>
              </a:spcBef>
              <a:buFont typeface="Arial"/>
              <a:buChar char="•"/>
            </a:pPr>
            <a:endParaRPr lang="en-US">
              <a:latin typeface="Century Schoolbook" panose="02040604050505020304"/>
              <a:cs typeface="Calibri"/>
            </a:endParaRPr>
          </a:p>
          <a:p>
            <a:pPr marL="285750" indent="-285750">
              <a:lnSpc>
                <a:spcPct val="90000"/>
              </a:lnSpc>
              <a:spcBef>
                <a:spcPts val="1800"/>
              </a:spcBef>
              <a:buFont typeface="Arial"/>
              <a:buChar char="•"/>
            </a:pPr>
            <a:r>
              <a:rPr lang="en-US" dirty="0"/>
              <a:t>palliative care team is composed of a variety of specialists who collaborate with the sufferer, families, and other health experts to offer medical, social, emotional, also practical help. Along with doctors and nurses who </a:t>
            </a:r>
            <a:r>
              <a:rPr lang="en-US" dirty="0" err="1"/>
              <a:t>specialise</a:t>
            </a:r>
            <a:r>
              <a:rPr lang="en-US" dirty="0"/>
              <a:t> in palliative care, this team often includes social workers, dietitians, and faith workers. Depending on their needs and quality of care, the patient's team may change. A patient may be referred to a palliative care expert by their medical professional to begin receiving palliative care nearer to end of life.</a:t>
            </a:r>
          </a:p>
          <a:p>
            <a:pPr marL="285750" indent="-285750">
              <a:lnSpc>
                <a:spcPct val="90000"/>
              </a:lnSpc>
              <a:spcBef>
                <a:spcPts val="1800"/>
              </a:spcBef>
              <a:buFont typeface="Arial"/>
              <a:buChar char="•"/>
            </a:pPr>
            <a:endParaRPr lang="en-US">
              <a:cs typeface="Calibri"/>
            </a:endParaRPr>
          </a:p>
          <a:p>
            <a:pPr>
              <a:buFont typeface="Arial"/>
              <a:buChar char="•"/>
            </a:pPr>
            <a:r>
              <a:rPr lang="en-US" dirty="0"/>
              <a:t>      People who suffer from life threatening illness or a chronic, incurable condition, widely known as a life-limiting condition, can benefit from hospice care by improving their quality of life and overall wellness. Patients, their caregiver, and family members can use it for free. Hospice care is available for patients at any stage of their illness, not just when they are nearing death. </a:t>
            </a:r>
            <a:endParaRPr lang="en-US" dirty="0">
              <a:cs typeface="Calibri"/>
            </a:endParaRPr>
          </a:p>
          <a:p>
            <a:endParaRPr lang="en-US">
              <a:latin typeface="Century Schoolbook"/>
              <a:cs typeface="Calibri"/>
            </a:endParaRPr>
          </a:p>
          <a:p>
            <a:pPr>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9F669046-D62F-49D8-96B7-3C014DC234D7}" type="slidenum">
              <a:rPr lang="en-US" smtClean="0"/>
              <a:t>5</a:t>
            </a:fld>
            <a:endParaRPr lang="en-US"/>
          </a:p>
        </p:txBody>
      </p:sp>
    </p:spTree>
    <p:extLst>
      <p:ext uri="{BB962C8B-B14F-4D97-AF65-F5344CB8AC3E}">
        <p14:creationId xmlns:p14="http://schemas.microsoft.com/office/powerpoint/2010/main" val="1468305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Community nurses attend housebound individuals at home also in residential care facilities to provide a complete  range of care support, such as medical, wound management, primary care and end-of-life support.</a:t>
            </a:r>
            <a:endParaRPr lang="en-US" dirty="0">
              <a:latin typeface="Century Schoolbook"/>
              <a:cs typeface="Calibri"/>
            </a:endParaRPr>
          </a:p>
          <a:p>
            <a:pPr>
              <a:buFont typeface="Arial"/>
              <a:buChar char="•"/>
            </a:pPr>
            <a:endParaRPr lang="en-US">
              <a:latin typeface="Century Schoolbook"/>
              <a:cs typeface="Calibri"/>
            </a:endParaRPr>
          </a:p>
          <a:p>
            <a:pPr marL="171450" indent="-171450">
              <a:buFont typeface="Arial"/>
              <a:buChar char="•"/>
            </a:pPr>
            <a:r>
              <a:rPr lang="en-US" dirty="0"/>
              <a:t>Social workers are prepared to use their knowledge, abilities, and values to identify and help those who are unwell, grieving, or experiencing loss. They are aware of how values and beliefs affect </a:t>
            </a:r>
            <a:r>
              <a:rPr lang="en-US" dirty="0" err="1"/>
              <a:t>behaviour</a:t>
            </a:r>
            <a:r>
              <a:rPr lang="en-US" dirty="0"/>
              <a:t>. They </a:t>
            </a:r>
            <a:r>
              <a:rPr lang="en-US" dirty="0" err="1"/>
              <a:t>recognise</a:t>
            </a:r>
            <a:r>
              <a:rPr lang="en-US" dirty="0"/>
              <a:t> people as unique beings and make sure that their final preferences and demands are met. Social workers are skilled at identifying whenever they or the patients they care for require extra support from specialists as well as when they personally do. They get access to counsel, knowledge, and suggestions from palliative care. Additionally, they act as guides and provide knowledge on how to accomplish this well. This entails standing up for people's human rights and assisting them in getting the information and assistance they require.</a:t>
            </a:r>
            <a:endParaRPr lang="en-US" dirty="0">
              <a:latin typeface="Century Schoolbook"/>
              <a:cs typeface="Calibri"/>
            </a:endParaRPr>
          </a:p>
          <a:p>
            <a:pPr>
              <a:buFont typeface="Arial"/>
              <a:buChar char="•"/>
            </a:pPr>
            <a:endParaRPr lang="en-US">
              <a:latin typeface="Century Schoolbook"/>
              <a:cs typeface="Calibri"/>
            </a:endParaRPr>
          </a:p>
          <a:p>
            <a:pPr marL="171450" indent="-171450">
              <a:buFont typeface="Arial"/>
              <a:buChar char="•"/>
            </a:pPr>
            <a:r>
              <a:rPr lang="en-US" dirty="0"/>
              <a:t>Religion may influence how a person views death. Doctors may be more able to recognize and respect patients' </a:t>
            </a:r>
            <a:r>
              <a:rPr lang="en-US" dirty="0" err="1"/>
              <a:t>behaviours</a:t>
            </a:r>
            <a:r>
              <a:rPr lang="en-US" dirty="0"/>
              <a:t>, care objectives, and medical choices as they approach the end of life if they have a basic understanding of how other faiths view death. Acknowledge the patient's religious beliefs as part of the goals-of-care procedure since they could affect the medical choices they make and the experiences that occur during their passing. Do not assume someone's views and habits just because they identify as someone who follows a certain religion. </a:t>
            </a:r>
            <a:endParaRPr lang="en-US" dirty="0">
              <a:cs typeface="Calibri"/>
            </a:endParaRPr>
          </a:p>
          <a:p>
            <a:pPr>
              <a:buFont typeface="Arial"/>
              <a:buChar char="•"/>
            </a:pPr>
            <a:endParaRPr lang="en-US">
              <a:latin typeface="Century Schoolbook"/>
              <a:cs typeface="Calibri"/>
            </a:endParaRPr>
          </a:p>
          <a:p>
            <a:pPr>
              <a:buFont typeface="Arial"/>
              <a:buChar char="•"/>
            </a:pPr>
            <a:endParaRPr lang="en-US">
              <a:latin typeface="Century Schoolbook"/>
              <a:cs typeface="Calibri"/>
            </a:endParaRPr>
          </a:p>
          <a:p>
            <a:endParaRPr lang="en-US">
              <a:latin typeface="Calibri"/>
              <a:cs typeface="Calibri"/>
            </a:endParaRPr>
          </a:p>
          <a:p>
            <a:endParaRPr lang="en-US">
              <a:latin typeface="Calibri"/>
              <a:cs typeface="Calibri"/>
            </a:endParaRPr>
          </a:p>
          <a:p>
            <a:endParaRPr lang="en-US">
              <a:latin typeface="Calibri"/>
              <a:cs typeface="Calibri"/>
            </a:endParaRPr>
          </a:p>
          <a:p>
            <a:endParaRPr lang="en-US"/>
          </a:p>
        </p:txBody>
      </p:sp>
      <p:sp>
        <p:nvSpPr>
          <p:cNvPr id="4" name="Slide Number Placeholder 3"/>
          <p:cNvSpPr>
            <a:spLocks noGrp="1"/>
          </p:cNvSpPr>
          <p:nvPr>
            <p:ph type="sldNum" sz="quarter" idx="5"/>
          </p:nvPr>
        </p:nvSpPr>
        <p:spPr/>
        <p:txBody>
          <a:bodyPr/>
          <a:lstStyle/>
          <a:p>
            <a:fld id="{9F669046-D62F-49D8-96B7-3C014DC234D7}" type="slidenum">
              <a:rPr lang="en-US" smtClean="0"/>
              <a:t>6</a:t>
            </a:fld>
            <a:endParaRPr lang="en-US"/>
          </a:p>
        </p:txBody>
      </p:sp>
    </p:spTree>
    <p:extLst>
      <p:ext uri="{BB962C8B-B14F-4D97-AF65-F5344CB8AC3E}">
        <p14:creationId xmlns:p14="http://schemas.microsoft.com/office/powerpoint/2010/main" val="111225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Individuals benefit from person-centered care because it increases their independence. They don't want to appear like a nuisance on carers simply due to their care. It offers them the assurance to live more freely and allows them to get involved in decisions regarding their care.</a:t>
            </a:r>
          </a:p>
          <a:p>
            <a:r>
              <a:rPr lang="en-US" dirty="0"/>
              <a:t> </a:t>
            </a:r>
          </a:p>
          <a:p>
            <a:r>
              <a:rPr lang="en-US" dirty="0"/>
              <a:t>The ability to assist with their emotional, social, and practical requirements, which helps they have a good quality of life and feel at ease.  This is a significant benefit of person-centered care. Both sides benefit from the individuals trust in your ability to act in their best interests.</a:t>
            </a:r>
          </a:p>
        </p:txBody>
      </p:sp>
      <p:sp>
        <p:nvSpPr>
          <p:cNvPr id="4" name="Slide Number Placeholder 3"/>
          <p:cNvSpPr>
            <a:spLocks noGrp="1"/>
          </p:cNvSpPr>
          <p:nvPr>
            <p:ph type="sldNum" sz="quarter" idx="5"/>
          </p:nvPr>
        </p:nvSpPr>
        <p:spPr/>
        <p:txBody>
          <a:bodyPr/>
          <a:lstStyle/>
          <a:p>
            <a:fld id="{9F669046-D62F-49D8-96B7-3C014DC234D7}" type="slidenum">
              <a:rPr lang="en-US" smtClean="0"/>
              <a:t>7</a:t>
            </a:fld>
            <a:endParaRPr lang="en-US"/>
          </a:p>
        </p:txBody>
      </p:sp>
    </p:spTree>
    <p:extLst>
      <p:ext uri="{BB962C8B-B14F-4D97-AF65-F5344CB8AC3E}">
        <p14:creationId xmlns:p14="http://schemas.microsoft.com/office/powerpoint/2010/main" val="49563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communicate your opinions and argue for your interests, you need the assistance of another person. Your advocacy is a person who stands up for you in this manner.</a:t>
            </a:r>
          </a:p>
        </p:txBody>
      </p:sp>
      <p:sp>
        <p:nvSpPr>
          <p:cNvPr id="4" name="Slide Number Placeholder 3"/>
          <p:cNvSpPr>
            <a:spLocks noGrp="1"/>
          </p:cNvSpPr>
          <p:nvPr>
            <p:ph type="sldNum" sz="quarter" idx="5"/>
          </p:nvPr>
        </p:nvSpPr>
        <p:spPr/>
        <p:txBody>
          <a:bodyPr/>
          <a:lstStyle/>
          <a:p>
            <a:fld id="{9F669046-D62F-49D8-96B7-3C014DC234D7}" type="slidenum">
              <a:rPr lang="en-US" smtClean="0"/>
              <a:t>8</a:t>
            </a:fld>
            <a:endParaRPr lang="en-US"/>
          </a:p>
        </p:txBody>
      </p:sp>
    </p:spTree>
    <p:extLst>
      <p:ext uri="{BB962C8B-B14F-4D97-AF65-F5344CB8AC3E}">
        <p14:creationId xmlns:p14="http://schemas.microsoft.com/office/powerpoint/2010/main" val="487877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Six Steps to Success </a:t>
            </a:r>
            <a:r>
              <a:rPr lang="en-US" err="1"/>
              <a:t>Programme</a:t>
            </a:r>
            <a:r>
              <a:rPr lang="en-US"/>
              <a:t> has been developed in the North West of England by the Cheshire &amp; Merseyside Clinical Network and the Greater Manchester, Lancs &amp; South Cumbria Clinical Network with support from the National End of Life Care </a:t>
            </a:r>
            <a:r>
              <a:rPr lang="en-US" err="1"/>
              <a:t>Programme</a:t>
            </a:r>
            <a:r>
              <a:rPr lang="en-US"/>
              <a:t> (2016)</a:t>
            </a:r>
          </a:p>
          <a:p>
            <a:endParaRPr lang="en-US">
              <a:latin typeface="Calibri"/>
              <a:cs typeface="Calibri"/>
            </a:endParaRPr>
          </a:p>
        </p:txBody>
      </p:sp>
      <p:sp>
        <p:nvSpPr>
          <p:cNvPr id="4" name="Slide Number Placeholder 3"/>
          <p:cNvSpPr>
            <a:spLocks noGrp="1"/>
          </p:cNvSpPr>
          <p:nvPr>
            <p:ph type="sldNum" sz="quarter" idx="5"/>
          </p:nvPr>
        </p:nvSpPr>
        <p:spPr/>
        <p:txBody>
          <a:bodyPr/>
          <a:lstStyle/>
          <a:p>
            <a:fld id="{9F669046-D62F-49D8-96B7-3C014DC234D7}" type="slidenum">
              <a:rPr lang="en-US" smtClean="0"/>
              <a:t>9</a:t>
            </a:fld>
            <a:endParaRPr lang="en-US"/>
          </a:p>
        </p:txBody>
      </p:sp>
    </p:spTree>
    <p:extLst>
      <p:ext uri="{BB962C8B-B14F-4D97-AF65-F5344CB8AC3E}">
        <p14:creationId xmlns:p14="http://schemas.microsoft.com/office/powerpoint/2010/main" val="3664292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Care homes offer accommodation and care services to those who require more assistance in their everyday life. Assistance with eating, showering, dressing, using the restroom, or getting treatment are all examples of personal care. Some care facilities also provide social event. With round-the-clock assistance from staff, care homes enable persons with severe physical and mental impairment to live effectively.</a:t>
            </a:r>
          </a:p>
          <a:p>
            <a:r>
              <a:rPr lang="en-US" dirty="0"/>
              <a:t>Over 450,000 spaces in care facilities for the elderly and physically disabled are available in the UK.</a:t>
            </a:r>
          </a:p>
          <a:p>
            <a:endParaRPr lang="en-US"/>
          </a:p>
          <a:p>
            <a:r>
              <a:rPr lang="en-US" dirty="0"/>
              <a:t> hospitals offer </a:t>
            </a:r>
            <a:r>
              <a:rPr lang="en-US" dirty="0" err="1"/>
              <a:t>specialised</a:t>
            </a:r>
            <a:r>
              <a:rPr lang="en-US" dirty="0"/>
              <a:t> palliative care teams that assist hospital staff in providing care for patients who are reaching the end stages of their lives.</a:t>
            </a:r>
          </a:p>
          <a:p>
            <a:r>
              <a:rPr lang="en-US" dirty="0"/>
              <a:t>End-of-life care aims to make your final days as comfortable and </a:t>
            </a:r>
            <a:r>
              <a:rPr lang="en-US" dirty="0" err="1"/>
              <a:t>pleasent</a:t>
            </a:r>
            <a:r>
              <a:rPr lang="en-US" dirty="0"/>
              <a:t> as possible while there is no treatment for your condition. The medical providers should provide you with excellent end-of-life care that is catered to your specific needs.</a:t>
            </a:r>
          </a:p>
          <a:p>
            <a:endParaRPr lang="en-US"/>
          </a:p>
        </p:txBody>
      </p:sp>
      <p:sp>
        <p:nvSpPr>
          <p:cNvPr id="4" name="Slide Number Placeholder 3"/>
          <p:cNvSpPr>
            <a:spLocks noGrp="1"/>
          </p:cNvSpPr>
          <p:nvPr>
            <p:ph type="sldNum" sz="quarter" idx="5"/>
          </p:nvPr>
        </p:nvSpPr>
        <p:spPr/>
        <p:txBody>
          <a:bodyPr/>
          <a:lstStyle/>
          <a:p>
            <a:fld id="{9F669046-D62F-49D8-96B7-3C014DC234D7}" type="slidenum">
              <a:rPr lang="en-US" smtClean="0"/>
              <a:t>10</a:t>
            </a:fld>
            <a:endParaRPr lang="en-US"/>
          </a:p>
        </p:txBody>
      </p:sp>
    </p:spTree>
    <p:extLst>
      <p:ext uri="{BB962C8B-B14F-4D97-AF65-F5344CB8AC3E}">
        <p14:creationId xmlns:p14="http://schemas.microsoft.com/office/powerpoint/2010/main" val="3673230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Hospice care is known for providing care, happiness, and quality of life for the patient who is close to the end of life due to a serious conditions that are the main priorities. A major sickness may eventually be incurable, or a patient may opt not to receive certain therapies. Hospice is intended for situations like this.</a:t>
            </a:r>
          </a:p>
          <a:p>
            <a:endParaRPr lang="en-US"/>
          </a:p>
          <a:p>
            <a:r>
              <a:rPr lang="en-US" dirty="0"/>
              <a:t>Since that palliative and end-of-life support can be given at home, you might not need to leave your main home to receive treatment . Your doctor can make arrangements for community nurses to visit you at home and also provide nursing care. Besides that, community pain management nurses may be needed to visit patients at home. If additional knowledge is required, they may also include other specialty providers in your treatment.</a:t>
            </a:r>
          </a:p>
        </p:txBody>
      </p:sp>
      <p:sp>
        <p:nvSpPr>
          <p:cNvPr id="4" name="Slide Number Placeholder 3"/>
          <p:cNvSpPr>
            <a:spLocks noGrp="1"/>
          </p:cNvSpPr>
          <p:nvPr>
            <p:ph type="sldNum" sz="quarter" idx="5"/>
          </p:nvPr>
        </p:nvSpPr>
        <p:spPr/>
        <p:txBody>
          <a:bodyPr/>
          <a:lstStyle/>
          <a:p>
            <a:fld id="{9F669046-D62F-49D8-96B7-3C014DC234D7}" type="slidenum">
              <a:rPr lang="en-US" smtClean="0"/>
              <a:t>11</a:t>
            </a:fld>
            <a:endParaRPr lang="en-US"/>
          </a:p>
        </p:txBody>
      </p:sp>
    </p:spTree>
    <p:extLst>
      <p:ext uri="{BB962C8B-B14F-4D97-AF65-F5344CB8AC3E}">
        <p14:creationId xmlns:p14="http://schemas.microsoft.com/office/powerpoint/2010/main" val="38935639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and social care worker shortages are caused by a variety of circumstances. This includes a lack of long-term staffing needs on the part of the government and the NHS, the departure of EU workers as a result of Brexit, salary issues, and job pressures brought on by growing employee shortages.</a:t>
            </a:r>
          </a:p>
          <a:p>
            <a:endParaRPr lang="en-US" dirty="0"/>
          </a:p>
          <a:p>
            <a:r>
              <a:rPr lang="en-US" dirty="0"/>
              <a:t>As people live longer and have more medical conditions, the demand for palliative and end-of-life care is rising. None the less, it is believed that 100,000 individuals in the UK who would benefit from palliative care may tragically pass away every year without receiving it.</a:t>
            </a:r>
          </a:p>
          <a:p>
            <a:endParaRPr lang="en-US" dirty="0"/>
          </a:p>
          <a:p>
            <a:r>
              <a:rPr lang="en-US" dirty="0"/>
              <a:t>Few hospice beds are available, and most are short-term accommodations. In the existing system, patients are admitted based more on their needs.</a:t>
            </a:r>
          </a:p>
          <a:p>
            <a:r>
              <a:rPr lang="en-US" dirty="0"/>
              <a:t>Those who have spent a lot of time in a hospice often believe that they can call the hospice and return if they need to, but are disappointed to discover that this is not the case. A palliative care bed at the hospital might be made available to them, but not one at the hospice.</a:t>
            </a:r>
          </a:p>
          <a:p>
            <a:endParaRPr lang="en-US" dirty="0"/>
          </a:p>
          <a:p>
            <a:r>
              <a:rPr lang="en-US" dirty="0"/>
              <a:t>Hospital beds are in short supply in the NHS, and occupancy rates are frequently above acceptable levels. Bed capacity will continue to be a crucial limiting element in the NHS's ability to recover as it deals with unprecedented challenges brought on by increased demand and the cost of COVID-19.</a:t>
            </a:r>
          </a:p>
          <a:p>
            <a:endParaRPr lang="en-US" dirty="0"/>
          </a:p>
          <a:p>
            <a:r>
              <a:rPr lang="en-US" dirty="0"/>
              <a:t>According to a new analysis, the care home industry is unable to meet the demand for residential care, and the issue is expected to get worse as hundreds of smaller care facilities may have to close owing to the financial difficulty brought on by COVID-19.</a:t>
            </a:r>
          </a:p>
        </p:txBody>
      </p:sp>
      <p:sp>
        <p:nvSpPr>
          <p:cNvPr id="4" name="Slide Number Placeholder 3"/>
          <p:cNvSpPr>
            <a:spLocks noGrp="1"/>
          </p:cNvSpPr>
          <p:nvPr>
            <p:ph type="sldNum" sz="quarter" idx="5"/>
          </p:nvPr>
        </p:nvSpPr>
        <p:spPr/>
        <p:txBody>
          <a:bodyPr/>
          <a:lstStyle/>
          <a:p>
            <a:fld id="{9F669046-D62F-49D8-96B7-3C014DC234D7}" type="slidenum">
              <a:rPr lang="en-US" smtClean="0"/>
              <a:t>12</a:t>
            </a:fld>
            <a:endParaRPr lang="en-US"/>
          </a:p>
        </p:txBody>
      </p:sp>
    </p:spTree>
    <p:extLst>
      <p:ext uri="{BB962C8B-B14F-4D97-AF65-F5344CB8AC3E}">
        <p14:creationId xmlns:p14="http://schemas.microsoft.com/office/powerpoint/2010/main" val="1066780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phrase "living will" is frequently used to refer to a legal document known as advance decision. This  is something you write in case you someday become disabled or terminally sick; it gives you the option to reject medical care if that time ever comes. You must be over eighteen in order to make a living will. A written choice made in advance is required if you want to deny medical care down the road. A living will can only decline a treatment; it cannot be used to request a particular treatment.</a:t>
            </a:r>
          </a:p>
          <a:p>
            <a:endParaRPr lang="en-US">
              <a:latin typeface="Century Schoolbook"/>
              <a:cs typeface="Calibri"/>
            </a:endParaRPr>
          </a:p>
          <a:p>
            <a:r>
              <a:rPr lang="en-US"/>
              <a:t>Mental Capacity Act of 2005 has given living wills a legal standing, and if one is appropriate for the circumstances, health care professionals are required to respect it. it is crucial that your primary care physician or other treating healthcare professional are informed of the Living Will. It is your responsibility to ensure that you communicate with your primary care physician and any other physicians who treat you document it, also that it is located where they can access it when needed.</a:t>
            </a:r>
          </a:p>
          <a:p>
            <a:endParaRPr lang="en-US">
              <a:latin typeface="Calibri"/>
              <a:cs typeface="Calibri"/>
            </a:endParaRPr>
          </a:p>
          <a:p>
            <a:r>
              <a:rPr lang="en-US"/>
              <a:t>A DNR is not a legal DOCUMENT that instructs your doctors about what to do if the heart stops. In this instance, it requests that medical staff refrain from performing chest compressions on you. A DNR is most often for the severely ill, fragile, or elderly. CPR's can be physically stressful, resulting in fractured ribs or punctured lungs, both of which are difficult for certain individuals to recover from. Also,  resuscitation may involve surgical help that the patient would not have chosen otherwise. Also, a natural death could be less difficult to deal with.</a:t>
            </a:r>
          </a:p>
          <a:p>
            <a:endParaRPr lang="en-US"/>
          </a:p>
          <a:p>
            <a:r>
              <a:rPr lang="en-US"/>
              <a:t>It is not a legally enforceable document. Instead, it aids you in communicating to the medical personnel responsible for your care when CPR should not be done. </a:t>
            </a:r>
          </a:p>
          <a:p>
            <a:endParaRPr lang="en-US"/>
          </a:p>
          <a:p>
            <a:endParaRPr lang="en-US"/>
          </a:p>
          <a:p>
            <a:endParaRPr lang="en-US"/>
          </a:p>
          <a:p>
            <a:endParaRPr lang="en-US"/>
          </a:p>
          <a:p>
            <a:r>
              <a:rPr lang="en-US"/>
              <a:t> </a:t>
            </a:r>
          </a:p>
          <a:p>
            <a:endParaRPr lang="en-US">
              <a:latin typeface="Calibri"/>
              <a:cs typeface="Calibri"/>
            </a:endParaRPr>
          </a:p>
        </p:txBody>
      </p:sp>
      <p:sp>
        <p:nvSpPr>
          <p:cNvPr id="4" name="Slide Number Placeholder 3"/>
          <p:cNvSpPr>
            <a:spLocks noGrp="1"/>
          </p:cNvSpPr>
          <p:nvPr>
            <p:ph type="sldNum" sz="quarter" idx="5"/>
          </p:nvPr>
        </p:nvSpPr>
        <p:spPr/>
        <p:txBody>
          <a:bodyPr/>
          <a:lstStyle/>
          <a:p>
            <a:fld id="{9F669046-D62F-49D8-96B7-3C014DC234D7}" type="slidenum">
              <a:rPr lang="en-US" smtClean="0"/>
              <a:t>13</a:t>
            </a:fld>
            <a:endParaRPr lang="en-US"/>
          </a:p>
        </p:txBody>
      </p:sp>
    </p:spTree>
    <p:extLst>
      <p:ext uri="{BB962C8B-B14F-4D97-AF65-F5344CB8AC3E}">
        <p14:creationId xmlns:p14="http://schemas.microsoft.com/office/powerpoint/2010/main" val="4250094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Euthanasia is the method of taking a life of an individual in order to relieve their suffering. The individual in question is usually terminally sick or in terrible pain and suffering.</a:t>
            </a:r>
          </a:p>
          <a:p>
            <a:endParaRPr lang="en-US">
              <a:latin typeface="Century Schoolbook"/>
              <a:cs typeface="Calibri"/>
            </a:endParaRPr>
          </a:p>
          <a:p>
            <a:r>
              <a:rPr lang="en-US"/>
              <a:t>Some individuals believe that euthanasia should be done if they eventually find oneself in a condition that they presently consider as terrible and with no hope of recovery.</a:t>
            </a:r>
          </a:p>
          <a:p>
            <a:endParaRPr lang="en-US">
              <a:latin typeface="Century Schoolbook"/>
              <a:cs typeface="Calibri"/>
            </a:endParaRPr>
          </a:p>
          <a:p>
            <a:r>
              <a:rPr lang="en-US"/>
              <a:t>Euthanasia, sometimes known as "mercy killing," has been the act of putting the terminal ill person to death without suffering. It is typically seen as either suicide if it is carried out by the sufferer themselves or murder if the act is carried out by some other person because most legal systems lack a particular provision for it.</a:t>
            </a:r>
          </a:p>
          <a:p>
            <a:endParaRPr lang="en-US">
              <a:latin typeface="Calibri"/>
              <a:cs typeface="Calibri"/>
            </a:endParaRPr>
          </a:p>
          <a:p>
            <a:r>
              <a:rPr lang="en-US" b="1"/>
              <a:t>Active euthanasia</a:t>
            </a:r>
            <a:r>
              <a:rPr lang="en-US"/>
              <a:t>: killing a patient by active means, for example, injecting a patient with a lethal dose of a drug.  Sometimes called “aggressive” euthanasia.</a:t>
            </a:r>
            <a:br>
              <a:rPr lang="en-US">
                <a:cs typeface="+mn-lt"/>
              </a:rPr>
            </a:br>
            <a:br>
              <a:rPr lang="en-US">
                <a:cs typeface="+mn-lt"/>
              </a:rPr>
            </a:br>
            <a:r>
              <a:rPr lang="en-US"/>
              <a:t>Passive euthanasia: intentionally letting a patient die by withholding artificial life support such as a ventilator or feeding tube.  Some ethicists distinguish between </a:t>
            </a:r>
            <a:r>
              <a:rPr lang="en-US" u="sng"/>
              <a:t>withholding</a:t>
            </a:r>
            <a:r>
              <a:rPr lang="en-US"/>
              <a:t> life support and </a:t>
            </a:r>
            <a:r>
              <a:rPr lang="en-US" u="sng"/>
              <a:t>withdrawing</a:t>
            </a:r>
            <a:r>
              <a:rPr lang="en-US"/>
              <a:t> life support (the patient is on life support but then removed from it).</a:t>
            </a:r>
            <a:br>
              <a:rPr lang="en-US">
                <a:cs typeface="+mn-lt"/>
              </a:rPr>
            </a:br>
            <a:br>
              <a:rPr lang="en-US">
                <a:cs typeface="+mn-lt"/>
              </a:rPr>
            </a:br>
            <a:r>
              <a:rPr lang="en-US"/>
              <a:t>Voluntary euthanasia: with the consent of the patient.</a:t>
            </a:r>
            <a:br>
              <a:rPr lang="en-US">
                <a:cs typeface="+mn-lt"/>
              </a:rPr>
            </a:br>
            <a:br>
              <a:rPr lang="en-US">
                <a:cs typeface="+mn-lt"/>
              </a:rPr>
            </a:br>
            <a:r>
              <a:rPr lang="en-US"/>
              <a:t>Involuntary euthanasia: without the consent of the patient, for example, if the patient is unconscious and his or her wishes are unknown..  Some ethicists distinguish between “involuntary” (against the patient’s wishes) and “nonvoluntary” (without the patient’s consent but wishes are unknown) forms.</a:t>
            </a:r>
            <a:br>
              <a:rPr lang="en-US">
                <a:cs typeface="+mn-lt"/>
              </a:rPr>
            </a:br>
            <a:br>
              <a:rPr lang="en-US">
                <a:cs typeface="+mn-lt"/>
              </a:rPr>
            </a:br>
            <a:r>
              <a:rPr lang="en-US"/>
              <a:t>Self-administered euthanasia: the patient administers the means of death.</a:t>
            </a:r>
            <a:br>
              <a:rPr lang="en-US">
                <a:cs typeface="+mn-lt"/>
              </a:rPr>
            </a:br>
            <a:br>
              <a:rPr lang="en-US">
                <a:cs typeface="+mn-lt"/>
              </a:rPr>
            </a:br>
            <a:r>
              <a:rPr lang="en-US"/>
              <a:t>Other-administered euthanasia: a person other than the patient administers the means of death.</a:t>
            </a:r>
            <a:br>
              <a:rPr lang="en-US">
                <a:cs typeface="+mn-lt"/>
              </a:rPr>
            </a:br>
            <a:br>
              <a:rPr lang="en-US">
                <a:cs typeface="+mn-lt"/>
              </a:rPr>
            </a:br>
            <a:r>
              <a:rPr lang="en-US"/>
              <a:t>Assisted: the patient administers the means of death but with the assistance of another person, such as a physician.</a:t>
            </a:r>
          </a:p>
        </p:txBody>
      </p:sp>
      <p:sp>
        <p:nvSpPr>
          <p:cNvPr id="4" name="Slide Number Placeholder 3"/>
          <p:cNvSpPr>
            <a:spLocks noGrp="1"/>
          </p:cNvSpPr>
          <p:nvPr>
            <p:ph type="sldNum" sz="quarter" idx="5"/>
          </p:nvPr>
        </p:nvSpPr>
        <p:spPr/>
        <p:txBody>
          <a:bodyPr/>
          <a:lstStyle/>
          <a:p>
            <a:fld id="{9F669046-D62F-49D8-96B7-3C014DC234D7}" type="slidenum">
              <a:rPr lang="en-US" smtClean="0"/>
              <a:t>14</a:t>
            </a:fld>
            <a:endParaRPr lang="en-US"/>
          </a:p>
        </p:txBody>
      </p:sp>
    </p:spTree>
    <p:extLst>
      <p:ext uri="{BB962C8B-B14F-4D97-AF65-F5344CB8AC3E}">
        <p14:creationId xmlns:p14="http://schemas.microsoft.com/office/powerpoint/2010/main" val="685402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Peter Singer, who is a famous writer, links the right to die to the right to life. He writes: “The most important aspect of having a right to life is that one can choose whether or not to invoke it. We value the protection given by the right to life only when we want to go on living. No one can fear being killed at his or her own persistent, informed and autonomous request.”</a:t>
            </a:r>
          </a:p>
          <a:p>
            <a:endParaRPr lang="en-US" dirty="0"/>
          </a:p>
        </p:txBody>
      </p:sp>
      <p:sp>
        <p:nvSpPr>
          <p:cNvPr id="4" name="Slide Number Placeholder 3"/>
          <p:cNvSpPr>
            <a:spLocks noGrp="1"/>
          </p:cNvSpPr>
          <p:nvPr>
            <p:ph type="sldNum" sz="quarter" idx="5"/>
          </p:nvPr>
        </p:nvSpPr>
        <p:spPr/>
        <p:txBody>
          <a:bodyPr/>
          <a:lstStyle/>
          <a:p>
            <a:fld id="{9F669046-D62F-49D8-96B7-3C014DC234D7}" type="slidenum">
              <a:rPr lang="en-US" smtClean="0"/>
              <a:t>15</a:t>
            </a:fld>
            <a:endParaRPr lang="en-US"/>
          </a:p>
        </p:txBody>
      </p:sp>
    </p:spTree>
    <p:extLst>
      <p:ext uri="{BB962C8B-B14F-4D97-AF65-F5344CB8AC3E}">
        <p14:creationId xmlns:p14="http://schemas.microsoft.com/office/powerpoint/2010/main" val="37100852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individuals are concerned that if voluntary euthanasia were made legal, it wouldn't take long for involuntary euthanasia to begin.</a:t>
            </a:r>
          </a:p>
          <a:p>
            <a:r>
              <a:rPr lang="en-US" dirty="0"/>
              <a:t>In a nutshell, it asserts that if we let anything relatively harmless today, we can set off a trend that leads to the acceptance of something that is currently impossible.</a:t>
            </a:r>
          </a:p>
          <a:p>
            <a:r>
              <a:rPr lang="en-US" dirty="0"/>
              <a:t>Some who disagree with this statement claim that properly written laws can provide a solid barrier over the precipice. The slippery slope argument comes in many different ways. We won't be able to control it if the legislation is changed to accept voluntary euthanasia. Euthanasia would never be </a:t>
            </a:r>
            <a:r>
              <a:rPr lang="en-US" dirty="0" err="1"/>
              <a:t>legalised</a:t>
            </a:r>
            <a:r>
              <a:rPr lang="en-US" dirty="0"/>
              <a:t>, according to supporters, if sufficient regulation and method weren't in place. Soon, doctors might begin killing patients without asking for their consent.</a:t>
            </a:r>
          </a:p>
          <a:p>
            <a:endParaRPr lang="en-US"/>
          </a:p>
          <a:p>
            <a:r>
              <a:rPr lang="en-US" dirty="0"/>
              <a:t>The BMJ has previously called for the professions’ representatives to take a position of “engaged neutrality” - neither in support nor opposition - “because doctors should not obstruct a decision that is for society and parliament to make.”</a:t>
            </a:r>
          </a:p>
        </p:txBody>
      </p:sp>
      <p:sp>
        <p:nvSpPr>
          <p:cNvPr id="4" name="Slide Number Placeholder 3"/>
          <p:cNvSpPr>
            <a:spLocks noGrp="1"/>
          </p:cNvSpPr>
          <p:nvPr>
            <p:ph type="sldNum" sz="quarter" idx="5"/>
          </p:nvPr>
        </p:nvSpPr>
        <p:spPr/>
        <p:txBody>
          <a:bodyPr/>
          <a:lstStyle/>
          <a:p>
            <a:fld id="{9F669046-D62F-49D8-96B7-3C014DC234D7}" type="slidenum">
              <a:rPr lang="en-US" smtClean="0"/>
              <a:t>17</a:t>
            </a:fld>
            <a:endParaRPr lang="en-US"/>
          </a:p>
        </p:txBody>
      </p:sp>
    </p:spTree>
    <p:extLst>
      <p:ext uri="{BB962C8B-B14F-4D97-AF65-F5344CB8AC3E}">
        <p14:creationId xmlns:p14="http://schemas.microsoft.com/office/powerpoint/2010/main" val="18681513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F669046-D62F-49D8-96B7-3C014DC234D7}" type="slidenum">
              <a:rPr lang="en-US" smtClean="0"/>
              <a:t>18</a:t>
            </a:fld>
            <a:endParaRPr lang="en-US"/>
          </a:p>
        </p:txBody>
      </p:sp>
    </p:spTree>
    <p:extLst>
      <p:ext uri="{BB962C8B-B14F-4D97-AF65-F5344CB8AC3E}">
        <p14:creationId xmlns:p14="http://schemas.microsoft.com/office/powerpoint/2010/main" val="31327441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Human Rights Act of 1998 in Britain safeguards our human rights.</a:t>
            </a:r>
          </a:p>
          <a:p>
            <a:r>
              <a:rPr lang="en-US" dirty="0"/>
              <a:t>Every human being on earth, from beginning to end of their life, is entitled to some fundamental freedoms and rights. These hold true no matter who you are, what you believe, or how you live your life. While they can occasionally be restricted, like as when someone breaches the law  they are unable to be taken away. These fundamental rights are founded on universal principles like independence, fairness, equality, respect, and dignity. These principles are outlined and safeguarded by legislation. </a:t>
            </a:r>
          </a:p>
          <a:p>
            <a:endParaRPr lang="en-US" dirty="0"/>
          </a:p>
          <a:p>
            <a:r>
              <a:rPr lang="en-US" dirty="0"/>
              <a:t>All individuals are born free and equal, according to the principle of equality. The foundation of equality is that every person is entitled to the same rights and respect. Everyone has the right to receive equal treatment.</a:t>
            </a:r>
          </a:p>
          <a:p>
            <a:r>
              <a:rPr lang="en-US" dirty="0"/>
              <a:t> These are </a:t>
            </a:r>
            <a:r>
              <a:rPr lang="en-US" b="1" dirty="0"/>
              <a:t>age, disability, gender reassignment, marriage and civil partnership, pregnancy and maternity, race, religion or belief, sex, and sexual orientation</a:t>
            </a:r>
            <a:r>
              <a:rPr lang="en-US" dirty="0"/>
              <a:t>.</a:t>
            </a:r>
          </a:p>
          <a:p>
            <a:endParaRPr lang="en-US" dirty="0"/>
          </a:p>
          <a:p>
            <a:endParaRPr lang="en-US" dirty="0"/>
          </a:p>
          <a:p>
            <a:r>
              <a:rPr lang="en-US" dirty="0"/>
              <a:t>assistance with getting out of bed, dressing, or washing; assistance with eating or preparing meals; assistance with visiting friends and family; and assistance with taking care of others.</a:t>
            </a:r>
          </a:p>
          <a:p>
            <a:r>
              <a:rPr lang="en-US" dirty="0"/>
              <a:t>Several various people—including family, friends, and members of the community can provide care and support.</a:t>
            </a:r>
          </a:p>
          <a:p>
            <a:r>
              <a:rPr lang="en-US" dirty="0"/>
              <a:t>Depending on your finances you the government may assist with paying for some forms of care and support.</a:t>
            </a:r>
          </a:p>
          <a:p>
            <a:r>
              <a:rPr lang="en-US" dirty="0"/>
              <a:t>The main focus of the Care Act is on adults (18 and older) who require care and support.</a:t>
            </a:r>
          </a:p>
        </p:txBody>
      </p:sp>
      <p:sp>
        <p:nvSpPr>
          <p:cNvPr id="4" name="Slide Number Placeholder 3"/>
          <p:cNvSpPr>
            <a:spLocks noGrp="1"/>
          </p:cNvSpPr>
          <p:nvPr>
            <p:ph type="sldNum" sz="quarter" idx="5"/>
          </p:nvPr>
        </p:nvSpPr>
        <p:spPr/>
        <p:txBody>
          <a:bodyPr/>
          <a:lstStyle/>
          <a:p>
            <a:fld id="{9F669046-D62F-49D8-96B7-3C014DC234D7}" type="slidenum">
              <a:rPr lang="en-US" smtClean="0"/>
              <a:t>19</a:t>
            </a:fld>
            <a:endParaRPr lang="en-US"/>
          </a:p>
        </p:txBody>
      </p:sp>
    </p:spTree>
    <p:extLst>
      <p:ext uri="{BB962C8B-B14F-4D97-AF65-F5344CB8AC3E}">
        <p14:creationId xmlns:p14="http://schemas.microsoft.com/office/powerpoint/2010/main" val="2548530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800"/>
              </a:spcBef>
            </a:pPr>
            <a:r>
              <a:rPr lang="en-US" dirty="0"/>
              <a:t>DISENGAGMENT THEORY: According to the disengagement theory, older people' withdrawal from social interactions and close connections as they get older is normal and appropriate.</a:t>
            </a:r>
          </a:p>
          <a:p>
            <a:r>
              <a:rPr lang="en-US" dirty="0"/>
              <a:t>As they get older people lose their social connections to those around them, and as time goes on, their capacity to interact with others lessens.</a:t>
            </a:r>
          </a:p>
          <a:p>
            <a:pPr>
              <a:lnSpc>
                <a:spcPct val="90000"/>
              </a:lnSpc>
              <a:spcBef>
                <a:spcPts val="1800"/>
              </a:spcBef>
            </a:pPr>
            <a:r>
              <a:rPr lang="en-US" dirty="0"/>
              <a:t>The individual is free first from social norms that regulate contact as they start to disconnect. The process of disengagement is strengthened and facilitated by this losing touch with norms.</a:t>
            </a:r>
          </a:p>
          <a:p>
            <a:pPr>
              <a:lnSpc>
                <a:spcPct val="90000"/>
              </a:lnSpc>
              <a:spcBef>
                <a:spcPts val="1800"/>
              </a:spcBef>
            </a:pPr>
            <a:endParaRPr lang="en-US" dirty="0"/>
          </a:p>
          <a:p>
            <a:pPr>
              <a:lnSpc>
                <a:spcPct val="90000"/>
              </a:lnSpc>
              <a:spcBef>
                <a:spcPts val="1800"/>
              </a:spcBef>
            </a:pPr>
            <a:r>
              <a:rPr lang="en-US" dirty="0"/>
              <a:t>ACTIVITY THEORY: According to the activity theory of ageing, older people are happier when they continue to be active and engage in social activities. When these activities are meaningful, they can help them to fill  lost life activities following retirement and reject social pressures that would otherwise limit their viewpoint. The theory relies on the belief that activity and life happiness are highly linked.   According to the theory, elderly individuals who experience role loss will replace lost roles with new ones.</a:t>
            </a:r>
          </a:p>
          <a:p>
            <a:pPr>
              <a:lnSpc>
                <a:spcPct val="90000"/>
              </a:lnSpc>
              <a:spcBef>
                <a:spcPts val="1800"/>
              </a:spcBef>
            </a:pPr>
            <a:endParaRPr lang="en-US" dirty="0"/>
          </a:p>
          <a:p>
            <a:pPr>
              <a:lnSpc>
                <a:spcPct val="90000"/>
              </a:lnSpc>
              <a:spcBef>
                <a:spcPts val="1800"/>
              </a:spcBef>
            </a:pPr>
            <a:endParaRPr lang="en-US" dirty="0">
              <a:latin typeface="Century Schoolbook" panose="02040604050505020304"/>
              <a:cs typeface="Calibri"/>
            </a:endParaRPr>
          </a:p>
          <a:p>
            <a:pPr>
              <a:lnSpc>
                <a:spcPct val="90000"/>
              </a:lnSpc>
              <a:spcBef>
                <a:spcPts val="1800"/>
              </a:spcBef>
            </a:pPr>
            <a:endParaRPr lang="en-US" dirty="0"/>
          </a:p>
        </p:txBody>
      </p:sp>
      <p:sp>
        <p:nvSpPr>
          <p:cNvPr id="4" name="Slide Number Placeholder 3"/>
          <p:cNvSpPr>
            <a:spLocks noGrp="1"/>
          </p:cNvSpPr>
          <p:nvPr>
            <p:ph type="sldNum" sz="quarter" idx="5"/>
          </p:nvPr>
        </p:nvSpPr>
        <p:spPr/>
        <p:txBody>
          <a:bodyPr/>
          <a:lstStyle/>
          <a:p>
            <a:fld id="{9F669046-D62F-49D8-96B7-3C014DC234D7}" type="slidenum">
              <a:rPr lang="en-US" smtClean="0"/>
              <a:t>20</a:t>
            </a:fld>
            <a:endParaRPr lang="en-US"/>
          </a:p>
        </p:txBody>
      </p:sp>
    </p:spTree>
    <p:extLst>
      <p:ext uri="{BB962C8B-B14F-4D97-AF65-F5344CB8AC3E}">
        <p14:creationId xmlns:p14="http://schemas.microsoft.com/office/powerpoint/2010/main" val="15024174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F669046-D62F-49D8-96B7-3C014DC234D7}" type="slidenum">
              <a:rPr lang="en-US" smtClean="0"/>
              <a:t>21</a:t>
            </a:fld>
            <a:endParaRPr lang="en-US"/>
          </a:p>
        </p:txBody>
      </p:sp>
    </p:spTree>
    <p:extLst>
      <p:ext uri="{BB962C8B-B14F-4D97-AF65-F5344CB8AC3E}">
        <p14:creationId xmlns:p14="http://schemas.microsoft.com/office/powerpoint/2010/main" val="1016867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7353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0883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9791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237752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7216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9432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2239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157604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8837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9427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77695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7479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72952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968935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156050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7207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3/3/2023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908119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openxmlformats.org/officeDocument/2006/relationships/hyperlink" Target="https://www.forbessolicitors.co.uk/personal/wills/living-wills.htm" TargetMode="External"/><Relationship Id="rId3" Type="http://schemas.openxmlformats.org/officeDocument/2006/relationships/hyperlink" Target="https://www.bbc.co.uk/ethics/euthanasia/against/against_1.shtml" TargetMode="External"/><Relationship Id="rId7" Type="http://schemas.openxmlformats.org/officeDocument/2006/relationships/hyperlink" Target="https://www.gov.uk/guidance/equality-act-2010-guidance#:~:text=Print%20this%20page-,Overview,strengthening%20protection%20in%20some%20situations" TargetMode="External"/><Relationship Id="rId2" Type="http://schemas.openxmlformats.org/officeDocument/2006/relationships/hyperlink" Target="https://en.wikipedia.org/wiki/Activity_theory_%28aging%29" TargetMode="External"/><Relationship Id="rId1" Type="http://schemas.openxmlformats.org/officeDocument/2006/relationships/slideLayout" Target="../slideLayouts/slideLayout2.xml"/><Relationship Id="rId6" Type="http://schemas.openxmlformats.org/officeDocument/2006/relationships/hyperlink" Target="https://en.wikipedia.org/wiki/Disengagement_theory" TargetMode="External"/><Relationship Id="rId5" Type="http://schemas.openxmlformats.org/officeDocument/2006/relationships/hyperlink" Target="https://post.parliament.uk/research-briefings/post-pn-0675/" TargetMode="External"/><Relationship Id="rId4" Type="http://schemas.openxmlformats.org/officeDocument/2006/relationships/hyperlink" Target="https://doi.org/10.1097/00012272-198610000-00009"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healthtalk.org/living-dying/insufficient-hospice-care" TargetMode="External"/><Relationship Id="rId3" Type="http://schemas.openxmlformats.org/officeDocument/2006/relationships/hyperlink" Target="https://www.legislation.gov.uk/ukpga/1998/42/contents" TargetMode="External"/><Relationship Id="rId7" Type="http://schemas.openxmlformats.org/officeDocument/2006/relationships/hyperlink" Target="https://socialsci.libretexts.org/Bookshelves/Sociology/Introduction_to_Sociology/Book%3A_Sociology_(Boundless)/18%3A_Aging/18.03%3A_The_Functionalist_Perspective_on_Aging/18.3B%3A_Activity_Theory#:~:text=he%20belongs%20to.%E2%80%9D-,The%20activity%20theory%20of%20aging%20proposes%20that%20older%20adults%20are,limit%20an%20older%20person's%20world" TargetMode="External"/><Relationship Id="rId2" Type="http://schemas.openxmlformats.org/officeDocument/2006/relationships/hyperlink" Target="https://lordslibrary.parliament.uk/staff-shortages-in-the-nhs-and-social-care-sectors/" TargetMode="External"/><Relationship Id="rId1" Type="http://schemas.openxmlformats.org/officeDocument/2006/relationships/slideLayout" Target="../slideLayouts/slideLayout7.xml"/><Relationship Id="rId6" Type="http://schemas.openxmlformats.org/officeDocument/2006/relationships/hyperlink" Target="https://www.shutterstock.com/image-photo/dnr-do-not-resuscitate-lettering-on-1939876051" TargetMode="External"/><Relationship Id="rId5" Type="http://schemas.openxmlformats.org/officeDocument/2006/relationships/hyperlink" Target="https://www.carehome.co.uk/news/article.cfm/id/1631177/demand-uk-residential-care-supply-smaller-care-homes-closure" TargetMode="External"/><Relationship Id="rId4" Type="http://schemas.openxmlformats.org/officeDocument/2006/relationships/hyperlink" Target="https://blog.ipleaders.in/write-execute-living-will/" TargetMode="External"/><Relationship Id="rId9" Type="http://schemas.openxmlformats.org/officeDocument/2006/relationships/hyperlink" Target="https://www.simplypsychology.org/maslow.html"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repositorio.ucp.pt/bitstream/10400.14/18991/1/18991.pdf" TargetMode="External"/><Relationship Id="rId7" Type="http://schemas.openxmlformats.org/officeDocument/2006/relationships/hyperlink" Target="https://assets.publishing.service.gov.uk/government/uploads/system/uploads/attachment_data/file/365345/Making_Sure_the_Care_Act_Works_EASY_READ.pdf" TargetMode="External"/><Relationship Id="rId2" Type="http://schemas.openxmlformats.org/officeDocument/2006/relationships/hyperlink" Target="https://simplypsychology.org/disengagement-theory.html" TargetMode="External"/><Relationship Id="rId1" Type="http://schemas.openxmlformats.org/officeDocument/2006/relationships/slideLayout" Target="../slideLayouts/slideLayout7.xml"/><Relationship Id="rId6" Type="http://schemas.openxmlformats.org/officeDocument/2006/relationships/hyperlink" Target="https://www.bma.org.uk/advice-and-support/nhs-delivery-and-workforce/pressures/nhs-hospital-beds-data-analysis#:~:text=The%20NHS%20has%20a%20shortage,of%20the%20NHS%20to%20recover" TargetMode="External"/><Relationship Id="rId5" Type="http://schemas.openxmlformats.org/officeDocument/2006/relationships/hyperlink" Target="https://www.theaccessgroup.com/en-gb/blog/hsc-person-centred-care/" TargetMode="External"/><Relationship Id="rId4" Type="http://schemas.openxmlformats.org/officeDocument/2006/relationships/hyperlink" Target="https://www.statista.com/chart/28133/assisted-dying-world-map/"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lutheranhomessc.org/blog/understanding-end-life-setting-options" TargetMode="External"/><Relationship Id="rId2" Type="http://schemas.openxmlformats.org/officeDocument/2006/relationships/hyperlink" Target="https://www.equalityhumanrights.com/en/human-rights/human-rights-act" TargetMode="External"/><Relationship Id="rId1" Type="http://schemas.openxmlformats.org/officeDocument/2006/relationships/slideLayout" Target="../slideLayouts/slideLayout2.xml"/><Relationship Id="rId4" Type="http://schemas.openxmlformats.org/officeDocument/2006/relationships/hyperlink" Target="https://www.mind.org.uk/information-support/guides-to-support-and-services/advocacy/what-is-advoca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42">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4" name="Straight Connector 43">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4" name="Straight Connector 44">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Isosceles Triangle 52">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People holding hands">
            <a:extLst>
              <a:ext uri="{FF2B5EF4-FFF2-40B4-BE49-F238E27FC236}">
                <a16:creationId xmlns:a16="http://schemas.microsoft.com/office/drawing/2014/main" id="{C44CB7A0-CE73-C402-642A-A589526619D9}"/>
              </a:ext>
            </a:extLst>
          </p:cNvPr>
          <p:cNvPicPr>
            <a:picLocks noChangeAspect="1"/>
          </p:cNvPicPr>
          <p:nvPr/>
        </p:nvPicPr>
        <p:blipFill rotWithShape="1">
          <a:blip r:embed="rId2"/>
          <a:srcRect l="15390" r="7501"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77333" y="609600"/>
            <a:ext cx="3851123" cy="1320800"/>
          </a:xfrm>
        </p:spPr>
        <p:txBody>
          <a:bodyPr vert="horz" lIns="91440" tIns="45720" rIns="91440" bIns="45720" rtlCol="0" anchor="t">
            <a:normAutofit/>
          </a:bodyPr>
          <a:lstStyle/>
          <a:p>
            <a:pPr algn="l"/>
            <a:r>
              <a:rPr lang="en-US" sz="3600"/>
              <a:t>End of life care &amp; support </a:t>
            </a:r>
          </a:p>
        </p:txBody>
      </p:sp>
      <p:sp>
        <p:nvSpPr>
          <p:cNvPr id="3" name="Subtitle 2"/>
          <p:cNvSpPr>
            <a:spLocks noGrp="1"/>
          </p:cNvSpPr>
          <p:nvPr>
            <p:ph type="subTitle" idx="1"/>
          </p:nvPr>
        </p:nvSpPr>
        <p:spPr>
          <a:xfrm>
            <a:off x="148851" y="2910298"/>
            <a:ext cx="5879024" cy="2516548"/>
          </a:xfrm>
        </p:spPr>
        <p:txBody>
          <a:bodyPr vert="horz" lIns="91440" tIns="45720" rIns="91440" bIns="45720" rtlCol="0">
            <a:normAutofit/>
          </a:bodyPr>
          <a:lstStyle/>
          <a:p>
            <a:pPr algn="l"/>
            <a:r>
              <a:rPr lang="en-US" b="1" dirty="0">
                <a:solidFill>
                  <a:schemeClr val="tx1">
                    <a:lumMod val="75000"/>
                    <a:lumOff val="25000"/>
                  </a:schemeClr>
                </a:solidFill>
              </a:rPr>
              <a:t>STUDENT NAME:</a:t>
            </a:r>
            <a:r>
              <a:rPr lang="en-US" dirty="0">
                <a:solidFill>
                  <a:schemeClr val="tx1">
                    <a:lumMod val="75000"/>
                    <a:lumOff val="25000"/>
                  </a:schemeClr>
                </a:solidFill>
              </a:rPr>
              <a:t> NOREEN AKHTAR</a:t>
            </a:r>
          </a:p>
          <a:p>
            <a:pPr algn="l"/>
            <a:r>
              <a:rPr lang="en-US" b="1" dirty="0">
                <a:solidFill>
                  <a:schemeClr val="tx1">
                    <a:lumMod val="75000"/>
                    <a:lumOff val="25000"/>
                  </a:schemeClr>
                </a:solidFill>
              </a:rPr>
              <a:t>STUDENT NUMBER:</a:t>
            </a:r>
            <a:r>
              <a:rPr lang="en-US" dirty="0">
                <a:solidFill>
                  <a:schemeClr val="tx1">
                    <a:lumMod val="75000"/>
                    <a:lumOff val="25000"/>
                  </a:schemeClr>
                </a:solidFill>
              </a:rPr>
              <a:t> 2016543</a:t>
            </a:r>
          </a:p>
          <a:p>
            <a:pPr algn="l"/>
            <a:r>
              <a:rPr lang="en-US" b="1" dirty="0">
                <a:solidFill>
                  <a:schemeClr val="tx1">
                    <a:lumMod val="75000"/>
                    <a:lumOff val="25000"/>
                  </a:schemeClr>
                </a:solidFill>
              </a:rPr>
              <a:t>MODULE:</a:t>
            </a:r>
            <a:r>
              <a:rPr lang="en-US" dirty="0">
                <a:solidFill>
                  <a:schemeClr val="tx1">
                    <a:lumMod val="75000"/>
                    <a:lumOff val="25000"/>
                  </a:schemeClr>
                </a:solidFill>
              </a:rPr>
              <a:t> BMHP6009</a:t>
            </a:r>
          </a:p>
          <a:p>
            <a:pPr algn="l"/>
            <a:r>
              <a:rPr lang="en-US" b="1" dirty="0">
                <a:solidFill>
                  <a:schemeClr val="tx1">
                    <a:lumMod val="75000"/>
                    <a:lumOff val="25000"/>
                  </a:schemeClr>
                </a:solidFill>
              </a:rPr>
              <a:t>ASSIGNMENT:</a:t>
            </a:r>
            <a:r>
              <a:rPr lang="en-US" dirty="0">
                <a:solidFill>
                  <a:schemeClr val="tx1">
                    <a:lumMod val="75000"/>
                    <a:lumOff val="25000"/>
                  </a:schemeClr>
                </a:solidFill>
              </a:rPr>
              <a:t> LIVING WITH CARE: THE OLDER PERSON</a:t>
            </a:r>
          </a:p>
          <a:p>
            <a:pPr algn="l"/>
            <a:r>
              <a:rPr lang="en-US" b="1" dirty="0">
                <a:solidFill>
                  <a:schemeClr val="tx1">
                    <a:lumMod val="75000"/>
                    <a:lumOff val="25000"/>
                  </a:schemeClr>
                </a:solidFill>
              </a:rPr>
              <a:t>LECTURER: </a:t>
            </a:r>
            <a:r>
              <a:rPr lang="en-US" dirty="0">
                <a:solidFill>
                  <a:schemeClr val="tx1">
                    <a:lumMod val="75000"/>
                    <a:lumOff val="25000"/>
                  </a:schemeClr>
                </a:solidFill>
              </a:rPr>
              <a:t>JOANNE DAVIES</a:t>
            </a:r>
          </a:p>
          <a:p>
            <a:pPr algn="l">
              <a:buFont typeface="Wingdings 3" charset="2"/>
              <a:buChar char=""/>
            </a:pPr>
            <a:endParaRPr lang="en-US">
              <a:solidFill>
                <a:schemeClr val="tx1">
                  <a:lumMod val="75000"/>
                  <a:lumOff val="25000"/>
                </a:schemeClr>
              </a:solidFill>
            </a:endParaRPr>
          </a:p>
          <a:p>
            <a:pPr algn="l">
              <a:buFont typeface="Wingdings 3" charset="2"/>
              <a:buChar char=""/>
            </a:pPr>
            <a:endParaRPr lang="en-US">
              <a:solidFill>
                <a:schemeClr val="tx1">
                  <a:lumMod val="75000"/>
                  <a:lumOff val="25000"/>
                </a:schemeClr>
              </a:solidFill>
            </a:endParaRPr>
          </a:p>
        </p:txBody>
      </p:sp>
      <p:cxnSp>
        <p:nvCxnSpPr>
          <p:cNvPr id="73" name="Straight Connector 5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5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66759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US">
                <a:latin typeface="Algerian"/>
              </a:rPr>
              <a:t>introduction</a:t>
            </a:r>
          </a:p>
        </p:txBody>
      </p:sp>
      <p:graphicFrame>
        <p:nvGraphicFramePr>
          <p:cNvPr id="4" name="Diagram 4">
            <a:extLst>
              <a:ext uri="{FF2B5EF4-FFF2-40B4-BE49-F238E27FC236}">
                <a16:creationId xmlns:a16="http://schemas.microsoft.com/office/drawing/2014/main" id="{6DC3FE0D-2FEF-79F3-5B6B-731A3898BF30}"/>
              </a:ext>
            </a:extLst>
          </p:cNvPr>
          <p:cNvGraphicFramePr>
            <a:graphicFrameLocks noGrp="1"/>
          </p:cNvGraphicFramePr>
          <p:nvPr>
            <p:ph idx="1"/>
            <p:extLst>
              <p:ext uri="{D42A27DB-BD31-4B8C-83A1-F6EECF244321}">
                <p14:modId xmlns:p14="http://schemas.microsoft.com/office/powerpoint/2010/main" val="1017120419"/>
              </p:ext>
            </p:extLst>
          </p:nvPr>
        </p:nvGraphicFramePr>
        <p:xfrm>
          <a:off x="836013" y="2103079"/>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1571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994" y="406457"/>
            <a:ext cx="6033772" cy="666751"/>
          </a:xfrm>
        </p:spPr>
        <p:txBody>
          <a:bodyPr>
            <a:normAutofit fontScale="90000"/>
          </a:bodyPr>
          <a:lstStyle/>
          <a:p>
            <a:r>
              <a:rPr lang="en-US" sz="4000">
                <a:latin typeface="Algerian"/>
              </a:rPr>
              <a:t>WHAT IS END-OF-LIFE care</a:t>
            </a:r>
          </a:p>
        </p:txBody>
      </p:sp>
      <p:sp>
        <p:nvSpPr>
          <p:cNvPr id="3" name="Text Placeholder 2"/>
          <p:cNvSpPr>
            <a:spLocks noGrp="1"/>
          </p:cNvSpPr>
          <p:nvPr>
            <p:ph type="body" idx="1"/>
          </p:nvPr>
        </p:nvSpPr>
        <p:spPr>
          <a:xfrm>
            <a:off x="1288382" y="1198858"/>
            <a:ext cx="4389120" cy="1884749"/>
          </a:xfrm>
        </p:spPr>
        <p:txBody>
          <a:bodyPr>
            <a:normAutofit/>
          </a:bodyPr>
          <a:lstStyle/>
          <a:p>
            <a:pPr marL="342900" indent="-342900">
              <a:buFont typeface="Wingdings" panose="020B0604020202020204" pitchFamily="34" charset="0"/>
              <a:buChar char="q"/>
            </a:pPr>
            <a:r>
              <a:rPr lang="en-US" dirty="0">
                <a:latin typeface="Arial"/>
                <a:ea typeface="+mn-lt"/>
                <a:cs typeface="+mn-lt"/>
              </a:rPr>
              <a:t>Caring for individuals during their final days, months or even a year of their life</a:t>
            </a:r>
            <a:endParaRPr lang="en-US" dirty="0">
              <a:latin typeface="Arial"/>
              <a:ea typeface="+mn-lt"/>
              <a:cs typeface="Arial"/>
            </a:endParaRPr>
          </a:p>
          <a:p>
            <a:r>
              <a:rPr lang="en-US" dirty="0">
                <a:latin typeface="Arial"/>
                <a:ea typeface="+mn-lt"/>
                <a:cs typeface="+mn-lt"/>
              </a:rPr>
              <a:t>             </a:t>
            </a:r>
            <a:r>
              <a:rPr lang="en-US" sz="1200" dirty="0">
                <a:latin typeface="Arial"/>
                <a:ea typeface="+mn-lt"/>
                <a:cs typeface="+mn-lt"/>
              </a:rPr>
              <a:t>(nhs.uk, 2022a). </a:t>
            </a:r>
            <a:endParaRPr lang="en-US" sz="1200" dirty="0">
              <a:latin typeface="Arial"/>
              <a:cs typeface="Arial"/>
            </a:endParaRPr>
          </a:p>
        </p:txBody>
      </p:sp>
      <p:pic>
        <p:nvPicPr>
          <p:cNvPr id="7" name="Picture 7" descr="A picture containing person, indoor, baby&#10;&#10;Description automatically generated">
            <a:extLst>
              <a:ext uri="{FF2B5EF4-FFF2-40B4-BE49-F238E27FC236}">
                <a16:creationId xmlns:a16="http://schemas.microsoft.com/office/drawing/2014/main" id="{4355B92B-F48F-9FEA-8FFB-EDCEEF2B6954}"/>
              </a:ext>
            </a:extLst>
          </p:cNvPr>
          <p:cNvPicPr>
            <a:picLocks noGrp="1" noChangeAspect="1"/>
          </p:cNvPicPr>
          <p:nvPr>
            <p:ph sz="half" idx="2"/>
          </p:nvPr>
        </p:nvPicPr>
        <p:blipFill>
          <a:blip r:embed="rId3"/>
          <a:stretch>
            <a:fillRect/>
          </a:stretch>
        </p:blipFill>
        <p:spPr>
          <a:xfrm>
            <a:off x="9036844" y="268814"/>
            <a:ext cx="2627314" cy="1747575"/>
          </a:xfrm>
        </p:spPr>
      </p:pic>
      <p:sp>
        <p:nvSpPr>
          <p:cNvPr id="5" name="Text Placeholder 4"/>
          <p:cNvSpPr>
            <a:spLocks noGrp="1"/>
          </p:cNvSpPr>
          <p:nvPr>
            <p:ph type="body" sz="quarter" idx="3"/>
          </p:nvPr>
        </p:nvSpPr>
        <p:spPr>
          <a:xfrm>
            <a:off x="9707879" y="2083593"/>
            <a:ext cx="2091215" cy="444982"/>
          </a:xfrm>
        </p:spPr>
        <p:txBody>
          <a:bodyPr>
            <a:normAutofit/>
          </a:bodyPr>
          <a:lstStyle/>
          <a:p>
            <a:r>
              <a:rPr lang="en-US" sz="1200">
                <a:latin typeface="Arial"/>
                <a:ea typeface="+mn-lt"/>
                <a:cs typeface="+mn-lt"/>
              </a:rPr>
              <a:t>(Trustedcaskets.com, 1970)</a:t>
            </a:r>
            <a:endParaRPr lang="en-US" sz="1200">
              <a:latin typeface="Arial"/>
              <a:cs typeface="Arial"/>
            </a:endParaRPr>
          </a:p>
        </p:txBody>
      </p:sp>
      <p:sp>
        <p:nvSpPr>
          <p:cNvPr id="8" name="TextBox 7">
            <a:extLst>
              <a:ext uri="{FF2B5EF4-FFF2-40B4-BE49-F238E27FC236}">
                <a16:creationId xmlns:a16="http://schemas.microsoft.com/office/drawing/2014/main" id="{29CA2B84-F88A-446C-6C71-CCA0228B0654}"/>
              </a:ext>
            </a:extLst>
          </p:cNvPr>
          <p:cNvSpPr txBox="1"/>
          <p:nvPr/>
        </p:nvSpPr>
        <p:spPr>
          <a:xfrm>
            <a:off x="6517519" y="2760766"/>
            <a:ext cx="47393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800">
              <a:latin typeface="Algerian"/>
            </a:endParaRPr>
          </a:p>
        </p:txBody>
      </p:sp>
      <p:sp>
        <p:nvSpPr>
          <p:cNvPr id="9" name="TextBox 8">
            <a:extLst>
              <a:ext uri="{FF2B5EF4-FFF2-40B4-BE49-F238E27FC236}">
                <a16:creationId xmlns:a16="http://schemas.microsoft.com/office/drawing/2014/main" id="{4C29F0AF-1B54-04D6-5CEA-63EEDD804DEF}"/>
              </a:ext>
            </a:extLst>
          </p:cNvPr>
          <p:cNvSpPr txBox="1"/>
          <p:nvPr/>
        </p:nvSpPr>
        <p:spPr>
          <a:xfrm>
            <a:off x="6405434" y="4189186"/>
            <a:ext cx="42797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a:cs typeface="Arial"/>
            </a:endParaRPr>
          </a:p>
        </p:txBody>
      </p:sp>
      <p:sp>
        <p:nvSpPr>
          <p:cNvPr id="4" name="TextBox 3">
            <a:extLst>
              <a:ext uri="{FF2B5EF4-FFF2-40B4-BE49-F238E27FC236}">
                <a16:creationId xmlns:a16="http://schemas.microsoft.com/office/drawing/2014/main" id="{FFD16A50-8004-5767-DB92-DB2D391CB1D2}"/>
              </a:ext>
            </a:extLst>
          </p:cNvPr>
          <p:cNvSpPr txBox="1"/>
          <p:nvPr/>
        </p:nvSpPr>
        <p:spPr>
          <a:xfrm>
            <a:off x="3785170" y="3641177"/>
            <a:ext cx="619539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chemeClr val="accent1"/>
                </a:solidFill>
                <a:latin typeface="Algerian"/>
              </a:rPr>
              <a:t>WHAT IS PALLIATIVE CARE</a:t>
            </a:r>
            <a:endParaRPr lang="en-US" sz="3600" dirty="0">
              <a:solidFill>
                <a:schemeClr val="accent1"/>
              </a:solidFill>
              <a:ea typeface="+mn-lt"/>
              <a:cs typeface="+mn-lt"/>
            </a:endParaRPr>
          </a:p>
          <a:p>
            <a:pPr algn="l"/>
            <a:endParaRPr lang="en-US"/>
          </a:p>
        </p:txBody>
      </p:sp>
      <p:sp>
        <p:nvSpPr>
          <p:cNvPr id="6" name="TextBox 5">
            <a:extLst>
              <a:ext uri="{FF2B5EF4-FFF2-40B4-BE49-F238E27FC236}">
                <a16:creationId xmlns:a16="http://schemas.microsoft.com/office/drawing/2014/main" id="{749A013C-7C2C-8387-1271-C8887A023FAA}"/>
              </a:ext>
            </a:extLst>
          </p:cNvPr>
          <p:cNvSpPr txBox="1"/>
          <p:nvPr/>
        </p:nvSpPr>
        <p:spPr>
          <a:xfrm>
            <a:off x="4871282" y="4559519"/>
            <a:ext cx="2817169" cy="192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800"/>
              </a:spcBef>
              <a:buFont typeface="Wingdings"/>
              <a:buChar char="q"/>
            </a:pPr>
            <a:r>
              <a:rPr lang="en-US" sz="2200" dirty="0"/>
              <a:t>Improves quality of life</a:t>
            </a:r>
            <a:r>
              <a:rPr lang="en-US" sz="2200" dirty="0">
                <a:latin typeface="Century Schoolbook"/>
                <a:cs typeface="Arial"/>
              </a:rPr>
              <a:t> </a:t>
            </a:r>
            <a:endParaRPr lang="en-US" sz="1200" dirty="0">
              <a:latin typeface="Arial"/>
              <a:cs typeface="Arial"/>
            </a:endParaRPr>
          </a:p>
          <a:p>
            <a:pPr>
              <a:lnSpc>
                <a:spcPct val="90000"/>
              </a:lnSpc>
              <a:spcBef>
                <a:spcPts val="1800"/>
              </a:spcBef>
            </a:pPr>
            <a:r>
              <a:rPr lang="en-US" sz="1200" dirty="0">
                <a:latin typeface="Arial"/>
                <a:cs typeface="Arial"/>
              </a:rPr>
              <a:t>          (Harvey M. </a:t>
            </a:r>
            <a:r>
              <a:rPr lang="en-US" sz="1200" dirty="0" err="1">
                <a:latin typeface="Arial"/>
                <a:cs typeface="Arial"/>
              </a:rPr>
              <a:t>Chochinov</a:t>
            </a:r>
            <a:r>
              <a:rPr lang="en-US" sz="1200" dirty="0">
                <a:latin typeface="Arial"/>
                <a:cs typeface="Arial"/>
              </a:rPr>
              <a:t>, 2008).</a:t>
            </a:r>
            <a:endParaRPr lang="en-US" sz="1200" dirty="0">
              <a:latin typeface="Arial"/>
              <a:ea typeface="+mn-lt"/>
              <a:cs typeface="Arial"/>
            </a:endParaRPr>
          </a:p>
          <a:p>
            <a:pPr marL="285750" indent="-285750">
              <a:lnSpc>
                <a:spcPct val="90000"/>
              </a:lnSpc>
              <a:spcBef>
                <a:spcPts val="1800"/>
              </a:spcBef>
              <a:buFont typeface="Wingdings"/>
              <a:buChar char="q"/>
            </a:pPr>
            <a:endParaRPr lang="en-US">
              <a:ea typeface="+mn-lt"/>
              <a:cs typeface="+mn-lt"/>
            </a:endParaRPr>
          </a:p>
          <a:p>
            <a:pPr marL="285750" indent="-285750" algn="l">
              <a:buFont typeface="Wingdings"/>
              <a:buChar char="q"/>
            </a:pPr>
            <a:endParaRPr lang="en-US"/>
          </a:p>
        </p:txBody>
      </p:sp>
    </p:spTree>
    <p:extLst>
      <p:ext uri="{BB962C8B-B14F-4D97-AF65-F5344CB8AC3E}">
        <p14:creationId xmlns:p14="http://schemas.microsoft.com/office/powerpoint/2010/main" val="3029429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ED119-C372-B979-F54F-2183EC497A8C}"/>
              </a:ext>
            </a:extLst>
          </p:cNvPr>
          <p:cNvSpPr>
            <a:spLocks noGrp="1"/>
          </p:cNvSpPr>
          <p:nvPr>
            <p:ph type="title"/>
          </p:nvPr>
        </p:nvSpPr>
        <p:spPr>
          <a:xfrm>
            <a:off x="2106762" y="145115"/>
            <a:ext cx="9144000" cy="1143000"/>
          </a:xfrm>
        </p:spPr>
        <p:txBody>
          <a:bodyPr/>
          <a:lstStyle/>
          <a:p>
            <a:r>
              <a:rPr lang="en-US">
                <a:latin typeface="Algerian"/>
              </a:rPr>
              <a:t>WHO IS  INVOLVED WITH END-OF-LIFE CARE</a:t>
            </a:r>
            <a:endParaRPr lang="en-US">
              <a:ea typeface="+mj-lt"/>
              <a:cs typeface="+mj-lt"/>
            </a:endParaRPr>
          </a:p>
          <a:p>
            <a:endParaRPr lang="en-US"/>
          </a:p>
        </p:txBody>
      </p:sp>
      <p:graphicFrame>
        <p:nvGraphicFramePr>
          <p:cNvPr id="32" name="Content Placeholder 3">
            <a:extLst>
              <a:ext uri="{FF2B5EF4-FFF2-40B4-BE49-F238E27FC236}">
                <a16:creationId xmlns:a16="http://schemas.microsoft.com/office/drawing/2014/main" id="{42ACE177-D4C6-9C7D-2B4B-72A1B17746D0}"/>
              </a:ext>
            </a:extLst>
          </p:cNvPr>
          <p:cNvGraphicFramePr>
            <a:graphicFrameLocks noGrp="1"/>
          </p:cNvGraphicFramePr>
          <p:nvPr>
            <p:ph idx="1"/>
            <p:extLst>
              <p:ext uri="{D42A27DB-BD31-4B8C-83A1-F6EECF244321}">
                <p14:modId xmlns:p14="http://schemas.microsoft.com/office/powerpoint/2010/main" val="4194040443"/>
              </p:ext>
            </p:extLst>
          </p:nvPr>
        </p:nvGraphicFramePr>
        <p:xfrm>
          <a:off x="814348" y="1289785"/>
          <a:ext cx="8945592" cy="5328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2" name="TextBox 171">
            <a:extLst>
              <a:ext uri="{FF2B5EF4-FFF2-40B4-BE49-F238E27FC236}">
                <a16:creationId xmlns:a16="http://schemas.microsoft.com/office/drawing/2014/main" id="{88B6F7FD-8887-9691-D205-8456F54BE555}"/>
              </a:ext>
            </a:extLst>
          </p:cNvPr>
          <p:cNvSpPr txBox="1"/>
          <p:nvPr/>
        </p:nvSpPr>
        <p:spPr>
          <a:xfrm>
            <a:off x="8709660" y="6192520"/>
            <a:ext cx="282448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mn-lt"/>
                <a:cs typeface="+mn-lt"/>
              </a:rPr>
              <a:t>(</a:t>
            </a:r>
            <a:r>
              <a:rPr lang="en-US" sz="1200" dirty="0">
                <a:ea typeface="+mn-lt"/>
                <a:cs typeface="+mn-lt"/>
              </a:rPr>
              <a:t>nhs.uk, 2022</a:t>
            </a:r>
            <a:r>
              <a:rPr lang="en-US" sz="1200" dirty="0">
                <a:latin typeface="Century Schoolbook"/>
                <a:ea typeface="+mn-lt"/>
                <a:cs typeface="+mn-lt"/>
              </a:rPr>
              <a:t>b</a:t>
            </a:r>
            <a:r>
              <a:rPr lang="en-US" sz="1200" dirty="0">
                <a:latin typeface="Arial"/>
                <a:ea typeface="+mn-lt"/>
                <a:cs typeface="+mn-lt"/>
              </a:rPr>
              <a:t>)</a:t>
            </a:r>
            <a:endParaRPr lang="en-US" dirty="0"/>
          </a:p>
        </p:txBody>
      </p:sp>
    </p:spTree>
    <p:extLst>
      <p:ext uri="{BB962C8B-B14F-4D97-AF65-F5344CB8AC3E}">
        <p14:creationId xmlns:p14="http://schemas.microsoft.com/office/powerpoint/2010/main" val="3634830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3CCA68AE-1B40-C61E-7345-4B49A3FD78F8}"/>
              </a:ext>
            </a:extLst>
          </p:cNvPr>
          <p:cNvSpPr>
            <a:spLocks noGrp="1"/>
          </p:cNvSpPr>
          <p:nvPr>
            <p:ph type="title"/>
          </p:nvPr>
        </p:nvSpPr>
        <p:spPr>
          <a:xfrm>
            <a:off x="258792" y="148710"/>
            <a:ext cx="9144000" cy="1143000"/>
          </a:xfrm>
        </p:spPr>
        <p:txBody>
          <a:bodyPr/>
          <a:lstStyle/>
          <a:p>
            <a:r>
              <a:rPr lang="en-US" dirty="0">
                <a:latin typeface="Algerian"/>
              </a:rPr>
              <a:t>WHO IS  INVOLVED WITH END-OF-LIFE CARE</a:t>
            </a:r>
            <a:endParaRPr lang="en-US" dirty="0">
              <a:ea typeface="+mj-lt"/>
              <a:cs typeface="+mj-lt"/>
            </a:endParaRPr>
          </a:p>
          <a:p>
            <a:endParaRPr lang="en-US" dirty="0"/>
          </a:p>
        </p:txBody>
      </p:sp>
      <p:sp>
        <p:nvSpPr>
          <p:cNvPr id="3" name="Content Placeholder 2">
            <a:extLst>
              <a:ext uri="{FF2B5EF4-FFF2-40B4-BE49-F238E27FC236}">
                <a16:creationId xmlns:a16="http://schemas.microsoft.com/office/drawing/2014/main" id="{95CFE737-A01D-E68A-B339-56C9703F8DA7}"/>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q"/>
            </a:pPr>
            <a:r>
              <a:rPr lang="en-US" b="1" dirty="0">
                <a:solidFill>
                  <a:schemeClr val="accent1"/>
                </a:solidFill>
                <a:latin typeface="Century Schoolbook"/>
                <a:cs typeface="Aldhabi"/>
              </a:rPr>
              <a:t>GENRAL PRACTIONER:</a:t>
            </a:r>
            <a:r>
              <a:rPr lang="en-US" dirty="0">
                <a:solidFill>
                  <a:srgbClr val="FF0000"/>
                </a:solidFill>
                <a:latin typeface="Century Schoolbook"/>
                <a:cs typeface="Aldhabi"/>
              </a:rPr>
              <a:t> </a:t>
            </a:r>
            <a:r>
              <a:rPr lang="en-US" sz="1800" dirty="0">
                <a:latin typeface="Arial"/>
                <a:ea typeface="+mn-lt"/>
                <a:cs typeface="+mn-lt"/>
              </a:rPr>
              <a:t>Providing end of life care coordination (nice guideline, 2019).</a:t>
            </a:r>
            <a:endParaRPr lang="en-US" dirty="0"/>
          </a:p>
          <a:p>
            <a:pPr marL="45720" indent="0">
              <a:buNone/>
            </a:pPr>
            <a:endParaRPr lang="en-US" sz="1800" dirty="0">
              <a:solidFill>
                <a:srgbClr val="1D5253"/>
              </a:solidFill>
              <a:latin typeface="Arial"/>
              <a:ea typeface="+mn-lt"/>
              <a:cs typeface="+mn-lt"/>
            </a:endParaRPr>
          </a:p>
          <a:p>
            <a:pPr>
              <a:buFont typeface="Wingdings" panose="020B0604020202020204" pitchFamily="34" charset="0"/>
              <a:buChar char="q"/>
            </a:pPr>
            <a:r>
              <a:rPr lang="en-US" sz="1800" b="1" dirty="0">
                <a:solidFill>
                  <a:schemeClr val="accent1"/>
                </a:solidFill>
                <a:ea typeface="+mn-lt"/>
                <a:cs typeface="+mn-lt"/>
              </a:rPr>
              <a:t>PALLIATIVE TEAM:</a:t>
            </a:r>
            <a:r>
              <a:rPr lang="en-US" sz="1800" b="1" dirty="0">
                <a:solidFill>
                  <a:srgbClr val="FF0000"/>
                </a:solidFill>
                <a:ea typeface="+mn-lt"/>
                <a:cs typeface="+mn-lt"/>
              </a:rPr>
              <a:t> </a:t>
            </a:r>
            <a:r>
              <a:rPr lang="en-US" sz="1800" dirty="0">
                <a:latin typeface="Arial"/>
                <a:cs typeface="Arial"/>
              </a:rPr>
              <a:t>Is composed of variety of specialist </a:t>
            </a:r>
            <a:r>
              <a:rPr lang="en-US" sz="1800" dirty="0">
                <a:latin typeface="Century Schoolbook"/>
              </a:rPr>
              <a:t>(National Institute on Aging. </a:t>
            </a:r>
            <a:r>
              <a:rPr lang="en-US" dirty="0">
                <a:latin typeface="Century Schoolbook"/>
              </a:rPr>
              <a:t>2021a</a:t>
            </a:r>
            <a:r>
              <a:rPr lang="en-US" sz="1800" dirty="0">
                <a:latin typeface="Century Schoolbook"/>
              </a:rPr>
              <a:t>)</a:t>
            </a:r>
            <a:endParaRPr lang="en-US" sz="1800" dirty="0">
              <a:ea typeface="+mn-lt"/>
              <a:cs typeface="+mn-lt"/>
            </a:endParaRPr>
          </a:p>
          <a:p>
            <a:pPr marL="45720" indent="0">
              <a:buNone/>
            </a:pPr>
            <a:endParaRPr lang="en-US" sz="1800" dirty="0">
              <a:solidFill>
                <a:schemeClr val="accent1"/>
              </a:solidFill>
            </a:endParaRPr>
          </a:p>
          <a:p>
            <a:pPr>
              <a:buFont typeface="Wingdings" panose="020B0604020202020204" pitchFamily="34" charset="0"/>
              <a:buChar char="q"/>
            </a:pPr>
            <a:r>
              <a:rPr lang="en-US" b="1" dirty="0">
                <a:solidFill>
                  <a:schemeClr val="accent1"/>
                </a:solidFill>
              </a:rPr>
              <a:t>HOSPICE SUPPORT:</a:t>
            </a:r>
            <a:r>
              <a:rPr lang="en-US" b="1" dirty="0">
                <a:solidFill>
                  <a:srgbClr val="FF0000"/>
                </a:solidFill>
                <a:latin typeface="Century Schoolbook"/>
                <a:ea typeface="+mn-lt"/>
                <a:cs typeface="+mn-lt"/>
              </a:rPr>
              <a:t> </a:t>
            </a:r>
            <a:r>
              <a:rPr lang="en-US" sz="1800" dirty="0">
                <a:latin typeface="Arial"/>
                <a:ea typeface="+mn-lt"/>
                <a:cs typeface="+mn-lt"/>
              </a:rPr>
              <a:t>Life-limiting condition can benefit from hospice care by improving their quality of life</a:t>
            </a:r>
            <a:r>
              <a:rPr lang="en-US" sz="1800" b="1" dirty="0">
                <a:latin typeface="Arial"/>
                <a:cs typeface="Arial"/>
              </a:rPr>
              <a:t> </a:t>
            </a:r>
            <a:r>
              <a:rPr lang="en-US" sz="1800" dirty="0">
                <a:latin typeface="Arial"/>
                <a:cs typeface="Arial"/>
              </a:rPr>
              <a:t>(</a:t>
            </a:r>
            <a:r>
              <a:rPr lang="en-US" sz="1800" dirty="0">
                <a:latin typeface="Arial"/>
                <a:ea typeface="+mn-lt"/>
                <a:cs typeface="+mn-lt"/>
              </a:rPr>
              <a:t>Hospice UK. 2023) </a:t>
            </a:r>
            <a:r>
              <a:rPr lang="en-US" sz="1800" dirty="0">
                <a:solidFill>
                  <a:srgbClr val="FF0000"/>
                </a:solidFill>
                <a:latin typeface="Arial"/>
                <a:ea typeface="+mn-lt"/>
                <a:cs typeface="+mn-lt"/>
              </a:rPr>
              <a:t>  </a:t>
            </a:r>
          </a:p>
          <a:p>
            <a:pPr marL="45720" indent="0">
              <a:buNone/>
            </a:pPr>
            <a:endParaRPr lang="en-US">
              <a:solidFill>
                <a:srgbClr val="FF0000"/>
              </a:solidFill>
            </a:endParaRPr>
          </a:p>
          <a:p>
            <a:pPr>
              <a:buFont typeface="Wingdings" panose="020B0604020202020204" pitchFamily="34" charset="0"/>
              <a:buChar char="q"/>
            </a:pPr>
            <a:endParaRPr lang="en-US">
              <a:solidFill>
                <a:srgbClr val="FF0000"/>
              </a:solidFill>
            </a:endParaRPr>
          </a:p>
          <a:p>
            <a:pPr>
              <a:buFont typeface="Wingdings" panose="020B0604020202020204" pitchFamily="34" charset="0"/>
              <a:buChar char="q"/>
            </a:pPr>
            <a:endParaRPr lang="en-US">
              <a:solidFill>
                <a:srgbClr val="FF0000"/>
              </a:solidFill>
            </a:endParaRPr>
          </a:p>
        </p:txBody>
      </p:sp>
      <p:sp>
        <p:nvSpPr>
          <p:cNvPr id="2" name="TextBox 1">
            <a:extLst>
              <a:ext uri="{FF2B5EF4-FFF2-40B4-BE49-F238E27FC236}">
                <a16:creationId xmlns:a16="http://schemas.microsoft.com/office/drawing/2014/main" id="{42850C89-C276-1527-6931-4EBA42C55D42}"/>
              </a:ext>
            </a:extLst>
          </p:cNvPr>
          <p:cNvSpPr txBox="1"/>
          <p:nvPr/>
        </p:nvSpPr>
        <p:spPr>
          <a:xfrm>
            <a:off x="7996517" y="155388"/>
            <a:ext cx="3322917" cy="1757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5" name="Content Placeholder 3">
            <a:extLst>
              <a:ext uri="{FF2B5EF4-FFF2-40B4-BE49-F238E27FC236}">
                <a16:creationId xmlns:a16="http://schemas.microsoft.com/office/drawing/2014/main" id="{13AB8A6F-7F8D-2369-3B3D-FA1DEE3B2BB8}"/>
              </a:ext>
            </a:extLst>
          </p:cNvPr>
          <p:cNvGraphicFramePr>
            <a:graphicFrameLocks/>
          </p:cNvGraphicFramePr>
          <p:nvPr>
            <p:extLst>
              <p:ext uri="{D42A27DB-BD31-4B8C-83A1-F6EECF244321}">
                <p14:modId xmlns:p14="http://schemas.microsoft.com/office/powerpoint/2010/main" val="234579588"/>
              </p:ext>
            </p:extLst>
          </p:nvPr>
        </p:nvGraphicFramePr>
        <p:xfrm>
          <a:off x="7916763" y="82086"/>
          <a:ext cx="5480649" cy="2582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4865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DF70DB1B-FF69-4AD4-8BD0-D85E46CA286C}"/>
              </a:ext>
            </a:extLst>
          </p:cNvPr>
          <p:cNvSpPr>
            <a:spLocks noGrp="1"/>
          </p:cNvSpPr>
          <p:nvPr>
            <p:ph type="title"/>
          </p:nvPr>
        </p:nvSpPr>
        <p:spPr>
          <a:xfrm>
            <a:off x="273170" y="565653"/>
            <a:ext cx="9144000" cy="1143000"/>
          </a:xfrm>
        </p:spPr>
        <p:txBody>
          <a:bodyPr/>
          <a:lstStyle/>
          <a:p>
            <a:r>
              <a:rPr lang="en-US" dirty="0">
                <a:latin typeface="Algerian"/>
              </a:rPr>
              <a:t>WHO IS  INVOLVED WITH END-OF-LIFE CARE</a:t>
            </a:r>
            <a:endParaRPr lang="en-US" dirty="0">
              <a:ea typeface="+mj-lt"/>
              <a:cs typeface="+mj-lt"/>
            </a:endParaRPr>
          </a:p>
          <a:p>
            <a:endParaRPr lang="en-US" dirty="0"/>
          </a:p>
        </p:txBody>
      </p:sp>
      <p:sp>
        <p:nvSpPr>
          <p:cNvPr id="2" name="TextBox 1">
            <a:extLst>
              <a:ext uri="{FF2B5EF4-FFF2-40B4-BE49-F238E27FC236}">
                <a16:creationId xmlns:a16="http://schemas.microsoft.com/office/drawing/2014/main" id="{42850C89-C276-1527-6931-4EBA42C55D42}"/>
              </a:ext>
            </a:extLst>
          </p:cNvPr>
          <p:cNvSpPr txBox="1"/>
          <p:nvPr/>
        </p:nvSpPr>
        <p:spPr>
          <a:xfrm>
            <a:off x="7996517" y="155388"/>
            <a:ext cx="3322917" cy="1757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5" name="Content Placeholder 3">
            <a:extLst>
              <a:ext uri="{FF2B5EF4-FFF2-40B4-BE49-F238E27FC236}">
                <a16:creationId xmlns:a16="http://schemas.microsoft.com/office/drawing/2014/main" id="{13AB8A6F-7F8D-2369-3B3D-FA1DEE3B2BB8}"/>
              </a:ext>
            </a:extLst>
          </p:cNvPr>
          <p:cNvGraphicFramePr>
            <a:graphicFrameLocks/>
          </p:cNvGraphicFramePr>
          <p:nvPr/>
        </p:nvGraphicFramePr>
        <p:xfrm>
          <a:off x="7916763" y="82086"/>
          <a:ext cx="5480649" cy="2582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84B52D67-CEF4-2BE0-88D9-21D0924BCDE8}"/>
              </a:ext>
            </a:extLst>
          </p:cNvPr>
          <p:cNvSpPr txBox="1"/>
          <p:nvPr/>
        </p:nvSpPr>
        <p:spPr>
          <a:xfrm>
            <a:off x="314632" y="2542692"/>
            <a:ext cx="939085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US" dirty="0">
                <a:solidFill>
                  <a:schemeClr val="accent1"/>
                </a:solidFill>
                <a:ea typeface="+mn-lt"/>
                <a:cs typeface="+mn-lt"/>
              </a:rPr>
              <a:t>COMMUNITY NURSE:</a:t>
            </a:r>
            <a:r>
              <a:rPr lang="en-US" dirty="0">
                <a:ea typeface="+mn-lt"/>
                <a:cs typeface="+mn-lt"/>
              </a:rPr>
              <a:t> </a:t>
            </a:r>
            <a:r>
              <a:rPr lang="en-US" dirty="0">
                <a:solidFill>
                  <a:schemeClr val="bg2">
                    <a:lumMod val="10000"/>
                  </a:schemeClr>
                </a:solidFill>
                <a:ea typeface="+mn-lt"/>
                <a:cs typeface="+mn-lt"/>
              </a:rPr>
              <a:t>Visit housebound patients (Kent Community Health NHS Foundation Trust. 2019)</a:t>
            </a:r>
            <a:endParaRPr lang="en-US" dirty="0">
              <a:solidFill>
                <a:schemeClr val="bg2">
                  <a:lumMod val="10000"/>
                </a:schemeClr>
              </a:solidFill>
            </a:endParaRPr>
          </a:p>
          <a:p>
            <a:pPr marL="285750" indent="-285750">
              <a:buFont typeface="Wingdings"/>
              <a:buChar char="q"/>
            </a:pPr>
            <a:endParaRPr lang="en-US" dirty="0">
              <a:solidFill>
                <a:schemeClr val="accent1"/>
              </a:solidFill>
              <a:ea typeface="+mn-lt"/>
              <a:cs typeface="+mn-lt"/>
            </a:endParaRPr>
          </a:p>
          <a:p>
            <a:endParaRPr lang="en-US" dirty="0">
              <a:solidFill>
                <a:schemeClr val="accent1"/>
              </a:solidFill>
              <a:ea typeface="+mn-lt"/>
              <a:cs typeface="+mn-lt"/>
            </a:endParaRPr>
          </a:p>
          <a:p>
            <a:pPr marL="285750" indent="-285750">
              <a:buFont typeface="Wingdings"/>
              <a:buChar char="q"/>
            </a:pPr>
            <a:r>
              <a:rPr lang="en-US" dirty="0">
                <a:solidFill>
                  <a:schemeClr val="accent1"/>
                </a:solidFill>
                <a:ea typeface="+mn-lt"/>
                <a:cs typeface="+mn-lt"/>
              </a:rPr>
              <a:t>SOCIAL WORKER:</a:t>
            </a:r>
            <a:r>
              <a:rPr lang="en-US" dirty="0">
                <a:solidFill>
                  <a:schemeClr val="bg2">
                    <a:lumMod val="10000"/>
                  </a:schemeClr>
                </a:solidFill>
                <a:ea typeface="+mn-lt"/>
                <a:cs typeface="+mn-lt"/>
              </a:rPr>
              <a:t>  Prepare to use their knowledge, abilities, and values to identify and help those who are unwell, grieving, or experiencing loss (</a:t>
            </a:r>
            <a:r>
              <a:rPr lang="en-US" dirty="0">
                <a:ea typeface="+mn-lt"/>
                <a:cs typeface="+mn-lt"/>
              </a:rPr>
              <a:t>Palliativecareggc, </a:t>
            </a:r>
            <a:r>
              <a:rPr lang="en-US" dirty="0">
                <a:solidFill>
                  <a:schemeClr val="bg2">
                    <a:lumMod val="10000"/>
                  </a:schemeClr>
                </a:solidFill>
                <a:ea typeface="+mn-lt"/>
                <a:cs typeface="+mn-lt"/>
              </a:rPr>
              <a:t>2016)</a:t>
            </a:r>
          </a:p>
          <a:p>
            <a:pPr marL="285750" indent="-285750">
              <a:buFont typeface="Wingdings"/>
              <a:buChar char="q"/>
            </a:pPr>
            <a:endParaRPr lang="en-US" dirty="0">
              <a:solidFill>
                <a:schemeClr val="bg2">
                  <a:lumMod val="10000"/>
                </a:schemeClr>
              </a:solidFill>
              <a:ea typeface="+mn-lt"/>
              <a:cs typeface="+mn-lt"/>
            </a:endParaRPr>
          </a:p>
          <a:p>
            <a:endParaRPr lang="en-US" dirty="0">
              <a:solidFill>
                <a:schemeClr val="accent1"/>
              </a:solidFill>
              <a:ea typeface="+mn-lt"/>
              <a:cs typeface="+mn-lt"/>
            </a:endParaRPr>
          </a:p>
          <a:p>
            <a:pPr marL="285750" indent="-285750">
              <a:buFont typeface="Wingdings"/>
              <a:buChar char="q"/>
            </a:pPr>
            <a:r>
              <a:rPr lang="en-US" dirty="0">
                <a:solidFill>
                  <a:schemeClr val="accent1"/>
                </a:solidFill>
                <a:ea typeface="+mn-lt"/>
                <a:cs typeface="+mn-lt"/>
              </a:rPr>
              <a:t>FAITH LEADERS:</a:t>
            </a:r>
            <a:r>
              <a:rPr lang="en-US" dirty="0">
                <a:solidFill>
                  <a:schemeClr val="bg2">
                    <a:lumMod val="10000"/>
                  </a:schemeClr>
                </a:solidFill>
                <a:ea typeface="+mn-lt"/>
                <a:cs typeface="+mn-lt"/>
              </a:rPr>
              <a:t> Religion may influence how a person views death (FORD, 2022)</a:t>
            </a:r>
          </a:p>
          <a:p>
            <a:pPr algn="l"/>
            <a:endParaRPr lang="en-US" dirty="0">
              <a:solidFill>
                <a:schemeClr val="bg2">
                  <a:lumMod val="10000"/>
                </a:schemeClr>
              </a:solidFill>
            </a:endParaRPr>
          </a:p>
        </p:txBody>
      </p:sp>
    </p:spTree>
    <p:extLst>
      <p:ext uri="{BB962C8B-B14F-4D97-AF65-F5344CB8AC3E}">
        <p14:creationId xmlns:p14="http://schemas.microsoft.com/office/powerpoint/2010/main" val="2058734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5E26F-EFFA-7EFF-004A-5D138F5E1811}"/>
              </a:ext>
            </a:extLst>
          </p:cNvPr>
          <p:cNvSpPr>
            <a:spLocks noGrp="1"/>
          </p:cNvSpPr>
          <p:nvPr>
            <p:ph type="title"/>
          </p:nvPr>
        </p:nvSpPr>
        <p:spPr>
          <a:xfrm>
            <a:off x="643467" y="321734"/>
            <a:ext cx="10905066" cy="1135737"/>
          </a:xfrm>
        </p:spPr>
        <p:txBody>
          <a:bodyPr>
            <a:normAutofit/>
          </a:bodyPr>
          <a:lstStyle/>
          <a:p>
            <a:r>
              <a:rPr lang="en-US" dirty="0">
                <a:latin typeface="Algerian"/>
              </a:rPr>
              <a:t>Person</a:t>
            </a:r>
            <a:r>
              <a:rPr lang="en-US" sz="3600" dirty="0">
                <a:latin typeface="Algerian"/>
              </a:rPr>
              <a:t> centered care</a:t>
            </a:r>
          </a:p>
        </p:txBody>
      </p:sp>
      <p:sp>
        <p:nvSpPr>
          <p:cNvPr id="20" name="Content Placeholder 2">
            <a:extLst>
              <a:ext uri="{FF2B5EF4-FFF2-40B4-BE49-F238E27FC236}">
                <a16:creationId xmlns:a16="http://schemas.microsoft.com/office/drawing/2014/main" id="{8B8D73C2-072C-5CF3-7B71-2DA444ABB549}"/>
              </a:ext>
            </a:extLst>
          </p:cNvPr>
          <p:cNvSpPr>
            <a:spLocks noGrp="1"/>
          </p:cNvSpPr>
          <p:nvPr>
            <p:ph idx="1"/>
          </p:nvPr>
        </p:nvSpPr>
        <p:spPr>
          <a:xfrm>
            <a:off x="328159" y="1283740"/>
            <a:ext cx="8619795" cy="4643603"/>
          </a:xfrm>
        </p:spPr>
        <p:txBody>
          <a:bodyPr vert="horz" lIns="91440" tIns="45720" rIns="91440" bIns="45720" rtlCol="0" anchor="t">
            <a:normAutofit fontScale="92500" lnSpcReduction="10000"/>
          </a:bodyPr>
          <a:lstStyle/>
          <a:p>
            <a:r>
              <a:rPr lang="en-US" dirty="0">
                <a:latin typeface="Arial"/>
                <a:ea typeface="+mn-lt"/>
                <a:cs typeface="+mn-lt"/>
              </a:rPr>
              <a:t>Ensuring that people are both physically safe and comfortable.</a:t>
            </a:r>
            <a:endParaRPr lang="en-US" dirty="0">
              <a:latin typeface="Arial"/>
            </a:endParaRPr>
          </a:p>
          <a:p>
            <a:pPr marL="0" indent="0">
              <a:buNone/>
            </a:pPr>
            <a:endParaRPr lang="en-US" dirty="0">
              <a:latin typeface="Arial"/>
              <a:ea typeface="+mn-lt"/>
              <a:cs typeface="+mn-lt"/>
            </a:endParaRPr>
          </a:p>
          <a:p>
            <a:r>
              <a:rPr lang="en-US" dirty="0">
                <a:latin typeface="Arial"/>
                <a:ea typeface="+mn-lt"/>
                <a:cs typeface="+mn-lt"/>
              </a:rPr>
              <a:t>Taking preferences and needs into account.</a:t>
            </a:r>
            <a:endParaRPr lang="en-US" dirty="0">
              <a:latin typeface="Arial"/>
            </a:endParaRPr>
          </a:p>
          <a:p>
            <a:pPr marL="0" indent="0">
              <a:buNone/>
            </a:pPr>
            <a:endParaRPr lang="en-US" dirty="0">
              <a:latin typeface="Arial"/>
              <a:ea typeface="+mn-lt"/>
              <a:cs typeface="+mn-lt"/>
            </a:endParaRPr>
          </a:p>
          <a:p>
            <a:r>
              <a:rPr lang="en-US" dirty="0">
                <a:latin typeface="Arial"/>
                <a:ea typeface="+mn-lt"/>
                <a:cs typeface="+mn-lt"/>
              </a:rPr>
              <a:t>Putting the needs of people first and respecting their values.</a:t>
            </a:r>
            <a:endParaRPr lang="en-US" dirty="0">
              <a:latin typeface="Arial"/>
            </a:endParaRPr>
          </a:p>
          <a:p>
            <a:pPr marL="0" indent="0">
              <a:buNone/>
            </a:pPr>
            <a:endParaRPr lang="en-US" dirty="0">
              <a:latin typeface="Arial"/>
              <a:ea typeface="+mn-lt"/>
              <a:cs typeface="+mn-lt"/>
            </a:endParaRPr>
          </a:p>
          <a:p>
            <a:r>
              <a:rPr lang="en-US" dirty="0">
                <a:latin typeface="Arial"/>
                <a:ea typeface="+mn-lt"/>
                <a:cs typeface="+mn-lt"/>
              </a:rPr>
              <a:t>Help friends and family members by offering them emotional support.</a:t>
            </a:r>
            <a:endParaRPr lang="en-US" dirty="0">
              <a:latin typeface="Arial"/>
            </a:endParaRPr>
          </a:p>
          <a:p>
            <a:pPr marL="0" indent="0">
              <a:buNone/>
            </a:pPr>
            <a:endParaRPr lang="en-US" dirty="0">
              <a:latin typeface="Arial"/>
              <a:ea typeface="+mn-lt"/>
              <a:cs typeface="+mn-lt"/>
            </a:endParaRPr>
          </a:p>
          <a:p>
            <a:r>
              <a:rPr lang="en-US" dirty="0">
                <a:latin typeface="Arial"/>
                <a:ea typeface="+mn-lt"/>
                <a:cs typeface="+mn-lt"/>
              </a:rPr>
              <a:t>Ensuring that people may obtain the appropriate care they require, at any time they need it.</a:t>
            </a:r>
            <a:endParaRPr lang="en-US">
              <a:latin typeface="Arial"/>
              <a:cs typeface="Arial"/>
            </a:endParaRPr>
          </a:p>
          <a:p>
            <a:pPr marL="0" indent="0">
              <a:buNone/>
            </a:pPr>
            <a:endParaRPr lang="en-US" dirty="0">
              <a:latin typeface="Arial"/>
              <a:ea typeface="+mn-lt"/>
              <a:cs typeface="+mn-lt"/>
            </a:endParaRPr>
          </a:p>
          <a:p>
            <a:r>
              <a:rPr lang="en-US" dirty="0">
                <a:latin typeface="Arial"/>
                <a:ea typeface="+mn-lt"/>
                <a:cs typeface="+mn-lt"/>
              </a:rPr>
              <a:t>Ensuring that people have all the knowledge they require in an easily understandable form so they may decide on their treatment and support.</a:t>
            </a:r>
            <a:endParaRPr lang="en-US">
              <a:latin typeface="Arial"/>
              <a:cs typeface="Arial"/>
            </a:endParaRPr>
          </a:p>
        </p:txBody>
      </p:sp>
      <p:pic>
        <p:nvPicPr>
          <p:cNvPr id="23" name="Graphic 6" descr="Health">
            <a:extLst>
              <a:ext uri="{FF2B5EF4-FFF2-40B4-BE49-F238E27FC236}">
                <a16:creationId xmlns:a16="http://schemas.microsoft.com/office/drawing/2014/main" id="{EDB057DF-4503-AF41-4A8E-1BA6A2C1FBD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41635" y="929016"/>
            <a:ext cx="4466995" cy="4361892"/>
          </a:xfrm>
          <a:prstGeom prst="rect">
            <a:avLst/>
          </a:prstGeom>
        </p:spPr>
      </p:pic>
      <p:sp>
        <p:nvSpPr>
          <p:cNvPr id="3" name="TextBox 2">
            <a:extLst>
              <a:ext uri="{FF2B5EF4-FFF2-40B4-BE49-F238E27FC236}">
                <a16:creationId xmlns:a16="http://schemas.microsoft.com/office/drawing/2014/main" id="{420E0B8E-A447-A973-AF32-A4BB9BB9B916}"/>
              </a:ext>
            </a:extLst>
          </p:cNvPr>
          <p:cNvSpPr txBox="1"/>
          <p:nvPr/>
        </p:nvSpPr>
        <p:spPr>
          <a:xfrm>
            <a:off x="9887607" y="62615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404040"/>
                </a:solidFill>
                <a:latin typeface="Arial"/>
                <a:cs typeface="Arial"/>
              </a:rPr>
              <a:t>Taylor, J. (2022) </a:t>
            </a:r>
            <a:endParaRPr lang="en-US" sz="1200">
              <a:latin typeface="Arial"/>
              <a:cs typeface="Arial"/>
            </a:endParaRPr>
          </a:p>
        </p:txBody>
      </p:sp>
    </p:spTree>
    <p:extLst>
      <p:ext uri="{BB962C8B-B14F-4D97-AF65-F5344CB8AC3E}">
        <p14:creationId xmlns:p14="http://schemas.microsoft.com/office/powerpoint/2010/main" val="1088849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7B77C-3C0E-E127-27A5-0E6EF45B1CF6}"/>
              </a:ext>
            </a:extLst>
          </p:cNvPr>
          <p:cNvSpPr>
            <a:spLocks noGrp="1"/>
          </p:cNvSpPr>
          <p:nvPr>
            <p:ph type="title"/>
          </p:nvPr>
        </p:nvSpPr>
        <p:spPr/>
        <p:txBody>
          <a:bodyPr/>
          <a:lstStyle/>
          <a:p>
            <a:r>
              <a:rPr lang="en-US" dirty="0"/>
              <a:t>ADVOCACY</a:t>
            </a:r>
          </a:p>
        </p:txBody>
      </p:sp>
      <p:sp>
        <p:nvSpPr>
          <p:cNvPr id="3" name="Content Placeholder 2">
            <a:extLst>
              <a:ext uri="{FF2B5EF4-FFF2-40B4-BE49-F238E27FC236}">
                <a16:creationId xmlns:a16="http://schemas.microsoft.com/office/drawing/2014/main" id="{2D42ADF7-2787-8204-A4CA-3619B9A07890}"/>
              </a:ext>
            </a:extLst>
          </p:cNvPr>
          <p:cNvSpPr>
            <a:spLocks noGrp="1"/>
          </p:cNvSpPr>
          <p:nvPr>
            <p:ph idx="1"/>
          </p:nvPr>
        </p:nvSpPr>
        <p:spPr>
          <a:xfrm>
            <a:off x="677334" y="1569382"/>
            <a:ext cx="6980703" cy="4353738"/>
          </a:xfrm>
        </p:spPr>
        <p:txBody>
          <a:bodyPr vert="horz" lIns="91440" tIns="45720" rIns="91440" bIns="45720" rtlCol="0" anchor="t">
            <a:normAutofit lnSpcReduction="10000"/>
          </a:bodyPr>
          <a:lstStyle/>
          <a:p>
            <a:r>
              <a:rPr lang="en-US" dirty="0">
                <a:ea typeface="+mn-lt"/>
                <a:cs typeface="+mn-lt"/>
              </a:rPr>
              <a:t>Pay attention to their opinions and issues</a:t>
            </a:r>
            <a:endParaRPr lang="en-US" i="1" dirty="0">
              <a:solidFill>
                <a:srgbClr val="404040"/>
              </a:solidFill>
              <a:latin typeface="Trebuchet MS"/>
            </a:endParaRPr>
          </a:p>
          <a:p>
            <a:endParaRPr lang="en-US"/>
          </a:p>
          <a:p>
            <a:r>
              <a:rPr lang="en-US" dirty="0">
                <a:ea typeface="+mn-lt"/>
                <a:cs typeface="+mn-lt"/>
              </a:rPr>
              <a:t>assist them in examining their choices and entitlements (without pressuring them)</a:t>
            </a:r>
            <a:endParaRPr lang="en-US" dirty="0"/>
          </a:p>
          <a:p>
            <a:endParaRPr lang="en-US"/>
          </a:p>
          <a:p>
            <a:r>
              <a:rPr lang="en-US" dirty="0">
                <a:ea typeface="+mn-lt"/>
                <a:cs typeface="+mn-lt"/>
              </a:rPr>
              <a:t>give information to enable them to decide based on knowledge</a:t>
            </a:r>
            <a:endParaRPr lang="en-US" dirty="0"/>
          </a:p>
          <a:p>
            <a:endParaRPr lang="en-US"/>
          </a:p>
          <a:p>
            <a:r>
              <a:rPr lang="en-US" dirty="0">
                <a:ea typeface="+mn-lt"/>
                <a:cs typeface="+mn-lt"/>
              </a:rPr>
              <a:t>help them reaching out to the appropriate people</a:t>
            </a:r>
            <a:endParaRPr lang="en-US" dirty="0"/>
          </a:p>
          <a:p>
            <a:endParaRPr lang="en-US"/>
          </a:p>
          <a:p>
            <a:r>
              <a:rPr lang="en-US" dirty="0">
                <a:ea typeface="+mn-lt"/>
                <a:cs typeface="+mn-lt"/>
              </a:rPr>
              <a:t>accompany them and provide support during meetings or other appointments.</a:t>
            </a:r>
            <a:endParaRPr lang="en-US" dirty="0"/>
          </a:p>
          <a:p>
            <a:endParaRPr lang="en-US" i="1" dirty="0">
              <a:solidFill>
                <a:srgbClr val="404040"/>
              </a:solidFill>
              <a:latin typeface="Trebuchet MS"/>
            </a:endParaRPr>
          </a:p>
          <a:p>
            <a:endParaRPr lang="en-US" i="1" dirty="0">
              <a:solidFill>
                <a:srgbClr val="404040"/>
              </a:solidFill>
              <a:latin typeface="Trebuchet MS"/>
            </a:endParaRPr>
          </a:p>
          <a:p>
            <a:endParaRPr lang="en-US" i="1" dirty="0">
              <a:solidFill>
                <a:srgbClr val="404040"/>
              </a:solidFill>
              <a:latin typeface="Trebuchet MS"/>
            </a:endParaRPr>
          </a:p>
          <a:p>
            <a:endParaRPr lang="en-US" i="1" dirty="0">
              <a:solidFill>
                <a:srgbClr val="404040"/>
              </a:solidFill>
              <a:latin typeface="Trebuchet MS"/>
            </a:endParaRPr>
          </a:p>
          <a:p>
            <a:endParaRPr lang="en-US" i="1" dirty="0">
              <a:solidFill>
                <a:srgbClr val="404040"/>
              </a:solidFill>
              <a:latin typeface="Trebuchet MS"/>
            </a:endParaRPr>
          </a:p>
          <a:p>
            <a:endParaRPr lang="en-US" i="1" dirty="0">
              <a:solidFill>
                <a:srgbClr val="404040"/>
              </a:solidFill>
              <a:latin typeface="Trebuchet MS"/>
            </a:endParaRPr>
          </a:p>
          <a:p>
            <a:endParaRPr lang="en-US" i="1" dirty="0">
              <a:solidFill>
                <a:srgbClr val="404040"/>
              </a:solidFill>
              <a:latin typeface="Trebuchet MS"/>
            </a:endParaRPr>
          </a:p>
          <a:p>
            <a:endParaRPr lang="en-US"/>
          </a:p>
        </p:txBody>
      </p:sp>
      <p:pic>
        <p:nvPicPr>
          <p:cNvPr id="5" name="Graphic 6" descr="Health">
            <a:extLst>
              <a:ext uri="{FF2B5EF4-FFF2-40B4-BE49-F238E27FC236}">
                <a16:creationId xmlns:a16="http://schemas.microsoft.com/office/drawing/2014/main" id="{27CB8906-4189-8867-F36B-17809EC232D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41635" y="929016"/>
            <a:ext cx="4466995" cy="4361892"/>
          </a:xfrm>
          <a:prstGeom prst="rect">
            <a:avLst/>
          </a:prstGeom>
        </p:spPr>
      </p:pic>
      <p:sp>
        <p:nvSpPr>
          <p:cNvPr id="4" name="TextBox 3">
            <a:extLst>
              <a:ext uri="{FF2B5EF4-FFF2-40B4-BE49-F238E27FC236}">
                <a16:creationId xmlns:a16="http://schemas.microsoft.com/office/drawing/2014/main" id="{7DBD94B4-2162-6DA2-EEF8-696D27D15994}"/>
              </a:ext>
            </a:extLst>
          </p:cNvPr>
          <p:cNvSpPr txBox="1"/>
          <p:nvPr/>
        </p:nvSpPr>
        <p:spPr>
          <a:xfrm>
            <a:off x="9013372" y="6041571"/>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dirty="0">
                <a:solidFill>
                  <a:srgbClr val="404040"/>
                </a:solidFill>
                <a:latin typeface="Arial"/>
                <a:cs typeface="Arial"/>
              </a:rPr>
              <a:t>What is advocacy?</a:t>
            </a:r>
            <a:r>
              <a:rPr lang="en-US" sz="1200" dirty="0">
                <a:solidFill>
                  <a:srgbClr val="404040"/>
                </a:solidFill>
                <a:latin typeface="Arial"/>
                <a:cs typeface="Arial"/>
              </a:rPr>
              <a:t> (no date)</a:t>
            </a:r>
            <a:r>
              <a:rPr lang="en-US" sz="1200" dirty="0">
                <a:latin typeface="Arial"/>
                <a:cs typeface="Arial"/>
              </a:rPr>
              <a:t>​</a:t>
            </a:r>
            <a:endParaRPr lang="en-US" sz="1200">
              <a:latin typeface="Arial"/>
              <a:cs typeface="Arial"/>
            </a:endParaRPr>
          </a:p>
        </p:txBody>
      </p:sp>
    </p:spTree>
    <p:extLst>
      <p:ext uri="{BB962C8B-B14F-4D97-AF65-F5344CB8AC3E}">
        <p14:creationId xmlns:p14="http://schemas.microsoft.com/office/powerpoint/2010/main" val="1370140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334F9-55CD-453E-4EEA-0C40BA086F90}"/>
              </a:ext>
            </a:extLst>
          </p:cNvPr>
          <p:cNvSpPr>
            <a:spLocks noGrp="1"/>
          </p:cNvSpPr>
          <p:nvPr>
            <p:ph type="title" idx="4294967295"/>
          </p:nvPr>
        </p:nvSpPr>
        <p:spPr>
          <a:xfrm>
            <a:off x="974" y="108411"/>
            <a:ext cx="11318414" cy="519112"/>
          </a:xfrm>
        </p:spPr>
        <p:txBody>
          <a:bodyPr vert="horz" lIns="91440" tIns="45720" rIns="91440" bIns="45720" rtlCol="0" anchor="b">
            <a:noAutofit/>
          </a:bodyPr>
          <a:lstStyle/>
          <a:p>
            <a:r>
              <a:rPr lang="en-US" sz="2800" dirty="0">
                <a:latin typeface="Algerian"/>
                <a:ea typeface="+mj-lt"/>
                <a:cs typeface="+mj-lt"/>
              </a:rPr>
              <a:t>Six steps to success program for END-OF-LIFE care</a:t>
            </a:r>
            <a:endParaRPr lang="en-US" sz="2800">
              <a:latin typeface="Algerian"/>
            </a:endParaRPr>
          </a:p>
        </p:txBody>
      </p:sp>
      <p:pic>
        <p:nvPicPr>
          <p:cNvPr id="5" name="Picture 5" descr="A picture containing table&#10;&#10;Description automatically generated">
            <a:extLst>
              <a:ext uri="{FF2B5EF4-FFF2-40B4-BE49-F238E27FC236}">
                <a16:creationId xmlns:a16="http://schemas.microsoft.com/office/drawing/2014/main" id="{97B37F98-5C56-316B-6746-77BFFAF47ACF}"/>
              </a:ext>
            </a:extLst>
          </p:cNvPr>
          <p:cNvPicPr>
            <a:picLocks noChangeAspect="1"/>
          </p:cNvPicPr>
          <p:nvPr/>
        </p:nvPicPr>
        <p:blipFill rotWithShape="1">
          <a:blip r:embed="rId3"/>
          <a:srcRect l="22705" t="20544" r="25140" b="8157"/>
          <a:stretch/>
        </p:blipFill>
        <p:spPr>
          <a:xfrm>
            <a:off x="302443" y="746485"/>
            <a:ext cx="11260740" cy="5616394"/>
          </a:xfrm>
          <a:prstGeom prst="rect">
            <a:avLst/>
          </a:prstGeom>
        </p:spPr>
      </p:pic>
      <p:sp>
        <p:nvSpPr>
          <p:cNvPr id="7" name="TextBox 6">
            <a:extLst>
              <a:ext uri="{FF2B5EF4-FFF2-40B4-BE49-F238E27FC236}">
                <a16:creationId xmlns:a16="http://schemas.microsoft.com/office/drawing/2014/main" id="{5EFCDA2B-5482-A02B-9E56-56FF018EBAA6}"/>
              </a:ext>
            </a:extLst>
          </p:cNvPr>
          <p:cNvSpPr txBox="1"/>
          <p:nvPr/>
        </p:nvSpPr>
        <p:spPr>
          <a:xfrm>
            <a:off x="83574" y="2020528"/>
            <a:ext cx="25955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endParaRPr lang="en-US"/>
          </a:p>
        </p:txBody>
      </p:sp>
      <p:sp>
        <p:nvSpPr>
          <p:cNvPr id="3" name="TextBox 2">
            <a:extLst>
              <a:ext uri="{FF2B5EF4-FFF2-40B4-BE49-F238E27FC236}">
                <a16:creationId xmlns:a16="http://schemas.microsoft.com/office/drawing/2014/main" id="{C1E1774B-08BF-10B0-406B-27C181F64C7B}"/>
              </a:ext>
            </a:extLst>
          </p:cNvPr>
          <p:cNvSpPr txBox="1"/>
          <p:nvPr/>
        </p:nvSpPr>
        <p:spPr>
          <a:xfrm>
            <a:off x="9947787" y="644504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 (Rowan Hospice, 2016)​</a:t>
            </a:r>
            <a:endParaRPr lang="en-US" dirty="0"/>
          </a:p>
        </p:txBody>
      </p:sp>
    </p:spTree>
    <p:extLst>
      <p:ext uri="{BB962C8B-B14F-4D97-AF65-F5344CB8AC3E}">
        <p14:creationId xmlns:p14="http://schemas.microsoft.com/office/powerpoint/2010/main" val="1097111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279903"/>
            <a:ext cx="10310812" cy="1538626"/>
          </a:xfrm>
        </p:spPr>
        <p:txBody>
          <a:bodyPr/>
          <a:lstStyle/>
          <a:p>
            <a:r>
              <a:rPr lang="en-US">
                <a:latin typeface="Algerian"/>
              </a:rPr>
              <a:t>THE SUPPORT AND CARE settings AVAILABLE IN THE UK</a:t>
            </a:r>
            <a:endParaRPr lang="en-US">
              <a:ea typeface="+mj-lt"/>
              <a:cs typeface="+mj-lt"/>
            </a:endParaRPr>
          </a:p>
          <a:p>
            <a:endParaRPr lang="en-US"/>
          </a:p>
        </p:txBody>
      </p:sp>
      <p:sp>
        <p:nvSpPr>
          <p:cNvPr id="3" name="Content Placeholder 2"/>
          <p:cNvSpPr>
            <a:spLocks noGrp="1"/>
          </p:cNvSpPr>
          <p:nvPr>
            <p:ph sz="half" idx="1"/>
          </p:nvPr>
        </p:nvSpPr>
        <p:spPr>
          <a:xfrm>
            <a:off x="457518" y="2233213"/>
            <a:ext cx="8245835" cy="4457187"/>
          </a:xfrm>
        </p:spPr>
        <p:txBody>
          <a:bodyPr vert="horz" lIns="91440" tIns="45720" rIns="91440" bIns="45720" rtlCol="0" anchor="t">
            <a:normAutofit/>
          </a:bodyPr>
          <a:lstStyle/>
          <a:p>
            <a:pPr>
              <a:buFont typeface="Wingdings" panose="020B0604020202020204" pitchFamily="34" charset="0"/>
              <a:buChar char="Ø"/>
            </a:pPr>
            <a:r>
              <a:rPr lang="en-US" b="1" dirty="0">
                <a:solidFill>
                  <a:schemeClr val="accent1"/>
                </a:solidFill>
              </a:rPr>
              <a:t>CARE HOMES:</a:t>
            </a:r>
            <a:r>
              <a:rPr lang="en-US" dirty="0"/>
              <a:t> care homes offer</a:t>
            </a:r>
            <a:r>
              <a:rPr lang="en-US" dirty="0">
                <a:ea typeface="+mn-lt"/>
                <a:cs typeface="+mn-lt"/>
              </a:rPr>
              <a:t> accommodations (care h</a:t>
            </a:r>
            <a:r>
              <a:rPr lang="en-US" dirty="0">
                <a:solidFill>
                  <a:srgbClr val="404040"/>
                </a:solidFill>
                <a:ea typeface="+mn-lt"/>
                <a:cs typeface="+mn-lt"/>
              </a:rPr>
              <a:t>omes, 2022).</a:t>
            </a:r>
            <a:r>
              <a:rPr lang="en-US" dirty="0">
                <a:solidFill>
                  <a:srgbClr val="404040"/>
                </a:solidFill>
              </a:rPr>
              <a:t> </a:t>
            </a:r>
            <a:endParaRPr lang="en-US" dirty="0"/>
          </a:p>
          <a:p>
            <a:pPr marL="0" indent="0">
              <a:buNone/>
            </a:pPr>
            <a:r>
              <a:rPr lang="en-US" dirty="0">
                <a:solidFill>
                  <a:srgbClr val="404040"/>
                </a:solidFill>
              </a:rPr>
              <a:t>Over 450.000 spaces in care home facilities (Goodman, C, et al, 2016). </a:t>
            </a:r>
            <a:endParaRPr lang="en-US"/>
          </a:p>
          <a:p>
            <a:pPr>
              <a:buFont typeface="Wingdings" panose="020B0604020202020204" pitchFamily="34" charset="0"/>
              <a:buChar char="Ø"/>
            </a:pPr>
            <a:endParaRPr lang="en-US" dirty="0">
              <a:solidFill>
                <a:srgbClr val="1D5253"/>
              </a:solidFill>
            </a:endParaRPr>
          </a:p>
          <a:p>
            <a:pPr marL="45720" indent="0">
              <a:buNone/>
            </a:pPr>
            <a:endParaRPr lang="en-US" dirty="0">
              <a:solidFill>
                <a:srgbClr val="1D5253"/>
              </a:solidFill>
            </a:endParaRPr>
          </a:p>
          <a:p>
            <a:pPr>
              <a:buFont typeface="Wingdings" panose="020B0604020202020204" pitchFamily="34" charset="0"/>
              <a:buChar char="Ø"/>
            </a:pPr>
            <a:r>
              <a:rPr lang="en-US" b="1" dirty="0">
                <a:solidFill>
                  <a:schemeClr val="accent1"/>
                </a:solidFill>
              </a:rPr>
              <a:t>HOSPITALS:</a:t>
            </a:r>
            <a:r>
              <a:rPr lang="en-US" dirty="0"/>
              <a:t> Provide care for patients (</a:t>
            </a:r>
            <a:r>
              <a:rPr lang="en-US" dirty="0">
                <a:ea typeface="+mn-lt"/>
                <a:cs typeface="+mn-lt"/>
              </a:rPr>
              <a:t>nhs.uk. 2022c).</a:t>
            </a:r>
            <a:r>
              <a:rPr lang="en-US" dirty="0"/>
              <a:t> </a:t>
            </a:r>
          </a:p>
          <a:p>
            <a:pPr marL="45720" indent="0">
              <a:buNone/>
            </a:pPr>
            <a:endParaRPr lang="en-US"/>
          </a:p>
        </p:txBody>
      </p:sp>
      <p:graphicFrame>
        <p:nvGraphicFramePr>
          <p:cNvPr id="5" name="Content Placeholder 4" title="Basic Radial shows relationship of 3 tasks with central group"/>
          <p:cNvGraphicFramePr>
            <a:graphicFrameLocks noGrp="1"/>
          </p:cNvGraphicFramePr>
          <p:nvPr>
            <p:ph sz="half" idx="2"/>
            <p:extLst>
              <p:ext uri="{D42A27DB-BD31-4B8C-83A1-F6EECF244321}">
                <p14:modId xmlns:p14="http://schemas.microsoft.com/office/powerpoint/2010/main" val="3652075783"/>
              </p:ext>
            </p:extLst>
          </p:nvPr>
        </p:nvGraphicFramePr>
        <p:xfrm>
          <a:off x="7270601" y="1325594"/>
          <a:ext cx="4835135" cy="5092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3947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279903"/>
            <a:ext cx="10310812" cy="1538626"/>
          </a:xfrm>
        </p:spPr>
        <p:txBody>
          <a:bodyPr/>
          <a:lstStyle/>
          <a:p>
            <a:r>
              <a:rPr lang="en-US">
                <a:latin typeface="Algerian"/>
              </a:rPr>
              <a:t>THE SUPPORT AND CARE settings AVAILABLE IN THE UK</a:t>
            </a:r>
            <a:endParaRPr lang="en-US">
              <a:ea typeface="+mj-lt"/>
              <a:cs typeface="+mj-lt"/>
            </a:endParaRPr>
          </a:p>
          <a:p>
            <a:endParaRPr lang="en-US"/>
          </a:p>
        </p:txBody>
      </p:sp>
      <p:sp>
        <p:nvSpPr>
          <p:cNvPr id="3" name="Content Placeholder 2"/>
          <p:cNvSpPr>
            <a:spLocks noGrp="1"/>
          </p:cNvSpPr>
          <p:nvPr>
            <p:ph sz="half" idx="1"/>
          </p:nvPr>
        </p:nvSpPr>
        <p:spPr>
          <a:xfrm>
            <a:off x="1193321" y="2396499"/>
            <a:ext cx="6157534" cy="4457187"/>
          </a:xfrm>
        </p:spPr>
        <p:txBody>
          <a:bodyPr vert="horz" lIns="91440" tIns="45720" rIns="91440" bIns="45720" rtlCol="0" anchor="t">
            <a:normAutofit/>
          </a:bodyPr>
          <a:lstStyle/>
          <a:p>
            <a:pPr>
              <a:buFont typeface="Wingdings" panose="020B0604020202020204" pitchFamily="34" charset="0"/>
              <a:buChar char="Ø"/>
            </a:pPr>
            <a:r>
              <a:rPr lang="en-US" b="1" dirty="0">
                <a:solidFill>
                  <a:schemeClr val="accent1"/>
                </a:solidFill>
              </a:rPr>
              <a:t>HOSPICES:</a:t>
            </a:r>
            <a:r>
              <a:rPr lang="en-US" dirty="0"/>
              <a:t> Provide quality of life (</a:t>
            </a:r>
            <a:r>
              <a:rPr lang="en-US" dirty="0">
                <a:ea typeface="+mn-lt"/>
                <a:cs typeface="+mn-lt"/>
              </a:rPr>
              <a:t>National Institute on Aging, 2021b).</a:t>
            </a:r>
            <a:endParaRPr lang="en-US" dirty="0"/>
          </a:p>
          <a:p>
            <a:pPr>
              <a:buFont typeface="Wingdings" panose="020B0604020202020204" pitchFamily="34" charset="0"/>
              <a:buChar char="Ø"/>
            </a:pPr>
            <a:endParaRPr lang="en-US" dirty="0">
              <a:solidFill>
                <a:srgbClr val="1D5253"/>
              </a:solidFill>
            </a:endParaRPr>
          </a:p>
          <a:p>
            <a:pPr marL="45720" indent="0">
              <a:buNone/>
            </a:pPr>
            <a:endParaRPr lang="en-US" dirty="0">
              <a:solidFill>
                <a:srgbClr val="1D5253"/>
              </a:solidFill>
            </a:endParaRPr>
          </a:p>
          <a:p>
            <a:pPr>
              <a:buFont typeface="Wingdings" panose="020B0604020202020204" pitchFamily="34" charset="0"/>
              <a:buChar char="Ø"/>
            </a:pPr>
            <a:r>
              <a:rPr lang="en-US" b="1" dirty="0">
                <a:solidFill>
                  <a:schemeClr val="accent1"/>
                </a:solidFill>
              </a:rPr>
              <a:t>HOME CARE:</a:t>
            </a:r>
            <a:r>
              <a:rPr lang="en-US" dirty="0"/>
              <a:t> End-of- Life could be given at home (</a:t>
            </a:r>
            <a:r>
              <a:rPr lang="en-US" dirty="0">
                <a:ea typeface="+mn-lt"/>
                <a:cs typeface="+mn-lt"/>
              </a:rPr>
              <a:t>nhs.uk. 2021).</a:t>
            </a:r>
          </a:p>
          <a:p>
            <a:pPr>
              <a:buFont typeface="Wingdings" panose="020B0604020202020204" pitchFamily="34" charset="0"/>
              <a:buChar char="Ø"/>
            </a:pPr>
            <a:endParaRPr lang="en-US"/>
          </a:p>
        </p:txBody>
      </p:sp>
      <p:graphicFrame>
        <p:nvGraphicFramePr>
          <p:cNvPr id="5" name="Content Placeholder 4" title="Basic Radial shows relationship of 3 tasks with central group"/>
          <p:cNvGraphicFramePr>
            <a:graphicFrameLocks noGrp="1"/>
          </p:cNvGraphicFramePr>
          <p:nvPr>
            <p:ph sz="half" idx="2"/>
          </p:nvPr>
        </p:nvGraphicFramePr>
        <p:xfrm>
          <a:off x="7270601" y="1401794"/>
          <a:ext cx="4835135" cy="5092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91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6194" y="238263"/>
            <a:ext cx="3130251" cy="651387"/>
          </a:xfrm>
        </p:spPr>
        <p:txBody>
          <a:bodyPr>
            <a:normAutofit/>
          </a:bodyPr>
          <a:lstStyle/>
          <a:p>
            <a:r>
              <a:rPr lang="en-US" sz="3600">
                <a:latin typeface="Algerian"/>
              </a:rPr>
              <a:t>THEIR NEEDS </a:t>
            </a:r>
          </a:p>
        </p:txBody>
      </p:sp>
      <p:sp>
        <p:nvSpPr>
          <p:cNvPr id="7" name="TextBox 6">
            <a:extLst>
              <a:ext uri="{FF2B5EF4-FFF2-40B4-BE49-F238E27FC236}">
                <a16:creationId xmlns:a16="http://schemas.microsoft.com/office/drawing/2014/main" id="{4AEA642D-19A1-E0EE-24B8-D1192CCF48A1}"/>
              </a:ext>
            </a:extLst>
          </p:cNvPr>
          <p:cNvSpPr txBox="1"/>
          <p:nvPr/>
        </p:nvSpPr>
        <p:spPr>
          <a:xfrm>
            <a:off x="5399320" y="844619"/>
            <a:ext cx="366932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US" dirty="0"/>
              <a:t>SKILLED NURSING CARE</a:t>
            </a:r>
          </a:p>
          <a:p>
            <a:pPr marL="285750" indent="-285750">
              <a:buFont typeface="Wingdings"/>
              <a:buChar char="q"/>
            </a:pPr>
            <a:r>
              <a:rPr lang="en-US" dirty="0"/>
              <a:t>PALLAITIVE CARE </a:t>
            </a:r>
          </a:p>
          <a:p>
            <a:pPr marL="285750" indent="-285750">
              <a:buFont typeface="Wingdings"/>
              <a:buChar char="q"/>
            </a:pPr>
            <a:r>
              <a:rPr lang="en-US" dirty="0"/>
              <a:t>HOSPICES</a:t>
            </a:r>
          </a:p>
          <a:p>
            <a:pPr marL="285750" indent="-285750">
              <a:buFont typeface="Wingdings"/>
              <a:buChar char="q"/>
            </a:pPr>
            <a:r>
              <a:rPr lang="en-US" dirty="0"/>
              <a:t>HOSPITALS</a:t>
            </a:r>
          </a:p>
          <a:p>
            <a:pPr marL="285750" indent="-285750">
              <a:buFont typeface="Wingdings"/>
              <a:buChar char="q"/>
            </a:pPr>
            <a:r>
              <a:rPr lang="en-US" dirty="0"/>
              <a:t>CARE HOMES</a:t>
            </a:r>
          </a:p>
          <a:p>
            <a:pPr marL="285750" indent="-285750">
              <a:buFont typeface="Wingdings"/>
              <a:buChar char="q"/>
            </a:pPr>
            <a:r>
              <a:rPr lang="en-US" dirty="0"/>
              <a:t>SOCIAL WORKERS</a:t>
            </a:r>
          </a:p>
          <a:p>
            <a:r>
              <a:rPr lang="en-US" sz="1200" i="1" dirty="0">
                <a:latin typeface="Arial"/>
                <a:cs typeface="Arial"/>
              </a:rPr>
              <a:t>(Understanding end-of-life setting options, </a:t>
            </a:r>
            <a:r>
              <a:rPr lang="en-US" sz="1200" dirty="0">
                <a:latin typeface="Arial"/>
                <a:cs typeface="Arial"/>
              </a:rPr>
              <a:t>2022)</a:t>
            </a:r>
          </a:p>
        </p:txBody>
      </p:sp>
      <p:sp>
        <p:nvSpPr>
          <p:cNvPr id="3" name="TextBox 2">
            <a:extLst>
              <a:ext uri="{FF2B5EF4-FFF2-40B4-BE49-F238E27FC236}">
                <a16:creationId xmlns:a16="http://schemas.microsoft.com/office/drawing/2014/main" id="{1E3C83F6-1426-8C4C-AE87-93ED07526101}"/>
              </a:ext>
            </a:extLst>
          </p:cNvPr>
          <p:cNvSpPr txBox="1"/>
          <p:nvPr/>
        </p:nvSpPr>
        <p:spPr>
          <a:xfrm>
            <a:off x="286607" y="4852224"/>
            <a:ext cx="975333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US" dirty="0"/>
              <a:t>LESS NHS WORKERS- </a:t>
            </a:r>
            <a:r>
              <a:rPr lang="en-US" sz="1200" dirty="0">
                <a:latin typeface="Arial"/>
                <a:cs typeface="Arial"/>
              </a:rPr>
              <a:t>(</a:t>
            </a:r>
            <a:r>
              <a:rPr lang="en-US" sz="1200" dirty="0">
                <a:latin typeface="Arial"/>
                <a:ea typeface="+mn-lt"/>
                <a:cs typeface="+mn-lt"/>
              </a:rPr>
              <a:t>House of Lords Library, 2023)</a:t>
            </a:r>
            <a:endParaRPr lang="en-US" sz="1200" dirty="0">
              <a:latin typeface="Arial"/>
              <a:cs typeface="Arial"/>
            </a:endParaRPr>
          </a:p>
          <a:p>
            <a:pPr marL="285750" indent="-285750">
              <a:buFont typeface="Wingdings"/>
              <a:buChar char="q"/>
            </a:pPr>
            <a:r>
              <a:rPr lang="en-US" dirty="0"/>
              <a:t>LESS PALLAITIVE CARE FACILITIES-</a:t>
            </a:r>
            <a:r>
              <a:rPr lang="en-US" sz="1200" dirty="0">
                <a:latin typeface="Arial"/>
                <a:cs typeface="Arial"/>
              </a:rPr>
              <a:t> (</a:t>
            </a:r>
            <a:r>
              <a:rPr lang="en-US" sz="1200" dirty="0">
                <a:latin typeface="Arial"/>
                <a:ea typeface="+mn-lt"/>
                <a:cs typeface="+mn-lt"/>
              </a:rPr>
              <a:t>Bridging Research and policy, 2022)</a:t>
            </a:r>
          </a:p>
          <a:p>
            <a:pPr marL="285750" indent="-285750">
              <a:buFont typeface="Wingdings"/>
              <a:buChar char="q"/>
            </a:pPr>
            <a:r>
              <a:rPr lang="en-US" dirty="0"/>
              <a:t>NOT ENOUGH SPACES IN HOSPICES- </a:t>
            </a:r>
            <a:r>
              <a:rPr lang="en-US" sz="1200" dirty="0">
                <a:latin typeface="Arial"/>
                <a:cs typeface="Arial"/>
              </a:rPr>
              <a:t>(</a:t>
            </a:r>
            <a:r>
              <a:rPr lang="en-US" sz="1200" dirty="0">
                <a:latin typeface="Arial"/>
                <a:ea typeface="+mn-lt"/>
                <a:cs typeface="+mn-lt"/>
              </a:rPr>
              <a:t>Living with dying, 2019) </a:t>
            </a:r>
          </a:p>
          <a:p>
            <a:pPr marL="285750" indent="-285750">
              <a:buFont typeface="Wingdings"/>
              <a:buChar char="q"/>
            </a:pPr>
            <a:r>
              <a:rPr lang="en-US" dirty="0"/>
              <a:t>NOT ENOUGH BEDS IN HOSPITALS- </a:t>
            </a:r>
            <a:r>
              <a:rPr lang="en-US" sz="1200" dirty="0">
                <a:latin typeface="Arial"/>
                <a:cs typeface="Arial"/>
              </a:rPr>
              <a:t>(The BMA, 2022)</a:t>
            </a:r>
          </a:p>
          <a:p>
            <a:pPr marL="285750" indent="-285750">
              <a:buFont typeface="Wingdings"/>
              <a:buChar char="q"/>
            </a:pPr>
            <a:r>
              <a:rPr lang="en-US" dirty="0"/>
              <a:t>NOT ENOUGH CARE HOME FACILITIES- </a:t>
            </a:r>
            <a:r>
              <a:rPr lang="en-US" sz="1200" dirty="0">
                <a:latin typeface="Arial"/>
                <a:cs typeface="Arial"/>
              </a:rPr>
              <a:t>(</a:t>
            </a:r>
            <a:r>
              <a:rPr lang="en-US" sz="1200" dirty="0">
                <a:latin typeface="Arial"/>
                <a:ea typeface="+mn-lt"/>
                <a:cs typeface="+mn-lt"/>
              </a:rPr>
              <a:t>Learner, 2020)</a:t>
            </a:r>
          </a:p>
        </p:txBody>
      </p:sp>
      <p:sp>
        <p:nvSpPr>
          <p:cNvPr id="4" name="TextBox 3">
            <a:extLst>
              <a:ext uri="{FF2B5EF4-FFF2-40B4-BE49-F238E27FC236}">
                <a16:creationId xmlns:a16="http://schemas.microsoft.com/office/drawing/2014/main" id="{5CBC966A-6265-4BF0-06DC-29AD24020181}"/>
              </a:ext>
            </a:extLst>
          </p:cNvPr>
          <p:cNvSpPr txBox="1"/>
          <p:nvPr/>
        </p:nvSpPr>
        <p:spPr>
          <a:xfrm>
            <a:off x="292078" y="3922976"/>
            <a:ext cx="47173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chemeClr val="accent1"/>
                </a:solidFill>
                <a:latin typeface="Algerian"/>
              </a:rPr>
              <a:t>WHATS AVAILABLE</a:t>
            </a:r>
          </a:p>
        </p:txBody>
      </p:sp>
      <p:sp>
        <p:nvSpPr>
          <p:cNvPr id="5" name="TextBox 4">
            <a:extLst>
              <a:ext uri="{FF2B5EF4-FFF2-40B4-BE49-F238E27FC236}">
                <a16:creationId xmlns:a16="http://schemas.microsoft.com/office/drawing/2014/main" id="{1F306CF7-B612-DB31-6E59-437118CC9D5D}"/>
              </a:ext>
            </a:extLst>
          </p:cNvPr>
          <p:cNvSpPr txBox="1"/>
          <p:nvPr/>
        </p:nvSpPr>
        <p:spPr>
          <a:xfrm>
            <a:off x="4718886" y="3103489"/>
            <a:ext cx="126609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5400" dirty="0">
                <a:solidFill>
                  <a:schemeClr val="accent1"/>
                </a:solidFill>
                <a:latin typeface="Algerian"/>
              </a:rPr>
              <a:t>VS</a:t>
            </a:r>
          </a:p>
        </p:txBody>
      </p:sp>
    </p:spTree>
    <p:extLst>
      <p:ext uri="{BB962C8B-B14F-4D97-AF65-F5344CB8AC3E}">
        <p14:creationId xmlns:p14="http://schemas.microsoft.com/office/powerpoint/2010/main" val="168541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077E78-140B-C2F5-183D-821B27FEEE31}"/>
              </a:ext>
            </a:extLst>
          </p:cNvPr>
          <p:cNvSpPr txBox="1"/>
          <p:nvPr/>
        </p:nvSpPr>
        <p:spPr>
          <a:xfrm>
            <a:off x="4318018" y="5083648"/>
            <a:ext cx="378681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US" b="1">
                <a:latin typeface="Arial"/>
                <a:cs typeface="Arial"/>
              </a:rPr>
              <a:t>What is the meaning of DNR</a:t>
            </a:r>
          </a:p>
          <a:p>
            <a:pPr marL="285750" indent="-285750">
              <a:buFont typeface="Wingdings"/>
              <a:buChar char="§"/>
            </a:pPr>
            <a:r>
              <a:rPr lang="en-US" b="1">
                <a:latin typeface="Arial"/>
                <a:cs typeface="Arial"/>
              </a:rPr>
              <a:t>What is it used for DNR</a:t>
            </a:r>
          </a:p>
          <a:p>
            <a:r>
              <a:rPr lang="en-US" sz="1200">
                <a:latin typeface="Arial"/>
                <a:ea typeface="+mn-lt"/>
                <a:cs typeface="+mn-lt"/>
              </a:rPr>
              <a:t>                                              (Chorpenning, 2022)</a:t>
            </a:r>
            <a:endParaRPr lang="en-US" sz="1200">
              <a:latin typeface="Arial"/>
              <a:cs typeface="Arial"/>
            </a:endParaRPr>
          </a:p>
        </p:txBody>
      </p:sp>
      <p:sp>
        <p:nvSpPr>
          <p:cNvPr id="4" name="TextBox 3">
            <a:extLst>
              <a:ext uri="{FF2B5EF4-FFF2-40B4-BE49-F238E27FC236}">
                <a16:creationId xmlns:a16="http://schemas.microsoft.com/office/drawing/2014/main" id="{E97C755B-6594-FBCD-C694-144201BDD4F9}"/>
              </a:ext>
            </a:extLst>
          </p:cNvPr>
          <p:cNvSpPr txBox="1"/>
          <p:nvPr/>
        </p:nvSpPr>
        <p:spPr>
          <a:xfrm>
            <a:off x="4773061" y="1121434"/>
            <a:ext cx="395045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US" b="1">
                <a:latin typeface="Arial"/>
                <a:cs typeface="Arial"/>
              </a:rPr>
              <a:t>ADVANCED DECISION</a:t>
            </a:r>
          </a:p>
          <a:p>
            <a:pPr marL="285750" indent="-285750">
              <a:buFont typeface="Wingdings"/>
              <a:buChar char="§"/>
            </a:pPr>
            <a:r>
              <a:rPr lang="en-US" b="1">
                <a:latin typeface="Arial"/>
                <a:cs typeface="Arial"/>
              </a:rPr>
              <a:t>REJECT MEDICAL CARE</a:t>
            </a:r>
          </a:p>
          <a:p>
            <a:pPr marL="285750" indent="-285750">
              <a:buFont typeface="Wingdings"/>
              <a:buChar char="§"/>
            </a:pPr>
            <a:r>
              <a:rPr lang="en-US" b="1">
                <a:latin typeface="Arial"/>
                <a:cs typeface="Arial"/>
              </a:rPr>
              <a:t>MENTAL CAPACITY ACT 2005</a:t>
            </a:r>
          </a:p>
          <a:p>
            <a:r>
              <a:rPr lang="en-US" sz="1200" i="1">
                <a:latin typeface="Arial"/>
                <a:ea typeface="+mn-lt"/>
                <a:cs typeface="+mn-lt"/>
              </a:rPr>
              <a:t>                                (What is a living will?, </a:t>
            </a:r>
            <a:r>
              <a:rPr lang="en-US" sz="1200">
                <a:latin typeface="Arial"/>
                <a:ea typeface="+mn-lt"/>
                <a:cs typeface="+mn-lt"/>
              </a:rPr>
              <a:t>no date) </a:t>
            </a:r>
            <a:endParaRPr lang="en-US" sz="1200">
              <a:latin typeface="Arial"/>
              <a:cs typeface="Arial"/>
            </a:endParaRPr>
          </a:p>
          <a:p>
            <a:endParaRPr lang="en-US" sz="1200">
              <a:latin typeface="Arial"/>
              <a:cs typeface="Arial"/>
            </a:endParaRPr>
          </a:p>
          <a:p>
            <a:r>
              <a:rPr lang="en-US" b="1">
                <a:latin typeface="Arial"/>
                <a:cs typeface="Arial"/>
              </a:rPr>
              <a:t>                 </a:t>
            </a:r>
          </a:p>
        </p:txBody>
      </p:sp>
      <p:pic>
        <p:nvPicPr>
          <p:cNvPr id="6" name="Picture 6" descr="Text&#10;&#10;Description automatically generated">
            <a:extLst>
              <a:ext uri="{FF2B5EF4-FFF2-40B4-BE49-F238E27FC236}">
                <a16:creationId xmlns:a16="http://schemas.microsoft.com/office/drawing/2014/main" id="{B92F5599-AB91-34BC-6652-B1CBAFCBE707}"/>
              </a:ext>
            </a:extLst>
          </p:cNvPr>
          <p:cNvPicPr>
            <a:picLocks noChangeAspect="1"/>
          </p:cNvPicPr>
          <p:nvPr/>
        </p:nvPicPr>
        <p:blipFill>
          <a:blip r:embed="rId3"/>
          <a:stretch>
            <a:fillRect/>
          </a:stretch>
        </p:blipFill>
        <p:spPr>
          <a:xfrm>
            <a:off x="1245080" y="257355"/>
            <a:ext cx="3260784" cy="2432649"/>
          </a:xfrm>
          <a:prstGeom prst="rect">
            <a:avLst/>
          </a:prstGeom>
        </p:spPr>
      </p:pic>
      <p:pic>
        <p:nvPicPr>
          <p:cNvPr id="7" name="Picture 7">
            <a:extLst>
              <a:ext uri="{FF2B5EF4-FFF2-40B4-BE49-F238E27FC236}">
                <a16:creationId xmlns:a16="http://schemas.microsoft.com/office/drawing/2014/main" id="{1778FF27-E281-98CA-1042-BE20CAC142BB}"/>
              </a:ext>
            </a:extLst>
          </p:cNvPr>
          <p:cNvPicPr>
            <a:picLocks noChangeAspect="1"/>
          </p:cNvPicPr>
          <p:nvPr/>
        </p:nvPicPr>
        <p:blipFill rotWithShape="1">
          <a:blip r:embed="rId4"/>
          <a:srcRect r="592" b="10769"/>
          <a:stretch/>
        </p:blipFill>
        <p:spPr>
          <a:xfrm>
            <a:off x="8237443" y="4366417"/>
            <a:ext cx="3190880" cy="2024746"/>
          </a:xfrm>
          <a:prstGeom prst="rect">
            <a:avLst/>
          </a:prstGeom>
        </p:spPr>
      </p:pic>
      <p:sp>
        <p:nvSpPr>
          <p:cNvPr id="8" name="TextBox 7">
            <a:extLst>
              <a:ext uri="{FF2B5EF4-FFF2-40B4-BE49-F238E27FC236}">
                <a16:creationId xmlns:a16="http://schemas.microsoft.com/office/drawing/2014/main" id="{65D8F91D-DB97-4CB9-1926-33B895A3930D}"/>
              </a:ext>
            </a:extLst>
          </p:cNvPr>
          <p:cNvSpPr txBox="1"/>
          <p:nvPr/>
        </p:nvSpPr>
        <p:spPr>
          <a:xfrm>
            <a:off x="4775715" y="2611590"/>
            <a:ext cx="169984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a:latin typeface="Algerian"/>
              </a:rPr>
              <a:t>&amp;</a:t>
            </a:r>
          </a:p>
        </p:txBody>
      </p:sp>
      <p:sp>
        <p:nvSpPr>
          <p:cNvPr id="2" name="TextBox 1">
            <a:extLst>
              <a:ext uri="{FF2B5EF4-FFF2-40B4-BE49-F238E27FC236}">
                <a16:creationId xmlns:a16="http://schemas.microsoft.com/office/drawing/2014/main" id="{C11BFAD1-848B-CF16-4461-F8EC874519DE}"/>
              </a:ext>
            </a:extLst>
          </p:cNvPr>
          <p:cNvSpPr txBox="1"/>
          <p:nvPr/>
        </p:nvSpPr>
        <p:spPr>
          <a:xfrm>
            <a:off x="1175657" y="274320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404040"/>
                </a:solidFill>
                <a:latin typeface="Arial"/>
              </a:rPr>
              <a:t>(Khan, U.A. </a:t>
            </a:r>
            <a:r>
              <a:rPr lang="en-US" sz="1200" i="1" dirty="0">
                <a:solidFill>
                  <a:srgbClr val="404040"/>
                </a:solidFill>
                <a:latin typeface="Arial"/>
              </a:rPr>
              <a:t>et al., </a:t>
            </a:r>
            <a:r>
              <a:rPr lang="en-US" sz="1200" dirty="0">
                <a:solidFill>
                  <a:srgbClr val="404040"/>
                </a:solidFill>
                <a:latin typeface="Arial"/>
              </a:rPr>
              <a:t>2019)</a:t>
            </a:r>
            <a:endParaRPr lang="en-US" sz="1200" dirty="0">
              <a:latin typeface="Arial"/>
              <a:cs typeface="Arial"/>
            </a:endParaRPr>
          </a:p>
        </p:txBody>
      </p:sp>
      <p:sp>
        <p:nvSpPr>
          <p:cNvPr id="5" name="TextBox 4">
            <a:extLst>
              <a:ext uri="{FF2B5EF4-FFF2-40B4-BE49-F238E27FC236}">
                <a16:creationId xmlns:a16="http://schemas.microsoft.com/office/drawing/2014/main" id="{10282C80-9985-065C-4D39-047B4B17A964}"/>
              </a:ext>
            </a:extLst>
          </p:cNvPr>
          <p:cNvSpPr txBox="1"/>
          <p:nvPr/>
        </p:nvSpPr>
        <p:spPr>
          <a:xfrm>
            <a:off x="9285515" y="643345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404040"/>
                </a:solidFill>
                <a:latin typeface="Arial"/>
                <a:cs typeface="Arial"/>
              </a:rPr>
              <a:t>Leon, L. (no date) </a:t>
            </a:r>
            <a:endParaRPr lang="en-US" sz="1200">
              <a:latin typeface="Arial"/>
              <a:cs typeface="Arial"/>
            </a:endParaRPr>
          </a:p>
        </p:txBody>
      </p:sp>
    </p:spTree>
    <p:extLst>
      <p:ext uri="{BB962C8B-B14F-4D97-AF65-F5344CB8AC3E}">
        <p14:creationId xmlns:p14="http://schemas.microsoft.com/office/powerpoint/2010/main" val="2738176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Box 40">
            <a:extLst>
              <a:ext uri="{FF2B5EF4-FFF2-40B4-BE49-F238E27FC236}">
                <a16:creationId xmlns:a16="http://schemas.microsoft.com/office/drawing/2014/main" id="{41E59BCE-4D76-895A-5365-C12DB435EE32}"/>
              </a:ext>
            </a:extLst>
          </p:cNvPr>
          <p:cNvSpPr txBox="1"/>
          <p:nvPr/>
        </p:nvSpPr>
        <p:spPr>
          <a:xfrm>
            <a:off x="2623079" y="182453"/>
            <a:ext cx="69520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chemeClr val="accent1"/>
                </a:solidFill>
                <a:latin typeface="Algerian"/>
              </a:rPr>
              <a:t>What is Euthanasia</a:t>
            </a:r>
            <a:r>
              <a:rPr lang="en-US" sz="3600" dirty="0">
                <a:latin typeface="Algerian"/>
              </a:rPr>
              <a:t> </a:t>
            </a:r>
            <a:r>
              <a:rPr lang="en-US" sz="1200" dirty="0">
                <a:latin typeface="Arial"/>
                <a:cs typeface="Arial"/>
              </a:rPr>
              <a:t>(Augustyn, 2022)</a:t>
            </a:r>
            <a:endParaRPr lang="en-US" sz="1200" dirty="0">
              <a:latin typeface="Arial"/>
              <a:ea typeface="+mn-lt"/>
              <a:cs typeface="Arial"/>
            </a:endParaRPr>
          </a:p>
        </p:txBody>
      </p:sp>
      <p:sp>
        <p:nvSpPr>
          <p:cNvPr id="2" name="TextBox 1">
            <a:extLst>
              <a:ext uri="{FF2B5EF4-FFF2-40B4-BE49-F238E27FC236}">
                <a16:creationId xmlns:a16="http://schemas.microsoft.com/office/drawing/2014/main" id="{54DFB764-7340-00D3-3A8A-DE5153FB1867}"/>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p>
        </p:txBody>
      </p:sp>
      <p:pic>
        <p:nvPicPr>
          <p:cNvPr id="5" name="Picture 5" descr="Diagram&#10;&#10;Description automatically generated">
            <a:extLst>
              <a:ext uri="{FF2B5EF4-FFF2-40B4-BE49-F238E27FC236}">
                <a16:creationId xmlns:a16="http://schemas.microsoft.com/office/drawing/2014/main" id="{69E6225E-4EE1-D5B2-C784-919421356B67}"/>
              </a:ext>
            </a:extLst>
          </p:cNvPr>
          <p:cNvPicPr>
            <a:picLocks noChangeAspect="1"/>
          </p:cNvPicPr>
          <p:nvPr/>
        </p:nvPicPr>
        <p:blipFill>
          <a:blip r:embed="rId3"/>
          <a:stretch>
            <a:fillRect/>
          </a:stretch>
        </p:blipFill>
        <p:spPr>
          <a:xfrm>
            <a:off x="540590" y="894285"/>
            <a:ext cx="10104405" cy="5471997"/>
          </a:xfrm>
          <a:prstGeom prst="rect">
            <a:avLst/>
          </a:prstGeom>
        </p:spPr>
      </p:pic>
      <p:sp>
        <p:nvSpPr>
          <p:cNvPr id="6" name="TextBox 5">
            <a:extLst>
              <a:ext uri="{FF2B5EF4-FFF2-40B4-BE49-F238E27FC236}">
                <a16:creationId xmlns:a16="http://schemas.microsoft.com/office/drawing/2014/main" id="{C72BEC8F-E8D3-1EEA-360E-6296E94DC4AD}"/>
              </a:ext>
            </a:extLst>
          </p:cNvPr>
          <p:cNvSpPr txBox="1"/>
          <p:nvPr/>
        </p:nvSpPr>
        <p:spPr>
          <a:xfrm>
            <a:off x="3042249" y="6377796"/>
            <a:ext cx="69701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(Ministryofethics.co.uk. 2010)</a:t>
            </a:r>
            <a:r>
              <a:rPr lang="en-US">
                <a:solidFill>
                  <a:srgbClr val="000000"/>
                </a:solidFill>
                <a:latin typeface="Arial"/>
                <a:cs typeface="Arial"/>
              </a:rPr>
              <a:t>​</a:t>
            </a:r>
            <a:endParaRPr lang="en-US"/>
          </a:p>
        </p:txBody>
      </p:sp>
    </p:spTree>
    <p:extLst>
      <p:ext uri="{BB962C8B-B14F-4D97-AF65-F5344CB8AC3E}">
        <p14:creationId xmlns:p14="http://schemas.microsoft.com/office/powerpoint/2010/main" val="213999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xplosion: 8 Points 2">
            <a:extLst>
              <a:ext uri="{FF2B5EF4-FFF2-40B4-BE49-F238E27FC236}">
                <a16:creationId xmlns:a16="http://schemas.microsoft.com/office/drawing/2014/main" id="{4C5E9269-CB52-C615-9DE3-A0276E733E5D}"/>
              </a:ext>
            </a:extLst>
          </p:cNvPr>
          <p:cNvSpPr/>
          <p:nvPr/>
        </p:nvSpPr>
        <p:spPr>
          <a:xfrm>
            <a:off x="3382296" y="1656405"/>
            <a:ext cx="5432322" cy="4006644"/>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ARGUMENTS FOR </a:t>
            </a:r>
          </a:p>
          <a:p>
            <a:pPr algn="ctr"/>
            <a:r>
              <a:rPr lang="en-US" dirty="0"/>
              <a:t>EUTHANASIA</a:t>
            </a:r>
          </a:p>
          <a:p>
            <a:pPr algn="ctr"/>
            <a:endParaRPr lang="en-US"/>
          </a:p>
        </p:txBody>
      </p:sp>
      <p:sp>
        <p:nvSpPr>
          <p:cNvPr id="4" name="TextBox 3">
            <a:extLst>
              <a:ext uri="{FF2B5EF4-FFF2-40B4-BE49-F238E27FC236}">
                <a16:creationId xmlns:a16="http://schemas.microsoft.com/office/drawing/2014/main" id="{31EC300E-964E-FEE2-972A-34A2BEF3DD7F}"/>
              </a:ext>
            </a:extLst>
          </p:cNvPr>
          <p:cNvSpPr txBox="1"/>
          <p:nvPr/>
        </p:nvSpPr>
        <p:spPr>
          <a:xfrm>
            <a:off x="10630919" y="624539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mn-lt"/>
                <a:cs typeface="+mn-lt"/>
              </a:rPr>
              <a:t>(PAKHU, 2015)</a:t>
            </a:r>
          </a:p>
        </p:txBody>
      </p:sp>
      <p:sp>
        <p:nvSpPr>
          <p:cNvPr id="6" name="Arrow: Down 5">
            <a:extLst>
              <a:ext uri="{FF2B5EF4-FFF2-40B4-BE49-F238E27FC236}">
                <a16:creationId xmlns:a16="http://schemas.microsoft.com/office/drawing/2014/main" id="{9702D62B-7CAC-7383-0817-8DC10F799517}"/>
              </a:ext>
            </a:extLst>
          </p:cNvPr>
          <p:cNvSpPr/>
          <p:nvPr/>
        </p:nvSpPr>
        <p:spPr>
          <a:xfrm rot="-3300000">
            <a:off x="3559791" y="978089"/>
            <a:ext cx="272955" cy="11828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Down 8">
            <a:extLst>
              <a:ext uri="{FF2B5EF4-FFF2-40B4-BE49-F238E27FC236}">
                <a16:creationId xmlns:a16="http://schemas.microsoft.com/office/drawing/2014/main" id="{EECD5579-0CC9-67B7-35FE-F348F76779C4}"/>
              </a:ext>
            </a:extLst>
          </p:cNvPr>
          <p:cNvSpPr/>
          <p:nvPr/>
        </p:nvSpPr>
        <p:spPr>
          <a:xfrm rot="-3900000">
            <a:off x="2901415" y="2785814"/>
            <a:ext cx="295701" cy="120555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Down 10">
            <a:extLst>
              <a:ext uri="{FF2B5EF4-FFF2-40B4-BE49-F238E27FC236}">
                <a16:creationId xmlns:a16="http://schemas.microsoft.com/office/drawing/2014/main" id="{604B9361-E21D-9762-9E33-359DF4CFBF79}"/>
              </a:ext>
            </a:extLst>
          </p:cNvPr>
          <p:cNvSpPr/>
          <p:nvPr/>
        </p:nvSpPr>
        <p:spPr>
          <a:xfrm rot="6300000">
            <a:off x="7944497" y="4686304"/>
            <a:ext cx="284327" cy="15353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Down 12">
            <a:extLst>
              <a:ext uri="{FF2B5EF4-FFF2-40B4-BE49-F238E27FC236}">
                <a16:creationId xmlns:a16="http://schemas.microsoft.com/office/drawing/2014/main" id="{D5439174-F361-9B99-52E8-0AB008B0319D}"/>
              </a:ext>
            </a:extLst>
          </p:cNvPr>
          <p:cNvSpPr/>
          <p:nvPr/>
        </p:nvSpPr>
        <p:spPr>
          <a:xfrm rot="4620000">
            <a:off x="9043916" y="3004782"/>
            <a:ext cx="307074" cy="11828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Down 14">
            <a:extLst>
              <a:ext uri="{FF2B5EF4-FFF2-40B4-BE49-F238E27FC236}">
                <a16:creationId xmlns:a16="http://schemas.microsoft.com/office/drawing/2014/main" id="{8205955F-9D9A-47AC-00B8-901E48CAC71A}"/>
              </a:ext>
            </a:extLst>
          </p:cNvPr>
          <p:cNvSpPr/>
          <p:nvPr/>
        </p:nvSpPr>
        <p:spPr>
          <a:xfrm rot="3000000">
            <a:off x="8015905" y="991131"/>
            <a:ext cx="307074" cy="156949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Down 16">
            <a:extLst>
              <a:ext uri="{FF2B5EF4-FFF2-40B4-BE49-F238E27FC236}">
                <a16:creationId xmlns:a16="http://schemas.microsoft.com/office/drawing/2014/main" id="{392F29EC-5169-825C-CB3B-CD907B8A912E}"/>
              </a:ext>
            </a:extLst>
          </p:cNvPr>
          <p:cNvSpPr/>
          <p:nvPr/>
        </p:nvSpPr>
        <p:spPr>
          <a:xfrm rot="13500000">
            <a:off x="3522104" y="4400259"/>
            <a:ext cx="227464" cy="150125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83813058-F4A6-C5A9-94DD-0F5632B38B2D}"/>
              </a:ext>
            </a:extLst>
          </p:cNvPr>
          <p:cNvSpPr txBox="1"/>
          <p:nvPr/>
        </p:nvSpPr>
        <p:spPr>
          <a:xfrm>
            <a:off x="1740089" y="757450"/>
            <a:ext cx="26954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PEACEFUL DEATH</a:t>
            </a:r>
          </a:p>
        </p:txBody>
      </p:sp>
      <p:sp>
        <p:nvSpPr>
          <p:cNvPr id="19" name="TextBox 18">
            <a:extLst>
              <a:ext uri="{FF2B5EF4-FFF2-40B4-BE49-F238E27FC236}">
                <a16:creationId xmlns:a16="http://schemas.microsoft.com/office/drawing/2014/main" id="{B9A2E5DB-83F7-FCC2-FB4B-C6F6D4114462}"/>
              </a:ext>
            </a:extLst>
          </p:cNvPr>
          <p:cNvSpPr txBox="1"/>
          <p:nvPr/>
        </p:nvSpPr>
        <p:spPr>
          <a:xfrm>
            <a:off x="793846" y="2747749"/>
            <a:ext cx="24747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JOY / HAPPINESS</a:t>
            </a:r>
          </a:p>
        </p:txBody>
      </p:sp>
      <p:sp>
        <p:nvSpPr>
          <p:cNvPr id="20" name="TextBox 19">
            <a:extLst>
              <a:ext uri="{FF2B5EF4-FFF2-40B4-BE49-F238E27FC236}">
                <a16:creationId xmlns:a16="http://schemas.microsoft.com/office/drawing/2014/main" id="{DB19C519-CDDC-31FB-7136-245D7394D0FC}"/>
              </a:ext>
            </a:extLst>
          </p:cNvPr>
          <p:cNvSpPr txBox="1"/>
          <p:nvPr/>
        </p:nvSpPr>
        <p:spPr>
          <a:xfrm>
            <a:off x="844586" y="5822520"/>
            <a:ext cx="40159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NO LONG-TERM SUFFERING</a:t>
            </a:r>
          </a:p>
        </p:txBody>
      </p:sp>
      <p:sp>
        <p:nvSpPr>
          <p:cNvPr id="21" name="TextBox 20">
            <a:extLst>
              <a:ext uri="{FF2B5EF4-FFF2-40B4-BE49-F238E27FC236}">
                <a16:creationId xmlns:a16="http://schemas.microsoft.com/office/drawing/2014/main" id="{310B35B1-FDE2-E970-E266-24D98631C9CD}"/>
              </a:ext>
            </a:extLst>
          </p:cNvPr>
          <p:cNvSpPr txBox="1"/>
          <p:nvPr/>
        </p:nvSpPr>
        <p:spPr>
          <a:xfrm>
            <a:off x="8165910" y="757450"/>
            <a:ext cx="20107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DIGNITY</a:t>
            </a:r>
          </a:p>
        </p:txBody>
      </p:sp>
      <p:sp>
        <p:nvSpPr>
          <p:cNvPr id="22" name="TextBox 21">
            <a:extLst>
              <a:ext uri="{FF2B5EF4-FFF2-40B4-BE49-F238E27FC236}">
                <a16:creationId xmlns:a16="http://schemas.microsoft.com/office/drawing/2014/main" id="{E08AA704-3DB1-DDD1-E05E-9A210D26EC4B}"/>
              </a:ext>
            </a:extLst>
          </p:cNvPr>
          <p:cNvSpPr txBox="1"/>
          <p:nvPr/>
        </p:nvSpPr>
        <p:spPr>
          <a:xfrm>
            <a:off x="9460172" y="3002508"/>
            <a:ext cx="2258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OWN DECISIONS</a:t>
            </a:r>
          </a:p>
        </p:txBody>
      </p:sp>
      <p:sp>
        <p:nvSpPr>
          <p:cNvPr id="23" name="TextBox 22">
            <a:extLst>
              <a:ext uri="{FF2B5EF4-FFF2-40B4-BE49-F238E27FC236}">
                <a16:creationId xmlns:a16="http://schemas.microsoft.com/office/drawing/2014/main" id="{6FDA98CA-C3C5-30B6-B291-1FDBB27B653B}"/>
              </a:ext>
            </a:extLst>
          </p:cNvPr>
          <p:cNvSpPr txBox="1"/>
          <p:nvPr/>
        </p:nvSpPr>
        <p:spPr>
          <a:xfrm>
            <a:off x="8454788" y="5761630"/>
            <a:ext cx="14284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RIGHTS</a:t>
            </a:r>
          </a:p>
        </p:txBody>
      </p:sp>
    </p:spTree>
    <p:extLst>
      <p:ext uri="{BB962C8B-B14F-4D97-AF65-F5344CB8AC3E}">
        <p14:creationId xmlns:p14="http://schemas.microsoft.com/office/powerpoint/2010/main" val="574761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6DB3D0-943E-1E7C-8A2E-C35F41ACF570}"/>
              </a:ext>
            </a:extLst>
          </p:cNvPr>
          <p:cNvSpPr>
            <a:spLocks noGrp="1"/>
          </p:cNvSpPr>
          <p:nvPr>
            <p:ph idx="4294967295"/>
          </p:nvPr>
        </p:nvSpPr>
        <p:spPr>
          <a:xfrm>
            <a:off x="688259" y="1005298"/>
            <a:ext cx="8596313" cy="4594275"/>
          </a:xfrm>
        </p:spPr>
        <p:txBody>
          <a:bodyPr vert="horz" lIns="91440" tIns="45720" rIns="91440" bIns="45720" rtlCol="0" anchor="t">
            <a:noAutofit/>
          </a:bodyPr>
          <a:lstStyle/>
          <a:p>
            <a:pPr marL="0" indent="0">
              <a:spcBef>
                <a:spcPts val="0"/>
              </a:spcBef>
              <a:buNone/>
            </a:pPr>
            <a:r>
              <a:rPr lang="en-US" sz="3600" dirty="0">
                <a:solidFill>
                  <a:schemeClr val="accent1"/>
                </a:solidFill>
                <a:latin typeface="Arial"/>
                <a:ea typeface="+mn-lt"/>
                <a:cs typeface="+mn-lt"/>
              </a:rPr>
              <a:t>“The most important aspect of having a right to life is that one can choose whether or not to invoke it. We value the protection given by the right to life only when we want to go on living. No one can fear being killed at his or her own persistent, informed and autonomous request.” </a:t>
            </a:r>
            <a:r>
              <a:rPr lang="en-US" sz="3600" dirty="0">
                <a:ea typeface="+mn-lt"/>
                <a:cs typeface="+mn-lt"/>
              </a:rPr>
              <a:t> </a:t>
            </a:r>
            <a:endParaRPr lang="en-US" dirty="0">
              <a:solidFill>
                <a:schemeClr val="accent1"/>
              </a:solidFill>
            </a:endParaRPr>
          </a:p>
          <a:p>
            <a:pPr>
              <a:spcBef>
                <a:spcPts val="0"/>
              </a:spcBef>
            </a:pPr>
            <a:endParaRPr lang="en-US" sz="3600" dirty="0">
              <a:solidFill>
                <a:schemeClr val="accent1"/>
              </a:solidFill>
              <a:latin typeface="Arial"/>
              <a:ea typeface="+mn-lt"/>
              <a:cs typeface="+mn-lt"/>
            </a:endParaRPr>
          </a:p>
          <a:p>
            <a:endParaRPr lang="en-US" sz="3600" dirty="0">
              <a:solidFill>
                <a:schemeClr val="accent1"/>
              </a:solidFill>
              <a:latin typeface="Arial"/>
              <a:cs typeface="Arial"/>
            </a:endParaRPr>
          </a:p>
        </p:txBody>
      </p:sp>
      <p:sp>
        <p:nvSpPr>
          <p:cNvPr id="4" name="TextBox 3">
            <a:extLst>
              <a:ext uri="{FF2B5EF4-FFF2-40B4-BE49-F238E27FC236}">
                <a16:creationId xmlns:a16="http://schemas.microsoft.com/office/drawing/2014/main" id="{91B268CD-7370-2F43-5489-69519CBF62E2}"/>
              </a:ext>
            </a:extLst>
          </p:cNvPr>
          <p:cNvSpPr txBox="1"/>
          <p:nvPr/>
        </p:nvSpPr>
        <p:spPr>
          <a:xfrm>
            <a:off x="9677400" y="633443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404040"/>
                </a:solidFill>
                <a:latin typeface="Arial"/>
                <a:cs typeface="Arial"/>
              </a:rPr>
              <a:t>Singer. P. (1974) </a:t>
            </a:r>
            <a:endParaRPr lang="en-US" sz="1200">
              <a:latin typeface="Arial"/>
              <a:cs typeface="Arial"/>
            </a:endParaRPr>
          </a:p>
        </p:txBody>
      </p:sp>
    </p:spTree>
    <p:extLst>
      <p:ext uri="{BB962C8B-B14F-4D97-AF65-F5344CB8AC3E}">
        <p14:creationId xmlns:p14="http://schemas.microsoft.com/office/powerpoint/2010/main" val="2583695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xplosion: 8 Points 1">
            <a:extLst>
              <a:ext uri="{FF2B5EF4-FFF2-40B4-BE49-F238E27FC236}">
                <a16:creationId xmlns:a16="http://schemas.microsoft.com/office/drawing/2014/main" id="{8A9A342F-4F6D-DE2F-F5A2-2A56AE2DF622}"/>
              </a:ext>
            </a:extLst>
          </p:cNvPr>
          <p:cNvSpPr/>
          <p:nvPr/>
        </p:nvSpPr>
        <p:spPr>
          <a:xfrm>
            <a:off x="4474517" y="1448897"/>
            <a:ext cx="3908322" cy="3760838"/>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ARGUMENTS AGAINST</a:t>
            </a:r>
          </a:p>
          <a:p>
            <a:pPr algn="ctr"/>
            <a:r>
              <a:rPr lang="en-US" dirty="0"/>
              <a:t>EUTHANASIA</a:t>
            </a:r>
          </a:p>
        </p:txBody>
      </p:sp>
      <p:sp>
        <p:nvSpPr>
          <p:cNvPr id="3" name="TextBox 2">
            <a:extLst>
              <a:ext uri="{FF2B5EF4-FFF2-40B4-BE49-F238E27FC236}">
                <a16:creationId xmlns:a16="http://schemas.microsoft.com/office/drawing/2014/main" id="{5AC3A916-2E47-A7B6-54E6-6F6FC508F7ED}"/>
              </a:ext>
            </a:extLst>
          </p:cNvPr>
          <p:cNvSpPr txBox="1"/>
          <p:nvPr/>
        </p:nvSpPr>
        <p:spPr>
          <a:xfrm>
            <a:off x="10463596" y="645954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(PAKHU, 2015)</a:t>
            </a:r>
          </a:p>
        </p:txBody>
      </p:sp>
      <p:sp>
        <p:nvSpPr>
          <p:cNvPr id="4" name="TextBox 3">
            <a:extLst>
              <a:ext uri="{FF2B5EF4-FFF2-40B4-BE49-F238E27FC236}">
                <a16:creationId xmlns:a16="http://schemas.microsoft.com/office/drawing/2014/main" id="{58C23BB0-440D-A337-8BB0-CE5B10E25B26}"/>
              </a:ext>
            </a:extLst>
          </p:cNvPr>
          <p:cNvSpPr txBox="1"/>
          <p:nvPr/>
        </p:nvSpPr>
        <p:spPr>
          <a:xfrm>
            <a:off x="2119953" y="3306007"/>
            <a:ext cx="11964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FAITH</a:t>
            </a:r>
          </a:p>
        </p:txBody>
      </p:sp>
      <p:sp>
        <p:nvSpPr>
          <p:cNvPr id="5" name="TextBox 4">
            <a:extLst>
              <a:ext uri="{FF2B5EF4-FFF2-40B4-BE49-F238E27FC236}">
                <a16:creationId xmlns:a16="http://schemas.microsoft.com/office/drawing/2014/main" id="{65D89E4E-2A0B-763D-DD5B-1728CAF9EAA5}"/>
              </a:ext>
            </a:extLst>
          </p:cNvPr>
          <p:cNvSpPr txBox="1"/>
          <p:nvPr/>
        </p:nvSpPr>
        <p:spPr>
          <a:xfrm>
            <a:off x="2615822" y="5135458"/>
            <a:ext cx="31004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LEGAL CONSEQUENCES FOR ESCORT/ SUPPORT</a:t>
            </a:r>
          </a:p>
        </p:txBody>
      </p:sp>
      <p:sp>
        <p:nvSpPr>
          <p:cNvPr id="6" name="TextBox 5">
            <a:extLst>
              <a:ext uri="{FF2B5EF4-FFF2-40B4-BE49-F238E27FC236}">
                <a16:creationId xmlns:a16="http://schemas.microsoft.com/office/drawing/2014/main" id="{70900FFC-A35C-0537-4A15-5DDE4A8C2A2F}"/>
              </a:ext>
            </a:extLst>
          </p:cNvPr>
          <p:cNvSpPr txBox="1"/>
          <p:nvPr/>
        </p:nvSpPr>
        <p:spPr>
          <a:xfrm>
            <a:off x="1810114" y="704158"/>
            <a:ext cx="37406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UNFIMILIAR ENVIRONMENT</a:t>
            </a:r>
          </a:p>
        </p:txBody>
      </p:sp>
      <p:sp>
        <p:nvSpPr>
          <p:cNvPr id="7" name="TextBox 6">
            <a:extLst>
              <a:ext uri="{FF2B5EF4-FFF2-40B4-BE49-F238E27FC236}">
                <a16:creationId xmlns:a16="http://schemas.microsoft.com/office/drawing/2014/main" id="{E3BC2519-6D5D-E854-6434-64ED0A063168}"/>
              </a:ext>
            </a:extLst>
          </p:cNvPr>
          <p:cNvSpPr txBox="1"/>
          <p:nvPr/>
        </p:nvSpPr>
        <p:spPr>
          <a:xfrm>
            <a:off x="7888019" y="661104"/>
            <a:ext cx="29337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NOT HAVING LOVED </a:t>
            </a:r>
          </a:p>
          <a:p>
            <a:r>
              <a:rPr lang="en-US"/>
              <a:t>ONES BESIDE THEM</a:t>
            </a:r>
          </a:p>
        </p:txBody>
      </p:sp>
      <p:sp>
        <p:nvSpPr>
          <p:cNvPr id="8" name="TextBox 7">
            <a:extLst>
              <a:ext uri="{FF2B5EF4-FFF2-40B4-BE49-F238E27FC236}">
                <a16:creationId xmlns:a16="http://schemas.microsoft.com/office/drawing/2014/main" id="{77EF1C92-204F-BB3C-BC86-0CE81D9FBD62}"/>
              </a:ext>
            </a:extLst>
          </p:cNvPr>
          <p:cNvSpPr txBox="1"/>
          <p:nvPr/>
        </p:nvSpPr>
        <p:spPr>
          <a:xfrm>
            <a:off x="9189006" y="2985285"/>
            <a:ext cx="171555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DOCTORS MAY NOT WANT TO DO THIS</a:t>
            </a:r>
          </a:p>
        </p:txBody>
      </p:sp>
      <p:sp>
        <p:nvSpPr>
          <p:cNvPr id="9" name="TextBox 8">
            <a:extLst>
              <a:ext uri="{FF2B5EF4-FFF2-40B4-BE49-F238E27FC236}">
                <a16:creationId xmlns:a16="http://schemas.microsoft.com/office/drawing/2014/main" id="{B312DD48-FDB7-9971-34F8-641E0427F161}"/>
              </a:ext>
            </a:extLst>
          </p:cNvPr>
          <p:cNvSpPr txBox="1"/>
          <p:nvPr/>
        </p:nvSpPr>
        <p:spPr>
          <a:xfrm>
            <a:off x="8980226" y="3639403"/>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E81AECC4-E660-C9E7-63FE-F297694AB02F}"/>
              </a:ext>
            </a:extLst>
          </p:cNvPr>
          <p:cNvSpPr txBox="1"/>
          <p:nvPr/>
        </p:nvSpPr>
        <p:spPr>
          <a:xfrm>
            <a:off x="7166901" y="5550567"/>
            <a:ext cx="20897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SLIPPERY SLOPE</a:t>
            </a:r>
          </a:p>
        </p:txBody>
      </p:sp>
      <p:sp>
        <p:nvSpPr>
          <p:cNvPr id="18" name="Arrow: Down 17">
            <a:extLst>
              <a:ext uri="{FF2B5EF4-FFF2-40B4-BE49-F238E27FC236}">
                <a16:creationId xmlns:a16="http://schemas.microsoft.com/office/drawing/2014/main" id="{CED35E92-657D-7EB1-636F-DEEFEE884B61}"/>
              </a:ext>
            </a:extLst>
          </p:cNvPr>
          <p:cNvSpPr/>
          <p:nvPr/>
        </p:nvSpPr>
        <p:spPr>
          <a:xfrm rot="-2760000">
            <a:off x="5042521" y="1003436"/>
            <a:ext cx="295703" cy="11828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Down 18">
            <a:extLst>
              <a:ext uri="{FF2B5EF4-FFF2-40B4-BE49-F238E27FC236}">
                <a16:creationId xmlns:a16="http://schemas.microsoft.com/office/drawing/2014/main" id="{BFBF5CD3-167A-7237-7D33-FB4CFBD94B78}"/>
              </a:ext>
            </a:extLst>
          </p:cNvPr>
          <p:cNvSpPr/>
          <p:nvPr/>
        </p:nvSpPr>
        <p:spPr>
          <a:xfrm rot="15480000">
            <a:off x="3721807" y="2741632"/>
            <a:ext cx="272955" cy="121692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Down 19">
            <a:extLst>
              <a:ext uri="{FF2B5EF4-FFF2-40B4-BE49-F238E27FC236}">
                <a16:creationId xmlns:a16="http://schemas.microsoft.com/office/drawing/2014/main" id="{991ED26E-4CEC-DF87-BB0F-334BB858F2CA}"/>
              </a:ext>
            </a:extLst>
          </p:cNvPr>
          <p:cNvSpPr/>
          <p:nvPr/>
        </p:nvSpPr>
        <p:spPr>
          <a:xfrm rot="13860000">
            <a:off x="4616354" y="3919182"/>
            <a:ext cx="272955" cy="11828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Down 20">
            <a:extLst>
              <a:ext uri="{FF2B5EF4-FFF2-40B4-BE49-F238E27FC236}">
                <a16:creationId xmlns:a16="http://schemas.microsoft.com/office/drawing/2014/main" id="{93EBC954-B45A-B1AC-C368-5DCEA7BEF480}"/>
              </a:ext>
            </a:extLst>
          </p:cNvPr>
          <p:cNvSpPr/>
          <p:nvPr/>
        </p:nvSpPr>
        <p:spPr>
          <a:xfrm rot="8880000">
            <a:off x="7324948" y="4336414"/>
            <a:ext cx="307074" cy="11828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Down 21">
            <a:extLst>
              <a:ext uri="{FF2B5EF4-FFF2-40B4-BE49-F238E27FC236}">
                <a16:creationId xmlns:a16="http://schemas.microsoft.com/office/drawing/2014/main" id="{10C408C2-210F-7624-1B84-C837923AD71A}"/>
              </a:ext>
            </a:extLst>
          </p:cNvPr>
          <p:cNvSpPr/>
          <p:nvPr/>
        </p:nvSpPr>
        <p:spPr>
          <a:xfrm rot="5280000">
            <a:off x="8419045" y="2690232"/>
            <a:ext cx="261582" cy="11828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Down 22">
            <a:extLst>
              <a:ext uri="{FF2B5EF4-FFF2-40B4-BE49-F238E27FC236}">
                <a16:creationId xmlns:a16="http://schemas.microsoft.com/office/drawing/2014/main" id="{E8A2FF43-BAB5-5227-11E6-94D1A57C7BE1}"/>
              </a:ext>
            </a:extLst>
          </p:cNvPr>
          <p:cNvSpPr/>
          <p:nvPr/>
        </p:nvSpPr>
        <p:spPr>
          <a:xfrm rot="3600000">
            <a:off x="7608626" y="1172731"/>
            <a:ext cx="272955" cy="11828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75285774-FF7D-6044-DCD2-728764437094}"/>
              </a:ext>
            </a:extLst>
          </p:cNvPr>
          <p:cNvSpPr txBox="1"/>
          <p:nvPr/>
        </p:nvSpPr>
        <p:spPr>
          <a:xfrm>
            <a:off x="6952890" y="5917721"/>
            <a:ext cx="331829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mn-lt"/>
                <a:cs typeface="+mn-lt"/>
              </a:rPr>
              <a:t>Anti-euthanasia arguments (2014)</a:t>
            </a:r>
            <a:endParaRPr lang="en-US" sz="1200">
              <a:latin typeface="Arial"/>
              <a:cs typeface="Arial"/>
            </a:endParaRPr>
          </a:p>
        </p:txBody>
      </p:sp>
    </p:spTree>
    <p:extLst>
      <p:ext uri="{BB962C8B-B14F-4D97-AF65-F5344CB8AC3E}">
        <p14:creationId xmlns:p14="http://schemas.microsoft.com/office/powerpoint/2010/main" val="615019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a:extLst>
              <a:ext uri="{FF2B5EF4-FFF2-40B4-BE49-F238E27FC236}">
                <a16:creationId xmlns:a16="http://schemas.microsoft.com/office/drawing/2014/main" id="{DF6B1FD0-6EE9-7C22-33DB-918DEF66AA6A}"/>
              </a:ext>
            </a:extLst>
          </p:cNvPr>
          <p:cNvSpPr>
            <a:spLocks noGrp="1"/>
          </p:cNvSpPr>
          <p:nvPr>
            <p:ph type="title"/>
          </p:nvPr>
        </p:nvSpPr>
        <p:spPr/>
        <p:txBody>
          <a:bodyPr/>
          <a:lstStyle/>
          <a:p>
            <a:pPr>
              <a:spcBef>
                <a:spcPts val="1800"/>
              </a:spcBef>
            </a:pPr>
            <a:endParaRPr lang="en-US" sz="4000">
              <a:latin typeface="Algerian"/>
              <a:ea typeface="+mj-lt"/>
              <a:cs typeface="+mj-lt"/>
            </a:endParaRPr>
          </a:p>
          <a:p>
            <a:endParaRPr lang="en-US"/>
          </a:p>
        </p:txBody>
      </p:sp>
      <p:pic>
        <p:nvPicPr>
          <p:cNvPr id="6" name="Picture 6">
            <a:extLst>
              <a:ext uri="{FF2B5EF4-FFF2-40B4-BE49-F238E27FC236}">
                <a16:creationId xmlns:a16="http://schemas.microsoft.com/office/drawing/2014/main" id="{AB9B62D9-9B01-73D6-0988-5AB13A3FE56F}"/>
              </a:ext>
            </a:extLst>
          </p:cNvPr>
          <p:cNvPicPr>
            <a:picLocks noGrp="1" noChangeAspect="1"/>
          </p:cNvPicPr>
          <p:nvPr>
            <p:ph idx="1"/>
          </p:nvPr>
        </p:nvPicPr>
        <p:blipFill>
          <a:blip r:embed="rId3"/>
          <a:stretch>
            <a:fillRect/>
          </a:stretch>
        </p:blipFill>
        <p:spPr>
          <a:xfrm>
            <a:off x="1091242" y="1081314"/>
            <a:ext cx="8011063" cy="5250610"/>
          </a:xfrm>
        </p:spPr>
      </p:pic>
      <p:sp>
        <p:nvSpPr>
          <p:cNvPr id="3" name="TextBox 2">
            <a:extLst>
              <a:ext uri="{FF2B5EF4-FFF2-40B4-BE49-F238E27FC236}">
                <a16:creationId xmlns:a16="http://schemas.microsoft.com/office/drawing/2014/main" id="{219AE851-B51F-ACA9-F2FA-C9D49B7C0E27}"/>
              </a:ext>
            </a:extLst>
          </p:cNvPr>
          <p:cNvSpPr txBox="1"/>
          <p:nvPr/>
        </p:nvSpPr>
        <p:spPr>
          <a:xfrm>
            <a:off x="1710363" y="209330"/>
            <a:ext cx="756841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chemeClr val="accent1"/>
                </a:solidFill>
                <a:latin typeface="Algerian"/>
              </a:rPr>
              <a:t>The law on euthanasia in </a:t>
            </a:r>
            <a:r>
              <a:rPr lang="en-US" sz="3600" dirty="0" err="1">
                <a:solidFill>
                  <a:schemeClr val="accent1"/>
                </a:solidFill>
                <a:latin typeface="Algerian"/>
              </a:rPr>
              <a:t>uk</a:t>
            </a:r>
            <a:endParaRPr lang="en-US" sz="3600">
              <a:solidFill>
                <a:schemeClr val="accent1"/>
              </a:solidFill>
              <a:latin typeface="Algerian"/>
            </a:endParaRPr>
          </a:p>
        </p:txBody>
      </p:sp>
      <p:sp>
        <p:nvSpPr>
          <p:cNvPr id="7" name="TextBox 6">
            <a:extLst>
              <a:ext uri="{FF2B5EF4-FFF2-40B4-BE49-F238E27FC236}">
                <a16:creationId xmlns:a16="http://schemas.microsoft.com/office/drawing/2014/main" id="{3A4C735D-2E9E-D40D-790F-33FEE02A5B22}"/>
              </a:ext>
            </a:extLst>
          </p:cNvPr>
          <p:cNvSpPr txBox="1"/>
          <p:nvPr/>
        </p:nvSpPr>
        <p:spPr>
          <a:xfrm>
            <a:off x="6222963" y="6325153"/>
            <a:ext cx="228710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mn-lt"/>
                <a:cs typeface="+mn-lt"/>
              </a:rPr>
              <a:t>(Statista 2022)</a:t>
            </a:r>
            <a:endParaRPr lang="en-US" sz="1200" dirty="0">
              <a:latin typeface="Arial"/>
              <a:cs typeface="Arial"/>
            </a:endParaRPr>
          </a:p>
        </p:txBody>
      </p:sp>
      <p:sp>
        <p:nvSpPr>
          <p:cNvPr id="8" name="TextBox 7">
            <a:extLst>
              <a:ext uri="{FF2B5EF4-FFF2-40B4-BE49-F238E27FC236}">
                <a16:creationId xmlns:a16="http://schemas.microsoft.com/office/drawing/2014/main" id="{6E0D3C27-0D39-AEC0-50D3-DEA5F55B8369}"/>
              </a:ext>
            </a:extLst>
          </p:cNvPr>
          <p:cNvSpPr txBox="1"/>
          <p:nvPr/>
        </p:nvSpPr>
        <p:spPr>
          <a:xfrm>
            <a:off x="9031857" y="1679053"/>
            <a:ext cx="316014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US" sz="2000">
                <a:latin typeface="Arial"/>
                <a:ea typeface="+mn-lt"/>
                <a:cs typeface="+mn-lt"/>
              </a:rPr>
              <a:t>Euthanasia is prohibited in the UK and could result in either a murder or a manslaughter charge </a:t>
            </a:r>
            <a:endParaRPr lang="en-US" sz="2000">
              <a:latin typeface="Arial"/>
              <a:cs typeface="Arial"/>
            </a:endParaRPr>
          </a:p>
          <a:p>
            <a:pPr marL="285750" indent="-285750" algn="l">
              <a:buFont typeface="Wingdings"/>
              <a:buChar char="q"/>
            </a:pPr>
            <a:endParaRPr lang="en-US" sz="2000">
              <a:latin typeface="Arial"/>
              <a:cs typeface="Arial"/>
            </a:endParaRPr>
          </a:p>
        </p:txBody>
      </p:sp>
    </p:spTree>
    <p:extLst>
      <p:ext uri="{BB962C8B-B14F-4D97-AF65-F5344CB8AC3E}">
        <p14:creationId xmlns:p14="http://schemas.microsoft.com/office/powerpoint/2010/main" val="258511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1681D-2361-AD25-8165-28C060537FBB}"/>
              </a:ext>
            </a:extLst>
          </p:cNvPr>
          <p:cNvSpPr>
            <a:spLocks noGrp="1"/>
          </p:cNvSpPr>
          <p:nvPr>
            <p:ph type="title"/>
          </p:nvPr>
        </p:nvSpPr>
        <p:spPr>
          <a:xfrm>
            <a:off x="514339" y="373646"/>
            <a:ext cx="7804356" cy="1536290"/>
          </a:xfrm>
        </p:spPr>
        <p:txBody>
          <a:bodyPr>
            <a:normAutofit/>
          </a:bodyPr>
          <a:lstStyle/>
          <a:p>
            <a:r>
              <a:rPr lang="en-US" dirty="0">
                <a:latin typeface="Algerian"/>
              </a:rPr>
              <a:t>LEGISLATIONS AND POLICIES</a:t>
            </a:r>
            <a:endParaRPr lang="en-US" dirty="0">
              <a:latin typeface="Algerian"/>
              <a:ea typeface="+mj-lt"/>
              <a:cs typeface="+mj-lt"/>
            </a:endParaRPr>
          </a:p>
          <a:p>
            <a:endParaRPr lang="en-US" dirty="0"/>
          </a:p>
        </p:txBody>
      </p:sp>
      <p:sp>
        <p:nvSpPr>
          <p:cNvPr id="3" name="Content Placeholder 2">
            <a:extLst>
              <a:ext uri="{FF2B5EF4-FFF2-40B4-BE49-F238E27FC236}">
                <a16:creationId xmlns:a16="http://schemas.microsoft.com/office/drawing/2014/main" id="{672DB973-307D-15DA-BC79-9A85976228C0}"/>
              </a:ext>
            </a:extLst>
          </p:cNvPr>
          <p:cNvSpPr>
            <a:spLocks noGrp="1"/>
          </p:cNvSpPr>
          <p:nvPr>
            <p:ph idx="1"/>
          </p:nvPr>
        </p:nvSpPr>
        <p:spPr/>
        <p:txBody>
          <a:bodyPr vert="horz" lIns="91440" tIns="45720" rIns="91440" bIns="45720" rtlCol="0" anchor="t">
            <a:normAutofit/>
          </a:bodyPr>
          <a:lstStyle/>
          <a:p>
            <a:pPr marL="285750">
              <a:spcBef>
                <a:spcPts val="0"/>
              </a:spcBef>
              <a:spcAft>
                <a:spcPts val="600"/>
              </a:spcAft>
              <a:buFont typeface="Wingdings" panose="020B0604020202020204" pitchFamily="34" charset="0"/>
              <a:buChar char="q"/>
            </a:pPr>
            <a:r>
              <a:rPr lang="en-US" dirty="0">
                <a:solidFill>
                  <a:schemeClr val="tx1">
                    <a:lumMod val="50000"/>
                  </a:schemeClr>
                </a:solidFill>
                <a:ea typeface="+mn-lt"/>
                <a:cs typeface="+mn-lt"/>
              </a:rPr>
              <a:t>Human Rights Act 1998 -</a:t>
            </a:r>
            <a:endParaRPr lang="en-US" dirty="0">
              <a:solidFill>
                <a:schemeClr val="tx1">
                  <a:lumMod val="50000"/>
                </a:schemeClr>
              </a:solidFill>
            </a:endParaRPr>
          </a:p>
          <a:p>
            <a:pPr indent="-285750">
              <a:spcBef>
                <a:spcPts val="0"/>
              </a:spcBef>
              <a:spcAft>
                <a:spcPts val="600"/>
              </a:spcAft>
              <a:buFont typeface="Wingdings" charset="2"/>
              <a:buChar char="q"/>
            </a:pPr>
            <a:endParaRPr lang="en-US" dirty="0">
              <a:solidFill>
                <a:schemeClr val="tx1">
                  <a:lumMod val="50000"/>
                </a:schemeClr>
              </a:solidFill>
              <a:ea typeface="+mn-lt"/>
              <a:cs typeface="+mn-lt"/>
            </a:endParaRPr>
          </a:p>
          <a:p>
            <a:pPr marL="285750">
              <a:spcBef>
                <a:spcPts val="0"/>
              </a:spcBef>
              <a:spcAft>
                <a:spcPts val="600"/>
              </a:spcAft>
              <a:buFont typeface="Wingdings" panose="020B0604020202020204" pitchFamily="34" charset="0"/>
              <a:buChar char="q"/>
            </a:pPr>
            <a:r>
              <a:rPr lang="en-US" dirty="0">
                <a:solidFill>
                  <a:schemeClr val="tx1">
                    <a:lumMod val="50000"/>
                  </a:schemeClr>
                </a:solidFill>
                <a:ea typeface="+mn-lt"/>
                <a:cs typeface="+mn-lt"/>
              </a:rPr>
              <a:t>Equality Act 2010 -</a:t>
            </a:r>
          </a:p>
          <a:p>
            <a:pPr indent="-285750">
              <a:spcBef>
                <a:spcPts val="0"/>
              </a:spcBef>
              <a:spcAft>
                <a:spcPts val="600"/>
              </a:spcAft>
              <a:buFont typeface="Wingdings" charset="2"/>
              <a:buChar char="q"/>
            </a:pPr>
            <a:endParaRPr lang="en-US" dirty="0">
              <a:solidFill>
                <a:schemeClr val="tx1">
                  <a:lumMod val="50000"/>
                </a:schemeClr>
              </a:solidFill>
              <a:ea typeface="+mn-lt"/>
              <a:cs typeface="+mn-lt"/>
            </a:endParaRPr>
          </a:p>
          <a:p>
            <a:pPr marL="285750">
              <a:spcBef>
                <a:spcPts val="0"/>
              </a:spcBef>
              <a:spcAft>
                <a:spcPts val="600"/>
              </a:spcAft>
              <a:buFont typeface="Wingdings" panose="020B0604020202020204" pitchFamily="34" charset="0"/>
              <a:buChar char="q"/>
            </a:pPr>
            <a:r>
              <a:rPr lang="en-US" dirty="0">
                <a:solidFill>
                  <a:schemeClr val="tx1">
                    <a:lumMod val="50000"/>
                  </a:schemeClr>
                </a:solidFill>
                <a:ea typeface="+mn-lt"/>
                <a:cs typeface="+mn-lt"/>
              </a:rPr>
              <a:t>Care Act 2014 -</a:t>
            </a:r>
          </a:p>
          <a:p>
            <a:pPr marL="57150" indent="0">
              <a:spcBef>
                <a:spcPts val="0"/>
              </a:spcBef>
              <a:spcAft>
                <a:spcPts val="600"/>
              </a:spcAft>
              <a:buNone/>
            </a:pPr>
            <a:endParaRPr lang="en-US" dirty="0">
              <a:solidFill>
                <a:schemeClr val="tx1">
                  <a:lumMod val="50000"/>
                </a:schemeClr>
              </a:solidFill>
            </a:endParaRPr>
          </a:p>
          <a:p>
            <a:endParaRPr lang="en-US" dirty="0"/>
          </a:p>
        </p:txBody>
      </p:sp>
      <p:sp>
        <p:nvSpPr>
          <p:cNvPr id="5" name="TextBox 4">
            <a:extLst>
              <a:ext uri="{FF2B5EF4-FFF2-40B4-BE49-F238E27FC236}">
                <a16:creationId xmlns:a16="http://schemas.microsoft.com/office/drawing/2014/main" id="{7CA08BC9-6AD9-02EC-5C3B-2780BD86FFCF}"/>
              </a:ext>
            </a:extLst>
          </p:cNvPr>
          <p:cNvSpPr txBox="1"/>
          <p:nvPr/>
        </p:nvSpPr>
        <p:spPr>
          <a:xfrm>
            <a:off x="3045177" y="2889955"/>
            <a:ext cx="39849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dirty="0">
                <a:latin typeface="Arial"/>
                <a:cs typeface="Arial"/>
              </a:rPr>
              <a:t>Equality act 2010: Guidance</a:t>
            </a:r>
            <a:r>
              <a:rPr lang="en-US" sz="1200" dirty="0">
                <a:latin typeface="Arial"/>
                <a:cs typeface="Arial"/>
              </a:rPr>
              <a:t> (2013) </a:t>
            </a:r>
          </a:p>
        </p:txBody>
      </p:sp>
      <p:sp>
        <p:nvSpPr>
          <p:cNvPr id="6" name="TextBox 5">
            <a:extLst>
              <a:ext uri="{FF2B5EF4-FFF2-40B4-BE49-F238E27FC236}">
                <a16:creationId xmlns:a16="http://schemas.microsoft.com/office/drawing/2014/main" id="{BB71BFA3-08CF-31AB-A68E-024E426BD172}"/>
              </a:ext>
            </a:extLst>
          </p:cNvPr>
          <p:cNvSpPr txBox="1"/>
          <p:nvPr/>
        </p:nvSpPr>
        <p:spPr>
          <a:xfrm>
            <a:off x="3601884" y="219031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404040"/>
                </a:solidFill>
                <a:latin typeface="Arial"/>
                <a:cs typeface="Arial"/>
              </a:rPr>
              <a:t>Human rights act (1998)</a:t>
            </a:r>
            <a:endParaRPr lang="en-US" sz="1200">
              <a:latin typeface="Arial"/>
              <a:cs typeface="Arial"/>
            </a:endParaRPr>
          </a:p>
        </p:txBody>
      </p:sp>
      <p:sp>
        <p:nvSpPr>
          <p:cNvPr id="7" name="TextBox 6">
            <a:extLst>
              <a:ext uri="{FF2B5EF4-FFF2-40B4-BE49-F238E27FC236}">
                <a16:creationId xmlns:a16="http://schemas.microsoft.com/office/drawing/2014/main" id="{EFA41C5D-01E1-AE0A-E7B3-37B7A5DA128C}"/>
              </a:ext>
            </a:extLst>
          </p:cNvPr>
          <p:cNvSpPr txBox="1"/>
          <p:nvPr/>
        </p:nvSpPr>
        <p:spPr>
          <a:xfrm>
            <a:off x="2664178" y="3568655"/>
            <a:ext cx="39849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404040"/>
                </a:solidFill>
                <a:latin typeface="Arial"/>
                <a:cs typeface="Arial"/>
              </a:rPr>
              <a:t>The Care Act - gov.uk (2014).</a:t>
            </a:r>
            <a:endParaRPr lang="en-US" sz="1200">
              <a:latin typeface="Arial"/>
              <a:cs typeface="Arial"/>
            </a:endParaRPr>
          </a:p>
        </p:txBody>
      </p:sp>
    </p:spTree>
    <p:extLst>
      <p:ext uri="{BB962C8B-B14F-4D97-AF65-F5344CB8AC3E}">
        <p14:creationId xmlns:p14="http://schemas.microsoft.com/office/powerpoint/2010/main" val="2808986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27F34-E946-02EB-393D-80929EC5525D}"/>
              </a:ext>
            </a:extLst>
          </p:cNvPr>
          <p:cNvSpPr>
            <a:spLocks noGrp="1"/>
          </p:cNvSpPr>
          <p:nvPr>
            <p:ph type="title"/>
          </p:nvPr>
        </p:nvSpPr>
        <p:spPr>
          <a:xfrm>
            <a:off x="440872" y="145272"/>
            <a:ext cx="9971314" cy="772885"/>
          </a:xfrm>
        </p:spPr>
        <p:txBody>
          <a:bodyPr>
            <a:noAutofit/>
          </a:bodyPr>
          <a:lstStyle/>
          <a:p>
            <a:r>
              <a:rPr lang="en-US" sz="4400" dirty="0">
                <a:latin typeface="Algerian"/>
              </a:rPr>
              <a:t>SOCIAL THEORIES OF AGEING</a:t>
            </a:r>
          </a:p>
        </p:txBody>
      </p:sp>
      <p:pic>
        <p:nvPicPr>
          <p:cNvPr id="4" name="Picture 4" descr="A picture containing person&#10;&#10;Description automatically generated">
            <a:extLst>
              <a:ext uri="{FF2B5EF4-FFF2-40B4-BE49-F238E27FC236}">
                <a16:creationId xmlns:a16="http://schemas.microsoft.com/office/drawing/2014/main" id="{99424FA8-1C4C-B904-0372-3028FECA88CE}"/>
              </a:ext>
            </a:extLst>
          </p:cNvPr>
          <p:cNvPicPr>
            <a:picLocks noChangeAspect="1"/>
          </p:cNvPicPr>
          <p:nvPr/>
        </p:nvPicPr>
        <p:blipFill>
          <a:blip r:embed="rId3"/>
          <a:stretch>
            <a:fillRect/>
          </a:stretch>
        </p:blipFill>
        <p:spPr>
          <a:xfrm>
            <a:off x="1127982" y="2582308"/>
            <a:ext cx="2073173" cy="2607236"/>
          </a:xfrm>
          <a:prstGeom prst="rect">
            <a:avLst/>
          </a:prstGeom>
        </p:spPr>
      </p:pic>
      <p:pic>
        <p:nvPicPr>
          <p:cNvPr id="5" name="Picture 5" descr="Graphical user interface&#10;&#10;Description automatically generated">
            <a:extLst>
              <a:ext uri="{FF2B5EF4-FFF2-40B4-BE49-F238E27FC236}">
                <a16:creationId xmlns:a16="http://schemas.microsoft.com/office/drawing/2014/main" id="{6C11690A-9530-2EC8-2A25-8E5158E4C85A}"/>
              </a:ext>
            </a:extLst>
          </p:cNvPr>
          <p:cNvPicPr>
            <a:picLocks noChangeAspect="1"/>
          </p:cNvPicPr>
          <p:nvPr/>
        </p:nvPicPr>
        <p:blipFill rotWithShape="1">
          <a:blip r:embed="rId4"/>
          <a:srcRect l="31837" t="24590" r="32653" b="18033"/>
          <a:stretch/>
        </p:blipFill>
        <p:spPr>
          <a:xfrm>
            <a:off x="7275702" y="2489850"/>
            <a:ext cx="2072294" cy="2603625"/>
          </a:xfrm>
          <a:prstGeom prst="rect">
            <a:avLst/>
          </a:prstGeom>
        </p:spPr>
      </p:pic>
      <p:sp>
        <p:nvSpPr>
          <p:cNvPr id="7" name="TextBox 6">
            <a:extLst>
              <a:ext uri="{FF2B5EF4-FFF2-40B4-BE49-F238E27FC236}">
                <a16:creationId xmlns:a16="http://schemas.microsoft.com/office/drawing/2014/main" id="{3878F0D4-FC28-00FA-061A-694BC470581C}"/>
              </a:ext>
            </a:extLst>
          </p:cNvPr>
          <p:cNvSpPr txBox="1"/>
          <p:nvPr/>
        </p:nvSpPr>
        <p:spPr>
          <a:xfrm>
            <a:off x="598393" y="1091452"/>
            <a:ext cx="86980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US" sz="2400" b="1" dirty="0">
                <a:latin typeface="Arial"/>
                <a:ea typeface="+mn-lt"/>
                <a:cs typeface="+mn-lt"/>
              </a:rPr>
              <a:t>The two most important psychosocial are:</a:t>
            </a:r>
            <a:endParaRPr lang="en-US" dirty="0"/>
          </a:p>
        </p:txBody>
      </p:sp>
      <p:sp>
        <p:nvSpPr>
          <p:cNvPr id="8" name="TextBox 7">
            <a:extLst>
              <a:ext uri="{FF2B5EF4-FFF2-40B4-BE49-F238E27FC236}">
                <a16:creationId xmlns:a16="http://schemas.microsoft.com/office/drawing/2014/main" id="{6801ED18-2E67-8171-B2A8-A16F52CE2688}"/>
              </a:ext>
            </a:extLst>
          </p:cNvPr>
          <p:cNvSpPr txBox="1"/>
          <p:nvPr/>
        </p:nvSpPr>
        <p:spPr>
          <a:xfrm>
            <a:off x="1013011" y="2043952"/>
            <a:ext cx="34783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DISENGAGMENT THEORY</a:t>
            </a:r>
          </a:p>
        </p:txBody>
      </p:sp>
      <p:sp>
        <p:nvSpPr>
          <p:cNvPr id="9" name="TextBox 8">
            <a:extLst>
              <a:ext uri="{FF2B5EF4-FFF2-40B4-BE49-F238E27FC236}">
                <a16:creationId xmlns:a16="http://schemas.microsoft.com/office/drawing/2014/main" id="{B9A87C0B-7B4A-93E2-AB8B-A6B40B3676E2}"/>
              </a:ext>
            </a:extLst>
          </p:cNvPr>
          <p:cNvSpPr txBox="1"/>
          <p:nvPr/>
        </p:nvSpPr>
        <p:spPr>
          <a:xfrm>
            <a:off x="6472101" y="1987116"/>
            <a:ext cx="2619935" cy="3416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800"/>
              </a:spcBef>
            </a:pPr>
            <a:r>
              <a:rPr lang="en-US" b="1" dirty="0">
                <a:ea typeface="+mn-lt"/>
                <a:cs typeface="+mn-lt"/>
              </a:rPr>
              <a:t>ACTIVITY THEORY</a:t>
            </a:r>
            <a:endParaRPr lang="en-US" b="1"/>
          </a:p>
        </p:txBody>
      </p:sp>
      <p:sp>
        <p:nvSpPr>
          <p:cNvPr id="11" name="TextBox 10">
            <a:extLst>
              <a:ext uri="{FF2B5EF4-FFF2-40B4-BE49-F238E27FC236}">
                <a16:creationId xmlns:a16="http://schemas.microsoft.com/office/drawing/2014/main" id="{D54A1465-14C8-A931-D73A-8DE57F209F20}"/>
              </a:ext>
            </a:extLst>
          </p:cNvPr>
          <p:cNvSpPr txBox="1"/>
          <p:nvPr/>
        </p:nvSpPr>
        <p:spPr>
          <a:xfrm>
            <a:off x="2938502" y="1499986"/>
            <a:ext cx="1853453" cy="25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800"/>
              </a:spcBef>
            </a:pPr>
            <a:r>
              <a:rPr lang="en-US" sz="1200" dirty="0">
                <a:latin typeface="Arial"/>
                <a:cs typeface="Arial"/>
              </a:rPr>
              <a:t>(Burbank, 1986)</a:t>
            </a:r>
            <a:endParaRPr lang="en-US" sz="1200" dirty="0">
              <a:latin typeface="Arial"/>
              <a:ea typeface="+mn-lt"/>
              <a:cs typeface="Arial"/>
            </a:endParaRPr>
          </a:p>
        </p:txBody>
      </p:sp>
      <p:sp>
        <p:nvSpPr>
          <p:cNvPr id="3" name="TextBox 2">
            <a:extLst>
              <a:ext uri="{FF2B5EF4-FFF2-40B4-BE49-F238E27FC236}">
                <a16:creationId xmlns:a16="http://schemas.microsoft.com/office/drawing/2014/main" id="{16695083-A80C-AF16-E7F5-A4AA8CA765B3}"/>
              </a:ext>
            </a:extLst>
          </p:cNvPr>
          <p:cNvSpPr txBox="1"/>
          <p:nvPr/>
        </p:nvSpPr>
        <p:spPr>
          <a:xfrm>
            <a:off x="1012371" y="5279571"/>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dirty="0">
                <a:solidFill>
                  <a:srgbClr val="404040"/>
                </a:solidFill>
                <a:latin typeface="Arial"/>
              </a:rPr>
              <a:t>(Disengagement theory, </a:t>
            </a:r>
            <a:r>
              <a:rPr lang="en-US" sz="1200" dirty="0">
                <a:solidFill>
                  <a:srgbClr val="404040"/>
                </a:solidFill>
                <a:latin typeface="Arial"/>
              </a:rPr>
              <a:t>2022) </a:t>
            </a:r>
            <a:endParaRPr lang="en-US" sz="1200">
              <a:latin typeface="Arial"/>
              <a:cs typeface="Arial"/>
            </a:endParaRPr>
          </a:p>
        </p:txBody>
      </p:sp>
      <p:sp>
        <p:nvSpPr>
          <p:cNvPr id="12" name="TextBox 11">
            <a:extLst>
              <a:ext uri="{FF2B5EF4-FFF2-40B4-BE49-F238E27FC236}">
                <a16:creationId xmlns:a16="http://schemas.microsoft.com/office/drawing/2014/main" id="{D1D2CF0D-52B7-D86F-686F-78B11E54441C}"/>
              </a:ext>
            </a:extLst>
          </p:cNvPr>
          <p:cNvSpPr txBox="1"/>
          <p:nvPr/>
        </p:nvSpPr>
        <p:spPr>
          <a:xfrm>
            <a:off x="7194331" y="510540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404040"/>
                </a:solidFill>
                <a:latin typeface="Arial"/>
                <a:cs typeface="Arial"/>
              </a:rPr>
              <a:t>(Activity theory aging, (2023)</a:t>
            </a:r>
            <a:endParaRPr lang="en-US" sz="1200">
              <a:latin typeface="Arial"/>
              <a:cs typeface="Arial"/>
            </a:endParaRPr>
          </a:p>
        </p:txBody>
      </p:sp>
      <p:sp>
        <p:nvSpPr>
          <p:cNvPr id="6" name="TextBox 5">
            <a:extLst>
              <a:ext uri="{FF2B5EF4-FFF2-40B4-BE49-F238E27FC236}">
                <a16:creationId xmlns:a16="http://schemas.microsoft.com/office/drawing/2014/main" id="{37B099D3-5AA2-D48C-6637-36150AC93C4C}"/>
              </a:ext>
            </a:extLst>
          </p:cNvPr>
          <p:cNvSpPr txBox="1"/>
          <p:nvPr/>
        </p:nvSpPr>
        <p:spPr>
          <a:xfrm>
            <a:off x="970844" y="5796844"/>
            <a:ext cx="31947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1D5253"/>
                </a:solidFill>
                <a:latin typeface="Arial"/>
                <a:ea typeface="+mn-lt"/>
                <a:cs typeface="Arial"/>
              </a:rPr>
              <a:t>As they get older, they lose their social connections </a:t>
            </a:r>
            <a:endParaRPr lang="en-US" b="1">
              <a:latin typeface="Arial"/>
              <a:cs typeface="Arial"/>
            </a:endParaRPr>
          </a:p>
        </p:txBody>
      </p:sp>
      <p:sp>
        <p:nvSpPr>
          <p:cNvPr id="10" name="TextBox 9">
            <a:extLst>
              <a:ext uri="{FF2B5EF4-FFF2-40B4-BE49-F238E27FC236}">
                <a16:creationId xmlns:a16="http://schemas.microsoft.com/office/drawing/2014/main" id="{58E3CB85-5554-C4A9-5E4E-CBA89B37FE30}"/>
              </a:ext>
            </a:extLst>
          </p:cNvPr>
          <p:cNvSpPr txBox="1"/>
          <p:nvPr/>
        </p:nvSpPr>
        <p:spPr>
          <a:xfrm>
            <a:off x="1097844" y="653062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404040"/>
                </a:solidFill>
                <a:latin typeface="Arial"/>
                <a:cs typeface="Arial"/>
              </a:rPr>
              <a:t>(Nickerson, C. and Charlotte, 2023) </a:t>
            </a:r>
            <a:endParaRPr lang="en-US" sz="1200">
              <a:latin typeface="Arial"/>
              <a:cs typeface="Arial"/>
            </a:endParaRPr>
          </a:p>
        </p:txBody>
      </p:sp>
      <p:sp>
        <p:nvSpPr>
          <p:cNvPr id="13" name="TextBox 12">
            <a:extLst>
              <a:ext uri="{FF2B5EF4-FFF2-40B4-BE49-F238E27FC236}">
                <a16:creationId xmlns:a16="http://schemas.microsoft.com/office/drawing/2014/main" id="{B082ED93-70A5-CFD0-7C74-16D6FEAFF7CB}"/>
              </a:ext>
            </a:extLst>
          </p:cNvPr>
          <p:cNvSpPr txBox="1"/>
          <p:nvPr/>
        </p:nvSpPr>
        <p:spPr>
          <a:xfrm>
            <a:off x="8308622" y="640362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404040"/>
                </a:solidFill>
                <a:latin typeface="Arial"/>
              </a:rPr>
              <a:t>(</a:t>
            </a:r>
            <a:r>
              <a:rPr lang="en-US" sz="1200" dirty="0" err="1">
                <a:solidFill>
                  <a:srgbClr val="404040"/>
                </a:solidFill>
                <a:latin typeface="Arial"/>
              </a:rPr>
              <a:t>Libretexts</a:t>
            </a:r>
            <a:r>
              <a:rPr lang="en-US" sz="1200" dirty="0">
                <a:solidFill>
                  <a:srgbClr val="404040"/>
                </a:solidFill>
                <a:latin typeface="Arial"/>
              </a:rPr>
              <a:t>, 2020) </a:t>
            </a:r>
            <a:endParaRPr lang="en-US" sz="1200">
              <a:latin typeface="Arial"/>
              <a:cs typeface="Arial"/>
            </a:endParaRPr>
          </a:p>
        </p:txBody>
      </p:sp>
      <p:sp>
        <p:nvSpPr>
          <p:cNvPr id="14" name="TextBox 13">
            <a:extLst>
              <a:ext uri="{FF2B5EF4-FFF2-40B4-BE49-F238E27FC236}">
                <a16:creationId xmlns:a16="http://schemas.microsoft.com/office/drawing/2014/main" id="{FC103F4D-FB43-8B86-1395-26CE892C45E9}"/>
              </a:ext>
            </a:extLst>
          </p:cNvPr>
          <p:cNvSpPr txBox="1"/>
          <p:nvPr/>
        </p:nvSpPr>
        <p:spPr>
          <a:xfrm>
            <a:off x="6699956" y="5528734"/>
            <a:ext cx="4521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1D5253"/>
                </a:solidFill>
                <a:latin typeface="Arial"/>
                <a:cs typeface="Arial"/>
              </a:rPr>
              <a:t>Older people are happier when they continue to be active and engage in social activities.</a:t>
            </a:r>
            <a:endParaRPr lang="en-US" b="1">
              <a:latin typeface="Arial"/>
              <a:cs typeface="Arial"/>
            </a:endParaRPr>
          </a:p>
        </p:txBody>
      </p:sp>
    </p:spTree>
    <p:extLst>
      <p:ext uri="{BB962C8B-B14F-4D97-AF65-F5344CB8AC3E}">
        <p14:creationId xmlns:p14="http://schemas.microsoft.com/office/powerpoint/2010/main" val="1247487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1748C-CA3E-1F2D-C744-F162495353D7}"/>
              </a:ext>
            </a:extLst>
          </p:cNvPr>
          <p:cNvSpPr>
            <a:spLocks noGrp="1"/>
          </p:cNvSpPr>
          <p:nvPr>
            <p:ph type="title"/>
          </p:nvPr>
        </p:nvSpPr>
        <p:spPr>
          <a:xfrm>
            <a:off x="3011129" y="196943"/>
            <a:ext cx="4830097" cy="762001"/>
          </a:xfrm>
        </p:spPr>
        <p:txBody>
          <a:bodyPr/>
          <a:lstStyle/>
          <a:p>
            <a:r>
              <a:rPr lang="en-US" dirty="0">
                <a:latin typeface="Algerian"/>
              </a:rPr>
              <a:t>MASLOW'S THEORY </a:t>
            </a:r>
          </a:p>
        </p:txBody>
      </p:sp>
      <p:pic>
        <p:nvPicPr>
          <p:cNvPr id="5" name="Picture 4" descr="Diagram&#10;&#10;Description automatically generated">
            <a:extLst>
              <a:ext uri="{FF2B5EF4-FFF2-40B4-BE49-F238E27FC236}">
                <a16:creationId xmlns:a16="http://schemas.microsoft.com/office/drawing/2014/main" id="{311621FB-43C8-5557-0935-ADC9EAABB4B5}"/>
              </a:ext>
            </a:extLst>
          </p:cNvPr>
          <p:cNvPicPr>
            <a:picLocks noChangeAspect="1"/>
          </p:cNvPicPr>
          <p:nvPr/>
        </p:nvPicPr>
        <p:blipFill>
          <a:blip r:embed="rId3"/>
          <a:stretch>
            <a:fillRect/>
          </a:stretch>
        </p:blipFill>
        <p:spPr>
          <a:xfrm>
            <a:off x="1013123" y="1438852"/>
            <a:ext cx="8229992" cy="4706021"/>
          </a:xfrm>
          <a:prstGeom prst="rect">
            <a:avLst/>
          </a:prstGeom>
        </p:spPr>
      </p:pic>
      <p:sp>
        <p:nvSpPr>
          <p:cNvPr id="6" name="TextBox 5">
            <a:extLst>
              <a:ext uri="{FF2B5EF4-FFF2-40B4-BE49-F238E27FC236}">
                <a16:creationId xmlns:a16="http://schemas.microsoft.com/office/drawing/2014/main" id="{AC147E50-E582-6F36-74AA-0BF28A38C076}"/>
              </a:ext>
            </a:extLst>
          </p:cNvPr>
          <p:cNvSpPr txBox="1"/>
          <p:nvPr/>
        </p:nvSpPr>
        <p:spPr>
          <a:xfrm>
            <a:off x="8377083" y="6410632"/>
            <a:ext cx="2428567" cy="6124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Aft>
                <a:spcPts val="600"/>
              </a:spcAft>
            </a:pPr>
            <a:r>
              <a:rPr lang="en-US" sz="1200" dirty="0">
                <a:latin typeface="Arial"/>
                <a:ea typeface="+mn-lt"/>
                <a:cs typeface="+mn-lt"/>
              </a:rPr>
              <a:t>(Mcleod, 2020)</a:t>
            </a:r>
            <a:endParaRPr lang="en-US" sz="1200">
              <a:latin typeface="Arial"/>
              <a:cs typeface="Arial"/>
            </a:endParaRPr>
          </a:p>
          <a:p>
            <a:pPr algn="l"/>
            <a:endParaRPr lang="en-US" dirty="0"/>
          </a:p>
        </p:txBody>
      </p:sp>
    </p:spTree>
    <p:extLst>
      <p:ext uri="{BB962C8B-B14F-4D97-AF65-F5344CB8AC3E}">
        <p14:creationId xmlns:p14="http://schemas.microsoft.com/office/powerpoint/2010/main" val="19397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 name="Straight Connector 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Pen placed on top of a signature line">
            <a:extLst>
              <a:ext uri="{FF2B5EF4-FFF2-40B4-BE49-F238E27FC236}">
                <a16:creationId xmlns:a16="http://schemas.microsoft.com/office/drawing/2014/main" id="{4CC95308-6E71-AB47-5EE8-D15A4F8890E3}"/>
              </a:ext>
            </a:extLst>
          </p:cNvPr>
          <p:cNvPicPr>
            <a:picLocks noChangeAspect="1"/>
          </p:cNvPicPr>
          <p:nvPr/>
        </p:nvPicPr>
        <p:blipFill rotWithShape="1">
          <a:blip r:embed="rId2"/>
          <a:srcRect l="30005" r="7" b="9098"/>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B6C7F7F-312D-95C9-54D5-F81DCAE56E5E}"/>
              </a:ext>
            </a:extLst>
          </p:cNvPr>
          <p:cNvSpPr>
            <a:spLocks noGrp="1"/>
          </p:cNvSpPr>
          <p:nvPr>
            <p:ph type="title"/>
          </p:nvPr>
        </p:nvSpPr>
        <p:spPr>
          <a:xfrm>
            <a:off x="668867" y="1678666"/>
            <a:ext cx="4592093" cy="2369093"/>
          </a:xfrm>
        </p:spPr>
        <p:txBody>
          <a:bodyPr vert="horz" lIns="91440" tIns="45720" rIns="91440" bIns="45720" rtlCol="0" anchor="b">
            <a:normAutofit/>
          </a:bodyPr>
          <a:lstStyle/>
          <a:p>
            <a:pPr algn="r"/>
            <a:r>
              <a:rPr lang="en-US" sz="6000" dirty="0">
                <a:latin typeface="Algerian"/>
              </a:rPr>
              <a:t>conclusion</a:t>
            </a:r>
          </a:p>
        </p:txBody>
      </p:sp>
      <p:cxnSp>
        <p:nvCxnSpPr>
          <p:cNvPr id="20" name="Straight Connector 1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1323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0420" y="806"/>
            <a:ext cx="8596668" cy="770468"/>
          </a:xfrm>
        </p:spPr>
        <p:txBody>
          <a:bodyPr>
            <a:normAutofit/>
          </a:bodyPr>
          <a:lstStyle/>
          <a:p>
            <a:r>
              <a:rPr lang="en-US" b="1">
                <a:latin typeface="Algerian"/>
              </a:rPr>
              <a:t>REFERENCES</a:t>
            </a:r>
          </a:p>
        </p:txBody>
      </p:sp>
      <p:sp>
        <p:nvSpPr>
          <p:cNvPr id="20" name="Isosceles Triangle 12">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Picture Placeholder 5" title="An empty placeholder to add an image. Click on the placeholder and select the image that you wish to add"/>
          <p:cNvSpPr>
            <a:spLocks noGrp="1"/>
          </p:cNvSpPr>
          <p:nvPr>
            <p:ph idx="1"/>
          </p:nvPr>
        </p:nvSpPr>
        <p:spPr>
          <a:xfrm>
            <a:off x="166313" y="661990"/>
            <a:ext cx="11996636" cy="5846248"/>
          </a:xfrm>
        </p:spPr>
        <p:txBody>
          <a:bodyPr vert="horz" lIns="91440" tIns="45720" rIns="91440" bIns="45720" rtlCol="0" anchor="t">
            <a:normAutofit/>
          </a:bodyPr>
          <a:lstStyle/>
          <a:p>
            <a:pPr marL="0" indent="0">
              <a:lnSpc>
                <a:spcPct val="90000"/>
              </a:lnSpc>
              <a:buNone/>
            </a:pPr>
            <a:r>
              <a:rPr lang="en-US" sz="1200" dirty="0">
                <a:latin typeface="Arial"/>
                <a:ea typeface="+mn-lt"/>
                <a:cs typeface="+mn-lt"/>
              </a:rPr>
              <a:t>Activity theory aging (2023) </a:t>
            </a:r>
            <a:r>
              <a:rPr lang="en-US" sz="1200" i="1" dirty="0">
                <a:latin typeface="Arial"/>
                <a:ea typeface="+mn-lt"/>
                <a:cs typeface="+mn-lt"/>
              </a:rPr>
              <a:t>Wikipedia. Wikimedia Foundation</a:t>
            </a:r>
            <a:r>
              <a:rPr lang="en-US" sz="1200" dirty="0">
                <a:latin typeface="Arial"/>
                <a:ea typeface="+mn-lt"/>
                <a:cs typeface="+mn-lt"/>
              </a:rPr>
              <a:t>. Available at: </a:t>
            </a:r>
            <a:r>
              <a:rPr lang="en-US" sz="1200" dirty="0">
                <a:latin typeface="Arial"/>
                <a:ea typeface="+mn-lt"/>
                <a:cs typeface="+mn-lt"/>
                <a:hlinkClick r:id="rId2"/>
              </a:rPr>
              <a:t>https://en.wikipedia.org/wiki/Activity_theory_%28aging%29</a:t>
            </a:r>
            <a:r>
              <a:rPr lang="en-US" sz="1200">
                <a:latin typeface="Arial"/>
                <a:ea typeface="+mn-lt"/>
                <a:cs typeface="+mn-lt"/>
              </a:rPr>
              <a:t> (Accessed: 2 March 2023). </a:t>
            </a:r>
            <a:endParaRPr lang="en-US" sz="1200">
              <a:latin typeface="Arial"/>
              <a:ea typeface="+mn-lt"/>
              <a:cs typeface="Arial"/>
            </a:endParaRPr>
          </a:p>
          <a:p>
            <a:pPr marL="0" indent="0">
              <a:lnSpc>
                <a:spcPct val="90000"/>
              </a:lnSpc>
              <a:buNone/>
            </a:pPr>
            <a:endParaRPr lang="en-US" sz="1200" dirty="0">
              <a:latin typeface="Arial"/>
              <a:ea typeface="+mn-lt"/>
              <a:cs typeface="Arial"/>
            </a:endParaRPr>
          </a:p>
          <a:p>
            <a:pPr marL="0" indent="0">
              <a:spcBef>
                <a:spcPts val="0"/>
              </a:spcBef>
              <a:buNone/>
            </a:pPr>
            <a:r>
              <a:rPr lang="en-US" sz="1200" dirty="0">
                <a:latin typeface="Arial"/>
                <a:ea typeface="+mn-lt"/>
                <a:cs typeface="Arial"/>
              </a:rPr>
              <a:t>Anti-euthanasia arguments (2014) </a:t>
            </a:r>
            <a:r>
              <a:rPr lang="en-US" sz="1200" i="1" dirty="0">
                <a:latin typeface="Arial"/>
                <a:ea typeface="+mn-lt"/>
                <a:cs typeface="Arial"/>
              </a:rPr>
              <a:t>BBC. BBC</a:t>
            </a:r>
            <a:r>
              <a:rPr lang="en-US" sz="1200" dirty="0">
                <a:latin typeface="Arial"/>
                <a:ea typeface="+mn-lt"/>
                <a:cs typeface="Arial"/>
              </a:rPr>
              <a:t>. Available at: </a:t>
            </a:r>
            <a:r>
              <a:rPr lang="en-US" sz="1200" dirty="0">
                <a:latin typeface="Arial"/>
                <a:ea typeface="+mn-lt"/>
                <a:cs typeface="Arial"/>
                <a:hlinkClick r:id="rId3"/>
              </a:rPr>
              <a:t>https://www.bbc.co.uk/ethics/euthanasia/against/against_1.shtml</a:t>
            </a:r>
            <a:r>
              <a:rPr lang="en-US" sz="1200" dirty="0">
                <a:latin typeface="Arial"/>
                <a:ea typeface="+mn-lt"/>
                <a:cs typeface="Arial"/>
              </a:rPr>
              <a:t> (Accessed: 3 March 2023). </a:t>
            </a:r>
            <a:endParaRPr lang="en-US" sz="1200" dirty="0">
              <a:ea typeface="+mn-lt"/>
              <a:cs typeface="+mn-lt"/>
            </a:endParaRPr>
          </a:p>
          <a:p>
            <a:pPr marL="0" indent="0">
              <a:lnSpc>
                <a:spcPct val="90000"/>
              </a:lnSpc>
              <a:buNone/>
            </a:pPr>
            <a:r>
              <a:rPr lang="en-US" sz="1200" dirty="0">
                <a:latin typeface="Arial"/>
                <a:ea typeface="+mn-lt"/>
                <a:cs typeface="Arial"/>
              </a:rPr>
              <a:t>Augustyn, A., (2022). </a:t>
            </a:r>
            <a:r>
              <a:rPr lang="en-US" sz="1200" i="1" dirty="0">
                <a:latin typeface="Arial"/>
                <a:ea typeface="+mn-lt"/>
                <a:cs typeface="Arial"/>
              </a:rPr>
              <a:t>Euthanasia | Definition, History, &amp; Facts Encyclopedia Britannica</a:t>
            </a:r>
            <a:r>
              <a:rPr lang="en-US" sz="1200" dirty="0">
                <a:latin typeface="Arial"/>
                <a:ea typeface="+mn-lt"/>
                <a:cs typeface="Arial"/>
              </a:rPr>
              <a:t>. Available at: &lt;https://www.britannica.com/topic/euthanasia&gt; (Accessed: 21 February 2023).</a:t>
            </a:r>
            <a:endParaRPr lang="en-US" sz="1200">
              <a:latin typeface="Arial"/>
              <a:cs typeface="Arial"/>
            </a:endParaRPr>
          </a:p>
          <a:p>
            <a:pPr marL="0" indent="0">
              <a:lnSpc>
                <a:spcPct val="90000"/>
              </a:lnSpc>
              <a:spcBef>
                <a:spcPts val="0"/>
              </a:spcBef>
              <a:buNone/>
            </a:pPr>
            <a:r>
              <a:rPr lang="en-US" sz="1200" dirty="0">
                <a:latin typeface="Arial"/>
                <a:ea typeface="+mn-lt"/>
                <a:cs typeface="+mn-lt"/>
              </a:rPr>
              <a:t>Burbank, (1986) </a:t>
            </a:r>
            <a:r>
              <a:rPr lang="en-US" sz="1200" i="1" dirty="0">
                <a:latin typeface="Arial"/>
                <a:ea typeface="+mn-lt"/>
                <a:cs typeface="+mn-lt"/>
              </a:rPr>
              <a:t>“Psychosocial theories of aging,” Advances in Nursing Science,</a:t>
            </a:r>
            <a:r>
              <a:rPr lang="en-US" sz="1200" dirty="0">
                <a:latin typeface="Arial"/>
                <a:ea typeface="+mn-lt"/>
                <a:cs typeface="+mn-lt"/>
              </a:rPr>
              <a:t> 9(1), pp. 73–86. Available at: </a:t>
            </a:r>
            <a:r>
              <a:rPr lang="en-US" sz="1200" dirty="0">
                <a:latin typeface="Arial"/>
                <a:ea typeface="+mn-lt"/>
                <a:cs typeface="+mn-lt"/>
                <a:hlinkClick r:id="rId4"/>
              </a:rPr>
              <a:t>https://doi.org/10.1097/00012272-198610000-00009</a:t>
            </a:r>
            <a:r>
              <a:rPr lang="en-US" sz="1200" dirty="0">
                <a:latin typeface="Arial"/>
                <a:ea typeface="+mn-lt"/>
                <a:cs typeface="+mn-lt"/>
              </a:rPr>
              <a:t>. </a:t>
            </a:r>
          </a:p>
          <a:p>
            <a:pPr>
              <a:buNone/>
            </a:pPr>
            <a:r>
              <a:rPr lang="en-US" sz="1200" dirty="0">
                <a:latin typeface="Arial"/>
                <a:ea typeface="+mn-lt"/>
                <a:cs typeface="Arial"/>
              </a:rPr>
              <a:t>Bridging Research and policy (2022). </a:t>
            </a:r>
            <a:r>
              <a:rPr lang="en-US" sz="1200" i="1" dirty="0">
                <a:latin typeface="Arial"/>
                <a:ea typeface="+mn-lt"/>
                <a:cs typeface="Arial"/>
              </a:rPr>
              <a:t>Palliative and end of life care - post</a:t>
            </a:r>
            <a:r>
              <a:rPr lang="en-US" sz="1200" dirty="0">
                <a:latin typeface="Arial"/>
                <a:ea typeface="+mn-lt"/>
                <a:cs typeface="Arial"/>
              </a:rPr>
              <a:t>  Available at: </a:t>
            </a:r>
            <a:r>
              <a:rPr lang="en-US" sz="1200" dirty="0">
                <a:latin typeface="Arial"/>
                <a:ea typeface="+mn-lt"/>
                <a:cs typeface="Arial"/>
                <a:hlinkClick r:id="rId5"/>
              </a:rPr>
              <a:t>https://post.parliament.uk/research-briefings/post-pn-0675/</a:t>
            </a:r>
            <a:r>
              <a:rPr lang="en-US" sz="1200" dirty="0">
                <a:latin typeface="Arial"/>
                <a:ea typeface="+mn-lt"/>
                <a:cs typeface="Arial"/>
              </a:rPr>
              <a:t> (Accessed: 3 March 2023). </a:t>
            </a:r>
            <a:endParaRPr lang="en-US" sz="1200">
              <a:ea typeface="+mn-lt"/>
              <a:cs typeface="+mn-lt"/>
            </a:endParaRPr>
          </a:p>
          <a:p>
            <a:pPr marL="0" indent="0">
              <a:lnSpc>
                <a:spcPct val="90000"/>
              </a:lnSpc>
              <a:buNone/>
            </a:pPr>
            <a:r>
              <a:rPr lang="en-US" sz="1200" dirty="0">
                <a:latin typeface="Arial"/>
                <a:ea typeface="+mn-lt"/>
                <a:cs typeface="Arial"/>
              </a:rPr>
              <a:t>Care homes. (2022). Available at: &lt;https://www.ageuk.org.uk/information-advice/care/arranging-care/care-homes/#:~:text=Care%20homes%20provide%20accommodation%20and,as%20day%20trips%20or%20outings.&gt; (Accessed: 18 February 2023).</a:t>
            </a:r>
            <a:endParaRPr lang="en-US" sz="1200" dirty="0">
              <a:latin typeface="Arial"/>
              <a:cs typeface="Arial"/>
            </a:endParaRPr>
          </a:p>
          <a:p>
            <a:pPr marL="0" indent="0">
              <a:lnSpc>
                <a:spcPct val="90000"/>
              </a:lnSpc>
              <a:buNone/>
            </a:pPr>
            <a:r>
              <a:rPr lang="en-US" sz="1200" dirty="0">
                <a:latin typeface="Arial"/>
                <a:ea typeface="+mn-lt"/>
                <a:cs typeface="+mn-lt"/>
              </a:rPr>
              <a:t>Chorpenning, A., (2022) Available at: &lt;https://smartasset.com/estate-planning/living-will-vs-dnr&gt; (Accessed: 19 February 2023).</a:t>
            </a:r>
            <a:endParaRPr lang="en-US" sz="1200" dirty="0">
              <a:latin typeface="Arial"/>
              <a:cs typeface="Arial"/>
            </a:endParaRPr>
          </a:p>
          <a:p>
            <a:pPr marL="0" indent="0">
              <a:lnSpc>
                <a:spcPct val="90000"/>
              </a:lnSpc>
              <a:buNone/>
            </a:pPr>
            <a:r>
              <a:rPr lang="en-US" sz="1200" i="1" dirty="0">
                <a:latin typeface="Arial"/>
                <a:ea typeface="+mn-lt"/>
                <a:cs typeface="+mn-lt"/>
              </a:rPr>
              <a:t>Disengagement theory</a:t>
            </a:r>
            <a:r>
              <a:rPr lang="en-US" sz="1200" dirty="0">
                <a:latin typeface="Arial"/>
                <a:ea typeface="+mn-lt"/>
                <a:cs typeface="+mn-lt"/>
              </a:rPr>
              <a:t> (2022) </a:t>
            </a:r>
            <a:r>
              <a:rPr lang="en-US" sz="1200" i="1" dirty="0">
                <a:latin typeface="Arial"/>
                <a:ea typeface="+mn-lt"/>
                <a:cs typeface="+mn-lt"/>
              </a:rPr>
              <a:t>Wikipedia. Wikimedia Foundation.</a:t>
            </a:r>
            <a:r>
              <a:rPr lang="en-US" sz="1200" dirty="0">
                <a:latin typeface="Arial"/>
                <a:ea typeface="+mn-lt"/>
                <a:cs typeface="+mn-lt"/>
              </a:rPr>
              <a:t> Available at: </a:t>
            </a:r>
            <a:r>
              <a:rPr lang="en-US" sz="1200" dirty="0">
                <a:latin typeface="Arial"/>
                <a:ea typeface="+mn-lt"/>
                <a:cs typeface="+mn-lt"/>
                <a:hlinkClick r:id="rId6"/>
              </a:rPr>
              <a:t>https://en.wikipedia.org/wiki/Disengagement_theory</a:t>
            </a:r>
            <a:r>
              <a:rPr lang="en-US" sz="1200" dirty="0">
                <a:latin typeface="Arial"/>
                <a:ea typeface="+mn-lt"/>
                <a:cs typeface="+mn-lt"/>
              </a:rPr>
              <a:t> (Accessed: 2 March 2023). </a:t>
            </a:r>
          </a:p>
          <a:p>
            <a:pPr marL="0" indent="0">
              <a:lnSpc>
                <a:spcPct val="90000"/>
              </a:lnSpc>
              <a:buNone/>
            </a:pPr>
            <a:r>
              <a:rPr lang="en-US" sz="1200" dirty="0">
                <a:latin typeface="Arial"/>
                <a:ea typeface="+mn-lt"/>
                <a:cs typeface="+mn-lt"/>
              </a:rPr>
              <a:t>Equality act 2010: Guidance (2013) </a:t>
            </a:r>
            <a:r>
              <a:rPr lang="en-US" sz="1200" i="1" dirty="0">
                <a:latin typeface="Arial"/>
                <a:ea typeface="+mn-lt"/>
                <a:cs typeface="+mn-lt"/>
              </a:rPr>
              <a:t>GOV.UK</a:t>
            </a:r>
            <a:r>
              <a:rPr lang="en-US" sz="1200" dirty="0">
                <a:latin typeface="Arial"/>
                <a:ea typeface="+mn-lt"/>
                <a:cs typeface="+mn-lt"/>
              </a:rPr>
              <a:t>. Available at: </a:t>
            </a:r>
            <a:r>
              <a:rPr lang="en-US" sz="1200" dirty="0">
                <a:latin typeface="Arial"/>
                <a:ea typeface="+mn-lt"/>
                <a:cs typeface="+mn-lt"/>
                <a:hlinkClick r:id="rId7"/>
              </a:rPr>
              <a:t>https://www.gov.uk/guidance/equality-act-2010-guidance#:~:text=Print%20this%20page-,Overview,strengthening%20protection%20in%20some%20situations</a:t>
            </a:r>
            <a:r>
              <a:rPr lang="en-US" sz="1200" dirty="0">
                <a:latin typeface="Arial"/>
                <a:ea typeface="+mn-lt"/>
                <a:cs typeface="+mn-lt"/>
              </a:rPr>
              <a:t>. (Accessed: 3 March 2023). </a:t>
            </a:r>
            <a:endParaRPr lang="en-US" sz="1200">
              <a:latin typeface="Trebuchet MS" panose="020B0603020202020204"/>
              <a:ea typeface="+mn-lt"/>
              <a:cs typeface="Arial"/>
            </a:endParaRPr>
          </a:p>
          <a:p>
            <a:pPr marL="0" indent="0">
              <a:lnSpc>
                <a:spcPct val="90000"/>
              </a:lnSpc>
              <a:buNone/>
            </a:pPr>
            <a:r>
              <a:rPr lang="en-US" sz="1200" dirty="0">
                <a:latin typeface="Arial"/>
                <a:ea typeface="+mn-lt"/>
                <a:cs typeface="Arial"/>
              </a:rPr>
              <a:t>Forbes Solicitors (no date)</a:t>
            </a:r>
            <a:r>
              <a:rPr lang="en-US" sz="1200" i="1" dirty="0">
                <a:latin typeface="Arial"/>
                <a:ea typeface="+mn-lt"/>
                <a:cs typeface="Arial"/>
              </a:rPr>
              <a:t> What is a living will?</a:t>
            </a:r>
            <a:r>
              <a:rPr lang="en-US" sz="1200" dirty="0">
                <a:latin typeface="Arial"/>
                <a:ea typeface="+mn-lt"/>
                <a:cs typeface="Arial"/>
              </a:rPr>
              <a:t>  Available at: </a:t>
            </a:r>
            <a:r>
              <a:rPr lang="en-US" sz="1200" dirty="0">
                <a:latin typeface="Arial"/>
                <a:ea typeface="+mn-lt"/>
                <a:cs typeface="Arial"/>
                <a:hlinkClick r:id="rId8"/>
              </a:rPr>
              <a:t>https://www.forbessolicitors.co.uk/personal/wills/living-wills.htm</a:t>
            </a:r>
            <a:r>
              <a:rPr lang="en-US" sz="1200" dirty="0">
                <a:latin typeface="Arial"/>
                <a:ea typeface="+mn-lt"/>
                <a:cs typeface="Arial"/>
              </a:rPr>
              <a:t> (Accessed: 24 February 2023).</a:t>
            </a:r>
            <a:endParaRPr lang="en-US" sz="1200" dirty="0">
              <a:ea typeface="+mn-lt"/>
              <a:cs typeface="+mn-lt"/>
            </a:endParaRPr>
          </a:p>
          <a:p>
            <a:pPr marL="0" indent="0">
              <a:lnSpc>
                <a:spcPct val="90000"/>
              </a:lnSpc>
              <a:buNone/>
            </a:pPr>
            <a:r>
              <a:rPr lang="en-US" sz="1200" dirty="0">
                <a:latin typeface="Arial"/>
                <a:ea typeface="+mn-lt"/>
                <a:cs typeface="+mn-lt"/>
              </a:rPr>
              <a:t>FORD, M., (2022). </a:t>
            </a:r>
            <a:r>
              <a:rPr lang="en-US" sz="1200" i="1" dirty="0">
                <a:latin typeface="Arial"/>
                <a:ea typeface="+mn-lt"/>
                <a:cs typeface="+mn-lt"/>
              </a:rPr>
              <a:t>Religion and End of Life Part 1: How Different Religions View the End of Life - Center on Aging Care Sheets. Center on Aging Care Sheets.</a:t>
            </a:r>
            <a:r>
              <a:rPr lang="en-US" sz="1200" dirty="0">
                <a:latin typeface="Arial"/>
                <a:ea typeface="+mn-lt"/>
                <a:cs typeface="+mn-lt"/>
              </a:rPr>
              <a:t> Available at: &lt;https://uofazcenteronaging.co/care-sheet/providers/religion-and-end-life-part-1-how-different-religions-view-end-life/#:~:text=An%20individual's%20religious%20beliefs%20may,near%20the%20end%20of%20life.&gt; (Accessed: 18 February 2023).</a:t>
            </a:r>
            <a:endParaRPr lang="en-US" sz="1200" dirty="0">
              <a:latin typeface="Arial"/>
              <a:ea typeface="+mn-lt"/>
              <a:cs typeface="Arial"/>
            </a:endParaRPr>
          </a:p>
          <a:p>
            <a:pPr marL="0" indent="0">
              <a:lnSpc>
                <a:spcPct val="90000"/>
              </a:lnSpc>
              <a:buNone/>
            </a:pPr>
            <a:r>
              <a:rPr lang="en-US" sz="1200" dirty="0">
                <a:latin typeface="Arial"/>
                <a:ea typeface="+mn-lt"/>
                <a:cs typeface="Arial"/>
              </a:rPr>
              <a:t>Goodman, C, et al, (2016). </a:t>
            </a:r>
            <a:r>
              <a:rPr lang="en-US" sz="1200" i="1" dirty="0">
                <a:latin typeface="Arial"/>
                <a:ea typeface="+mn-lt"/>
                <a:cs typeface="Arial"/>
              </a:rPr>
              <a:t>Effective health care for older people living and dying in care homes: a realist review. BMC health services research</a:t>
            </a:r>
            <a:r>
              <a:rPr lang="en-US" sz="1200" dirty="0">
                <a:latin typeface="Arial"/>
                <a:ea typeface="+mn-lt"/>
                <a:cs typeface="Arial"/>
              </a:rPr>
              <a:t>, 16(1), pp.1-14.</a:t>
            </a:r>
            <a:endParaRPr lang="en-US" sz="1200" dirty="0">
              <a:latin typeface="Arial"/>
              <a:ea typeface="+mn-lt"/>
              <a:cs typeface="+mn-lt"/>
            </a:endParaRPr>
          </a:p>
          <a:p>
            <a:pPr marL="0" indent="0">
              <a:lnSpc>
                <a:spcPct val="90000"/>
              </a:lnSpc>
              <a:buNone/>
            </a:pPr>
            <a:r>
              <a:rPr lang="en-US" sz="1200" dirty="0">
                <a:latin typeface="Arial"/>
                <a:ea typeface="+mn-lt"/>
                <a:cs typeface="Arial"/>
              </a:rPr>
              <a:t>Harvey M. </a:t>
            </a:r>
            <a:r>
              <a:rPr lang="en-US" sz="1200" dirty="0" err="1">
                <a:latin typeface="Arial"/>
                <a:ea typeface="+mn-lt"/>
                <a:cs typeface="Arial"/>
              </a:rPr>
              <a:t>Chochinov</a:t>
            </a:r>
            <a:r>
              <a:rPr lang="en-US" sz="1200" dirty="0">
                <a:latin typeface="Arial"/>
                <a:ea typeface="+mn-lt"/>
                <a:cs typeface="Arial"/>
              </a:rPr>
              <a:t>, P., (2008).</a:t>
            </a:r>
            <a:r>
              <a:rPr lang="en-US" sz="1200" i="1" dirty="0">
                <a:latin typeface="Arial"/>
                <a:ea typeface="+mn-lt"/>
                <a:cs typeface="Arial"/>
              </a:rPr>
              <a:t> End-of-Life Care and the Elderly. Psychiatric Times.</a:t>
            </a:r>
            <a:r>
              <a:rPr lang="en-US" sz="1200" dirty="0">
                <a:latin typeface="Arial"/>
                <a:ea typeface="+mn-lt"/>
                <a:cs typeface="Arial"/>
              </a:rPr>
              <a:t> Available at: &lt;https://www.psychiatrictimes.com/view/end-life-care-and-elderly&gt; (Accessed: 14 February 2023).</a:t>
            </a:r>
            <a:endParaRPr lang="en-US" sz="1200" dirty="0">
              <a:latin typeface="Arial"/>
              <a:ea typeface="+mn-lt"/>
              <a:cs typeface="+mn-lt"/>
            </a:endParaRPr>
          </a:p>
          <a:p>
            <a:pPr marL="0" indent="0">
              <a:lnSpc>
                <a:spcPct val="90000"/>
              </a:lnSpc>
              <a:buNone/>
            </a:pPr>
            <a:r>
              <a:rPr lang="en-US" sz="1200" dirty="0">
                <a:latin typeface="Arial"/>
                <a:ea typeface="+mn-lt"/>
                <a:cs typeface="Arial"/>
              </a:rPr>
              <a:t>Hospice UK. (2023).</a:t>
            </a:r>
            <a:r>
              <a:rPr lang="en-US" sz="1200" i="1" dirty="0">
                <a:latin typeface="Arial"/>
                <a:ea typeface="+mn-lt"/>
                <a:cs typeface="Arial"/>
              </a:rPr>
              <a:t> What is hospice care?</a:t>
            </a:r>
            <a:r>
              <a:rPr lang="en-US" sz="1200" dirty="0">
                <a:latin typeface="Arial"/>
                <a:ea typeface="+mn-lt"/>
                <a:cs typeface="Arial"/>
              </a:rPr>
              <a:t>. Available at: &lt;https://www.hospiceuk.org/information-and-support/your-guide-hospice-and-end-life-care/im-looking-hospice-care/what-hospice&gt; (Accessed: 17 February 2023).</a:t>
            </a:r>
            <a:endParaRPr lang="en-US" sz="1200" dirty="0">
              <a:ea typeface="+mn-lt"/>
              <a:cs typeface="+mn-lt"/>
            </a:endParaRPr>
          </a:p>
          <a:p>
            <a:pPr marL="0" indent="0">
              <a:lnSpc>
                <a:spcPct val="90000"/>
              </a:lnSpc>
              <a:buNone/>
            </a:pPr>
            <a:endParaRPr lang="en-US" sz="1200" dirty="0">
              <a:latin typeface="Arial"/>
              <a:ea typeface="+mn-lt"/>
              <a:cs typeface="+mn-lt"/>
            </a:endParaRPr>
          </a:p>
        </p:txBody>
      </p:sp>
      <p:sp>
        <p:nvSpPr>
          <p:cNvPr id="21" name="Isosceles Triangle 14">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05820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Isosceles Triangle 19">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3" name="Rectangle 22">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Picture Placeholder 5" title="An empty placeholder to add an image. Click on the placeholder and select the image that you wish to add"/>
          <p:cNvSpPr>
            <a:spLocks noGrp="1"/>
          </p:cNvSpPr>
          <p:nvPr>
            <p:ph idx="4294967295"/>
          </p:nvPr>
        </p:nvSpPr>
        <p:spPr>
          <a:xfrm>
            <a:off x="337662" y="468869"/>
            <a:ext cx="11697079" cy="6307883"/>
          </a:xfrm>
        </p:spPr>
        <p:txBody>
          <a:bodyPr vert="horz" lIns="91440" tIns="45720" rIns="91440" bIns="45720" rtlCol="0" anchor="t">
            <a:normAutofit lnSpcReduction="10000"/>
          </a:bodyPr>
          <a:lstStyle/>
          <a:p>
            <a:pPr>
              <a:buNone/>
            </a:pPr>
            <a:r>
              <a:rPr lang="en-US" sz="1200" dirty="0">
                <a:latin typeface="Arial"/>
                <a:cs typeface="Arial"/>
              </a:rPr>
              <a:t>House of Lords Library (2023) </a:t>
            </a:r>
            <a:r>
              <a:rPr lang="en-US" sz="1200" i="1" dirty="0">
                <a:latin typeface="Arial"/>
                <a:cs typeface="Arial"/>
              </a:rPr>
              <a:t>Staff shortages in the NHS and social care sectors.</a:t>
            </a:r>
            <a:r>
              <a:rPr lang="en-US" sz="1200" dirty="0">
                <a:latin typeface="Arial"/>
                <a:cs typeface="Arial"/>
              </a:rPr>
              <a:t> Available at: </a:t>
            </a:r>
            <a:r>
              <a:rPr lang="en-US" sz="1200" dirty="0">
                <a:latin typeface="Arial"/>
                <a:cs typeface="Arial"/>
                <a:hlinkClick r:id="rId2"/>
              </a:rPr>
              <a:t>https://lordslibrary.parliament.uk/staff-shortages-in-the-nhs-and-social-care-sectors/</a:t>
            </a:r>
            <a:r>
              <a:rPr lang="en-US" sz="1200" dirty="0">
                <a:latin typeface="Arial"/>
                <a:cs typeface="Arial"/>
              </a:rPr>
              <a:t> (Accessed: 3 March 2023). </a:t>
            </a:r>
            <a:endParaRPr lang="en-US" sz="1200" dirty="0">
              <a:ea typeface="+mn-lt"/>
              <a:cs typeface="+mn-lt"/>
            </a:endParaRPr>
          </a:p>
          <a:p>
            <a:pPr marL="0" indent="0">
              <a:lnSpc>
                <a:spcPct val="90000"/>
              </a:lnSpc>
              <a:buNone/>
            </a:pPr>
            <a:r>
              <a:rPr lang="en-US" sz="1200" dirty="0">
                <a:latin typeface="Arial"/>
                <a:cs typeface="Arial"/>
              </a:rPr>
              <a:t>Human rights act (1998), </a:t>
            </a:r>
            <a:r>
              <a:rPr lang="en-US" sz="1200" i="1" dirty="0">
                <a:latin typeface="Arial"/>
                <a:cs typeface="Arial"/>
              </a:rPr>
              <a:t>Legislation.gov.uk. Statute Law Database.</a:t>
            </a:r>
            <a:r>
              <a:rPr lang="en-US" sz="1200" dirty="0">
                <a:latin typeface="Arial"/>
                <a:cs typeface="Arial"/>
              </a:rPr>
              <a:t> Available at: </a:t>
            </a:r>
            <a:r>
              <a:rPr lang="en-US" sz="1200" dirty="0">
                <a:latin typeface="Arial"/>
                <a:cs typeface="Arial"/>
                <a:hlinkClick r:id="rId3"/>
              </a:rPr>
              <a:t>https://www.legislation.gov.uk/ukpga/1998/42/contents</a:t>
            </a:r>
            <a:r>
              <a:rPr lang="en-US" sz="1200" dirty="0">
                <a:latin typeface="Arial"/>
                <a:cs typeface="Arial"/>
              </a:rPr>
              <a:t> (Accessed: March 3, 2023).</a:t>
            </a:r>
            <a:endParaRPr lang="en-US" sz="1200" dirty="0">
              <a:ea typeface="+mn-lt"/>
              <a:cs typeface="+mn-lt"/>
            </a:endParaRPr>
          </a:p>
          <a:p>
            <a:pPr marL="0" indent="0">
              <a:lnSpc>
                <a:spcPct val="90000"/>
              </a:lnSpc>
              <a:buNone/>
            </a:pPr>
            <a:r>
              <a:rPr lang="en-US" sz="1200" dirty="0">
                <a:latin typeface="Arial"/>
                <a:cs typeface="Arial"/>
              </a:rPr>
              <a:t>Kent Community Health NHS Foundation Trust. (2019). </a:t>
            </a:r>
            <a:r>
              <a:rPr lang="en-US" sz="1200" i="1" dirty="0">
                <a:latin typeface="Arial"/>
                <a:cs typeface="Arial"/>
              </a:rPr>
              <a:t>Roles in community nursing</a:t>
            </a:r>
            <a:r>
              <a:rPr lang="en-US" sz="1200" dirty="0">
                <a:latin typeface="Arial"/>
                <a:cs typeface="Arial"/>
              </a:rPr>
              <a:t>. Available at: &lt;https://www.kentcht.nhs.uk/service/community-nursing/roles-in-community-nursing/#:~:text=Community%20nurses%20visit%20housebound%20patients,life%20care%20and%20symptom%20control.&gt; (Accessed 17 February 2023</a:t>
            </a:r>
            <a:endParaRPr lang="en-US"/>
          </a:p>
          <a:p>
            <a:pPr marL="0" indent="0">
              <a:lnSpc>
                <a:spcPct val="90000"/>
              </a:lnSpc>
              <a:buNone/>
            </a:pPr>
            <a:r>
              <a:rPr lang="en-US" sz="1200" dirty="0">
                <a:latin typeface="Arial"/>
                <a:cs typeface="Arial"/>
              </a:rPr>
              <a:t>Khan, U.A. </a:t>
            </a:r>
            <a:r>
              <a:rPr lang="en-US" sz="1200" i="1" dirty="0">
                <a:latin typeface="Arial"/>
                <a:cs typeface="Arial"/>
              </a:rPr>
              <a:t>et al.</a:t>
            </a:r>
            <a:r>
              <a:rPr lang="en-US" sz="1200" dirty="0">
                <a:latin typeface="Arial"/>
                <a:cs typeface="Arial"/>
              </a:rPr>
              <a:t> (2019) </a:t>
            </a:r>
            <a:r>
              <a:rPr lang="en-US" sz="1200" i="1" dirty="0">
                <a:latin typeface="Arial"/>
                <a:cs typeface="Arial"/>
              </a:rPr>
              <a:t>Living will : Step by step procedure for executing, </a:t>
            </a:r>
            <a:r>
              <a:rPr lang="en-US" sz="1200" i="1" dirty="0" err="1">
                <a:latin typeface="Arial"/>
                <a:cs typeface="Arial"/>
              </a:rPr>
              <a:t>iPleaders</a:t>
            </a:r>
            <a:r>
              <a:rPr lang="en-US" sz="1200" dirty="0">
                <a:latin typeface="Arial"/>
                <a:cs typeface="Arial"/>
              </a:rPr>
              <a:t>. Available at: </a:t>
            </a:r>
            <a:r>
              <a:rPr lang="en-US" sz="1200" dirty="0">
                <a:latin typeface="Arial"/>
                <a:cs typeface="Arial"/>
                <a:hlinkClick r:id="rId4"/>
              </a:rPr>
              <a:t>https://blog.ipleaders.in/write-execute-living-will/</a:t>
            </a:r>
            <a:r>
              <a:rPr lang="en-US" sz="1200" dirty="0">
                <a:latin typeface="Arial"/>
                <a:cs typeface="Arial"/>
              </a:rPr>
              <a:t> (Accessed: 2 March 2023). </a:t>
            </a:r>
          </a:p>
          <a:p>
            <a:pPr>
              <a:buNone/>
            </a:pPr>
            <a:r>
              <a:rPr lang="en-US" sz="1200" dirty="0">
                <a:latin typeface="Arial"/>
                <a:cs typeface="Arial"/>
              </a:rPr>
              <a:t>Learner, S. (2020)</a:t>
            </a:r>
            <a:r>
              <a:rPr lang="en-US" sz="1200" i="1" dirty="0">
                <a:latin typeface="Arial"/>
                <a:cs typeface="Arial"/>
              </a:rPr>
              <a:t> Carehome.co.uk.</a:t>
            </a:r>
            <a:r>
              <a:rPr lang="en-US" sz="1200" dirty="0">
                <a:latin typeface="Arial"/>
                <a:cs typeface="Arial"/>
              </a:rPr>
              <a:t> Available at: </a:t>
            </a:r>
            <a:r>
              <a:rPr lang="en-US" sz="1200" dirty="0">
                <a:latin typeface="Arial"/>
                <a:cs typeface="Arial"/>
                <a:hlinkClick r:id="rId5"/>
              </a:rPr>
              <a:t>https://www.carehome.co.uk/news/article.cfm/id/1631177/demand-uk-residential-care-supply-smaller-care-homes-closure</a:t>
            </a:r>
            <a:r>
              <a:rPr lang="en-US" sz="1200" dirty="0">
                <a:latin typeface="Arial"/>
                <a:cs typeface="Arial"/>
              </a:rPr>
              <a:t> (Accessed: March 3, 2023). </a:t>
            </a:r>
            <a:endParaRPr lang="en-US" sz="1200" dirty="0">
              <a:ea typeface="+mn-lt"/>
              <a:cs typeface="+mn-lt"/>
            </a:endParaRPr>
          </a:p>
          <a:p>
            <a:pPr marL="0" indent="0">
              <a:lnSpc>
                <a:spcPct val="90000"/>
              </a:lnSpc>
              <a:buNone/>
            </a:pPr>
            <a:r>
              <a:rPr lang="en-US" sz="1200" dirty="0">
                <a:latin typeface="Arial"/>
                <a:cs typeface="Arial"/>
              </a:rPr>
              <a:t>Leon, L. (no date) </a:t>
            </a:r>
            <a:r>
              <a:rPr lang="en-US" sz="1200" i="1" dirty="0">
                <a:latin typeface="Arial"/>
                <a:cs typeface="Arial"/>
              </a:rPr>
              <a:t>DNR do not resuscitate lettering on stock photo 1939876051, Shutterstock.</a:t>
            </a:r>
            <a:r>
              <a:rPr lang="en-US" sz="1200" dirty="0">
                <a:latin typeface="Arial"/>
                <a:cs typeface="Arial"/>
              </a:rPr>
              <a:t> Available at: </a:t>
            </a:r>
            <a:r>
              <a:rPr lang="en-US" sz="1200" dirty="0">
                <a:latin typeface="Arial"/>
                <a:cs typeface="Arial"/>
                <a:hlinkClick r:id="rId6"/>
              </a:rPr>
              <a:t>https://www.shutterstock.com/image-photo/dnr-do-not-resuscitate-lettering-on-1939876051</a:t>
            </a:r>
            <a:r>
              <a:rPr lang="en-US" sz="1200" dirty="0">
                <a:latin typeface="Arial"/>
                <a:cs typeface="Arial"/>
              </a:rPr>
              <a:t> (Accessed: 2 March 2023). </a:t>
            </a:r>
          </a:p>
          <a:p>
            <a:pPr>
              <a:buNone/>
            </a:pPr>
            <a:r>
              <a:rPr lang="en-US" sz="1200" dirty="0" err="1">
                <a:latin typeface="Arial"/>
                <a:cs typeface="Arial"/>
              </a:rPr>
              <a:t>Libretexts</a:t>
            </a:r>
            <a:r>
              <a:rPr lang="en-US" sz="1200" dirty="0">
                <a:latin typeface="Arial"/>
                <a:cs typeface="Arial"/>
              </a:rPr>
              <a:t> (2020) </a:t>
            </a:r>
            <a:r>
              <a:rPr lang="en-US" sz="1200" i="1" dirty="0">
                <a:latin typeface="Arial"/>
                <a:cs typeface="Arial"/>
              </a:rPr>
              <a:t>18. 3B: Activity theory, Social Sci </a:t>
            </a:r>
            <a:r>
              <a:rPr lang="en-US" sz="1200" i="1" dirty="0" err="1">
                <a:latin typeface="Arial"/>
                <a:cs typeface="Arial"/>
              </a:rPr>
              <a:t>LibreTexts</a:t>
            </a:r>
            <a:r>
              <a:rPr lang="en-US" sz="1200" i="1" dirty="0">
                <a:latin typeface="Arial"/>
                <a:cs typeface="Arial"/>
              </a:rPr>
              <a:t>. </a:t>
            </a:r>
            <a:r>
              <a:rPr lang="en-US" sz="1200" i="1" dirty="0" err="1">
                <a:latin typeface="Arial"/>
                <a:cs typeface="Arial"/>
              </a:rPr>
              <a:t>Libretexts</a:t>
            </a:r>
            <a:r>
              <a:rPr lang="en-US" sz="1200" i="1" dirty="0">
                <a:latin typeface="Arial"/>
                <a:cs typeface="Arial"/>
              </a:rPr>
              <a:t>.</a:t>
            </a:r>
            <a:r>
              <a:rPr lang="en-US" sz="1200" dirty="0">
                <a:latin typeface="Arial"/>
                <a:cs typeface="Arial"/>
              </a:rPr>
              <a:t> Available at: </a:t>
            </a:r>
            <a:r>
              <a:rPr lang="en-US" sz="1200" dirty="0">
                <a:latin typeface="Arial"/>
                <a:cs typeface="Arial"/>
                <a:hlinkClick r:id="rId7"/>
              </a:rPr>
              <a:t>https://socialsci.libretexts.org/Bookshelves/Sociology/Introduction_to_Sociology/Book%3A_Sociology_(Boundless)/18%3A_Aging/18.03%3A_The_Functionalist_Perspective_on_Aging/18.3B%3A_Activity_Theory#:~:text=he%20belongs%20to.%E2%80%9D-,The%20activity%20theory%20of%20aging%20proposes%20that%20older%20adults%20are,limit%20an%20older%20person's%20world</a:t>
            </a:r>
            <a:r>
              <a:rPr lang="en-US" sz="1200" dirty="0">
                <a:latin typeface="Arial"/>
                <a:cs typeface="Arial"/>
              </a:rPr>
              <a:t>. (Accessed: 3 March 2023).</a:t>
            </a:r>
            <a:endParaRPr lang="en-US" sz="1200">
              <a:ea typeface="+mn-lt"/>
              <a:cs typeface="+mn-lt"/>
            </a:endParaRPr>
          </a:p>
          <a:p>
            <a:pPr>
              <a:buNone/>
            </a:pPr>
            <a:r>
              <a:rPr lang="en-US" sz="1200" dirty="0">
                <a:latin typeface="Arial"/>
                <a:cs typeface="Arial"/>
              </a:rPr>
              <a:t>Living with dying (2019) </a:t>
            </a:r>
            <a:r>
              <a:rPr lang="en-US" sz="1200" i="1" dirty="0">
                <a:latin typeface="Arial"/>
                <a:cs typeface="Arial"/>
              </a:rPr>
              <a:t>Insufficient hospice care.</a:t>
            </a:r>
            <a:r>
              <a:rPr lang="en-US" sz="1200" dirty="0">
                <a:latin typeface="Arial"/>
                <a:cs typeface="Arial"/>
              </a:rPr>
              <a:t> Available at: </a:t>
            </a:r>
            <a:r>
              <a:rPr lang="en-US" sz="1200" dirty="0">
                <a:latin typeface="Arial"/>
                <a:cs typeface="Arial"/>
                <a:hlinkClick r:id="rId8"/>
              </a:rPr>
              <a:t>https://healthtalk.org/living-dying/insufficient-hospice-care</a:t>
            </a:r>
            <a:r>
              <a:rPr lang="en-US" sz="1200" dirty="0">
                <a:latin typeface="Arial"/>
                <a:cs typeface="Arial"/>
              </a:rPr>
              <a:t> (Accessed: 3 March 2023). </a:t>
            </a:r>
            <a:endParaRPr lang="en-US" sz="1200">
              <a:ea typeface="+mn-lt"/>
              <a:cs typeface="+mn-lt"/>
            </a:endParaRPr>
          </a:p>
          <a:p>
            <a:pPr marL="0" indent="0">
              <a:lnSpc>
                <a:spcPct val="90000"/>
              </a:lnSpc>
              <a:buNone/>
            </a:pPr>
            <a:r>
              <a:rPr lang="en-US" sz="1200" dirty="0">
                <a:latin typeface="Arial"/>
                <a:cs typeface="Arial"/>
              </a:rPr>
              <a:t>Mcleod, S. (2020) </a:t>
            </a:r>
            <a:r>
              <a:rPr lang="en-US" sz="1200" i="1" dirty="0">
                <a:latin typeface="Arial"/>
                <a:cs typeface="Arial"/>
              </a:rPr>
              <a:t>Maslow's hierarchy of needs, Simply Psychology.</a:t>
            </a:r>
            <a:r>
              <a:rPr lang="en-US" sz="1200" dirty="0">
                <a:latin typeface="Arial"/>
                <a:cs typeface="Arial"/>
              </a:rPr>
              <a:t> Available at: </a:t>
            </a:r>
            <a:r>
              <a:rPr lang="en-US" sz="1200" dirty="0">
                <a:latin typeface="Arial"/>
                <a:cs typeface="Arial"/>
                <a:hlinkClick r:id="rId9"/>
              </a:rPr>
              <a:t>https://www.simplypsychology.org/maslow.html</a:t>
            </a:r>
            <a:r>
              <a:rPr lang="en-US" sz="1200" dirty="0">
                <a:latin typeface="Arial"/>
                <a:cs typeface="Arial"/>
              </a:rPr>
              <a:t> (Accessed: 26 February 2023). </a:t>
            </a:r>
            <a:endParaRPr lang="en-US" dirty="0"/>
          </a:p>
          <a:p>
            <a:pPr marL="0" indent="0">
              <a:lnSpc>
                <a:spcPct val="90000"/>
              </a:lnSpc>
              <a:buNone/>
            </a:pPr>
            <a:r>
              <a:rPr lang="en-US" sz="1200" dirty="0">
                <a:latin typeface="Arial"/>
                <a:cs typeface="Arial"/>
              </a:rPr>
              <a:t>Ministryofethics.co.uk. (2010). </a:t>
            </a:r>
            <a:r>
              <a:rPr lang="en-US" sz="1200" i="1" dirty="0">
                <a:latin typeface="Arial"/>
                <a:cs typeface="Arial"/>
              </a:rPr>
              <a:t>Do Not Attempt Resuscitation Orders - Ministry of Ethics .co.uk.</a:t>
            </a:r>
            <a:r>
              <a:rPr lang="en-US" sz="1200" dirty="0">
                <a:latin typeface="Arial"/>
                <a:cs typeface="Arial"/>
              </a:rPr>
              <a:t> Available at: &lt;https://ministryofethics.co.uk/?p=11&gt; (Accessed 18 February 2023).</a:t>
            </a:r>
          </a:p>
          <a:p>
            <a:pPr marL="0" indent="0">
              <a:lnSpc>
                <a:spcPct val="90000"/>
              </a:lnSpc>
              <a:buNone/>
            </a:pPr>
            <a:r>
              <a:rPr lang="en-US" sz="1200" dirty="0">
                <a:latin typeface="Arial"/>
                <a:cs typeface="Arial"/>
              </a:rPr>
              <a:t>National Institute on Aging. (2021a). </a:t>
            </a:r>
            <a:r>
              <a:rPr lang="en-US" sz="1200" i="1" dirty="0">
                <a:latin typeface="Arial"/>
                <a:cs typeface="Arial"/>
              </a:rPr>
              <a:t>What Are Palliative Care and Hospice Care.</a:t>
            </a:r>
            <a:r>
              <a:rPr lang="en-US" sz="1200" dirty="0">
                <a:latin typeface="Arial"/>
                <a:cs typeface="Arial"/>
              </a:rPr>
              <a:t> Available at: &lt;https://www.nia.nih.gov/health/what-are-palliative-care-and-hospice-care#:~:text=Hospice%20care%20brings%20together%20a,emotional%2C%20and%20spiritual%20support%20needed.&gt; (Accessed 17 February 2023).</a:t>
            </a:r>
          </a:p>
          <a:p>
            <a:pPr marL="0" indent="0">
              <a:lnSpc>
                <a:spcPct val="90000"/>
              </a:lnSpc>
              <a:buNone/>
            </a:pPr>
            <a:r>
              <a:rPr lang="en-US" sz="1200" dirty="0">
                <a:latin typeface="Arial"/>
                <a:cs typeface="Arial"/>
              </a:rPr>
              <a:t>National Institute on Aging. (2021b). </a:t>
            </a:r>
            <a:r>
              <a:rPr lang="en-US" sz="1200" i="1" dirty="0">
                <a:latin typeface="Arial"/>
                <a:cs typeface="Arial"/>
              </a:rPr>
              <a:t>What Are Palliative Care and Hospice Care?</a:t>
            </a:r>
            <a:r>
              <a:rPr lang="en-US" sz="1200" dirty="0">
                <a:latin typeface="Arial"/>
                <a:cs typeface="Arial"/>
              </a:rPr>
              <a:t>.  Available at: &lt;https://www.nia.nih.gov/health/what-are-palliative-care-and-hospice-care#:~:text=Hospice%20care%20brings%20together%20a,emotional%2C%20and%20spiritual%20support%20needed.&gt; (Accessed 17 February 2023).</a:t>
            </a:r>
          </a:p>
          <a:p>
            <a:pPr marL="0" indent="0">
              <a:lnSpc>
                <a:spcPct val="90000"/>
              </a:lnSpc>
              <a:buNone/>
            </a:pPr>
            <a:r>
              <a:rPr lang="en-US" sz="1200" dirty="0">
                <a:latin typeface="Arial"/>
                <a:cs typeface="Arial"/>
              </a:rPr>
              <a:t>nhs.uk. (2021). </a:t>
            </a:r>
            <a:r>
              <a:rPr lang="en-US" sz="1200" i="1" dirty="0">
                <a:latin typeface="Arial"/>
                <a:cs typeface="Arial"/>
              </a:rPr>
              <a:t>Care at home</a:t>
            </a:r>
            <a:r>
              <a:rPr lang="en-US" sz="1200" dirty="0">
                <a:latin typeface="Arial"/>
                <a:cs typeface="Arial"/>
              </a:rPr>
              <a:t>. Available at: &lt;https://www.nhs.uk/conditions/end-of-life-care/care-at-home/#:~:text=Your%20GP%20can%20arrange%20for,on%20pain%20and%20symptom%20control&gt; (Accessed 18 February 2023).</a:t>
            </a:r>
          </a:p>
          <a:p>
            <a:pPr marL="0" indent="0">
              <a:lnSpc>
                <a:spcPct val="90000"/>
              </a:lnSpc>
              <a:buNone/>
            </a:pPr>
            <a:r>
              <a:rPr lang="en-US" sz="1200" dirty="0">
                <a:latin typeface="Arial"/>
                <a:cs typeface="Arial"/>
              </a:rPr>
              <a:t>nhs.uk. (2022a).</a:t>
            </a:r>
            <a:r>
              <a:rPr lang="en-US" sz="1200" i="1" dirty="0">
                <a:latin typeface="Arial"/>
                <a:cs typeface="Arial"/>
              </a:rPr>
              <a:t> What end of life care involves</a:t>
            </a:r>
            <a:r>
              <a:rPr lang="en-US" sz="1200" dirty="0">
                <a:latin typeface="Arial"/>
                <a:cs typeface="Arial"/>
              </a:rPr>
              <a:t>. Available at: &lt;https://www.nhs.uk/conditions/end-of-life-care/what-it-involves-and-when-it-starts/&gt; (Accessed 12 February 2023).</a:t>
            </a:r>
            <a:endParaRPr lang="en-US" sz="1200" dirty="0">
              <a:ea typeface="+mn-lt"/>
              <a:cs typeface="+mn-lt"/>
            </a:endParaRPr>
          </a:p>
          <a:p>
            <a:pPr marL="0" indent="0">
              <a:lnSpc>
                <a:spcPct val="90000"/>
              </a:lnSpc>
              <a:buNone/>
            </a:pPr>
            <a:endParaRPr lang="en-US" sz="1200" dirty="0">
              <a:latin typeface="Arial"/>
              <a:cs typeface="Arial"/>
            </a:endParaRPr>
          </a:p>
          <a:p>
            <a:pPr>
              <a:lnSpc>
                <a:spcPct val="90000"/>
              </a:lnSpc>
            </a:pPr>
            <a:endParaRPr lang="en-US" sz="900"/>
          </a:p>
          <a:p>
            <a:pPr>
              <a:lnSpc>
                <a:spcPct val="90000"/>
              </a:lnSpc>
            </a:pPr>
            <a:endParaRPr lang="en-US" sz="900"/>
          </a:p>
          <a:p>
            <a:pPr>
              <a:lnSpc>
                <a:spcPct val="90000"/>
              </a:lnSpc>
            </a:pPr>
            <a:endParaRPr lang="en-US" sz="900"/>
          </a:p>
        </p:txBody>
      </p:sp>
      <p:sp>
        <p:nvSpPr>
          <p:cNvPr id="27" name="Isosceles Triangle 26">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70975608"/>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3" name="Rectangle 22">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Picture Placeholder 5" title="An empty placeholder to add an image. Click on the placeholder and select the image that you wish to add"/>
          <p:cNvSpPr>
            <a:spLocks noGrp="1"/>
          </p:cNvSpPr>
          <p:nvPr>
            <p:ph idx="4294967295"/>
          </p:nvPr>
        </p:nvSpPr>
        <p:spPr>
          <a:xfrm>
            <a:off x="255011" y="495478"/>
            <a:ext cx="11709576" cy="6097023"/>
          </a:xfrm>
        </p:spPr>
        <p:txBody>
          <a:bodyPr vert="horz" lIns="91440" tIns="45720" rIns="91440" bIns="45720" rtlCol="0" anchor="t">
            <a:normAutofit/>
          </a:bodyPr>
          <a:lstStyle/>
          <a:p>
            <a:pPr marL="0" indent="0">
              <a:lnSpc>
                <a:spcPct val="90000"/>
              </a:lnSpc>
              <a:buNone/>
            </a:pPr>
            <a:r>
              <a:rPr lang="en-US" sz="1200" dirty="0">
                <a:latin typeface="Arial"/>
                <a:cs typeface="Arial"/>
              </a:rPr>
              <a:t>nhs.uk. (2022b). </a:t>
            </a:r>
            <a:r>
              <a:rPr lang="en-US" sz="1200" i="1" dirty="0">
                <a:latin typeface="Arial"/>
                <a:cs typeface="Arial"/>
              </a:rPr>
              <a:t>What end of life care involves</a:t>
            </a:r>
            <a:r>
              <a:rPr lang="en-US" sz="1200" dirty="0">
                <a:latin typeface="Arial"/>
                <a:cs typeface="Arial"/>
              </a:rPr>
              <a:t>. Available at: &lt;https://www.nhs.uk/conditions/end-of-life-care/what-it-involves-and-when-it-starts/#:~:text=If%20you%20are%20being%20cared,in%20caring%20for%20you%20too.&gt; (Accessed 14 February 2023).</a:t>
            </a:r>
            <a:endParaRPr lang="en-US" sz="1200" dirty="0">
              <a:ea typeface="+mn-lt"/>
              <a:cs typeface="+mn-lt"/>
            </a:endParaRPr>
          </a:p>
          <a:p>
            <a:pPr marL="0" indent="0">
              <a:lnSpc>
                <a:spcPct val="90000"/>
              </a:lnSpc>
              <a:buNone/>
            </a:pPr>
            <a:r>
              <a:rPr lang="en-US" sz="1200" dirty="0">
                <a:latin typeface="Arial"/>
                <a:cs typeface="Arial"/>
              </a:rPr>
              <a:t>nhs.uk. (2022c). </a:t>
            </a:r>
            <a:r>
              <a:rPr lang="en-US" sz="1200" i="1" dirty="0">
                <a:latin typeface="Arial"/>
                <a:cs typeface="Arial"/>
              </a:rPr>
              <a:t>Being cared for in hospital.</a:t>
            </a:r>
            <a:r>
              <a:rPr lang="en-US" sz="1200" dirty="0">
                <a:latin typeface="Arial"/>
                <a:cs typeface="Arial"/>
              </a:rPr>
              <a:t> Available at: &lt;https://www.nhs.uk/conditions/end-of-life-care/hospital-care/#:~:text=When%20there%20is%20no%20cure,tailored%20to%20your%20individual%20needs.&gt; (Accessed 18 February 2023).</a:t>
            </a:r>
            <a:endParaRPr lang="en-US" sz="1200" dirty="0">
              <a:ea typeface="+mn-lt"/>
              <a:cs typeface="+mn-lt"/>
            </a:endParaRPr>
          </a:p>
          <a:p>
            <a:pPr marL="0" indent="0">
              <a:lnSpc>
                <a:spcPct val="90000"/>
              </a:lnSpc>
              <a:buNone/>
            </a:pPr>
            <a:r>
              <a:rPr lang="en-US" sz="1200" dirty="0">
                <a:latin typeface="Arial"/>
                <a:cs typeface="Arial"/>
              </a:rPr>
              <a:t>nice guideline, (2019). </a:t>
            </a:r>
            <a:r>
              <a:rPr lang="en-US" sz="1200" i="1" dirty="0">
                <a:latin typeface="Arial"/>
                <a:cs typeface="Arial"/>
              </a:rPr>
              <a:t>End of life care for adults: service delivery.</a:t>
            </a:r>
            <a:r>
              <a:rPr lang="en-US" sz="1200" dirty="0">
                <a:latin typeface="Arial"/>
                <a:cs typeface="Arial"/>
              </a:rPr>
              <a:t> P.16.</a:t>
            </a:r>
            <a:endParaRPr lang="en-US" sz="1200" dirty="0">
              <a:ea typeface="+mn-lt"/>
              <a:cs typeface="+mn-lt"/>
            </a:endParaRPr>
          </a:p>
          <a:p>
            <a:pPr marL="0" indent="0">
              <a:lnSpc>
                <a:spcPct val="90000"/>
              </a:lnSpc>
              <a:buNone/>
            </a:pPr>
            <a:r>
              <a:rPr lang="en-US" sz="1200" dirty="0">
                <a:latin typeface="Arial"/>
                <a:cs typeface="Arial"/>
              </a:rPr>
              <a:t>Nickerson, C. and Charlotte (2023) </a:t>
            </a:r>
            <a:r>
              <a:rPr lang="en-US" sz="1200" i="1" dirty="0">
                <a:latin typeface="Arial"/>
                <a:cs typeface="Arial"/>
              </a:rPr>
              <a:t>Disengagement theory of aging, Simply Psychology - Study Guides for Psychology Students.</a:t>
            </a:r>
            <a:r>
              <a:rPr lang="en-US" sz="1200" dirty="0">
                <a:latin typeface="Arial"/>
                <a:cs typeface="Arial"/>
              </a:rPr>
              <a:t> Available at: </a:t>
            </a:r>
            <a:r>
              <a:rPr lang="en-US" sz="1200" dirty="0">
                <a:latin typeface="Arial"/>
                <a:cs typeface="Arial"/>
                <a:hlinkClick r:id="rId2"/>
              </a:rPr>
              <a:t>https://simplypsychology.org/disengagement-theory.html</a:t>
            </a:r>
            <a:r>
              <a:rPr lang="en-US" sz="1200" dirty="0">
                <a:latin typeface="Arial"/>
                <a:cs typeface="Arial"/>
              </a:rPr>
              <a:t> (Accessed: 3 March 2023).</a:t>
            </a:r>
            <a:r>
              <a:rPr lang="en-US" sz="1200" dirty="0">
                <a:latin typeface="Trebuchet MS"/>
                <a:cs typeface="Arial"/>
              </a:rPr>
              <a:t> </a:t>
            </a:r>
            <a:endParaRPr lang="en-US" sz="1200">
              <a:ea typeface="+mn-lt"/>
              <a:cs typeface="+mn-lt"/>
            </a:endParaRPr>
          </a:p>
          <a:p>
            <a:pPr marL="0" indent="0">
              <a:lnSpc>
                <a:spcPct val="90000"/>
              </a:lnSpc>
              <a:buNone/>
            </a:pPr>
            <a:r>
              <a:rPr lang="en-US" sz="1200" dirty="0">
                <a:latin typeface="Arial"/>
                <a:cs typeface="Arial"/>
              </a:rPr>
              <a:t>PAKHU, J.O.S.E.P.H. (2015) </a:t>
            </a:r>
            <a:r>
              <a:rPr lang="en-US" sz="1200" i="1" dirty="0">
                <a:latin typeface="Arial"/>
                <a:cs typeface="Arial"/>
              </a:rPr>
              <a:t>Repositorio.ucp.pt, DEBATE ON EUTHANASIA (PROS AND CONS).</a:t>
            </a:r>
            <a:r>
              <a:rPr lang="en-US" sz="1200" dirty="0">
                <a:latin typeface="Arial"/>
                <a:cs typeface="Arial"/>
              </a:rPr>
              <a:t> Available at: </a:t>
            </a:r>
            <a:r>
              <a:rPr lang="en-US" sz="1200" dirty="0">
                <a:latin typeface="Arial"/>
                <a:cs typeface="Arial"/>
                <a:hlinkClick r:id="rId3"/>
              </a:rPr>
              <a:t>https://repositorio.ucp.pt/bitstream/10400.14/18991/1/18991.pdf</a:t>
            </a:r>
            <a:r>
              <a:rPr lang="en-US" sz="1200" dirty="0">
                <a:latin typeface="Arial"/>
                <a:cs typeface="Arial"/>
              </a:rPr>
              <a:t> (Accessed: 24 February 2023). </a:t>
            </a:r>
            <a:endParaRPr lang="en-US"/>
          </a:p>
          <a:p>
            <a:pPr>
              <a:buNone/>
            </a:pPr>
            <a:r>
              <a:rPr lang="en-US" sz="1200" dirty="0" err="1">
                <a:latin typeface="Arial"/>
                <a:cs typeface="Arial"/>
              </a:rPr>
              <a:t>Palliativecareggc</a:t>
            </a:r>
            <a:r>
              <a:rPr lang="en-US" sz="1200" dirty="0">
                <a:latin typeface="Arial"/>
                <a:cs typeface="Arial"/>
              </a:rPr>
              <a:t> (2015). </a:t>
            </a:r>
            <a:r>
              <a:rPr lang="en-US" sz="1200" i="1" dirty="0">
                <a:latin typeface="Arial"/>
                <a:cs typeface="Arial"/>
              </a:rPr>
              <a:t>WHAT CAN ALL SOCIAL WORKERS DO?</a:t>
            </a:r>
            <a:r>
              <a:rPr lang="en-US" sz="1200" dirty="0">
                <a:latin typeface="Arial"/>
                <a:cs typeface="Arial"/>
              </a:rPr>
              <a:t>. Available at: &lt;https://www.palliativecareggc.org.uk/wp-content/uploads/2018/06/The-Role-of-social-workers-in-palliative-end-of-life-and-bereavement-care.pdf&gt; (Accessed: 17 February 2023).</a:t>
            </a:r>
            <a:endParaRPr lang="en-US" sz="1200" dirty="0">
              <a:ea typeface="+mn-lt"/>
              <a:cs typeface="+mn-lt"/>
            </a:endParaRPr>
          </a:p>
          <a:p>
            <a:pPr>
              <a:buNone/>
            </a:pPr>
            <a:r>
              <a:rPr lang="en-US" sz="1200" dirty="0">
                <a:latin typeface="Arial"/>
                <a:cs typeface="Arial"/>
              </a:rPr>
              <a:t>Rowan Hospice (2016). </a:t>
            </a:r>
            <a:r>
              <a:rPr lang="en-US" sz="1200" i="1" dirty="0">
                <a:latin typeface="Arial"/>
                <a:cs typeface="Arial"/>
              </a:rPr>
              <a:t>The Six Steps to Success </a:t>
            </a:r>
            <a:r>
              <a:rPr lang="en-US" sz="1200" i="1" dirty="0" err="1">
                <a:latin typeface="Arial"/>
                <a:cs typeface="Arial"/>
              </a:rPr>
              <a:t>Programme</a:t>
            </a:r>
            <a:r>
              <a:rPr lang="en-US" sz="1200" dirty="0">
                <a:latin typeface="Arial"/>
                <a:cs typeface="Arial"/>
              </a:rPr>
              <a:t> Available at: &lt;https://www.rowanshospice.co.uk/wp-content/uploads/2016/07/Six-Steps-to-Success-Anita-Coumbe.pdf&gt; (Accessed: 14 February 2023).</a:t>
            </a:r>
            <a:endParaRPr lang="en-US" sz="1200" dirty="0">
              <a:ea typeface="+mn-lt"/>
              <a:cs typeface="+mn-lt"/>
            </a:endParaRPr>
          </a:p>
          <a:p>
            <a:pPr marL="0" indent="0">
              <a:lnSpc>
                <a:spcPct val="90000"/>
              </a:lnSpc>
              <a:buNone/>
            </a:pPr>
            <a:r>
              <a:rPr lang="en-US" sz="1200" dirty="0">
                <a:latin typeface="Arial"/>
                <a:cs typeface="Arial"/>
              </a:rPr>
              <a:t>Statista (2022) </a:t>
            </a:r>
            <a:r>
              <a:rPr lang="en-US" sz="1200" i="1" dirty="0">
                <a:latin typeface="Arial"/>
                <a:cs typeface="Arial"/>
              </a:rPr>
              <a:t>Where Most People Die by Assisted Suicide</a:t>
            </a:r>
            <a:r>
              <a:rPr lang="en-US" sz="1200" dirty="0">
                <a:latin typeface="Arial"/>
                <a:cs typeface="Arial"/>
              </a:rPr>
              <a:t> Available at: </a:t>
            </a:r>
            <a:r>
              <a:rPr lang="en-US" sz="1200" dirty="0">
                <a:latin typeface="Arial"/>
                <a:cs typeface="Arial"/>
                <a:hlinkClick r:id="rId4"/>
              </a:rPr>
              <a:t>https://www.statista.com/chart/28133/assisted-dying-world-map/</a:t>
            </a:r>
            <a:r>
              <a:rPr lang="en-US" sz="1200" dirty="0">
                <a:latin typeface="Arial"/>
                <a:cs typeface="Arial"/>
              </a:rPr>
              <a:t> (Accessed: 24 February 2023).</a:t>
            </a:r>
          </a:p>
          <a:p>
            <a:pPr marL="0" indent="0">
              <a:lnSpc>
                <a:spcPct val="90000"/>
              </a:lnSpc>
              <a:buNone/>
            </a:pPr>
            <a:r>
              <a:rPr lang="en-US" sz="1200" dirty="0">
                <a:latin typeface="Arial"/>
                <a:cs typeface="Arial"/>
              </a:rPr>
              <a:t>Singer. P. (1974) </a:t>
            </a:r>
            <a:r>
              <a:rPr lang="en-US" sz="1200" i="1" dirty="0">
                <a:latin typeface="Arial"/>
                <a:cs typeface="Arial"/>
              </a:rPr>
              <a:t>Rethinking of Life and Death.</a:t>
            </a:r>
            <a:r>
              <a:rPr lang="en-US" sz="1200" dirty="0">
                <a:latin typeface="Arial"/>
                <a:cs typeface="Arial"/>
              </a:rPr>
              <a:t> New York: St. Martin’s Graffin</a:t>
            </a:r>
          </a:p>
          <a:p>
            <a:pPr marL="0" indent="0">
              <a:lnSpc>
                <a:spcPct val="90000"/>
              </a:lnSpc>
              <a:buNone/>
            </a:pPr>
            <a:r>
              <a:rPr lang="en-US" sz="1200" dirty="0">
                <a:latin typeface="Arial"/>
                <a:cs typeface="Arial"/>
              </a:rPr>
              <a:t>Taylor, J. (2022) </a:t>
            </a:r>
            <a:r>
              <a:rPr lang="en-US" sz="1200" i="1" dirty="0">
                <a:latin typeface="Arial"/>
                <a:cs typeface="Arial"/>
              </a:rPr>
              <a:t>What is person-</a:t>
            </a:r>
            <a:r>
              <a:rPr lang="en-US" sz="1200" i="1" dirty="0" err="1">
                <a:latin typeface="Arial"/>
                <a:cs typeface="Arial"/>
              </a:rPr>
              <a:t>centred</a:t>
            </a:r>
            <a:r>
              <a:rPr lang="en-US" sz="1200" i="1" dirty="0">
                <a:latin typeface="Arial"/>
                <a:cs typeface="Arial"/>
              </a:rPr>
              <a:t> care and why is it important?,</a:t>
            </a:r>
            <a:r>
              <a:rPr lang="en-US" sz="1200" dirty="0">
                <a:latin typeface="Arial"/>
                <a:cs typeface="Arial"/>
              </a:rPr>
              <a:t> </a:t>
            </a:r>
            <a:r>
              <a:rPr lang="en-US" sz="1200" i="1" dirty="0">
                <a:latin typeface="Arial"/>
                <a:cs typeface="Arial"/>
              </a:rPr>
              <a:t>What is person </a:t>
            </a:r>
            <a:r>
              <a:rPr lang="en-US" sz="1200" i="1" dirty="0" err="1">
                <a:latin typeface="Arial"/>
                <a:cs typeface="Arial"/>
              </a:rPr>
              <a:t>centred</a:t>
            </a:r>
            <a:r>
              <a:rPr lang="en-US" sz="1200" i="1" dirty="0">
                <a:latin typeface="Arial"/>
                <a:cs typeface="Arial"/>
              </a:rPr>
              <a:t> care? Person </a:t>
            </a:r>
            <a:r>
              <a:rPr lang="en-US" sz="1200" i="1" dirty="0" err="1">
                <a:latin typeface="Arial"/>
                <a:cs typeface="Arial"/>
              </a:rPr>
              <a:t>centred</a:t>
            </a:r>
            <a:r>
              <a:rPr lang="en-US" sz="1200" i="1" dirty="0">
                <a:latin typeface="Arial"/>
                <a:cs typeface="Arial"/>
              </a:rPr>
              <a:t> care explained.</a:t>
            </a:r>
            <a:r>
              <a:rPr lang="en-US" sz="1200" dirty="0">
                <a:latin typeface="Arial"/>
                <a:cs typeface="Arial"/>
              </a:rPr>
              <a:t> Available at: </a:t>
            </a:r>
            <a:r>
              <a:rPr lang="en-US" sz="1200" dirty="0">
                <a:latin typeface="Arial"/>
                <a:cs typeface="Arial"/>
                <a:hlinkClick r:id="rId5"/>
              </a:rPr>
              <a:t>https://www.theaccessgroup.com/en-gb/blog/hsc-person-centred-care/</a:t>
            </a:r>
            <a:r>
              <a:rPr lang="en-US" sz="1200" dirty="0">
                <a:latin typeface="Arial"/>
                <a:cs typeface="Arial"/>
              </a:rPr>
              <a:t> (Accessed: 2 March 2023). </a:t>
            </a:r>
          </a:p>
          <a:p>
            <a:pPr>
              <a:buNone/>
            </a:pPr>
            <a:r>
              <a:rPr lang="en-US" sz="1200" dirty="0">
                <a:latin typeface="Arial"/>
                <a:cs typeface="Arial"/>
              </a:rPr>
              <a:t>The BMA (2022) </a:t>
            </a:r>
            <a:r>
              <a:rPr lang="en-US" sz="1200" i="1" dirty="0">
                <a:latin typeface="Arial"/>
                <a:cs typeface="Arial"/>
              </a:rPr>
              <a:t>NHS Hospital Beds Data Analysis, The British Medical Association is the trade union and professional body for doctors in the UK.</a:t>
            </a:r>
            <a:r>
              <a:rPr lang="en-US" sz="1200" dirty="0">
                <a:latin typeface="Arial"/>
                <a:cs typeface="Arial"/>
              </a:rPr>
              <a:t> Available at: </a:t>
            </a:r>
            <a:r>
              <a:rPr lang="en-US" sz="1200" dirty="0">
                <a:latin typeface="Arial"/>
                <a:cs typeface="Arial"/>
                <a:hlinkClick r:id="rId6"/>
              </a:rPr>
              <a:t>https://www.bma.org.uk/advice-and-support/nhs-delivery-and-workforce/pressures/nhs-hospital-beds-data-analysis#:~:text=The%20NHS%20has%20a%20shortage,of%20the%20NHS%20to%20recover</a:t>
            </a:r>
            <a:r>
              <a:rPr lang="en-US" sz="1200">
                <a:latin typeface="Arial"/>
                <a:cs typeface="Arial"/>
              </a:rPr>
              <a:t>. (Accessed:3  March 2023). </a:t>
            </a:r>
            <a:endParaRPr lang="en-US" sz="1200">
              <a:ea typeface="+mn-lt"/>
              <a:cs typeface="+mn-lt"/>
            </a:endParaRPr>
          </a:p>
          <a:p>
            <a:pPr marL="0" indent="0">
              <a:lnSpc>
                <a:spcPct val="90000"/>
              </a:lnSpc>
              <a:buNone/>
            </a:pPr>
            <a:r>
              <a:rPr lang="en-US" sz="1200" dirty="0">
                <a:latin typeface="Arial"/>
                <a:cs typeface="Arial"/>
              </a:rPr>
              <a:t>The Care Act - gov.uk (2014). Available at: </a:t>
            </a:r>
            <a:r>
              <a:rPr lang="en-US" sz="1200" dirty="0">
                <a:latin typeface="Arial"/>
                <a:cs typeface="Arial"/>
                <a:hlinkClick r:id="rId7"/>
              </a:rPr>
              <a:t>https://assets.publishing.service.gov.uk/government/uploads/system/uploads/attachment_data/file/365345/Making_Sure_the_Care_Act_Works_EASY_READ.pdf</a:t>
            </a:r>
            <a:r>
              <a:rPr lang="en-US" sz="1200" dirty="0">
                <a:latin typeface="Arial"/>
                <a:cs typeface="Arial"/>
              </a:rPr>
              <a:t> (Accessed: 3 March 2023). </a:t>
            </a:r>
            <a:endParaRPr lang="en-US" dirty="0"/>
          </a:p>
          <a:p>
            <a:pPr marL="0" indent="0">
              <a:lnSpc>
                <a:spcPct val="90000"/>
              </a:lnSpc>
              <a:buNone/>
            </a:pPr>
            <a:endParaRPr lang="en-US" sz="1200" dirty="0">
              <a:latin typeface="Arial"/>
              <a:cs typeface="Arial"/>
            </a:endParaRPr>
          </a:p>
          <a:p>
            <a:pPr>
              <a:lnSpc>
                <a:spcPct val="90000"/>
              </a:lnSpc>
            </a:pPr>
            <a:endParaRPr lang="en-US" sz="700"/>
          </a:p>
        </p:txBody>
      </p:sp>
      <p:sp>
        <p:nvSpPr>
          <p:cNvPr id="27" name="Isosceles Triangle 26">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69130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Picture Placeholder 5" title="An empty placeholder to add an image. Click on the placeholder and select the image that you wish to add"/>
          <p:cNvSpPr>
            <a:spLocks noGrp="1"/>
          </p:cNvSpPr>
          <p:nvPr>
            <p:ph idx="1"/>
          </p:nvPr>
        </p:nvSpPr>
        <p:spPr>
          <a:xfrm>
            <a:off x="929925" y="212047"/>
            <a:ext cx="10854444" cy="6124438"/>
          </a:xfrm>
        </p:spPr>
        <p:txBody>
          <a:bodyPr vert="horz" lIns="91440" tIns="45720" rIns="91440" bIns="45720" rtlCol="0" anchor="t">
            <a:normAutofit/>
          </a:bodyPr>
          <a:lstStyle/>
          <a:p>
            <a:pPr marL="0" indent="0">
              <a:lnSpc>
                <a:spcPct val="90000"/>
              </a:lnSpc>
              <a:buNone/>
            </a:pPr>
            <a:endParaRPr lang="en-US" sz="1200">
              <a:latin typeface="Arial"/>
              <a:cs typeface="Arial"/>
            </a:endParaRPr>
          </a:p>
          <a:p>
            <a:pPr marL="0" indent="0">
              <a:lnSpc>
                <a:spcPct val="90000"/>
              </a:lnSpc>
              <a:buNone/>
            </a:pPr>
            <a:r>
              <a:rPr lang="en-US" sz="1200" dirty="0">
                <a:latin typeface="Arial"/>
                <a:cs typeface="Arial"/>
              </a:rPr>
              <a:t>The Human Rights Act (no date)</a:t>
            </a:r>
            <a:r>
              <a:rPr lang="en-US" sz="1200" i="1" dirty="0">
                <a:latin typeface="Arial"/>
                <a:cs typeface="Arial"/>
              </a:rPr>
              <a:t> The Human Rights Act | Equality and Human Rights Commission.</a:t>
            </a:r>
            <a:r>
              <a:rPr lang="en-US" sz="1200" dirty="0">
                <a:latin typeface="Arial"/>
                <a:cs typeface="Arial"/>
              </a:rPr>
              <a:t> Available at: </a:t>
            </a:r>
            <a:r>
              <a:rPr lang="en-US" sz="1200" dirty="0">
                <a:latin typeface="Arial"/>
                <a:cs typeface="Arial"/>
                <a:hlinkClick r:id="rId2"/>
              </a:rPr>
              <a:t>https://www.equalityhumanrights.com/en/human-rights/human-rights-act</a:t>
            </a:r>
            <a:r>
              <a:rPr lang="en-US" sz="1200">
                <a:latin typeface="Arial"/>
                <a:cs typeface="Arial"/>
              </a:rPr>
              <a:t> (Accessed: 3 March 2023). </a:t>
            </a:r>
            <a:endParaRPr lang="en-US" sz="1200" dirty="0">
              <a:ea typeface="+mn-lt"/>
              <a:cs typeface="+mn-lt"/>
            </a:endParaRPr>
          </a:p>
          <a:p>
            <a:pPr marL="0" indent="0">
              <a:lnSpc>
                <a:spcPct val="90000"/>
              </a:lnSpc>
              <a:buNone/>
            </a:pPr>
            <a:endParaRPr lang="en-US" sz="1200" dirty="0">
              <a:latin typeface="Arial"/>
              <a:cs typeface="Arial"/>
            </a:endParaRPr>
          </a:p>
          <a:p>
            <a:pPr marL="0" indent="0">
              <a:lnSpc>
                <a:spcPct val="90000"/>
              </a:lnSpc>
              <a:buNone/>
            </a:pPr>
            <a:r>
              <a:rPr lang="en-US" sz="1200">
                <a:latin typeface="Arial"/>
                <a:cs typeface="Arial"/>
              </a:rPr>
              <a:t>Trustedcaskets.com. (1970).</a:t>
            </a:r>
            <a:r>
              <a:rPr lang="en-US" sz="1200" i="1">
                <a:latin typeface="Arial"/>
                <a:cs typeface="Arial"/>
              </a:rPr>
              <a:t> End of life care: Providing care and comfort of your loved ones. Trusted Caskets</a:t>
            </a:r>
            <a:r>
              <a:rPr lang="en-US" sz="1200">
                <a:latin typeface="Arial"/>
                <a:cs typeface="Arial"/>
              </a:rPr>
              <a:t>. Available at </a:t>
            </a:r>
            <a:endParaRPr lang="en-US" sz="1200" dirty="0">
              <a:latin typeface="Trebuchet MS" panose="020B0603020202020204"/>
              <a:cs typeface="Arial"/>
            </a:endParaRPr>
          </a:p>
          <a:p>
            <a:pPr marL="0" indent="0">
              <a:lnSpc>
                <a:spcPct val="90000"/>
              </a:lnSpc>
              <a:buNone/>
            </a:pPr>
            <a:r>
              <a:rPr lang="en-US" sz="1200">
                <a:latin typeface="Arial"/>
                <a:cs typeface="Arial"/>
              </a:rPr>
              <a:t>:&lt;https://trustedcaskets.com/blogs/news/end-of-life-care-providing-care-and-comfort-of-your-loved-ones.&gt; (accessed 07 February 2023). </a:t>
            </a:r>
            <a:endParaRPr lang="en-US" sz="1200">
              <a:latin typeface="Trebuchet MS" panose="020B0603020202020204"/>
              <a:cs typeface="Arial"/>
            </a:endParaRPr>
          </a:p>
          <a:p>
            <a:pPr marL="0" indent="0">
              <a:lnSpc>
                <a:spcPct val="90000"/>
              </a:lnSpc>
              <a:buNone/>
            </a:pPr>
            <a:endParaRPr lang="en-US" sz="1200" dirty="0">
              <a:ea typeface="+mn-lt"/>
              <a:cs typeface="+mn-lt"/>
            </a:endParaRPr>
          </a:p>
          <a:p>
            <a:pPr marL="0" indent="0">
              <a:lnSpc>
                <a:spcPct val="90000"/>
              </a:lnSpc>
              <a:buNone/>
            </a:pPr>
            <a:r>
              <a:rPr lang="en-US" sz="1200" dirty="0">
                <a:latin typeface="Arial"/>
                <a:cs typeface="Arial"/>
              </a:rPr>
              <a:t>Understanding end-of-life setting options (2022)</a:t>
            </a:r>
            <a:r>
              <a:rPr lang="en-US" sz="1200" i="1" dirty="0">
                <a:latin typeface="Arial"/>
                <a:cs typeface="Arial"/>
              </a:rPr>
              <a:t> Lutheran Homes of South Carolina</a:t>
            </a:r>
            <a:r>
              <a:rPr lang="en-US" sz="1200" dirty="0">
                <a:latin typeface="Arial"/>
                <a:cs typeface="Arial"/>
              </a:rPr>
              <a:t>. Available at: </a:t>
            </a:r>
            <a:r>
              <a:rPr lang="en-US" sz="1200" dirty="0">
                <a:latin typeface="Arial"/>
                <a:cs typeface="Arial"/>
                <a:hlinkClick r:id="rId3"/>
              </a:rPr>
              <a:t>https://www.lutheranhomessc.org/blog/understanding-end-life-setting-options</a:t>
            </a:r>
            <a:r>
              <a:rPr lang="en-US" sz="1200">
                <a:latin typeface="Arial"/>
                <a:cs typeface="Arial"/>
              </a:rPr>
              <a:t> (Accessed: 25 February 2023). </a:t>
            </a:r>
            <a:endParaRPr lang="en-US" sz="1200" dirty="0">
              <a:ea typeface="+mn-lt"/>
              <a:cs typeface="+mn-lt"/>
            </a:endParaRPr>
          </a:p>
          <a:p>
            <a:pPr marL="0" indent="0">
              <a:lnSpc>
                <a:spcPct val="90000"/>
              </a:lnSpc>
              <a:buNone/>
            </a:pPr>
            <a:endParaRPr lang="en-US" sz="1200" dirty="0">
              <a:ea typeface="+mn-lt"/>
              <a:cs typeface="+mn-lt"/>
            </a:endParaRPr>
          </a:p>
          <a:p>
            <a:pPr marL="0" indent="0">
              <a:lnSpc>
                <a:spcPct val="90000"/>
              </a:lnSpc>
              <a:buNone/>
            </a:pPr>
            <a:r>
              <a:rPr lang="en-US" sz="1200" i="1" dirty="0">
                <a:latin typeface="Arial"/>
                <a:ea typeface="+mn-lt"/>
                <a:cs typeface="+mn-lt"/>
              </a:rPr>
              <a:t>What is advocacy?</a:t>
            </a:r>
            <a:r>
              <a:rPr lang="en-US" sz="1200" dirty="0">
                <a:latin typeface="Arial"/>
                <a:ea typeface="+mn-lt"/>
                <a:cs typeface="+mn-lt"/>
              </a:rPr>
              <a:t> (no date) </a:t>
            </a:r>
            <a:r>
              <a:rPr lang="en-US" sz="1200" i="1" dirty="0">
                <a:latin typeface="Arial"/>
                <a:ea typeface="+mn-lt"/>
                <a:cs typeface="+mn-lt"/>
              </a:rPr>
              <a:t>Mind</a:t>
            </a:r>
            <a:r>
              <a:rPr lang="en-US" sz="1200" dirty="0">
                <a:latin typeface="Arial"/>
                <a:ea typeface="+mn-lt"/>
                <a:cs typeface="+mn-lt"/>
              </a:rPr>
              <a:t>. Available at: </a:t>
            </a:r>
            <a:r>
              <a:rPr lang="en-US" sz="1200" dirty="0">
                <a:latin typeface="Arial"/>
                <a:ea typeface="+mn-lt"/>
                <a:cs typeface="+mn-lt"/>
                <a:hlinkClick r:id="rId4"/>
              </a:rPr>
              <a:t>https://www.mind.org.uk/information-support/guides-to-support-and-services/advocacy/what-is-advocacy/</a:t>
            </a:r>
            <a:r>
              <a:rPr lang="en-US" sz="1200" dirty="0">
                <a:latin typeface="Arial"/>
                <a:ea typeface="+mn-lt"/>
                <a:cs typeface="+mn-lt"/>
              </a:rPr>
              <a:t> </a:t>
            </a:r>
            <a:r>
              <a:rPr lang="en-US" sz="1200">
                <a:latin typeface="Arial"/>
                <a:ea typeface="+mn-lt"/>
                <a:cs typeface="+mn-lt"/>
              </a:rPr>
              <a:t>(Accessed: 3 March 2023). </a:t>
            </a:r>
            <a:endParaRPr lang="en-US" sz="1200">
              <a:latin typeface="Arial"/>
              <a:cs typeface="Arial"/>
            </a:endParaRPr>
          </a:p>
          <a:p>
            <a:pPr marL="0" indent="0">
              <a:lnSpc>
                <a:spcPct val="90000"/>
              </a:lnSpc>
              <a:buNone/>
            </a:pPr>
            <a:endParaRPr lang="en-US" sz="1200" dirty="0">
              <a:latin typeface="Arial"/>
              <a:cs typeface="Arial"/>
            </a:endParaRPr>
          </a:p>
          <a:p>
            <a:pPr marL="0" indent="0">
              <a:lnSpc>
                <a:spcPct val="90000"/>
              </a:lnSpc>
              <a:buNone/>
            </a:pPr>
            <a:endParaRPr lang="en-US" sz="1200" dirty="0">
              <a:latin typeface="Arial"/>
              <a:cs typeface="Arial"/>
            </a:endParaRPr>
          </a:p>
          <a:p>
            <a:pPr>
              <a:lnSpc>
                <a:spcPct val="90000"/>
              </a:lnSpc>
            </a:pPr>
            <a:endParaRPr lang="en-US" sz="700">
              <a:latin typeface="Century Schoolbook"/>
              <a:cs typeface="Arial"/>
            </a:endParaRPr>
          </a:p>
        </p:txBody>
      </p:sp>
      <p:sp>
        <p:nvSpPr>
          <p:cNvPr id="15" name="Isosceles Triangle 14">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72662330"/>
      </p:ext>
    </p:extLst>
  </p:cSld>
  <p:clrMapOvr>
    <a:masterClrMapping/>
  </p:clrMapOvr>
  <p:transition spd="med">
    <p:fade/>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26</Slides>
  <Notes>18</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Facet</vt:lpstr>
      <vt:lpstr>End of life care &amp; support </vt:lpstr>
      <vt:lpstr>introduction</vt:lpstr>
      <vt:lpstr>WHAT IS END-OF-LIFE care</vt:lpstr>
      <vt:lpstr>WHO IS  INVOLVED WITH END-OF-LIFE CARE </vt:lpstr>
      <vt:lpstr>WHO IS  INVOLVED WITH END-OF-LIFE CARE </vt:lpstr>
      <vt:lpstr>WHO IS  INVOLVED WITH END-OF-LIFE CARE </vt:lpstr>
      <vt:lpstr>Person centered care</vt:lpstr>
      <vt:lpstr>ADVOCACY</vt:lpstr>
      <vt:lpstr>Six steps to success program for END-OF-LIFE care</vt:lpstr>
      <vt:lpstr>THE SUPPORT AND CARE settings AVAILABLE IN THE UK </vt:lpstr>
      <vt:lpstr>THE SUPPORT AND CARE settings AVAILABLE IN THE UK </vt:lpstr>
      <vt:lpstr>THEIR NEEDS </vt:lpstr>
      <vt:lpstr>PowerPoint Presentation</vt:lpstr>
      <vt:lpstr>PowerPoint Presentation</vt:lpstr>
      <vt:lpstr>PowerPoint Presentation</vt:lpstr>
      <vt:lpstr>PowerPoint Presentation</vt:lpstr>
      <vt:lpstr>PowerPoint Presentation</vt:lpstr>
      <vt:lpstr> </vt:lpstr>
      <vt:lpstr>LEGISLATIONS AND POLICIES </vt:lpstr>
      <vt:lpstr>SOCIAL THEORIES OF AGEING</vt:lpstr>
      <vt:lpstr>MASLOW'S THEORY </vt:lpstr>
      <vt:lpstr>conclusion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
  <cp:revision>1386</cp:revision>
  <dcterms:created xsi:type="dcterms:W3CDTF">2023-01-25T15:00:15Z</dcterms:created>
  <dcterms:modified xsi:type="dcterms:W3CDTF">2023-03-03T12:05:50Z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