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webextensions/webextension1.xml" ContentType="application/vnd.ms-office.webextension+xml"/>
  <Override PartName="/ppt/webextensions/webextension2.xml" ContentType="application/vnd.ms-office.webextension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5" r:id="rId10"/>
    <p:sldId id="266" r:id="rId11"/>
    <p:sldId id="261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3101B5-8970-486A-9B8E-5A4A75AE677F}" v="2" dt="2022-02-25T15:00:07.028"/>
    <p1510:client id="{4B0993C7-F1D7-081F-2D46-EF6F24BFAAA2}" v="5" dt="2022-02-26T23:31:48.520"/>
    <p1510:client id="{4D15C592-B5A3-49A8-A5BB-E24374295093}" v="542" dt="2022-02-25T12:52:26.487"/>
    <p1510:client id="{A0A2C597-1B4C-081D-B1F4-755FC72B1217}" v="3" dt="2022-02-25T14:33:39.080"/>
    <p1510:client id="{B445ECA2-C0FC-4678-BA60-B49BD55BFB4F}" v="7" dt="2022-02-26T01:57:03.620"/>
    <p1510:client id="{EA2E7440-32BC-4083-89A4-CFF0154A9B67}" v="2185" dt="2022-02-25T14:47:42.038"/>
    <p1510:client id="{FF803B58-1639-5190-27AE-1C620C448D13}" v="41" dt="2022-02-25T13:44:39.5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ut Marius Panait (2123949)" userId="S::2123949@student.uwtsd.ac.uk::f351dbb9-4700-41fd-b624-8b1db4b109c3" providerId="AD" clId="Web-{A0A2C597-1B4C-081D-B1F4-755FC72B1217}"/>
    <pc:docChg chg="modSld">
      <pc:chgData name="Ionut Marius Panait (2123949)" userId="S::2123949@student.uwtsd.ac.uk::f351dbb9-4700-41fd-b624-8b1db4b109c3" providerId="AD" clId="Web-{A0A2C597-1B4C-081D-B1F4-755FC72B1217}" dt="2022-02-25T14:33:39.080" v="2" actId="20577"/>
      <pc:docMkLst>
        <pc:docMk/>
      </pc:docMkLst>
      <pc:sldChg chg="modSp">
        <pc:chgData name="Ionut Marius Panait (2123949)" userId="S::2123949@student.uwtsd.ac.uk::f351dbb9-4700-41fd-b624-8b1db4b109c3" providerId="AD" clId="Web-{A0A2C597-1B4C-081D-B1F4-755FC72B1217}" dt="2022-02-25T14:33:39.080" v="2" actId="20577"/>
        <pc:sldMkLst>
          <pc:docMk/>
          <pc:sldMk cId="3285131250" sldId="264"/>
        </pc:sldMkLst>
        <pc:spChg chg="mod">
          <ac:chgData name="Ionut Marius Panait (2123949)" userId="S::2123949@student.uwtsd.ac.uk::f351dbb9-4700-41fd-b624-8b1db4b109c3" providerId="AD" clId="Web-{A0A2C597-1B4C-081D-B1F4-755FC72B1217}" dt="2022-02-25T14:33:39.080" v="2" actId="20577"/>
          <ac:spMkLst>
            <pc:docMk/>
            <pc:sldMk cId="3285131250" sldId="264"/>
            <ac:spMk id="3" creationId="{C748F113-94F7-467A-A72E-021D61A51BDF}"/>
          </ac:spMkLst>
        </pc:spChg>
      </pc:sldChg>
    </pc:docChg>
  </pc:docChgLst>
  <pc:docChgLst>
    <pc:chgData name="Ionut Marius Panait (2123949)" userId="f351dbb9-4700-41fd-b624-8b1db4b109c3" providerId="ADAL" clId="{EA2E7440-32BC-4083-89A4-CFF0154A9B67}"/>
    <pc:docChg chg="undo custSel addSld delSld modSld">
      <pc:chgData name="Ionut Marius Panait (2123949)" userId="f351dbb9-4700-41fd-b624-8b1db4b109c3" providerId="ADAL" clId="{EA2E7440-32BC-4083-89A4-CFF0154A9B67}" dt="2022-02-25T14:47:42.038" v="2180" actId="20577"/>
      <pc:docMkLst>
        <pc:docMk/>
      </pc:docMkLst>
      <pc:sldChg chg="modSp mod">
        <pc:chgData name="Ionut Marius Panait (2123949)" userId="f351dbb9-4700-41fd-b624-8b1db4b109c3" providerId="ADAL" clId="{EA2E7440-32BC-4083-89A4-CFF0154A9B67}" dt="2022-02-25T14:47:17.812" v="2178" actId="1076"/>
        <pc:sldMkLst>
          <pc:docMk/>
          <pc:sldMk cId="1000096736" sldId="256"/>
        </pc:sldMkLst>
        <pc:spChg chg="mod">
          <ac:chgData name="Ionut Marius Panait (2123949)" userId="f351dbb9-4700-41fd-b624-8b1db4b109c3" providerId="ADAL" clId="{EA2E7440-32BC-4083-89A4-CFF0154A9B67}" dt="2022-02-25T14:47:09.344" v="2177" actId="2711"/>
          <ac:spMkLst>
            <pc:docMk/>
            <pc:sldMk cId="1000096736" sldId="256"/>
            <ac:spMk id="2" creationId="{4506250F-0019-40D4-9493-E782420194DA}"/>
          </ac:spMkLst>
        </pc:spChg>
        <pc:picChg chg="mod">
          <ac:chgData name="Ionut Marius Panait (2123949)" userId="f351dbb9-4700-41fd-b624-8b1db4b109c3" providerId="ADAL" clId="{EA2E7440-32BC-4083-89A4-CFF0154A9B67}" dt="2022-02-25T14:47:17.812" v="2178" actId="1076"/>
          <ac:picMkLst>
            <pc:docMk/>
            <pc:sldMk cId="1000096736" sldId="256"/>
            <ac:picMk id="4" creationId="{3FC507ED-C85B-49D9-8C30-2DB36217A92A}"/>
          </ac:picMkLst>
        </pc:picChg>
      </pc:sldChg>
      <pc:sldChg chg="modSp mod">
        <pc:chgData name="Ionut Marius Panait (2123949)" userId="f351dbb9-4700-41fd-b624-8b1db4b109c3" providerId="ADAL" clId="{EA2E7440-32BC-4083-89A4-CFF0154A9B67}" dt="2022-02-25T13:42:48.900" v="577" actId="255"/>
        <pc:sldMkLst>
          <pc:docMk/>
          <pc:sldMk cId="1612270527" sldId="257"/>
        </pc:sldMkLst>
        <pc:spChg chg="mod">
          <ac:chgData name="Ionut Marius Panait (2123949)" userId="f351dbb9-4700-41fd-b624-8b1db4b109c3" providerId="ADAL" clId="{EA2E7440-32BC-4083-89A4-CFF0154A9B67}" dt="2022-02-25T13:42:48.900" v="577" actId="255"/>
          <ac:spMkLst>
            <pc:docMk/>
            <pc:sldMk cId="1612270527" sldId="257"/>
            <ac:spMk id="9" creationId="{60150610-FF10-4558-9208-64614B8DC0B8}"/>
          </ac:spMkLst>
        </pc:spChg>
      </pc:sldChg>
      <pc:sldChg chg="addSp modSp mod">
        <pc:chgData name="Ionut Marius Panait (2123949)" userId="f351dbb9-4700-41fd-b624-8b1db4b109c3" providerId="ADAL" clId="{EA2E7440-32BC-4083-89A4-CFF0154A9B67}" dt="2022-02-25T13:42:44.216" v="576" actId="255"/>
        <pc:sldMkLst>
          <pc:docMk/>
          <pc:sldMk cId="2125349664" sldId="258"/>
        </pc:sldMkLst>
        <pc:spChg chg="add mod">
          <ac:chgData name="Ionut Marius Panait (2123949)" userId="f351dbb9-4700-41fd-b624-8b1db4b109c3" providerId="ADAL" clId="{EA2E7440-32BC-4083-89A4-CFF0154A9B67}" dt="2022-02-25T13:42:44.216" v="576" actId="255"/>
          <ac:spMkLst>
            <pc:docMk/>
            <pc:sldMk cId="2125349664" sldId="258"/>
            <ac:spMk id="5" creationId="{0B182DA7-FC02-40FC-886C-CB8E2298AA2B}"/>
          </ac:spMkLst>
        </pc:spChg>
      </pc:sldChg>
      <pc:sldChg chg="addSp modSp mod">
        <pc:chgData name="Ionut Marius Panait (2123949)" userId="f351dbb9-4700-41fd-b624-8b1db4b109c3" providerId="ADAL" clId="{EA2E7440-32BC-4083-89A4-CFF0154A9B67}" dt="2022-02-25T13:57:59.726" v="1303" actId="20577"/>
        <pc:sldMkLst>
          <pc:docMk/>
          <pc:sldMk cId="2869251246" sldId="259"/>
        </pc:sldMkLst>
        <pc:spChg chg="mod">
          <ac:chgData name="Ionut Marius Panait (2123949)" userId="f351dbb9-4700-41fd-b624-8b1db4b109c3" providerId="ADAL" clId="{EA2E7440-32BC-4083-89A4-CFF0154A9B67}" dt="2022-02-25T13:57:59.726" v="1303" actId="20577"/>
          <ac:spMkLst>
            <pc:docMk/>
            <pc:sldMk cId="2869251246" sldId="259"/>
            <ac:spMk id="3" creationId="{3C3E472B-ADF8-480A-BB6B-FF9ED90294E6}"/>
          </ac:spMkLst>
        </pc:spChg>
        <pc:spChg chg="add mod">
          <ac:chgData name="Ionut Marius Panait (2123949)" userId="f351dbb9-4700-41fd-b624-8b1db4b109c3" providerId="ADAL" clId="{EA2E7440-32BC-4083-89A4-CFF0154A9B67}" dt="2022-02-25T13:42:31.361" v="575" actId="255"/>
          <ac:spMkLst>
            <pc:docMk/>
            <pc:sldMk cId="2869251246" sldId="259"/>
            <ac:spMk id="4" creationId="{68FFB9F7-A4A5-48A8-99A1-3C23334023CF}"/>
          </ac:spMkLst>
        </pc:spChg>
      </pc:sldChg>
      <pc:sldChg chg="addSp modSp mod modAnim">
        <pc:chgData name="Ionut Marius Panait (2123949)" userId="f351dbb9-4700-41fd-b624-8b1db4b109c3" providerId="ADAL" clId="{EA2E7440-32BC-4083-89A4-CFF0154A9B67}" dt="2022-02-25T14:44:02.160" v="2164" actId="1076"/>
        <pc:sldMkLst>
          <pc:docMk/>
          <pc:sldMk cId="230003583" sldId="260"/>
        </pc:sldMkLst>
        <pc:spChg chg="mod">
          <ac:chgData name="Ionut Marius Panait (2123949)" userId="f351dbb9-4700-41fd-b624-8b1db4b109c3" providerId="ADAL" clId="{EA2E7440-32BC-4083-89A4-CFF0154A9B67}" dt="2022-02-25T13:29:11.067" v="408" actId="20577"/>
          <ac:spMkLst>
            <pc:docMk/>
            <pc:sldMk cId="230003583" sldId="260"/>
            <ac:spMk id="3" creationId="{7A7330B2-E801-4A04-9AED-8FD4E8F6AD96}"/>
          </ac:spMkLst>
        </pc:spChg>
        <pc:spChg chg="add mod">
          <ac:chgData name="Ionut Marius Panait (2123949)" userId="f351dbb9-4700-41fd-b624-8b1db4b109c3" providerId="ADAL" clId="{EA2E7440-32BC-4083-89A4-CFF0154A9B67}" dt="2022-02-25T14:44:02.160" v="2164" actId="1076"/>
          <ac:spMkLst>
            <pc:docMk/>
            <pc:sldMk cId="230003583" sldId="260"/>
            <ac:spMk id="5" creationId="{413C351D-C30F-428C-9A2B-22D983E50CF7}"/>
          </ac:spMkLst>
        </pc:spChg>
        <pc:picChg chg="mod">
          <ac:chgData name="Ionut Marius Panait (2123949)" userId="f351dbb9-4700-41fd-b624-8b1db4b109c3" providerId="ADAL" clId="{EA2E7440-32BC-4083-89A4-CFF0154A9B67}" dt="2022-02-25T14:31:55.178" v="1767" actId="1076"/>
          <ac:picMkLst>
            <pc:docMk/>
            <pc:sldMk cId="230003583" sldId="260"/>
            <ac:picMk id="11" creationId="{C39CE6CD-8F49-4535-8B44-6FA74E6A525E}"/>
          </ac:picMkLst>
        </pc:picChg>
      </pc:sldChg>
      <pc:sldChg chg="addSp delSp modSp mod setBg modAnim setClrOvrMap">
        <pc:chgData name="Ionut Marius Panait (2123949)" userId="f351dbb9-4700-41fd-b624-8b1db4b109c3" providerId="ADAL" clId="{EA2E7440-32BC-4083-89A4-CFF0154A9B67}" dt="2022-02-25T14:47:42.038" v="2180" actId="20577"/>
        <pc:sldMkLst>
          <pc:docMk/>
          <pc:sldMk cId="528848565" sldId="261"/>
        </pc:sldMkLst>
        <pc:spChg chg="mod">
          <ac:chgData name="Ionut Marius Panait (2123949)" userId="f351dbb9-4700-41fd-b624-8b1db4b109c3" providerId="ADAL" clId="{EA2E7440-32BC-4083-89A4-CFF0154A9B67}" dt="2022-02-25T13:39:02.430" v="540" actId="26606"/>
          <ac:spMkLst>
            <pc:docMk/>
            <pc:sldMk cId="528848565" sldId="261"/>
            <ac:spMk id="2" creationId="{A2A73E1A-5B20-4333-8FEE-4F8AD547B553}"/>
          </ac:spMkLst>
        </pc:spChg>
        <pc:spChg chg="del mod">
          <ac:chgData name="Ionut Marius Panait (2123949)" userId="f351dbb9-4700-41fd-b624-8b1db4b109c3" providerId="ADAL" clId="{EA2E7440-32BC-4083-89A4-CFF0154A9B67}" dt="2022-02-25T13:39:02.430" v="540" actId="26606"/>
          <ac:spMkLst>
            <pc:docMk/>
            <pc:sldMk cId="528848565" sldId="261"/>
            <ac:spMk id="3" creationId="{5AB9C660-C592-4035-B6D2-3A0034FB74CE}"/>
          </ac:spMkLst>
        </pc:spChg>
        <pc:spChg chg="del">
          <ac:chgData name="Ionut Marius Panait (2123949)" userId="f351dbb9-4700-41fd-b624-8b1db4b109c3" providerId="ADAL" clId="{EA2E7440-32BC-4083-89A4-CFF0154A9B67}" dt="2022-02-25T13:40:36.171" v="541"/>
          <ac:spMkLst>
            <pc:docMk/>
            <pc:sldMk cId="528848565" sldId="261"/>
            <ac:spMk id="6" creationId="{0AE0CB25-F12C-45DE-A5FE-2BFD5CEF1E0B}"/>
          </ac:spMkLst>
        </pc:spChg>
        <pc:spChg chg="add mod">
          <ac:chgData name="Ionut Marius Panait (2123949)" userId="f351dbb9-4700-41fd-b624-8b1db4b109c3" providerId="ADAL" clId="{EA2E7440-32BC-4083-89A4-CFF0154A9B67}" dt="2022-02-25T13:41:29.601" v="563" actId="14100"/>
          <ac:spMkLst>
            <pc:docMk/>
            <pc:sldMk cId="528848565" sldId="261"/>
            <ac:spMk id="7" creationId="{2E26D8A1-B13D-4CC5-ADEC-5318C008AD4C}"/>
          </ac:spMkLst>
        </pc:spChg>
        <pc:spChg chg="add">
          <ac:chgData name="Ionut Marius Panait (2123949)" userId="f351dbb9-4700-41fd-b624-8b1db4b109c3" providerId="ADAL" clId="{EA2E7440-32BC-4083-89A4-CFF0154A9B67}" dt="2022-02-25T13:39:02.430" v="540" actId="26606"/>
          <ac:spMkLst>
            <pc:docMk/>
            <pc:sldMk cId="528848565" sldId="261"/>
            <ac:spMk id="9" creationId="{4E78424C-6FD0-41F8-9CAA-5DC19C42359F}"/>
          </ac:spMkLst>
        </pc:spChg>
        <pc:spChg chg="add">
          <ac:chgData name="Ionut Marius Panait (2123949)" userId="f351dbb9-4700-41fd-b624-8b1db4b109c3" providerId="ADAL" clId="{EA2E7440-32BC-4083-89A4-CFF0154A9B67}" dt="2022-02-25T13:39:02.430" v="540" actId="26606"/>
          <ac:spMkLst>
            <pc:docMk/>
            <pc:sldMk cId="528848565" sldId="261"/>
            <ac:spMk id="11" creationId="{DD136760-57DC-4301-8BEA-B71AD2D13905}"/>
          </ac:spMkLst>
        </pc:spChg>
        <pc:spChg chg="add">
          <ac:chgData name="Ionut Marius Panait (2123949)" userId="f351dbb9-4700-41fd-b624-8b1db4b109c3" providerId="ADAL" clId="{EA2E7440-32BC-4083-89A4-CFF0154A9B67}" dt="2022-02-25T13:39:02.430" v="540" actId="26606"/>
          <ac:spMkLst>
            <pc:docMk/>
            <pc:sldMk cId="528848565" sldId="261"/>
            <ac:spMk id="13" creationId="{BDC58DEA-1307-4F44-AD47-E613D8B76A89}"/>
          </ac:spMkLst>
        </pc:spChg>
        <pc:spChg chg="add">
          <ac:chgData name="Ionut Marius Panait (2123949)" userId="f351dbb9-4700-41fd-b624-8b1db4b109c3" providerId="ADAL" clId="{EA2E7440-32BC-4083-89A4-CFF0154A9B67}" dt="2022-02-25T13:39:02.430" v="540" actId="26606"/>
          <ac:spMkLst>
            <pc:docMk/>
            <pc:sldMk cId="528848565" sldId="261"/>
            <ac:spMk id="15" creationId="{C99B912D-1E4B-42AF-A2BE-CFEFEC916EE7}"/>
          </ac:spMkLst>
        </pc:spChg>
        <pc:graphicFrameChg chg="add del">
          <ac:chgData name="Ionut Marius Panait (2123949)" userId="f351dbb9-4700-41fd-b624-8b1db4b109c3" providerId="ADAL" clId="{EA2E7440-32BC-4083-89A4-CFF0154A9B67}" dt="2022-02-25T13:22:39.651" v="35"/>
          <ac:graphicFrameMkLst>
            <pc:docMk/>
            <pc:sldMk cId="528848565" sldId="261"/>
            <ac:graphicFrameMk id="4" creationId="{3A6FDD49-6757-4D99-B041-21DDE7B6007D}"/>
          </ac:graphicFrameMkLst>
        </pc:graphicFrameChg>
        <pc:graphicFrameChg chg="add mod">
          <ac:chgData name="Ionut Marius Panait (2123949)" userId="f351dbb9-4700-41fd-b624-8b1db4b109c3" providerId="ADAL" clId="{EA2E7440-32BC-4083-89A4-CFF0154A9B67}" dt="2022-02-25T14:47:42.038" v="2180" actId="20577"/>
          <ac:graphicFrameMkLst>
            <pc:docMk/>
            <pc:sldMk cId="528848565" sldId="261"/>
            <ac:graphicFrameMk id="5" creationId="{B506FC4B-D312-47C0-B3A1-F7A83E7E8856}"/>
          </ac:graphicFrameMkLst>
        </pc:graphicFrameChg>
      </pc:sldChg>
      <pc:sldChg chg="addSp delSp modSp mod setBg modAnim setClrOvrMap">
        <pc:chgData name="Ionut Marius Panait (2123949)" userId="f351dbb9-4700-41fd-b624-8b1db4b109c3" providerId="ADAL" clId="{EA2E7440-32BC-4083-89A4-CFF0154A9B67}" dt="2022-02-25T14:44:48.445" v="2169" actId="1076"/>
        <pc:sldMkLst>
          <pc:docMk/>
          <pc:sldMk cId="2969931284" sldId="262"/>
        </pc:sldMkLst>
        <pc:spChg chg="mod">
          <ac:chgData name="Ionut Marius Panait (2123949)" userId="f351dbb9-4700-41fd-b624-8b1db4b109c3" providerId="ADAL" clId="{EA2E7440-32BC-4083-89A4-CFF0154A9B67}" dt="2022-02-25T14:30:56.272" v="1764" actId="122"/>
          <ac:spMkLst>
            <pc:docMk/>
            <pc:sldMk cId="2969931284" sldId="262"/>
            <ac:spMk id="2" creationId="{F6F4DB05-5020-431C-B590-266BC87C75FA}"/>
          </ac:spMkLst>
        </pc:spChg>
        <pc:spChg chg="del mod">
          <ac:chgData name="Ionut Marius Panait (2123949)" userId="f351dbb9-4700-41fd-b624-8b1db4b109c3" providerId="ADAL" clId="{EA2E7440-32BC-4083-89A4-CFF0154A9B67}" dt="2022-02-25T14:26:33.337" v="1495" actId="3680"/>
          <ac:spMkLst>
            <pc:docMk/>
            <pc:sldMk cId="2969931284" sldId="262"/>
            <ac:spMk id="3" creationId="{FA9C15AB-7622-4951-A0F4-CBD2F7D3223B}"/>
          </ac:spMkLst>
        </pc:spChg>
        <pc:spChg chg="add mod">
          <ac:chgData name="Ionut Marius Panait (2123949)" userId="f351dbb9-4700-41fd-b624-8b1db4b109c3" providerId="ADAL" clId="{EA2E7440-32BC-4083-89A4-CFF0154A9B67}" dt="2022-02-25T14:44:48.445" v="2169" actId="1076"/>
          <ac:spMkLst>
            <pc:docMk/>
            <pc:sldMk cId="2969931284" sldId="262"/>
            <ac:spMk id="6" creationId="{69614404-D159-4763-A297-D43AEC540005}"/>
          </ac:spMkLst>
        </pc:spChg>
        <pc:spChg chg="add">
          <ac:chgData name="Ionut Marius Panait (2123949)" userId="f351dbb9-4700-41fd-b624-8b1db4b109c3" providerId="ADAL" clId="{EA2E7440-32BC-4083-89A4-CFF0154A9B67}" dt="2022-02-25T14:30:50.695" v="1763" actId="26606"/>
          <ac:spMkLst>
            <pc:docMk/>
            <pc:sldMk cId="2969931284" sldId="262"/>
            <ac:spMk id="9" creationId="{F747F1B4-B831-4277-8AB0-32767F7EB7BF}"/>
          </ac:spMkLst>
        </pc:spChg>
        <pc:spChg chg="add">
          <ac:chgData name="Ionut Marius Panait (2123949)" userId="f351dbb9-4700-41fd-b624-8b1db4b109c3" providerId="ADAL" clId="{EA2E7440-32BC-4083-89A4-CFF0154A9B67}" dt="2022-02-25T14:30:50.695" v="1763" actId="26606"/>
          <ac:spMkLst>
            <pc:docMk/>
            <pc:sldMk cId="2969931284" sldId="262"/>
            <ac:spMk id="11" creationId="{D80CFA21-AB7C-4BEB-9BFF-05764FBBF3C6}"/>
          </ac:spMkLst>
        </pc:spChg>
        <pc:spChg chg="add">
          <ac:chgData name="Ionut Marius Panait (2123949)" userId="f351dbb9-4700-41fd-b624-8b1db4b109c3" providerId="ADAL" clId="{EA2E7440-32BC-4083-89A4-CFF0154A9B67}" dt="2022-02-25T14:30:50.695" v="1763" actId="26606"/>
          <ac:spMkLst>
            <pc:docMk/>
            <pc:sldMk cId="2969931284" sldId="262"/>
            <ac:spMk id="13" creationId="{12F7E335-851A-4CAE-B09F-E657819D4600}"/>
          </ac:spMkLst>
        </pc:spChg>
        <pc:spChg chg="add">
          <ac:chgData name="Ionut Marius Panait (2123949)" userId="f351dbb9-4700-41fd-b624-8b1db4b109c3" providerId="ADAL" clId="{EA2E7440-32BC-4083-89A4-CFF0154A9B67}" dt="2022-02-25T14:30:50.695" v="1763" actId="26606"/>
          <ac:spMkLst>
            <pc:docMk/>
            <pc:sldMk cId="2969931284" sldId="262"/>
            <ac:spMk id="15" creationId="{10B541F0-7F6E-402E-84D8-CF96EACA5FBC}"/>
          </ac:spMkLst>
        </pc:spChg>
        <pc:graphicFrameChg chg="add mod ord modGraphic">
          <ac:chgData name="Ionut Marius Panait (2123949)" userId="f351dbb9-4700-41fd-b624-8b1db4b109c3" providerId="ADAL" clId="{EA2E7440-32BC-4083-89A4-CFF0154A9B67}" dt="2022-02-25T14:30:50.695" v="1763" actId="26606"/>
          <ac:graphicFrameMkLst>
            <pc:docMk/>
            <pc:sldMk cId="2969931284" sldId="262"/>
            <ac:graphicFrameMk id="4" creationId="{C6C44277-E0CC-4BAB-8B34-30FDCD202093}"/>
          </ac:graphicFrameMkLst>
        </pc:graphicFrameChg>
        <pc:graphicFrameChg chg="add del modGraphic">
          <ac:chgData name="Ionut Marius Panait (2123949)" userId="f351dbb9-4700-41fd-b624-8b1db4b109c3" providerId="ADAL" clId="{EA2E7440-32BC-4083-89A4-CFF0154A9B67}" dt="2022-02-25T14:31:33.005" v="1766" actId="1032"/>
          <ac:graphicFrameMkLst>
            <pc:docMk/>
            <pc:sldMk cId="2969931284" sldId="262"/>
            <ac:graphicFrameMk id="5" creationId="{39632206-C891-460F-BCD4-0295E89C7293}"/>
          </ac:graphicFrameMkLst>
        </pc:graphicFrameChg>
      </pc:sldChg>
      <pc:sldChg chg="addSp delSp modSp mod setBg modAnim">
        <pc:chgData name="Ionut Marius Panait (2123949)" userId="f351dbb9-4700-41fd-b624-8b1db4b109c3" providerId="ADAL" clId="{EA2E7440-32BC-4083-89A4-CFF0154A9B67}" dt="2022-02-25T14:45:16.963" v="2175" actId="13926"/>
        <pc:sldMkLst>
          <pc:docMk/>
          <pc:sldMk cId="3352717017" sldId="263"/>
        </pc:sldMkLst>
        <pc:spChg chg="mod">
          <ac:chgData name="Ionut Marius Panait (2123949)" userId="f351dbb9-4700-41fd-b624-8b1db4b109c3" providerId="ADAL" clId="{EA2E7440-32BC-4083-89A4-CFF0154A9B67}" dt="2022-02-25T14:42:40.421" v="2160" actId="207"/>
          <ac:spMkLst>
            <pc:docMk/>
            <pc:sldMk cId="3352717017" sldId="263"/>
            <ac:spMk id="2" creationId="{0E89F0FF-EA47-42D2-A465-F813E1C52F8E}"/>
          </ac:spMkLst>
        </pc:spChg>
        <pc:spChg chg="mod">
          <ac:chgData name="Ionut Marius Panait (2123949)" userId="f351dbb9-4700-41fd-b624-8b1db4b109c3" providerId="ADAL" clId="{EA2E7440-32BC-4083-89A4-CFF0154A9B67}" dt="2022-02-25T14:43:34.037" v="2163" actId="20577"/>
          <ac:spMkLst>
            <pc:docMk/>
            <pc:sldMk cId="3352717017" sldId="263"/>
            <ac:spMk id="3" creationId="{B3881522-1838-4C9C-8A6E-1F83CA1F21BE}"/>
          </ac:spMkLst>
        </pc:spChg>
        <pc:spChg chg="add del mod">
          <ac:chgData name="Ionut Marius Panait (2123949)" userId="f351dbb9-4700-41fd-b624-8b1db4b109c3" providerId="ADAL" clId="{EA2E7440-32BC-4083-89A4-CFF0154A9B67}" dt="2022-02-25T14:45:03.739" v="2172"/>
          <ac:spMkLst>
            <pc:docMk/>
            <pc:sldMk cId="3352717017" sldId="263"/>
            <ac:spMk id="4" creationId="{732ECFB7-35E2-4BB3-B86C-FFBF1D4CCA05}"/>
          </ac:spMkLst>
        </pc:spChg>
        <pc:spChg chg="add mod">
          <ac:chgData name="Ionut Marius Panait (2123949)" userId="f351dbb9-4700-41fd-b624-8b1db4b109c3" providerId="ADAL" clId="{EA2E7440-32BC-4083-89A4-CFF0154A9B67}" dt="2022-02-25T14:45:16.963" v="2175" actId="13926"/>
          <ac:spMkLst>
            <pc:docMk/>
            <pc:sldMk cId="3352717017" sldId="263"/>
            <ac:spMk id="5" creationId="{9C660666-3F11-49D9-84ED-CD033E546479}"/>
          </ac:spMkLst>
        </pc:spChg>
        <pc:spChg chg="add">
          <ac:chgData name="Ionut Marius Panait (2123949)" userId="f351dbb9-4700-41fd-b624-8b1db4b109c3" providerId="ADAL" clId="{EA2E7440-32BC-4083-89A4-CFF0154A9B67}" dt="2022-02-25T14:41:49.248" v="2156" actId="26606"/>
          <ac:spMkLst>
            <pc:docMk/>
            <pc:sldMk cId="3352717017" sldId="263"/>
            <ac:spMk id="8" creationId="{923E8915-D2AA-4327-A45A-972C3CA9574B}"/>
          </ac:spMkLst>
        </pc:spChg>
        <pc:spChg chg="add">
          <ac:chgData name="Ionut Marius Panait (2123949)" userId="f351dbb9-4700-41fd-b624-8b1db4b109c3" providerId="ADAL" clId="{EA2E7440-32BC-4083-89A4-CFF0154A9B67}" dt="2022-02-25T14:41:49.248" v="2156" actId="26606"/>
          <ac:spMkLst>
            <pc:docMk/>
            <pc:sldMk cId="3352717017" sldId="263"/>
            <ac:spMk id="10" creationId="{8302FC3C-9804-4950-B721-5FD704BA6065}"/>
          </ac:spMkLst>
        </pc:spChg>
        <pc:spChg chg="add">
          <ac:chgData name="Ionut Marius Panait (2123949)" userId="f351dbb9-4700-41fd-b624-8b1db4b109c3" providerId="ADAL" clId="{EA2E7440-32BC-4083-89A4-CFF0154A9B67}" dt="2022-02-25T14:41:49.248" v="2156" actId="26606"/>
          <ac:spMkLst>
            <pc:docMk/>
            <pc:sldMk cId="3352717017" sldId="263"/>
            <ac:spMk id="16" creationId="{F3798573-F27B-47EB-8EA4-7EE34954C2D6}"/>
          </ac:spMkLst>
        </pc:spChg>
        <pc:picChg chg="add">
          <ac:chgData name="Ionut Marius Panait (2123949)" userId="f351dbb9-4700-41fd-b624-8b1db4b109c3" providerId="ADAL" clId="{EA2E7440-32BC-4083-89A4-CFF0154A9B67}" dt="2022-02-25T14:41:49.248" v="2156" actId="26606"/>
          <ac:picMkLst>
            <pc:docMk/>
            <pc:sldMk cId="3352717017" sldId="263"/>
            <ac:picMk id="14" creationId="{3BC6EBB2-9BDC-4075-BA6B-43A9FBF9C86C}"/>
          </ac:picMkLst>
        </pc:picChg>
        <pc:cxnChg chg="add">
          <ac:chgData name="Ionut Marius Panait (2123949)" userId="f351dbb9-4700-41fd-b624-8b1db4b109c3" providerId="ADAL" clId="{EA2E7440-32BC-4083-89A4-CFF0154A9B67}" dt="2022-02-25T14:41:49.248" v="2156" actId="26606"/>
          <ac:cxnSpMkLst>
            <pc:docMk/>
            <pc:sldMk cId="3352717017" sldId="263"/>
            <ac:cxnSpMk id="12" creationId="{6B9695BD-ECF6-49CA-8877-8C493193C65D}"/>
          </ac:cxnSpMkLst>
        </pc:cxnChg>
      </pc:sldChg>
      <pc:sldChg chg="modSp mod">
        <pc:chgData name="Ionut Marius Panait (2123949)" userId="f351dbb9-4700-41fd-b624-8b1db4b109c3" providerId="ADAL" clId="{EA2E7440-32BC-4083-89A4-CFF0154A9B67}" dt="2022-02-25T14:17:03.833" v="1493" actId="20577"/>
        <pc:sldMkLst>
          <pc:docMk/>
          <pc:sldMk cId="3285131250" sldId="264"/>
        </pc:sldMkLst>
        <pc:spChg chg="mod">
          <ac:chgData name="Ionut Marius Panait (2123949)" userId="f351dbb9-4700-41fd-b624-8b1db4b109c3" providerId="ADAL" clId="{EA2E7440-32BC-4083-89A4-CFF0154A9B67}" dt="2022-02-25T14:17:03.833" v="1493" actId="20577"/>
          <ac:spMkLst>
            <pc:docMk/>
            <pc:sldMk cId="3285131250" sldId="264"/>
            <ac:spMk id="3" creationId="{C748F113-94F7-467A-A72E-021D61A51BDF}"/>
          </ac:spMkLst>
        </pc:spChg>
      </pc:sldChg>
      <pc:sldChg chg="addSp new">
        <pc:chgData name="Ionut Marius Panait (2123949)" userId="f351dbb9-4700-41fd-b624-8b1db4b109c3" providerId="ADAL" clId="{EA2E7440-32BC-4083-89A4-CFF0154A9B67}" dt="2022-02-25T13:22:54.810" v="37"/>
        <pc:sldMkLst>
          <pc:docMk/>
          <pc:sldMk cId="1487475634" sldId="265"/>
        </pc:sldMkLst>
        <pc:graphicFrameChg chg="add">
          <ac:chgData name="Ionut Marius Panait (2123949)" userId="f351dbb9-4700-41fd-b624-8b1db4b109c3" providerId="ADAL" clId="{EA2E7440-32BC-4083-89A4-CFF0154A9B67}" dt="2022-02-25T13:22:54.810" v="37"/>
          <ac:graphicFrameMkLst>
            <pc:docMk/>
            <pc:sldMk cId="1487475634" sldId="265"/>
            <ac:graphicFrameMk id="4" creationId="{4A542951-207F-44D4-A49A-86C1BE631724}"/>
          </ac:graphicFrameMkLst>
        </pc:graphicFrameChg>
      </pc:sldChg>
      <pc:sldChg chg="addSp delSp modSp del mod setBg setClrOvrMap">
        <pc:chgData name="Ionut Marius Panait (2123949)" userId="f351dbb9-4700-41fd-b624-8b1db4b109c3" providerId="ADAL" clId="{EA2E7440-32BC-4083-89A4-CFF0154A9B67}" dt="2022-02-25T13:21:26.634" v="30" actId="2696"/>
        <pc:sldMkLst>
          <pc:docMk/>
          <pc:sldMk cId="3411688836" sldId="265"/>
        </pc:sldMkLst>
        <pc:spChg chg="mod">
          <ac:chgData name="Ionut Marius Panait (2123949)" userId="f351dbb9-4700-41fd-b624-8b1db4b109c3" providerId="ADAL" clId="{EA2E7440-32BC-4083-89A4-CFF0154A9B67}" dt="2022-02-25T13:11:01.652" v="10" actId="27636"/>
          <ac:spMkLst>
            <pc:docMk/>
            <pc:sldMk cId="3411688836" sldId="265"/>
            <ac:spMk id="2" creationId="{2F1A3572-45C5-4725-B243-87AEC6A447F5}"/>
          </ac:spMkLst>
        </pc:spChg>
        <pc:spChg chg="del">
          <ac:chgData name="Ionut Marius Panait (2123949)" userId="f351dbb9-4700-41fd-b624-8b1db4b109c3" providerId="ADAL" clId="{EA2E7440-32BC-4083-89A4-CFF0154A9B67}" dt="2022-02-25T13:10:19.508" v="6" actId="21"/>
          <ac:spMkLst>
            <pc:docMk/>
            <pc:sldMk cId="3411688836" sldId="265"/>
            <ac:spMk id="3" creationId="{7C99B870-FD03-4D7E-BB81-46F4016E3A5F}"/>
          </ac:spMkLst>
        </pc:spChg>
        <pc:spChg chg="add del mod">
          <ac:chgData name="Ionut Marius Panait (2123949)" userId="f351dbb9-4700-41fd-b624-8b1db4b109c3" providerId="ADAL" clId="{EA2E7440-32BC-4083-89A4-CFF0154A9B67}" dt="2022-02-25T13:11:14.951" v="14"/>
          <ac:spMkLst>
            <pc:docMk/>
            <pc:sldMk cId="3411688836" sldId="265"/>
            <ac:spMk id="4" creationId="{72FAEB40-6B08-49BD-B609-216E2837948A}"/>
          </ac:spMkLst>
        </pc:spChg>
        <pc:spChg chg="add del mod">
          <ac:chgData name="Ionut Marius Panait (2123949)" userId="f351dbb9-4700-41fd-b624-8b1db4b109c3" providerId="ADAL" clId="{EA2E7440-32BC-4083-89A4-CFF0154A9B67}" dt="2022-02-25T13:18:30.345" v="19" actId="21"/>
          <ac:spMkLst>
            <pc:docMk/>
            <pc:sldMk cId="3411688836" sldId="265"/>
            <ac:spMk id="5" creationId="{03ED8C06-9135-44B5-9FD4-F50C296E9EB2}"/>
          </ac:spMkLst>
        </pc:spChg>
        <pc:spChg chg="add del mod">
          <ac:chgData name="Ionut Marius Panait (2123949)" userId="f351dbb9-4700-41fd-b624-8b1db4b109c3" providerId="ADAL" clId="{EA2E7440-32BC-4083-89A4-CFF0154A9B67}" dt="2022-02-25T13:19:23.883" v="23" actId="21"/>
          <ac:spMkLst>
            <pc:docMk/>
            <pc:sldMk cId="3411688836" sldId="265"/>
            <ac:spMk id="7" creationId="{B49A0662-1E21-4358-A07A-CCB8CAFECFD1}"/>
          </ac:spMkLst>
        </pc:spChg>
        <pc:spChg chg="add del mod">
          <ac:chgData name="Ionut Marius Panait (2123949)" userId="f351dbb9-4700-41fd-b624-8b1db4b109c3" providerId="ADAL" clId="{EA2E7440-32BC-4083-89A4-CFF0154A9B67}" dt="2022-02-25T13:20:24.082" v="27"/>
          <ac:spMkLst>
            <pc:docMk/>
            <pc:sldMk cId="3411688836" sldId="265"/>
            <ac:spMk id="8" creationId="{E1D5D903-0669-476E-B714-6583ED127C56}"/>
          </ac:spMkLst>
        </pc:spChg>
        <pc:spChg chg="add">
          <ac:chgData name="Ionut Marius Panait (2123949)" userId="f351dbb9-4700-41fd-b624-8b1db4b109c3" providerId="ADAL" clId="{EA2E7440-32BC-4083-89A4-CFF0154A9B67}" dt="2022-02-25T13:10:58.227" v="8" actId="26606"/>
          <ac:spMkLst>
            <pc:docMk/>
            <pc:sldMk cId="3411688836" sldId="265"/>
            <ac:spMk id="13" creationId="{4AC0CD9D-7610-4620-93B4-798CCD9AB581}"/>
          </ac:spMkLst>
        </pc:spChg>
        <pc:spChg chg="add">
          <ac:chgData name="Ionut Marius Panait (2123949)" userId="f351dbb9-4700-41fd-b624-8b1db4b109c3" providerId="ADAL" clId="{EA2E7440-32BC-4083-89A4-CFF0154A9B67}" dt="2022-02-25T13:10:58.227" v="8" actId="26606"/>
          <ac:spMkLst>
            <pc:docMk/>
            <pc:sldMk cId="3411688836" sldId="265"/>
            <ac:spMk id="19" creationId="{DE4D62F9-188E-4530-84C2-24BDEE4BEB82}"/>
          </ac:spMkLst>
        </pc:spChg>
        <pc:spChg chg="add">
          <ac:chgData name="Ionut Marius Panait (2123949)" userId="f351dbb9-4700-41fd-b624-8b1db4b109c3" providerId="ADAL" clId="{EA2E7440-32BC-4083-89A4-CFF0154A9B67}" dt="2022-02-25T13:10:58.227" v="8" actId="26606"/>
          <ac:spMkLst>
            <pc:docMk/>
            <pc:sldMk cId="3411688836" sldId="265"/>
            <ac:spMk id="21" creationId="{757B325C-3E35-45CF-9D07-3BCB281F3B9C}"/>
          </ac:spMkLst>
        </pc:spChg>
        <pc:spChg chg="add">
          <ac:chgData name="Ionut Marius Panait (2123949)" userId="f351dbb9-4700-41fd-b624-8b1db4b109c3" providerId="ADAL" clId="{EA2E7440-32BC-4083-89A4-CFF0154A9B67}" dt="2022-02-25T13:10:58.227" v="8" actId="26606"/>
          <ac:spMkLst>
            <pc:docMk/>
            <pc:sldMk cId="3411688836" sldId="265"/>
            <ac:spMk id="23" creationId="{C24BEC42-AFF3-40D1-93A2-A27A42E1E23C}"/>
          </ac:spMkLst>
        </pc:spChg>
        <pc:spChg chg="add">
          <ac:chgData name="Ionut Marius Panait (2123949)" userId="f351dbb9-4700-41fd-b624-8b1db4b109c3" providerId="ADAL" clId="{EA2E7440-32BC-4083-89A4-CFF0154A9B67}" dt="2022-02-25T13:10:58.227" v="8" actId="26606"/>
          <ac:spMkLst>
            <pc:docMk/>
            <pc:sldMk cId="3411688836" sldId="265"/>
            <ac:spMk id="25" creationId="{608F427C-1EC9-4280-9367-F2B3AA063E82}"/>
          </ac:spMkLst>
        </pc:spChg>
        <pc:spChg chg="add">
          <ac:chgData name="Ionut Marius Panait (2123949)" userId="f351dbb9-4700-41fd-b624-8b1db4b109c3" providerId="ADAL" clId="{EA2E7440-32BC-4083-89A4-CFF0154A9B67}" dt="2022-02-25T13:10:58.227" v="8" actId="26606"/>
          <ac:spMkLst>
            <pc:docMk/>
            <pc:sldMk cId="3411688836" sldId="265"/>
            <ac:spMk id="27" creationId="{F98810A7-E114-447A-A7D6-69B27CFB5650}"/>
          </ac:spMkLst>
        </pc:spChg>
        <pc:graphicFrameChg chg="add del">
          <ac:chgData name="Ionut Marius Panait (2123949)" userId="f351dbb9-4700-41fd-b624-8b1db4b109c3" providerId="ADAL" clId="{EA2E7440-32BC-4083-89A4-CFF0154A9B67}" dt="2022-02-25T13:21:20.799" v="29"/>
          <ac:graphicFrameMkLst>
            <pc:docMk/>
            <pc:sldMk cId="3411688836" sldId="265"/>
            <ac:graphicFrameMk id="10" creationId="{6EF74E64-167D-40D8-B91B-2767F5C26767}"/>
          </ac:graphicFrameMkLst>
        </pc:graphicFrameChg>
        <pc:picChg chg="add">
          <ac:chgData name="Ionut Marius Panait (2123949)" userId="f351dbb9-4700-41fd-b624-8b1db4b109c3" providerId="ADAL" clId="{EA2E7440-32BC-4083-89A4-CFF0154A9B67}" dt="2022-02-25T13:10:58.227" v="8" actId="26606"/>
          <ac:picMkLst>
            <pc:docMk/>
            <pc:sldMk cId="3411688836" sldId="265"/>
            <ac:picMk id="6" creationId="{B0A33D99-5D51-4DF4-8A79-3845D5D1117B}"/>
          </ac:picMkLst>
        </pc:picChg>
        <pc:picChg chg="add">
          <ac:chgData name="Ionut Marius Panait (2123949)" userId="f351dbb9-4700-41fd-b624-8b1db4b109c3" providerId="ADAL" clId="{EA2E7440-32BC-4083-89A4-CFF0154A9B67}" dt="2022-02-25T13:10:58.227" v="8" actId="26606"/>
          <ac:picMkLst>
            <pc:docMk/>
            <pc:sldMk cId="3411688836" sldId="265"/>
            <ac:picMk id="9" creationId="{41B68C77-138E-4BF7-A276-BD0C78A4219F}"/>
          </ac:picMkLst>
        </pc:picChg>
        <pc:picChg chg="add">
          <ac:chgData name="Ionut Marius Panait (2123949)" userId="f351dbb9-4700-41fd-b624-8b1db4b109c3" providerId="ADAL" clId="{EA2E7440-32BC-4083-89A4-CFF0154A9B67}" dt="2022-02-25T13:10:58.227" v="8" actId="26606"/>
          <ac:picMkLst>
            <pc:docMk/>
            <pc:sldMk cId="3411688836" sldId="265"/>
            <ac:picMk id="11" creationId="{7C268552-D473-46ED-B1B8-422042C4DEF1}"/>
          </ac:picMkLst>
        </pc:picChg>
        <pc:picChg chg="add">
          <ac:chgData name="Ionut Marius Panait (2123949)" userId="f351dbb9-4700-41fd-b624-8b1db4b109c3" providerId="ADAL" clId="{EA2E7440-32BC-4083-89A4-CFF0154A9B67}" dt="2022-02-25T13:10:58.227" v="8" actId="26606"/>
          <ac:picMkLst>
            <pc:docMk/>
            <pc:sldMk cId="3411688836" sldId="265"/>
            <ac:picMk id="15" creationId="{B9238B3E-24AA-439A-B527-6C5DF6D72145}"/>
          </ac:picMkLst>
        </pc:picChg>
        <pc:picChg chg="add">
          <ac:chgData name="Ionut Marius Panait (2123949)" userId="f351dbb9-4700-41fd-b624-8b1db4b109c3" providerId="ADAL" clId="{EA2E7440-32BC-4083-89A4-CFF0154A9B67}" dt="2022-02-25T13:10:58.227" v="8" actId="26606"/>
          <ac:picMkLst>
            <pc:docMk/>
            <pc:sldMk cId="3411688836" sldId="265"/>
            <ac:picMk id="17" creationId="{69F01145-BEA3-4CBF-AA21-10077B948CA8}"/>
          </ac:picMkLst>
        </pc:picChg>
      </pc:sldChg>
      <pc:sldChg chg="addSp new del">
        <pc:chgData name="Ionut Marius Panait (2123949)" userId="f351dbb9-4700-41fd-b624-8b1db4b109c3" providerId="ADAL" clId="{EA2E7440-32BC-4083-89A4-CFF0154A9B67}" dt="2022-02-25T13:22:17.319" v="33" actId="2696"/>
        <pc:sldMkLst>
          <pc:docMk/>
          <pc:sldMk cId="3454929668" sldId="265"/>
        </pc:sldMkLst>
        <pc:graphicFrameChg chg="add">
          <ac:chgData name="Ionut Marius Panait (2123949)" userId="f351dbb9-4700-41fd-b624-8b1db4b109c3" providerId="ADAL" clId="{EA2E7440-32BC-4083-89A4-CFF0154A9B67}" dt="2022-02-25T13:21:43.123" v="32"/>
          <ac:graphicFrameMkLst>
            <pc:docMk/>
            <pc:sldMk cId="3454929668" sldId="265"/>
            <ac:graphicFrameMk id="4" creationId="{E3DE2884-394E-4FF2-8586-BBA3CF802427}"/>
          </ac:graphicFrameMkLst>
        </pc:graphicFrameChg>
      </pc:sldChg>
      <pc:sldChg chg="addSp new">
        <pc:chgData name="Ionut Marius Panait (2123949)" userId="f351dbb9-4700-41fd-b624-8b1db4b109c3" providerId="ADAL" clId="{EA2E7440-32BC-4083-89A4-CFF0154A9B67}" dt="2022-02-25T13:23:13.553" v="39"/>
        <pc:sldMkLst>
          <pc:docMk/>
          <pc:sldMk cId="2255151131" sldId="266"/>
        </pc:sldMkLst>
        <pc:graphicFrameChg chg="add">
          <ac:chgData name="Ionut Marius Panait (2123949)" userId="f351dbb9-4700-41fd-b624-8b1db4b109c3" providerId="ADAL" clId="{EA2E7440-32BC-4083-89A4-CFF0154A9B67}" dt="2022-02-25T13:23:13.553" v="39"/>
          <ac:graphicFrameMkLst>
            <pc:docMk/>
            <pc:sldMk cId="2255151131" sldId="266"/>
            <ac:graphicFrameMk id="4" creationId="{51403500-564A-4AD0-A1AA-DB691082756E}"/>
          </ac:graphicFrameMkLst>
        </pc:graphicFrameChg>
      </pc:sldChg>
    </pc:docChg>
  </pc:docChgLst>
  <pc:docChgLst>
    <pc:chgData name="Lamin Manneh (2026260)" userId="S::2026260@student.uwtsd.ac.uk::cec73c51-406b-4f83-836c-af5694241b29" providerId="AD" clId="Web-{80AE9C94-FFA9-D0AB-8BE1-3648B1FA26F7}"/>
    <pc:docChg chg="modSld">
      <pc:chgData name="Lamin Manneh (2026260)" userId="S::2026260@student.uwtsd.ac.uk::cec73c51-406b-4f83-836c-af5694241b29" providerId="AD" clId="Web-{80AE9C94-FFA9-D0AB-8BE1-3648B1FA26F7}" dt="2022-02-27T12:04:50.132" v="0" actId="1076"/>
      <pc:docMkLst>
        <pc:docMk/>
      </pc:docMkLst>
      <pc:sldChg chg="modSp">
        <pc:chgData name="Lamin Manneh (2026260)" userId="S::2026260@student.uwtsd.ac.uk::cec73c51-406b-4f83-836c-af5694241b29" providerId="AD" clId="Web-{80AE9C94-FFA9-D0AB-8BE1-3648B1FA26F7}" dt="2022-02-27T12:04:50.132" v="0" actId="1076"/>
        <pc:sldMkLst>
          <pc:docMk/>
          <pc:sldMk cId="1487475634" sldId="265"/>
        </pc:sldMkLst>
        <pc:graphicFrameChg chg="mod">
          <ac:chgData name="Lamin Manneh (2026260)" userId="S::2026260@student.uwtsd.ac.uk::cec73c51-406b-4f83-836c-af5694241b29" providerId="AD" clId="Web-{80AE9C94-FFA9-D0AB-8BE1-3648B1FA26F7}" dt="2022-02-27T12:04:50.132" v="0" actId="1076"/>
          <ac:graphicFrameMkLst>
            <pc:docMk/>
            <pc:sldMk cId="1487475634" sldId="265"/>
            <ac:graphicFrameMk id="4" creationId="{4A542951-207F-44D4-A49A-86C1BE631724}"/>
          </ac:graphicFrameMkLst>
        </pc:graphicFrameChg>
      </pc:sldChg>
    </pc:docChg>
  </pc:docChgLst>
  <pc:docChgLst>
    <pc:chgData name="Ionut Marius Panait (2123949)" userId="S::2123949@student.uwtsd.ac.uk::f351dbb9-4700-41fd-b624-8b1db4b109c3" providerId="AD" clId="Web-{4D15C592-B5A3-49A8-A5BB-E24374295093}"/>
    <pc:docChg chg="modSld addMainMaster delMainMaster">
      <pc:chgData name="Ionut Marius Panait (2123949)" userId="S::2123949@student.uwtsd.ac.uk::f351dbb9-4700-41fd-b624-8b1db4b109c3" providerId="AD" clId="Web-{4D15C592-B5A3-49A8-A5BB-E24374295093}" dt="2022-02-25T12:52:26.487" v="476" actId="1076"/>
      <pc:docMkLst>
        <pc:docMk/>
      </pc:docMkLst>
      <pc:sldChg chg="addSp delSp modSp mod setBg modClrScheme addAnim delAnim modAnim setClrOvrMap chgLayout">
        <pc:chgData name="Ionut Marius Panait (2123949)" userId="S::2123949@student.uwtsd.ac.uk::f351dbb9-4700-41fd-b624-8b1db4b109c3" providerId="AD" clId="Web-{4D15C592-B5A3-49A8-A5BB-E24374295093}" dt="2022-02-25T12:52:26.487" v="476" actId="1076"/>
        <pc:sldMkLst>
          <pc:docMk/>
          <pc:sldMk cId="1000096736" sldId="256"/>
        </pc:sldMkLst>
        <pc:spChg chg="mod ord">
          <ac:chgData name="Ionut Marius Panait (2123949)" userId="S::2123949@student.uwtsd.ac.uk::f351dbb9-4700-41fd-b624-8b1db4b109c3" providerId="AD" clId="Web-{4D15C592-B5A3-49A8-A5BB-E24374295093}" dt="2022-02-25T12:05:48.538" v="132" actId="14100"/>
          <ac:spMkLst>
            <pc:docMk/>
            <pc:sldMk cId="1000096736" sldId="256"/>
            <ac:spMk id="2" creationId="{4506250F-0019-40D4-9493-E782420194DA}"/>
          </ac:spMkLst>
        </pc:spChg>
        <pc:spChg chg="mod ord">
          <ac:chgData name="Ionut Marius Panait (2123949)" userId="S::2123949@student.uwtsd.ac.uk::f351dbb9-4700-41fd-b624-8b1db4b109c3" providerId="AD" clId="Web-{4D15C592-B5A3-49A8-A5BB-E24374295093}" dt="2022-02-25T11:51:08.393" v="59" actId="20577"/>
          <ac:spMkLst>
            <pc:docMk/>
            <pc:sldMk cId="1000096736" sldId="256"/>
            <ac:spMk id="3" creationId="{0BE85526-B7C1-4823-92F2-A12DB5A24CDC}"/>
          </ac:spMkLst>
        </pc:spChg>
        <pc:spChg chg="add">
          <ac:chgData name="Ionut Marius Panait (2123949)" userId="S::2123949@student.uwtsd.ac.uk::f351dbb9-4700-41fd-b624-8b1db4b109c3" providerId="AD" clId="Web-{4D15C592-B5A3-49A8-A5BB-E24374295093}" dt="2022-02-25T11:47:13.505" v="13"/>
          <ac:spMkLst>
            <pc:docMk/>
            <pc:sldMk cId="1000096736" sldId="256"/>
            <ac:spMk id="8" creationId="{DE27238C-8EAF-4098-86E6-7723B7DAE601}"/>
          </ac:spMkLst>
        </pc:spChg>
        <pc:spChg chg="add">
          <ac:chgData name="Ionut Marius Panait (2123949)" userId="S::2123949@student.uwtsd.ac.uk::f351dbb9-4700-41fd-b624-8b1db4b109c3" providerId="AD" clId="Web-{4D15C592-B5A3-49A8-A5BB-E24374295093}" dt="2022-02-25T11:47:13.505" v="13"/>
          <ac:spMkLst>
            <pc:docMk/>
            <pc:sldMk cId="1000096736" sldId="256"/>
            <ac:spMk id="10" creationId="{992F97B1-1891-4FCC-9E5F-BA97EDB48F89}"/>
          </ac:spMkLst>
        </pc:spChg>
        <pc:spChg chg="add">
          <ac:chgData name="Ionut Marius Panait (2123949)" userId="S::2123949@student.uwtsd.ac.uk::f351dbb9-4700-41fd-b624-8b1db4b109c3" providerId="AD" clId="Web-{4D15C592-B5A3-49A8-A5BB-E24374295093}" dt="2022-02-25T11:47:13.505" v="13"/>
          <ac:spMkLst>
            <pc:docMk/>
            <pc:sldMk cId="1000096736" sldId="256"/>
            <ac:spMk id="12" creationId="{78C6C821-FEE1-4EB6-9590-C021440C77DE}"/>
          </ac:spMkLst>
        </pc:spChg>
        <pc:spChg chg="add">
          <ac:chgData name="Ionut Marius Panait (2123949)" userId="S::2123949@student.uwtsd.ac.uk::f351dbb9-4700-41fd-b624-8b1db4b109c3" providerId="AD" clId="Web-{4D15C592-B5A3-49A8-A5BB-E24374295093}" dt="2022-02-25T11:47:13.505" v="13"/>
          <ac:spMkLst>
            <pc:docMk/>
            <pc:sldMk cId="1000096736" sldId="256"/>
            <ac:spMk id="14" creationId="{B61A74B3-E247-44D4-8C48-FAE8E2056401}"/>
          </ac:spMkLst>
        </pc:spChg>
        <pc:picChg chg="add mod">
          <ac:chgData name="Ionut Marius Panait (2123949)" userId="S::2123949@student.uwtsd.ac.uk::f351dbb9-4700-41fd-b624-8b1db4b109c3" providerId="AD" clId="Web-{4D15C592-B5A3-49A8-A5BB-E24374295093}" dt="2022-02-25T12:52:26.487" v="476" actId="1076"/>
          <ac:picMkLst>
            <pc:docMk/>
            <pc:sldMk cId="1000096736" sldId="256"/>
            <ac:picMk id="4" creationId="{3FC507ED-C85B-49D9-8C30-2DB36217A92A}"/>
          </ac:picMkLst>
        </pc:picChg>
        <pc:picChg chg="add mod">
          <ac:chgData name="Ionut Marius Panait (2123949)" userId="S::2123949@student.uwtsd.ac.uk::f351dbb9-4700-41fd-b624-8b1db4b109c3" providerId="AD" clId="Web-{4D15C592-B5A3-49A8-A5BB-E24374295093}" dt="2022-02-25T12:51:27.421" v="463" actId="1076"/>
          <ac:picMkLst>
            <pc:docMk/>
            <pc:sldMk cId="1000096736" sldId="256"/>
            <ac:picMk id="5" creationId="{CA6AB099-2B1D-4B66-9A22-3F7DF7373E53}"/>
          </ac:picMkLst>
        </pc:picChg>
        <pc:picChg chg="add mod">
          <ac:chgData name="Ionut Marius Panait (2123949)" userId="S::2123949@student.uwtsd.ac.uk::f351dbb9-4700-41fd-b624-8b1db4b109c3" providerId="AD" clId="Web-{4D15C592-B5A3-49A8-A5BB-E24374295093}" dt="2022-02-25T12:51:11.764" v="457"/>
          <ac:picMkLst>
            <pc:docMk/>
            <pc:sldMk cId="1000096736" sldId="256"/>
            <ac:picMk id="6" creationId="{07CD49E9-BA2C-485B-B0D6-5921764F66CC}"/>
          </ac:picMkLst>
        </pc:picChg>
        <pc:picChg chg="add del mod">
          <ac:chgData name="Ionut Marius Panait (2123949)" userId="S::2123949@student.uwtsd.ac.uk::f351dbb9-4700-41fd-b624-8b1db4b109c3" providerId="AD" clId="Web-{4D15C592-B5A3-49A8-A5BB-E24374295093}" dt="2022-02-25T12:30:39.099" v="357"/>
          <ac:picMkLst>
            <pc:docMk/>
            <pc:sldMk cId="1000096736" sldId="256"/>
            <ac:picMk id="7" creationId="{82CDEC83-38A6-4541-A323-FA80F6B336FF}"/>
          </ac:picMkLst>
        </pc:picChg>
        <pc:picChg chg="add mod">
          <ac:chgData name="Ionut Marius Panait (2123949)" userId="S::2123949@student.uwtsd.ac.uk::f351dbb9-4700-41fd-b624-8b1db4b109c3" providerId="AD" clId="Web-{4D15C592-B5A3-49A8-A5BB-E24374295093}" dt="2022-02-25T12:51:28.358" v="464" actId="1076"/>
          <ac:picMkLst>
            <pc:docMk/>
            <pc:sldMk cId="1000096736" sldId="256"/>
            <ac:picMk id="9" creationId="{F39B859C-186D-4229-8B85-D2C6B34A51BE}"/>
          </ac:picMkLst>
        </pc:picChg>
        <pc:picChg chg="add mod">
          <ac:chgData name="Ionut Marius Panait (2123949)" userId="S::2123949@student.uwtsd.ac.uk::f351dbb9-4700-41fd-b624-8b1db4b109c3" providerId="AD" clId="Web-{4D15C592-B5A3-49A8-A5BB-E24374295093}" dt="2022-02-25T12:51:26.046" v="462" actId="14100"/>
          <ac:picMkLst>
            <pc:docMk/>
            <pc:sldMk cId="1000096736" sldId="256"/>
            <ac:picMk id="11" creationId="{2F8B6F3D-63F5-426D-8EA7-DD490DDC9407}"/>
          </ac:picMkLst>
        </pc:picChg>
        <pc:picChg chg="add mod">
          <ac:chgData name="Ionut Marius Panait (2123949)" userId="S::2123949@student.uwtsd.ac.uk::f351dbb9-4700-41fd-b624-8b1db4b109c3" providerId="AD" clId="Web-{4D15C592-B5A3-49A8-A5BB-E24374295093}" dt="2022-02-25T12:51:19.249" v="460" actId="14100"/>
          <ac:picMkLst>
            <pc:docMk/>
            <pc:sldMk cId="1000096736" sldId="256"/>
            <ac:picMk id="13" creationId="{74497D97-81E1-461C-86FF-986F7300C968}"/>
          </ac:picMkLst>
        </pc:picChg>
      </pc:sldChg>
      <pc:sldChg chg="addSp delSp modSp mod modClrScheme addAnim modAnim chgLayout">
        <pc:chgData name="Ionut Marius Panait (2123949)" userId="S::2123949@student.uwtsd.ac.uk::f351dbb9-4700-41fd-b624-8b1db4b109c3" providerId="AD" clId="Web-{4D15C592-B5A3-49A8-A5BB-E24374295093}" dt="2022-02-25T12:18:54.092" v="336" actId="20577"/>
        <pc:sldMkLst>
          <pc:docMk/>
          <pc:sldMk cId="1612270527" sldId="257"/>
        </pc:sldMkLst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1612270527" sldId="257"/>
            <ac:spMk id="2" creationId="{E4235BB6-59C2-45F7-8761-796B3B840C01}"/>
          </ac:spMkLst>
        </pc:spChg>
        <pc:spChg chg="mod ord">
          <ac:chgData name="Ionut Marius Panait (2123949)" userId="S::2123949@student.uwtsd.ac.uk::f351dbb9-4700-41fd-b624-8b1db4b109c3" providerId="AD" clId="Web-{4D15C592-B5A3-49A8-A5BB-E24374295093}" dt="2022-02-25T12:03:53.392" v="84" actId="14100"/>
          <ac:spMkLst>
            <pc:docMk/>
            <pc:sldMk cId="1612270527" sldId="257"/>
            <ac:spMk id="3" creationId="{E0EC0805-0904-4C8F-B64A-E6E95AC0A259}"/>
          </ac:spMkLst>
        </pc:spChg>
        <pc:spChg chg="add del mod">
          <ac:chgData name="Ionut Marius Panait (2123949)" userId="S::2123949@student.uwtsd.ac.uk::f351dbb9-4700-41fd-b624-8b1db4b109c3" providerId="AD" clId="Web-{4D15C592-B5A3-49A8-A5BB-E24374295093}" dt="2022-02-25T12:16:33.303" v="285"/>
          <ac:spMkLst>
            <pc:docMk/>
            <pc:sldMk cId="1612270527" sldId="257"/>
            <ac:spMk id="4" creationId="{2041E343-8090-4BDC-90D6-E51EE92AF9DB}"/>
          </ac:spMkLst>
        </pc:spChg>
        <pc:spChg chg="add del mod">
          <ac:chgData name="Ionut Marius Panait (2123949)" userId="S::2123949@student.uwtsd.ac.uk::f351dbb9-4700-41fd-b624-8b1db4b109c3" providerId="AD" clId="Web-{4D15C592-B5A3-49A8-A5BB-E24374295093}" dt="2022-02-25T12:16:57.508" v="289"/>
          <ac:spMkLst>
            <pc:docMk/>
            <pc:sldMk cId="1612270527" sldId="257"/>
            <ac:spMk id="5" creationId="{436DCA4A-2787-45AC-93FA-4484BD839C4E}"/>
          </ac:spMkLst>
        </pc:spChg>
        <pc:spChg chg="add del mod">
          <ac:chgData name="Ionut Marius Panait (2123949)" userId="S::2123949@student.uwtsd.ac.uk::f351dbb9-4700-41fd-b624-8b1db4b109c3" providerId="AD" clId="Web-{4D15C592-B5A3-49A8-A5BB-E24374295093}" dt="2022-02-25T12:17:50.385" v="318"/>
          <ac:spMkLst>
            <pc:docMk/>
            <pc:sldMk cId="1612270527" sldId="257"/>
            <ac:spMk id="6" creationId="{785F80B8-28EB-462B-8D70-8BFB610B8F29}"/>
          </ac:spMkLst>
        </pc:spChg>
        <pc:spChg chg="add mod">
          <ac:chgData name="Ionut Marius Panait (2123949)" userId="S::2123949@student.uwtsd.ac.uk::f351dbb9-4700-41fd-b624-8b1db4b109c3" providerId="AD" clId="Web-{4D15C592-B5A3-49A8-A5BB-E24374295093}" dt="2022-02-25T12:18:05.824" v="323" actId="20577"/>
          <ac:spMkLst>
            <pc:docMk/>
            <pc:sldMk cId="1612270527" sldId="257"/>
            <ac:spMk id="7" creationId="{85742331-E0B7-4A9A-AD51-466AD90E6E76}"/>
          </ac:spMkLst>
        </pc:spChg>
        <pc:spChg chg="add del">
          <ac:chgData name="Ionut Marius Panait (2123949)" userId="S::2123949@student.uwtsd.ac.uk::f351dbb9-4700-41fd-b624-8b1db4b109c3" providerId="AD" clId="Web-{4D15C592-B5A3-49A8-A5BB-E24374295093}" dt="2022-02-25T12:18:11.246" v="325"/>
          <ac:spMkLst>
            <pc:docMk/>
            <pc:sldMk cId="1612270527" sldId="257"/>
            <ac:spMk id="8" creationId="{D34D6E4F-8651-428E-90CE-D7F3BCC33CA2}"/>
          </ac:spMkLst>
        </pc:spChg>
        <pc:spChg chg="add mod">
          <ac:chgData name="Ionut Marius Panait (2123949)" userId="S::2123949@student.uwtsd.ac.uk::f351dbb9-4700-41fd-b624-8b1db4b109c3" providerId="AD" clId="Web-{4D15C592-B5A3-49A8-A5BB-E24374295093}" dt="2022-02-25T12:18:54.092" v="336" actId="20577"/>
          <ac:spMkLst>
            <pc:docMk/>
            <pc:sldMk cId="1612270527" sldId="257"/>
            <ac:spMk id="9" creationId="{60150610-FF10-4558-9208-64614B8DC0B8}"/>
          </ac:spMkLst>
        </pc:spChg>
      </pc:sldChg>
      <pc:sldChg chg="addSp modSp mod modClrScheme addAnim modAnim chgLayout">
        <pc:chgData name="Ionut Marius Panait (2123949)" userId="S::2123949@student.uwtsd.ac.uk::f351dbb9-4700-41fd-b624-8b1db4b109c3" providerId="AD" clId="Web-{4D15C592-B5A3-49A8-A5BB-E24374295093}" dt="2022-02-25T12:20:14.315" v="340"/>
        <pc:sldMkLst>
          <pc:docMk/>
          <pc:sldMk cId="2125349664" sldId="258"/>
        </pc:sldMkLst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2125349664" sldId="258"/>
            <ac:spMk id="2" creationId="{72CA1D96-EA5B-4459-B7AC-D8B75B6C7F23}"/>
          </ac:spMkLst>
        </pc:spChg>
        <pc:spChg chg="mod ord">
          <ac:chgData name="Ionut Marius Panait (2123949)" userId="S::2123949@student.uwtsd.ac.uk::f351dbb9-4700-41fd-b624-8b1db4b109c3" providerId="AD" clId="Web-{4D15C592-B5A3-49A8-A5BB-E24374295093}" dt="2022-02-25T12:11:31.875" v="181" actId="14100"/>
          <ac:spMkLst>
            <pc:docMk/>
            <pc:sldMk cId="2125349664" sldId="258"/>
            <ac:spMk id="3" creationId="{44BC410E-A763-4435-8BE8-67DB8B82F50E}"/>
          </ac:spMkLst>
        </pc:spChg>
        <pc:spChg chg="add mod">
          <ac:chgData name="Ionut Marius Panait (2123949)" userId="S::2123949@student.uwtsd.ac.uk::f351dbb9-4700-41fd-b624-8b1db4b109c3" providerId="AD" clId="Web-{4D15C592-B5A3-49A8-A5BB-E24374295093}" dt="2022-02-25T12:12:47.347" v="236" actId="20577"/>
          <ac:spMkLst>
            <pc:docMk/>
            <pc:sldMk cId="2125349664" sldId="258"/>
            <ac:spMk id="4" creationId="{500FC528-63B8-4724-A978-5BBF4FD35CBF}"/>
          </ac:spMkLst>
        </pc:spChg>
      </pc:sldChg>
      <pc:sldChg chg="modSp mod modClrScheme chgLayout">
        <pc:chgData name="Ionut Marius Panait (2123949)" userId="S::2123949@student.uwtsd.ac.uk::f351dbb9-4700-41fd-b624-8b1db4b109c3" providerId="AD" clId="Web-{4D15C592-B5A3-49A8-A5BB-E24374295093}" dt="2022-02-25T12:14:54.026" v="238" actId="20577"/>
        <pc:sldMkLst>
          <pc:docMk/>
          <pc:sldMk cId="2869251246" sldId="259"/>
        </pc:sldMkLst>
        <pc:spChg chg="mod ord">
          <ac:chgData name="Ionut Marius Panait (2123949)" userId="S::2123949@student.uwtsd.ac.uk::f351dbb9-4700-41fd-b624-8b1db4b109c3" providerId="AD" clId="Web-{4D15C592-B5A3-49A8-A5BB-E24374295093}" dt="2022-02-25T12:14:54.026" v="238" actId="20577"/>
          <ac:spMkLst>
            <pc:docMk/>
            <pc:sldMk cId="2869251246" sldId="259"/>
            <ac:spMk id="2" creationId="{27159013-706A-449B-A97B-385F09FC889D}"/>
          </ac:spMkLst>
        </pc:spChg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2869251246" sldId="259"/>
            <ac:spMk id="3" creationId="{3C3E472B-ADF8-480A-BB6B-FF9ED90294E6}"/>
          </ac:spMkLst>
        </pc:spChg>
      </pc:sldChg>
      <pc:sldChg chg="addSp modSp mod modClrScheme chgLayout">
        <pc:chgData name="Ionut Marius Panait (2123949)" userId="S::2123949@student.uwtsd.ac.uk::f351dbb9-4700-41fd-b624-8b1db4b109c3" providerId="AD" clId="Web-{4D15C592-B5A3-49A8-A5BB-E24374295093}" dt="2022-02-25T12:46:50.453" v="449" actId="20577"/>
        <pc:sldMkLst>
          <pc:docMk/>
          <pc:sldMk cId="230003583" sldId="260"/>
        </pc:sldMkLst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230003583" sldId="260"/>
            <ac:spMk id="2" creationId="{97226915-6D5A-4B80-B544-28D19EC8FCFF}"/>
          </ac:spMkLst>
        </pc:spChg>
        <pc:spChg chg="mod ord">
          <ac:chgData name="Ionut Marius Panait (2123949)" userId="S::2123949@student.uwtsd.ac.uk::f351dbb9-4700-41fd-b624-8b1db4b109c3" providerId="AD" clId="Web-{4D15C592-B5A3-49A8-A5BB-E24374295093}" dt="2022-02-25T12:39:05.377" v="441" actId="20577"/>
          <ac:spMkLst>
            <pc:docMk/>
            <pc:sldMk cId="230003583" sldId="260"/>
            <ac:spMk id="3" creationId="{7A7330B2-E801-4A04-9AED-8FD4E8F6AD96}"/>
          </ac:spMkLst>
        </pc:spChg>
        <pc:spChg chg="add mod">
          <ac:chgData name="Ionut Marius Panait (2123949)" userId="S::2123949@student.uwtsd.ac.uk::f351dbb9-4700-41fd-b624-8b1db4b109c3" providerId="AD" clId="Web-{4D15C592-B5A3-49A8-A5BB-E24374295093}" dt="2022-02-25T12:46:50.453" v="449" actId="20577"/>
          <ac:spMkLst>
            <pc:docMk/>
            <pc:sldMk cId="230003583" sldId="260"/>
            <ac:spMk id="4" creationId="{576AF593-0D56-41E0-B720-B48605331C1B}"/>
          </ac:spMkLst>
        </pc:spChg>
      </pc:sldChg>
      <pc:sldChg chg="modSp mod modClrScheme chgLayout">
        <pc:chgData name="Ionut Marius Panait (2123949)" userId="S::2123949@student.uwtsd.ac.uk::f351dbb9-4700-41fd-b624-8b1db4b109c3" providerId="AD" clId="Web-{4D15C592-B5A3-49A8-A5BB-E24374295093}" dt="2022-02-25T11:46:35.675" v="9"/>
        <pc:sldMkLst>
          <pc:docMk/>
          <pc:sldMk cId="528848565" sldId="261"/>
        </pc:sldMkLst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528848565" sldId="261"/>
            <ac:spMk id="2" creationId="{A2A73E1A-5B20-4333-8FEE-4F8AD547B553}"/>
          </ac:spMkLst>
        </pc:spChg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528848565" sldId="261"/>
            <ac:spMk id="3" creationId="{5AB9C660-C592-4035-B6D2-3A0034FB74CE}"/>
          </ac:spMkLst>
        </pc:spChg>
      </pc:sldChg>
      <pc:sldChg chg="modSp mod modClrScheme chgLayout">
        <pc:chgData name="Ionut Marius Panait (2123949)" userId="S::2123949@student.uwtsd.ac.uk::f351dbb9-4700-41fd-b624-8b1db4b109c3" providerId="AD" clId="Web-{4D15C592-B5A3-49A8-A5BB-E24374295093}" dt="2022-02-25T11:46:35.675" v="9"/>
        <pc:sldMkLst>
          <pc:docMk/>
          <pc:sldMk cId="2969931284" sldId="262"/>
        </pc:sldMkLst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2969931284" sldId="262"/>
            <ac:spMk id="2" creationId="{F6F4DB05-5020-431C-B590-266BC87C75FA}"/>
          </ac:spMkLst>
        </pc:spChg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2969931284" sldId="262"/>
            <ac:spMk id="3" creationId="{FA9C15AB-7622-4951-A0F4-CBD2F7D3223B}"/>
          </ac:spMkLst>
        </pc:spChg>
      </pc:sldChg>
      <pc:sldChg chg="modSp mod modClrScheme chgLayout">
        <pc:chgData name="Ionut Marius Panait (2123949)" userId="S::2123949@student.uwtsd.ac.uk::f351dbb9-4700-41fd-b624-8b1db4b109c3" providerId="AD" clId="Web-{4D15C592-B5A3-49A8-A5BB-E24374295093}" dt="2022-02-25T11:46:35.675" v="9"/>
        <pc:sldMkLst>
          <pc:docMk/>
          <pc:sldMk cId="3352717017" sldId="263"/>
        </pc:sldMkLst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3352717017" sldId="263"/>
            <ac:spMk id="2" creationId="{0E89F0FF-EA47-42D2-A465-F813E1C52F8E}"/>
          </ac:spMkLst>
        </pc:spChg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3352717017" sldId="263"/>
            <ac:spMk id="3" creationId="{B3881522-1838-4C9C-8A6E-1F83CA1F21BE}"/>
          </ac:spMkLst>
        </pc:spChg>
      </pc:sldChg>
      <pc:sldChg chg="modSp mod modClrScheme chgLayout">
        <pc:chgData name="Ionut Marius Panait (2123949)" userId="S::2123949@student.uwtsd.ac.uk::f351dbb9-4700-41fd-b624-8b1db4b109c3" providerId="AD" clId="Web-{4D15C592-B5A3-49A8-A5BB-E24374295093}" dt="2022-02-25T11:46:35.675" v="9"/>
        <pc:sldMkLst>
          <pc:docMk/>
          <pc:sldMk cId="3285131250" sldId="264"/>
        </pc:sldMkLst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3285131250" sldId="264"/>
            <ac:spMk id="2" creationId="{58A2EAE2-85C6-4F44-9C23-0E0F65A44EEC}"/>
          </ac:spMkLst>
        </pc:spChg>
        <pc:spChg chg="mod ord">
          <ac:chgData name="Ionut Marius Panait (2123949)" userId="S::2123949@student.uwtsd.ac.uk::f351dbb9-4700-41fd-b624-8b1db4b109c3" providerId="AD" clId="Web-{4D15C592-B5A3-49A8-A5BB-E24374295093}" dt="2022-02-25T11:46:35.675" v="9"/>
          <ac:spMkLst>
            <pc:docMk/>
            <pc:sldMk cId="3285131250" sldId="264"/>
            <ac:spMk id="3" creationId="{C748F113-94F7-467A-A72E-021D61A51BDF}"/>
          </ac:spMkLst>
        </pc:spChg>
      </pc:sldChg>
      <pc:sldMasterChg chg="del delSldLayout">
        <pc:chgData name="Ionut Marius Panait (2123949)" userId="S::2123949@student.uwtsd.ac.uk::f351dbb9-4700-41fd-b624-8b1db4b109c3" providerId="AD" clId="Web-{4D15C592-B5A3-49A8-A5BB-E24374295093}" dt="2022-02-25T11:46:23.221" v="7"/>
        <pc:sldMasterMkLst>
          <pc:docMk/>
          <pc:sldMasterMk cId="3584778081" sldId="2147483648"/>
        </pc:sldMasterMkLst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1055152478" sldId="2147483649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1936253328" sldId="2147483650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1508637981" sldId="2147483651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3841244246" sldId="2147483652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1683890747" sldId="2147483653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2014296924" sldId="2147483654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3989341643" sldId="2147483655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2579733464" sldId="2147483656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3538405717" sldId="2147483657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4275038612" sldId="2147483658"/>
          </pc:sldLayoutMkLst>
        </pc:sldLayoutChg>
        <pc:sldLayoutChg chg="del">
          <pc:chgData name="Ionut Marius Panait (2123949)" userId="S::2123949@student.uwtsd.ac.uk::f351dbb9-4700-41fd-b624-8b1db4b109c3" providerId="AD" clId="Web-{4D15C592-B5A3-49A8-A5BB-E24374295093}" dt="2022-02-25T11:46:23.221" v="7"/>
          <pc:sldLayoutMkLst>
            <pc:docMk/>
            <pc:sldMasterMk cId="3584778081" sldId="2147483648"/>
            <pc:sldLayoutMk cId="2271862099" sldId="2147483659"/>
          </pc:sldLayoutMkLst>
        </pc:sldLayoutChg>
      </pc:sldMasterChg>
      <pc:sldMasterChg chg="add del addSldLayout delSldLayout modSldLayout">
        <pc:chgData name="Ionut Marius Panait (2123949)" userId="S::2123949@student.uwtsd.ac.uk::f351dbb9-4700-41fd-b624-8b1db4b109c3" providerId="AD" clId="Web-{4D15C592-B5A3-49A8-A5BB-E24374295093}" dt="2022-02-25T11:46:31.065" v="8"/>
        <pc:sldMasterMkLst>
          <pc:docMk/>
          <pc:sldMasterMk cId="2850190641" sldId="2147483660"/>
        </pc:sldMasterMkLst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1771421565" sldId="2147483661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2876269534" sldId="2147483662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3858296858" sldId="2147483663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935457453" sldId="2147483664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1498726217" sldId="2147483665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2829364383" sldId="2147483666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632297271" sldId="2147483667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3631264357" sldId="2147483668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1242802108" sldId="2147483669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3896545314" sldId="2147483670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1345471496" sldId="2147483671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1989782903" sldId="2147483672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575931164" sldId="2147483673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1055974209" sldId="2147483674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1191199577" sldId="2147483675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1812989427" sldId="2147483676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1.065" v="8"/>
          <pc:sldLayoutMkLst>
            <pc:docMk/>
            <pc:sldMasterMk cId="2850190641" sldId="2147483660"/>
            <pc:sldLayoutMk cId="4205542539" sldId="2147483677"/>
          </pc:sldLayoutMkLst>
        </pc:sldLayoutChg>
      </pc:sldMasterChg>
      <pc:sldMasterChg chg="add del addSldLayout delSldLayout modSldLayout">
        <pc:chgData name="Ionut Marius Panait (2123949)" userId="S::2123949@student.uwtsd.ac.uk::f351dbb9-4700-41fd-b624-8b1db4b109c3" providerId="AD" clId="Web-{4D15C592-B5A3-49A8-A5BB-E24374295093}" dt="2022-02-25T11:46:35.675" v="9"/>
        <pc:sldMasterMkLst>
          <pc:docMk/>
          <pc:sldMasterMk cId="3950961536" sldId="2147483678"/>
        </pc:sldMasterMkLst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2711069628" sldId="2147483679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2140640261" sldId="2147483680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2913923043" sldId="2147483681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885123196" sldId="2147483682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3589303643" sldId="2147483683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2425313406" sldId="2147483684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3208207635" sldId="2147483685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890865219" sldId="2147483686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2515276268" sldId="2147483687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3853895307" sldId="2147483688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2470306242" sldId="2147483689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2106914167" sldId="2147483690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3181845419" sldId="2147483691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947616890" sldId="2147483692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2327846992" sldId="2147483693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3708667302" sldId="2147483694"/>
          </pc:sldLayoutMkLst>
        </pc:sldLayoutChg>
        <pc:sldLayoutChg chg="add del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950961536" sldId="2147483678"/>
            <pc:sldLayoutMk cId="2137455461" sldId="2147483695"/>
          </pc:sldLayoutMkLst>
        </pc:sldLayoutChg>
      </pc:sldMasterChg>
      <pc:sldMasterChg chg="add addSldLayout modSldLayout">
        <pc:chgData name="Ionut Marius Panait (2123949)" userId="S::2123949@student.uwtsd.ac.uk::f351dbb9-4700-41fd-b624-8b1db4b109c3" providerId="AD" clId="Web-{4D15C592-B5A3-49A8-A5BB-E24374295093}" dt="2022-02-25T11:46:35.675" v="9"/>
        <pc:sldMasterMkLst>
          <pc:docMk/>
          <pc:sldMasterMk cId="303249875" sldId="2147483696"/>
        </pc:sldMasterMkLst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1579506739" sldId="2147483697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550600340" sldId="2147483698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1953776044" sldId="2147483699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4145818719" sldId="2147483700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2656431967" sldId="2147483701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576926609" sldId="2147483702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3615905401" sldId="2147483703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1157082442" sldId="2147483704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1534662151" sldId="2147483705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791876912" sldId="2147483706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115516461" sldId="2147483707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2586658502" sldId="2147483708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3517471775" sldId="2147483709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2268029110" sldId="2147483710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25442791" sldId="2147483711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2254123613" sldId="2147483712"/>
          </pc:sldLayoutMkLst>
        </pc:sldLayoutChg>
        <pc:sldLayoutChg chg="add mod replId">
          <pc:chgData name="Ionut Marius Panait (2123949)" userId="S::2123949@student.uwtsd.ac.uk::f351dbb9-4700-41fd-b624-8b1db4b109c3" providerId="AD" clId="Web-{4D15C592-B5A3-49A8-A5BB-E24374295093}" dt="2022-02-25T11:46:35.675" v="9"/>
          <pc:sldLayoutMkLst>
            <pc:docMk/>
            <pc:sldMasterMk cId="303249875" sldId="2147483696"/>
            <pc:sldLayoutMk cId="1054907041" sldId="2147483713"/>
          </pc:sldLayoutMkLst>
        </pc:sldLayoutChg>
      </pc:sldMasterChg>
    </pc:docChg>
  </pc:docChgLst>
  <pc:docChgLst>
    <pc:chgData name="Ionut Marius Panait (2123949)" userId="S::2123949@student.uwtsd.ac.uk::f351dbb9-4700-41fd-b624-8b1db4b109c3" providerId="AD" clId="Web-{4B0993C7-F1D7-081F-2D46-EF6F24BFAAA2}"/>
    <pc:docChg chg="modSld">
      <pc:chgData name="Ionut Marius Panait (2123949)" userId="S::2123949@student.uwtsd.ac.uk::f351dbb9-4700-41fd-b624-8b1db4b109c3" providerId="AD" clId="Web-{4B0993C7-F1D7-081F-2D46-EF6F24BFAAA2}" dt="2022-02-26T23:31:47.973" v="3" actId="20577"/>
      <pc:docMkLst>
        <pc:docMk/>
      </pc:docMkLst>
      <pc:sldChg chg="modSp">
        <pc:chgData name="Ionut Marius Panait (2123949)" userId="S::2123949@student.uwtsd.ac.uk::f351dbb9-4700-41fd-b624-8b1db4b109c3" providerId="AD" clId="Web-{4B0993C7-F1D7-081F-2D46-EF6F24BFAAA2}" dt="2022-02-26T23:31:47.973" v="3" actId="20577"/>
        <pc:sldMkLst>
          <pc:docMk/>
          <pc:sldMk cId="1612270527" sldId="257"/>
        </pc:sldMkLst>
        <pc:spChg chg="mod">
          <ac:chgData name="Ionut Marius Panait (2123949)" userId="S::2123949@student.uwtsd.ac.uk::f351dbb9-4700-41fd-b624-8b1db4b109c3" providerId="AD" clId="Web-{4B0993C7-F1D7-081F-2D46-EF6F24BFAAA2}" dt="2022-02-26T23:31:47.973" v="3" actId="20577"/>
          <ac:spMkLst>
            <pc:docMk/>
            <pc:sldMk cId="1612270527" sldId="257"/>
            <ac:spMk id="3" creationId="{E0EC0805-0904-4C8F-B64A-E6E95AC0A259}"/>
          </ac:spMkLst>
        </pc:spChg>
      </pc:sldChg>
    </pc:docChg>
  </pc:docChgLst>
  <pc:docChgLst>
    <pc:chgData name="Jawad Al Muhiemin (2112069)" userId="5d83e471-5a8d-44db-a1da-54caabba4c85" providerId="ADAL" clId="{B445ECA2-C0FC-4678-BA60-B49BD55BFB4F}"/>
    <pc:docChg chg="custSel modSld">
      <pc:chgData name="Jawad Al Muhiemin (2112069)" userId="5d83e471-5a8d-44db-a1da-54caabba4c85" providerId="ADAL" clId="{B445ECA2-C0FC-4678-BA60-B49BD55BFB4F}" dt="2022-02-23T17:22:08.398" v="253" actId="20577"/>
      <pc:docMkLst>
        <pc:docMk/>
      </pc:docMkLst>
      <pc:sldChg chg="modSp modTransition">
        <pc:chgData name="Jawad Al Muhiemin (2112069)" userId="5d83e471-5a8d-44db-a1da-54caabba4c85" providerId="ADAL" clId="{B445ECA2-C0FC-4678-BA60-B49BD55BFB4F}" dt="2022-02-23T16:25:10.734" v="2"/>
        <pc:sldMkLst>
          <pc:docMk/>
          <pc:sldMk cId="1000096736" sldId="256"/>
        </pc:sldMkLst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1000096736" sldId="256"/>
            <ac:spMk id="2" creationId="{4506250F-0019-40D4-9493-E782420194DA}"/>
          </ac:spMkLst>
        </pc:spChg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1000096736" sldId="256"/>
            <ac:spMk id="3" creationId="{0BE85526-B7C1-4823-92F2-A12DB5A24CDC}"/>
          </ac:spMkLst>
        </pc:spChg>
      </pc:sldChg>
      <pc:sldChg chg="modSp modTransition">
        <pc:chgData name="Jawad Al Muhiemin (2112069)" userId="5d83e471-5a8d-44db-a1da-54caabba4c85" providerId="ADAL" clId="{B445ECA2-C0FC-4678-BA60-B49BD55BFB4F}" dt="2022-02-23T16:25:15.065" v="3"/>
        <pc:sldMkLst>
          <pc:docMk/>
          <pc:sldMk cId="1612270527" sldId="257"/>
        </pc:sldMkLst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1612270527" sldId="257"/>
            <ac:spMk id="2" creationId="{E4235BB6-59C2-45F7-8761-796B3B840C01}"/>
          </ac:spMkLst>
        </pc:spChg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1612270527" sldId="257"/>
            <ac:spMk id="3" creationId="{E0EC0805-0904-4C8F-B64A-E6E95AC0A259}"/>
          </ac:spMkLst>
        </pc:spChg>
      </pc:sldChg>
      <pc:sldChg chg="modSp">
        <pc:chgData name="Jawad Al Muhiemin (2112069)" userId="5d83e471-5a8d-44db-a1da-54caabba4c85" providerId="ADAL" clId="{B445ECA2-C0FC-4678-BA60-B49BD55BFB4F}" dt="2022-02-23T16:25:04.161" v="1"/>
        <pc:sldMkLst>
          <pc:docMk/>
          <pc:sldMk cId="2125349664" sldId="258"/>
        </pc:sldMkLst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2125349664" sldId="258"/>
            <ac:spMk id="2" creationId="{72CA1D96-EA5B-4459-B7AC-D8B75B6C7F23}"/>
          </ac:spMkLst>
        </pc:spChg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2125349664" sldId="258"/>
            <ac:spMk id="3" creationId="{44BC410E-A763-4435-8BE8-67DB8B82F50E}"/>
          </ac:spMkLst>
        </pc:spChg>
      </pc:sldChg>
      <pc:sldChg chg="modSp mod">
        <pc:chgData name="Jawad Al Muhiemin (2112069)" userId="5d83e471-5a8d-44db-a1da-54caabba4c85" providerId="ADAL" clId="{B445ECA2-C0FC-4678-BA60-B49BD55BFB4F}" dt="2022-02-23T17:22:08.398" v="253" actId="20577"/>
        <pc:sldMkLst>
          <pc:docMk/>
          <pc:sldMk cId="2869251246" sldId="259"/>
        </pc:sldMkLst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2869251246" sldId="259"/>
            <ac:spMk id="2" creationId="{27159013-706A-449B-A97B-385F09FC889D}"/>
          </ac:spMkLst>
        </pc:spChg>
        <pc:spChg chg="mod">
          <ac:chgData name="Jawad Al Muhiemin (2112069)" userId="5d83e471-5a8d-44db-a1da-54caabba4c85" providerId="ADAL" clId="{B445ECA2-C0FC-4678-BA60-B49BD55BFB4F}" dt="2022-02-23T17:22:08.398" v="253" actId="20577"/>
          <ac:spMkLst>
            <pc:docMk/>
            <pc:sldMk cId="2869251246" sldId="259"/>
            <ac:spMk id="3" creationId="{3C3E472B-ADF8-480A-BB6B-FF9ED90294E6}"/>
          </ac:spMkLst>
        </pc:spChg>
      </pc:sldChg>
      <pc:sldChg chg="modSp">
        <pc:chgData name="Jawad Al Muhiemin (2112069)" userId="5d83e471-5a8d-44db-a1da-54caabba4c85" providerId="ADAL" clId="{B445ECA2-C0FC-4678-BA60-B49BD55BFB4F}" dt="2022-02-23T16:25:04.161" v="1"/>
        <pc:sldMkLst>
          <pc:docMk/>
          <pc:sldMk cId="230003583" sldId="260"/>
        </pc:sldMkLst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230003583" sldId="260"/>
            <ac:spMk id="2" creationId="{97226915-6D5A-4B80-B544-28D19EC8FCFF}"/>
          </ac:spMkLst>
        </pc:spChg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230003583" sldId="260"/>
            <ac:spMk id="3" creationId="{7A7330B2-E801-4A04-9AED-8FD4E8F6AD96}"/>
          </ac:spMkLst>
        </pc:spChg>
      </pc:sldChg>
      <pc:sldChg chg="modSp">
        <pc:chgData name="Jawad Al Muhiemin (2112069)" userId="5d83e471-5a8d-44db-a1da-54caabba4c85" providerId="ADAL" clId="{B445ECA2-C0FC-4678-BA60-B49BD55BFB4F}" dt="2022-02-23T16:25:04.161" v="1"/>
        <pc:sldMkLst>
          <pc:docMk/>
          <pc:sldMk cId="528848565" sldId="261"/>
        </pc:sldMkLst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528848565" sldId="261"/>
            <ac:spMk id="2" creationId="{A2A73E1A-5B20-4333-8FEE-4F8AD547B553}"/>
          </ac:spMkLst>
        </pc:spChg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528848565" sldId="261"/>
            <ac:spMk id="3" creationId="{5AB9C660-C592-4035-B6D2-3A0034FB74CE}"/>
          </ac:spMkLst>
        </pc:spChg>
      </pc:sldChg>
      <pc:sldChg chg="modSp">
        <pc:chgData name="Jawad Al Muhiemin (2112069)" userId="5d83e471-5a8d-44db-a1da-54caabba4c85" providerId="ADAL" clId="{B445ECA2-C0FC-4678-BA60-B49BD55BFB4F}" dt="2022-02-23T16:25:04.161" v="1"/>
        <pc:sldMkLst>
          <pc:docMk/>
          <pc:sldMk cId="2969931284" sldId="262"/>
        </pc:sldMkLst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2969931284" sldId="262"/>
            <ac:spMk id="2" creationId="{F6F4DB05-5020-431C-B590-266BC87C75FA}"/>
          </ac:spMkLst>
        </pc:spChg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2969931284" sldId="262"/>
            <ac:spMk id="3" creationId="{FA9C15AB-7622-4951-A0F4-CBD2F7D3223B}"/>
          </ac:spMkLst>
        </pc:spChg>
      </pc:sldChg>
      <pc:sldChg chg="modSp">
        <pc:chgData name="Jawad Al Muhiemin (2112069)" userId="5d83e471-5a8d-44db-a1da-54caabba4c85" providerId="ADAL" clId="{B445ECA2-C0FC-4678-BA60-B49BD55BFB4F}" dt="2022-02-23T16:25:04.161" v="1"/>
        <pc:sldMkLst>
          <pc:docMk/>
          <pc:sldMk cId="3352717017" sldId="263"/>
        </pc:sldMkLst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3352717017" sldId="263"/>
            <ac:spMk id="2" creationId="{0E89F0FF-EA47-42D2-A465-F813E1C52F8E}"/>
          </ac:spMkLst>
        </pc:spChg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3352717017" sldId="263"/>
            <ac:spMk id="3" creationId="{B3881522-1838-4C9C-8A6E-1F83CA1F21BE}"/>
          </ac:spMkLst>
        </pc:spChg>
      </pc:sldChg>
      <pc:sldChg chg="modSp mod">
        <pc:chgData name="Jawad Al Muhiemin (2112069)" userId="5d83e471-5a8d-44db-a1da-54caabba4c85" providerId="ADAL" clId="{B445ECA2-C0FC-4678-BA60-B49BD55BFB4F}" dt="2022-02-23T16:59:29" v="208" actId="20577"/>
        <pc:sldMkLst>
          <pc:docMk/>
          <pc:sldMk cId="3285131250" sldId="264"/>
        </pc:sldMkLst>
        <pc:spChg chg="mod">
          <ac:chgData name="Jawad Al Muhiemin (2112069)" userId="5d83e471-5a8d-44db-a1da-54caabba4c85" providerId="ADAL" clId="{B445ECA2-C0FC-4678-BA60-B49BD55BFB4F}" dt="2022-02-23T16:25:04.161" v="1"/>
          <ac:spMkLst>
            <pc:docMk/>
            <pc:sldMk cId="3285131250" sldId="264"/>
            <ac:spMk id="2" creationId="{58A2EAE2-85C6-4F44-9C23-0E0F65A44EEC}"/>
          </ac:spMkLst>
        </pc:spChg>
        <pc:spChg chg="mod">
          <ac:chgData name="Jawad Al Muhiemin (2112069)" userId="5d83e471-5a8d-44db-a1da-54caabba4c85" providerId="ADAL" clId="{B445ECA2-C0FC-4678-BA60-B49BD55BFB4F}" dt="2022-02-23T16:59:29" v="208" actId="20577"/>
          <ac:spMkLst>
            <pc:docMk/>
            <pc:sldMk cId="3285131250" sldId="264"/>
            <ac:spMk id="3" creationId="{C748F113-94F7-467A-A72E-021D61A51BDF}"/>
          </ac:spMkLst>
        </pc:spChg>
      </pc:sldChg>
    </pc:docChg>
  </pc:docChgLst>
  <pc:docChgLst>
    <pc:chgData name="Ionut Marius Panait (2123949)" userId="S::2123949@student.uwtsd.ac.uk::f351dbb9-4700-41fd-b624-8b1db4b109c3" providerId="AD" clId="Web-{FF803B58-1639-5190-27AE-1C620C448D13}"/>
    <pc:docChg chg="addSld modSld">
      <pc:chgData name="Ionut Marius Panait (2123949)" userId="S::2123949@student.uwtsd.ac.uk::f351dbb9-4700-41fd-b624-8b1db4b109c3" providerId="AD" clId="Web-{FF803B58-1639-5190-27AE-1C620C448D13}" dt="2022-02-25T13:44:39.541" v="41" actId="20577"/>
      <pc:docMkLst>
        <pc:docMk/>
      </pc:docMkLst>
      <pc:sldChg chg="modSp">
        <pc:chgData name="Ionut Marius Panait (2123949)" userId="S::2123949@student.uwtsd.ac.uk::f351dbb9-4700-41fd-b624-8b1db4b109c3" providerId="AD" clId="Web-{FF803B58-1639-5190-27AE-1C620C448D13}" dt="2022-02-25T13:44:39.541" v="41" actId="20577"/>
        <pc:sldMkLst>
          <pc:docMk/>
          <pc:sldMk cId="2869251246" sldId="259"/>
        </pc:sldMkLst>
        <pc:spChg chg="mod">
          <ac:chgData name="Ionut Marius Panait (2123949)" userId="S::2123949@student.uwtsd.ac.uk::f351dbb9-4700-41fd-b624-8b1db4b109c3" providerId="AD" clId="Web-{FF803B58-1639-5190-27AE-1C620C448D13}" dt="2022-02-25T13:44:39.541" v="41" actId="20577"/>
          <ac:spMkLst>
            <pc:docMk/>
            <pc:sldMk cId="2869251246" sldId="259"/>
            <ac:spMk id="3" creationId="{3C3E472B-ADF8-480A-BB6B-FF9ED90294E6}"/>
          </ac:spMkLst>
        </pc:spChg>
      </pc:sldChg>
      <pc:sldChg chg="addSp delSp modSp mod setBg">
        <pc:chgData name="Ionut Marius Panait (2123949)" userId="S::2123949@student.uwtsd.ac.uk::f351dbb9-4700-41fd-b624-8b1db4b109c3" providerId="AD" clId="Web-{FF803B58-1639-5190-27AE-1C620C448D13}" dt="2022-02-25T12:56:31.785" v="32" actId="1076"/>
        <pc:sldMkLst>
          <pc:docMk/>
          <pc:sldMk cId="230003583" sldId="260"/>
        </pc:sldMkLst>
        <pc:spChg chg="mod">
          <ac:chgData name="Ionut Marius Panait (2123949)" userId="S::2123949@student.uwtsd.ac.uk::f351dbb9-4700-41fd-b624-8b1db4b109c3" providerId="AD" clId="Web-{FF803B58-1639-5190-27AE-1C620C448D13}" dt="2022-02-25T12:56:17.035" v="31"/>
          <ac:spMkLst>
            <pc:docMk/>
            <pc:sldMk cId="230003583" sldId="260"/>
            <ac:spMk id="2" creationId="{97226915-6D5A-4B80-B544-28D19EC8FCFF}"/>
          </ac:spMkLst>
        </pc:spChg>
        <pc:spChg chg="mod">
          <ac:chgData name="Ionut Marius Panait (2123949)" userId="S::2123949@student.uwtsd.ac.uk::f351dbb9-4700-41fd-b624-8b1db4b109c3" providerId="AD" clId="Web-{FF803B58-1639-5190-27AE-1C620C448D13}" dt="2022-02-25T12:56:17.035" v="31"/>
          <ac:spMkLst>
            <pc:docMk/>
            <pc:sldMk cId="230003583" sldId="260"/>
            <ac:spMk id="3" creationId="{7A7330B2-E801-4A04-9AED-8FD4E8F6AD96}"/>
          </ac:spMkLst>
        </pc:spChg>
        <pc:spChg chg="add del mod">
          <ac:chgData name="Ionut Marius Panait (2123949)" userId="S::2123949@student.uwtsd.ac.uk::f351dbb9-4700-41fd-b624-8b1db4b109c3" providerId="AD" clId="Web-{FF803B58-1639-5190-27AE-1C620C448D13}" dt="2022-02-25T12:54:49.064" v="10"/>
          <ac:spMkLst>
            <pc:docMk/>
            <pc:sldMk cId="230003583" sldId="260"/>
            <ac:spMk id="6" creationId="{0A903C84-FADC-43C6-A317-B9D5F3697DAA}"/>
          </ac:spMkLst>
        </pc:spChg>
        <pc:spChg chg="add del mod">
          <ac:chgData name="Ionut Marius Panait (2123949)" userId="S::2123949@student.uwtsd.ac.uk::f351dbb9-4700-41fd-b624-8b1db4b109c3" providerId="AD" clId="Web-{FF803B58-1639-5190-27AE-1C620C448D13}" dt="2022-02-25T12:55:09.455" v="17"/>
          <ac:spMkLst>
            <pc:docMk/>
            <pc:sldMk cId="230003583" sldId="260"/>
            <ac:spMk id="9" creationId="{AB0A2683-1563-48D5-BEFF-147BC7136F9A}"/>
          </ac:spMkLst>
        </pc:spChg>
        <pc:spChg chg="add mod">
          <ac:chgData name="Ionut Marius Panait (2123949)" userId="S::2123949@student.uwtsd.ac.uk::f351dbb9-4700-41fd-b624-8b1db4b109c3" providerId="AD" clId="Web-{FF803B58-1639-5190-27AE-1C620C448D13}" dt="2022-02-25T12:55:58.128" v="25" actId="20577"/>
          <ac:spMkLst>
            <pc:docMk/>
            <pc:sldMk cId="230003583" sldId="260"/>
            <ac:spMk id="12" creationId="{B0564006-B079-4A9A-BA70-8488A9004D77}"/>
          </ac:spMkLst>
        </pc:spChg>
        <pc:spChg chg="add">
          <ac:chgData name="Ionut Marius Panait (2123949)" userId="S::2123949@student.uwtsd.ac.uk::f351dbb9-4700-41fd-b624-8b1db4b109c3" providerId="AD" clId="Web-{FF803B58-1639-5190-27AE-1C620C448D13}" dt="2022-02-25T12:56:17.035" v="31"/>
          <ac:spMkLst>
            <pc:docMk/>
            <pc:sldMk cId="230003583" sldId="260"/>
            <ac:spMk id="17" creationId="{8D489E29-742E-4D34-AB08-CE3217805B81}"/>
          </ac:spMkLst>
        </pc:spChg>
        <pc:picChg chg="add del mod">
          <ac:chgData name="Ionut Marius Panait (2123949)" userId="S::2123949@student.uwtsd.ac.uk::f351dbb9-4700-41fd-b624-8b1db4b109c3" providerId="AD" clId="Web-{FF803B58-1639-5190-27AE-1C620C448D13}" dt="2022-02-25T12:54:49.064" v="11"/>
          <ac:picMkLst>
            <pc:docMk/>
            <pc:sldMk cId="230003583" sldId="260"/>
            <ac:picMk id="5" creationId="{DD61537F-F1E5-4E31-9561-70ECAF4F5EA2}"/>
          </ac:picMkLst>
        </pc:picChg>
        <pc:picChg chg="add del mod">
          <ac:chgData name="Ionut Marius Panait (2123949)" userId="S::2123949@student.uwtsd.ac.uk::f351dbb9-4700-41fd-b624-8b1db4b109c3" providerId="AD" clId="Web-{FF803B58-1639-5190-27AE-1C620C448D13}" dt="2022-02-25T12:56:00.285" v="26"/>
          <ac:picMkLst>
            <pc:docMk/>
            <pc:sldMk cId="230003583" sldId="260"/>
            <ac:picMk id="8" creationId="{2F60E00B-9AF7-4A26-B78D-AC879DEEAAF4}"/>
          </ac:picMkLst>
        </pc:picChg>
        <pc:picChg chg="add mod ord">
          <ac:chgData name="Ionut Marius Panait (2123949)" userId="S::2123949@student.uwtsd.ac.uk::f351dbb9-4700-41fd-b624-8b1db4b109c3" providerId="AD" clId="Web-{FF803B58-1639-5190-27AE-1C620C448D13}" dt="2022-02-25T12:56:31.785" v="32" actId="1076"/>
          <ac:picMkLst>
            <pc:docMk/>
            <pc:sldMk cId="230003583" sldId="260"/>
            <ac:picMk id="11" creationId="{C39CE6CD-8F49-4535-8B44-6FA74E6A525E}"/>
          </ac:picMkLst>
        </pc:picChg>
      </pc:sldChg>
      <pc:sldChg chg="new">
        <pc:chgData name="Ionut Marius Panait (2123949)" userId="S::2123949@student.uwtsd.ac.uk::f351dbb9-4700-41fd-b624-8b1db4b109c3" providerId="AD" clId="Web-{FF803B58-1639-5190-27AE-1C620C448D13}" dt="2022-02-25T12:57:01.880" v="33"/>
        <pc:sldMkLst>
          <pc:docMk/>
          <pc:sldMk cId="3411688836" sldId="265"/>
        </pc:sldMkLst>
      </pc:sldChg>
    </pc:docChg>
  </pc:docChgLst>
  <pc:docChgLst>
    <pc:chgData name="Ionut Marius Panait (2123949)" userId="S::2123949@student.uwtsd.ac.uk::f351dbb9-4700-41fd-b624-8b1db4b109c3" providerId="AD" clId="Web-{063101B5-8970-486A-9B8E-5A4A75AE677F}"/>
    <pc:docChg chg="modSld">
      <pc:chgData name="Ionut Marius Panait (2123949)" userId="S::2123949@student.uwtsd.ac.uk::f351dbb9-4700-41fd-b624-8b1db4b109c3" providerId="AD" clId="Web-{063101B5-8970-486A-9B8E-5A4A75AE677F}" dt="2022-02-25T15:00:07.028" v="1"/>
      <pc:docMkLst>
        <pc:docMk/>
      </pc:docMkLst>
      <pc:sldChg chg="addAnim delAnim modAnim">
        <pc:chgData name="Ionut Marius Panait (2123949)" userId="S::2123949@student.uwtsd.ac.uk::f351dbb9-4700-41fd-b624-8b1db4b109c3" providerId="AD" clId="Web-{063101B5-8970-486A-9B8E-5A4A75AE677F}" dt="2022-02-25T15:00:07.028" v="1"/>
        <pc:sldMkLst>
          <pc:docMk/>
          <pc:sldMk cId="1612270527" sldId="25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70322E-4FEF-4037-B985-610233D48B4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9B6C78D-A4A5-43A2-8B31-D63FB47DA302}">
      <dgm:prSet/>
      <dgm:spPr/>
      <dgm:t>
        <a:bodyPr/>
        <a:lstStyle/>
        <a:p>
          <a:r>
            <a:rPr lang="en-GB" b="0" i="0"/>
            <a:t>Ethical consideration in research are a set of principles that guide the research designs and practices. We will adhere to a certain code of conduct when we will collect data from people.</a:t>
          </a:r>
          <a:endParaRPr lang="en-US"/>
        </a:p>
      </dgm:t>
    </dgm:pt>
    <dgm:pt modelId="{764DB8F2-9F70-46DC-8DAC-FA332F36BFD1}" type="parTrans" cxnId="{40E34DFE-5732-4D5D-A71D-4CB0D13D65B8}">
      <dgm:prSet/>
      <dgm:spPr/>
      <dgm:t>
        <a:bodyPr/>
        <a:lstStyle/>
        <a:p>
          <a:endParaRPr lang="en-US"/>
        </a:p>
      </dgm:t>
    </dgm:pt>
    <dgm:pt modelId="{94C988B5-9B31-4105-A2D3-B39C077A8D44}" type="sibTrans" cxnId="{40E34DFE-5732-4D5D-A71D-4CB0D13D65B8}">
      <dgm:prSet/>
      <dgm:spPr/>
      <dgm:t>
        <a:bodyPr/>
        <a:lstStyle/>
        <a:p>
          <a:endParaRPr lang="en-US"/>
        </a:p>
      </dgm:t>
    </dgm:pt>
    <dgm:pt modelId="{DF6AC92D-3EC0-4F21-96F9-76EB39F7C4DE}">
      <dgm:prSet/>
      <dgm:spPr/>
      <dgm:t>
        <a:bodyPr/>
        <a:lstStyle/>
        <a:p>
          <a:r>
            <a:rPr lang="en-GB" b="0" i="0"/>
            <a:t>We will make sure that the following principles will apply: voluntary participation, informed consent, anonymity, confidentiality, potential for harm, and results communication.</a:t>
          </a:r>
          <a:endParaRPr lang="en-US"/>
        </a:p>
      </dgm:t>
    </dgm:pt>
    <dgm:pt modelId="{3C869143-1E80-4450-8FE1-B844AF5C70D1}" type="parTrans" cxnId="{9C3BBBBB-F566-43A6-9CB8-97B333D1B9DB}">
      <dgm:prSet/>
      <dgm:spPr/>
      <dgm:t>
        <a:bodyPr/>
        <a:lstStyle/>
        <a:p>
          <a:endParaRPr lang="en-US"/>
        </a:p>
      </dgm:t>
    </dgm:pt>
    <dgm:pt modelId="{E3B43A06-9C2C-4191-A7C9-C8D4B5BC08D5}" type="sibTrans" cxnId="{9C3BBBBB-F566-43A6-9CB8-97B333D1B9DB}">
      <dgm:prSet/>
      <dgm:spPr/>
      <dgm:t>
        <a:bodyPr/>
        <a:lstStyle/>
        <a:p>
          <a:endParaRPr lang="en-US"/>
        </a:p>
      </dgm:t>
    </dgm:pt>
    <dgm:pt modelId="{27B6DBEC-613B-4A39-814B-A289E15EA17C}" type="pres">
      <dgm:prSet presAssocID="{AE70322E-4FEF-4037-B985-610233D48B43}" presName="linear" presStyleCnt="0">
        <dgm:presLayoutVars>
          <dgm:animLvl val="lvl"/>
          <dgm:resizeHandles val="exact"/>
        </dgm:presLayoutVars>
      </dgm:prSet>
      <dgm:spPr/>
    </dgm:pt>
    <dgm:pt modelId="{623B0B3F-C04A-4389-90FE-B62462668A53}" type="pres">
      <dgm:prSet presAssocID="{39B6C78D-A4A5-43A2-8B31-D63FB47DA30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F97719E-E747-4141-B35C-1EB447278E48}" type="pres">
      <dgm:prSet presAssocID="{94C988B5-9B31-4105-A2D3-B39C077A8D44}" presName="spacer" presStyleCnt="0"/>
      <dgm:spPr/>
    </dgm:pt>
    <dgm:pt modelId="{669D2C48-C12E-4903-87C7-0F2C9387B9D2}" type="pres">
      <dgm:prSet presAssocID="{DF6AC92D-3EC0-4F21-96F9-76EB39F7C4D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5BE4D5E-04C8-4E91-A531-D8750DA81A26}" type="presOf" srcId="{AE70322E-4FEF-4037-B985-610233D48B43}" destId="{27B6DBEC-613B-4A39-814B-A289E15EA17C}" srcOrd="0" destOrd="0" presId="urn:microsoft.com/office/officeart/2005/8/layout/vList2"/>
    <dgm:cxn modelId="{783CE16E-0AB0-4102-9208-0EE9C5E1E778}" type="presOf" srcId="{39B6C78D-A4A5-43A2-8B31-D63FB47DA302}" destId="{623B0B3F-C04A-4389-90FE-B62462668A53}" srcOrd="0" destOrd="0" presId="urn:microsoft.com/office/officeart/2005/8/layout/vList2"/>
    <dgm:cxn modelId="{9C3BBBBB-F566-43A6-9CB8-97B333D1B9DB}" srcId="{AE70322E-4FEF-4037-B985-610233D48B43}" destId="{DF6AC92D-3EC0-4F21-96F9-76EB39F7C4DE}" srcOrd="1" destOrd="0" parTransId="{3C869143-1E80-4450-8FE1-B844AF5C70D1}" sibTransId="{E3B43A06-9C2C-4191-A7C9-C8D4B5BC08D5}"/>
    <dgm:cxn modelId="{B61F39DE-CBB4-42EC-B4EE-722AE93DECB3}" type="presOf" srcId="{DF6AC92D-3EC0-4F21-96F9-76EB39F7C4DE}" destId="{669D2C48-C12E-4903-87C7-0F2C9387B9D2}" srcOrd="0" destOrd="0" presId="urn:microsoft.com/office/officeart/2005/8/layout/vList2"/>
    <dgm:cxn modelId="{40E34DFE-5732-4D5D-A71D-4CB0D13D65B8}" srcId="{AE70322E-4FEF-4037-B985-610233D48B43}" destId="{39B6C78D-A4A5-43A2-8B31-D63FB47DA302}" srcOrd="0" destOrd="0" parTransId="{764DB8F2-9F70-46DC-8DAC-FA332F36BFD1}" sibTransId="{94C988B5-9B31-4105-A2D3-B39C077A8D44}"/>
    <dgm:cxn modelId="{C4565DC3-0B4D-428C-9AD8-9D7E6ED3FF7A}" type="presParOf" srcId="{27B6DBEC-613B-4A39-814B-A289E15EA17C}" destId="{623B0B3F-C04A-4389-90FE-B62462668A53}" srcOrd="0" destOrd="0" presId="urn:microsoft.com/office/officeart/2005/8/layout/vList2"/>
    <dgm:cxn modelId="{1AFB367D-7171-4773-B4CA-2DF9C603C089}" type="presParOf" srcId="{27B6DBEC-613B-4A39-814B-A289E15EA17C}" destId="{7F97719E-E747-4141-B35C-1EB447278E48}" srcOrd="1" destOrd="0" presId="urn:microsoft.com/office/officeart/2005/8/layout/vList2"/>
    <dgm:cxn modelId="{09485A40-6DB9-4F56-BD36-F8042FCC8C02}" type="presParOf" srcId="{27B6DBEC-613B-4A39-814B-A289E15EA17C}" destId="{669D2C48-C12E-4903-87C7-0F2C9387B9D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B0B3F-C04A-4389-90FE-B62462668A53}">
      <dsp:nvSpPr>
        <dsp:cNvPr id="0" name=""/>
        <dsp:cNvSpPr/>
      </dsp:nvSpPr>
      <dsp:spPr>
        <a:xfrm>
          <a:off x="0" y="144000"/>
          <a:ext cx="6496050" cy="2106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Ethical consideration in research are a set of principles that guide the research designs and practices. We will adhere to a certain code of conduct when we will collect data from people.</a:t>
          </a:r>
          <a:endParaRPr lang="en-US" sz="2500" kern="1200"/>
        </a:p>
      </dsp:txBody>
      <dsp:txXfrm>
        <a:off x="102806" y="246806"/>
        <a:ext cx="6290438" cy="1900388"/>
      </dsp:txXfrm>
    </dsp:sp>
    <dsp:sp modelId="{669D2C48-C12E-4903-87C7-0F2C9387B9D2}">
      <dsp:nvSpPr>
        <dsp:cNvPr id="0" name=""/>
        <dsp:cNvSpPr/>
      </dsp:nvSpPr>
      <dsp:spPr>
        <a:xfrm>
          <a:off x="0" y="2322000"/>
          <a:ext cx="6496050" cy="2106000"/>
        </a:xfrm>
        <a:prstGeom prst="roundRect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We will make sure that the following principles will apply: voluntary participation, informed consent, anonymity, confidentiality, potential for harm, and results communication.</a:t>
          </a:r>
          <a:endParaRPr lang="en-US" sz="2500" kern="1200"/>
        </a:p>
      </dsp:txBody>
      <dsp:txXfrm>
        <a:off x="102806" y="2424806"/>
        <a:ext cx="6290438" cy="19003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3C5EE-DECA-4E81-BE3A-9602DDA7081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025F3-B83A-4621-9CA7-BF5F559098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553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506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600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776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818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431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926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905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082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662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876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164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866585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4717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029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2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1236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907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498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matters.in/article/appraisal-season/fundamentals-of-a-constructive-feedback-17519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ibbr.com/methodology/research-ethic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E85526-B7C1-4823-92F2-A12DB5A24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6857" y="3457820"/>
            <a:ext cx="2746740" cy="2850053"/>
          </a:xfrm>
        </p:spPr>
        <p:txBody>
          <a:bodyPr>
            <a:normAutofit/>
          </a:bodyPr>
          <a:lstStyle/>
          <a:p>
            <a:r>
              <a:rPr lang="en-GB" sz="1200" b="1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IONUT MARIUS PANAIT(21232939) </a:t>
            </a:r>
            <a:endParaRPr lang="en-US" sz="1200" b="1">
              <a:solidFill>
                <a:schemeClr val="accent3">
                  <a:lumMod val="60000"/>
                  <a:lumOff val="40000"/>
                </a:schemeClr>
              </a:solidFill>
              <a:ea typeface="+mj-lt"/>
              <a:cs typeface="+mj-lt"/>
            </a:endParaRPr>
          </a:p>
          <a:p>
            <a:r>
              <a:rPr lang="en-GB" sz="1200" b="1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JAWAD MUHIEMIN(2112069) </a:t>
            </a:r>
          </a:p>
          <a:p>
            <a:r>
              <a:rPr lang="en-GB" sz="1200" b="1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LAMIN MANNEH(2026260)</a:t>
            </a:r>
            <a:endParaRPr lang="en-GB" sz="1200" b="1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6250F-0019-40D4-9493-E782420194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187" y="1226682"/>
            <a:ext cx="8518451" cy="1676913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4800">
                <a:latin typeface="Arial Black" panose="020B0A04020102020204" pitchFamily="34" charset="0"/>
                <a:cs typeface="Arial"/>
              </a:rPr>
              <a:t>Using technology to collaborate at university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 descr="A picture containing text, electronics, computer, vector graphics&#10;&#10;Description automatically generated">
            <a:extLst>
              <a:ext uri="{FF2B5EF4-FFF2-40B4-BE49-F238E27FC236}">
                <a16:creationId xmlns:a16="http://schemas.microsoft.com/office/drawing/2014/main" id="{3FC507ED-C85B-49D9-8C30-2DB36217A9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5266" y="4764333"/>
            <a:ext cx="2743200" cy="15430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CA6AB099-2B1D-4B66-9A22-3F7DF7373E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553" y="3552092"/>
            <a:ext cx="926124" cy="9261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07CD49E9-BA2C-485B-B0D6-5921764F66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8899" y="4164745"/>
            <a:ext cx="599588" cy="5995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10">
            <a:extLst>
              <a:ext uri="{FF2B5EF4-FFF2-40B4-BE49-F238E27FC236}">
                <a16:creationId xmlns:a16="http://schemas.microsoft.com/office/drawing/2014/main" id="{F39B859C-186D-4229-8B85-D2C6B34A51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939" y="4883443"/>
            <a:ext cx="945662" cy="5298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2" descr="Icon&#10;&#10;Description automatically generated">
            <a:extLst>
              <a:ext uri="{FF2B5EF4-FFF2-40B4-BE49-F238E27FC236}">
                <a16:creationId xmlns:a16="http://schemas.microsoft.com/office/drawing/2014/main" id="{2F8B6F3D-63F5-426D-8EA7-DD490DDC94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7477" y="5363552"/>
            <a:ext cx="1053123" cy="5856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4" descr="Icon&#10;&#10;Description automatically generated">
            <a:extLst>
              <a:ext uri="{FF2B5EF4-FFF2-40B4-BE49-F238E27FC236}">
                <a16:creationId xmlns:a16="http://schemas.microsoft.com/office/drawing/2014/main" id="{74497D97-81E1-461C-86FF-986F7300C9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577" y="5768731"/>
            <a:ext cx="752231" cy="7522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000967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35BB6-59C2-45F7-8761-796B3B840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 will cover the following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C0805-0904-4C8F-B64A-E6E95AC0A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43149"/>
            <a:ext cx="8946541" cy="42052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Introduction</a:t>
            </a:r>
          </a:p>
          <a:p>
            <a:r>
              <a:rPr lang="en-GB" dirty="0"/>
              <a:t>Rationale</a:t>
            </a:r>
          </a:p>
          <a:p>
            <a:r>
              <a:rPr lang="en-GB" dirty="0"/>
              <a:t>Method</a:t>
            </a:r>
          </a:p>
          <a:p>
            <a:r>
              <a:rPr lang="en-GB" dirty="0"/>
              <a:t>Ethical Consideration</a:t>
            </a:r>
          </a:p>
          <a:p>
            <a:r>
              <a:rPr lang="en-GB" dirty="0"/>
              <a:t>Research timeline </a:t>
            </a:r>
          </a:p>
          <a:p>
            <a:r>
              <a:rPr lang="en-GB" dirty="0"/>
              <a:t>Hypothesis</a:t>
            </a:r>
          </a:p>
          <a:p>
            <a:r>
              <a:rPr lang="en-GB" dirty="0"/>
              <a:t>Reference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742331-E0B7-4A9A-AD51-466AD90E6E76}"/>
              </a:ext>
            </a:extLst>
          </p:cNvPr>
          <p:cNvSpPr txBox="1"/>
          <p:nvPr/>
        </p:nvSpPr>
        <p:spPr>
          <a:xfrm>
            <a:off x="9560169" y="638516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150610-FF10-4558-9208-64614B8DC0B8}"/>
              </a:ext>
            </a:extLst>
          </p:cNvPr>
          <p:cNvSpPr txBox="1"/>
          <p:nvPr/>
        </p:nvSpPr>
        <p:spPr>
          <a:xfrm>
            <a:off x="9908198" y="6371737"/>
            <a:ext cx="274319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Jawad </a:t>
            </a:r>
            <a:r>
              <a:rPr lang="en-US" sz="1600" b="1" err="1"/>
              <a:t>Muhiemin</a:t>
            </a:r>
            <a:endParaRPr lang="en-US" sz="1600" b="1"/>
          </a:p>
        </p:txBody>
      </p:sp>
    </p:spTree>
    <p:extLst>
      <p:ext uri="{BB962C8B-B14F-4D97-AF65-F5344CB8AC3E}">
        <p14:creationId xmlns:p14="http://schemas.microsoft.com/office/powerpoint/2010/main" val="16122705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A1D96-EA5B-4459-B7AC-D8B75B6C7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C410E-A763-4435-8BE8-67DB8B82F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839080" cy="11279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When used correctly, learning technology can assist in adding communication, collaboration and co-creation to students learning.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0FC528-63B8-4724-A978-5BBF4FD35CBF}"/>
              </a:ext>
            </a:extLst>
          </p:cNvPr>
          <p:cNvSpPr txBox="1"/>
          <p:nvPr/>
        </p:nvSpPr>
        <p:spPr>
          <a:xfrm>
            <a:off x="846017" y="3190631"/>
            <a:ext cx="6621582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/>
          </a:p>
          <a:p>
            <a:endParaRPr lang="en-US" sz="2800"/>
          </a:p>
          <a:p>
            <a:r>
              <a:rPr lang="en-US" sz="2800"/>
              <a:t>Is there a need to provide training on how to use technology to collaborate at UWTSD?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182DA7-FC02-40FC-886C-CB8E2298AA2B}"/>
              </a:ext>
            </a:extLst>
          </p:cNvPr>
          <p:cNvSpPr txBox="1"/>
          <p:nvPr/>
        </p:nvSpPr>
        <p:spPr>
          <a:xfrm>
            <a:off x="9458960" y="6329680"/>
            <a:ext cx="21234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Jawad </a:t>
            </a:r>
            <a:r>
              <a:rPr lang="en-US" sz="1600" b="1" err="1"/>
              <a:t>Muhiemin</a:t>
            </a:r>
            <a:endParaRPr lang="en-US" sz="1600" b="1"/>
          </a:p>
        </p:txBody>
      </p:sp>
    </p:spTree>
    <p:extLst>
      <p:ext uri="{BB962C8B-B14F-4D97-AF65-F5344CB8AC3E}">
        <p14:creationId xmlns:p14="http://schemas.microsoft.com/office/powerpoint/2010/main" val="2125349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59013-706A-449B-A97B-385F09FC8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Rationale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E472B-ADF8-480A-BB6B-FF9ED9029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39515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GB"/>
              <a:t>We examined some current literature regarding using technology to collaborate and these are some conclusions: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  Students can take control of their education and direct their own learning when they have increased access to resources, information and tools and therefore, they achieve more and build a better rapport with university staff.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With technology, student collaboration and collaborative learning is much easier to facilitate, helping students to work together outside classroom.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FFB9F7-A4A5-48A8-99A1-3C23334023CF}"/>
              </a:ext>
            </a:extLst>
          </p:cNvPr>
          <p:cNvSpPr txBox="1"/>
          <p:nvPr/>
        </p:nvSpPr>
        <p:spPr>
          <a:xfrm>
            <a:off x="9519920" y="6248399"/>
            <a:ext cx="23368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/>
              <a:t>Jawad </a:t>
            </a:r>
            <a:r>
              <a:rPr lang="en-US" sz="1600" b="1" err="1"/>
              <a:t>Muhiemin</a:t>
            </a:r>
            <a:endParaRPr lang="en-US" sz="1600" b="1"/>
          </a:p>
        </p:txBody>
      </p:sp>
    </p:spTree>
    <p:extLst>
      <p:ext uri="{BB962C8B-B14F-4D97-AF65-F5344CB8AC3E}">
        <p14:creationId xmlns:p14="http://schemas.microsoft.com/office/powerpoint/2010/main" val="2869251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1">
            <a:extLst>
              <a:ext uri="{FF2B5EF4-FFF2-40B4-BE49-F238E27FC236}">
                <a16:creationId xmlns:a16="http://schemas.microsoft.com/office/drawing/2014/main" id="{C39CE6CD-8F49-4535-8B44-6FA74E6A52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-140276"/>
            <a:ext cx="12191980" cy="6857990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D489E29-742E-4D34-AB08-CE3217805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6053153" y="1320127"/>
            <a:ext cx="4812846" cy="4195481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26915-6D5A-4B80-B544-28D19EC8F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887" y="1641860"/>
            <a:ext cx="4204298" cy="1034728"/>
          </a:xfrm>
        </p:spPr>
        <p:txBody>
          <a:bodyPr>
            <a:normAutofit/>
          </a:bodyPr>
          <a:lstStyle/>
          <a:p>
            <a:r>
              <a:rPr lang="en-GB" sz="2800"/>
              <a:t>Method</a:t>
            </a: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330B2-E801-4A04-9AED-8FD4E8F6A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886" y="2809812"/>
            <a:ext cx="4169380" cy="238406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/>
              <a:t>We will be using Microsoft Forms to create surveys to collect feedback from students and university staff.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6AF593-0D56-41E0-B720-B48605331C1B}"/>
              </a:ext>
            </a:extLst>
          </p:cNvPr>
          <p:cNvSpPr txBox="1"/>
          <p:nvPr/>
        </p:nvSpPr>
        <p:spPr>
          <a:xfrm>
            <a:off x="982785" y="3200400"/>
            <a:ext cx="64848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564006-B079-4A9A-BA70-8488A9004D77}"/>
              </a:ext>
            </a:extLst>
          </p:cNvPr>
          <p:cNvSpPr txBox="1"/>
          <p:nvPr/>
        </p:nvSpPr>
        <p:spPr>
          <a:xfrm>
            <a:off x="4724400" y="4200525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3C351D-C30F-428C-9A2B-22D983E50CF7}"/>
              </a:ext>
            </a:extLst>
          </p:cNvPr>
          <p:cNvSpPr txBox="1"/>
          <p:nvPr/>
        </p:nvSpPr>
        <p:spPr>
          <a:xfrm>
            <a:off x="10685744" y="6348382"/>
            <a:ext cx="1717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70C0"/>
                </a:solidFill>
              </a:rPr>
              <a:t>Ionut Panait</a:t>
            </a:r>
          </a:p>
        </p:txBody>
      </p:sp>
    </p:spTree>
    <p:extLst>
      <p:ext uri="{BB962C8B-B14F-4D97-AF65-F5344CB8AC3E}">
        <p14:creationId xmlns:p14="http://schemas.microsoft.com/office/powerpoint/2010/main" val="23000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DA333-FCE9-454D-ADFB-8D72AE919F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75246F-B955-469C-BE97-2161654A9E5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Add-in 3" title="Forms">
                <a:extLst>
                  <a:ext uri="{FF2B5EF4-FFF2-40B4-BE49-F238E27FC236}">
                    <a16:creationId xmlns:a16="http://schemas.microsoft.com/office/drawing/2014/main" id="{4A542951-207F-44D4-A49A-86C1BE631724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39110211"/>
                  </p:ext>
                </p:extLst>
              </p:nvPr>
            </p:nvGraphicFramePr>
            <p:xfrm>
              <a:off x="0" y="43132"/>
              <a:ext cx="12192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Add-in 3" title="Forms">
                <a:extLst>
                  <a:ext uri="{FF2B5EF4-FFF2-40B4-BE49-F238E27FC236}">
                    <a16:creationId xmlns:a16="http://schemas.microsoft.com/office/drawing/2014/main" id="{4A542951-207F-44D4-A49A-86C1BE63172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>
                <a:clrChange>
                  <a:clrFrom>
                    <a:prstClr val="black"/>
                  </a:clrFrom>
                  <a:clrTo>
                    <a:prstClr val="black">
                      <a:alpha val="0"/>
                    </a:prstClr>
                  </a:clrTo>
                </a:clrChange>
              </a:blip>
              <a:stretch>
                <a:fillRect/>
              </a:stretch>
            </p:blipFill>
            <p:spPr>
              <a:xfrm>
                <a:off x="0" y="43132"/>
                <a:ext cx="12192000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874756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6FE9-F56D-4FFE-9DFB-7E2D973C1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E258B-9440-471B-9BBF-5E7F162725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4" name="Add-in 3" title="Forms">
                <a:extLst>
                  <a:ext uri="{FF2B5EF4-FFF2-40B4-BE49-F238E27FC236}">
                    <a16:creationId xmlns:a16="http://schemas.microsoft.com/office/drawing/2014/main" id="{51403500-564A-4AD0-A1AA-DB691082756E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0" y="0"/>
              <a:ext cx="12192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4" name="Add-in 3" title="Forms">
                <a:extLst>
                  <a:ext uri="{FF2B5EF4-FFF2-40B4-BE49-F238E27FC236}">
                    <a16:creationId xmlns:a16="http://schemas.microsoft.com/office/drawing/2014/main" id="{51403500-564A-4AD0-A1AA-DB691082756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2192000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55151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73E1A-5B20-4333-8FEE-4F8AD547B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Ethical Consideration</a:t>
            </a:r>
            <a:br>
              <a:rPr lang="en-GB" sz="3200">
                <a:solidFill>
                  <a:srgbClr val="F2F2F2"/>
                </a:solidFill>
              </a:rPr>
            </a:br>
            <a:endParaRPr lang="en-GB" sz="3200">
              <a:solidFill>
                <a:srgbClr val="F2F2F2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06FC4B-D312-47C0-B3A1-F7A83E7E88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895858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E26D8A1-B13D-4CC5-ADEC-5318C008AD4C}"/>
              </a:ext>
            </a:extLst>
          </p:cNvPr>
          <p:cNvSpPr txBox="1"/>
          <p:nvPr/>
        </p:nvSpPr>
        <p:spPr>
          <a:xfrm>
            <a:off x="10048240" y="6380480"/>
            <a:ext cx="169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70C0"/>
                </a:solidFill>
              </a:rPr>
              <a:t>Ionut Panait</a:t>
            </a:r>
          </a:p>
        </p:txBody>
      </p:sp>
    </p:spTree>
    <p:extLst>
      <p:ext uri="{BB962C8B-B14F-4D97-AF65-F5344CB8AC3E}">
        <p14:creationId xmlns:p14="http://schemas.microsoft.com/office/powerpoint/2010/main" val="528848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4DB05-5020-431C-B590-266BC87C7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Research timeline </a:t>
            </a:r>
            <a:br>
              <a:rPr lang="en-GB" sz="3300">
                <a:solidFill>
                  <a:srgbClr val="EBEBEB"/>
                </a:solidFill>
              </a:rPr>
            </a:br>
            <a:endParaRPr lang="en-GB" sz="3300">
              <a:solidFill>
                <a:srgbClr val="EBEBEB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6C44277-E0CC-4BAB-8B34-30FDCD202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0824012"/>
              </p:ext>
            </p:extLst>
          </p:nvPr>
        </p:nvGraphicFramePr>
        <p:xfrm>
          <a:off x="648930" y="2913325"/>
          <a:ext cx="10895372" cy="3198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9182">
                  <a:extLst>
                    <a:ext uri="{9D8B030D-6E8A-4147-A177-3AD203B41FA5}">
                      <a16:colId xmlns:a16="http://schemas.microsoft.com/office/drawing/2014/main" val="424051125"/>
                    </a:ext>
                  </a:extLst>
                </a:gridCol>
                <a:gridCol w="2729182">
                  <a:extLst>
                    <a:ext uri="{9D8B030D-6E8A-4147-A177-3AD203B41FA5}">
                      <a16:colId xmlns:a16="http://schemas.microsoft.com/office/drawing/2014/main" val="584174021"/>
                    </a:ext>
                  </a:extLst>
                </a:gridCol>
                <a:gridCol w="2835957">
                  <a:extLst>
                    <a:ext uri="{9D8B030D-6E8A-4147-A177-3AD203B41FA5}">
                      <a16:colId xmlns:a16="http://schemas.microsoft.com/office/drawing/2014/main" val="4140000244"/>
                    </a:ext>
                  </a:extLst>
                </a:gridCol>
                <a:gridCol w="2601051">
                  <a:extLst>
                    <a:ext uri="{9D8B030D-6E8A-4147-A177-3AD203B41FA5}">
                      <a16:colId xmlns:a16="http://schemas.microsoft.com/office/drawing/2014/main" val="3001954612"/>
                    </a:ext>
                  </a:extLst>
                </a:gridCol>
              </a:tblGrid>
              <a:tr h="676530"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Week 6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Week 7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Week 8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Week 9</a:t>
                      </a:r>
                    </a:p>
                  </a:txBody>
                  <a:tcPr marL="153757" marR="153757" marT="76878" marB="76878"/>
                </a:tc>
                <a:extLst>
                  <a:ext uri="{0D108BD9-81ED-4DB2-BD59-A6C34878D82A}">
                    <a16:rowId xmlns:a16="http://schemas.microsoft.com/office/drawing/2014/main" val="1481378188"/>
                  </a:ext>
                </a:extLst>
              </a:tr>
              <a:tr h="2521610"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Designing and planning the research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Collecting data from students and university staff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Analysing data received from the participants</a:t>
                      </a:r>
                    </a:p>
                  </a:txBody>
                  <a:tcPr marL="153757" marR="153757" marT="76878" marB="7687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/>
                        <a:t>Write up the research findings and results</a:t>
                      </a:r>
                    </a:p>
                  </a:txBody>
                  <a:tcPr marL="153757" marR="153757" marT="76878" marB="76878"/>
                </a:tc>
                <a:extLst>
                  <a:ext uri="{0D108BD9-81ED-4DB2-BD59-A6C34878D82A}">
                    <a16:rowId xmlns:a16="http://schemas.microsoft.com/office/drawing/2014/main" val="141221373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9614404-D159-4763-A297-D43AEC540005}"/>
              </a:ext>
            </a:extLst>
          </p:cNvPr>
          <p:cNvSpPr txBox="1"/>
          <p:nvPr/>
        </p:nvSpPr>
        <p:spPr>
          <a:xfrm>
            <a:off x="10139680" y="6462617"/>
            <a:ext cx="258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>
                <a:ea typeface="+mj-lt"/>
                <a:cs typeface="+mj-lt"/>
              </a:rPr>
              <a:t>LAMIN MANNEH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9312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89F0FF-EA47-42D2-A465-F813E1C52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solidFill>
                  <a:schemeClr val="tx1"/>
                </a:solidFill>
              </a:rPr>
              <a:t>Hypothesis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81522-1838-4C9C-8A6E-1F83CA1F2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800"/>
              <a:t>Our hypothesis is that there is a high need to provide training to use technology to collaborate. By doing this students achievements will improve. Knowing how to use technology will make learning more engaging and collaborative.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660666-3F11-49D9-84ED-CD033E546479}"/>
              </a:ext>
            </a:extLst>
          </p:cNvPr>
          <p:cNvSpPr txBox="1"/>
          <p:nvPr/>
        </p:nvSpPr>
        <p:spPr>
          <a:xfrm>
            <a:off x="9448800" y="6471920"/>
            <a:ext cx="233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>
                <a:solidFill>
                  <a:schemeClr val="accent3">
                    <a:lumMod val="60000"/>
                    <a:lumOff val="40000"/>
                  </a:schemeClr>
                </a:solidFill>
                <a:highlight>
                  <a:srgbClr val="000000"/>
                </a:highlight>
                <a:ea typeface="+mj-lt"/>
                <a:cs typeface="+mj-lt"/>
              </a:rPr>
              <a:t>LAMIN MANNEH</a:t>
            </a:r>
            <a:endParaRPr lang="en-GB">
              <a:highlight>
                <a:srgbClr val="00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52717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2EAE2-85C6-4F44-9C23-0E0F65A44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8F113-94F7-467A-A72E-021D61A51B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>
                <a:latin typeface="+mn-lt"/>
              </a:rPr>
              <a:t>Bhandari, P. (2021), </a:t>
            </a:r>
            <a:r>
              <a:rPr lang="en-GB" i="0">
                <a:effectLst/>
                <a:latin typeface="+mn-lt"/>
              </a:rPr>
              <a:t>Ethical Considerations in Research | Types &amp; Examples, </a:t>
            </a:r>
            <a:r>
              <a:rPr lang="en-GB" i="0">
                <a:effectLst/>
                <a:latin typeface="+mn-lt"/>
                <a:hlinkClick r:id="rId2"/>
              </a:rPr>
              <a:t>https://www.scribbr.com/methodology/research-ethics/</a:t>
            </a:r>
            <a:endParaRPr lang="en-GB" i="0">
              <a:effectLst/>
              <a:latin typeface="+mn-lt"/>
            </a:endParaRPr>
          </a:p>
          <a:p>
            <a:r>
              <a:rPr lang="en-GB" i="0">
                <a:effectLst/>
                <a:latin typeface="+mn-lt"/>
              </a:rPr>
              <a:t>San</a:t>
            </a:r>
            <a:r>
              <a:rPr lang="en-GB">
                <a:latin typeface="+mn-lt"/>
              </a:rPr>
              <a:t>ders, J,(2016), Why Student Collaboration is more effective with Tech</a:t>
            </a:r>
          </a:p>
          <a:p>
            <a:r>
              <a:rPr lang="en-GB" i="0">
                <a:effectLst/>
                <a:latin typeface="+mn-lt"/>
              </a:rPr>
              <a:t>Ellucian, (2016), </a:t>
            </a:r>
            <a:r>
              <a:rPr lang="en-GB">
                <a:latin typeface="+mn-lt"/>
              </a:rPr>
              <a:t>Why the modern campus will rely on collaboration technology</a:t>
            </a:r>
          </a:p>
          <a:p>
            <a:endParaRPr lang="en-GB" i="0">
              <a:effectLst/>
              <a:latin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1312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webextension1.xml><?xml version="1.0" encoding="utf-8"?>
<we:webextension xmlns:we="http://schemas.microsoft.com/office/webextensions/webextension/2010/11" id="{04391B84-2EDA-4651-A251-8C8E5956549D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bnbUfMAR_1BtiSLHbSxCcNURUVMQVZaMFdHMkg2QktaOEpXM1hGMkw5MS4u&quot;"/>
  </we:properties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FC862440-6CC9-4293-AEED-F2B6F0AAE516}">
  <we:reference id="wa104381526" version="1.0.0.2" store="en-US" storeType="OMEX"/>
  <we:alternateReferences>
    <we:reference id="WA104381526" version="1.0.0.2" store="WA104381526" storeType="OMEX"/>
  </we:alternateReferences>
  <we:properties>
    <we:property name="FormID" value="&quot;-REPTm4EBUWcuNshUjEeIbnbUfMAR_1BtiSLHbSxCcNURU9PQTVOUzJWOVlUR1EzMVhOR0VQOEk5Qi4u&quot;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0" ma:contentTypeDescription="Create a new document." ma:contentTypeScope="" ma:versionID="bf0ebf7c5eabaabd71b7b7a99829edf9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154d1c28ff6baa1249d319d9d477b3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27F7119-284A-487E-ABCB-360FC143BD1D}">
  <ds:schemaRefs>
    <ds:schemaRef ds:uri="http://purl.org/dc/dcmitype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91A94F2-8D70-4B40-ACB7-A92D0F8E44C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F2E294F-0433-4C19-9639-61ED154D876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387</Words>
  <Application>Microsoft Office PowerPoint</Application>
  <PresentationFormat>Widescreen</PresentationFormat>
  <Paragraphs>52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Using technology to collaborate at university</vt:lpstr>
      <vt:lpstr>We will cover the following</vt:lpstr>
      <vt:lpstr>Introduction </vt:lpstr>
      <vt:lpstr>Rationale </vt:lpstr>
      <vt:lpstr>Method </vt:lpstr>
      <vt:lpstr>PowerPoint Presentation</vt:lpstr>
      <vt:lpstr>PowerPoint Presentation</vt:lpstr>
      <vt:lpstr>Ethical Consideration </vt:lpstr>
      <vt:lpstr>Research timeline  </vt:lpstr>
      <vt:lpstr>Hypothesis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there a need to provide training on how to use technology to collaborate at uwtsd  </dc:title>
  <dc:creator>Jawad Al Muhiemin (2112069)</dc:creator>
  <cp:lastModifiedBy>Jawad Al Muhiemin (2112069)</cp:lastModifiedBy>
  <cp:revision>4</cp:revision>
  <dcterms:created xsi:type="dcterms:W3CDTF">2022-02-23T16:20:52Z</dcterms:created>
  <dcterms:modified xsi:type="dcterms:W3CDTF">2022-02-27T12:04:50Z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