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3"/>
  </p:handoutMasterIdLst>
  <p:sldIdLst>
    <p:sldId id="256" r:id="rId2"/>
    <p:sldId id="286" r:id="rId3"/>
    <p:sldId id="363" r:id="rId4"/>
    <p:sldId id="257" r:id="rId5"/>
    <p:sldId id="365" r:id="rId6"/>
    <p:sldId id="258" r:id="rId7"/>
    <p:sldId id="313" r:id="rId8"/>
    <p:sldId id="364" r:id="rId9"/>
    <p:sldId id="314" r:id="rId10"/>
    <p:sldId id="315" r:id="rId11"/>
    <p:sldId id="283" r:id="rId12"/>
    <p:sldId id="334" r:id="rId13"/>
    <p:sldId id="357" r:id="rId14"/>
    <p:sldId id="360" r:id="rId15"/>
    <p:sldId id="361" r:id="rId16"/>
    <p:sldId id="339" r:id="rId17"/>
    <p:sldId id="341" r:id="rId18"/>
    <p:sldId id="343" r:id="rId19"/>
    <p:sldId id="372" r:id="rId20"/>
    <p:sldId id="348" r:id="rId21"/>
    <p:sldId id="349" r:id="rId22"/>
    <p:sldId id="359" r:id="rId23"/>
    <p:sldId id="362" r:id="rId24"/>
    <p:sldId id="352" r:id="rId25"/>
    <p:sldId id="368" r:id="rId26"/>
    <p:sldId id="369" r:id="rId27"/>
    <p:sldId id="370" r:id="rId28"/>
    <p:sldId id="371" r:id="rId29"/>
    <p:sldId id="367" r:id="rId30"/>
    <p:sldId id="347" r:id="rId31"/>
    <p:sldId id="373"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6F03DA-D391-4249-BBC2-68F43E5AB285}" v="6" dt="2022-10-27T14:54:36.7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39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656F03DA-D391-4249-BBC2-68F43E5AB285}"/>
    <pc:docChg chg="undo redo custSel addSld delSld modSld sldOrd">
      <pc:chgData name="Ceri Phelps" userId="44e5b747-28bd-454d-8b1f-8b8d7db49187" providerId="ADAL" clId="{656F03DA-D391-4249-BBC2-68F43E5AB285}" dt="2022-10-27T16:29:06.340" v="1078" actId="20577"/>
      <pc:docMkLst>
        <pc:docMk/>
      </pc:docMkLst>
      <pc:sldChg chg="addSp delSp modSp mod setBg">
        <pc:chgData name="Ceri Phelps" userId="44e5b747-28bd-454d-8b1f-8b8d7db49187" providerId="ADAL" clId="{656F03DA-D391-4249-BBC2-68F43E5AB285}" dt="2022-10-27T14:57:23.378" v="926" actId="20577"/>
        <pc:sldMkLst>
          <pc:docMk/>
          <pc:sldMk cId="0" sldId="256"/>
        </pc:sldMkLst>
        <pc:spChg chg="mod">
          <ac:chgData name="Ceri Phelps" userId="44e5b747-28bd-454d-8b1f-8b8d7db49187" providerId="ADAL" clId="{656F03DA-D391-4249-BBC2-68F43E5AB285}" dt="2022-10-27T14:57:23.378" v="926" actId="20577"/>
          <ac:spMkLst>
            <pc:docMk/>
            <pc:sldMk cId="0" sldId="256"/>
            <ac:spMk id="2" creationId="{00000000-0000-0000-0000-000000000000}"/>
          </ac:spMkLst>
        </pc:spChg>
        <pc:spChg chg="mod">
          <ac:chgData name="Ceri Phelps" userId="44e5b747-28bd-454d-8b1f-8b8d7db49187" providerId="ADAL" clId="{656F03DA-D391-4249-BBC2-68F43E5AB285}" dt="2022-10-27T14:57:09.143" v="914" actId="1076"/>
          <ac:spMkLst>
            <pc:docMk/>
            <pc:sldMk cId="0" sldId="256"/>
            <ac:spMk id="3" creationId="{00000000-0000-0000-0000-000000000000}"/>
          </ac:spMkLst>
        </pc:spChg>
        <pc:spChg chg="add del">
          <ac:chgData name="Ceri Phelps" userId="44e5b747-28bd-454d-8b1f-8b8d7db49187" providerId="ADAL" clId="{656F03DA-D391-4249-BBC2-68F43E5AB285}" dt="2022-10-27T14:56:54.013" v="908" actId="26606"/>
          <ac:spMkLst>
            <pc:docMk/>
            <pc:sldMk cId="0" sldId="256"/>
            <ac:spMk id="10" creationId="{A3363022-C969-41E9-8EB2-E4C94908C1FA}"/>
          </ac:spMkLst>
        </pc:spChg>
        <pc:spChg chg="add del">
          <ac:chgData name="Ceri Phelps" userId="44e5b747-28bd-454d-8b1f-8b8d7db49187" providerId="ADAL" clId="{656F03DA-D391-4249-BBC2-68F43E5AB285}" dt="2022-10-27T14:56:54.013" v="908" actId="26606"/>
          <ac:spMkLst>
            <pc:docMk/>
            <pc:sldMk cId="0" sldId="256"/>
            <ac:spMk id="12" creationId="{8D1AD6B3-BE88-4CEB-BA17-790657CC4729}"/>
          </ac:spMkLst>
        </pc:spChg>
        <pc:spChg chg="add del">
          <ac:chgData name="Ceri Phelps" userId="44e5b747-28bd-454d-8b1f-8b8d7db49187" providerId="ADAL" clId="{656F03DA-D391-4249-BBC2-68F43E5AB285}" dt="2022-10-27T14:56:53.990" v="907" actId="26606"/>
          <ac:spMkLst>
            <pc:docMk/>
            <pc:sldMk cId="0" sldId="256"/>
            <ac:spMk id="22" creationId="{3E443FD7-A66B-4AA0-872D-B088B9BC5F17}"/>
          </ac:spMkLst>
        </pc:spChg>
        <pc:spChg chg="add del">
          <ac:chgData name="Ceri Phelps" userId="44e5b747-28bd-454d-8b1f-8b8d7db49187" providerId="ADAL" clId="{656F03DA-D391-4249-BBC2-68F43E5AB285}" dt="2022-10-27T14:56:53.990" v="907" actId="26606"/>
          <ac:spMkLst>
            <pc:docMk/>
            <pc:sldMk cId="0" sldId="256"/>
            <ac:spMk id="24" creationId="{C04BE0EF-3561-49B4-9A29-F283168A91C7}"/>
          </ac:spMkLst>
        </pc:spChg>
        <pc:spChg chg="add">
          <ac:chgData name="Ceri Phelps" userId="44e5b747-28bd-454d-8b1f-8b8d7db49187" providerId="ADAL" clId="{656F03DA-D391-4249-BBC2-68F43E5AB285}" dt="2022-10-27T14:56:54.013" v="908" actId="26606"/>
          <ac:spMkLst>
            <pc:docMk/>
            <pc:sldMk cId="0" sldId="256"/>
            <ac:spMk id="26" creationId="{F3451CA3-F7D7-4455-B75C-693765F431B2}"/>
          </ac:spMkLst>
        </pc:spChg>
        <pc:spChg chg="add">
          <ac:chgData name="Ceri Phelps" userId="44e5b747-28bd-454d-8b1f-8b8d7db49187" providerId="ADAL" clId="{656F03DA-D391-4249-BBC2-68F43E5AB285}" dt="2022-10-27T14:56:54.013" v="908" actId="26606"/>
          <ac:spMkLst>
            <pc:docMk/>
            <pc:sldMk cId="0" sldId="256"/>
            <ac:spMk id="27" creationId="{6EC09019-149B-444C-8759-820F7F72D4B9}"/>
          </ac:spMkLst>
        </pc:spChg>
        <pc:spChg chg="add">
          <ac:chgData name="Ceri Phelps" userId="44e5b747-28bd-454d-8b1f-8b8d7db49187" providerId="ADAL" clId="{656F03DA-D391-4249-BBC2-68F43E5AB285}" dt="2022-10-27T14:56:54.013" v="908" actId="26606"/>
          <ac:spMkLst>
            <pc:docMk/>
            <pc:sldMk cId="0" sldId="256"/>
            <ac:spMk id="28" creationId="{348CA7C2-AEF8-4926-85DA-714F05EF2D38}"/>
          </ac:spMkLst>
        </pc:spChg>
        <pc:grpChg chg="add del">
          <ac:chgData name="Ceri Phelps" userId="44e5b747-28bd-454d-8b1f-8b8d7db49187" providerId="ADAL" clId="{656F03DA-D391-4249-BBC2-68F43E5AB285}" dt="2022-10-27T14:56:54.013" v="908" actId="26606"/>
          <ac:grpSpMkLst>
            <pc:docMk/>
            <pc:sldMk cId="0" sldId="256"/>
            <ac:grpSpMk id="14" creationId="{89D1390B-7E13-4B4F-9CB2-391063412E54}"/>
          </ac:grpSpMkLst>
        </pc:grpChg>
        <pc:picChg chg="add mod">
          <ac:chgData name="Ceri Phelps" userId="44e5b747-28bd-454d-8b1f-8b8d7db49187" providerId="ADAL" clId="{656F03DA-D391-4249-BBC2-68F43E5AB285}" dt="2022-10-27T14:56:54.013" v="908" actId="26606"/>
          <ac:picMkLst>
            <pc:docMk/>
            <pc:sldMk cId="0" sldId="256"/>
            <ac:picMk id="7" creationId="{CA178EFA-033B-4408-AF20-2E055A13001D}"/>
          </ac:picMkLst>
        </pc:picChg>
      </pc:sldChg>
      <pc:sldChg chg="addSp modSp mod setBg">
        <pc:chgData name="Ceri Phelps" userId="44e5b747-28bd-454d-8b1f-8b8d7db49187" providerId="ADAL" clId="{656F03DA-D391-4249-BBC2-68F43E5AB285}" dt="2022-10-27T14:41:03.444" v="3" actId="26606"/>
        <pc:sldMkLst>
          <pc:docMk/>
          <pc:sldMk cId="0" sldId="257"/>
        </pc:sldMkLst>
        <pc:spChg chg="mod">
          <ac:chgData name="Ceri Phelps" userId="44e5b747-28bd-454d-8b1f-8b8d7db49187" providerId="ADAL" clId="{656F03DA-D391-4249-BBC2-68F43E5AB285}" dt="2022-10-27T14:41:03.444" v="3" actId="26606"/>
          <ac:spMkLst>
            <pc:docMk/>
            <pc:sldMk cId="0" sldId="257"/>
            <ac:spMk id="2" creationId="{00000000-0000-0000-0000-000000000000}"/>
          </ac:spMkLst>
        </pc:spChg>
        <pc:spChg chg="mod">
          <ac:chgData name="Ceri Phelps" userId="44e5b747-28bd-454d-8b1f-8b8d7db49187" providerId="ADAL" clId="{656F03DA-D391-4249-BBC2-68F43E5AB285}" dt="2022-10-27T14:41:03.444" v="3" actId="26606"/>
          <ac:spMkLst>
            <pc:docMk/>
            <pc:sldMk cId="0" sldId="257"/>
            <ac:spMk id="684035" creationId="{00000000-0000-0000-0000-000000000000}"/>
          </ac:spMkLst>
        </pc:spChg>
        <pc:spChg chg="add">
          <ac:chgData name="Ceri Phelps" userId="44e5b747-28bd-454d-8b1f-8b8d7db49187" providerId="ADAL" clId="{656F03DA-D391-4249-BBC2-68F43E5AB285}" dt="2022-10-27T14:41:03.444" v="3" actId="26606"/>
          <ac:spMkLst>
            <pc:docMk/>
            <pc:sldMk cId="0" sldId="257"/>
            <ac:spMk id="684040" creationId="{B775CD93-9DF2-48CB-9F57-1BCA9A46C7FA}"/>
          </ac:spMkLst>
        </pc:spChg>
        <pc:spChg chg="add">
          <ac:chgData name="Ceri Phelps" userId="44e5b747-28bd-454d-8b1f-8b8d7db49187" providerId="ADAL" clId="{656F03DA-D391-4249-BBC2-68F43E5AB285}" dt="2022-10-27T14:41:03.444" v="3" actId="26606"/>
          <ac:spMkLst>
            <pc:docMk/>
            <pc:sldMk cId="0" sldId="257"/>
            <ac:spMk id="684042" creationId="{6166C6D1-23AC-49C4-BA07-238E4E9F8CEB}"/>
          </ac:spMkLst>
        </pc:spChg>
        <pc:spChg chg="add">
          <ac:chgData name="Ceri Phelps" userId="44e5b747-28bd-454d-8b1f-8b8d7db49187" providerId="ADAL" clId="{656F03DA-D391-4249-BBC2-68F43E5AB285}" dt="2022-10-27T14:41:03.444" v="3" actId="26606"/>
          <ac:spMkLst>
            <pc:docMk/>
            <pc:sldMk cId="0" sldId="257"/>
            <ac:spMk id="684044" creationId="{1C091803-41C2-48E0-9228-5148460C7479}"/>
          </ac:spMkLst>
        </pc:spChg>
      </pc:sldChg>
      <pc:sldChg chg="addSp modSp mod setBg">
        <pc:chgData name="Ceri Phelps" userId="44e5b747-28bd-454d-8b1f-8b8d7db49187" providerId="ADAL" clId="{656F03DA-D391-4249-BBC2-68F43E5AB285}" dt="2022-10-27T14:41:21.823" v="5" actId="26606"/>
        <pc:sldMkLst>
          <pc:docMk/>
          <pc:sldMk cId="0" sldId="258"/>
        </pc:sldMkLst>
        <pc:spChg chg="mod">
          <ac:chgData name="Ceri Phelps" userId="44e5b747-28bd-454d-8b1f-8b8d7db49187" providerId="ADAL" clId="{656F03DA-D391-4249-BBC2-68F43E5AB285}" dt="2022-10-27T14:41:21.823" v="5" actId="26606"/>
          <ac:spMkLst>
            <pc:docMk/>
            <pc:sldMk cId="0" sldId="258"/>
            <ac:spMk id="685059" creationId="{00000000-0000-0000-0000-000000000000}"/>
          </ac:spMkLst>
        </pc:spChg>
        <pc:spChg chg="add">
          <ac:chgData name="Ceri Phelps" userId="44e5b747-28bd-454d-8b1f-8b8d7db49187" providerId="ADAL" clId="{656F03DA-D391-4249-BBC2-68F43E5AB285}" dt="2022-10-27T14:41:21.823" v="5" actId="26606"/>
          <ac:spMkLst>
            <pc:docMk/>
            <pc:sldMk cId="0" sldId="258"/>
            <ac:spMk id="685064" creationId="{B775CD93-9DF2-48CB-9F57-1BCA9A46C7FA}"/>
          </ac:spMkLst>
        </pc:spChg>
        <pc:spChg chg="add">
          <ac:chgData name="Ceri Phelps" userId="44e5b747-28bd-454d-8b1f-8b8d7db49187" providerId="ADAL" clId="{656F03DA-D391-4249-BBC2-68F43E5AB285}" dt="2022-10-27T14:41:21.823" v="5" actId="26606"/>
          <ac:spMkLst>
            <pc:docMk/>
            <pc:sldMk cId="0" sldId="258"/>
            <ac:spMk id="685066" creationId="{6166C6D1-23AC-49C4-BA07-238E4E9F8CEB}"/>
          </ac:spMkLst>
        </pc:spChg>
        <pc:spChg chg="add">
          <ac:chgData name="Ceri Phelps" userId="44e5b747-28bd-454d-8b1f-8b8d7db49187" providerId="ADAL" clId="{656F03DA-D391-4249-BBC2-68F43E5AB285}" dt="2022-10-27T14:41:21.823" v="5" actId="26606"/>
          <ac:spMkLst>
            <pc:docMk/>
            <pc:sldMk cId="0" sldId="258"/>
            <ac:spMk id="685068" creationId="{1C091803-41C2-48E0-9228-5148460C7479}"/>
          </ac:spMkLst>
        </pc:spChg>
      </pc:sldChg>
      <pc:sldChg chg="addSp modSp mod setBg">
        <pc:chgData name="Ceri Phelps" userId="44e5b747-28bd-454d-8b1f-8b8d7db49187" providerId="ADAL" clId="{656F03DA-D391-4249-BBC2-68F43E5AB285}" dt="2022-10-27T14:41:55.358" v="10" actId="26606"/>
        <pc:sldMkLst>
          <pc:docMk/>
          <pc:sldMk cId="0" sldId="283"/>
        </pc:sldMkLst>
        <pc:spChg chg="mod ord">
          <ac:chgData name="Ceri Phelps" userId="44e5b747-28bd-454d-8b1f-8b8d7db49187" providerId="ADAL" clId="{656F03DA-D391-4249-BBC2-68F43E5AB285}" dt="2022-10-27T14:41:55.358" v="10" actId="26606"/>
          <ac:spMkLst>
            <pc:docMk/>
            <pc:sldMk cId="0" sldId="283"/>
            <ac:spMk id="3" creationId="{00000000-0000-0000-0000-000000000000}"/>
          </ac:spMkLst>
        </pc:spChg>
        <pc:spChg chg="mod">
          <ac:chgData name="Ceri Phelps" userId="44e5b747-28bd-454d-8b1f-8b8d7db49187" providerId="ADAL" clId="{656F03DA-D391-4249-BBC2-68F43E5AB285}" dt="2022-10-27T14:41:55.358" v="10" actId="26606"/>
          <ac:spMkLst>
            <pc:docMk/>
            <pc:sldMk cId="0" sldId="283"/>
            <ac:spMk id="4" creationId="{00000000-0000-0000-0000-000000000000}"/>
          </ac:spMkLst>
        </pc:spChg>
        <pc:spChg chg="add">
          <ac:chgData name="Ceri Phelps" userId="44e5b747-28bd-454d-8b1f-8b8d7db49187" providerId="ADAL" clId="{656F03DA-D391-4249-BBC2-68F43E5AB285}" dt="2022-10-27T14:41:55.358" v="10" actId="26606"/>
          <ac:spMkLst>
            <pc:docMk/>
            <pc:sldMk cId="0" sldId="283"/>
            <ac:spMk id="9" creationId="{B775CD93-9DF2-48CB-9F57-1BCA9A46C7FA}"/>
          </ac:spMkLst>
        </pc:spChg>
        <pc:spChg chg="add">
          <ac:chgData name="Ceri Phelps" userId="44e5b747-28bd-454d-8b1f-8b8d7db49187" providerId="ADAL" clId="{656F03DA-D391-4249-BBC2-68F43E5AB285}" dt="2022-10-27T14:41:55.358" v="10" actId="26606"/>
          <ac:spMkLst>
            <pc:docMk/>
            <pc:sldMk cId="0" sldId="283"/>
            <ac:spMk id="11" creationId="{1C091803-41C2-48E0-9228-5148460C7479}"/>
          </ac:spMkLst>
        </pc:spChg>
        <pc:spChg chg="add">
          <ac:chgData name="Ceri Phelps" userId="44e5b747-28bd-454d-8b1f-8b8d7db49187" providerId="ADAL" clId="{656F03DA-D391-4249-BBC2-68F43E5AB285}" dt="2022-10-27T14:41:55.358" v="10" actId="26606"/>
          <ac:spMkLst>
            <pc:docMk/>
            <pc:sldMk cId="0" sldId="283"/>
            <ac:spMk id="13" creationId="{E186B68C-84BC-4A6E-99D1-EE87483C1349}"/>
          </ac:spMkLst>
        </pc:spChg>
        <pc:spChg chg="add">
          <ac:chgData name="Ceri Phelps" userId="44e5b747-28bd-454d-8b1f-8b8d7db49187" providerId="ADAL" clId="{656F03DA-D391-4249-BBC2-68F43E5AB285}" dt="2022-10-27T14:41:55.358" v="10" actId="26606"/>
          <ac:spMkLst>
            <pc:docMk/>
            <pc:sldMk cId="0" sldId="283"/>
            <ac:spMk id="15" creationId="{6166C6D1-23AC-49C4-BA07-238E4E9F8CEB}"/>
          </ac:spMkLst>
        </pc:spChg>
      </pc:sldChg>
      <pc:sldChg chg="addSp modSp mod setBg">
        <pc:chgData name="Ceri Phelps" userId="44e5b747-28bd-454d-8b1f-8b8d7db49187" providerId="ADAL" clId="{656F03DA-D391-4249-BBC2-68F43E5AB285}" dt="2022-10-27T14:40:46.658" v="1" actId="26606"/>
        <pc:sldMkLst>
          <pc:docMk/>
          <pc:sldMk cId="0" sldId="286"/>
        </pc:sldMkLst>
        <pc:spChg chg="add">
          <ac:chgData name="Ceri Phelps" userId="44e5b747-28bd-454d-8b1f-8b8d7db49187" providerId="ADAL" clId="{656F03DA-D391-4249-BBC2-68F43E5AB285}" dt="2022-10-27T14:40:46.658" v="1" actId="26606"/>
          <ac:spMkLst>
            <pc:docMk/>
            <pc:sldMk cId="0" sldId="286"/>
            <ac:spMk id="1033" creationId="{57845966-6EFC-468A-9CC7-BAB4B95854E7}"/>
          </ac:spMkLst>
        </pc:spChg>
        <pc:spChg chg="add">
          <ac:chgData name="Ceri Phelps" userId="44e5b747-28bd-454d-8b1f-8b8d7db49187" providerId="ADAL" clId="{656F03DA-D391-4249-BBC2-68F43E5AB285}" dt="2022-10-27T14:40:46.658" v="1" actId="26606"/>
          <ac:spMkLst>
            <pc:docMk/>
            <pc:sldMk cId="0" sldId="286"/>
            <ac:spMk id="1037" creationId="{ADAD1991-FFD1-4E94-ABAB-7560D33008E4}"/>
          </ac:spMkLst>
        </pc:spChg>
        <pc:picChg chg="mod ord">
          <ac:chgData name="Ceri Phelps" userId="44e5b747-28bd-454d-8b1f-8b8d7db49187" providerId="ADAL" clId="{656F03DA-D391-4249-BBC2-68F43E5AB285}" dt="2022-10-27T14:40:46.658" v="1" actId="26606"/>
          <ac:picMkLst>
            <pc:docMk/>
            <pc:sldMk cId="0" sldId="286"/>
            <ac:picMk id="6" creationId="{00000000-0000-0000-0000-000000000000}"/>
          </ac:picMkLst>
        </pc:picChg>
        <pc:picChg chg="add">
          <ac:chgData name="Ceri Phelps" userId="44e5b747-28bd-454d-8b1f-8b8d7db49187" providerId="ADAL" clId="{656F03DA-D391-4249-BBC2-68F43E5AB285}" dt="2022-10-27T14:40:46.658" v="1" actId="26606"/>
          <ac:picMkLst>
            <pc:docMk/>
            <pc:sldMk cId="0" sldId="286"/>
            <ac:picMk id="1035" creationId="{75554383-98AF-4A47-BB65-705FAAA4BE6A}"/>
          </ac:picMkLst>
        </pc:picChg>
      </pc:sldChg>
      <pc:sldChg chg="addSp modSp mod setBg">
        <pc:chgData name="Ceri Phelps" userId="44e5b747-28bd-454d-8b1f-8b8d7db49187" providerId="ADAL" clId="{656F03DA-D391-4249-BBC2-68F43E5AB285}" dt="2022-10-27T14:41:32.334" v="6" actId="26606"/>
        <pc:sldMkLst>
          <pc:docMk/>
          <pc:sldMk cId="207528032" sldId="313"/>
        </pc:sldMkLst>
        <pc:spChg chg="mod">
          <ac:chgData name="Ceri Phelps" userId="44e5b747-28bd-454d-8b1f-8b8d7db49187" providerId="ADAL" clId="{656F03DA-D391-4249-BBC2-68F43E5AB285}" dt="2022-10-27T14:41:32.334" v="6" actId="26606"/>
          <ac:spMkLst>
            <pc:docMk/>
            <pc:sldMk cId="207528032" sldId="313"/>
            <ac:spMk id="690178" creationId="{00000000-0000-0000-0000-000000000000}"/>
          </ac:spMkLst>
        </pc:spChg>
        <pc:spChg chg="mod">
          <ac:chgData name="Ceri Phelps" userId="44e5b747-28bd-454d-8b1f-8b8d7db49187" providerId="ADAL" clId="{656F03DA-D391-4249-BBC2-68F43E5AB285}" dt="2022-10-27T14:41:32.334" v="6" actId="26606"/>
          <ac:spMkLst>
            <pc:docMk/>
            <pc:sldMk cId="207528032" sldId="313"/>
            <ac:spMk id="690179" creationId="{00000000-0000-0000-0000-000000000000}"/>
          </ac:spMkLst>
        </pc:spChg>
        <pc:spChg chg="add">
          <ac:chgData name="Ceri Phelps" userId="44e5b747-28bd-454d-8b1f-8b8d7db49187" providerId="ADAL" clId="{656F03DA-D391-4249-BBC2-68F43E5AB285}" dt="2022-10-27T14:41:32.334" v="6" actId="26606"/>
          <ac:spMkLst>
            <pc:docMk/>
            <pc:sldMk cId="207528032" sldId="313"/>
            <ac:spMk id="690184" creationId="{B775CD93-9DF2-48CB-9F57-1BCA9A46C7FA}"/>
          </ac:spMkLst>
        </pc:spChg>
        <pc:spChg chg="add">
          <ac:chgData name="Ceri Phelps" userId="44e5b747-28bd-454d-8b1f-8b8d7db49187" providerId="ADAL" clId="{656F03DA-D391-4249-BBC2-68F43E5AB285}" dt="2022-10-27T14:41:32.334" v="6" actId="26606"/>
          <ac:spMkLst>
            <pc:docMk/>
            <pc:sldMk cId="207528032" sldId="313"/>
            <ac:spMk id="690186" creationId="{6166C6D1-23AC-49C4-BA07-238E4E9F8CEB}"/>
          </ac:spMkLst>
        </pc:spChg>
        <pc:spChg chg="add">
          <ac:chgData name="Ceri Phelps" userId="44e5b747-28bd-454d-8b1f-8b8d7db49187" providerId="ADAL" clId="{656F03DA-D391-4249-BBC2-68F43E5AB285}" dt="2022-10-27T14:41:32.334" v="6" actId="26606"/>
          <ac:spMkLst>
            <pc:docMk/>
            <pc:sldMk cId="207528032" sldId="313"/>
            <ac:spMk id="690188" creationId="{1C091803-41C2-48E0-9228-5148460C7479}"/>
          </ac:spMkLst>
        </pc:spChg>
      </pc:sldChg>
      <pc:sldChg chg="addSp modSp mod setBg">
        <pc:chgData name="Ceri Phelps" userId="44e5b747-28bd-454d-8b1f-8b8d7db49187" providerId="ADAL" clId="{656F03DA-D391-4249-BBC2-68F43E5AB285}" dt="2022-10-27T14:41:43.160" v="8" actId="26606"/>
        <pc:sldMkLst>
          <pc:docMk/>
          <pc:sldMk cId="2643229338" sldId="314"/>
        </pc:sldMkLst>
        <pc:spChg chg="mod">
          <ac:chgData name="Ceri Phelps" userId="44e5b747-28bd-454d-8b1f-8b8d7db49187" providerId="ADAL" clId="{656F03DA-D391-4249-BBC2-68F43E5AB285}" dt="2022-10-27T14:41:43.160" v="8" actId="26606"/>
          <ac:spMkLst>
            <pc:docMk/>
            <pc:sldMk cId="2643229338" sldId="314"/>
            <ac:spMk id="687106" creationId="{00000000-0000-0000-0000-000000000000}"/>
          </ac:spMkLst>
        </pc:spChg>
        <pc:spChg chg="mod">
          <ac:chgData name="Ceri Phelps" userId="44e5b747-28bd-454d-8b1f-8b8d7db49187" providerId="ADAL" clId="{656F03DA-D391-4249-BBC2-68F43E5AB285}" dt="2022-10-27T14:41:43.160" v="8" actId="26606"/>
          <ac:spMkLst>
            <pc:docMk/>
            <pc:sldMk cId="2643229338" sldId="314"/>
            <ac:spMk id="687107" creationId="{00000000-0000-0000-0000-000000000000}"/>
          </ac:spMkLst>
        </pc:spChg>
        <pc:spChg chg="add">
          <ac:chgData name="Ceri Phelps" userId="44e5b747-28bd-454d-8b1f-8b8d7db49187" providerId="ADAL" clId="{656F03DA-D391-4249-BBC2-68F43E5AB285}" dt="2022-10-27T14:41:43.160" v="8" actId="26606"/>
          <ac:spMkLst>
            <pc:docMk/>
            <pc:sldMk cId="2643229338" sldId="314"/>
            <ac:spMk id="687112" creationId="{B775CD93-9DF2-48CB-9F57-1BCA9A46C7FA}"/>
          </ac:spMkLst>
        </pc:spChg>
        <pc:spChg chg="add">
          <ac:chgData name="Ceri Phelps" userId="44e5b747-28bd-454d-8b1f-8b8d7db49187" providerId="ADAL" clId="{656F03DA-D391-4249-BBC2-68F43E5AB285}" dt="2022-10-27T14:41:43.160" v="8" actId="26606"/>
          <ac:spMkLst>
            <pc:docMk/>
            <pc:sldMk cId="2643229338" sldId="314"/>
            <ac:spMk id="687114" creationId="{1C091803-41C2-48E0-9228-5148460C7479}"/>
          </ac:spMkLst>
        </pc:spChg>
        <pc:spChg chg="add">
          <ac:chgData name="Ceri Phelps" userId="44e5b747-28bd-454d-8b1f-8b8d7db49187" providerId="ADAL" clId="{656F03DA-D391-4249-BBC2-68F43E5AB285}" dt="2022-10-27T14:41:43.160" v="8" actId="26606"/>
          <ac:spMkLst>
            <pc:docMk/>
            <pc:sldMk cId="2643229338" sldId="314"/>
            <ac:spMk id="687116" creationId="{E186B68C-84BC-4A6E-99D1-EE87483C1349}"/>
          </ac:spMkLst>
        </pc:spChg>
        <pc:spChg chg="add">
          <ac:chgData name="Ceri Phelps" userId="44e5b747-28bd-454d-8b1f-8b8d7db49187" providerId="ADAL" clId="{656F03DA-D391-4249-BBC2-68F43E5AB285}" dt="2022-10-27T14:41:43.160" v="8" actId="26606"/>
          <ac:spMkLst>
            <pc:docMk/>
            <pc:sldMk cId="2643229338" sldId="314"/>
            <ac:spMk id="687118" creationId="{6166C6D1-23AC-49C4-BA07-238E4E9F8CEB}"/>
          </ac:spMkLst>
        </pc:spChg>
      </pc:sldChg>
      <pc:sldChg chg="addSp modSp mod setBg">
        <pc:chgData name="Ceri Phelps" userId="44e5b747-28bd-454d-8b1f-8b8d7db49187" providerId="ADAL" clId="{656F03DA-D391-4249-BBC2-68F43E5AB285}" dt="2022-10-27T14:41:48.478" v="9" actId="26606"/>
        <pc:sldMkLst>
          <pc:docMk/>
          <pc:sldMk cId="3225696146" sldId="315"/>
        </pc:sldMkLst>
        <pc:spChg chg="mod">
          <ac:chgData name="Ceri Phelps" userId="44e5b747-28bd-454d-8b1f-8b8d7db49187" providerId="ADAL" clId="{656F03DA-D391-4249-BBC2-68F43E5AB285}" dt="2022-10-27T14:41:48.478" v="9" actId="26606"/>
          <ac:spMkLst>
            <pc:docMk/>
            <pc:sldMk cId="3225696146" sldId="315"/>
            <ac:spMk id="687106" creationId="{00000000-0000-0000-0000-000000000000}"/>
          </ac:spMkLst>
        </pc:spChg>
        <pc:spChg chg="mod">
          <ac:chgData name="Ceri Phelps" userId="44e5b747-28bd-454d-8b1f-8b8d7db49187" providerId="ADAL" clId="{656F03DA-D391-4249-BBC2-68F43E5AB285}" dt="2022-10-27T14:41:48.478" v="9" actId="26606"/>
          <ac:spMkLst>
            <pc:docMk/>
            <pc:sldMk cId="3225696146" sldId="315"/>
            <ac:spMk id="687107" creationId="{00000000-0000-0000-0000-000000000000}"/>
          </ac:spMkLst>
        </pc:spChg>
        <pc:spChg chg="add">
          <ac:chgData name="Ceri Phelps" userId="44e5b747-28bd-454d-8b1f-8b8d7db49187" providerId="ADAL" clId="{656F03DA-D391-4249-BBC2-68F43E5AB285}" dt="2022-10-27T14:41:48.478" v="9" actId="26606"/>
          <ac:spMkLst>
            <pc:docMk/>
            <pc:sldMk cId="3225696146" sldId="315"/>
            <ac:spMk id="687112" creationId="{B775CD93-9DF2-48CB-9F57-1BCA9A46C7FA}"/>
          </ac:spMkLst>
        </pc:spChg>
        <pc:spChg chg="add">
          <ac:chgData name="Ceri Phelps" userId="44e5b747-28bd-454d-8b1f-8b8d7db49187" providerId="ADAL" clId="{656F03DA-D391-4249-BBC2-68F43E5AB285}" dt="2022-10-27T14:41:48.478" v="9" actId="26606"/>
          <ac:spMkLst>
            <pc:docMk/>
            <pc:sldMk cId="3225696146" sldId="315"/>
            <ac:spMk id="687114" creationId="{1C091803-41C2-48E0-9228-5148460C7479}"/>
          </ac:spMkLst>
        </pc:spChg>
        <pc:spChg chg="add">
          <ac:chgData name="Ceri Phelps" userId="44e5b747-28bd-454d-8b1f-8b8d7db49187" providerId="ADAL" clId="{656F03DA-D391-4249-BBC2-68F43E5AB285}" dt="2022-10-27T14:41:48.478" v="9" actId="26606"/>
          <ac:spMkLst>
            <pc:docMk/>
            <pc:sldMk cId="3225696146" sldId="315"/>
            <ac:spMk id="687116" creationId="{E186B68C-84BC-4A6E-99D1-EE87483C1349}"/>
          </ac:spMkLst>
        </pc:spChg>
        <pc:spChg chg="add">
          <ac:chgData name="Ceri Phelps" userId="44e5b747-28bd-454d-8b1f-8b8d7db49187" providerId="ADAL" clId="{656F03DA-D391-4249-BBC2-68F43E5AB285}" dt="2022-10-27T14:41:48.478" v="9" actId="26606"/>
          <ac:spMkLst>
            <pc:docMk/>
            <pc:sldMk cId="3225696146" sldId="315"/>
            <ac:spMk id="687118" creationId="{6166C6D1-23AC-49C4-BA07-238E4E9F8CEB}"/>
          </ac:spMkLst>
        </pc:spChg>
      </pc:sldChg>
      <pc:sldChg chg="addSp modSp mod setBg">
        <pc:chgData name="Ceri Phelps" userId="44e5b747-28bd-454d-8b1f-8b8d7db49187" providerId="ADAL" clId="{656F03DA-D391-4249-BBC2-68F43E5AB285}" dt="2022-10-27T14:42:00.243" v="11" actId="26606"/>
        <pc:sldMkLst>
          <pc:docMk/>
          <pc:sldMk cId="2319358559" sldId="334"/>
        </pc:sldMkLst>
        <pc:spChg chg="mod">
          <ac:chgData name="Ceri Phelps" userId="44e5b747-28bd-454d-8b1f-8b8d7db49187" providerId="ADAL" clId="{656F03DA-D391-4249-BBC2-68F43E5AB285}" dt="2022-10-27T14:42:00.243" v="11" actId="26606"/>
          <ac:spMkLst>
            <pc:docMk/>
            <pc:sldMk cId="2319358559" sldId="334"/>
            <ac:spMk id="2" creationId="{00000000-0000-0000-0000-000000000000}"/>
          </ac:spMkLst>
        </pc:spChg>
        <pc:spChg chg="mod">
          <ac:chgData name="Ceri Phelps" userId="44e5b747-28bd-454d-8b1f-8b8d7db49187" providerId="ADAL" clId="{656F03DA-D391-4249-BBC2-68F43E5AB285}" dt="2022-10-27T14:42:00.243" v="11" actId="26606"/>
          <ac:spMkLst>
            <pc:docMk/>
            <pc:sldMk cId="2319358559" sldId="334"/>
            <ac:spMk id="3" creationId="{00000000-0000-0000-0000-000000000000}"/>
          </ac:spMkLst>
        </pc:spChg>
        <pc:spChg chg="add">
          <ac:chgData name="Ceri Phelps" userId="44e5b747-28bd-454d-8b1f-8b8d7db49187" providerId="ADAL" clId="{656F03DA-D391-4249-BBC2-68F43E5AB285}" dt="2022-10-27T14:42:00.243" v="11" actId="26606"/>
          <ac:spMkLst>
            <pc:docMk/>
            <pc:sldMk cId="2319358559" sldId="334"/>
            <ac:spMk id="8" creationId="{B775CD93-9DF2-48CB-9F57-1BCA9A46C7FA}"/>
          </ac:spMkLst>
        </pc:spChg>
        <pc:spChg chg="add">
          <ac:chgData name="Ceri Phelps" userId="44e5b747-28bd-454d-8b1f-8b8d7db49187" providerId="ADAL" clId="{656F03DA-D391-4249-BBC2-68F43E5AB285}" dt="2022-10-27T14:42:00.243" v="11" actId="26606"/>
          <ac:spMkLst>
            <pc:docMk/>
            <pc:sldMk cId="2319358559" sldId="334"/>
            <ac:spMk id="10" creationId="{1C091803-41C2-48E0-9228-5148460C7479}"/>
          </ac:spMkLst>
        </pc:spChg>
        <pc:spChg chg="add">
          <ac:chgData name="Ceri Phelps" userId="44e5b747-28bd-454d-8b1f-8b8d7db49187" providerId="ADAL" clId="{656F03DA-D391-4249-BBC2-68F43E5AB285}" dt="2022-10-27T14:42:00.243" v="11" actId="26606"/>
          <ac:spMkLst>
            <pc:docMk/>
            <pc:sldMk cId="2319358559" sldId="334"/>
            <ac:spMk id="12" creationId="{E186B68C-84BC-4A6E-99D1-EE87483C1349}"/>
          </ac:spMkLst>
        </pc:spChg>
        <pc:spChg chg="add">
          <ac:chgData name="Ceri Phelps" userId="44e5b747-28bd-454d-8b1f-8b8d7db49187" providerId="ADAL" clId="{656F03DA-D391-4249-BBC2-68F43E5AB285}" dt="2022-10-27T14:42:00.243" v="11" actId="26606"/>
          <ac:spMkLst>
            <pc:docMk/>
            <pc:sldMk cId="2319358559" sldId="334"/>
            <ac:spMk id="14" creationId="{6166C6D1-23AC-49C4-BA07-238E4E9F8CEB}"/>
          </ac:spMkLst>
        </pc:spChg>
      </pc:sldChg>
      <pc:sldChg chg="del">
        <pc:chgData name="Ceri Phelps" userId="44e5b747-28bd-454d-8b1f-8b8d7db49187" providerId="ADAL" clId="{656F03DA-D391-4249-BBC2-68F43E5AB285}" dt="2022-10-27T14:42:09.344" v="12" actId="47"/>
        <pc:sldMkLst>
          <pc:docMk/>
          <pc:sldMk cId="2172453431" sldId="335"/>
        </pc:sldMkLst>
      </pc:sldChg>
      <pc:sldChg chg="del">
        <pc:chgData name="Ceri Phelps" userId="44e5b747-28bd-454d-8b1f-8b8d7db49187" providerId="ADAL" clId="{656F03DA-D391-4249-BBC2-68F43E5AB285}" dt="2022-10-27T14:42:18.317" v="13" actId="47"/>
        <pc:sldMkLst>
          <pc:docMk/>
          <pc:sldMk cId="3555729158" sldId="336"/>
        </pc:sldMkLst>
      </pc:sldChg>
      <pc:sldChg chg="addSp modSp mod setBg">
        <pc:chgData name="Ceri Phelps" userId="44e5b747-28bd-454d-8b1f-8b8d7db49187" providerId="ADAL" clId="{656F03DA-D391-4249-BBC2-68F43E5AB285}" dt="2022-10-27T14:42:38.563" v="16" actId="26606"/>
        <pc:sldMkLst>
          <pc:docMk/>
          <pc:sldMk cId="1551571226" sldId="339"/>
        </pc:sldMkLst>
        <pc:spChg chg="mod">
          <ac:chgData name="Ceri Phelps" userId="44e5b747-28bd-454d-8b1f-8b8d7db49187" providerId="ADAL" clId="{656F03DA-D391-4249-BBC2-68F43E5AB285}" dt="2022-10-27T14:42:38.563" v="16" actId="26606"/>
          <ac:spMkLst>
            <pc:docMk/>
            <pc:sldMk cId="1551571226" sldId="339"/>
            <ac:spMk id="689154" creationId="{00000000-0000-0000-0000-000000000000}"/>
          </ac:spMkLst>
        </pc:spChg>
        <pc:spChg chg="mod">
          <ac:chgData name="Ceri Phelps" userId="44e5b747-28bd-454d-8b1f-8b8d7db49187" providerId="ADAL" clId="{656F03DA-D391-4249-BBC2-68F43E5AB285}" dt="2022-10-27T14:42:38.563" v="16" actId="26606"/>
          <ac:spMkLst>
            <pc:docMk/>
            <pc:sldMk cId="1551571226" sldId="339"/>
            <ac:spMk id="689155" creationId="{00000000-0000-0000-0000-000000000000}"/>
          </ac:spMkLst>
        </pc:spChg>
        <pc:spChg chg="add">
          <ac:chgData name="Ceri Phelps" userId="44e5b747-28bd-454d-8b1f-8b8d7db49187" providerId="ADAL" clId="{656F03DA-D391-4249-BBC2-68F43E5AB285}" dt="2022-10-27T14:42:38.563" v="16" actId="26606"/>
          <ac:spMkLst>
            <pc:docMk/>
            <pc:sldMk cId="1551571226" sldId="339"/>
            <ac:spMk id="689160" creationId="{B775CD93-9DF2-48CB-9F57-1BCA9A46C7FA}"/>
          </ac:spMkLst>
        </pc:spChg>
        <pc:spChg chg="add">
          <ac:chgData name="Ceri Phelps" userId="44e5b747-28bd-454d-8b1f-8b8d7db49187" providerId="ADAL" clId="{656F03DA-D391-4249-BBC2-68F43E5AB285}" dt="2022-10-27T14:42:38.563" v="16" actId="26606"/>
          <ac:spMkLst>
            <pc:docMk/>
            <pc:sldMk cId="1551571226" sldId="339"/>
            <ac:spMk id="689162" creationId="{1C091803-41C2-48E0-9228-5148460C7479}"/>
          </ac:spMkLst>
        </pc:spChg>
        <pc:spChg chg="add">
          <ac:chgData name="Ceri Phelps" userId="44e5b747-28bd-454d-8b1f-8b8d7db49187" providerId="ADAL" clId="{656F03DA-D391-4249-BBC2-68F43E5AB285}" dt="2022-10-27T14:42:38.563" v="16" actId="26606"/>
          <ac:spMkLst>
            <pc:docMk/>
            <pc:sldMk cId="1551571226" sldId="339"/>
            <ac:spMk id="689164" creationId="{E186B68C-84BC-4A6E-99D1-EE87483C1349}"/>
          </ac:spMkLst>
        </pc:spChg>
        <pc:spChg chg="add">
          <ac:chgData name="Ceri Phelps" userId="44e5b747-28bd-454d-8b1f-8b8d7db49187" providerId="ADAL" clId="{656F03DA-D391-4249-BBC2-68F43E5AB285}" dt="2022-10-27T14:42:38.563" v="16" actId="26606"/>
          <ac:spMkLst>
            <pc:docMk/>
            <pc:sldMk cId="1551571226" sldId="339"/>
            <ac:spMk id="689166" creationId="{6166C6D1-23AC-49C4-BA07-238E4E9F8CEB}"/>
          </ac:spMkLst>
        </pc:spChg>
      </pc:sldChg>
      <pc:sldChg chg="addSp modSp mod setBg">
        <pc:chgData name="Ceri Phelps" userId="44e5b747-28bd-454d-8b1f-8b8d7db49187" providerId="ADAL" clId="{656F03DA-D391-4249-BBC2-68F43E5AB285}" dt="2022-10-27T14:42:58.824" v="17" actId="26606"/>
        <pc:sldMkLst>
          <pc:docMk/>
          <pc:sldMk cId="1732738306" sldId="341"/>
        </pc:sldMkLst>
        <pc:spChg chg="mod">
          <ac:chgData name="Ceri Phelps" userId="44e5b747-28bd-454d-8b1f-8b8d7db49187" providerId="ADAL" clId="{656F03DA-D391-4249-BBC2-68F43E5AB285}" dt="2022-10-27T14:42:58.824" v="17" actId="26606"/>
          <ac:spMkLst>
            <pc:docMk/>
            <pc:sldMk cId="1732738306" sldId="341"/>
            <ac:spMk id="691202" creationId="{00000000-0000-0000-0000-000000000000}"/>
          </ac:spMkLst>
        </pc:spChg>
        <pc:spChg chg="mod">
          <ac:chgData name="Ceri Phelps" userId="44e5b747-28bd-454d-8b1f-8b8d7db49187" providerId="ADAL" clId="{656F03DA-D391-4249-BBC2-68F43E5AB285}" dt="2022-10-27T14:42:58.824" v="17" actId="26606"/>
          <ac:spMkLst>
            <pc:docMk/>
            <pc:sldMk cId="1732738306" sldId="341"/>
            <ac:spMk id="691203" creationId="{00000000-0000-0000-0000-000000000000}"/>
          </ac:spMkLst>
        </pc:spChg>
        <pc:spChg chg="add">
          <ac:chgData name="Ceri Phelps" userId="44e5b747-28bd-454d-8b1f-8b8d7db49187" providerId="ADAL" clId="{656F03DA-D391-4249-BBC2-68F43E5AB285}" dt="2022-10-27T14:42:58.824" v="17" actId="26606"/>
          <ac:spMkLst>
            <pc:docMk/>
            <pc:sldMk cId="1732738306" sldId="341"/>
            <ac:spMk id="691208" creationId="{B775CD93-9DF2-48CB-9F57-1BCA9A46C7FA}"/>
          </ac:spMkLst>
        </pc:spChg>
        <pc:spChg chg="add">
          <ac:chgData name="Ceri Phelps" userId="44e5b747-28bd-454d-8b1f-8b8d7db49187" providerId="ADAL" clId="{656F03DA-D391-4249-BBC2-68F43E5AB285}" dt="2022-10-27T14:42:58.824" v="17" actId="26606"/>
          <ac:spMkLst>
            <pc:docMk/>
            <pc:sldMk cId="1732738306" sldId="341"/>
            <ac:spMk id="691210" creationId="{1C091803-41C2-48E0-9228-5148460C7479}"/>
          </ac:spMkLst>
        </pc:spChg>
        <pc:spChg chg="add">
          <ac:chgData name="Ceri Phelps" userId="44e5b747-28bd-454d-8b1f-8b8d7db49187" providerId="ADAL" clId="{656F03DA-D391-4249-BBC2-68F43E5AB285}" dt="2022-10-27T14:42:58.824" v="17" actId="26606"/>
          <ac:spMkLst>
            <pc:docMk/>
            <pc:sldMk cId="1732738306" sldId="341"/>
            <ac:spMk id="691212" creationId="{E186B68C-84BC-4A6E-99D1-EE87483C1349}"/>
          </ac:spMkLst>
        </pc:spChg>
        <pc:spChg chg="add">
          <ac:chgData name="Ceri Phelps" userId="44e5b747-28bd-454d-8b1f-8b8d7db49187" providerId="ADAL" clId="{656F03DA-D391-4249-BBC2-68F43E5AB285}" dt="2022-10-27T14:42:58.824" v="17" actId="26606"/>
          <ac:spMkLst>
            <pc:docMk/>
            <pc:sldMk cId="1732738306" sldId="341"/>
            <ac:spMk id="691214" creationId="{6166C6D1-23AC-49C4-BA07-238E4E9F8CEB}"/>
          </ac:spMkLst>
        </pc:spChg>
      </pc:sldChg>
      <pc:sldChg chg="addSp delSp modSp mod setBg">
        <pc:chgData name="Ceri Phelps" userId="44e5b747-28bd-454d-8b1f-8b8d7db49187" providerId="ADAL" clId="{656F03DA-D391-4249-BBC2-68F43E5AB285}" dt="2022-10-27T14:43:03.526" v="20" actId="26606"/>
        <pc:sldMkLst>
          <pc:docMk/>
          <pc:sldMk cId="1593495181" sldId="343"/>
        </pc:sldMkLst>
        <pc:spChg chg="del mod">
          <ac:chgData name="Ceri Phelps" userId="44e5b747-28bd-454d-8b1f-8b8d7db49187" providerId="ADAL" clId="{656F03DA-D391-4249-BBC2-68F43E5AB285}" dt="2022-10-27T14:43:03.526" v="20" actId="26606"/>
          <ac:spMkLst>
            <pc:docMk/>
            <pc:sldMk cId="1593495181" sldId="343"/>
            <ac:spMk id="3" creationId="{00000000-0000-0000-0000-000000000000}"/>
          </ac:spMkLst>
        </pc:spChg>
        <pc:spChg chg="add del">
          <ac:chgData name="Ceri Phelps" userId="44e5b747-28bd-454d-8b1f-8b8d7db49187" providerId="ADAL" clId="{656F03DA-D391-4249-BBC2-68F43E5AB285}" dt="2022-10-27T14:43:03.496" v="19" actId="26606"/>
          <ac:spMkLst>
            <pc:docMk/>
            <pc:sldMk cId="1593495181" sldId="343"/>
            <ac:spMk id="8" creationId="{B775CD93-9DF2-48CB-9F57-1BCA9A46C7FA}"/>
          </ac:spMkLst>
        </pc:spChg>
        <pc:spChg chg="add">
          <ac:chgData name="Ceri Phelps" userId="44e5b747-28bd-454d-8b1f-8b8d7db49187" providerId="ADAL" clId="{656F03DA-D391-4249-BBC2-68F43E5AB285}" dt="2022-10-27T14:43:03.526" v="20" actId="26606"/>
          <ac:spMkLst>
            <pc:docMk/>
            <pc:sldMk cId="1593495181" sldId="343"/>
            <ac:spMk id="9" creationId="{B775CD93-9DF2-48CB-9F57-1BCA9A46C7FA}"/>
          </ac:spMkLst>
        </pc:spChg>
        <pc:spChg chg="add del">
          <ac:chgData name="Ceri Phelps" userId="44e5b747-28bd-454d-8b1f-8b8d7db49187" providerId="ADAL" clId="{656F03DA-D391-4249-BBC2-68F43E5AB285}" dt="2022-10-27T14:43:03.496" v="19" actId="26606"/>
          <ac:spMkLst>
            <pc:docMk/>
            <pc:sldMk cId="1593495181" sldId="343"/>
            <ac:spMk id="10" creationId="{1C091803-41C2-48E0-9228-5148460C7479}"/>
          </ac:spMkLst>
        </pc:spChg>
        <pc:spChg chg="add">
          <ac:chgData name="Ceri Phelps" userId="44e5b747-28bd-454d-8b1f-8b8d7db49187" providerId="ADAL" clId="{656F03DA-D391-4249-BBC2-68F43E5AB285}" dt="2022-10-27T14:43:03.526" v="20" actId="26606"/>
          <ac:spMkLst>
            <pc:docMk/>
            <pc:sldMk cId="1593495181" sldId="343"/>
            <ac:spMk id="11" creationId="{6166C6D1-23AC-49C4-BA07-238E4E9F8CEB}"/>
          </ac:spMkLst>
        </pc:spChg>
        <pc:spChg chg="add del">
          <ac:chgData name="Ceri Phelps" userId="44e5b747-28bd-454d-8b1f-8b8d7db49187" providerId="ADAL" clId="{656F03DA-D391-4249-BBC2-68F43E5AB285}" dt="2022-10-27T14:43:03.496" v="19" actId="26606"/>
          <ac:spMkLst>
            <pc:docMk/>
            <pc:sldMk cId="1593495181" sldId="343"/>
            <ac:spMk id="12" creationId="{E186B68C-84BC-4A6E-99D1-EE87483C1349}"/>
          </ac:spMkLst>
        </pc:spChg>
        <pc:spChg chg="add">
          <ac:chgData name="Ceri Phelps" userId="44e5b747-28bd-454d-8b1f-8b8d7db49187" providerId="ADAL" clId="{656F03DA-D391-4249-BBC2-68F43E5AB285}" dt="2022-10-27T14:43:03.526" v="20" actId="26606"/>
          <ac:spMkLst>
            <pc:docMk/>
            <pc:sldMk cId="1593495181" sldId="343"/>
            <ac:spMk id="13" creationId="{1C091803-41C2-48E0-9228-5148460C7479}"/>
          </ac:spMkLst>
        </pc:spChg>
        <pc:spChg chg="add del">
          <ac:chgData name="Ceri Phelps" userId="44e5b747-28bd-454d-8b1f-8b8d7db49187" providerId="ADAL" clId="{656F03DA-D391-4249-BBC2-68F43E5AB285}" dt="2022-10-27T14:43:03.496" v="19" actId="26606"/>
          <ac:spMkLst>
            <pc:docMk/>
            <pc:sldMk cId="1593495181" sldId="343"/>
            <ac:spMk id="14" creationId="{6166C6D1-23AC-49C4-BA07-238E4E9F8CEB}"/>
          </ac:spMkLst>
        </pc:spChg>
        <pc:graphicFrameChg chg="add">
          <ac:chgData name="Ceri Phelps" userId="44e5b747-28bd-454d-8b1f-8b8d7db49187" providerId="ADAL" clId="{656F03DA-D391-4249-BBC2-68F43E5AB285}" dt="2022-10-27T14:43:03.526" v="20" actId="26606"/>
          <ac:graphicFrameMkLst>
            <pc:docMk/>
            <pc:sldMk cId="1593495181" sldId="343"/>
            <ac:graphicFrameMk id="5" creationId="{4D7FA0D9-CBC0-3709-4998-1910491603D7}"/>
          </ac:graphicFrameMkLst>
        </pc:graphicFrameChg>
      </pc:sldChg>
      <pc:sldChg chg="addSp delSp modSp del mod setBg">
        <pc:chgData name="Ceri Phelps" userId="44e5b747-28bd-454d-8b1f-8b8d7db49187" providerId="ADAL" clId="{656F03DA-D391-4249-BBC2-68F43E5AB285}" dt="2022-10-27T14:55:03.595" v="642" actId="47"/>
        <pc:sldMkLst>
          <pc:docMk/>
          <pc:sldMk cId="4105586248" sldId="345"/>
        </pc:sldMkLst>
        <pc:spChg chg="mod ord">
          <ac:chgData name="Ceri Phelps" userId="44e5b747-28bd-454d-8b1f-8b8d7db49187" providerId="ADAL" clId="{656F03DA-D391-4249-BBC2-68F43E5AB285}" dt="2022-10-27T14:43:42.042" v="25" actId="26606"/>
          <ac:spMkLst>
            <pc:docMk/>
            <pc:sldMk cId="4105586248" sldId="345"/>
            <ac:spMk id="3" creationId="{00000000-0000-0000-0000-000000000000}"/>
          </ac:spMkLst>
        </pc:spChg>
        <pc:spChg chg="mod">
          <ac:chgData name="Ceri Phelps" userId="44e5b747-28bd-454d-8b1f-8b8d7db49187" providerId="ADAL" clId="{656F03DA-D391-4249-BBC2-68F43E5AB285}" dt="2022-10-27T14:54:27.603" v="597" actId="6549"/>
          <ac:spMkLst>
            <pc:docMk/>
            <pc:sldMk cId="4105586248" sldId="345"/>
            <ac:spMk id="5" creationId="{00000000-0000-0000-0000-000000000000}"/>
          </ac:spMkLst>
        </pc:spChg>
        <pc:spChg chg="del mod">
          <ac:chgData name="Ceri Phelps" userId="44e5b747-28bd-454d-8b1f-8b8d7db49187" providerId="ADAL" clId="{656F03DA-D391-4249-BBC2-68F43E5AB285}" dt="2022-10-27T14:54:24.833" v="596" actId="21"/>
          <ac:spMkLst>
            <pc:docMk/>
            <pc:sldMk cId="4105586248" sldId="345"/>
            <ac:spMk id="17412" creationId="{00000000-0000-0000-0000-000000000000}"/>
          </ac:spMkLst>
        </pc:spChg>
        <pc:spChg chg="add del">
          <ac:chgData name="Ceri Phelps" userId="44e5b747-28bd-454d-8b1f-8b8d7db49187" providerId="ADAL" clId="{656F03DA-D391-4249-BBC2-68F43E5AB285}" dt="2022-10-27T14:43:42.026" v="24" actId="26606"/>
          <ac:spMkLst>
            <pc:docMk/>
            <pc:sldMk cId="4105586248" sldId="345"/>
            <ac:spMk id="17417" creationId="{4C608BEB-860E-4094-8511-78603564A75E}"/>
          </ac:spMkLst>
        </pc:spChg>
        <pc:spChg chg="add">
          <ac:chgData name="Ceri Phelps" userId="44e5b747-28bd-454d-8b1f-8b8d7db49187" providerId="ADAL" clId="{656F03DA-D391-4249-BBC2-68F43E5AB285}" dt="2022-10-27T14:43:42.042" v="25" actId="26606"/>
          <ac:spMkLst>
            <pc:docMk/>
            <pc:sldMk cId="4105586248" sldId="345"/>
            <ac:spMk id="17421" creationId="{8CA06CD6-90CA-4C45-856C-6771339E1E22}"/>
          </ac:spMkLst>
        </pc:spChg>
        <pc:cxnChg chg="add del">
          <ac:chgData name="Ceri Phelps" userId="44e5b747-28bd-454d-8b1f-8b8d7db49187" providerId="ADAL" clId="{656F03DA-D391-4249-BBC2-68F43E5AB285}" dt="2022-10-27T14:43:42.026" v="24" actId="26606"/>
          <ac:cxnSpMkLst>
            <pc:docMk/>
            <pc:sldMk cId="4105586248" sldId="345"/>
            <ac:cxnSpMk id="17419" creationId="{1F16A8D4-FE87-4604-88B2-394B5D1EB437}"/>
          </ac:cxnSpMkLst>
        </pc:cxnChg>
        <pc:cxnChg chg="add">
          <ac:chgData name="Ceri Phelps" userId="44e5b747-28bd-454d-8b1f-8b8d7db49187" providerId="ADAL" clId="{656F03DA-D391-4249-BBC2-68F43E5AB285}" dt="2022-10-27T14:43:42.042" v="25" actId="26606"/>
          <ac:cxnSpMkLst>
            <pc:docMk/>
            <pc:sldMk cId="4105586248" sldId="345"/>
            <ac:cxnSpMk id="17422" creationId="{5021601D-2758-4B15-A31C-FDA184C51B3A}"/>
          </ac:cxnSpMkLst>
        </pc:cxnChg>
      </pc:sldChg>
      <pc:sldChg chg="addSp modSp del mod setBg">
        <pc:chgData name="Ceri Phelps" userId="44e5b747-28bd-454d-8b1f-8b8d7db49187" providerId="ADAL" clId="{656F03DA-D391-4249-BBC2-68F43E5AB285}" dt="2022-10-27T16:27:33.432" v="1054" actId="47"/>
        <pc:sldMkLst>
          <pc:docMk/>
          <pc:sldMk cId="3247026013" sldId="346"/>
        </pc:sldMkLst>
        <pc:spChg chg="mod ord">
          <ac:chgData name="Ceri Phelps" userId="44e5b747-28bd-454d-8b1f-8b8d7db49187" providerId="ADAL" clId="{656F03DA-D391-4249-BBC2-68F43E5AB285}" dt="2022-10-27T16:27:22.526" v="1050" actId="26606"/>
          <ac:spMkLst>
            <pc:docMk/>
            <pc:sldMk cId="3247026013" sldId="346"/>
            <ac:spMk id="3" creationId="{00000000-0000-0000-0000-000000000000}"/>
          </ac:spMkLst>
        </pc:spChg>
        <pc:spChg chg="mod">
          <ac:chgData name="Ceri Phelps" userId="44e5b747-28bd-454d-8b1f-8b8d7db49187" providerId="ADAL" clId="{656F03DA-D391-4249-BBC2-68F43E5AB285}" dt="2022-10-27T16:27:22.526" v="1050" actId="26606"/>
          <ac:spMkLst>
            <pc:docMk/>
            <pc:sldMk cId="3247026013" sldId="346"/>
            <ac:spMk id="5" creationId="{00000000-0000-0000-0000-000000000000}"/>
          </ac:spMkLst>
        </pc:spChg>
        <pc:spChg chg="mod">
          <ac:chgData name="Ceri Phelps" userId="44e5b747-28bd-454d-8b1f-8b8d7db49187" providerId="ADAL" clId="{656F03DA-D391-4249-BBC2-68F43E5AB285}" dt="2022-10-27T16:27:29.845" v="1053" actId="14100"/>
          <ac:spMkLst>
            <pc:docMk/>
            <pc:sldMk cId="3247026013" sldId="346"/>
            <ac:spMk id="18436" creationId="{00000000-0000-0000-0000-000000000000}"/>
          </ac:spMkLst>
        </pc:spChg>
        <pc:spChg chg="add">
          <ac:chgData name="Ceri Phelps" userId="44e5b747-28bd-454d-8b1f-8b8d7db49187" providerId="ADAL" clId="{656F03DA-D391-4249-BBC2-68F43E5AB285}" dt="2022-10-27T16:27:22.526" v="1050" actId="26606"/>
          <ac:spMkLst>
            <pc:docMk/>
            <pc:sldMk cId="3247026013" sldId="346"/>
            <ac:spMk id="18441" creationId="{21739CA5-F0F5-48E1-8E8C-F24B71827E46}"/>
          </ac:spMkLst>
        </pc:spChg>
        <pc:spChg chg="add">
          <ac:chgData name="Ceri Phelps" userId="44e5b747-28bd-454d-8b1f-8b8d7db49187" providerId="ADAL" clId="{656F03DA-D391-4249-BBC2-68F43E5AB285}" dt="2022-10-27T16:27:22.526" v="1050" actId="26606"/>
          <ac:spMkLst>
            <pc:docMk/>
            <pc:sldMk cId="3247026013" sldId="346"/>
            <ac:spMk id="18443" creationId="{3EAD2937-F230-41D4-B9C5-975B129BFC20}"/>
          </ac:spMkLst>
        </pc:spChg>
        <pc:spChg chg="add">
          <ac:chgData name="Ceri Phelps" userId="44e5b747-28bd-454d-8b1f-8b8d7db49187" providerId="ADAL" clId="{656F03DA-D391-4249-BBC2-68F43E5AB285}" dt="2022-10-27T16:27:22.526" v="1050" actId="26606"/>
          <ac:spMkLst>
            <pc:docMk/>
            <pc:sldMk cId="3247026013" sldId="346"/>
            <ac:spMk id="18445" creationId="{CCD444A3-C338-4886-B7F1-4BA2AF46EB64}"/>
          </ac:spMkLst>
        </pc:spChg>
      </pc:sldChg>
      <pc:sldChg chg="addSp modSp mod ord setBg">
        <pc:chgData name="Ceri Phelps" userId="44e5b747-28bd-454d-8b1f-8b8d7db49187" providerId="ADAL" clId="{656F03DA-D391-4249-BBC2-68F43E5AB285}" dt="2022-10-27T14:53:36.860" v="595"/>
        <pc:sldMkLst>
          <pc:docMk/>
          <pc:sldMk cId="2725753477" sldId="347"/>
        </pc:sldMkLst>
        <pc:spChg chg="mod">
          <ac:chgData name="Ceri Phelps" userId="44e5b747-28bd-454d-8b1f-8b8d7db49187" providerId="ADAL" clId="{656F03DA-D391-4249-BBC2-68F43E5AB285}" dt="2022-10-27T14:43:51.648" v="26" actId="26606"/>
          <ac:spMkLst>
            <pc:docMk/>
            <pc:sldMk cId="2725753477" sldId="347"/>
            <ac:spMk id="2" creationId="{00000000-0000-0000-0000-000000000000}"/>
          </ac:spMkLst>
        </pc:spChg>
        <pc:spChg chg="mod">
          <ac:chgData name="Ceri Phelps" userId="44e5b747-28bd-454d-8b1f-8b8d7db49187" providerId="ADAL" clId="{656F03DA-D391-4249-BBC2-68F43E5AB285}" dt="2022-10-27T14:43:51.648" v="26" actId="26606"/>
          <ac:spMkLst>
            <pc:docMk/>
            <pc:sldMk cId="2725753477" sldId="347"/>
            <ac:spMk id="3" creationId="{00000000-0000-0000-0000-000000000000}"/>
          </ac:spMkLst>
        </pc:spChg>
        <pc:spChg chg="add">
          <ac:chgData name="Ceri Phelps" userId="44e5b747-28bd-454d-8b1f-8b8d7db49187" providerId="ADAL" clId="{656F03DA-D391-4249-BBC2-68F43E5AB285}" dt="2022-10-27T14:43:51.648" v="26" actId="26606"/>
          <ac:spMkLst>
            <pc:docMk/>
            <pc:sldMk cId="2725753477" sldId="347"/>
            <ac:spMk id="8" creationId="{B775CD93-9DF2-48CB-9F57-1BCA9A46C7FA}"/>
          </ac:spMkLst>
        </pc:spChg>
        <pc:spChg chg="add">
          <ac:chgData name="Ceri Phelps" userId="44e5b747-28bd-454d-8b1f-8b8d7db49187" providerId="ADAL" clId="{656F03DA-D391-4249-BBC2-68F43E5AB285}" dt="2022-10-27T14:43:51.648" v="26" actId="26606"/>
          <ac:spMkLst>
            <pc:docMk/>
            <pc:sldMk cId="2725753477" sldId="347"/>
            <ac:spMk id="10" creationId="{6166C6D1-23AC-49C4-BA07-238E4E9F8CEB}"/>
          </ac:spMkLst>
        </pc:spChg>
        <pc:spChg chg="add">
          <ac:chgData name="Ceri Phelps" userId="44e5b747-28bd-454d-8b1f-8b8d7db49187" providerId="ADAL" clId="{656F03DA-D391-4249-BBC2-68F43E5AB285}" dt="2022-10-27T14:43:51.648" v="26" actId="26606"/>
          <ac:spMkLst>
            <pc:docMk/>
            <pc:sldMk cId="2725753477" sldId="347"/>
            <ac:spMk id="12" creationId="{1C091803-41C2-48E0-9228-5148460C7479}"/>
          </ac:spMkLst>
        </pc:spChg>
      </pc:sldChg>
      <pc:sldChg chg="add">
        <pc:chgData name="Ceri Phelps" userId="44e5b747-28bd-454d-8b1f-8b8d7db49187" providerId="ADAL" clId="{656F03DA-D391-4249-BBC2-68F43E5AB285}" dt="2022-10-27T14:53:20.653" v="593"/>
        <pc:sldMkLst>
          <pc:docMk/>
          <pc:sldMk cId="40191655" sldId="348"/>
        </pc:sldMkLst>
      </pc:sldChg>
      <pc:sldChg chg="addSp modSp del mod setBg addAnim">
        <pc:chgData name="Ceri Phelps" userId="44e5b747-28bd-454d-8b1f-8b8d7db49187" providerId="ADAL" clId="{656F03DA-D391-4249-BBC2-68F43E5AB285}" dt="2022-10-27T14:53:06.854" v="588" actId="2696"/>
        <pc:sldMkLst>
          <pc:docMk/>
          <pc:sldMk cId="2712978020" sldId="348"/>
        </pc:sldMkLst>
        <pc:spChg chg="mod ord">
          <ac:chgData name="Ceri Phelps" userId="44e5b747-28bd-454d-8b1f-8b8d7db49187" providerId="ADAL" clId="{656F03DA-D391-4249-BBC2-68F43E5AB285}" dt="2022-10-27T14:44:07.880" v="29" actId="26606"/>
          <ac:spMkLst>
            <pc:docMk/>
            <pc:sldMk cId="2712978020" sldId="348"/>
            <ac:spMk id="3" creationId="{00000000-0000-0000-0000-000000000000}"/>
          </ac:spMkLst>
        </pc:spChg>
        <pc:spChg chg="mod">
          <ac:chgData name="Ceri Phelps" userId="44e5b747-28bd-454d-8b1f-8b8d7db49187" providerId="ADAL" clId="{656F03DA-D391-4249-BBC2-68F43E5AB285}" dt="2022-10-27T14:44:07.880" v="29" actId="26606"/>
          <ac:spMkLst>
            <pc:docMk/>
            <pc:sldMk cId="2712978020" sldId="348"/>
            <ac:spMk id="5" creationId="{00000000-0000-0000-0000-000000000000}"/>
          </ac:spMkLst>
        </pc:spChg>
        <pc:spChg chg="add">
          <ac:chgData name="Ceri Phelps" userId="44e5b747-28bd-454d-8b1f-8b8d7db49187" providerId="ADAL" clId="{656F03DA-D391-4249-BBC2-68F43E5AB285}" dt="2022-10-27T14:44:07.880" v="29" actId="26606"/>
          <ac:spMkLst>
            <pc:docMk/>
            <pc:sldMk cId="2712978020" sldId="348"/>
            <ac:spMk id="10" creationId="{B775CD93-9DF2-48CB-9F57-1BCA9A46C7FA}"/>
          </ac:spMkLst>
        </pc:spChg>
        <pc:spChg chg="add">
          <ac:chgData name="Ceri Phelps" userId="44e5b747-28bd-454d-8b1f-8b8d7db49187" providerId="ADAL" clId="{656F03DA-D391-4249-BBC2-68F43E5AB285}" dt="2022-10-27T14:44:07.880" v="29" actId="26606"/>
          <ac:spMkLst>
            <pc:docMk/>
            <pc:sldMk cId="2712978020" sldId="348"/>
            <ac:spMk id="12" creationId="{1C091803-41C2-48E0-9228-5148460C7479}"/>
          </ac:spMkLst>
        </pc:spChg>
        <pc:spChg chg="add">
          <ac:chgData name="Ceri Phelps" userId="44e5b747-28bd-454d-8b1f-8b8d7db49187" providerId="ADAL" clId="{656F03DA-D391-4249-BBC2-68F43E5AB285}" dt="2022-10-27T14:44:07.880" v="29" actId="26606"/>
          <ac:spMkLst>
            <pc:docMk/>
            <pc:sldMk cId="2712978020" sldId="348"/>
            <ac:spMk id="14" creationId="{E186B68C-84BC-4A6E-99D1-EE87483C1349}"/>
          </ac:spMkLst>
        </pc:spChg>
        <pc:spChg chg="add">
          <ac:chgData name="Ceri Phelps" userId="44e5b747-28bd-454d-8b1f-8b8d7db49187" providerId="ADAL" clId="{656F03DA-D391-4249-BBC2-68F43E5AB285}" dt="2022-10-27T14:44:07.880" v="29" actId="26606"/>
          <ac:spMkLst>
            <pc:docMk/>
            <pc:sldMk cId="2712978020" sldId="348"/>
            <ac:spMk id="16" creationId="{6166C6D1-23AC-49C4-BA07-238E4E9F8CEB}"/>
          </ac:spMkLst>
        </pc:spChg>
      </pc:sldChg>
      <pc:sldChg chg="addSp delSp add del setBg delDesignElem">
        <pc:chgData name="Ceri Phelps" userId="44e5b747-28bd-454d-8b1f-8b8d7db49187" providerId="ADAL" clId="{656F03DA-D391-4249-BBC2-68F43E5AB285}" dt="2022-10-27T14:53:15.297" v="592"/>
        <pc:sldMkLst>
          <pc:docMk/>
          <pc:sldMk cId="3325402467" sldId="348"/>
        </pc:sldMkLst>
        <pc:spChg chg="add del">
          <ac:chgData name="Ceri Phelps" userId="44e5b747-28bd-454d-8b1f-8b8d7db49187" providerId="ADAL" clId="{656F03DA-D391-4249-BBC2-68F43E5AB285}" dt="2022-10-27T14:53:15.297" v="592"/>
          <ac:spMkLst>
            <pc:docMk/>
            <pc:sldMk cId="3325402467" sldId="348"/>
            <ac:spMk id="10" creationId="{B775CD93-9DF2-48CB-9F57-1BCA9A46C7FA}"/>
          </ac:spMkLst>
        </pc:spChg>
        <pc:spChg chg="add del">
          <ac:chgData name="Ceri Phelps" userId="44e5b747-28bd-454d-8b1f-8b8d7db49187" providerId="ADAL" clId="{656F03DA-D391-4249-BBC2-68F43E5AB285}" dt="2022-10-27T14:53:15.297" v="592"/>
          <ac:spMkLst>
            <pc:docMk/>
            <pc:sldMk cId="3325402467" sldId="348"/>
            <ac:spMk id="12" creationId="{1C091803-41C2-48E0-9228-5148460C7479}"/>
          </ac:spMkLst>
        </pc:spChg>
        <pc:spChg chg="add del">
          <ac:chgData name="Ceri Phelps" userId="44e5b747-28bd-454d-8b1f-8b8d7db49187" providerId="ADAL" clId="{656F03DA-D391-4249-BBC2-68F43E5AB285}" dt="2022-10-27T14:53:15.297" v="592"/>
          <ac:spMkLst>
            <pc:docMk/>
            <pc:sldMk cId="3325402467" sldId="348"/>
            <ac:spMk id="14" creationId="{E186B68C-84BC-4A6E-99D1-EE87483C1349}"/>
          </ac:spMkLst>
        </pc:spChg>
        <pc:spChg chg="add del">
          <ac:chgData name="Ceri Phelps" userId="44e5b747-28bd-454d-8b1f-8b8d7db49187" providerId="ADAL" clId="{656F03DA-D391-4249-BBC2-68F43E5AB285}" dt="2022-10-27T14:53:15.297" v="592"/>
          <ac:spMkLst>
            <pc:docMk/>
            <pc:sldMk cId="3325402467" sldId="348"/>
            <ac:spMk id="16" creationId="{6166C6D1-23AC-49C4-BA07-238E4E9F8CEB}"/>
          </ac:spMkLst>
        </pc:spChg>
      </pc:sldChg>
      <pc:sldChg chg="addSp modSp del mod setBg">
        <pc:chgData name="Ceri Phelps" userId="44e5b747-28bd-454d-8b1f-8b8d7db49187" providerId="ADAL" clId="{656F03DA-D391-4249-BBC2-68F43E5AB285}" dt="2022-10-27T14:53:06.854" v="588" actId="2696"/>
        <pc:sldMkLst>
          <pc:docMk/>
          <pc:sldMk cId="1588069709" sldId="349"/>
        </pc:sldMkLst>
        <pc:spChg chg="mod">
          <ac:chgData name="Ceri Phelps" userId="44e5b747-28bd-454d-8b1f-8b8d7db49187" providerId="ADAL" clId="{656F03DA-D391-4249-BBC2-68F43E5AB285}" dt="2022-10-27T14:44:12.171" v="31" actId="26606"/>
          <ac:spMkLst>
            <pc:docMk/>
            <pc:sldMk cId="1588069709" sldId="349"/>
            <ac:spMk id="3" creationId="{00000000-0000-0000-0000-000000000000}"/>
          </ac:spMkLst>
        </pc:spChg>
        <pc:spChg chg="add">
          <ac:chgData name="Ceri Phelps" userId="44e5b747-28bd-454d-8b1f-8b8d7db49187" providerId="ADAL" clId="{656F03DA-D391-4249-BBC2-68F43E5AB285}" dt="2022-10-27T14:44:12.171" v="31" actId="26606"/>
          <ac:spMkLst>
            <pc:docMk/>
            <pc:sldMk cId="1588069709" sldId="349"/>
            <ac:spMk id="8" creationId="{B775CD93-9DF2-48CB-9F57-1BCA9A46C7FA}"/>
          </ac:spMkLst>
        </pc:spChg>
        <pc:spChg chg="add">
          <ac:chgData name="Ceri Phelps" userId="44e5b747-28bd-454d-8b1f-8b8d7db49187" providerId="ADAL" clId="{656F03DA-D391-4249-BBC2-68F43E5AB285}" dt="2022-10-27T14:44:12.171" v="31" actId="26606"/>
          <ac:spMkLst>
            <pc:docMk/>
            <pc:sldMk cId="1588069709" sldId="349"/>
            <ac:spMk id="10" creationId="{1C091803-41C2-48E0-9228-5148460C7479}"/>
          </ac:spMkLst>
        </pc:spChg>
        <pc:spChg chg="add">
          <ac:chgData name="Ceri Phelps" userId="44e5b747-28bd-454d-8b1f-8b8d7db49187" providerId="ADAL" clId="{656F03DA-D391-4249-BBC2-68F43E5AB285}" dt="2022-10-27T14:44:12.171" v="31" actId="26606"/>
          <ac:spMkLst>
            <pc:docMk/>
            <pc:sldMk cId="1588069709" sldId="349"/>
            <ac:spMk id="12" creationId="{E186B68C-84BC-4A6E-99D1-EE87483C1349}"/>
          </ac:spMkLst>
        </pc:spChg>
        <pc:spChg chg="add">
          <ac:chgData name="Ceri Phelps" userId="44e5b747-28bd-454d-8b1f-8b8d7db49187" providerId="ADAL" clId="{656F03DA-D391-4249-BBC2-68F43E5AB285}" dt="2022-10-27T14:44:12.171" v="31" actId="26606"/>
          <ac:spMkLst>
            <pc:docMk/>
            <pc:sldMk cId="1588069709" sldId="349"/>
            <ac:spMk id="14" creationId="{6166C6D1-23AC-49C4-BA07-238E4E9F8CEB}"/>
          </ac:spMkLst>
        </pc:spChg>
      </pc:sldChg>
      <pc:sldChg chg="add">
        <pc:chgData name="Ceri Phelps" userId="44e5b747-28bd-454d-8b1f-8b8d7db49187" providerId="ADAL" clId="{656F03DA-D391-4249-BBC2-68F43E5AB285}" dt="2022-10-27T14:53:20.653" v="593"/>
        <pc:sldMkLst>
          <pc:docMk/>
          <pc:sldMk cId="1720689906" sldId="349"/>
        </pc:sldMkLst>
      </pc:sldChg>
      <pc:sldChg chg="addSp delSp add del setBg delDesignElem">
        <pc:chgData name="Ceri Phelps" userId="44e5b747-28bd-454d-8b1f-8b8d7db49187" providerId="ADAL" clId="{656F03DA-D391-4249-BBC2-68F43E5AB285}" dt="2022-10-27T14:53:15.297" v="592"/>
        <pc:sldMkLst>
          <pc:docMk/>
          <pc:sldMk cId="2900879336" sldId="349"/>
        </pc:sldMkLst>
        <pc:spChg chg="add del">
          <ac:chgData name="Ceri Phelps" userId="44e5b747-28bd-454d-8b1f-8b8d7db49187" providerId="ADAL" clId="{656F03DA-D391-4249-BBC2-68F43E5AB285}" dt="2022-10-27T14:53:15.297" v="592"/>
          <ac:spMkLst>
            <pc:docMk/>
            <pc:sldMk cId="2900879336" sldId="349"/>
            <ac:spMk id="8" creationId="{B775CD93-9DF2-48CB-9F57-1BCA9A46C7FA}"/>
          </ac:spMkLst>
        </pc:spChg>
        <pc:spChg chg="add del">
          <ac:chgData name="Ceri Phelps" userId="44e5b747-28bd-454d-8b1f-8b8d7db49187" providerId="ADAL" clId="{656F03DA-D391-4249-BBC2-68F43E5AB285}" dt="2022-10-27T14:53:15.297" v="592"/>
          <ac:spMkLst>
            <pc:docMk/>
            <pc:sldMk cId="2900879336" sldId="349"/>
            <ac:spMk id="10" creationId="{1C091803-41C2-48E0-9228-5148460C7479}"/>
          </ac:spMkLst>
        </pc:spChg>
        <pc:spChg chg="add del">
          <ac:chgData name="Ceri Phelps" userId="44e5b747-28bd-454d-8b1f-8b8d7db49187" providerId="ADAL" clId="{656F03DA-D391-4249-BBC2-68F43E5AB285}" dt="2022-10-27T14:53:15.297" v="592"/>
          <ac:spMkLst>
            <pc:docMk/>
            <pc:sldMk cId="2900879336" sldId="349"/>
            <ac:spMk id="12" creationId="{E186B68C-84BC-4A6E-99D1-EE87483C1349}"/>
          </ac:spMkLst>
        </pc:spChg>
        <pc:spChg chg="add del">
          <ac:chgData name="Ceri Phelps" userId="44e5b747-28bd-454d-8b1f-8b8d7db49187" providerId="ADAL" clId="{656F03DA-D391-4249-BBC2-68F43E5AB285}" dt="2022-10-27T14:53:15.297" v="592"/>
          <ac:spMkLst>
            <pc:docMk/>
            <pc:sldMk cId="2900879336" sldId="349"/>
            <ac:spMk id="14" creationId="{6166C6D1-23AC-49C4-BA07-238E4E9F8CEB}"/>
          </ac:spMkLst>
        </pc:spChg>
      </pc:sldChg>
      <pc:sldChg chg="addSp modSp mod setBg">
        <pc:chgData name="Ceri Phelps" userId="44e5b747-28bd-454d-8b1f-8b8d7db49187" providerId="ADAL" clId="{656F03DA-D391-4249-BBC2-68F43E5AB285}" dt="2022-10-27T14:44:00.323" v="28" actId="26606"/>
        <pc:sldMkLst>
          <pc:docMk/>
          <pc:sldMk cId="3453141127" sldId="352"/>
        </pc:sldMkLst>
        <pc:spChg chg="mod">
          <ac:chgData name="Ceri Phelps" userId="44e5b747-28bd-454d-8b1f-8b8d7db49187" providerId="ADAL" clId="{656F03DA-D391-4249-BBC2-68F43E5AB285}" dt="2022-10-27T14:44:00.323" v="28" actId="26606"/>
          <ac:spMkLst>
            <pc:docMk/>
            <pc:sldMk cId="3453141127" sldId="352"/>
            <ac:spMk id="3" creationId="{00000000-0000-0000-0000-000000000000}"/>
          </ac:spMkLst>
        </pc:spChg>
        <pc:spChg chg="add">
          <ac:chgData name="Ceri Phelps" userId="44e5b747-28bd-454d-8b1f-8b8d7db49187" providerId="ADAL" clId="{656F03DA-D391-4249-BBC2-68F43E5AB285}" dt="2022-10-27T14:44:00.323" v="28" actId="26606"/>
          <ac:spMkLst>
            <pc:docMk/>
            <pc:sldMk cId="3453141127" sldId="352"/>
            <ac:spMk id="8" creationId="{B775CD93-9DF2-48CB-9F57-1BCA9A46C7FA}"/>
          </ac:spMkLst>
        </pc:spChg>
        <pc:spChg chg="add">
          <ac:chgData name="Ceri Phelps" userId="44e5b747-28bd-454d-8b1f-8b8d7db49187" providerId="ADAL" clId="{656F03DA-D391-4249-BBC2-68F43E5AB285}" dt="2022-10-27T14:44:00.323" v="28" actId="26606"/>
          <ac:spMkLst>
            <pc:docMk/>
            <pc:sldMk cId="3453141127" sldId="352"/>
            <ac:spMk id="10" creationId="{6166C6D1-23AC-49C4-BA07-238E4E9F8CEB}"/>
          </ac:spMkLst>
        </pc:spChg>
        <pc:spChg chg="add">
          <ac:chgData name="Ceri Phelps" userId="44e5b747-28bd-454d-8b1f-8b8d7db49187" providerId="ADAL" clId="{656F03DA-D391-4249-BBC2-68F43E5AB285}" dt="2022-10-27T14:44:00.323" v="28" actId="26606"/>
          <ac:spMkLst>
            <pc:docMk/>
            <pc:sldMk cId="3453141127" sldId="352"/>
            <ac:spMk id="12" creationId="{1C091803-41C2-48E0-9228-5148460C7479}"/>
          </ac:spMkLst>
        </pc:spChg>
      </pc:sldChg>
      <pc:sldChg chg="del">
        <pc:chgData name="Ceri Phelps" userId="44e5b747-28bd-454d-8b1f-8b8d7db49187" providerId="ADAL" clId="{656F03DA-D391-4249-BBC2-68F43E5AB285}" dt="2022-10-27T14:57:15.091" v="916" actId="47"/>
        <pc:sldMkLst>
          <pc:docMk/>
          <pc:sldMk cId="2820412143" sldId="355"/>
        </pc:sldMkLst>
      </pc:sldChg>
      <pc:sldChg chg="addSp modSp mod setBg">
        <pc:chgData name="Ceri Phelps" userId="44e5b747-28bd-454d-8b1f-8b8d7db49187" providerId="ADAL" clId="{656F03DA-D391-4249-BBC2-68F43E5AB285}" dt="2022-10-27T14:52:43.780" v="587" actId="26606"/>
        <pc:sldMkLst>
          <pc:docMk/>
          <pc:sldMk cId="3331183161" sldId="357"/>
        </pc:sldMkLst>
        <pc:spChg chg="mod">
          <ac:chgData name="Ceri Phelps" userId="44e5b747-28bd-454d-8b1f-8b8d7db49187" providerId="ADAL" clId="{656F03DA-D391-4249-BBC2-68F43E5AB285}" dt="2022-10-27T14:52:43.780" v="587" actId="26606"/>
          <ac:spMkLst>
            <pc:docMk/>
            <pc:sldMk cId="3331183161" sldId="357"/>
            <ac:spMk id="2" creationId="{00000000-0000-0000-0000-000000000000}"/>
          </ac:spMkLst>
        </pc:spChg>
        <pc:spChg chg="mod">
          <ac:chgData name="Ceri Phelps" userId="44e5b747-28bd-454d-8b1f-8b8d7db49187" providerId="ADAL" clId="{656F03DA-D391-4249-BBC2-68F43E5AB285}" dt="2022-10-27T14:52:43.780" v="587" actId="26606"/>
          <ac:spMkLst>
            <pc:docMk/>
            <pc:sldMk cId="3331183161" sldId="357"/>
            <ac:spMk id="3" creationId="{00000000-0000-0000-0000-000000000000}"/>
          </ac:spMkLst>
        </pc:spChg>
        <pc:spChg chg="add">
          <ac:chgData name="Ceri Phelps" userId="44e5b747-28bd-454d-8b1f-8b8d7db49187" providerId="ADAL" clId="{656F03DA-D391-4249-BBC2-68F43E5AB285}" dt="2022-10-27T14:52:43.780" v="587" actId="26606"/>
          <ac:spMkLst>
            <pc:docMk/>
            <pc:sldMk cId="3331183161" sldId="357"/>
            <ac:spMk id="8" creationId="{B775CD93-9DF2-48CB-9F57-1BCA9A46C7FA}"/>
          </ac:spMkLst>
        </pc:spChg>
        <pc:spChg chg="add">
          <ac:chgData name="Ceri Phelps" userId="44e5b747-28bd-454d-8b1f-8b8d7db49187" providerId="ADAL" clId="{656F03DA-D391-4249-BBC2-68F43E5AB285}" dt="2022-10-27T14:52:43.780" v="587" actId="26606"/>
          <ac:spMkLst>
            <pc:docMk/>
            <pc:sldMk cId="3331183161" sldId="357"/>
            <ac:spMk id="10" creationId="{6166C6D1-23AC-49C4-BA07-238E4E9F8CEB}"/>
          </ac:spMkLst>
        </pc:spChg>
        <pc:spChg chg="add">
          <ac:chgData name="Ceri Phelps" userId="44e5b747-28bd-454d-8b1f-8b8d7db49187" providerId="ADAL" clId="{656F03DA-D391-4249-BBC2-68F43E5AB285}" dt="2022-10-27T14:52:43.780" v="587" actId="26606"/>
          <ac:spMkLst>
            <pc:docMk/>
            <pc:sldMk cId="3331183161" sldId="357"/>
            <ac:spMk id="12" creationId="{1C091803-41C2-48E0-9228-5148460C7479}"/>
          </ac:spMkLst>
        </pc:spChg>
      </pc:sldChg>
      <pc:sldChg chg="del">
        <pc:chgData name="Ceri Phelps" userId="44e5b747-28bd-454d-8b1f-8b8d7db49187" providerId="ADAL" clId="{656F03DA-D391-4249-BBC2-68F43E5AB285}" dt="2022-10-27T14:51:35.354" v="582" actId="47"/>
        <pc:sldMkLst>
          <pc:docMk/>
          <pc:sldMk cId="4013751507" sldId="358"/>
        </pc:sldMkLst>
      </pc:sldChg>
      <pc:sldChg chg="add del">
        <pc:chgData name="Ceri Phelps" userId="44e5b747-28bd-454d-8b1f-8b8d7db49187" providerId="ADAL" clId="{656F03DA-D391-4249-BBC2-68F43E5AB285}" dt="2022-10-27T14:53:15.297" v="592"/>
        <pc:sldMkLst>
          <pc:docMk/>
          <pc:sldMk cId="501464378" sldId="359"/>
        </pc:sldMkLst>
      </pc:sldChg>
      <pc:sldChg chg="del">
        <pc:chgData name="Ceri Phelps" userId="44e5b747-28bd-454d-8b1f-8b8d7db49187" providerId="ADAL" clId="{656F03DA-D391-4249-BBC2-68F43E5AB285}" dt="2022-10-27T14:53:06.854" v="588" actId="2696"/>
        <pc:sldMkLst>
          <pc:docMk/>
          <pc:sldMk cId="1682575865" sldId="359"/>
        </pc:sldMkLst>
      </pc:sldChg>
      <pc:sldChg chg="add">
        <pc:chgData name="Ceri Phelps" userId="44e5b747-28bd-454d-8b1f-8b8d7db49187" providerId="ADAL" clId="{656F03DA-D391-4249-BBC2-68F43E5AB285}" dt="2022-10-27T14:53:20.653" v="593"/>
        <pc:sldMkLst>
          <pc:docMk/>
          <pc:sldMk cId="2251296098" sldId="359"/>
        </pc:sldMkLst>
      </pc:sldChg>
      <pc:sldChg chg="addSp modSp mod setBg">
        <pc:chgData name="Ceri Phelps" userId="44e5b747-28bd-454d-8b1f-8b8d7db49187" providerId="ADAL" clId="{656F03DA-D391-4249-BBC2-68F43E5AB285}" dt="2022-10-27T14:42:21.059" v="14" actId="26606"/>
        <pc:sldMkLst>
          <pc:docMk/>
          <pc:sldMk cId="814797803" sldId="360"/>
        </pc:sldMkLst>
        <pc:spChg chg="mod">
          <ac:chgData name="Ceri Phelps" userId="44e5b747-28bd-454d-8b1f-8b8d7db49187" providerId="ADAL" clId="{656F03DA-D391-4249-BBC2-68F43E5AB285}" dt="2022-10-27T14:42:21.059" v="14" actId="26606"/>
          <ac:spMkLst>
            <pc:docMk/>
            <pc:sldMk cId="814797803" sldId="360"/>
            <ac:spMk id="2" creationId="{00000000-0000-0000-0000-000000000000}"/>
          </ac:spMkLst>
        </pc:spChg>
        <pc:spChg chg="mod">
          <ac:chgData name="Ceri Phelps" userId="44e5b747-28bd-454d-8b1f-8b8d7db49187" providerId="ADAL" clId="{656F03DA-D391-4249-BBC2-68F43E5AB285}" dt="2022-10-27T14:42:21.059" v="14" actId="26606"/>
          <ac:spMkLst>
            <pc:docMk/>
            <pc:sldMk cId="814797803" sldId="360"/>
            <ac:spMk id="3" creationId="{00000000-0000-0000-0000-000000000000}"/>
          </ac:spMkLst>
        </pc:spChg>
        <pc:spChg chg="add">
          <ac:chgData name="Ceri Phelps" userId="44e5b747-28bd-454d-8b1f-8b8d7db49187" providerId="ADAL" clId="{656F03DA-D391-4249-BBC2-68F43E5AB285}" dt="2022-10-27T14:42:21.059" v="14" actId="26606"/>
          <ac:spMkLst>
            <pc:docMk/>
            <pc:sldMk cId="814797803" sldId="360"/>
            <ac:spMk id="8" creationId="{B775CD93-9DF2-48CB-9F57-1BCA9A46C7FA}"/>
          </ac:spMkLst>
        </pc:spChg>
        <pc:spChg chg="add">
          <ac:chgData name="Ceri Phelps" userId="44e5b747-28bd-454d-8b1f-8b8d7db49187" providerId="ADAL" clId="{656F03DA-D391-4249-BBC2-68F43E5AB285}" dt="2022-10-27T14:42:21.059" v="14" actId="26606"/>
          <ac:spMkLst>
            <pc:docMk/>
            <pc:sldMk cId="814797803" sldId="360"/>
            <ac:spMk id="10" creationId="{1C091803-41C2-48E0-9228-5148460C7479}"/>
          </ac:spMkLst>
        </pc:spChg>
        <pc:spChg chg="add">
          <ac:chgData name="Ceri Phelps" userId="44e5b747-28bd-454d-8b1f-8b8d7db49187" providerId="ADAL" clId="{656F03DA-D391-4249-BBC2-68F43E5AB285}" dt="2022-10-27T14:42:21.059" v="14" actId="26606"/>
          <ac:spMkLst>
            <pc:docMk/>
            <pc:sldMk cId="814797803" sldId="360"/>
            <ac:spMk id="12" creationId="{E186B68C-84BC-4A6E-99D1-EE87483C1349}"/>
          </ac:spMkLst>
        </pc:spChg>
        <pc:spChg chg="add">
          <ac:chgData name="Ceri Phelps" userId="44e5b747-28bd-454d-8b1f-8b8d7db49187" providerId="ADAL" clId="{656F03DA-D391-4249-BBC2-68F43E5AB285}" dt="2022-10-27T14:42:21.059" v="14" actId="26606"/>
          <ac:spMkLst>
            <pc:docMk/>
            <pc:sldMk cId="814797803" sldId="360"/>
            <ac:spMk id="14" creationId="{6166C6D1-23AC-49C4-BA07-238E4E9F8CEB}"/>
          </ac:spMkLst>
        </pc:spChg>
      </pc:sldChg>
      <pc:sldChg chg="addSp modSp mod setBg">
        <pc:chgData name="Ceri Phelps" userId="44e5b747-28bd-454d-8b1f-8b8d7db49187" providerId="ADAL" clId="{656F03DA-D391-4249-BBC2-68F43E5AB285}" dt="2022-10-27T14:42:31.440" v="15" actId="26606"/>
        <pc:sldMkLst>
          <pc:docMk/>
          <pc:sldMk cId="3945817017" sldId="361"/>
        </pc:sldMkLst>
        <pc:spChg chg="mod ord">
          <ac:chgData name="Ceri Phelps" userId="44e5b747-28bd-454d-8b1f-8b8d7db49187" providerId="ADAL" clId="{656F03DA-D391-4249-BBC2-68F43E5AB285}" dt="2022-10-27T14:42:31.440" v="15" actId="26606"/>
          <ac:spMkLst>
            <pc:docMk/>
            <pc:sldMk cId="3945817017" sldId="361"/>
            <ac:spMk id="3" creationId="{00000000-0000-0000-0000-000000000000}"/>
          </ac:spMkLst>
        </pc:spChg>
        <pc:spChg chg="mod">
          <ac:chgData name="Ceri Phelps" userId="44e5b747-28bd-454d-8b1f-8b8d7db49187" providerId="ADAL" clId="{656F03DA-D391-4249-BBC2-68F43E5AB285}" dt="2022-10-27T14:42:31.440" v="15" actId="26606"/>
          <ac:spMkLst>
            <pc:docMk/>
            <pc:sldMk cId="3945817017" sldId="361"/>
            <ac:spMk id="4" creationId="{00000000-0000-0000-0000-000000000000}"/>
          </ac:spMkLst>
        </pc:spChg>
        <pc:spChg chg="add">
          <ac:chgData name="Ceri Phelps" userId="44e5b747-28bd-454d-8b1f-8b8d7db49187" providerId="ADAL" clId="{656F03DA-D391-4249-BBC2-68F43E5AB285}" dt="2022-10-27T14:42:31.440" v="15" actId="26606"/>
          <ac:spMkLst>
            <pc:docMk/>
            <pc:sldMk cId="3945817017" sldId="361"/>
            <ac:spMk id="9" creationId="{B775CD93-9DF2-48CB-9F57-1BCA9A46C7FA}"/>
          </ac:spMkLst>
        </pc:spChg>
        <pc:spChg chg="add">
          <ac:chgData name="Ceri Phelps" userId="44e5b747-28bd-454d-8b1f-8b8d7db49187" providerId="ADAL" clId="{656F03DA-D391-4249-BBC2-68F43E5AB285}" dt="2022-10-27T14:42:31.440" v="15" actId="26606"/>
          <ac:spMkLst>
            <pc:docMk/>
            <pc:sldMk cId="3945817017" sldId="361"/>
            <ac:spMk id="11" creationId="{1C091803-41C2-48E0-9228-5148460C7479}"/>
          </ac:spMkLst>
        </pc:spChg>
        <pc:spChg chg="add">
          <ac:chgData name="Ceri Phelps" userId="44e5b747-28bd-454d-8b1f-8b8d7db49187" providerId="ADAL" clId="{656F03DA-D391-4249-BBC2-68F43E5AB285}" dt="2022-10-27T14:42:31.440" v="15" actId="26606"/>
          <ac:spMkLst>
            <pc:docMk/>
            <pc:sldMk cId="3945817017" sldId="361"/>
            <ac:spMk id="13" creationId="{E186B68C-84BC-4A6E-99D1-EE87483C1349}"/>
          </ac:spMkLst>
        </pc:spChg>
        <pc:spChg chg="add">
          <ac:chgData name="Ceri Phelps" userId="44e5b747-28bd-454d-8b1f-8b8d7db49187" providerId="ADAL" clId="{656F03DA-D391-4249-BBC2-68F43E5AB285}" dt="2022-10-27T14:42:31.440" v="15" actId="26606"/>
          <ac:spMkLst>
            <pc:docMk/>
            <pc:sldMk cId="3945817017" sldId="361"/>
            <ac:spMk id="15" creationId="{6166C6D1-23AC-49C4-BA07-238E4E9F8CEB}"/>
          </ac:spMkLst>
        </pc:spChg>
      </pc:sldChg>
      <pc:sldChg chg="addSp modSp mod setBg">
        <pc:chgData name="Ceri Phelps" userId="44e5b747-28bd-454d-8b1f-8b8d7db49187" providerId="ADAL" clId="{656F03DA-D391-4249-BBC2-68F43E5AB285}" dt="2022-10-27T14:43:55.142" v="27" actId="26606"/>
        <pc:sldMkLst>
          <pc:docMk/>
          <pc:sldMk cId="2549141555" sldId="362"/>
        </pc:sldMkLst>
        <pc:spChg chg="mod">
          <ac:chgData name="Ceri Phelps" userId="44e5b747-28bd-454d-8b1f-8b8d7db49187" providerId="ADAL" clId="{656F03DA-D391-4249-BBC2-68F43E5AB285}" dt="2022-10-27T14:43:55.142" v="27" actId="26606"/>
          <ac:spMkLst>
            <pc:docMk/>
            <pc:sldMk cId="2549141555" sldId="362"/>
            <ac:spMk id="2" creationId="{00000000-0000-0000-0000-000000000000}"/>
          </ac:spMkLst>
        </pc:spChg>
        <pc:spChg chg="mod">
          <ac:chgData name="Ceri Phelps" userId="44e5b747-28bd-454d-8b1f-8b8d7db49187" providerId="ADAL" clId="{656F03DA-D391-4249-BBC2-68F43E5AB285}" dt="2022-10-27T14:43:55.142" v="27" actId="26606"/>
          <ac:spMkLst>
            <pc:docMk/>
            <pc:sldMk cId="2549141555" sldId="362"/>
            <ac:spMk id="3" creationId="{00000000-0000-0000-0000-000000000000}"/>
          </ac:spMkLst>
        </pc:spChg>
        <pc:spChg chg="add">
          <ac:chgData name="Ceri Phelps" userId="44e5b747-28bd-454d-8b1f-8b8d7db49187" providerId="ADAL" clId="{656F03DA-D391-4249-BBC2-68F43E5AB285}" dt="2022-10-27T14:43:55.142" v="27" actId="26606"/>
          <ac:spMkLst>
            <pc:docMk/>
            <pc:sldMk cId="2549141555" sldId="362"/>
            <ac:spMk id="8" creationId="{B775CD93-9DF2-48CB-9F57-1BCA9A46C7FA}"/>
          </ac:spMkLst>
        </pc:spChg>
        <pc:spChg chg="add">
          <ac:chgData name="Ceri Phelps" userId="44e5b747-28bd-454d-8b1f-8b8d7db49187" providerId="ADAL" clId="{656F03DA-D391-4249-BBC2-68F43E5AB285}" dt="2022-10-27T14:43:55.142" v="27" actId="26606"/>
          <ac:spMkLst>
            <pc:docMk/>
            <pc:sldMk cId="2549141555" sldId="362"/>
            <ac:spMk id="10" creationId="{6166C6D1-23AC-49C4-BA07-238E4E9F8CEB}"/>
          </ac:spMkLst>
        </pc:spChg>
        <pc:spChg chg="add">
          <ac:chgData name="Ceri Phelps" userId="44e5b747-28bd-454d-8b1f-8b8d7db49187" providerId="ADAL" clId="{656F03DA-D391-4249-BBC2-68F43E5AB285}" dt="2022-10-27T14:43:55.142" v="27" actId="26606"/>
          <ac:spMkLst>
            <pc:docMk/>
            <pc:sldMk cId="2549141555" sldId="362"/>
            <ac:spMk id="12" creationId="{1C091803-41C2-48E0-9228-5148460C7479}"/>
          </ac:spMkLst>
        </pc:spChg>
      </pc:sldChg>
      <pc:sldChg chg="addSp modSp mod setBg">
        <pc:chgData name="Ceri Phelps" userId="44e5b747-28bd-454d-8b1f-8b8d7db49187" providerId="ADAL" clId="{656F03DA-D391-4249-BBC2-68F43E5AB285}" dt="2022-10-27T14:40:55.290" v="2" actId="26606"/>
        <pc:sldMkLst>
          <pc:docMk/>
          <pc:sldMk cId="3015632534" sldId="363"/>
        </pc:sldMkLst>
        <pc:spChg chg="mod">
          <ac:chgData name="Ceri Phelps" userId="44e5b747-28bd-454d-8b1f-8b8d7db49187" providerId="ADAL" clId="{656F03DA-D391-4249-BBC2-68F43E5AB285}" dt="2022-10-27T14:40:55.290" v="2" actId="26606"/>
          <ac:spMkLst>
            <pc:docMk/>
            <pc:sldMk cId="3015632534" sldId="363"/>
            <ac:spMk id="2" creationId="{00000000-0000-0000-0000-000000000000}"/>
          </ac:spMkLst>
        </pc:spChg>
        <pc:spChg chg="mod">
          <ac:chgData name="Ceri Phelps" userId="44e5b747-28bd-454d-8b1f-8b8d7db49187" providerId="ADAL" clId="{656F03DA-D391-4249-BBC2-68F43E5AB285}" dt="2022-10-27T14:40:55.290" v="2" actId="26606"/>
          <ac:spMkLst>
            <pc:docMk/>
            <pc:sldMk cId="3015632534" sldId="363"/>
            <ac:spMk id="684035" creationId="{00000000-0000-0000-0000-000000000000}"/>
          </ac:spMkLst>
        </pc:spChg>
        <pc:spChg chg="add">
          <ac:chgData name="Ceri Phelps" userId="44e5b747-28bd-454d-8b1f-8b8d7db49187" providerId="ADAL" clId="{656F03DA-D391-4249-BBC2-68F43E5AB285}" dt="2022-10-27T14:40:55.290" v="2" actId="26606"/>
          <ac:spMkLst>
            <pc:docMk/>
            <pc:sldMk cId="3015632534" sldId="363"/>
            <ac:spMk id="684040" creationId="{F13C74B1-5B17-4795-BED0-7140497B445A}"/>
          </ac:spMkLst>
        </pc:spChg>
        <pc:spChg chg="add">
          <ac:chgData name="Ceri Phelps" userId="44e5b747-28bd-454d-8b1f-8b8d7db49187" providerId="ADAL" clId="{656F03DA-D391-4249-BBC2-68F43E5AB285}" dt="2022-10-27T14:40:55.290" v="2" actId="26606"/>
          <ac:spMkLst>
            <pc:docMk/>
            <pc:sldMk cId="3015632534" sldId="363"/>
            <ac:spMk id="684042" creationId="{D4974D33-8DC5-464E-8C6D-BE58F0669C17}"/>
          </ac:spMkLst>
        </pc:spChg>
        <pc:picChg chg="mod">
          <ac:chgData name="Ceri Phelps" userId="44e5b747-28bd-454d-8b1f-8b8d7db49187" providerId="ADAL" clId="{656F03DA-D391-4249-BBC2-68F43E5AB285}" dt="2022-10-27T14:40:55.290" v="2" actId="26606"/>
          <ac:picMkLst>
            <pc:docMk/>
            <pc:sldMk cId="3015632534" sldId="363"/>
            <ac:picMk id="4" creationId="{00000000-0000-0000-0000-000000000000}"/>
          </ac:picMkLst>
        </pc:picChg>
      </pc:sldChg>
      <pc:sldChg chg="addSp modSp mod setBg">
        <pc:chgData name="Ceri Phelps" userId="44e5b747-28bd-454d-8b1f-8b8d7db49187" providerId="ADAL" clId="{656F03DA-D391-4249-BBC2-68F43E5AB285}" dt="2022-10-27T14:41:35.577" v="7" actId="26606"/>
        <pc:sldMkLst>
          <pc:docMk/>
          <pc:sldMk cId="1062629091" sldId="364"/>
        </pc:sldMkLst>
        <pc:spChg chg="mod">
          <ac:chgData name="Ceri Phelps" userId="44e5b747-28bd-454d-8b1f-8b8d7db49187" providerId="ADAL" clId="{656F03DA-D391-4249-BBC2-68F43E5AB285}" dt="2022-10-27T14:41:35.577" v="7" actId="26606"/>
          <ac:spMkLst>
            <pc:docMk/>
            <pc:sldMk cId="1062629091" sldId="364"/>
            <ac:spMk id="690178" creationId="{00000000-0000-0000-0000-000000000000}"/>
          </ac:spMkLst>
        </pc:spChg>
        <pc:spChg chg="mod">
          <ac:chgData name="Ceri Phelps" userId="44e5b747-28bd-454d-8b1f-8b8d7db49187" providerId="ADAL" clId="{656F03DA-D391-4249-BBC2-68F43E5AB285}" dt="2022-10-27T14:41:35.577" v="7" actId="26606"/>
          <ac:spMkLst>
            <pc:docMk/>
            <pc:sldMk cId="1062629091" sldId="364"/>
            <ac:spMk id="690179" creationId="{00000000-0000-0000-0000-000000000000}"/>
          </ac:spMkLst>
        </pc:spChg>
        <pc:spChg chg="add">
          <ac:chgData name="Ceri Phelps" userId="44e5b747-28bd-454d-8b1f-8b8d7db49187" providerId="ADAL" clId="{656F03DA-D391-4249-BBC2-68F43E5AB285}" dt="2022-10-27T14:41:35.577" v="7" actId="26606"/>
          <ac:spMkLst>
            <pc:docMk/>
            <pc:sldMk cId="1062629091" sldId="364"/>
            <ac:spMk id="690184" creationId="{B775CD93-9DF2-48CB-9F57-1BCA9A46C7FA}"/>
          </ac:spMkLst>
        </pc:spChg>
        <pc:spChg chg="add">
          <ac:chgData name="Ceri Phelps" userId="44e5b747-28bd-454d-8b1f-8b8d7db49187" providerId="ADAL" clId="{656F03DA-D391-4249-BBC2-68F43E5AB285}" dt="2022-10-27T14:41:35.577" v="7" actId="26606"/>
          <ac:spMkLst>
            <pc:docMk/>
            <pc:sldMk cId="1062629091" sldId="364"/>
            <ac:spMk id="690186" creationId="{6166C6D1-23AC-49C4-BA07-238E4E9F8CEB}"/>
          </ac:spMkLst>
        </pc:spChg>
        <pc:spChg chg="add">
          <ac:chgData name="Ceri Phelps" userId="44e5b747-28bd-454d-8b1f-8b8d7db49187" providerId="ADAL" clId="{656F03DA-D391-4249-BBC2-68F43E5AB285}" dt="2022-10-27T14:41:35.577" v="7" actId="26606"/>
          <ac:spMkLst>
            <pc:docMk/>
            <pc:sldMk cId="1062629091" sldId="364"/>
            <ac:spMk id="690188" creationId="{1C091803-41C2-48E0-9228-5148460C7479}"/>
          </ac:spMkLst>
        </pc:spChg>
      </pc:sldChg>
      <pc:sldChg chg="addSp modSp mod setBg">
        <pc:chgData name="Ceri Phelps" userId="44e5b747-28bd-454d-8b1f-8b8d7db49187" providerId="ADAL" clId="{656F03DA-D391-4249-BBC2-68F43E5AB285}" dt="2022-10-27T14:41:08.846" v="4" actId="26606"/>
        <pc:sldMkLst>
          <pc:docMk/>
          <pc:sldMk cId="4113855013" sldId="365"/>
        </pc:sldMkLst>
        <pc:spChg chg="mod">
          <ac:chgData name="Ceri Phelps" userId="44e5b747-28bd-454d-8b1f-8b8d7db49187" providerId="ADAL" clId="{656F03DA-D391-4249-BBC2-68F43E5AB285}" dt="2022-10-27T14:41:08.846" v="4" actId="26606"/>
          <ac:spMkLst>
            <pc:docMk/>
            <pc:sldMk cId="4113855013" sldId="365"/>
            <ac:spMk id="2" creationId="{00000000-0000-0000-0000-000000000000}"/>
          </ac:spMkLst>
        </pc:spChg>
        <pc:spChg chg="mod">
          <ac:chgData name="Ceri Phelps" userId="44e5b747-28bd-454d-8b1f-8b8d7db49187" providerId="ADAL" clId="{656F03DA-D391-4249-BBC2-68F43E5AB285}" dt="2022-10-27T14:41:08.846" v="4" actId="26606"/>
          <ac:spMkLst>
            <pc:docMk/>
            <pc:sldMk cId="4113855013" sldId="365"/>
            <ac:spMk id="684035" creationId="{00000000-0000-0000-0000-000000000000}"/>
          </ac:spMkLst>
        </pc:spChg>
        <pc:spChg chg="add">
          <ac:chgData name="Ceri Phelps" userId="44e5b747-28bd-454d-8b1f-8b8d7db49187" providerId="ADAL" clId="{656F03DA-D391-4249-BBC2-68F43E5AB285}" dt="2022-10-27T14:41:08.846" v="4" actId="26606"/>
          <ac:spMkLst>
            <pc:docMk/>
            <pc:sldMk cId="4113855013" sldId="365"/>
            <ac:spMk id="684040" creationId="{B775CD93-9DF2-48CB-9F57-1BCA9A46C7FA}"/>
          </ac:spMkLst>
        </pc:spChg>
        <pc:spChg chg="add">
          <ac:chgData name="Ceri Phelps" userId="44e5b747-28bd-454d-8b1f-8b8d7db49187" providerId="ADAL" clId="{656F03DA-D391-4249-BBC2-68F43E5AB285}" dt="2022-10-27T14:41:08.846" v="4" actId="26606"/>
          <ac:spMkLst>
            <pc:docMk/>
            <pc:sldMk cId="4113855013" sldId="365"/>
            <ac:spMk id="684042" creationId="{6166C6D1-23AC-49C4-BA07-238E4E9F8CEB}"/>
          </ac:spMkLst>
        </pc:spChg>
        <pc:spChg chg="add">
          <ac:chgData name="Ceri Phelps" userId="44e5b747-28bd-454d-8b1f-8b8d7db49187" providerId="ADAL" clId="{656F03DA-D391-4249-BBC2-68F43E5AB285}" dt="2022-10-27T14:41:08.846" v="4" actId="26606"/>
          <ac:spMkLst>
            <pc:docMk/>
            <pc:sldMk cId="4113855013" sldId="365"/>
            <ac:spMk id="684044" creationId="{1C091803-41C2-48E0-9228-5148460C7479}"/>
          </ac:spMkLst>
        </pc:spChg>
      </pc:sldChg>
      <pc:sldChg chg="addSp modSp mod setBg">
        <pc:chgData name="Ceri Phelps" userId="44e5b747-28bd-454d-8b1f-8b8d7db49187" providerId="ADAL" clId="{656F03DA-D391-4249-BBC2-68F43E5AB285}" dt="2022-10-27T16:29:06.340" v="1078" actId="20577"/>
        <pc:sldMkLst>
          <pc:docMk/>
          <pc:sldMk cId="2411904819" sldId="367"/>
        </pc:sldMkLst>
        <pc:spChg chg="mod">
          <ac:chgData name="Ceri Phelps" userId="44e5b747-28bd-454d-8b1f-8b8d7db49187" providerId="ADAL" clId="{656F03DA-D391-4249-BBC2-68F43E5AB285}" dt="2022-10-27T14:57:38.002" v="927" actId="26606"/>
          <ac:spMkLst>
            <pc:docMk/>
            <pc:sldMk cId="2411904819" sldId="367"/>
            <ac:spMk id="2" creationId="{00000000-0000-0000-0000-000000000000}"/>
          </ac:spMkLst>
        </pc:spChg>
        <pc:spChg chg="mod">
          <ac:chgData name="Ceri Phelps" userId="44e5b747-28bd-454d-8b1f-8b8d7db49187" providerId="ADAL" clId="{656F03DA-D391-4249-BBC2-68F43E5AB285}" dt="2022-10-27T16:29:06.340" v="1078" actId="20577"/>
          <ac:spMkLst>
            <pc:docMk/>
            <pc:sldMk cId="2411904819" sldId="367"/>
            <ac:spMk id="3" creationId="{00000000-0000-0000-0000-000000000000}"/>
          </ac:spMkLst>
        </pc:spChg>
        <pc:spChg chg="add">
          <ac:chgData name="Ceri Phelps" userId="44e5b747-28bd-454d-8b1f-8b8d7db49187" providerId="ADAL" clId="{656F03DA-D391-4249-BBC2-68F43E5AB285}" dt="2022-10-27T14:57:38.002" v="927" actId="26606"/>
          <ac:spMkLst>
            <pc:docMk/>
            <pc:sldMk cId="2411904819" sldId="367"/>
            <ac:spMk id="8" creationId="{85016AEC-0320-4ED0-8ECB-FE11DDDFE17A}"/>
          </ac:spMkLst>
        </pc:spChg>
        <pc:spChg chg="add">
          <ac:chgData name="Ceri Phelps" userId="44e5b747-28bd-454d-8b1f-8b8d7db49187" providerId="ADAL" clId="{656F03DA-D391-4249-BBC2-68F43E5AB285}" dt="2022-10-27T14:57:38.002" v="927" actId="26606"/>
          <ac:spMkLst>
            <pc:docMk/>
            <pc:sldMk cId="2411904819" sldId="367"/>
            <ac:spMk id="10" creationId="{D3CDB30C-1F82-41E6-A067-831D6E89184F}"/>
          </ac:spMkLst>
        </pc:spChg>
        <pc:spChg chg="add">
          <ac:chgData name="Ceri Phelps" userId="44e5b747-28bd-454d-8b1f-8b8d7db49187" providerId="ADAL" clId="{656F03DA-D391-4249-BBC2-68F43E5AB285}" dt="2022-10-27T14:57:38.002" v="927" actId="26606"/>
          <ac:spMkLst>
            <pc:docMk/>
            <pc:sldMk cId="2411904819" sldId="367"/>
            <ac:spMk id="12" creationId="{2DDA86DD-F997-4F66-A87C-5B58AB6D19EC}"/>
          </ac:spMkLst>
        </pc:spChg>
        <pc:spChg chg="add">
          <ac:chgData name="Ceri Phelps" userId="44e5b747-28bd-454d-8b1f-8b8d7db49187" providerId="ADAL" clId="{656F03DA-D391-4249-BBC2-68F43E5AB285}" dt="2022-10-27T14:57:38.002" v="927" actId="26606"/>
          <ac:spMkLst>
            <pc:docMk/>
            <pc:sldMk cId="2411904819" sldId="367"/>
            <ac:spMk id="14" creationId="{D241B827-437E-40A3-A732-669230D6A5BC}"/>
          </ac:spMkLst>
        </pc:spChg>
      </pc:sldChg>
      <pc:sldChg chg="modSp add mod ord">
        <pc:chgData name="Ceri Phelps" userId="44e5b747-28bd-454d-8b1f-8b8d7db49187" providerId="ADAL" clId="{656F03DA-D391-4249-BBC2-68F43E5AB285}" dt="2022-10-27T14:45:38.778" v="149" actId="20577"/>
        <pc:sldMkLst>
          <pc:docMk/>
          <pc:sldMk cId="430331616" sldId="368"/>
        </pc:sldMkLst>
        <pc:spChg chg="mod">
          <ac:chgData name="Ceri Phelps" userId="44e5b747-28bd-454d-8b1f-8b8d7db49187" providerId="ADAL" clId="{656F03DA-D391-4249-BBC2-68F43E5AB285}" dt="2022-10-27T14:45:20.214" v="91" actId="14100"/>
          <ac:spMkLst>
            <pc:docMk/>
            <pc:sldMk cId="430331616" sldId="368"/>
            <ac:spMk id="2" creationId="{00000000-0000-0000-0000-000000000000}"/>
          </ac:spMkLst>
        </pc:spChg>
        <pc:spChg chg="mod">
          <ac:chgData name="Ceri Phelps" userId="44e5b747-28bd-454d-8b1f-8b8d7db49187" providerId="ADAL" clId="{656F03DA-D391-4249-BBC2-68F43E5AB285}" dt="2022-10-27T14:45:38.778" v="149" actId="20577"/>
          <ac:spMkLst>
            <pc:docMk/>
            <pc:sldMk cId="430331616" sldId="368"/>
            <ac:spMk id="3" creationId="{00000000-0000-0000-0000-000000000000}"/>
          </ac:spMkLst>
        </pc:spChg>
      </pc:sldChg>
      <pc:sldChg chg="addSp modSp add mod">
        <pc:chgData name="Ceri Phelps" userId="44e5b747-28bd-454d-8b1f-8b8d7db49187" providerId="ADAL" clId="{656F03DA-D391-4249-BBC2-68F43E5AB285}" dt="2022-10-27T16:28:04.244" v="1064" actId="27636"/>
        <pc:sldMkLst>
          <pc:docMk/>
          <pc:sldMk cId="387366562" sldId="369"/>
        </pc:sldMkLst>
        <pc:spChg chg="mod">
          <ac:chgData name="Ceri Phelps" userId="44e5b747-28bd-454d-8b1f-8b8d7db49187" providerId="ADAL" clId="{656F03DA-D391-4249-BBC2-68F43E5AB285}" dt="2022-10-27T16:28:04.244" v="1064" actId="27636"/>
          <ac:spMkLst>
            <pc:docMk/>
            <pc:sldMk cId="387366562" sldId="369"/>
            <ac:spMk id="3" creationId="{00000000-0000-0000-0000-000000000000}"/>
          </ac:spMkLst>
        </pc:spChg>
        <pc:spChg chg="add mod">
          <ac:chgData name="Ceri Phelps" userId="44e5b747-28bd-454d-8b1f-8b8d7db49187" providerId="ADAL" clId="{656F03DA-D391-4249-BBC2-68F43E5AB285}" dt="2022-10-27T14:47:50.339" v="159" actId="1076"/>
          <ac:spMkLst>
            <pc:docMk/>
            <pc:sldMk cId="387366562" sldId="369"/>
            <ac:spMk id="4" creationId="{F2D62268-CE9C-9982-13AF-559E5510C727}"/>
          </ac:spMkLst>
        </pc:spChg>
      </pc:sldChg>
      <pc:sldChg chg="modSp add mod">
        <pc:chgData name="Ceri Phelps" userId="44e5b747-28bd-454d-8b1f-8b8d7db49187" providerId="ADAL" clId="{656F03DA-D391-4249-BBC2-68F43E5AB285}" dt="2022-10-27T16:28:18.955" v="1073" actId="20577"/>
        <pc:sldMkLst>
          <pc:docMk/>
          <pc:sldMk cId="2164899607" sldId="370"/>
        </pc:sldMkLst>
        <pc:spChg chg="mod">
          <ac:chgData name="Ceri Phelps" userId="44e5b747-28bd-454d-8b1f-8b8d7db49187" providerId="ADAL" clId="{656F03DA-D391-4249-BBC2-68F43E5AB285}" dt="2022-10-27T16:28:18.955" v="1073" actId="20577"/>
          <ac:spMkLst>
            <pc:docMk/>
            <pc:sldMk cId="2164899607" sldId="370"/>
            <ac:spMk id="3" creationId="{00000000-0000-0000-0000-000000000000}"/>
          </ac:spMkLst>
        </pc:spChg>
      </pc:sldChg>
      <pc:sldChg chg="modSp add mod">
        <pc:chgData name="Ceri Phelps" userId="44e5b747-28bd-454d-8b1f-8b8d7db49187" providerId="ADAL" clId="{656F03DA-D391-4249-BBC2-68F43E5AB285}" dt="2022-10-27T16:28:27.272" v="1075" actId="403"/>
        <pc:sldMkLst>
          <pc:docMk/>
          <pc:sldMk cId="2127358085" sldId="371"/>
        </pc:sldMkLst>
        <pc:spChg chg="mod">
          <ac:chgData name="Ceri Phelps" userId="44e5b747-28bd-454d-8b1f-8b8d7db49187" providerId="ADAL" clId="{656F03DA-D391-4249-BBC2-68F43E5AB285}" dt="2022-10-27T16:28:27.272" v="1075" actId="403"/>
          <ac:spMkLst>
            <pc:docMk/>
            <pc:sldMk cId="2127358085" sldId="371"/>
            <ac:spMk id="3" creationId="{00000000-0000-0000-0000-000000000000}"/>
          </ac:spMkLst>
        </pc:spChg>
      </pc:sldChg>
      <pc:sldChg chg="modSp add mod">
        <pc:chgData name="Ceri Phelps" userId="44e5b747-28bd-454d-8b1f-8b8d7db49187" providerId="ADAL" clId="{656F03DA-D391-4249-BBC2-68F43E5AB285}" dt="2022-10-27T14:55:51.699" v="802" actId="20577"/>
        <pc:sldMkLst>
          <pc:docMk/>
          <pc:sldMk cId="3184819084" sldId="372"/>
        </pc:sldMkLst>
        <pc:spChg chg="mod">
          <ac:chgData name="Ceri Phelps" userId="44e5b747-28bd-454d-8b1f-8b8d7db49187" providerId="ADAL" clId="{656F03DA-D391-4249-BBC2-68F43E5AB285}" dt="2022-10-27T14:54:49.839" v="638" actId="20577"/>
          <ac:spMkLst>
            <pc:docMk/>
            <pc:sldMk cId="3184819084" sldId="372"/>
            <ac:spMk id="691202" creationId="{00000000-0000-0000-0000-000000000000}"/>
          </ac:spMkLst>
        </pc:spChg>
        <pc:spChg chg="mod">
          <ac:chgData name="Ceri Phelps" userId="44e5b747-28bd-454d-8b1f-8b8d7db49187" providerId="ADAL" clId="{656F03DA-D391-4249-BBC2-68F43E5AB285}" dt="2022-10-27T14:55:51.699" v="802" actId="20577"/>
          <ac:spMkLst>
            <pc:docMk/>
            <pc:sldMk cId="3184819084" sldId="372"/>
            <ac:spMk id="691203" creationId="{00000000-0000-0000-0000-000000000000}"/>
          </ac:spMkLst>
        </pc:spChg>
      </pc:sldChg>
      <pc:sldChg chg="addSp delSp add del setBg delDesignElem">
        <pc:chgData name="Ceri Phelps" userId="44e5b747-28bd-454d-8b1f-8b8d7db49187" providerId="ADAL" clId="{656F03DA-D391-4249-BBC2-68F43E5AB285}" dt="2022-10-27T14:54:33.743" v="600"/>
        <pc:sldMkLst>
          <pc:docMk/>
          <pc:sldMk cId="3209392761" sldId="372"/>
        </pc:sldMkLst>
        <pc:spChg chg="add del">
          <ac:chgData name="Ceri Phelps" userId="44e5b747-28bd-454d-8b1f-8b8d7db49187" providerId="ADAL" clId="{656F03DA-D391-4249-BBC2-68F43E5AB285}" dt="2022-10-27T14:54:33.743" v="600"/>
          <ac:spMkLst>
            <pc:docMk/>
            <pc:sldMk cId="3209392761" sldId="372"/>
            <ac:spMk id="691208" creationId="{B775CD93-9DF2-48CB-9F57-1BCA9A46C7FA}"/>
          </ac:spMkLst>
        </pc:spChg>
        <pc:spChg chg="add del">
          <ac:chgData name="Ceri Phelps" userId="44e5b747-28bd-454d-8b1f-8b8d7db49187" providerId="ADAL" clId="{656F03DA-D391-4249-BBC2-68F43E5AB285}" dt="2022-10-27T14:54:33.743" v="600"/>
          <ac:spMkLst>
            <pc:docMk/>
            <pc:sldMk cId="3209392761" sldId="372"/>
            <ac:spMk id="691210" creationId="{1C091803-41C2-48E0-9228-5148460C7479}"/>
          </ac:spMkLst>
        </pc:spChg>
        <pc:spChg chg="add del">
          <ac:chgData name="Ceri Phelps" userId="44e5b747-28bd-454d-8b1f-8b8d7db49187" providerId="ADAL" clId="{656F03DA-D391-4249-BBC2-68F43E5AB285}" dt="2022-10-27T14:54:33.743" v="600"/>
          <ac:spMkLst>
            <pc:docMk/>
            <pc:sldMk cId="3209392761" sldId="372"/>
            <ac:spMk id="691212" creationId="{E186B68C-84BC-4A6E-99D1-EE87483C1349}"/>
          </ac:spMkLst>
        </pc:spChg>
        <pc:spChg chg="add del">
          <ac:chgData name="Ceri Phelps" userId="44e5b747-28bd-454d-8b1f-8b8d7db49187" providerId="ADAL" clId="{656F03DA-D391-4249-BBC2-68F43E5AB285}" dt="2022-10-27T14:54:33.743" v="600"/>
          <ac:spMkLst>
            <pc:docMk/>
            <pc:sldMk cId="3209392761" sldId="372"/>
            <ac:spMk id="691214" creationId="{6166C6D1-23AC-49C4-BA07-238E4E9F8CEB}"/>
          </ac:spMkLst>
        </pc:spChg>
      </pc:sldChg>
      <pc:sldChg chg="modSp add mod ord">
        <pc:chgData name="Ceri Phelps" userId="44e5b747-28bd-454d-8b1f-8b8d7db49187" providerId="ADAL" clId="{656F03DA-D391-4249-BBC2-68F43E5AB285}" dt="2022-10-27T14:58:46.256" v="1049" actId="20577"/>
        <pc:sldMkLst>
          <pc:docMk/>
          <pc:sldMk cId="1314660408" sldId="373"/>
        </pc:sldMkLst>
        <pc:spChg chg="mod">
          <ac:chgData name="Ceri Phelps" userId="44e5b747-28bd-454d-8b1f-8b8d7db49187" providerId="ADAL" clId="{656F03DA-D391-4249-BBC2-68F43E5AB285}" dt="2022-10-27T14:58:11.799" v="943" actId="20577"/>
          <ac:spMkLst>
            <pc:docMk/>
            <pc:sldMk cId="1314660408" sldId="373"/>
            <ac:spMk id="2" creationId="{00000000-0000-0000-0000-000000000000}"/>
          </ac:spMkLst>
        </pc:spChg>
        <pc:spChg chg="mod">
          <ac:chgData name="Ceri Phelps" userId="44e5b747-28bd-454d-8b1f-8b8d7db49187" providerId="ADAL" clId="{656F03DA-D391-4249-BBC2-68F43E5AB285}" dt="2022-10-27T14:58:46.256" v="1049" actId="20577"/>
          <ac:spMkLst>
            <pc:docMk/>
            <pc:sldMk cId="1314660408" sldId="373"/>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810300-7BB3-4571-946E-B767BF73169C}"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C854A9A1-D03B-4B10-9DA8-CCF0FE151461}">
      <dgm:prSet/>
      <dgm:spPr/>
      <dgm:t>
        <a:bodyPr/>
        <a:lstStyle/>
        <a:p>
          <a:r>
            <a:rPr lang="en-GB" b="1"/>
            <a:t>Debriefing</a:t>
          </a:r>
          <a:r>
            <a:rPr lang="en-GB"/>
            <a:t> </a:t>
          </a:r>
          <a:endParaRPr lang="en-US"/>
        </a:p>
      </dgm:t>
    </dgm:pt>
    <dgm:pt modelId="{4FC3D689-6D06-40BD-BE38-7B522BC4833C}" type="parTrans" cxnId="{AC3A42BA-4487-4949-A89F-9CB3C1CE92F9}">
      <dgm:prSet/>
      <dgm:spPr/>
      <dgm:t>
        <a:bodyPr/>
        <a:lstStyle/>
        <a:p>
          <a:endParaRPr lang="en-US"/>
        </a:p>
      </dgm:t>
    </dgm:pt>
    <dgm:pt modelId="{4E4D9E0F-163B-4982-AED8-22F96FE53939}" type="sibTrans" cxnId="{AC3A42BA-4487-4949-A89F-9CB3C1CE92F9}">
      <dgm:prSet/>
      <dgm:spPr/>
      <dgm:t>
        <a:bodyPr/>
        <a:lstStyle/>
        <a:p>
          <a:endParaRPr lang="en-US"/>
        </a:p>
      </dgm:t>
    </dgm:pt>
    <dgm:pt modelId="{A487793B-C276-4B67-8565-73612C554B5A}">
      <dgm:prSet/>
      <dgm:spPr/>
      <dgm:t>
        <a:bodyPr/>
        <a:lstStyle/>
        <a:p>
          <a:r>
            <a:rPr lang="en-GB"/>
            <a:t>Full disclosure of the nature of the study</a:t>
          </a:r>
          <a:endParaRPr lang="en-US"/>
        </a:p>
      </dgm:t>
    </dgm:pt>
    <dgm:pt modelId="{BDA556C5-64C7-49B6-B34B-6B16F20EF889}" type="parTrans" cxnId="{163E7D65-7406-4F23-977C-318F344813D2}">
      <dgm:prSet/>
      <dgm:spPr/>
      <dgm:t>
        <a:bodyPr/>
        <a:lstStyle/>
        <a:p>
          <a:endParaRPr lang="en-US"/>
        </a:p>
      </dgm:t>
    </dgm:pt>
    <dgm:pt modelId="{84C59A0C-698D-4A3F-ADE1-0DD721CEF5E6}" type="sibTrans" cxnId="{163E7D65-7406-4F23-977C-318F344813D2}">
      <dgm:prSet/>
      <dgm:spPr/>
      <dgm:t>
        <a:bodyPr/>
        <a:lstStyle/>
        <a:p>
          <a:endParaRPr lang="en-US"/>
        </a:p>
      </dgm:t>
    </dgm:pt>
    <dgm:pt modelId="{8A87644F-CA0D-419C-B3F3-43E96D3A32A2}">
      <dgm:prSet/>
      <dgm:spPr/>
      <dgm:t>
        <a:bodyPr/>
        <a:lstStyle/>
        <a:p>
          <a:r>
            <a:rPr lang="en-GB"/>
            <a:t>Following the research, especially where any deception or withholding of information had taken place, the importance of appropriate debriefing is key</a:t>
          </a:r>
          <a:endParaRPr lang="en-US"/>
        </a:p>
      </dgm:t>
    </dgm:pt>
    <dgm:pt modelId="{0DD4D95A-2367-4759-B049-ABABE4E95C1F}" type="parTrans" cxnId="{56542E49-E979-4320-8D9E-2B7F2902C73B}">
      <dgm:prSet/>
      <dgm:spPr/>
      <dgm:t>
        <a:bodyPr/>
        <a:lstStyle/>
        <a:p>
          <a:endParaRPr lang="en-US"/>
        </a:p>
      </dgm:t>
    </dgm:pt>
    <dgm:pt modelId="{B031466D-6B60-4607-96B9-EE737E85C4D3}" type="sibTrans" cxnId="{56542E49-E979-4320-8D9E-2B7F2902C73B}">
      <dgm:prSet/>
      <dgm:spPr/>
      <dgm:t>
        <a:bodyPr/>
        <a:lstStyle/>
        <a:p>
          <a:endParaRPr lang="en-US"/>
        </a:p>
      </dgm:t>
    </dgm:pt>
    <dgm:pt modelId="{05183516-59B5-4C87-96BA-2EA8C98C6970}">
      <dgm:prSet/>
      <dgm:spPr/>
      <dgm:t>
        <a:bodyPr/>
        <a:lstStyle/>
        <a:p>
          <a:r>
            <a:rPr lang="en-GB"/>
            <a:t>In some circumstances, </a:t>
          </a:r>
          <a:r>
            <a:rPr lang="en-GB" b="1"/>
            <a:t>the verbal description of the nature of the investigation may not be sufficient to eliminate all possibility of harmful after-effects</a:t>
          </a:r>
          <a:r>
            <a:rPr lang="en-GB"/>
            <a:t>. </a:t>
          </a:r>
          <a:endParaRPr lang="en-US"/>
        </a:p>
      </dgm:t>
    </dgm:pt>
    <dgm:pt modelId="{1F22E82A-AD3A-49D4-B1AC-951E4E8122AE}" type="parTrans" cxnId="{E13C8DF0-F4D1-4B9C-B4BB-7BF7B37F79D8}">
      <dgm:prSet/>
      <dgm:spPr/>
      <dgm:t>
        <a:bodyPr/>
        <a:lstStyle/>
        <a:p>
          <a:endParaRPr lang="en-US"/>
        </a:p>
      </dgm:t>
    </dgm:pt>
    <dgm:pt modelId="{B956DAA5-5A9B-48F3-8D97-E661A0B25666}" type="sibTrans" cxnId="{E13C8DF0-F4D1-4B9C-B4BB-7BF7B37F79D8}">
      <dgm:prSet/>
      <dgm:spPr/>
      <dgm:t>
        <a:bodyPr/>
        <a:lstStyle/>
        <a:p>
          <a:endParaRPr lang="en-US"/>
        </a:p>
      </dgm:t>
    </dgm:pt>
    <dgm:pt modelId="{E6BBD9B6-D49E-4747-98BC-DF3887CF94C9}">
      <dgm:prSet/>
      <dgm:spPr/>
      <dgm:t>
        <a:bodyPr/>
        <a:lstStyle/>
        <a:p>
          <a:r>
            <a:rPr lang="en-GB"/>
            <a:t>For example, </a:t>
          </a:r>
          <a:r>
            <a:rPr lang="en-GB" b="1"/>
            <a:t>a study in which negative mood was induced requires the induction of a happy mood state before the participant leaves the study setting. </a:t>
          </a:r>
          <a:endParaRPr lang="en-US"/>
        </a:p>
      </dgm:t>
    </dgm:pt>
    <dgm:pt modelId="{808280EE-3782-4308-9D53-C6C21B2F3E18}" type="parTrans" cxnId="{14690721-F854-4CDE-A5FE-B2D580DCD6A0}">
      <dgm:prSet/>
      <dgm:spPr/>
      <dgm:t>
        <a:bodyPr/>
        <a:lstStyle/>
        <a:p>
          <a:endParaRPr lang="en-US"/>
        </a:p>
      </dgm:t>
    </dgm:pt>
    <dgm:pt modelId="{F91BDDD6-160D-4179-B821-4FA6B1F969FF}" type="sibTrans" cxnId="{14690721-F854-4CDE-A5FE-B2D580DCD6A0}">
      <dgm:prSet/>
      <dgm:spPr/>
      <dgm:t>
        <a:bodyPr/>
        <a:lstStyle/>
        <a:p>
          <a:endParaRPr lang="en-US"/>
        </a:p>
      </dgm:t>
    </dgm:pt>
    <dgm:pt modelId="{DD2AA7AD-5547-42C7-AE4F-13E17EBF8B3B}" type="pres">
      <dgm:prSet presAssocID="{B1810300-7BB3-4571-946E-B767BF73169C}" presName="Name0" presStyleCnt="0">
        <dgm:presLayoutVars>
          <dgm:dir/>
          <dgm:animLvl val="lvl"/>
          <dgm:resizeHandles val="exact"/>
        </dgm:presLayoutVars>
      </dgm:prSet>
      <dgm:spPr/>
    </dgm:pt>
    <dgm:pt modelId="{65436301-A15A-46C6-8097-928D33B9BE77}" type="pres">
      <dgm:prSet presAssocID="{E6BBD9B6-D49E-4747-98BC-DF3887CF94C9}" presName="boxAndChildren" presStyleCnt="0"/>
      <dgm:spPr/>
    </dgm:pt>
    <dgm:pt modelId="{AC9C2CDD-D263-4BD6-9B92-938759DE05F3}" type="pres">
      <dgm:prSet presAssocID="{E6BBD9B6-D49E-4747-98BC-DF3887CF94C9}" presName="parentTextBox" presStyleLbl="node1" presStyleIdx="0" presStyleCnt="5"/>
      <dgm:spPr/>
    </dgm:pt>
    <dgm:pt modelId="{A5DB9C0C-0810-4005-B33E-D19840AEE2CF}" type="pres">
      <dgm:prSet presAssocID="{B956DAA5-5A9B-48F3-8D97-E661A0B25666}" presName="sp" presStyleCnt="0"/>
      <dgm:spPr/>
    </dgm:pt>
    <dgm:pt modelId="{3A95CBCA-1336-4998-84F5-93A02A6426FE}" type="pres">
      <dgm:prSet presAssocID="{05183516-59B5-4C87-96BA-2EA8C98C6970}" presName="arrowAndChildren" presStyleCnt="0"/>
      <dgm:spPr/>
    </dgm:pt>
    <dgm:pt modelId="{8EDBE6CD-DD01-461D-BF76-03E8923923B9}" type="pres">
      <dgm:prSet presAssocID="{05183516-59B5-4C87-96BA-2EA8C98C6970}" presName="parentTextArrow" presStyleLbl="node1" presStyleIdx="1" presStyleCnt="5"/>
      <dgm:spPr/>
    </dgm:pt>
    <dgm:pt modelId="{BD69F2A8-0901-4036-A43C-ADAB367E0E6D}" type="pres">
      <dgm:prSet presAssocID="{B031466D-6B60-4607-96B9-EE737E85C4D3}" presName="sp" presStyleCnt="0"/>
      <dgm:spPr/>
    </dgm:pt>
    <dgm:pt modelId="{C4377957-543E-49EF-95CF-402B1F9A6CF3}" type="pres">
      <dgm:prSet presAssocID="{8A87644F-CA0D-419C-B3F3-43E96D3A32A2}" presName="arrowAndChildren" presStyleCnt="0"/>
      <dgm:spPr/>
    </dgm:pt>
    <dgm:pt modelId="{73C9F7E1-9A34-4B58-95A0-965BB4149822}" type="pres">
      <dgm:prSet presAssocID="{8A87644F-CA0D-419C-B3F3-43E96D3A32A2}" presName="parentTextArrow" presStyleLbl="node1" presStyleIdx="2" presStyleCnt="5"/>
      <dgm:spPr/>
    </dgm:pt>
    <dgm:pt modelId="{B2E46535-7339-4EF2-8160-06B4D88A9BC7}" type="pres">
      <dgm:prSet presAssocID="{84C59A0C-698D-4A3F-ADE1-0DD721CEF5E6}" presName="sp" presStyleCnt="0"/>
      <dgm:spPr/>
    </dgm:pt>
    <dgm:pt modelId="{3DB9C8D1-5860-44F3-AA30-39E7F0D568D7}" type="pres">
      <dgm:prSet presAssocID="{A487793B-C276-4B67-8565-73612C554B5A}" presName="arrowAndChildren" presStyleCnt="0"/>
      <dgm:spPr/>
    </dgm:pt>
    <dgm:pt modelId="{75B62850-E763-448D-8B7A-5D62458AC59F}" type="pres">
      <dgm:prSet presAssocID="{A487793B-C276-4B67-8565-73612C554B5A}" presName="parentTextArrow" presStyleLbl="node1" presStyleIdx="3" presStyleCnt="5"/>
      <dgm:spPr/>
    </dgm:pt>
    <dgm:pt modelId="{3200BD7E-08CA-4830-B35F-FEAEB644B113}" type="pres">
      <dgm:prSet presAssocID="{4E4D9E0F-163B-4982-AED8-22F96FE53939}" presName="sp" presStyleCnt="0"/>
      <dgm:spPr/>
    </dgm:pt>
    <dgm:pt modelId="{F185087F-03D5-4299-B54F-E43B2EBA8158}" type="pres">
      <dgm:prSet presAssocID="{C854A9A1-D03B-4B10-9DA8-CCF0FE151461}" presName="arrowAndChildren" presStyleCnt="0"/>
      <dgm:spPr/>
    </dgm:pt>
    <dgm:pt modelId="{4F18B456-DC15-4D70-B1FC-6A21DAAA822F}" type="pres">
      <dgm:prSet presAssocID="{C854A9A1-D03B-4B10-9DA8-CCF0FE151461}" presName="parentTextArrow" presStyleLbl="node1" presStyleIdx="4" presStyleCnt="5"/>
      <dgm:spPr/>
    </dgm:pt>
  </dgm:ptLst>
  <dgm:cxnLst>
    <dgm:cxn modelId="{14690721-F854-4CDE-A5FE-B2D580DCD6A0}" srcId="{B1810300-7BB3-4571-946E-B767BF73169C}" destId="{E6BBD9B6-D49E-4747-98BC-DF3887CF94C9}" srcOrd="4" destOrd="0" parTransId="{808280EE-3782-4308-9D53-C6C21B2F3E18}" sibTransId="{F91BDDD6-160D-4179-B821-4FA6B1F969FF}"/>
    <dgm:cxn modelId="{B79B112F-39B4-4D7D-86A6-ECBD73DEB848}" type="presOf" srcId="{C854A9A1-D03B-4B10-9DA8-CCF0FE151461}" destId="{4F18B456-DC15-4D70-B1FC-6A21DAAA822F}" srcOrd="0" destOrd="0" presId="urn:microsoft.com/office/officeart/2005/8/layout/process4"/>
    <dgm:cxn modelId="{3109405B-9929-4981-AAF6-FDAC0685CA0D}" type="presOf" srcId="{05183516-59B5-4C87-96BA-2EA8C98C6970}" destId="{8EDBE6CD-DD01-461D-BF76-03E8923923B9}" srcOrd="0" destOrd="0" presId="urn:microsoft.com/office/officeart/2005/8/layout/process4"/>
    <dgm:cxn modelId="{019A1462-9A04-4503-80F8-61ACC5EAB998}" type="presOf" srcId="{B1810300-7BB3-4571-946E-B767BF73169C}" destId="{DD2AA7AD-5547-42C7-AE4F-13E17EBF8B3B}" srcOrd="0" destOrd="0" presId="urn:microsoft.com/office/officeart/2005/8/layout/process4"/>
    <dgm:cxn modelId="{163E7D65-7406-4F23-977C-318F344813D2}" srcId="{B1810300-7BB3-4571-946E-B767BF73169C}" destId="{A487793B-C276-4B67-8565-73612C554B5A}" srcOrd="1" destOrd="0" parTransId="{BDA556C5-64C7-49B6-B34B-6B16F20EF889}" sibTransId="{84C59A0C-698D-4A3F-ADE1-0DD721CEF5E6}"/>
    <dgm:cxn modelId="{56542E49-E979-4320-8D9E-2B7F2902C73B}" srcId="{B1810300-7BB3-4571-946E-B767BF73169C}" destId="{8A87644F-CA0D-419C-B3F3-43E96D3A32A2}" srcOrd="2" destOrd="0" parTransId="{0DD4D95A-2367-4759-B049-ABABE4E95C1F}" sibTransId="{B031466D-6B60-4607-96B9-EE737E85C4D3}"/>
    <dgm:cxn modelId="{BF857F4D-E03F-4B06-8A55-9126264F7971}" type="presOf" srcId="{E6BBD9B6-D49E-4747-98BC-DF3887CF94C9}" destId="{AC9C2CDD-D263-4BD6-9B92-938759DE05F3}" srcOrd="0" destOrd="0" presId="urn:microsoft.com/office/officeart/2005/8/layout/process4"/>
    <dgm:cxn modelId="{6E75809B-5227-43F4-8030-9453A0665FCF}" type="presOf" srcId="{A487793B-C276-4B67-8565-73612C554B5A}" destId="{75B62850-E763-448D-8B7A-5D62458AC59F}" srcOrd="0" destOrd="0" presId="urn:microsoft.com/office/officeart/2005/8/layout/process4"/>
    <dgm:cxn modelId="{AC3A42BA-4487-4949-A89F-9CB3C1CE92F9}" srcId="{B1810300-7BB3-4571-946E-B767BF73169C}" destId="{C854A9A1-D03B-4B10-9DA8-CCF0FE151461}" srcOrd="0" destOrd="0" parTransId="{4FC3D689-6D06-40BD-BE38-7B522BC4833C}" sibTransId="{4E4D9E0F-163B-4982-AED8-22F96FE53939}"/>
    <dgm:cxn modelId="{E13C8DF0-F4D1-4B9C-B4BB-7BF7B37F79D8}" srcId="{B1810300-7BB3-4571-946E-B767BF73169C}" destId="{05183516-59B5-4C87-96BA-2EA8C98C6970}" srcOrd="3" destOrd="0" parTransId="{1F22E82A-AD3A-49D4-B1AC-951E4E8122AE}" sibTransId="{B956DAA5-5A9B-48F3-8D97-E661A0B25666}"/>
    <dgm:cxn modelId="{F1955BF2-EEFD-4311-9F4E-C1CA67A63933}" type="presOf" srcId="{8A87644F-CA0D-419C-B3F3-43E96D3A32A2}" destId="{73C9F7E1-9A34-4B58-95A0-965BB4149822}" srcOrd="0" destOrd="0" presId="urn:microsoft.com/office/officeart/2005/8/layout/process4"/>
    <dgm:cxn modelId="{C34202C7-2F16-4A77-A8AF-DA850126D6A8}" type="presParOf" srcId="{DD2AA7AD-5547-42C7-AE4F-13E17EBF8B3B}" destId="{65436301-A15A-46C6-8097-928D33B9BE77}" srcOrd="0" destOrd="0" presId="urn:microsoft.com/office/officeart/2005/8/layout/process4"/>
    <dgm:cxn modelId="{62E24870-BF08-4FBE-B16A-620BA474AC9C}" type="presParOf" srcId="{65436301-A15A-46C6-8097-928D33B9BE77}" destId="{AC9C2CDD-D263-4BD6-9B92-938759DE05F3}" srcOrd="0" destOrd="0" presId="urn:microsoft.com/office/officeart/2005/8/layout/process4"/>
    <dgm:cxn modelId="{E8765E79-C911-4326-A5E9-96805E007918}" type="presParOf" srcId="{DD2AA7AD-5547-42C7-AE4F-13E17EBF8B3B}" destId="{A5DB9C0C-0810-4005-B33E-D19840AEE2CF}" srcOrd="1" destOrd="0" presId="urn:microsoft.com/office/officeart/2005/8/layout/process4"/>
    <dgm:cxn modelId="{348DB8D5-19D3-41E0-BD5B-8F78C6D64F9B}" type="presParOf" srcId="{DD2AA7AD-5547-42C7-AE4F-13E17EBF8B3B}" destId="{3A95CBCA-1336-4998-84F5-93A02A6426FE}" srcOrd="2" destOrd="0" presId="urn:microsoft.com/office/officeart/2005/8/layout/process4"/>
    <dgm:cxn modelId="{C0A557C4-0FD7-444E-81BF-0CC70D3E21F9}" type="presParOf" srcId="{3A95CBCA-1336-4998-84F5-93A02A6426FE}" destId="{8EDBE6CD-DD01-461D-BF76-03E8923923B9}" srcOrd="0" destOrd="0" presId="urn:microsoft.com/office/officeart/2005/8/layout/process4"/>
    <dgm:cxn modelId="{AFA671E2-8480-44F3-903E-50ED294DA242}" type="presParOf" srcId="{DD2AA7AD-5547-42C7-AE4F-13E17EBF8B3B}" destId="{BD69F2A8-0901-4036-A43C-ADAB367E0E6D}" srcOrd="3" destOrd="0" presId="urn:microsoft.com/office/officeart/2005/8/layout/process4"/>
    <dgm:cxn modelId="{FE1EF6A3-5E39-4DE1-A4FA-A739DCA8E5CF}" type="presParOf" srcId="{DD2AA7AD-5547-42C7-AE4F-13E17EBF8B3B}" destId="{C4377957-543E-49EF-95CF-402B1F9A6CF3}" srcOrd="4" destOrd="0" presId="urn:microsoft.com/office/officeart/2005/8/layout/process4"/>
    <dgm:cxn modelId="{DA5FB82B-6172-46B1-8D26-9F6AF5AEDE4A}" type="presParOf" srcId="{C4377957-543E-49EF-95CF-402B1F9A6CF3}" destId="{73C9F7E1-9A34-4B58-95A0-965BB4149822}" srcOrd="0" destOrd="0" presId="urn:microsoft.com/office/officeart/2005/8/layout/process4"/>
    <dgm:cxn modelId="{9A9E914E-775A-4ADA-B1D7-1464374AF8D7}" type="presParOf" srcId="{DD2AA7AD-5547-42C7-AE4F-13E17EBF8B3B}" destId="{B2E46535-7339-4EF2-8160-06B4D88A9BC7}" srcOrd="5" destOrd="0" presId="urn:microsoft.com/office/officeart/2005/8/layout/process4"/>
    <dgm:cxn modelId="{CF6179D6-564D-46ED-AAEA-C8664D9C48D2}" type="presParOf" srcId="{DD2AA7AD-5547-42C7-AE4F-13E17EBF8B3B}" destId="{3DB9C8D1-5860-44F3-AA30-39E7F0D568D7}" srcOrd="6" destOrd="0" presId="urn:microsoft.com/office/officeart/2005/8/layout/process4"/>
    <dgm:cxn modelId="{429265D7-6BAC-428A-B9E8-767B9BDCF3C3}" type="presParOf" srcId="{3DB9C8D1-5860-44F3-AA30-39E7F0D568D7}" destId="{75B62850-E763-448D-8B7A-5D62458AC59F}" srcOrd="0" destOrd="0" presId="urn:microsoft.com/office/officeart/2005/8/layout/process4"/>
    <dgm:cxn modelId="{C366899C-5927-4702-9308-2D6D228D30E4}" type="presParOf" srcId="{DD2AA7AD-5547-42C7-AE4F-13E17EBF8B3B}" destId="{3200BD7E-08CA-4830-B35F-FEAEB644B113}" srcOrd="7" destOrd="0" presId="urn:microsoft.com/office/officeart/2005/8/layout/process4"/>
    <dgm:cxn modelId="{B1A84B1C-9FD2-49FF-982A-A5F367A72FFB}" type="presParOf" srcId="{DD2AA7AD-5547-42C7-AE4F-13E17EBF8B3B}" destId="{F185087F-03D5-4299-B54F-E43B2EBA8158}" srcOrd="8" destOrd="0" presId="urn:microsoft.com/office/officeart/2005/8/layout/process4"/>
    <dgm:cxn modelId="{68802E3A-FC08-4827-9CF8-A27E978B6E2C}" type="presParOf" srcId="{F185087F-03D5-4299-B54F-E43B2EBA8158}" destId="{4F18B456-DC15-4D70-B1FC-6A21DAAA822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C2CDD-D263-4BD6-9B92-938759DE05F3}">
      <dsp:nvSpPr>
        <dsp:cNvPr id="0" name=""/>
        <dsp:cNvSpPr/>
      </dsp:nvSpPr>
      <dsp:spPr>
        <a:xfrm>
          <a:off x="0" y="4701370"/>
          <a:ext cx="5278040" cy="77129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For example, </a:t>
          </a:r>
          <a:r>
            <a:rPr lang="en-GB" sz="1300" b="1" kern="1200"/>
            <a:t>a study in which negative mood was induced requires the induction of a happy mood state before the participant leaves the study setting. </a:t>
          </a:r>
          <a:endParaRPr lang="en-US" sz="1300" kern="1200"/>
        </a:p>
      </dsp:txBody>
      <dsp:txXfrm>
        <a:off x="0" y="4701370"/>
        <a:ext cx="5278040" cy="771298"/>
      </dsp:txXfrm>
    </dsp:sp>
    <dsp:sp modelId="{8EDBE6CD-DD01-461D-BF76-03E8923923B9}">
      <dsp:nvSpPr>
        <dsp:cNvPr id="0" name=""/>
        <dsp:cNvSpPr/>
      </dsp:nvSpPr>
      <dsp:spPr>
        <a:xfrm rot="10800000">
          <a:off x="0" y="3526682"/>
          <a:ext cx="5278040" cy="1186257"/>
        </a:xfrm>
        <a:prstGeom prst="upArrowCallou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In some circumstances, </a:t>
          </a:r>
          <a:r>
            <a:rPr lang="en-GB" sz="1300" b="1" kern="1200"/>
            <a:t>the verbal description of the nature of the investigation may not be sufficient to eliminate all possibility of harmful after-effects</a:t>
          </a:r>
          <a:r>
            <a:rPr lang="en-GB" sz="1300" kern="1200"/>
            <a:t>. </a:t>
          </a:r>
          <a:endParaRPr lang="en-US" sz="1300" kern="1200"/>
        </a:p>
      </dsp:txBody>
      <dsp:txXfrm rot="10800000">
        <a:off x="0" y="3526682"/>
        <a:ext cx="5278040" cy="770794"/>
      </dsp:txXfrm>
    </dsp:sp>
    <dsp:sp modelId="{73C9F7E1-9A34-4B58-95A0-965BB4149822}">
      <dsp:nvSpPr>
        <dsp:cNvPr id="0" name=""/>
        <dsp:cNvSpPr/>
      </dsp:nvSpPr>
      <dsp:spPr>
        <a:xfrm rot="10800000">
          <a:off x="0" y="2351994"/>
          <a:ext cx="5278040" cy="1186257"/>
        </a:xfrm>
        <a:prstGeom prst="upArrowCallou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Following the research, especially where any deception or withholding of information had taken place, the importance of appropriate debriefing is key</a:t>
          </a:r>
          <a:endParaRPr lang="en-US" sz="1300" kern="1200"/>
        </a:p>
      </dsp:txBody>
      <dsp:txXfrm rot="10800000">
        <a:off x="0" y="2351994"/>
        <a:ext cx="5278040" cy="770794"/>
      </dsp:txXfrm>
    </dsp:sp>
    <dsp:sp modelId="{75B62850-E763-448D-8B7A-5D62458AC59F}">
      <dsp:nvSpPr>
        <dsp:cNvPr id="0" name=""/>
        <dsp:cNvSpPr/>
      </dsp:nvSpPr>
      <dsp:spPr>
        <a:xfrm rot="10800000">
          <a:off x="0" y="1177305"/>
          <a:ext cx="5278040" cy="1186257"/>
        </a:xfrm>
        <a:prstGeom prst="upArrowCallou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Full disclosure of the nature of the study</a:t>
          </a:r>
          <a:endParaRPr lang="en-US" sz="1300" kern="1200"/>
        </a:p>
      </dsp:txBody>
      <dsp:txXfrm rot="10800000">
        <a:off x="0" y="1177305"/>
        <a:ext cx="5278040" cy="770794"/>
      </dsp:txXfrm>
    </dsp:sp>
    <dsp:sp modelId="{4F18B456-DC15-4D70-B1FC-6A21DAAA822F}">
      <dsp:nvSpPr>
        <dsp:cNvPr id="0" name=""/>
        <dsp:cNvSpPr/>
      </dsp:nvSpPr>
      <dsp:spPr>
        <a:xfrm rot="10800000">
          <a:off x="0" y="2617"/>
          <a:ext cx="5278040" cy="1186257"/>
        </a:xfrm>
        <a:prstGeom prst="upArrowCallou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a:t>Debriefing</a:t>
          </a:r>
          <a:r>
            <a:rPr lang="en-GB" sz="1300" kern="1200"/>
            <a:t> </a:t>
          </a:r>
          <a:endParaRPr lang="en-US" sz="1300" kern="1200"/>
        </a:p>
      </dsp:txBody>
      <dsp:txXfrm rot="10800000">
        <a:off x="0" y="2617"/>
        <a:ext cx="5278040" cy="77079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D90CAA16-0FF2-4754-9A02-D896A8D142E8}" type="datetimeFigureOut">
              <a:rPr lang="en-GB" smtClean="0"/>
              <a:pPr/>
              <a:t>27/10/2022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243B306-B2A1-4873-8C51-5B1F326BDBF8}" type="slidenum">
              <a:rPr lang="en-GB" smtClean="0"/>
              <a:pPr/>
              <a:t>‹#›</a:t>
            </a:fld>
            <a:endParaRPr lang="en-GB"/>
          </a:p>
        </p:txBody>
      </p:sp>
    </p:spTree>
    <p:extLst>
      <p:ext uri="{BB962C8B-B14F-4D97-AF65-F5344CB8AC3E}">
        <p14:creationId xmlns:p14="http://schemas.microsoft.com/office/powerpoint/2010/main" val="351246243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BDB5A0-DF44-4E0B-9297-BA0BF7029DFF}" type="datetimeFigureOut">
              <a:rPr lang="en-GB" smtClean="0"/>
              <a:pPr/>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BDB5A0-DF44-4E0B-9297-BA0BF7029DFF}" type="datetimeFigureOut">
              <a:rPr lang="en-GB" smtClean="0"/>
              <a:pPr/>
              <a:t>27/10/2022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FDB9B6-E12C-4E25-9735-6715765F1A9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bps.org.uk/news-and-policy/bps-code-human-research-ethics-2nd-edition-2014"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ps.org.uk/node/174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hyperlink" Target="https://www.hra.nhs.uk/about-us/committees-and-services/res-and-rec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hra.nhs.uk/planning-and-improving-research/policies-standards-legislation/mental-capacity-act/"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hra.nhs.uk/planning-and-improving-research/policies-standards-legislation/mental-capacity-act/"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hra.nhs.uk/planning-and-improving-research/policies-standards-legislation/mental-capacity-act/"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1">
            <a:extLst>
              <a:ext uri="{FF2B5EF4-FFF2-40B4-BE49-F238E27FC236}">
                <a16:creationId xmlns:a16="http://schemas.microsoft.com/office/drawing/2014/main" id="{6EC09019-149B-444C-8759-820F7F72D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842530" y="891541"/>
            <a:ext cx="4761917" cy="4074074"/>
          </a:xfrm>
        </p:spPr>
        <p:txBody>
          <a:bodyPr>
            <a:normAutofit/>
          </a:bodyPr>
          <a:lstStyle/>
          <a:p>
            <a:pPr algn="l">
              <a:lnSpc>
                <a:spcPct val="90000"/>
              </a:lnSpc>
            </a:pPr>
            <a:r>
              <a:rPr lang="en-GB" sz="3500" dirty="0">
                <a:latin typeface="Arial" pitchFamily="34" charset="0"/>
                <a:cs typeface="Arial" pitchFamily="34" charset="0"/>
              </a:rPr>
              <a:t>Applied Research Ethics</a:t>
            </a:r>
            <a:br>
              <a:rPr lang="en-GB" sz="3500" dirty="0">
                <a:latin typeface="Arial" pitchFamily="34" charset="0"/>
                <a:cs typeface="Arial" pitchFamily="34" charset="0"/>
              </a:rPr>
            </a:br>
            <a:br>
              <a:rPr lang="en-GB" sz="3500" dirty="0">
                <a:latin typeface="Arial" pitchFamily="34" charset="0"/>
                <a:cs typeface="Arial" pitchFamily="34" charset="0"/>
              </a:rPr>
            </a:br>
            <a:r>
              <a:rPr lang="en-GB" sz="3500" dirty="0">
                <a:latin typeface="Arial" pitchFamily="34" charset="0"/>
                <a:cs typeface="Arial" pitchFamily="34" charset="0"/>
              </a:rPr>
              <a:t>ECAS7006 </a:t>
            </a:r>
            <a:br>
              <a:rPr lang="en-GB" sz="3500" dirty="0">
                <a:latin typeface="Arial" pitchFamily="34" charset="0"/>
                <a:cs typeface="Arial" pitchFamily="34" charset="0"/>
              </a:rPr>
            </a:br>
            <a:r>
              <a:rPr lang="en-GB" sz="3500" dirty="0">
                <a:latin typeface="Arial" pitchFamily="34" charset="0"/>
                <a:cs typeface="Arial" pitchFamily="34" charset="0"/>
              </a:rPr>
              <a:t>Ethical &amp; Professional Challenges</a:t>
            </a:r>
            <a:br>
              <a:rPr lang="en-GB" sz="3500" dirty="0">
                <a:latin typeface="Arial" pitchFamily="34" charset="0"/>
                <a:cs typeface="Arial" pitchFamily="34" charset="0"/>
              </a:rPr>
            </a:br>
            <a:br>
              <a:rPr lang="en-GB" sz="3500" dirty="0">
                <a:latin typeface="Arial" pitchFamily="34" charset="0"/>
                <a:cs typeface="Arial" pitchFamily="34" charset="0"/>
              </a:rPr>
            </a:br>
            <a:endParaRPr lang="en-GB" sz="3500" dirty="0">
              <a:latin typeface="Arial" pitchFamily="34" charset="0"/>
              <a:cs typeface="Arial" pitchFamily="34" charset="0"/>
            </a:endParaRPr>
          </a:p>
        </p:txBody>
      </p:sp>
      <p:sp>
        <p:nvSpPr>
          <p:cNvPr id="3" name="Subtitle 2"/>
          <p:cNvSpPr>
            <a:spLocks noGrp="1"/>
          </p:cNvSpPr>
          <p:nvPr>
            <p:ph type="subTitle" idx="1"/>
          </p:nvPr>
        </p:nvSpPr>
        <p:spPr>
          <a:xfrm>
            <a:off x="3715874" y="4797152"/>
            <a:ext cx="4399643" cy="921039"/>
          </a:xfrm>
        </p:spPr>
        <p:txBody>
          <a:bodyPr>
            <a:normAutofit fontScale="85000" lnSpcReduction="10000"/>
          </a:bodyPr>
          <a:lstStyle/>
          <a:p>
            <a:pPr algn="l"/>
            <a:r>
              <a:rPr lang="en-GB" sz="3200" dirty="0">
                <a:latin typeface="Arial" pitchFamily="34" charset="0"/>
                <a:cs typeface="Arial" pitchFamily="34" charset="0"/>
              </a:rPr>
              <a:t>Session One 22-23</a:t>
            </a:r>
            <a:endParaRPr lang="en-GB" dirty="0"/>
          </a:p>
          <a:p>
            <a:pPr algn="l"/>
            <a:r>
              <a:rPr lang="en-GB" dirty="0"/>
              <a:t>Dr Ceri Phelps </a:t>
            </a:r>
          </a:p>
        </p:txBody>
      </p:sp>
      <p:sp>
        <p:nvSpPr>
          <p:cNvPr id="28" name="Rectangle 23">
            <a:extLst>
              <a:ext uri="{FF2B5EF4-FFF2-40B4-BE49-F238E27FC236}">
                <a16:creationId xmlns:a16="http://schemas.microsoft.com/office/drawing/2014/main" id="{348CA7C2-AEF8-4926-85DA-714F05EF2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2933772" cy="5071110"/>
          </a:xfrm>
          <a:prstGeom prst="rect">
            <a:avLst/>
          </a:prstGeom>
          <a:solidFill>
            <a:srgbClr val="FFFFFF"/>
          </a:solidFill>
          <a:ln>
            <a:noFill/>
          </a:ln>
          <a:effectLst>
            <a:outerShdw blurRad="406400" dist="317500" dir="5400000" sx="89000" sy="8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CA178EFA-033B-4408-AF20-2E055A13001D}"/>
              </a:ext>
            </a:extLst>
          </p:cNvPr>
          <p:cNvPicPr>
            <a:picLocks noChangeAspect="1"/>
          </p:cNvPicPr>
          <p:nvPr/>
        </p:nvPicPr>
        <p:blipFill>
          <a:blip r:embed="rId2">
            <a:alphaModFix/>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3468" y="2190890"/>
            <a:ext cx="2454614" cy="2454614"/>
          </a:xfrm>
          <a:prstGeom prst="rect">
            <a:avLst/>
          </a:prstGeom>
        </p:spPr>
      </p:pic>
      <p:sp>
        <p:nvSpPr>
          <p:cNvPr id="26" name="Rectangle 25">
            <a:extLst>
              <a:ext uri="{FF2B5EF4-FFF2-40B4-BE49-F238E27FC236}">
                <a16:creationId xmlns:a16="http://schemas.microsoft.com/office/drawing/2014/main" id="{F3451CA3-F7D7-4455-B75C-693765F43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31655" y="891540"/>
            <a:ext cx="541782"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35" name="Picture 1034">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1037" name="Freeform: Shape 1036">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6" name="Picture 4" descr="http://blog.lib.umn.edu/nich0185/myblog2/url.jpg"/>
          <p:cNvPicPr>
            <a:picLocks noChangeAspect="1" noChangeArrowheads="1"/>
          </p:cNvPicPr>
          <p:nvPr/>
        </p:nvPicPr>
        <p:blipFill>
          <a:blip r:embed="rId3"/>
          <a:stretch>
            <a:fillRect/>
          </a:stretch>
        </p:blipFill>
        <p:spPr bwMode="auto">
          <a:xfrm>
            <a:off x="2862344" y="1172029"/>
            <a:ext cx="3334492" cy="4513942"/>
          </a:xfrm>
          <a:prstGeom prst="rect">
            <a:avLst/>
          </a:prstGeom>
          <a:noFill/>
        </p:spPr>
      </p:pic>
      <p:sp>
        <p:nvSpPr>
          <p:cNvPr id="1026" name="AutoShape 2" descr="data:image/jpeg;base64,/9j/4AAQSkZJRgABAQAAAQABAAD/2wCEAAkGBhQSEBUUExQVFBQWFxcYGRgYGBYcFxoXHRwXHRgXGBkcHCYeHBokHB0YIS8gJCcpLCwsFx8xNTAqNScrLCkBCQoKBQUFDQUFDSkYEhgpKSkpKSkpKSkpKSkpKSkpKSkpKSkpKSkpKSkpKSkpKSkpKSkpKSkpKSkpKSkpKSkpKf/AABEIAMEBBQMBIgACEQEDEQH/xAAcAAACAgMBAQAAAAAAAAAAAAAABQYHAwQIAQL/xABZEAACAQMBBAQHCQkNBgUFAQABAgMABBESBQYhMRMiQVEHCBQyYXGzIzNyc3SBkbGyJCU1QlJigqHRFRYmNDZDU4SSlKLBw1RjZHWjwoOTtNLwRKTT4eMX/8QAFAEBAAAAAAAAAAAAAAAAAAAAAP/EABQRAQAAAAAAAAAAAAAAAAAAAAD/2gAMAwEAAhEDEQA/ALc27tprcw6YmlMshQqpGsARSyFlB4Mep5uRnPDjgHb2dtOOeMSRMGU5HaCCOBVlOCrA8CpAIPAgUs2i3S39tGv8wHuHPcGWSGIeti0pHxLeis+0NhZcywOYJzjLAZR8chNHkBxjA1cHA4BhQNqKjke+kUc6214UtrhhlQzgxSDJGYpOGeIxpYK2ew8zI6AooooE28m3FgjYAv0mnUNCM2kZxqYhSEGe1sDge44c0p2tslJHGXkjMi9E2jTh1AdgralOAOvgjB6x76bUBRRRQFFFFAUUUUBWG7u1iRnc6VUEk8eXqHEn0DiazVrbQsVmjaNsgHHEYyCCCrDIIyGAIyDxFBj2ZtVJw+kOpRtDB0ZGDaVbkwBxhlOa3aVbu2wEZkEkkpnIkLSCMN5iKBhFVQMKP18aa0BRRRQFFFFAUUUUGhd7W0SdGsckraQzBNHVUkgEl2UcSGwBk9U8K36WbQtEMyEtIjyDo+ocBlUO4DHmMdbBXB6x48aZ0BRRRQFFYbu8SJC8jrGi82YgKPWTwqvB4Wo7zaMVhYsR0hcPclPN0o7ERIw4nq41OMD8lqCcbU22kJVADJM/mQpjW3e3EgKg7XYhRyzkgHzd3ajXFuJHQRvrlRlViwBjkeM4YgZ83ngVk2bsiO3DaAdTYLyMdUjkfjO54n0DkOQAHCtDcg5sY3/pWlmHwZZZJFPzq4Pz0D2iiigQ3g07UtyBxkt7hG9IR4GQnv0lnA+MNPqRXfW2nAB/N29wx/TeBUHqOlz+iKe0HPXjI/x62+IP22q2d2tiyJZW7287IWgiJjkzLCSUXJAJDp6kcL+aaq3xlIvum0bvikH0MP21cu5jZ2dZk/7NB7NKDwbamj/jFs+O2SDMyf2ABN8wRgO+sthvXaTcI7mFmzgrrUODx6rITqB4HgRnhTWubdz7VW3tkR1VlNxfAqwBUjE/Ag8McqDom5jJeMgcA5J9A0OPrIrZpBPujbBk6PVbZY8IJJYQ3VbhpjdVz+NyPm1E/Cdtq62RaRz29zJJqnWPROsTrpKSNwYIsmcqObGgsuiolu5tPaFxZwXGbRumjSQromjxqAONWuTPrwPVW9tHbVzbwSTS28RSJHkYRzsW0qCxwHhQZwDwzQP6Khm63hI/dCFprezuHRXKHr24OoBWIAaUZ4MvH004feKRQS1jdgDiT9yt9m4JoHdFRHYXhPtLwMbdbmQJjVpgkOCc4BwDx4Gmg3rj7Yrsf1S6P1RmgdUVGdm+EayuC4geWYxkBxHbXTFSc4DYi4Zw30Gt870RfkXX9zvP/wANBs7Dt2jtokcYZUUEcOBx6K3qiewd+rSSFRC9xcKnULpa3bDUoGQSIjg4I4Z7RW3db828SNJIt0iKCWZrO7CgDmSTFgCgkNFRnZ/hCtbiPpIBczR5I1R2tyy5HMZ6Osl5vtFFE0rQ3YRFZmY28qhVUZJOoDsBoJFRUW2Hv4LyHpra0uZYySA33MgJHMYecNz9Fbdzt64RHc2bKqKWOqaHOAMnGktx50D6ioLudv8Az7VheW2t4o1SToz00zk50q2dKRYx1h+N2U9Nlft51zbx9/R27FvmZ5iP8FBubRgJntiASFdyTjgAY3Az3cSBW9LKFBLEKBzJOB9JqofBrt272ncXKXd3JogkRFRCsOsEXGRmIK5bKK3BuStzqy4N07RDq6CNmH47jpH/ALb5b9dAq214Utm2vB7pGbsWLMjE93UyB85Fb3T3s3mxx2icetIRLN80aHo1PpMj/BqlvGNGL+2xw+5/9R8V0KvKgU2W7UaOJJGe4mByJJiGKn/dqAI4/wBBV+eudvBV/KSH4y59lPXUFcybhLp3qUDgBc3Q+bTOMUHR22oy1tMASCYpACvnAlTxHprFu04NlbEAAGCIgLyA0LwHopiaR7lHFlHGePQGS3z2kQSPEpPpKoD89A9ooooEW0V6PaFtIOUqyW793BTLH6iNEg7jqOeOKe0l3v1C0eVRloCs4H5XREOyZ7NSBlz+d3U4R8gEciM0FDeMr7/Z/Fy/aSri3L/Btn8mt/ZpVPeMr7/Z/Fy/aSrj3QXGz7Qd1tB7NKBvXOO5bfwwfPbdX32biujq5v3R/li3yu9+zcUHQl958Hxh9lLVceMWudlRei6jP/TnH+dT3ae8cELhXuII9Le6B5Y1KqUYqSGYEZbT9NQLw+XaSbIUxurjyiI5UhhgrJjkaCXeDR87Isvk8Y+gYrc30Gdm3nyW49m9aHgx/A9l8Qlb++Z+9t58muPZvQQPxcvwXN8qf2UFWhd+9v8ABb6jVYeLn+CpflUns4Ks+6PUb4J+qgprxavebz4cP2ZKukiqY8Woe43h4efF6/Nf/wCfNV0Ggpnxf/4ztT4yL7VzVykVTXi/fxnanxkX2rmrlNBV/i9fg2f5ZL7OGpX4SvwRe/J5PqqLeL6B+51xjiPLJcerRDipT4S/wPe/J5PqoI14v5zsj1Ty/wDZUt39/BV98luPZvUQ8Xz8EH5RL9UdS/f38FX3yW49m9BGfAN+Bo/jZvtVM9uuDZzkHI6GXl8Bqg/gOukj2JGXZUHTSDLEAZL4Aye0ngBTnZ1+/kjwuihTDdMjB9RKoxU60KjTnWCMFu0HBxkIp4t5+99x8o/046ts1Ufi3n7guPlH+mlW2aChfAjJm/uiO25Q/N0d/V91Rni/l/Kr7SAVMkWs9y4usEcfytI+erzoOefGNOdo2w/4cfrkkroUVzv4xp++Vv8AJh7SWuhoXyoPeAfpoPuuY9y2xvUPldz+vpq6crmPcw/wqHyu5/1qDpykW5hzal/6Se6f0jVcTEA+kDA+antJN2E0eUxDzY7qXT6BIEmI+ZpWHoxigd0UUUCbesa7foc48odIT8Bj7rj09EJKc0n3hHWtT2C5TPoysgH6yB8+O2nFBQnjK+/2fxcv2kq5t1f4ha/J4fZrVLeMoPum04fzUnH9If8Az56undQ/cFr8nh9mtA1rliOznk3juY7Vwk7XF6EYnH9PqGewldSg8MEg5HMdT1zVusrfvtkC8G8pvtOfytNxp/Xig31jttMWZowJDggtOzMpidAJfJ4dCykHS2ku+WOpm4mtCS2ihnaZTb5UujtcW/TWUkkhR1VZI4F0yKGOrUiFMBQCM1KLPd0RRMt1spmnjhDzP5e69LqWdmYLESvW0TdXhz9NZtv2lpb2Wq72XfxWxdWIW9EketuT6fKTxOeZFBGTs8Ro4+4pNLdIHjUkzcdfR2ji1x0eRoMerHEpqAJxnmkXJGmyfpAQI/KSttGe0OqzxiJmzxzq1aTgDBzLdhbTj8ljaztttrblfc+ieF1wCQcB5Wxxz2Vk2jtvVBKsybfWFo3DkwWhXoypD5IUkDTnj2d9BBNjbQ6K2h4W8ChihW3uwnTHzA8wF/G3nDVqGMBQc6eAZS7xTokhE0uI2zI4vNWhCAxiRTtCVZQVOAwRmXVwyy4phuXtS0hgZdnHbLxGQsxS0tpgHKqCpboWIOkLwz9dO220pU632knAjMmy04A88aIOGcmgiuxre5sppI7W3ntDNGjrEtzDKx06gZi3QSAqNSDo+qT2ZzwZQ7zbQPRssl26SLlNOvMzdUh42/cxtKgBjoI5HOcDraO6keybdJRBemZGKlxNs6SYAgHSciPC8zTaXauzOOq42bk9smyZFP061OfnoI1uld3Vikxjhu7eZ5VFw8keUkyXMaQqbbqzHpFwGIDahwOoASCTwj36atRkyhB0m3TKR5B+6gdJjYrqIIwpAHHma0NibC2bE0rHauz7jpSp+6InGjTnHRnylSvMf2FxjFY96NnWhhZ4dobPDojnTAZRLMdJ0xsWuJDICeGkjjnHKgybq70jZytDatMsEuJ0a6tYw7sw0sQTdQr0QCxnUMjrNxGBTDa3hHN5bNbSzW6LNE6zMsUj9ATgaR0cz9LkkjWoAGB34rO2wlgW2aBblVIMIN3ezQx5aMyB43jbpFGI9JAVFbIGAQMZJN1W6ArE+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NZCD6+fpoIh4KdsjZEE0V0h1yTqB0ctrINWhcKcTZGe/GnvIqef/AOs2Q1a+mj6PHSZiZuj5EaimociOK5HGq03f3ZaaEC6tRD0eYwYrC6kjnUADpJTbypqcFTg8OZPHPDbbwfQCNV8omj0ggP8AudtQMMgjmZdAx5w0gcVGcjIIavgxum2bPObuG5i6SaJ1HQTksnR3oHBUP4xXge4/knF1bD3nt7wN5PIH0Y1DS6sNQypKuA2CORxg4OOVUJZ3EMaRiSzkSQM3VS0jIGBgM3lCzSOpXBAOgDJwOGqrL8Fu7qH7uCiPUskUaIpRDGHAMrR9LIodujUdU6cIMcxgK58Y78JQfJh7SWuhbX3tfgj6hXPfjHj74wfJh7SWuhLQ+5p8FfqFBlrmLcwfwqX5Xcf61dO1zLuTw3rGf9ruvqnoOmqSbp8YZJO2W4uG+YSuif4ET9dO6RblfxQfHXP0+UTZ/XQPaKKKBNvL/wDTDkPKocnsGNRH0kBfWwpzSXfE4spH/ojHN2fzUiSYGe06MU6oKF8ZY+7Wfxcv2kq4dy/wbZ/Jrf2SVUPjLn3Sy+DP9cVW9uX+DbP5Nb+ySgcmub92/wCWLfLLv6pq6Qrm3ds/wwb5bd/61BcW8crdPcqp861jDDhxGjaRAyeXWVfopL4Yxnd4nu8mP+JP20826V8quSxIPksWkAczp2lkf2dR+ak3hdT+Dj+hbb7cQoGXgbP3jtPgye1kpttCyKbLmjfBIgnzjOOKue3j20o8C5+8dp6pfbS1Jd5B9x3HxMv2GoK28XAfe64+Un2cVWrd+9v8FvqNUx4EptGw9oMM5VpW4c+ECkY48+FWnPeyyo6oogdeLCUB+oQ2CojfBJII4twIPAjGQqrxajhL7PfB9U1W+21VaPXCDcAnSOjZCCRnPWZguBjBOfpql/F12XHMt50qBwrQYVslOUvEp5rHuJBx2Yqe7R39leS+hs4owbCMtK8xbSSFdlWONPOB0kZLrjuNBX/ge2V0t/tKPWUUNxwqMxHSSgAM4IX16c92Kmm+O5Vuk1lJHHDrM3RZnWR1yVaUTMRIrMymIgAtg68HkCIX4CNm+WSX80kkyEtGWEMjRhtZmYglcPgEcMMKgm8YJ25LGzNIq3rIBIzP1RLpCkuSSMcOJoL12LG+0JkjvmtrqKG3hn0iLqvJN0igyKzuuqMJJy59KDgYxWXfjcawTZt5IlnbI6W8zKyxICrBGIIIHAg1EfDJsS2t9j28ttFFG/TQgSpGkcjKY5DksoDccAkd9YvB7ZSXmwLqSa6uiw8pT35mUxiJToKSalxxPEAHjzoPvwHbm2d3s2SS4topXFw66mXJ0hIiBnuyT9NSnevwZ7OisLuSO1RHS3mdWVpBhljYqQNWOBANRLwBbxtFavEYsxeUoDIHGpZJgqoChAymVAyCSM8sZItXfb8GXvyW49k9BXXgqM0sMVzbWdskcayRBPKJFJmbo+mmbMLnLCOJQNXABuJzwnl5tTaCoxWzgyAcfdRxnHAkdAOHz1GPF/8AwOPjpf8Atqwto+8yfAf6jQUn4EtmtfwXBnubwGN0C9HczxgBgxPBWA5+irJbwfL+LfbSX+tyH7WagHi0+9Xvw4fsyVdVBzxuztW9uBel9oXgFuzqmJOeIbuQFiRx4wrw4ZBNX1sbZS20EcKFisa4BY5Y9pZiAMsTknh21Ru4UCn92stgq8pUY849FtBSCezqkn5qv4UHPXjIfx+3+T/6j1fuzPeY/gJ9kVz94xx++UHyYe0lroHZnvEfwE+yKDZrmXdb+Vn9dufrmrpquZN1/wCVn9dufrmoOm6RbktmyRuWt55Md2uaVyp9I1Y+amu0LwRQyStkiNGcgc8KCTj08K092bUx2kKtgsUDMRyLv13I/SY0DSiiigRb0N0oS0UHNySGI/EhTSZXJ7Dgqg/OkU8gae0l2r1b2zfsbp4v0mQSD5sQt+qnVBQ3jLL7rZH8yb646uDcv8G2fya39klU/wCMs3u1mPzJvtR/sq4Ny/wbZ/Jrf2SUDaeYIrMxwqgknuAGSfornbY+z7iLeFr821x5L5VPIJDGyKUfpQrAyaRx1A8SK6C2qmYJR3xuP8Jqs94ESTae74YB1aKXIYAg+5RkZB9ODQbe1N7BLrmS3YpcwJFG8ktmgBCXZ19afIGJQOXIsOeAUG9u+wvtltatGtorxwMJLh5OMepGSRVihkDKxQr5w48OfCpbt/dy3E9yywQDFujtiOME+57QGeXE50f2fRS/wjbDt4N3bjoYYodUdsW6NETURLERq0gZwSefeaDa8EF40OzrS2kiYBlleOYFDFIpdpMDra1bDcmUeaeNTXbozaz/ABUn2WqFeD18bP2P6RKv/Tmb/tqcbXXNvKO+N/smgqfxerRJdm3ccihkeUoynkVaJQwPoIJFWpHs2OGKQRrpBDE8SSTjHEkkngAB3AACqx8W/wDiNz8ePZpVsXXvbfBb6jQUv4tPmX3wrf6pqY7GX7r3l+APZXFLvFo8y++Fb/VNTrd9gb/eL1R+ymzQI/Fo8y+9dv8AVNVc7wDO8E//ADB/bmrG8Wjzb712/wBU1Vxt4/wgm/5g/tzQW14dpg+w7dgoUNNAQo5AGKU4HoFY/A//ACbuvXdeyWsnh3h0bDt1JB0zQDI4jhFKOB7q+PBB/Ju69d17JaCOeBU4s5z/AMds/wDXKo/zq6N9fwZefJbj2T1TXgT/AIjc/Ldne3jq5d8/wbeY5+Sz+zegh/i//gcfHS/9tWHfj3J/gN9RqvPF+/A4+Pl/7asO+HuT/Ab6jQU54tXvV78OH7MlXVVK+LV71e/Dh+zJVtQbwWzsUS4hZgcFVkQsCOBBAOc57KCkNwZFB2yrIGLPKFJ/FPRX5JHrGV/Sq/hXP+4sJJ21Jw0xvKzZOOBjvl4cO8jPozV5PtuNYkdifdMaVALOxIyVVVyWI45xywSeAoKE8Y4/fKD5KvtJq6B2b7zH8BPsiudvGDuBJtG3dc6Ws4mGQQcGScjIPEcK6J2Z7xH8BPsig2a5l3XH8LP69c/XNXTVcy7sfytPy65+uag6WuItSMuAdQIweXEY4jupZui+bC2znIhiU55hlUKwPpDAim9I9zj9yn0T3Y+i5nH+VA8ooooE+87aY4pO1Lm2we7pJUhb/BIw+enFJt7D7gnyqy/9VBTgUFEeMsnutke9Jh9Bi/bVu7kNnZlkf+Ft/ZJVT+MxzsfVcf6FTDWq7I2Z0k/RK8NtHpIJDlokPBVILOFVtKkMpJ4o3DASveHbaxRuie6TlDoiVWdiTkKWRAWCZ5sRjANR+23Xs1EBkjvXktk0xys18WHVCsVCsdOoDkABTXZNq0cYjs7dLeL8ubVrY9r9EMO2eHGR1b0U7skkC+6sjtnmiMgxwxwZ2OefbQRqTYdncaGWaZ+kJiytxK2cRzZRsscEK0ncQW9NbG1txo7m3a3lnuWhYKCmtMYUgrx0auBA7a+trW2No2bovnGYSFRzCxHoy57lJYAnlrx+NWO529dzxObK2HWDiKaWVFQnrBZQihmKZAYAgahjlmg0N3LJYbfZ8S50w3NzEueeEW9UZPbwWpfejMbjvVgPnBqA7M2dMNn2UKOFlW7uELM7Ny8uDEuoRmJwesApOc9XsbruOze+m0Ynm3kmuQ+t5ppCeznQQ7xbm+4rkf78H6Y1/ZVtXK5Rh3qR+qodD4KbdXLLPcx6sFkgdbeNiO0pCqjPp51kurC32dLA5mlRXMiM01zO6n3NmAxI5UHK8MAH6aCBeLQ/C+Hptz+qanewV07Q3iU/kxt6OMUx/wA6i/gD2gtmbs3Cyp0gg0+4zMWK9LnARDyyPpqS7sXSS7R2+6atDRQEaldD7zJnKuoYdvMemgS+LVIAt/ngB5Ocnlyn7arreXq7fnPdfuf+sTVjeLQOF/8A1f8A16rnfA/f64+Wt7Sgtvw7lTsOApnR00BGeenopcZ9OMVj8DY1bu3KjnquR85iX9te+HCMrsG2VgQwlgBB5giKXNHgQ/AFz8ZceyjoI54En+47od15s0/TcIP8quvetSdn3QHM28wHr6Nqo7wMS6bK9bSzabnZh0qMscXAOFHaTVu7Z3mD200Yt7zW0UiqPJZiCxUgDKqRzoI14vMmdkMPybiQf4Yz/nVl3C5Rh3qfqqqvA3cnZ9g8N5FcQSG4dwGtrkjSUiGdSxlcZU9vZU7bfexIObqFDg8JHEZ+h8GgrHxaX9zvR3NAfpEv7Kmt3BG1lDEViMjySRKXjidsRmVpCgdSpbRG2CQQCwJB5GA+LZcqpvgzKpPk+ASAT7/nAzxqaWmw4NoXLrMDLFAZk0DIUSNLIzhnBB6yMg0A8dJ1DGnIQuC22bFBEjiKWR5IJHkgdVaaKQMZFcBwI+jIOoZVQhB6uohbE2NulZh3EKXFrMANaieYPpOdJyJGRlODxUniuDxGBpby+DlGlt3t2lSRTIil3llSMGNyCNZZo+sqDKkDswc4Opu3eyJEekAjltFZwufMVG0XlsO+HAiljHYJogOCCgp7wr3nSXMIzkwRyWx5Z9xublFzgAe99Gfnrp/ZMmq3iPfGh+lRXMHhZ2V0d30gHVme7J7BrW7uUbh8ER/TXTewf4rB8VH9haDfNczbDOne45/2+4HD0tL+2umDXNGz/wCV5+Xy/aeg6YpHuaPuZh3XN6PourindJN2IijXcWcql1Iy+qVY52H9uV/ooHlFFFAk3yRvIpHXi8Om4Ud5hZZdP6QQr+lTeCYOqsvFWAIPoIyP1Vh2oyCCUynEYjfWc4wmk6jns4Z41q7qq4sLUSAiQW8IcEYIbo11AjsOc8KCofGZ52H9Y/0Kk8U8bWOzlm0GCC2s5JVkClHMyrCiMp4MBGZ2x39GaS+HDYsu0ri0gsl6eSLpulCEYi1dFp6Vs6UzpbAYgnHKpH4ONls8UXS4KwxpnByjSmFI0A4DKpaiP0Frh+1aB7Z7nhYmVZZICS+jyd5kVIyTpURO7x6gvMhRx5AYzW5+6yQjolka6nycIGiMp+FpCqqj8pseskgHJ+9a2/oVx+Tx0Y7tGdOPRjFb9tZpGumNFRe5VCj6BwoI1t60mCBzKBcSt0KBc6UWRWXTH2tpJEzMcFugzgBVAk1rbLGiog0oihVHcoGAPmFR/aVwZNpWyAnRCxLY5NJJDcaQfgorHH+9WpLQQ/ZfFbX/AJhe/XtAVMKh+yo+ra+jaF8fpbaH7amFAUm2z/GrL4yX2MlOaT7XXN1Z+h5T/wBGQf50Diqv2T+Fd4R/uoPYPVoVV+xzja28BxnEUHsX/ZQIPFo82+9dv9U9Vvvg339ue37tf2lWR4tHm33rt/qmqs95j9/Lj5dL7ZqC3/DsuNh24L9J7tB1851+5S9fPbnn89fPgR/AFz8ZceyjrF4af5PWfxlt7CWtjwKD+D8/w7n2aUEV8ChxaXfyzZQ/+5SuhAK598DP8Rue/wAu2X/6mL/910EKD2vMV7RQI94tnRzaYehid5M9aSNHEaDGp8MCCeKgDvYEggGs2zYbe0WO0hXTgZCIucAk5kfAwuTnrHGTnGaw3F8I57mUgsIookAHMyEyOY1/OYNCMd7LWDY5a3mlik1SySILgsq8S+NMiZPDAKroBPAOF5Lmgc3QOuLDBRqbIJwW6j4AHbx4/o1X20ZT+600YDFZWEb45AONlByx7AUGn0lhjtqU7U2urC2lQMSJpAqEEOZRFOnRYPJtWQewYJ5AmkKEwWzBWilvHvEErSOqs+iUBC+MsFCqigBThWBweJIRLwl7oS3lnB5OhklW/wBoIFBUEh5rh24kgfzXLnxxVlbD3ngWOGCRjBNoRRHOrxsWCgEIXVVk5fiE1qbr7vz6zNdlAFlmkgijcuimV3dpWbSup8OVXgAq6jzc4lF3ZpKhSRFkRuauoZT6weBoMprmjZ/8rz8vl+09Xy26nR8bSeS2PYmekt/UYXOFX0RmP11T0u5N7Z7ejvrpE8na6MjzRnMSBycl89aNRnm3Ad5oOgKQQP0e1JE46Z7dZcdgeJ+jdv0leIf+HT5GBAI4g9tIbRc7VnYcQtrbpnuYyXLFR6Sugn9Ggf0UUUCPfNQbQoThZJbeNvgNPEsgPo0Fs+jNYYmkvssGeG0Pm6crNOPy9fnRRHsxh255UcD9732olW3iYZR7qLWDyKrqkwe8FkUEduaf0EX3sZbPZ5hto1RpStvDGgC5eU6eGORC62LfmkmnWxdmC3gSIYOkcSBjU5JLtjsyxJx2ZxWvtrYbTyQypKYpIC5Tqq6EuukllPHIXIBBBw7d9YS9+hPVtbgegywN9BEoP0igeVjnnVFZmIVVBZieQAGST6AKS/vpKe/2l1F+cI+mT6bcyED4QFK95N8LKWFIRcxYmlVHXV1hGMvKrR+f10Qx4xzkFAy2LE4jhkZMvcStNISpzGHik0D0FUEUWfX31IKil7vQ8jw+T21zIOkPF06BG9yl4e7FXI5HIQjq9+KYBb+Tmba3Hcoknb+0eiUH9Fh66BTskdS2/wCY332toVI7/blvAQJpooyeQd1Vj6gTk/NSWDcGMgCee5nAd5Apk6NA8jOzkLCEzku/nE8GI5VsWe762WtrcRLH1mZeiRXxgnSskYX0eeGPDnQfcu9Oo4t7a5uD3hOjj9fSTFAw+Bqos7a6lnjluFhhSPUVjR3kcsw09ZyqKABngFPrpfujvo926Ky2xDw9Nm3nMpj4xgRzAxroY6zjic9G/dUtoCqu2SfvpvD8VB7B6tGortvdl0lnubREaS4jEc8LEKJlUMFZJMdSUBiMnKsMA484BXfi0ebfeu3+qaqy3gAbbs/cb+T25q0vARC1jJeW94PJpWMJRJSEZ8dKCUz54HDiuedVbvB1duT47L+TH/nmguDw/N95rfICk3EPVAwB7jNkAdmO6vfAnx2BOPz7gf8ATSsPh2YtsO0LEljNCST2kwzZJ9P7aweBjbsEOxZUmkCs08ypGvGV8pFwjjGWdsk8FBoEPgaf7iuByzfbLxxHE+UxkgfMCa6EFVX4HvBhLZoJ7s4cnWkHZG2kqJJO+TSzKByUO3aeFq0BS7be2kto9TEajwRSQNTcO3sUEjLcgDTGtR9kQmYTmNDKFChyAWVQScKT5vEnljNAp2TYtJpLhtCOZCzjSZpz+P0Z6yxp+KG48F4YQFt7Gm9+HB7N/wD+v1UzpRtOYx3EchSRkEcqkohcgs8BAIXLclJ4Ds9VAn2JIGv5yqCTEzAPkt0a6XV108o2MkfE8SwcZ4AVKTZRl9ehdf5WkauWOeM8sj56jWx45Y2iQtIY+nk0a10MyGOVjlcKdIbTjUM5DHiNJqV0ES3sjFpbstqsiTXLLCiwknTnJllii1BFdYxI+RpyVGTTPc7az3FnG0oKzrmOZSAGWVODZXszwYDucVvy7MRp0mOS8aOi8eqA5QscfldRRnuz3mvLTZaRyzSLqzMys4z1dSqE1AdhKqoPwRQbleEV7RQR65i8g90jz5Jk9LHxIiB/novyUB89PNC5ZcFSHy7rMX8plP8AOXUwHwYiIB7In1k07YcKjng/shDZdCudEVxdxrnidK3MwXJ7Tjhn0UEkooooNDbdg00DKjBZAVdCeQkRg6au3TqUA47Ca+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BlsyQ5aygB70Xo+P6BWpPXhoIhYeD7Z81vEWhaVCiMomlmkxlRjgzlQcdwx81SHZewLe2GLeCKHPPo0Vc+sgcfnrNs2YvDGzDDMiEjGMEqCRg8uPZWzQFFFFAUUUUBRRRQaF86ia3DBtRd9OOQPRvnV82fnrfpBtm5YXAVpJ449ClOhj1a5NTalY6H5DRhTpBDOTkKdL+gKKKKAoopFNvEZWMdkFncHDSEnyeM/nOPPcf0aZP5RTINBt7a2v0KqqDpJ5CVijzgs3aSeyNebN2DvJAP3sLZfk9vHFq1lR1nxjW7EtI+OzU5ZsemseyNhLCS7MZZ3HXmbzj26VHJIweSLwHM5JJLOgKKKKAooooNXaOy4p00SorrnIzzB7GU81YdhGCKXGxuoPeZBcRj+bnJDgfmTgEn1SKxP5Yp3RQJRvVGnC4WS1PfMuI//OUtF82vPoptBcK6hkYMp4hlIII7wRwNfZFKZd0rUsWEQjYnJaFnhYnvZoipY+ug2dpbFhuMdKgfAYcyOq2NSnBGVOBlTwOB3VvUm/e86+93dyg7i0cg+maN3/xV6tneLyuYW+Hbtn6UmUfqoHFFJBLfqfe7SQd/SzRn6Oik+uvf3Sux51op+BcKfo1olA6opP8Au1N/sNx8z2n6szig7ekHOyuh/dz9UxoHFFJv3yf8Ld/+UP8A3V628gHOC6+aBz9WaBxS/bqyGBui1aspkIQHKa16QISRhjHrAORxI4jnWsd51/oLv+7y/so/fOv9Bd/3eT9lB9bso4ibWJVHSOUEzapBGT1ctqY+rJJAwDxpvSP99a/7Pef3ab/20NvYg/mLz+7TH6loHlFI23tT+gvD/VZ/80r6O9A7La7P/gMPtYFA6opN+7svZY3X9q0H13Ga+f3Vu282y0/GTxL7PpKB3RSUzX55RWqeuaV/1dCn1175LfHncW6fBt5CfmLT4/w0DmvGbHE8qSjd6Rvfby5cdoXoYh8xjjEg/t16u5tpnLwiY987PMR6umZsfNQfc29tqpIEySODgpFmWTPxcQZv1VgG2Lqb3i1Ma/0ly2getYl1SH1N0frp1BbqihUVVUcgoAH0DhWSgRLuyZON3M9x3xgdHb+rolPXHokZ6dRQqqhVAVQMAAAADuAHIV90UBRRRQFFFFAUlvtsyR3DqI9USRLISAc5JkBQHOCchDy5E5xkZz7YFzlfJ9GNMmrV+Vp9zxwPJuJ9FakVte+6EvHqMemPidIbh1mXTgnmSeR4DAoGGztqCUHqshBxhgQeSn9WrB7iCOysUO2M2olK4fo1Ypx4OyghOIB5kD5607xb4nEZjU9FHktxTpcv0mnq6jjq8+GPSeHykF+W6zwhTq83OVJzp5jrafTjOM8OVBjj33TQpMUmSFyFAOGKIxTnnV1iAPxijY5VsDexNOropsA4PVGQc/k5yRjjwz3c61ZLK94OeiZgQ2FwOv0TLxJUagHKjJAOlMjjwpldR3WsdG0ZUIoOrhl8nUSAOWMcAfo50Gud6cEBoJckZ6q5/GVTzwTgnu/FOM1kudvmNnDRO3WITQOwKp6xJxzJ48gMZr4Fve5B6SLGVyMZOMtkcFHYI+PaWkwBha+JrK6a2K68Sky8Q5GMo+jDYBADlTgDgB20GxebxCN2VopOoAS2F08VLc88uGM8i3DsrAN7FJwIpM8M5GAOMYYHGTlQxJ4fiEVm8gm6KRA7MWAAZmXILM5cqcHzVYBQw/EGc8Sd7ZsbrEqyYLKqgsCTqOkam48R1s8CTwA40Cd98kTSHRwS4QHAC5ODni3AAHme5u6tu43g0SsnQynSQNQHVOVzn4I4gnspsVB58a9oEa7yHIzFIAcjGk5HE6ck4wSMdUA8WAzWUbxL0cbmOQa5BHjTxUnkzfm8vppvRQIrXebpHQCKQAo7kEdbq4wq4JBJ414+9YGCYJsHtCgjGktnIPHlgY5nI7KfUUCCLewHnBOgBAy6qBxOAfO5Hv5cx2V8nfBePuE/BAx6q94BUcclh28OHzipAy558a9oFQ22dAboXOZmiwOOMMyq5zjqnAOeQ1DuJrRh3wGgFoZc6ck6MAtoV8Aaj34xnmPpkdFAgTeCRonkETDEqKqFG1lCkbuMZ4vkugIIGQO45wT72uV6lvKraowC65TrFM40HJ6pJB5cCewipNRQR+33qJ0hrebUQmcKQuSSDxPLHp7Tj01kj285t0k6NtWsqy6GzhVZmKqTnrBerk/jr6qeUUCYbxExSyCCUiMqAuOs5IU9Udw1Dj219DeHgT0M3CTRwRs4yw14xnGFz+kvfTeigRPvDIOPk8gAUNjSxY9WcleAwG9zXhx4uB2g18S7zsrkGF1VeBDDizExhQhBxnrHq8zwx2ipBRQJrneEpKUMEpx+MoJXzNXPHzZrC28rnBW3mx1c5Q8dSKw5csagCcHiCO/D+igQ2e9QmjmZEZTEVUh+GC3MsOYVeOT+a3aDjPZbaZ5ShjIHSMo55MejUspz2Fgy49K8s02xXtAUUUUBRRRQFFFFAUUUUBRRRQFFFFAUUUUBRRRQFFFFAUUUUBRRRQFFFFAUUUUBRRRQFFFFAUUUUBRRRQFFFFB//9k="/>
          <p:cNvSpPr>
            <a:spLocks noChangeAspect="1" noChangeArrowheads="1"/>
          </p:cNvSpPr>
          <p:nvPr/>
        </p:nvSpPr>
        <p:spPr bwMode="auto">
          <a:xfrm>
            <a:off x="0" y="-887413"/>
            <a:ext cx="2486025" cy="18383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8" name="AutoShape 4" descr="data:image/jpeg;base64,/9j/4AAQSkZJRgABAQAAAQABAAD/2wCEAAkGBhQSEBUUExQVFBQWFxcYGRgYGBYcFxoXHRwXHRgXGBkcHCYeHBokHB0YIS8gJCcpLCwsFx8xNTAqNScrLCkBCQoKBQUFDQUFDSkYEhgpKSkpKSkpKSkpKSkpKSkpKSkpKSkpKSkpKSkpKSkpKSkpKSkpKSkpKSkpKSkpKSkpKf/AABEIAMEBBQMBIgACEQEDEQH/xAAcAAACAgMBAQAAAAAAAAAAAAAABQYHAwQIAQL/xABZEAACAQMBBAQHCQkNBgUFAQABAgMABBESBQYhMRMiQVEHCBQyYXGzIzNyc3SBkbGyJCU1QlJigqHRFRYmNDZDU4SSlKLBw1RjZHWjwoOTtNLwRKTT4eMX/8QAFAEBAAAAAAAAAAAAAAAAAAAAAP/EABQRAQAAAAAAAAAAAAAAAAAAAAD/2gAMAwEAAhEDEQA/ALc27tprcw6YmlMshQqpGsARSyFlB4Mep5uRnPDjgHb2dtOOeMSRMGU5HaCCOBVlOCrA8CpAIPAgUs2i3S39tGv8wHuHPcGWSGIeti0pHxLeis+0NhZcywOYJzjLAZR8chNHkBxjA1cHA4BhQNqKjke+kUc6214UtrhhlQzgxSDJGYpOGeIxpYK2ew8zI6AooooE28m3FgjYAv0mnUNCM2kZxqYhSEGe1sDge44c0p2tslJHGXkjMi9E2jTh1AdgralOAOvgjB6x76bUBRRRQFFFFAUUUUBWG7u1iRnc6VUEk8eXqHEn0DiazVrbQsVmjaNsgHHEYyCCCrDIIyGAIyDxFBj2ZtVJw+kOpRtDB0ZGDaVbkwBxhlOa3aVbu2wEZkEkkpnIkLSCMN5iKBhFVQMKP18aa0BRRRQFFFFAUUUUGhd7W0SdGsckraQzBNHVUkgEl2UcSGwBk9U8K36WbQtEMyEtIjyDo+ocBlUO4DHmMdbBXB6x48aZ0BRRRQFFYbu8SJC8jrGi82YgKPWTwqvB4Wo7zaMVhYsR0hcPclPN0o7ERIw4nq41OMD8lqCcbU22kJVADJM/mQpjW3e3EgKg7XYhRyzkgHzd3ajXFuJHQRvrlRlViwBjkeM4YgZ83ngVk2bsiO3DaAdTYLyMdUjkfjO54n0DkOQAHCtDcg5sY3/pWlmHwZZZJFPzq4Pz0D2iiigQ3g07UtyBxkt7hG9IR4GQnv0lnA+MNPqRXfW2nAB/N29wx/TeBUHqOlz+iKe0HPXjI/x62+IP22q2d2tiyJZW7287IWgiJjkzLCSUXJAJDp6kcL+aaq3xlIvum0bvikH0MP21cu5jZ2dZk/7NB7NKDwbamj/jFs+O2SDMyf2ABN8wRgO+sthvXaTcI7mFmzgrrUODx6rITqB4HgRnhTWubdz7VW3tkR1VlNxfAqwBUjE/Ag8McqDom5jJeMgcA5J9A0OPrIrZpBPujbBk6PVbZY8IJJYQ3VbhpjdVz+NyPm1E/Cdtq62RaRz29zJJqnWPROsTrpKSNwYIsmcqObGgsuiolu5tPaFxZwXGbRumjSQromjxqAONWuTPrwPVW9tHbVzbwSTS28RSJHkYRzsW0qCxwHhQZwDwzQP6Khm63hI/dCFprezuHRXKHr24OoBWIAaUZ4MvH004feKRQS1jdgDiT9yt9m4JoHdFRHYXhPtLwMbdbmQJjVpgkOCc4BwDx4Gmg3rj7Yrsf1S6P1RmgdUVGdm+EayuC4geWYxkBxHbXTFSc4DYi4Zw30Gt870RfkXX9zvP/wANBs7Dt2jtokcYZUUEcOBx6K3qiewd+rSSFRC9xcKnULpa3bDUoGQSIjg4I4Z7RW3db828SNJIt0iKCWZrO7CgDmSTFgCgkNFRnZ/hCtbiPpIBczR5I1R2tyy5HMZ6Osl5vtFFE0rQ3YRFZmY28qhVUZJOoDsBoJFRUW2Hv4LyHpra0uZYySA33MgJHMYecNz9Fbdzt64RHc2bKqKWOqaHOAMnGktx50D6ioLudv8Az7VheW2t4o1SToz00zk50q2dKRYx1h+N2U9Nlft51zbx9/R27FvmZ5iP8FBubRgJntiASFdyTjgAY3Az3cSBW9LKFBLEKBzJOB9JqofBrt272ncXKXd3JogkRFRCsOsEXGRmIK5bKK3BuStzqy4N07RDq6CNmH47jpH/ALb5b9dAq214Utm2vB7pGbsWLMjE93UyB85Fb3T3s3mxx2icetIRLN80aHo1PpMj/BqlvGNGL+2xw+5/9R8V0KvKgU2W7UaOJJGe4mByJJiGKn/dqAI4/wBBV+eudvBV/KSH4y59lPXUFcybhLp3qUDgBc3Q+bTOMUHR22oy1tMASCYpACvnAlTxHprFu04NlbEAAGCIgLyA0LwHopiaR7lHFlHGePQGS3z2kQSPEpPpKoD89A9ooooEW0V6PaFtIOUqyW793BTLH6iNEg7jqOeOKe0l3v1C0eVRloCs4H5XREOyZ7NSBlz+d3U4R8gEciM0FDeMr7/Z/Fy/aSri3L/Btn8mt/ZpVPeMr7/Z/Fy/aSrj3QXGz7Qd1tB7NKBvXOO5bfwwfPbdX32biujq5v3R/li3yu9+zcUHQl958Hxh9lLVceMWudlRei6jP/TnH+dT3ae8cELhXuII9Le6B5Y1KqUYqSGYEZbT9NQLw+XaSbIUxurjyiI5UhhgrJjkaCXeDR87Isvk8Y+gYrc30Gdm3nyW49m9aHgx/A9l8Qlb++Z+9t58muPZvQQPxcvwXN8qf2UFWhd+9v8ABb6jVYeLn+CpflUns4Ks+6PUb4J+qgprxavebz4cP2ZKukiqY8Woe43h4efF6/Nf/wCfNV0Ggpnxf/4ztT4yL7VzVykVTXi/fxnanxkX2rmrlNBV/i9fg2f5ZL7OGpX4SvwRe/J5PqqLeL6B+51xjiPLJcerRDipT4S/wPe/J5PqoI14v5zsj1Ty/wDZUt39/BV98luPZvUQ8Xz8EH5RL9UdS/f38FX3yW49m9BGfAN+Bo/jZvtVM9uuDZzkHI6GXl8Bqg/gOukj2JGXZUHTSDLEAZL4Aye0ngBTnZ1+/kjwuihTDdMjB9RKoxU60KjTnWCMFu0HBxkIp4t5+99x8o/046ts1Ufi3n7guPlH+mlW2aChfAjJm/uiO25Q/N0d/V91Rni/l/Kr7SAVMkWs9y4usEcfytI+erzoOefGNOdo2w/4cfrkkroUVzv4xp++Vv8AJh7SWuhoXyoPeAfpoPuuY9y2xvUPldz+vpq6crmPcw/wqHyu5/1qDpykW5hzal/6Se6f0jVcTEA+kDA+antJN2E0eUxDzY7qXT6BIEmI+ZpWHoxigd0UUUCbesa7foc48odIT8Bj7rj09EJKc0n3hHWtT2C5TPoysgH6yB8+O2nFBQnjK+/2fxcv2kq5t1f4ha/J4fZrVLeMoPum04fzUnH9If8Az56undQ/cFr8nh9mtA1rliOznk3juY7Vwk7XF6EYnH9PqGewldSg8MEg5HMdT1zVusrfvtkC8G8pvtOfytNxp/Xig31jttMWZowJDggtOzMpidAJfJ4dCykHS2ku+WOpm4mtCS2ihnaZTb5UujtcW/TWUkkhR1VZI4F0yKGOrUiFMBQCM1KLPd0RRMt1spmnjhDzP5e69LqWdmYLESvW0TdXhz9NZtv2lpb2Wq72XfxWxdWIW9EketuT6fKTxOeZFBGTs8Ro4+4pNLdIHjUkzcdfR2ji1x0eRoMerHEpqAJxnmkXJGmyfpAQI/KSttGe0OqzxiJmzxzq1aTgDBzLdhbTj8ljaztttrblfc+ieF1wCQcB5Wxxz2Vk2jtvVBKsybfWFo3DkwWhXoypD5IUkDTnj2d9BBNjbQ6K2h4W8ChihW3uwnTHzA8wF/G3nDVqGMBQc6eAZS7xTokhE0uI2zI4vNWhCAxiRTtCVZQVOAwRmXVwyy4phuXtS0hgZdnHbLxGQsxS0tpgHKqCpboWIOkLwz9dO220pU632knAjMmy04A88aIOGcmgiuxre5sppI7W3ntDNGjrEtzDKx06gZi3QSAqNSDo+qT2ZzwZQ7zbQPRssl26SLlNOvMzdUh42/cxtKgBjoI5HOcDraO6keybdJRBemZGKlxNs6SYAgHSciPC8zTaXauzOOq42bk9smyZFP061OfnoI1uld3Vikxjhu7eZ5VFw8keUkyXMaQqbbqzHpFwGIDahwOoASCTwj36atRkyhB0m3TKR5B+6gdJjYrqIIwpAHHma0NibC2bE0rHauz7jpSp+6InGjTnHRnylSvMf2FxjFY96NnWhhZ4dobPDojnTAZRLMdJ0xsWuJDICeGkjjnHKgybq70jZytDatMsEuJ0a6tYw7sw0sQTdQr0QCxnUMjrNxGBTDa3hHN5bNbSzW6LNE6zMsUj9ATgaR0cz9LkkjWoAGB34rO2wlgW2aBblVIMIN3ezQx5aMyB43jbpFGI9JAVFbIGAQMZJN1W6ArE+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NZCD6+fpoIh4KdsjZEE0V0h1yTqB0ctrINWhcKcTZGe/GnvIqef/AOs2Q1a+mj6PHSZiZuj5EaimociOK5HGq03f3ZaaEC6tRD0eYwYrC6kjnUADpJTbypqcFTg8OZPHPDbbwfQCNV8omj0ggP8AudtQMMgjmZdAx5w0gcVGcjIIavgxum2bPObuG5i6SaJ1HQTksnR3oHBUP4xXge4/knF1bD3nt7wN5PIH0Y1DS6sNQypKuA2CORxg4OOVUJZ3EMaRiSzkSQM3VS0jIGBgM3lCzSOpXBAOgDJwOGqrL8Fu7qH7uCiPUskUaIpRDGHAMrR9LIodujUdU6cIMcxgK58Y78JQfJh7SWuhbX3tfgj6hXPfjHj74wfJh7SWuhLQ+5p8FfqFBlrmLcwfwqX5Xcf61dO1zLuTw3rGf9ruvqnoOmqSbp8YZJO2W4uG+YSuif4ET9dO6RblfxQfHXP0+UTZ/XQPaKKKBNvL/wDTDkPKocnsGNRH0kBfWwpzSXfE4spH/ojHN2fzUiSYGe06MU6oKF8ZY+7Wfxcv2kq4dy/wbZ/Jrf2SVUPjLn3Sy+DP9cVW9uX+DbP5Nb+ySgcmub92/wCWLfLLv6pq6Qrm3ds/wwb5bd/61BcW8crdPcqp861jDDhxGjaRAyeXWVfopL4Yxnd4nu8mP+JP20826V8quSxIPksWkAczp2lkf2dR+ak3hdT+Dj+hbb7cQoGXgbP3jtPgye1kpttCyKbLmjfBIgnzjOOKue3j20o8C5+8dp6pfbS1Jd5B9x3HxMv2GoK28XAfe64+Un2cVWrd+9v8FvqNUx4EptGw9oMM5VpW4c+ECkY48+FWnPeyyo6oogdeLCUB+oQ2CojfBJII4twIPAjGQqrxajhL7PfB9U1W+21VaPXCDcAnSOjZCCRnPWZguBjBOfpql/F12XHMt50qBwrQYVslOUvEp5rHuJBx2Yqe7R39leS+hs4owbCMtK8xbSSFdlWONPOB0kZLrjuNBX/ge2V0t/tKPWUUNxwqMxHSSgAM4IX16c92Kmm+O5Vuk1lJHHDrM3RZnWR1yVaUTMRIrMymIgAtg68HkCIX4CNm+WSX80kkyEtGWEMjRhtZmYglcPgEcMMKgm8YJ25LGzNIq3rIBIzP1RLpCkuSSMcOJoL12LG+0JkjvmtrqKG3hn0iLqvJN0igyKzuuqMJJy59KDgYxWXfjcawTZt5IlnbI6W8zKyxICrBGIIIHAg1EfDJsS2t9j28ttFFG/TQgSpGkcjKY5DksoDccAkd9YvB7ZSXmwLqSa6uiw8pT35mUxiJToKSalxxPEAHjzoPvwHbm2d3s2SS4topXFw66mXJ0hIiBnuyT9NSnevwZ7OisLuSO1RHS3mdWVpBhljYqQNWOBANRLwBbxtFavEYsxeUoDIHGpZJgqoChAymVAyCSM8sZItXfb8GXvyW49k9BXXgqM0sMVzbWdskcayRBPKJFJmbo+mmbMLnLCOJQNXABuJzwnl5tTaCoxWzgyAcfdRxnHAkdAOHz1GPF/8AwOPjpf8Atqwto+8yfAf6jQUn4EtmtfwXBnubwGN0C9HczxgBgxPBWA5+irJbwfL+LfbSX+tyH7WagHi0+9Xvw4fsyVdVBzxuztW9uBel9oXgFuzqmJOeIbuQFiRx4wrw4ZBNX1sbZS20EcKFisa4BY5Y9pZiAMsTknh21Ru4UCn92stgq8pUY849FtBSCezqkn5qv4UHPXjIfx+3+T/6j1fuzPeY/gJ9kVz94xx++UHyYe0lroHZnvEfwE+yKDZrmXdb+Vn9dufrmrpquZN1/wCVn9dufrmoOm6RbktmyRuWt55Md2uaVyp9I1Y+amu0LwRQyStkiNGcgc8KCTj08K092bUx2kKtgsUDMRyLv13I/SY0DSiiigRb0N0oS0UHNySGI/EhTSZXJ7Dgqg/OkU8gae0l2r1b2zfsbp4v0mQSD5sQt+qnVBQ3jLL7rZH8yb646uDcv8G2fya39klU/wCMs3u1mPzJvtR/sq4Ny/wbZ/Jrf2SUDaeYIrMxwqgknuAGSfornbY+z7iLeFr821x5L5VPIJDGyKUfpQrAyaRx1A8SK6C2qmYJR3xuP8Jqs94ESTae74YB1aKXIYAg+5RkZB9ODQbe1N7BLrmS3YpcwJFG8ktmgBCXZ19afIGJQOXIsOeAUG9u+wvtltatGtorxwMJLh5OMepGSRVihkDKxQr5w48OfCpbt/dy3E9yywQDFujtiOME+57QGeXE50f2fRS/wjbDt4N3bjoYYodUdsW6NETURLERq0gZwSefeaDa8EF40OzrS2kiYBlleOYFDFIpdpMDra1bDcmUeaeNTXbozaz/ABUn2WqFeD18bP2P6RKv/Tmb/tqcbXXNvKO+N/smgqfxerRJdm3ccihkeUoynkVaJQwPoIJFWpHs2OGKQRrpBDE8SSTjHEkkngAB3AACqx8W/wDiNz8ePZpVsXXvbfBb6jQUv4tPmX3wrf6pqY7GX7r3l+APZXFLvFo8y++Fb/VNTrd9gb/eL1R+ymzQI/Fo8y+9dv8AVNVc7wDO8E//ADB/bmrG8Wjzb712/wBU1Vxt4/wgm/5g/tzQW14dpg+w7dgoUNNAQo5AGKU4HoFY/A//ACbuvXdeyWsnh3h0bDt1JB0zQDI4jhFKOB7q+PBB/Ju69d17JaCOeBU4s5z/AMds/wDXKo/zq6N9fwZefJbj2T1TXgT/AIjc/Ldne3jq5d8/wbeY5+Sz+zegh/i//gcfHS/9tWHfj3J/gN9RqvPF+/A4+Pl/7asO+HuT/Ab6jQU54tXvV78OH7MlXVVK+LV71e/Dh+zJVtQbwWzsUS4hZgcFVkQsCOBBAOc57KCkNwZFB2yrIGLPKFJ/FPRX5JHrGV/Sq/hXP+4sJJ21Jw0xvKzZOOBjvl4cO8jPozV5PtuNYkdifdMaVALOxIyVVVyWI45xywSeAoKE8Y4/fKD5KvtJq6B2b7zH8BPsiudvGDuBJtG3dc6Ws4mGQQcGScjIPEcK6J2Z7xH8BPsig2a5l3XH8LP69c/XNXTVcy7sfytPy65+uag6WuItSMuAdQIweXEY4jupZui+bC2znIhiU55hlUKwPpDAim9I9zj9yn0T3Y+i5nH+VA8ooooE+87aY4pO1Lm2we7pJUhb/BIw+enFJt7D7gnyqy/9VBTgUFEeMsnutke9Jh9Bi/bVu7kNnZlkf+Ft/ZJVT+MxzsfVcf6FTDWq7I2Z0k/RK8NtHpIJDlokPBVILOFVtKkMpJ4o3DASveHbaxRuie6TlDoiVWdiTkKWRAWCZ5sRjANR+23Xs1EBkjvXktk0xys18WHVCsVCsdOoDkABTXZNq0cYjs7dLeL8ubVrY9r9EMO2eHGR1b0U7skkC+6sjtnmiMgxwxwZ2OefbQRqTYdncaGWaZ+kJiytxK2cRzZRsscEK0ncQW9NbG1txo7m3a3lnuWhYKCmtMYUgrx0auBA7a+trW2No2bovnGYSFRzCxHoy57lJYAnlrx+NWO529dzxObK2HWDiKaWVFQnrBZQihmKZAYAgahjlmg0N3LJYbfZ8S50w3NzEueeEW9UZPbwWpfejMbjvVgPnBqA7M2dMNn2UKOFlW7uELM7Ny8uDEuoRmJwesApOc9XsbruOze+m0Ynm3kmuQ+t5ppCeznQQ7xbm+4rkf78H6Y1/ZVtXK5Rh3qR+qodD4KbdXLLPcx6sFkgdbeNiO0pCqjPp51kurC32dLA5mlRXMiM01zO6n3NmAxI5UHK8MAH6aCBeLQ/C+Hptz+qanewV07Q3iU/kxt6OMUx/wA6i/gD2gtmbs3Cyp0gg0+4zMWK9LnARDyyPpqS7sXSS7R2+6atDRQEaldD7zJnKuoYdvMemgS+LVIAt/ngB5Ocnlyn7arreXq7fnPdfuf+sTVjeLQOF/8A1f8A16rnfA/f64+Wt7Sgtvw7lTsOApnR00BGeenopcZ9OMVj8DY1bu3KjnquR85iX9te+HCMrsG2VgQwlgBB5giKXNHgQ/AFz8ZceyjoI54En+47od15s0/TcIP8quvetSdn3QHM28wHr6Nqo7wMS6bK9bSzabnZh0qMscXAOFHaTVu7Z3mD200Yt7zW0UiqPJZiCxUgDKqRzoI14vMmdkMPybiQf4Yz/nVl3C5Rh3qfqqqvA3cnZ9g8N5FcQSG4dwGtrkjSUiGdSxlcZU9vZU7bfexIObqFDg8JHEZ+h8GgrHxaX9zvR3NAfpEv7Kmt3BG1lDEViMjySRKXjidsRmVpCgdSpbRG2CQQCwJB5GA+LZcqpvgzKpPk+ASAT7/nAzxqaWmw4NoXLrMDLFAZk0DIUSNLIzhnBB6yMg0A8dJ1DGnIQuC22bFBEjiKWR5IJHkgdVaaKQMZFcBwI+jIOoZVQhB6uohbE2NulZh3EKXFrMANaieYPpOdJyJGRlODxUniuDxGBpby+DlGlt3t2lSRTIil3llSMGNyCNZZo+sqDKkDswc4Opu3eyJEekAjltFZwufMVG0XlsO+HAiljHYJogOCCgp7wr3nSXMIzkwRyWx5Z9xublFzgAe99Gfnrp/ZMmq3iPfGh+lRXMHhZ2V0d30gHVme7J7BrW7uUbh8ER/TXTewf4rB8VH9haDfNczbDOne45/2+4HD0tL+2umDXNGz/wCV5+Xy/aeg6YpHuaPuZh3XN6PourindJN2IijXcWcql1Iy+qVY52H9uV/ooHlFFFAk3yRvIpHXi8Om4Ud5hZZdP6QQr+lTeCYOqsvFWAIPoIyP1Vh2oyCCUynEYjfWc4wmk6jns4Z41q7qq4sLUSAiQW8IcEYIbo11AjsOc8KCofGZ52H9Y/0Kk8U8bWOzlm0GCC2s5JVkClHMyrCiMp4MBGZ2x39GaS+HDYsu0ri0gsl6eSLpulCEYi1dFp6Vs6UzpbAYgnHKpH4ONls8UXS4KwxpnByjSmFI0A4DKpaiP0Frh+1aB7Z7nhYmVZZICS+jyd5kVIyTpURO7x6gvMhRx5AYzW5+6yQjolka6nycIGiMp+FpCqqj8pseskgHJ+9a2/oVx+Tx0Y7tGdOPRjFb9tZpGumNFRe5VCj6BwoI1t60mCBzKBcSt0KBc6UWRWXTH2tpJEzMcFugzgBVAk1rbLGiog0oihVHcoGAPmFR/aVwZNpWyAnRCxLY5NJJDcaQfgorHH+9WpLQQ/ZfFbX/AJhe/XtAVMKh+yo+ra+jaF8fpbaH7amFAUm2z/GrL4yX2MlOaT7XXN1Z+h5T/wBGQf50Diqv2T+Fd4R/uoPYPVoVV+xzja28BxnEUHsX/ZQIPFo82+9dv9U9Vvvg339ue37tf2lWR4tHm33rt/qmqs95j9/Lj5dL7ZqC3/DsuNh24L9J7tB1851+5S9fPbnn89fPgR/AFz8ZceyjrF4af5PWfxlt7CWtjwKD+D8/w7n2aUEV8ChxaXfyzZQ/+5SuhAK598DP8Rue/wAu2X/6mL/910EKD2vMV7RQI94tnRzaYehid5M9aSNHEaDGp8MCCeKgDvYEggGs2zYbe0WO0hXTgZCIucAk5kfAwuTnrHGTnGaw3F8I57mUgsIookAHMyEyOY1/OYNCMd7LWDY5a3mlik1SySILgsq8S+NMiZPDAKroBPAOF5Lmgc3QOuLDBRqbIJwW6j4AHbx4/o1X20ZT+600YDFZWEb45AONlByx7AUGn0lhjtqU7U2urC2lQMSJpAqEEOZRFOnRYPJtWQewYJ5AmkKEwWzBWilvHvEErSOqs+iUBC+MsFCqigBThWBweJIRLwl7oS3lnB5OhklW/wBoIFBUEh5rh24kgfzXLnxxVlbD3ngWOGCRjBNoRRHOrxsWCgEIXVVk5fiE1qbr7vz6zNdlAFlmkgijcuimV3dpWbSup8OVXgAq6jzc4lF3ZpKhSRFkRuauoZT6weBoMprmjZ/8rz8vl+09Xy26nR8bSeS2PYmekt/UYXOFX0RmP11T0u5N7Z7ejvrpE8na6MjzRnMSBycl89aNRnm3Ad5oOgKQQP0e1JE46Z7dZcdgeJ+jdv0leIf+HT5GBAI4g9tIbRc7VnYcQtrbpnuYyXLFR6Sugn9Ggf0UUUCPfNQbQoThZJbeNvgNPEsgPo0Fs+jNYYmkvssGeG0Pm6crNOPy9fnRRHsxh255UcD9732olW3iYZR7qLWDyKrqkwe8FkUEduaf0EX3sZbPZ5hto1RpStvDGgC5eU6eGORC62LfmkmnWxdmC3gSIYOkcSBjU5JLtjsyxJx2ZxWvtrYbTyQypKYpIC5Tqq6EuukllPHIXIBBBw7d9YS9+hPVtbgegywN9BEoP0igeVjnnVFZmIVVBZieQAGST6AKS/vpKe/2l1F+cI+mT6bcyED4QFK95N8LKWFIRcxYmlVHXV1hGMvKrR+f10Qx4xzkFAy2LE4jhkZMvcStNISpzGHik0D0FUEUWfX31IKil7vQ8jw+T21zIOkPF06BG9yl4e7FXI5HIQjq9+KYBb+Tmba3Hcoknb+0eiUH9Fh66BTskdS2/wCY332toVI7/blvAQJpooyeQd1Vj6gTk/NSWDcGMgCee5nAd5Apk6NA8jOzkLCEzku/nE8GI5VsWe762WtrcRLH1mZeiRXxgnSskYX0eeGPDnQfcu9Oo4t7a5uD3hOjj9fSTFAw+Bqos7a6lnjluFhhSPUVjR3kcsw09ZyqKABngFPrpfujvo926Ky2xDw9Nm3nMpj4xgRzAxroY6zjic9G/dUtoCqu2SfvpvD8VB7B6tGortvdl0lnubREaS4jEc8LEKJlUMFZJMdSUBiMnKsMA484BXfi0ebfeu3+qaqy3gAbbs/cb+T25q0vARC1jJeW94PJpWMJRJSEZ8dKCUz54HDiuedVbvB1duT47L+TH/nmguDw/N95rfICk3EPVAwB7jNkAdmO6vfAnx2BOPz7gf8ATSsPh2YtsO0LEljNCST2kwzZJ9P7aweBjbsEOxZUmkCs08ypGvGV8pFwjjGWdsk8FBoEPgaf7iuByzfbLxxHE+UxkgfMCa6EFVX4HvBhLZoJ7s4cnWkHZG2kqJJO+TSzKByUO3aeFq0BS7be2kto9TEajwRSQNTcO3sUEjLcgDTGtR9kQmYTmNDKFChyAWVQScKT5vEnljNAp2TYtJpLhtCOZCzjSZpz+P0Z6yxp+KG48F4YQFt7Gm9+HB7N/wD+v1UzpRtOYx3EchSRkEcqkohcgs8BAIXLclJ4Ds9VAn2JIGv5yqCTEzAPkt0a6XV108o2MkfE8SwcZ4AVKTZRl9ehdf5WkauWOeM8sj56jWx45Y2iQtIY+nk0a10MyGOVjlcKdIbTjUM5DHiNJqV0ES3sjFpbstqsiTXLLCiwknTnJllii1BFdYxI+RpyVGTTPc7az3FnG0oKzrmOZSAGWVODZXszwYDucVvy7MRp0mOS8aOi8eqA5QscfldRRnuz3mvLTZaRyzSLqzMys4z1dSqE1AdhKqoPwRQbleEV7RQR65i8g90jz5Jk9LHxIiB/novyUB89PNC5ZcFSHy7rMX8plP8AOXUwHwYiIB7In1k07YcKjng/shDZdCudEVxdxrnidK3MwXJ7Tjhn0UEkooooNDbdg00DKjBZAVdCeQkRg6au3TqUA47Ca+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BlsyQ5aygB70Xo+P6BWpPXhoIhYeD7Z81vEWhaVCiMomlmkxlRjgzlQcdwx81SHZewLe2GLeCKHPPo0Vc+sgcfnrNs2YvDGzDDMiEjGMEqCRg8uPZWzQFFFFAUUUUBRRRQaF86ia3DBtRd9OOQPRvnV82fnrfpBtm5YXAVpJ449ClOhj1a5NTalY6H5DRhTpBDOTkKdL+gKKKKAoopFNvEZWMdkFncHDSEnyeM/nOPPcf0aZP5RTINBt7a2v0KqqDpJ5CVijzgs3aSeyNebN2DvJAP3sLZfk9vHFq1lR1nxjW7EtI+OzU5ZsemseyNhLCS7MZZ3HXmbzj26VHJIweSLwHM5JJLOgKKKKAooooNXaOy4p00SorrnIzzB7GU81YdhGCKXGxuoPeZBcRj+bnJDgfmTgEn1SKxP5Yp3RQJRvVGnC4WS1PfMuI//OUtF82vPoptBcK6hkYMp4hlIII7wRwNfZFKZd0rUsWEQjYnJaFnhYnvZoipY+ug2dpbFhuMdKgfAYcyOq2NSnBGVOBlTwOB3VvUm/e86+93dyg7i0cg+maN3/xV6tneLyuYW+Hbtn6UmUfqoHFFJBLfqfe7SQd/SzRn6Oik+uvf3Sux51op+BcKfo1olA6opP8Au1N/sNx8z2n6szig7ekHOyuh/dz9UxoHFFJv3yf8Ld/+UP8A3V628gHOC6+aBz9WaBxS/bqyGBui1aspkIQHKa16QISRhjHrAORxI4jnWsd51/oLv+7y/so/fOv9Bd/3eT9lB9bso4ibWJVHSOUEzapBGT1ctqY+rJJAwDxpvSP99a/7Pef3ab/20NvYg/mLz+7TH6loHlFI23tT+gvD/VZ/80r6O9A7La7P/gMPtYFA6opN+7svZY3X9q0H13Ga+f3Vu282y0/GTxL7PpKB3RSUzX55RWqeuaV/1dCn1175LfHncW6fBt5CfmLT4/w0DmvGbHE8qSjd6Rvfby5cdoXoYh8xjjEg/t16u5tpnLwiY987PMR6umZsfNQfc29tqpIEySODgpFmWTPxcQZv1VgG2Lqb3i1Ma/0ly2getYl1SH1N0frp1BbqihUVVUcgoAH0DhWSgRLuyZON3M9x3xgdHb+rolPXHokZ6dRQqqhVAVQMAAAADuAHIV90UBRRRQFFFFAUlvtsyR3DqI9USRLISAc5JkBQHOCchDy5E5xkZz7YFzlfJ9GNMmrV+Vp9zxwPJuJ9FakVte+6EvHqMemPidIbh1mXTgnmSeR4DAoGGztqCUHqshBxhgQeSn9WrB7iCOysUO2M2olK4fo1Ypx4OyghOIB5kD5607xb4nEZjU9FHktxTpcv0mnq6jjq8+GPSeHykF+W6zwhTq83OVJzp5jrafTjOM8OVBjj33TQpMUmSFyFAOGKIxTnnV1iAPxijY5VsDexNOropsA4PVGQc/k5yRjjwz3c61ZLK94OeiZgQ2FwOv0TLxJUagHKjJAOlMjjwpldR3WsdG0ZUIoOrhl8nUSAOWMcAfo50Gud6cEBoJckZ6q5/GVTzwTgnu/FOM1kudvmNnDRO3WITQOwKp6xJxzJ48gMZr4Fve5B6SLGVyMZOMtkcFHYI+PaWkwBha+JrK6a2K68Sky8Q5GMo+jDYBADlTgDgB20GxebxCN2VopOoAS2F08VLc88uGM8i3DsrAN7FJwIpM8M5GAOMYYHGTlQxJ4fiEVm8gm6KRA7MWAAZmXILM5cqcHzVYBQw/EGc8Sd7ZsbrEqyYLKqgsCTqOkam48R1s8CTwA40Cd98kTSHRwS4QHAC5ODni3AAHme5u6tu43g0SsnQynSQNQHVOVzn4I4gnspsVB58a9oEa7yHIzFIAcjGk5HE6ck4wSMdUA8WAzWUbxL0cbmOQa5BHjTxUnkzfm8vppvRQIrXebpHQCKQAo7kEdbq4wq4JBJ414+9YGCYJsHtCgjGktnIPHlgY5nI7KfUUCCLewHnBOgBAy6qBxOAfO5Hv5cx2V8nfBePuE/BAx6q94BUcclh28OHzipAy558a9oFQ22dAboXOZmiwOOMMyq5zjqnAOeQ1DuJrRh3wGgFoZc6ck6MAtoV8Aaj34xnmPpkdFAgTeCRonkETDEqKqFG1lCkbuMZ4vkugIIGQO45wT72uV6lvKraowC65TrFM40HJ6pJB5cCewipNRQR+33qJ0hrebUQmcKQuSSDxPLHp7Tj01kj285t0k6NtWsqy6GzhVZmKqTnrBerk/jr6qeUUCYbxExSyCCUiMqAuOs5IU9Udw1Dj219DeHgT0M3CTRwRs4yw14xnGFz+kvfTeigRPvDIOPk8gAUNjSxY9WcleAwG9zXhx4uB2g18S7zsrkGF1VeBDDizExhQhBxnrHq8zwx2ipBRQJrneEpKUMEpx+MoJXzNXPHzZrC28rnBW3mx1c5Q8dSKw5csagCcHiCO/D+igQ2e9QmjmZEZTEVUh+GC3MsOYVeOT+a3aDjPZbaZ5ShjIHSMo55MejUspz2Fgy49K8s02xXtAUUUUBRRRQFFFFAUUUUBRRRQFFFFAUUUUBRRRQFFFFAUUUUBRRRQFFFFAUUUUBRRRQFFFFAUUUUBRRRQFFFFB//9k="/>
          <p:cNvSpPr>
            <a:spLocks noChangeAspect="1" noChangeArrowheads="1"/>
          </p:cNvSpPr>
          <p:nvPr/>
        </p:nvSpPr>
        <p:spPr bwMode="auto">
          <a:xfrm>
            <a:off x="0" y="-887413"/>
            <a:ext cx="2486025" cy="18383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4040" name="Rectangle 68403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pPr>
              <a:lnSpc>
                <a:spcPct val="90000"/>
              </a:lnSpc>
            </a:pPr>
            <a:r>
              <a:rPr lang="en-GB" sz="2200" b="1">
                <a:latin typeface="Arial" pitchFamily="34" charset="0"/>
                <a:cs typeface="Arial" pitchFamily="34" charset="0"/>
              </a:rPr>
              <a:t>British Psychological Society Code of Human Research Ethics</a:t>
            </a:r>
            <a:br>
              <a:rPr lang="en-GB" sz="2200" b="1">
                <a:latin typeface="Arial" pitchFamily="34" charset="0"/>
                <a:cs typeface="Arial" pitchFamily="34" charset="0"/>
              </a:rPr>
            </a:br>
            <a:endParaRPr lang="en-GB" sz="2200"/>
          </a:p>
        </p:txBody>
      </p:sp>
      <p:sp>
        <p:nvSpPr>
          <p:cNvPr id="68404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4035" name="Rectangle 3"/>
          <p:cNvSpPr>
            <a:spLocks noGrp="1" noChangeArrowheads="1"/>
          </p:cNvSpPr>
          <p:nvPr>
            <p:ph idx="1"/>
          </p:nvPr>
        </p:nvSpPr>
        <p:spPr>
          <a:xfrm>
            <a:off x="480060" y="2872899"/>
            <a:ext cx="3182691" cy="3320668"/>
          </a:xfrm>
        </p:spPr>
        <p:txBody>
          <a:bodyPr>
            <a:normAutofit/>
          </a:bodyPr>
          <a:lstStyle/>
          <a:p>
            <a:pPr eaLnBrk="1" hangingPunct="1">
              <a:buFont typeface="Wingdings" pitchFamily="2" charset="2"/>
              <a:buNone/>
              <a:defRPr/>
            </a:pPr>
            <a:endParaRPr lang="en-GB" sz="1900">
              <a:latin typeface="Arial" pitchFamily="34" charset="0"/>
              <a:cs typeface="Arial" pitchFamily="34" charset="0"/>
            </a:endParaRPr>
          </a:p>
          <a:p>
            <a:pPr eaLnBrk="1" hangingPunct="1">
              <a:buFont typeface="Wingdings" pitchFamily="2" charset="2"/>
              <a:buNone/>
              <a:defRPr/>
            </a:pPr>
            <a:r>
              <a:rPr lang="en-GB" sz="1900" b="1">
                <a:latin typeface="Arial" pitchFamily="34" charset="0"/>
                <a:cs typeface="Arial" pitchFamily="34" charset="0"/>
              </a:rPr>
              <a:t>The moral principles by which we conduct ourselves as psychological researchers</a:t>
            </a:r>
          </a:p>
          <a:p>
            <a:pPr eaLnBrk="1" hangingPunct="1">
              <a:buFont typeface="Wingdings" pitchFamily="2" charset="2"/>
              <a:buNone/>
              <a:defRPr/>
            </a:pPr>
            <a:endParaRPr lang="en-GB" sz="1900" b="1">
              <a:latin typeface="Arial" pitchFamily="34" charset="0"/>
              <a:cs typeface="Arial" pitchFamily="34" charset="0"/>
            </a:endParaRPr>
          </a:p>
          <a:p>
            <a:pPr>
              <a:buNone/>
              <a:defRPr/>
            </a:pPr>
            <a:endParaRPr lang="en-US" sz="1900" b="1">
              <a:latin typeface="Arial" pitchFamily="34" charset="0"/>
              <a:cs typeface="Arial" pitchFamily="34" charset="0"/>
            </a:endParaRPr>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17175" r="26217"/>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15632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4040" name="Rectangle 68403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pPr>
              <a:lnSpc>
                <a:spcPct val="90000"/>
              </a:lnSpc>
            </a:pPr>
            <a:r>
              <a:rPr lang="en-GB" sz="2100" b="1">
                <a:solidFill>
                  <a:srgbClr val="FFFFFF"/>
                </a:solidFill>
                <a:latin typeface="Arial" pitchFamily="34" charset="0"/>
                <a:cs typeface="Arial" pitchFamily="34" charset="0"/>
              </a:rPr>
              <a:t>British Psychological Society Code of Human Research Ethics</a:t>
            </a:r>
            <a:br>
              <a:rPr lang="en-GB" sz="2100" b="1">
                <a:solidFill>
                  <a:srgbClr val="FFFFFF"/>
                </a:solidFill>
                <a:latin typeface="Arial" pitchFamily="34" charset="0"/>
                <a:cs typeface="Arial" pitchFamily="34" charset="0"/>
              </a:rPr>
            </a:br>
            <a:endParaRPr lang="en-GB" sz="2100">
              <a:solidFill>
                <a:srgbClr val="FFFFFF"/>
              </a:solidFill>
            </a:endParaRPr>
          </a:p>
        </p:txBody>
      </p:sp>
      <p:sp>
        <p:nvSpPr>
          <p:cNvPr id="684042" name="Rectangle 68404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84044" name="Rectangle 68404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4035" name="Rectangle 3"/>
          <p:cNvSpPr>
            <a:spLocks noGrp="1" noChangeArrowheads="1"/>
          </p:cNvSpPr>
          <p:nvPr>
            <p:ph idx="1"/>
          </p:nvPr>
        </p:nvSpPr>
        <p:spPr>
          <a:xfrm>
            <a:off x="3284781" y="686862"/>
            <a:ext cx="5278194" cy="5475129"/>
          </a:xfrm>
        </p:spPr>
        <p:txBody>
          <a:bodyPr anchor="ctr">
            <a:normAutofit/>
          </a:bodyPr>
          <a:lstStyle/>
          <a:p>
            <a:pPr>
              <a:buNone/>
              <a:defRPr/>
            </a:pPr>
            <a:r>
              <a:rPr lang="en-GB" sz="2100"/>
              <a:t>BPS Code of Human Research Ethics (2014): </a:t>
            </a:r>
          </a:p>
          <a:p>
            <a:pPr>
              <a:buNone/>
              <a:defRPr/>
            </a:pPr>
            <a:endParaRPr lang="en-GB" sz="2100" u="sng"/>
          </a:p>
          <a:p>
            <a:pPr>
              <a:buNone/>
              <a:defRPr/>
            </a:pPr>
            <a:r>
              <a:rPr lang="en-GB" sz="2100">
                <a:hlinkClick r:id="rId2"/>
              </a:rPr>
              <a:t>https://www.bps.org.uk/news-and-policy/bps-code-human-research-ethics-2nd-edition-2014</a:t>
            </a:r>
            <a:endParaRPr lang="en-GB" sz="2100"/>
          </a:p>
          <a:p>
            <a:pPr>
              <a:buNone/>
              <a:defRPr/>
            </a:pPr>
            <a:endParaRPr lang="en-GB" sz="2100"/>
          </a:p>
          <a:p>
            <a:pPr>
              <a:buNone/>
              <a:defRPr/>
            </a:pPr>
            <a:r>
              <a:rPr lang="en-GB" sz="2100"/>
              <a:t>Also: </a:t>
            </a:r>
          </a:p>
          <a:p>
            <a:pPr>
              <a:buNone/>
              <a:defRPr/>
            </a:pPr>
            <a:r>
              <a:rPr lang="en-GB" sz="2100"/>
              <a:t>British Psychological Society (2017). Ethics Guidelines for Internet-mediated Research. INF206/04.2017. Leicester</a:t>
            </a:r>
          </a:p>
          <a:p>
            <a:pPr>
              <a:buNone/>
              <a:defRPr/>
            </a:pPr>
            <a:endParaRPr lang="en-GB" sz="2100"/>
          </a:p>
          <a:p>
            <a:pPr>
              <a:buNone/>
              <a:defRPr/>
            </a:pPr>
            <a:r>
              <a:rPr lang="en-GB" sz="2100"/>
              <a:t>Available from: www.bps.org.uk/publications/policy-and-guidelines/ research-guidelines-policy-documents/researchguidelines-poli </a:t>
            </a:r>
          </a:p>
          <a:p>
            <a:pPr>
              <a:buNone/>
              <a:defRPr/>
            </a:pPr>
            <a:endParaRPr lang="en-GB" sz="2100" b="1">
              <a:latin typeface="Arial" pitchFamily="34" charset="0"/>
              <a:cs typeface="Arial" pitchFamily="34" charset="0"/>
            </a:endParaRPr>
          </a:p>
          <a:p>
            <a:pPr>
              <a:buNone/>
              <a:defRPr/>
            </a:pPr>
            <a:endParaRPr lang="en-US" sz="2100" b="1">
              <a:latin typeface="Arial" pitchFamily="34" charset="0"/>
              <a:cs typeface="Arial" pitchFamily="34" charset="0"/>
            </a:endParaRPr>
          </a:p>
        </p:txBody>
      </p:sp>
      <p:sp>
        <p:nvSpPr>
          <p:cNvPr id="3" name="AutoShape 2" descr="https://www.bps.org.uk/sites/bps.org.uk/files/Policy/Policy%20-%20Images/Code%20of%20Ethics.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4040" name="Rectangle 68403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pPr>
              <a:lnSpc>
                <a:spcPct val="90000"/>
              </a:lnSpc>
            </a:pPr>
            <a:r>
              <a:rPr lang="en-GB" sz="2100" b="1">
                <a:solidFill>
                  <a:srgbClr val="FFFFFF"/>
                </a:solidFill>
                <a:latin typeface="Arial" pitchFamily="34" charset="0"/>
                <a:cs typeface="Arial" pitchFamily="34" charset="0"/>
              </a:rPr>
              <a:t>British Psychological Society Code of Human Research Ethics</a:t>
            </a:r>
            <a:br>
              <a:rPr lang="en-GB" sz="2100" b="1">
                <a:solidFill>
                  <a:srgbClr val="FFFFFF"/>
                </a:solidFill>
                <a:latin typeface="Arial" pitchFamily="34" charset="0"/>
                <a:cs typeface="Arial" pitchFamily="34" charset="0"/>
              </a:rPr>
            </a:br>
            <a:endParaRPr lang="en-GB" sz="2100">
              <a:solidFill>
                <a:srgbClr val="FFFFFF"/>
              </a:solidFill>
            </a:endParaRPr>
          </a:p>
        </p:txBody>
      </p:sp>
      <p:sp>
        <p:nvSpPr>
          <p:cNvPr id="684042" name="Rectangle 68404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84044" name="Rectangle 68404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4035" name="Rectangle 3"/>
          <p:cNvSpPr>
            <a:spLocks noGrp="1" noChangeArrowheads="1"/>
          </p:cNvSpPr>
          <p:nvPr>
            <p:ph idx="1"/>
          </p:nvPr>
        </p:nvSpPr>
        <p:spPr>
          <a:xfrm>
            <a:off x="3284781" y="686862"/>
            <a:ext cx="5278194" cy="5475129"/>
          </a:xfrm>
        </p:spPr>
        <p:txBody>
          <a:bodyPr anchor="ctr">
            <a:normAutofit/>
          </a:bodyPr>
          <a:lstStyle/>
          <a:p>
            <a:pPr>
              <a:defRPr/>
            </a:pPr>
            <a:r>
              <a:rPr lang="en-GB" sz="2300"/>
              <a:t> Respect for the autonomy, privacy and dignity of individuals and communities</a:t>
            </a:r>
          </a:p>
          <a:p>
            <a:pPr>
              <a:defRPr/>
            </a:pPr>
            <a:endParaRPr lang="en-GB" sz="2300"/>
          </a:p>
          <a:p>
            <a:pPr>
              <a:defRPr/>
            </a:pPr>
            <a:r>
              <a:rPr lang="en-GB" sz="2300"/>
              <a:t> Scientific integrity </a:t>
            </a:r>
          </a:p>
          <a:p>
            <a:pPr>
              <a:defRPr/>
            </a:pPr>
            <a:endParaRPr lang="en-GB" sz="2300"/>
          </a:p>
          <a:p>
            <a:pPr>
              <a:defRPr/>
            </a:pPr>
            <a:r>
              <a:rPr lang="en-GB" sz="2300"/>
              <a:t>Social responsibility </a:t>
            </a:r>
          </a:p>
          <a:p>
            <a:pPr>
              <a:defRPr/>
            </a:pPr>
            <a:endParaRPr lang="en-GB" sz="2300"/>
          </a:p>
          <a:p>
            <a:pPr>
              <a:defRPr/>
            </a:pPr>
            <a:r>
              <a:rPr lang="en-GB" sz="2300"/>
              <a:t>Maximising benefit and minimising harm.</a:t>
            </a:r>
            <a:endParaRPr lang="en-GB" sz="2300" b="1">
              <a:latin typeface="Arial" pitchFamily="34" charset="0"/>
              <a:cs typeface="Arial" pitchFamily="34" charset="0"/>
            </a:endParaRPr>
          </a:p>
          <a:p>
            <a:pPr>
              <a:buNone/>
              <a:defRPr/>
            </a:pPr>
            <a:endParaRPr lang="en-US" sz="2300" b="1">
              <a:latin typeface="Arial" pitchFamily="34" charset="0"/>
              <a:cs typeface="Arial" pitchFamily="34" charset="0"/>
            </a:endParaRPr>
          </a:p>
        </p:txBody>
      </p:sp>
      <p:sp>
        <p:nvSpPr>
          <p:cNvPr id="3" name="AutoShape 2" descr="https://www.bps.org.uk/sites/bps.org.uk/files/Policy/Policy%20-%20Images/Code%20of%20Ethics.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113855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5064" name="Rectangle 68506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5066" name="Rectangle 68506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85068" name="Rectangle 68506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5059" name="Rectangle 3"/>
          <p:cNvSpPr>
            <a:spLocks noGrp="1" noChangeArrowheads="1"/>
          </p:cNvSpPr>
          <p:nvPr>
            <p:ph type="body" idx="1"/>
          </p:nvPr>
        </p:nvSpPr>
        <p:spPr>
          <a:xfrm>
            <a:off x="3284781" y="686862"/>
            <a:ext cx="5278194" cy="5475129"/>
          </a:xfrm>
        </p:spPr>
        <p:txBody>
          <a:bodyPr anchor="ctr">
            <a:normAutofit/>
          </a:bodyPr>
          <a:lstStyle/>
          <a:p>
            <a:pPr eaLnBrk="1" hangingPunct="1">
              <a:lnSpc>
                <a:spcPct val="90000"/>
              </a:lnSpc>
              <a:defRPr/>
            </a:pPr>
            <a:r>
              <a:rPr lang="en-GB" sz="2100" b="1">
                <a:latin typeface="Arial" pitchFamily="34" charset="0"/>
                <a:cs typeface="Arial" pitchFamily="34" charset="0"/>
              </a:rPr>
              <a:t>As researchers we have we have a moral obligation</a:t>
            </a:r>
          </a:p>
          <a:p>
            <a:pPr lvl="1" eaLnBrk="1" hangingPunct="1">
              <a:lnSpc>
                <a:spcPct val="90000"/>
              </a:lnSpc>
              <a:defRPr/>
            </a:pPr>
            <a:endParaRPr lang="en-GB" sz="2100" b="1">
              <a:latin typeface="Arial" pitchFamily="34" charset="0"/>
              <a:cs typeface="Arial" pitchFamily="34" charset="0"/>
            </a:endParaRPr>
          </a:p>
          <a:p>
            <a:pPr lvl="1" eaLnBrk="1" hangingPunct="1">
              <a:lnSpc>
                <a:spcPct val="90000"/>
              </a:lnSpc>
              <a:defRPr/>
            </a:pPr>
            <a:r>
              <a:rPr lang="en-GB" sz="2100" b="1">
                <a:latin typeface="Arial" pitchFamily="34" charset="0"/>
                <a:cs typeface="Arial" pitchFamily="34" charset="0"/>
              </a:rPr>
              <a:t>To our participants</a:t>
            </a:r>
          </a:p>
          <a:p>
            <a:pPr lvl="1" eaLnBrk="1" hangingPunct="1">
              <a:lnSpc>
                <a:spcPct val="90000"/>
              </a:lnSpc>
              <a:defRPr/>
            </a:pPr>
            <a:endParaRPr lang="en-GB" sz="2100" b="1">
              <a:latin typeface="Arial" pitchFamily="34" charset="0"/>
              <a:cs typeface="Arial" pitchFamily="34" charset="0"/>
            </a:endParaRPr>
          </a:p>
          <a:p>
            <a:pPr lvl="1" eaLnBrk="1" hangingPunct="1">
              <a:lnSpc>
                <a:spcPct val="90000"/>
              </a:lnSpc>
              <a:defRPr/>
            </a:pPr>
            <a:r>
              <a:rPr lang="en-GB" sz="2100" b="1">
                <a:latin typeface="Arial" pitchFamily="34" charset="0"/>
                <a:cs typeface="Arial" pitchFamily="34" charset="0"/>
              </a:rPr>
              <a:t>To the academic/professional field</a:t>
            </a:r>
          </a:p>
          <a:p>
            <a:pPr lvl="1" eaLnBrk="1" hangingPunct="1">
              <a:lnSpc>
                <a:spcPct val="90000"/>
              </a:lnSpc>
              <a:defRPr/>
            </a:pPr>
            <a:endParaRPr lang="en-GB" sz="2100" b="1">
              <a:latin typeface="Arial" pitchFamily="34" charset="0"/>
              <a:cs typeface="Arial" pitchFamily="34" charset="0"/>
            </a:endParaRPr>
          </a:p>
          <a:p>
            <a:pPr lvl="1" eaLnBrk="1" hangingPunct="1">
              <a:lnSpc>
                <a:spcPct val="90000"/>
              </a:lnSpc>
              <a:defRPr/>
            </a:pPr>
            <a:r>
              <a:rPr lang="en-GB" sz="2100" b="1">
                <a:latin typeface="Arial" pitchFamily="34" charset="0"/>
                <a:cs typeface="Arial" pitchFamily="34" charset="0"/>
              </a:rPr>
              <a:t>To our employers/funding body</a:t>
            </a:r>
          </a:p>
          <a:p>
            <a:pPr lvl="1" eaLnBrk="1" hangingPunct="1">
              <a:lnSpc>
                <a:spcPct val="90000"/>
              </a:lnSpc>
              <a:defRPr/>
            </a:pPr>
            <a:endParaRPr lang="en-GB" sz="2100" b="1">
              <a:latin typeface="Arial" pitchFamily="34" charset="0"/>
              <a:cs typeface="Arial" pitchFamily="34" charset="0"/>
            </a:endParaRPr>
          </a:p>
          <a:p>
            <a:pPr lvl="1" eaLnBrk="1" hangingPunct="1">
              <a:lnSpc>
                <a:spcPct val="90000"/>
              </a:lnSpc>
              <a:defRPr/>
            </a:pPr>
            <a:r>
              <a:rPr lang="en-GB" sz="2100" b="1">
                <a:latin typeface="Arial" pitchFamily="34" charset="0"/>
                <a:cs typeface="Arial" pitchFamily="34" charset="0"/>
              </a:rPr>
              <a:t>To ourselves</a:t>
            </a:r>
          </a:p>
          <a:p>
            <a:pPr lvl="1" eaLnBrk="1" hangingPunct="1">
              <a:lnSpc>
                <a:spcPct val="90000"/>
              </a:lnSpc>
              <a:defRPr/>
            </a:pPr>
            <a:endParaRPr lang="en-GB" sz="2100" b="1">
              <a:latin typeface="Arial" pitchFamily="34" charset="0"/>
              <a:cs typeface="Arial" pitchFamily="34" charset="0"/>
            </a:endParaRPr>
          </a:p>
          <a:p>
            <a:pPr lvl="1" eaLnBrk="1" hangingPunct="1">
              <a:lnSpc>
                <a:spcPct val="90000"/>
              </a:lnSpc>
              <a:defRPr/>
            </a:pPr>
            <a:endParaRPr lang="en-GB" sz="2100" b="1">
              <a:latin typeface="Arial" pitchFamily="34" charset="0"/>
              <a:cs typeface="Arial" pitchFamily="34" charset="0"/>
            </a:endParaRPr>
          </a:p>
          <a:p>
            <a:pPr>
              <a:lnSpc>
                <a:spcPct val="90000"/>
              </a:lnSpc>
              <a:defRPr/>
            </a:pPr>
            <a:r>
              <a:rPr lang="en-GB" sz="2100" b="1">
                <a:latin typeface="Arial" pitchFamily="34" charset="0"/>
                <a:cs typeface="Arial" pitchFamily="34" charset="0"/>
              </a:rPr>
              <a:t>Students and professionals alike have this obligation</a:t>
            </a:r>
          </a:p>
          <a:p>
            <a:pPr>
              <a:lnSpc>
                <a:spcPct val="90000"/>
              </a:lnSpc>
              <a:defRPr/>
            </a:pPr>
            <a:endParaRPr lang="en-US" sz="2100" b="1">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8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50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505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505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85059">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8505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505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0184" name="Rectangle 69018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0178" name="Rectangle 2"/>
          <p:cNvSpPr>
            <a:spLocks noGrp="1" noChangeArrowheads="1"/>
          </p:cNvSpPr>
          <p:nvPr>
            <p:ph type="title"/>
          </p:nvPr>
        </p:nvSpPr>
        <p:spPr>
          <a:xfrm>
            <a:off x="582930" y="731519"/>
            <a:ext cx="2133893" cy="3237579"/>
          </a:xfrm>
        </p:spPr>
        <p:txBody>
          <a:bodyPr>
            <a:normAutofit/>
          </a:bodyPr>
          <a:lstStyle/>
          <a:p>
            <a:pPr eaLnBrk="1" hangingPunct="1">
              <a:defRPr/>
            </a:pPr>
            <a:r>
              <a:rPr lang="en-GB" sz="3300">
                <a:solidFill>
                  <a:srgbClr val="FFFFFF"/>
                </a:solidFill>
              </a:rPr>
              <a:t>Why do we need it?</a:t>
            </a:r>
            <a:endParaRPr lang="en-US" sz="3300">
              <a:solidFill>
                <a:srgbClr val="FFFFFF"/>
              </a:solidFill>
            </a:endParaRPr>
          </a:p>
        </p:txBody>
      </p:sp>
      <p:sp>
        <p:nvSpPr>
          <p:cNvPr id="690186" name="Rectangle 69018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90188" name="Rectangle 69018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0179" name="Rectangle 3"/>
          <p:cNvSpPr>
            <a:spLocks noGrp="1" noChangeArrowheads="1"/>
          </p:cNvSpPr>
          <p:nvPr>
            <p:ph type="body" idx="1"/>
          </p:nvPr>
        </p:nvSpPr>
        <p:spPr>
          <a:xfrm>
            <a:off x="3284781" y="686862"/>
            <a:ext cx="5278194" cy="5475129"/>
          </a:xfrm>
        </p:spPr>
        <p:txBody>
          <a:bodyPr anchor="ctr">
            <a:normAutofit/>
          </a:bodyPr>
          <a:lstStyle/>
          <a:p>
            <a:pPr eaLnBrk="1" hangingPunct="1">
              <a:lnSpc>
                <a:spcPct val="90000"/>
              </a:lnSpc>
              <a:defRPr/>
            </a:pPr>
            <a:r>
              <a:rPr lang="en-GB" sz="2300">
                <a:latin typeface="Arial" pitchFamily="34" charset="0"/>
                <a:cs typeface="Arial" pitchFamily="34" charset="0"/>
              </a:rPr>
              <a:t>Ensure no undue harm is caused to participants</a:t>
            </a:r>
          </a:p>
          <a:p>
            <a:pPr eaLnBrk="1" hangingPunct="1">
              <a:lnSpc>
                <a:spcPct val="90000"/>
              </a:lnSpc>
              <a:defRPr/>
            </a:pPr>
            <a:endParaRPr lang="en-GB" sz="2300">
              <a:latin typeface="Arial" pitchFamily="34" charset="0"/>
              <a:cs typeface="Arial" pitchFamily="34" charset="0"/>
            </a:endParaRPr>
          </a:p>
          <a:p>
            <a:pPr eaLnBrk="1" hangingPunct="1">
              <a:lnSpc>
                <a:spcPct val="90000"/>
              </a:lnSpc>
              <a:defRPr/>
            </a:pPr>
            <a:r>
              <a:rPr lang="en-GB" sz="2300">
                <a:latin typeface="Arial" pitchFamily="34" charset="0"/>
                <a:cs typeface="Arial" pitchFamily="34" charset="0"/>
              </a:rPr>
              <a:t>Counteract power issues</a:t>
            </a:r>
          </a:p>
          <a:p>
            <a:pPr lvl="1" eaLnBrk="1" hangingPunct="1">
              <a:lnSpc>
                <a:spcPct val="90000"/>
              </a:lnSpc>
              <a:defRPr/>
            </a:pPr>
            <a:endParaRPr lang="en-GB" sz="2300">
              <a:latin typeface="Arial" pitchFamily="34" charset="0"/>
              <a:cs typeface="Arial" pitchFamily="34" charset="0"/>
            </a:endParaRPr>
          </a:p>
          <a:p>
            <a:pPr lvl="1" eaLnBrk="1" hangingPunct="1">
              <a:lnSpc>
                <a:spcPct val="90000"/>
              </a:lnSpc>
              <a:defRPr/>
            </a:pPr>
            <a:endParaRPr lang="en-GB" sz="2300">
              <a:latin typeface="Arial" pitchFamily="34" charset="0"/>
              <a:cs typeface="Arial" pitchFamily="34" charset="0"/>
            </a:endParaRPr>
          </a:p>
          <a:p>
            <a:pPr>
              <a:lnSpc>
                <a:spcPct val="90000"/>
              </a:lnSpc>
              <a:defRPr/>
            </a:pPr>
            <a:r>
              <a:rPr lang="en-GB" sz="2300">
                <a:latin typeface="Arial" pitchFamily="34" charset="0"/>
                <a:cs typeface="Arial" pitchFamily="34" charset="0"/>
              </a:rPr>
              <a:t>Protect ourselves as researchers</a:t>
            </a:r>
          </a:p>
          <a:p>
            <a:pPr lvl="1" eaLnBrk="1" hangingPunct="1">
              <a:lnSpc>
                <a:spcPct val="90000"/>
              </a:lnSpc>
              <a:defRPr/>
            </a:pPr>
            <a:endParaRPr lang="en-US" sz="2300">
              <a:latin typeface="Arial" pitchFamily="34" charset="0"/>
              <a:cs typeface="Arial" pitchFamily="34" charset="0"/>
            </a:endParaRPr>
          </a:p>
          <a:p>
            <a:pPr lvl="1" eaLnBrk="1" hangingPunct="1">
              <a:lnSpc>
                <a:spcPct val="90000"/>
              </a:lnSpc>
              <a:defRPr/>
            </a:pPr>
            <a:endParaRPr lang="en-US" sz="2300">
              <a:latin typeface="Arial" pitchFamily="34" charset="0"/>
              <a:cs typeface="Arial" pitchFamily="34" charset="0"/>
            </a:endParaRPr>
          </a:p>
          <a:p>
            <a:pPr>
              <a:lnSpc>
                <a:spcPct val="90000"/>
              </a:lnSpc>
              <a:defRPr/>
            </a:pPr>
            <a:r>
              <a:rPr lang="en-US" sz="2300">
                <a:latin typeface="Arial" pitchFamily="34" charset="0"/>
                <a:cs typeface="Arial" pitchFamily="34" charset="0"/>
              </a:rPr>
              <a:t>Demonstrate awareness of appreciation and importance of ethical standards in research </a:t>
            </a:r>
          </a:p>
          <a:p>
            <a:pPr lvl="1">
              <a:lnSpc>
                <a:spcPct val="90000"/>
              </a:lnSpc>
              <a:defRPr/>
            </a:pPr>
            <a:r>
              <a:rPr lang="en-US" sz="2300">
                <a:latin typeface="Arial" pitchFamily="34" charset="0"/>
                <a:cs typeface="Arial" pitchFamily="34" charset="0"/>
              </a:rPr>
              <a:t>Should be part of learning outcomes in student research!</a:t>
            </a:r>
          </a:p>
        </p:txBody>
      </p:sp>
    </p:spTree>
    <p:extLst>
      <p:ext uri="{BB962C8B-B14F-4D97-AF65-F5344CB8AC3E}">
        <p14:creationId xmlns:p14="http://schemas.microsoft.com/office/powerpoint/2010/main" val="207528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0184" name="Rectangle 69018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0178" name="Rectangle 2"/>
          <p:cNvSpPr>
            <a:spLocks noGrp="1" noChangeArrowheads="1"/>
          </p:cNvSpPr>
          <p:nvPr>
            <p:ph type="title"/>
          </p:nvPr>
        </p:nvSpPr>
        <p:spPr>
          <a:xfrm>
            <a:off x="582930" y="731519"/>
            <a:ext cx="2133893" cy="3237579"/>
          </a:xfrm>
        </p:spPr>
        <p:txBody>
          <a:bodyPr>
            <a:normAutofit/>
          </a:bodyPr>
          <a:lstStyle/>
          <a:p>
            <a:pPr eaLnBrk="1" hangingPunct="1">
              <a:defRPr/>
            </a:pPr>
            <a:r>
              <a:rPr lang="en-GB" sz="3300">
                <a:solidFill>
                  <a:srgbClr val="FFFFFF"/>
                </a:solidFill>
              </a:rPr>
              <a:t>Why do we need it?</a:t>
            </a:r>
            <a:endParaRPr lang="en-US" sz="3300">
              <a:solidFill>
                <a:srgbClr val="FFFFFF"/>
              </a:solidFill>
            </a:endParaRPr>
          </a:p>
        </p:txBody>
      </p:sp>
      <p:sp>
        <p:nvSpPr>
          <p:cNvPr id="690186" name="Rectangle 69018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90188" name="Rectangle 69018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0179" name="Rectangle 3"/>
          <p:cNvSpPr>
            <a:spLocks noGrp="1" noChangeArrowheads="1"/>
          </p:cNvSpPr>
          <p:nvPr>
            <p:ph type="body" idx="1"/>
          </p:nvPr>
        </p:nvSpPr>
        <p:spPr>
          <a:xfrm>
            <a:off x="3284781" y="686862"/>
            <a:ext cx="5278194" cy="5475129"/>
          </a:xfrm>
        </p:spPr>
        <p:txBody>
          <a:bodyPr anchor="ctr">
            <a:normAutofit/>
          </a:bodyPr>
          <a:lstStyle/>
          <a:p>
            <a:pPr eaLnBrk="1" hangingPunct="1">
              <a:lnSpc>
                <a:spcPct val="90000"/>
              </a:lnSpc>
              <a:defRPr/>
            </a:pPr>
            <a:r>
              <a:rPr lang="en-GB" sz="2300">
                <a:latin typeface="Arial" pitchFamily="34" charset="0"/>
                <a:cs typeface="Arial" pitchFamily="34" charset="0"/>
              </a:rPr>
              <a:t>Ensure no undue harm is caused to participants</a:t>
            </a:r>
          </a:p>
          <a:p>
            <a:pPr eaLnBrk="1" hangingPunct="1">
              <a:lnSpc>
                <a:spcPct val="90000"/>
              </a:lnSpc>
              <a:defRPr/>
            </a:pPr>
            <a:endParaRPr lang="en-GB" sz="2300">
              <a:latin typeface="Arial" pitchFamily="34" charset="0"/>
              <a:cs typeface="Arial" pitchFamily="34" charset="0"/>
            </a:endParaRPr>
          </a:p>
          <a:p>
            <a:pPr eaLnBrk="1" hangingPunct="1">
              <a:lnSpc>
                <a:spcPct val="90000"/>
              </a:lnSpc>
              <a:defRPr/>
            </a:pPr>
            <a:r>
              <a:rPr lang="en-GB" sz="2300">
                <a:latin typeface="Arial" pitchFamily="34" charset="0"/>
                <a:cs typeface="Arial" pitchFamily="34" charset="0"/>
              </a:rPr>
              <a:t>Counteract power issues</a:t>
            </a:r>
          </a:p>
          <a:p>
            <a:pPr lvl="1" eaLnBrk="1" hangingPunct="1">
              <a:lnSpc>
                <a:spcPct val="90000"/>
              </a:lnSpc>
              <a:defRPr/>
            </a:pPr>
            <a:endParaRPr lang="en-GB" sz="2300">
              <a:latin typeface="Arial" pitchFamily="34" charset="0"/>
              <a:cs typeface="Arial" pitchFamily="34" charset="0"/>
            </a:endParaRPr>
          </a:p>
          <a:p>
            <a:pPr lvl="1" eaLnBrk="1" hangingPunct="1">
              <a:lnSpc>
                <a:spcPct val="90000"/>
              </a:lnSpc>
              <a:defRPr/>
            </a:pPr>
            <a:endParaRPr lang="en-GB" sz="2300">
              <a:latin typeface="Arial" pitchFamily="34" charset="0"/>
              <a:cs typeface="Arial" pitchFamily="34" charset="0"/>
            </a:endParaRPr>
          </a:p>
          <a:p>
            <a:pPr>
              <a:lnSpc>
                <a:spcPct val="90000"/>
              </a:lnSpc>
              <a:defRPr/>
            </a:pPr>
            <a:r>
              <a:rPr lang="en-GB" sz="2300">
                <a:latin typeface="Arial" pitchFamily="34" charset="0"/>
                <a:cs typeface="Arial" pitchFamily="34" charset="0"/>
              </a:rPr>
              <a:t>Protect ourselves as researchers</a:t>
            </a:r>
          </a:p>
          <a:p>
            <a:pPr lvl="1" eaLnBrk="1" hangingPunct="1">
              <a:lnSpc>
                <a:spcPct val="90000"/>
              </a:lnSpc>
              <a:defRPr/>
            </a:pPr>
            <a:endParaRPr lang="en-US" sz="2300">
              <a:latin typeface="Arial" pitchFamily="34" charset="0"/>
              <a:cs typeface="Arial" pitchFamily="34" charset="0"/>
            </a:endParaRPr>
          </a:p>
          <a:p>
            <a:pPr lvl="1" eaLnBrk="1" hangingPunct="1">
              <a:lnSpc>
                <a:spcPct val="90000"/>
              </a:lnSpc>
              <a:defRPr/>
            </a:pPr>
            <a:endParaRPr lang="en-US" sz="2300">
              <a:latin typeface="Arial" pitchFamily="34" charset="0"/>
              <a:cs typeface="Arial" pitchFamily="34" charset="0"/>
            </a:endParaRPr>
          </a:p>
          <a:p>
            <a:pPr>
              <a:lnSpc>
                <a:spcPct val="90000"/>
              </a:lnSpc>
              <a:defRPr/>
            </a:pPr>
            <a:r>
              <a:rPr lang="en-US" sz="2300">
                <a:latin typeface="Arial" pitchFamily="34" charset="0"/>
                <a:cs typeface="Arial" pitchFamily="34" charset="0"/>
              </a:rPr>
              <a:t>Demonstrate awareness of appreciation and importance of ethical standards in research </a:t>
            </a:r>
          </a:p>
          <a:p>
            <a:pPr lvl="1">
              <a:lnSpc>
                <a:spcPct val="90000"/>
              </a:lnSpc>
              <a:defRPr/>
            </a:pPr>
            <a:r>
              <a:rPr lang="en-US" sz="2300">
                <a:latin typeface="Arial" pitchFamily="34" charset="0"/>
                <a:cs typeface="Arial" pitchFamily="34" charset="0"/>
              </a:rPr>
              <a:t>Should be part of learning outcomes in student research!</a:t>
            </a:r>
          </a:p>
        </p:txBody>
      </p:sp>
    </p:spTree>
    <p:extLst>
      <p:ext uri="{BB962C8B-B14F-4D97-AF65-F5344CB8AC3E}">
        <p14:creationId xmlns:p14="http://schemas.microsoft.com/office/powerpoint/2010/main" val="1062629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7112" name="Rectangle 68711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7106" name="Rectangle 2"/>
          <p:cNvSpPr>
            <a:spLocks noGrp="1" noChangeArrowheads="1"/>
          </p:cNvSpPr>
          <p:nvPr>
            <p:ph type="title"/>
          </p:nvPr>
        </p:nvSpPr>
        <p:spPr>
          <a:xfrm>
            <a:off x="548639" y="731520"/>
            <a:ext cx="7999609" cy="1426464"/>
          </a:xfrm>
        </p:spPr>
        <p:txBody>
          <a:bodyPr>
            <a:normAutofit/>
          </a:bodyPr>
          <a:lstStyle/>
          <a:p>
            <a:pPr eaLnBrk="1" hangingPunct="1">
              <a:defRPr/>
            </a:pPr>
            <a:r>
              <a:rPr lang="en-GB">
                <a:solidFill>
                  <a:srgbClr val="FFFFFF"/>
                </a:solidFill>
              </a:rPr>
              <a:t>The main issues</a:t>
            </a:r>
            <a:endParaRPr lang="en-US">
              <a:solidFill>
                <a:srgbClr val="FFFFFF"/>
              </a:solidFill>
            </a:endParaRPr>
          </a:p>
        </p:txBody>
      </p:sp>
      <p:sp>
        <p:nvSpPr>
          <p:cNvPr id="687114" name="Rectangle 6871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7107" name="Rectangle 3"/>
          <p:cNvSpPr>
            <a:spLocks noGrp="1" noChangeArrowheads="1"/>
          </p:cNvSpPr>
          <p:nvPr>
            <p:ph type="body" idx="1"/>
          </p:nvPr>
        </p:nvSpPr>
        <p:spPr>
          <a:xfrm>
            <a:off x="592092" y="2789918"/>
            <a:ext cx="6277794" cy="3300196"/>
          </a:xfrm>
        </p:spPr>
        <p:txBody>
          <a:bodyPr anchor="ctr">
            <a:normAutofit/>
          </a:bodyPr>
          <a:lstStyle/>
          <a:p>
            <a:pPr eaLnBrk="1" hangingPunct="1">
              <a:lnSpc>
                <a:spcPct val="90000"/>
              </a:lnSpc>
              <a:defRPr/>
            </a:pPr>
            <a:r>
              <a:rPr lang="en-GB" sz="1400" b="1">
                <a:latin typeface="Arial" pitchFamily="34" charset="0"/>
                <a:cs typeface="Arial" pitchFamily="34" charset="0"/>
              </a:rPr>
              <a:t>Beneficence and Nonmaleficence</a:t>
            </a:r>
          </a:p>
          <a:p>
            <a:pPr eaLnBrk="1" hangingPunct="1">
              <a:lnSpc>
                <a:spcPct val="90000"/>
              </a:lnSpc>
              <a:defRPr/>
            </a:pPr>
            <a:endParaRPr lang="en-GB" sz="1400">
              <a:latin typeface="Arial" pitchFamily="34" charset="0"/>
              <a:cs typeface="Arial" pitchFamily="34" charset="0"/>
            </a:endParaRPr>
          </a:p>
          <a:p>
            <a:pPr lvl="1" eaLnBrk="1" hangingPunct="1">
              <a:lnSpc>
                <a:spcPct val="90000"/>
              </a:lnSpc>
              <a:buFont typeface="Wingdings" panose="05000000000000000000" pitchFamily="2" charset="2"/>
              <a:buChar char="q"/>
              <a:defRPr/>
            </a:pPr>
            <a:r>
              <a:rPr lang="en-GB" sz="1400">
                <a:latin typeface="Arial" pitchFamily="34" charset="0"/>
                <a:cs typeface="Arial" pitchFamily="34" charset="0"/>
              </a:rPr>
              <a:t>The benefits of research versus the harm that can be caused by the research</a:t>
            </a:r>
          </a:p>
          <a:p>
            <a:pPr lvl="1" eaLnBrk="1" hangingPunct="1">
              <a:lnSpc>
                <a:spcPct val="90000"/>
              </a:lnSpc>
              <a:buFont typeface="Wingdings" panose="05000000000000000000" pitchFamily="2" charset="2"/>
              <a:buChar char="q"/>
              <a:defRPr/>
            </a:pPr>
            <a:r>
              <a:rPr lang="en-GB" sz="1400">
                <a:latin typeface="Arial" pitchFamily="34" charset="0"/>
                <a:cs typeface="Arial" pitchFamily="34" charset="0"/>
              </a:rPr>
              <a:t>In human research we aim for no harm…</a:t>
            </a:r>
          </a:p>
          <a:p>
            <a:pPr lvl="1" eaLnBrk="1" hangingPunct="1">
              <a:lnSpc>
                <a:spcPct val="90000"/>
              </a:lnSpc>
              <a:buFont typeface="Wingdings" panose="05000000000000000000" pitchFamily="2" charset="2"/>
              <a:buChar char="q"/>
              <a:defRPr/>
            </a:pPr>
            <a:r>
              <a:rPr lang="en-GB" sz="1400">
                <a:latin typeface="Arial" pitchFamily="34" charset="0"/>
                <a:cs typeface="Arial" pitchFamily="34" charset="0"/>
              </a:rPr>
              <a:t>Is temporary discomfort harmful? What if the research is highly significant?</a:t>
            </a:r>
          </a:p>
          <a:p>
            <a:pPr lvl="1" eaLnBrk="1" hangingPunct="1">
              <a:lnSpc>
                <a:spcPct val="90000"/>
              </a:lnSpc>
              <a:defRPr/>
            </a:pPr>
            <a:endParaRPr lang="en-GB" sz="1400">
              <a:latin typeface="Arial" pitchFamily="34" charset="0"/>
              <a:cs typeface="Arial" pitchFamily="34" charset="0"/>
            </a:endParaRPr>
          </a:p>
          <a:p>
            <a:pPr marL="457200" lvl="1" indent="0" eaLnBrk="1" hangingPunct="1">
              <a:lnSpc>
                <a:spcPct val="90000"/>
              </a:lnSpc>
              <a:buNone/>
              <a:defRPr/>
            </a:pPr>
            <a:endParaRPr lang="en-GB" sz="1400">
              <a:latin typeface="Arial" pitchFamily="34" charset="0"/>
              <a:cs typeface="Arial" pitchFamily="34" charset="0"/>
            </a:endParaRPr>
          </a:p>
          <a:p>
            <a:pPr eaLnBrk="1" hangingPunct="1">
              <a:lnSpc>
                <a:spcPct val="90000"/>
              </a:lnSpc>
              <a:defRPr/>
            </a:pPr>
            <a:r>
              <a:rPr lang="en-GB" sz="1400" b="1">
                <a:latin typeface="Arial" pitchFamily="34" charset="0"/>
                <a:cs typeface="Arial" pitchFamily="34" charset="0"/>
              </a:rPr>
              <a:t>Responsibility</a:t>
            </a:r>
          </a:p>
          <a:p>
            <a:pPr marL="0" indent="0" eaLnBrk="1" hangingPunct="1">
              <a:lnSpc>
                <a:spcPct val="90000"/>
              </a:lnSpc>
              <a:buNone/>
              <a:defRPr/>
            </a:pPr>
            <a:endParaRPr lang="en-GB" sz="1400" b="1">
              <a:latin typeface="Arial" pitchFamily="34" charset="0"/>
              <a:cs typeface="Arial" pitchFamily="34" charset="0"/>
            </a:endParaRPr>
          </a:p>
          <a:p>
            <a:pPr lvl="1">
              <a:lnSpc>
                <a:spcPct val="90000"/>
              </a:lnSpc>
              <a:buFont typeface="Wingdings" panose="05000000000000000000" pitchFamily="2" charset="2"/>
              <a:buChar char="q"/>
              <a:defRPr/>
            </a:pPr>
            <a:r>
              <a:rPr lang="en-GB" sz="1400">
                <a:latin typeface="Arial" pitchFamily="34" charset="0"/>
                <a:cs typeface="Arial" pitchFamily="34" charset="0"/>
              </a:rPr>
              <a:t>We are in positions of trust</a:t>
            </a:r>
          </a:p>
          <a:p>
            <a:pPr lvl="1">
              <a:lnSpc>
                <a:spcPct val="90000"/>
              </a:lnSpc>
              <a:buFont typeface="Wingdings" panose="05000000000000000000" pitchFamily="2" charset="2"/>
              <a:buChar char="q"/>
              <a:defRPr/>
            </a:pPr>
            <a:r>
              <a:rPr lang="en-GB" sz="1400">
                <a:latin typeface="Arial" pitchFamily="34" charset="0"/>
                <a:cs typeface="Arial" pitchFamily="34" charset="0"/>
              </a:rPr>
              <a:t>Must not abuse this</a:t>
            </a:r>
          </a:p>
          <a:p>
            <a:pPr marL="457200" lvl="1" indent="0" eaLnBrk="1" hangingPunct="1">
              <a:lnSpc>
                <a:spcPct val="90000"/>
              </a:lnSpc>
              <a:buNone/>
              <a:defRPr/>
            </a:pPr>
            <a:endParaRPr lang="en-GB" sz="1400">
              <a:latin typeface="Arial" pitchFamily="34" charset="0"/>
              <a:cs typeface="Arial" pitchFamily="34" charset="0"/>
            </a:endParaRPr>
          </a:p>
          <a:p>
            <a:pPr lvl="1" eaLnBrk="1" hangingPunct="1">
              <a:lnSpc>
                <a:spcPct val="90000"/>
              </a:lnSpc>
              <a:defRPr/>
            </a:pPr>
            <a:endParaRPr lang="en-GB" sz="1400">
              <a:latin typeface="Arial" pitchFamily="34" charset="0"/>
              <a:cs typeface="Arial" pitchFamily="34" charset="0"/>
            </a:endParaRPr>
          </a:p>
          <a:p>
            <a:pPr lvl="1" eaLnBrk="1" hangingPunct="1">
              <a:lnSpc>
                <a:spcPct val="90000"/>
              </a:lnSpc>
              <a:defRPr/>
            </a:pPr>
            <a:endParaRPr lang="en-US" sz="1400">
              <a:latin typeface="Arial" pitchFamily="34" charset="0"/>
              <a:cs typeface="Arial" pitchFamily="34" charset="0"/>
            </a:endParaRPr>
          </a:p>
        </p:txBody>
      </p:sp>
      <p:sp>
        <p:nvSpPr>
          <p:cNvPr id="687116" name="Rectangle 6871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7118" name="Rectangle 68711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643229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7107">
                                            <p:txEl>
                                              <p:pRg st="7" end="7"/>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7107">
                                            <p:txEl>
                                              <p:pRg st="9" end="9"/>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8710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7112" name="Rectangle 68711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7106" name="Rectangle 2"/>
          <p:cNvSpPr>
            <a:spLocks noGrp="1" noChangeArrowheads="1"/>
          </p:cNvSpPr>
          <p:nvPr>
            <p:ph type="title"/>
          </p:nvPr>
        </p:nvSpPr>
        <p:spPr>
          <a:xfrm>
            <a:off x="548639" y="731520"/>
            <a:ext cx="7999609" cy="1426464"/>
          </a:xfrm>
        </p:spPr>
        <p:txBody>
          <a:bodyPr>
            <a:normAutofit/>
          </a:bodyPr>
          <a:lstStyle/>
          <a:p>
            <a:pPr eaLnBrk="1" hangingPunct="1">
              <a:defRPr/>
            </a:pPr>
            <a:r>
              <a:rPr lang="en-GB">
                <a:solidFill>
                  <a:srgbClr val="FFFFFF"/>
                </a:solidFill>
              </a:rPr>
              <a:t>The main issues</a:t>
            </a:r>
            <a:endParaRPr lang="en-US">
              <a:solidFill>
                <a:srgbClr val="FFFFFF"/>
              </a:solidFill>
            </a:endParaRPr>
          </a:p>
        </p:txBody>
      </p:sp>
      <p:sp>
        <p:nvSpPr>
          <p:cNvPr id="687114" name="Rectangle 6871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7107" name="Rectangle 3"/>
          <p:cNvSpPr>
            <a:spLocks noGrp="1" noChangeArrowheads="1"/>
          </p:cNvSpPr>
          <p:nvPr>
            <p:ph type="body" idx="1"/>
          </p:nvPr>
        </p:nvSpPr>
        <p:spPr>
          <a:xfrm>
            <a:off x="592092" y="2789918"/>
            <a:ext cx="6277794" cy="3300196"/>
          </a:xfrm>
        </p:spPr>
        <p:txBody>
          <a:bodyPr anchor="ctr">
            <a:normAutofit/>
          </a:bodyPr>
          <a:lstStyle/>
          <a:p>
            <a:pPr marL="914400" lvl="2" indent="0">
              <a:lnSpc>
                <a:spcPct val="90000"/>
              </a:lnSpc>
              <a:buNone/>
              <a:defRPr/>
            </a:pPr>
            <a:endParaRPr lang="en-GB" sz="1400">
              <a:latin typeface="Arial" pitchFamily="34" charset="0"/>
              <a:cs typeface="Arial" pitchFamily="34" charset="0"/>
            </a:endParaRPr>
          </a:p>
          <a:p>
            <a:pPr>
              <a:lnSpc>
                <a:spcPct val="90000"/>
              </a:lnSpc>
              <a:defRPr/>
            </a:pPr>
            <a:r>
              <a:rPr lang="en-GB" sz="1400" b="1">
                <a:latin typeface="Arial" pitchFamily="34" charset="0"/>
                <a:cs typeface="Arial" pitchFamily="34" charset="0"/>
              </a:rPr>
              <a:t>Respect for our participants</a:t>
            </a:r>
          </a:p>
          <a:p>
            <a:pPr>
              <a:lnSpc>
                <a:spcPct val="90000"/>
              </a:lnSpc>
              <a:defRPr/>
            </a:pPr>
            <a:endParaRPr lang="en-GB" sz="1400" b="1">
              <a:latin typeface="Arial" pitchFamily="34" charset="0"/>
              <a:cs typeface="Arial" pitchFamily="34" charset="0"/>
            </a:endParaRPr>
          </a:p>
          <a:p>
            <a:pPr lvl="1">
              <a:lnSpc>
                <a:spcPct val="90000"/>
              </a:lnSpc>
              <a:buFont typeface="Wingdings" panose="05000000000000000000" pitchFamily="2" charset="2"/>
              <a:buChar char="q"/>
              <a:defRPr/>
            </a:pPr>
            <a:r>
              <a:rPr lang="en-GB" sz="1400">
                <a:latin typeface="Arial" pitchFamily="34" charset="0"/>
                <a:cs typeface="Arial" pitchFamily="34" charset="0"/>
              </a:rPr>
              <a:t>The right to informed consent</a:t>
            </a:r>
          </a:p>
          <a:p>
            <a:pPr lvl="1">
              <a:lnSpc>
                <a:spcPct val="90000"/>
              </a:lnSpc>
              <a:buFont typeface="Wingdings" panose="05000000000000000000" pitchFamily="2" charset="2"/>
              <a:buChar char="q"/>
              <a:defRPr/>
            </a:pPr>
            <a:r>
              <a:rPr lang="en-GB" sz="1400">
                <a:latin typeface="Arial" pitchFamily="34" charset="0"/>
                <a:cs typeface="Arial" pitchFamily="34" charset="0"/>
              </a:rPr>
              <a:t>The right to withdraw from studies/treatment</a:t>
            </a:r>
          </a:p>
          <a:p>
            <a:pPr lvl="1">
              <a:lnSpc>
                <a:spcPct val="90000"/>
              </a:lnSpc>
              <a:buFont typeface="Wingdings" panose="05000000000000000000" pitchFamily="2" charset="2"/>
              <a:buChar char="q"/>
              <a:defRPr/>
            </a:pPr>
            <a:r>
              <a:rPr lang="en-GB" sz="1400">
                <a:latin typeface="Arial" pitchFamily="34" charset="0"/>
                <a:cs typeface="Arial" pitchFamily="34" charset="0"/>
              </a:rPr>
              <a:t>The right to be fully informed of the study they are taking part in</a:t>
            </a:r>
            <a:endParaRPr lang="en-US" sz="1400">
              <a:latin typeface="Arial" pitchFamily="34" charset="0"/>
              <a:cs typeface="Arial" pitchFamily="34" charset="0"/>
            </a:endParaRPr>
          </a:p>
          <a:p>
            <a:pPr>
              <a:lnSpc>
                <a:spcPct val="90000"/>
              </a:lnSpc>
              <a:defRPr/>
            </a:pPr>
            <a:endParaRPr lang="en-US" sz="1400" b="1">
              <a:latin typeface="Arial" pitchFamily="34" charset="0"/>
              <a:cs typeface="Arial" pitchFamily="34" charset="0"/>
            </a:endParaRPr>
          </a:p>
          <a:p>
            <a:pPr>
              <a:lnSpc>
                <a:spcPct val="90000"/>
              </a:lnSpc>
              <a:defRPr/>
            </a:pPr>
            <a:endParaRPr lang="en-US" sz="1400" b="1">
              <a:latin typeface="Arial" pitchFamily="34" charset="0"/>
              <a:cs typeface="Arial" pitchFamily="34" charset="0"/>
            </a:endParaRPr>
          </a:p>
          <a:p>
            <a:pPr>
              <a:lnSpc>
                <a:spcPct val="90000"/>
              </a:lnSpc>
              <a:defRPr/>
            </a:pPr>
            <a:endParaRPr lang="en-US" sz="1400" b="1">
              <a:latin typeface="Arial" pitchFamily="34" charset="0"/>
              <a:cs typeface="Arial" pitchFamily="34" charset="0"/>
            </a:endParaRPr>
          </a:p>
          <a:p>
            <a:pPr>
              <a:lnSpc>
                <a:spcPct val="90000"/>
              </a:lnSpc>
              <a:defRPr/>
            </a:pPr>
            <a:r>
              <a:rPr lang="en-GB" sz="1400" b="1">
                <a:latin typeface="Arial" pitchFamily="34" charset="0"/>
                <a:cs typeface="Arial" pitchFamily="34" charset="0"/>
              </a:rPr>
              <a:t>Integrity</a:t>
            </a:r>
          </a:p>
          <a:p>
            <a:pPr lvl="1">
              <a:lnSpc>
                <a:spcPct val="90000"/>
              </a:lnSpc>
              <a:buFont typeface="Wingdings" panose="05000000000000000000" pitchFamily="2" charset="2"/>
              <a:buChar char="q"/>
              <a:defRPr/>
            </a:pPr>
            <a:r>
              <a:rPr lang="en-GB" sz="1400">
                <a:latin typeface="Arial" pitchFamily="34" charset="0"/>
                <a:cs typeface="Arial" pitchFamily="34" charset="0"/>
              </a:rPr>
              <a:t>We report our findings truthfully and honestly – even if they aren’t what we wanted to see!</a:t>
            </a:r>
          </a:p>
          <a:p>
            <a:pPr lvl="1">
              <a:lnSpc>
                <a:spcPct val="90000"/>
              </a:lnSpc>
              <a:buFont typeface="Wingdings" panose="05000000000000000000" pitchFamily="2" charset="2"/>
              <a:buChar char="q"/>
              <a:defRPr/>
            </a:pPr>
            <a:r>
              <a:rPr lang="en-GB" sz="1400">
                <a:latin typeface="Arial" pitchFamily="34" charset="0"/>
                <a:cs typeface="Arial" pitchFamily="34" charset="0"/>
              </a:rPr>
              <a:t>We respect the work of others, even if we disagree with it</a:t>
            </a:r>
          </a:p>
        </p:txBody>
      </p:sp>
      <p:sp>
        <p:nvSpPr>
          <p:cNvPr id="687116" name="Rectangle 6871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7118" name="Rectangle 68711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22569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3" end="3"/>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71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itle 1"/>
          <p:cNvSpPr>
            <a:spLocks noGrp="1"/>
          </p:cNvSpPr>
          <p:nvPr>
            <p:ph type="title"/>
          </p:nvPr>
        </p:nvSpPr>
        <p:spPr>
          <a:xfrm>
            <a:off x="548639" y="731520"/>
            <a:ext cx="7999609" cy="1426464"/>
          </a:xfrm>
        </p:spPr>
        <p:txBody>
          <a:bodyPr>
            <a:normAutofit/>
          </a:bodyPr>
          <a:lstStyle/>
          <a:p>
            <a:r>
              <a:rPr lang="en-GB">
                <a:solidFill>
                  <a:srgbClr val="FFFFFF"/>
                </a:solidFill>
              </a:rPr>
              <a:t>Risk in Research</a:t>
            </a:r>
          </a:p>
        </p:txBody>
      </p:sp>
      <p:sp>
        <p:nvSpPr>
          <p:cNvPr id="11" name="Rectangle 1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2092" y="2789918"/>
            <a:ext cx="6277794" cy="3300196"/>
          </a:xfrm>
        </p:spPr>
        <p:txBody>
          <a:bodyPr anchor="ctr">
            <a:normAutofit/>
          </a:bodyPr>
          <a:lstStyle/>
          <a:p>
            <a:pPr eaLnBrk="1" hangingPunct="1">
              <a:lnSpc>
                <a:spcPct val="90000"/>
              </a:lnSpc>
              <a:defRPr/>
            </a:pPr>
            <a:endParaRPr lang="en-GB" sz="1400"/>
          </a:p>
          <a:p>
            <a:pPr eaLnBrk="1" hangingPunct="1">
              <a:lnSpc>
                <a:spcPct val="90000"/>
              </a:lnSpc>
              <a:buFont typeface="Wingdings" pitchFamily="2" charset="2"/>
              <a:buNone/>
              <a:defRPr/>
            </a:pPr>
            <a:r>
              <a:rPr lang="en-GB" sz="1400"/>
              <a:t> “</a:t>
            </a:r>
            <a:r>
              <a:rPr lang="en-GB" sz="1400" b="1"/>
              <a:t>Risks attend us every moment in life, and to say that research should involve no risks would be inappropriate” (BPS). </a:t>
            </a:r>
          </a:p>
          <a:p>
            <a:pPr eaLnBrk="1" hangingPunct="1">
              <a:lnSpc>
                <a:spcPct val="90000"/>
              </a:lnSpc>
              <a:buFont typeface="Wingdings" pitchFamily="2" charset="2"/>
              <a:buNone/>
              <a:defRPr/>
            </a:pPr>
            <a:endParaRPr lang="en-GB" sz="1400" b="1"/>
          </a:p>
          <a:p>
            <a:pPr eaLnBrk="1" hangingPunct="1">
              <a:lnSpc>
                <a:spcPct val="90000"/>
              </a:lnSpc>
              <a:buFont typeface="Wingdings" pitchFamily="2" charset="2"/>
              <a:buNone/>
              <a:defRPr/>
            </a:pPr>
            <a:r>
              <a:rPr lang="en-GB" sz="1400" b="1"/>
              <a:t>BUT </a:t>
            </a:r>
          </a:p>
          <a:p>
            <a:pPr eaLnBrk="1" hangingPunct="1">
              <a:lnSpc>
                <a:spcPct val="90000"/>
              </a:lnSpc>
              <a:buFont typeface="Wingdings" pitchFamily="2" charset="2"/>
              <a:buNone/>
              <a:defRPr/>
            </a:pPr>
            <a:endParaRPr lang="en-GB" sz="1400" b="1"/>
          </a:p>
          <a:p>
            <a:pPr eaLnBrk="1" hangingPunct="1">
              <a:lnSpc>
                <a:spcPct val="90000"/>
              </a:lnSpc>
              <a:buFont typeface="Wingdings" pitchFamily="2" charset="2"/>
              <a:buNone/>
              <a:defRPr/>
            </a:pPr>
            <a:r>
              <a:rPr lang="en-GB" sz="1400" b="1"/>
              <a:t>Research ethics form should convince the ethics committee that the researcher: </a:t>
            </a:r>
          </a:p>
          <a:p>
            <a:pPr eaLnBrk="1" hangingPunct="1">
              <a:lnSpc>
                <a:spcPct val="90000"/>
              </a:lnSpc>
              <a:buFont typeface="Wingdings" pitchFamily="2" charset="2"/>
              <a:buNone/>
              <a:defRPr/>
            </a:pPr>
            <a:endParaRPr lang="en-GB" sz="1400" b="1"/>
          </a:p>
          <a:p>
            <a:pPr>
              <a:lnSpc>
                <a:spcPct val="90000"/>
              </a:lnSpc>
              <a:buFont typeface="Wingdings" panose="05000000000000000000" pitchFamily="2" charset="2"/>
              <a:buChar char="q"/>
              <a:defRPr/>
            </a:pPr>
            <a:r>
              <a:rPr lang="en-GB" sz="1400" b="1"/>
              <a:t>Is aware of the potential harms/consequences</a:t>
            </a:r>
          </a:p>
          <a:p>
            <a:pPr>
              <a:lnSpc>
                <a:spcPct val="90000"/>
              </a:lnSpc>
              <a:buFont typeface="Wingdings" panose="05000000000000000000" pitchFamily="2" charset="2"/>
              <a:buChar char="q"/>
              <a:defRPr/>
            </a:pPr>
            <a:r>
              <a:rPr lang="en-GB" sz="1400" b="1"/>
              <a:t>Has ensured the participants know their rights as participants </a:t>
            </a:r>
          </a:p>
          <a:p>
            <a:pPr>
              <a:lnSpc>
                <a:spcPct val="90000"/>
              </a:lnSpc>
              <a:buFont typeface="Wingdings" panose="05000000000000000000" pitchFamily="2" charset="2"/>
              <a:buChar char="q"/>
              <a:defRPr/>
            </a:pPr>
            <a:r>
              <a:rPr lang="en-GB" sz="1400" b="1"/>
              <a:t>Has put steps in place to minimise such harms occurring (with follow-up procedures if necessary)</a:t>
            </a:r>
          </a:p>
          <a:p>
            <a:pPr>
              <a:lnSpc>
                <a:spcPct val="90000"/>
              </a:lnSpc>
              <a:buFont typeface="Wingdings" panose="05000000000000000000" pitchFamily="2" charset="2"/>
              <a:buChar char="q"/>
              <a:defRPr/>
            </a:pPr>
            <a:r>
              <a:rPr lang="en-GB" sz="1400" b="1"/>
              <a:t>Demonstrates a commitment to relevant ethical and professional standards</a:t>
            </a:r>
          </a:p>
          <a:p>
            <a:pPr marL="0" indent="0">
              <a:lnSpc>
                <a:spcPct val="90000"/>
              </a:lnSpc>
              <a:buNone/>
              <a:defRPr/>
            </a:pPr>
            <a:endParaRPr lang="en-GB" sz="1400" b="1"/>
          </a:p>
          <a:p>
            <a:pPr>
              <a:lnSpc>
                <a:spcPct val="90000"/>
              </a:lnSpc>
              <a:buFont typeface="Wingdings" panose="05000000000000000000" pitchFamily="2" charset="2"/>
              <a:buChar char="q"/>
              <a:defRPr/>
            </a:pPr>
            <a:endParaRPr lang="en-GB" sz="1400" b="1"/>
          </a:p>
          <a:p>
            <a:pPr eaLnBrk="1" hangingPunct="1">
              <a:lnSpc>
                <a:spcPct val="90000"/>
              </a:lnSpc>
              <a:defRPr/>
            </a:pPr>
            <a:endParaRPr lang="en-GB" sz="1400"/>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48639" y="731520"/>
            <a:ext cx="7999609" cy="1426464"/>
          </a:xfrm>
        </p:spPr>
        <p:txBody>
          <a:bodyPr>
            <a:normAutofit/>
          </a:bodyPr>
          <a:lstStyle/>
          <a:p>
            <a:pPr>
              <a:lnSpc>
                <a:spcPct val="90000"/>
              </a:lnSpc>
            </a:pPr>
            <a:r>
              <a:rPr lang="en-GB">
                <a:solidFill>
                  <a:srgbClr val="FFFFFF"/>
                </a:solidFill>
              </a:rPr>
              <a:t>Key ethical considerations in any project</a:t>
            </a:r>
          </a:p>
        </p:txBody>
      </p:sp>
      <p:sp>
        <p:nvSpPr>
          <p:cNvPr id="10"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2092" y="2789918"/>
            <a:ext cx="6277794" cy="3300196"/>
          </a:xfrm>
        </p:spPr>
        <p:txBody>
          <a:bodyPr anchor="ctr">
            <a:normAutofit/>
          </a:bodyPr>
          <a:lstStyle/>
          <a:p>
            <a:pPr>
              <a:lnSpc>
                <a:spcPct val="90000"/>
              </a:lnSpc>
            </a:pPr>
            <a:r>
              <a:rPr lang="en-GB" sz="1300">
                <a:latin typeface="Arial" pitchFamily="34" charset="0"/>
                <a:cs typeface="Arial" pitchFamily="34" charset="0"/>
              </a:rPr>
              <a:t>Written </a:t>
            </a:r>
            <a:r>
              <a:rPr lang="en-GB" sz="1300" b="1" u="sng">
                <a:latin typeface="Arial" pitchFamily="34" charset="0"/>
                <a:cs typeface="Arial" pitchFamily="34" charset="0"/>
              </a:rPr>
              <a:t>informed</a:t>
            </a:r>
            <a:r>
              <a:rPr lang="en-GB" sz="1300">
                <a:latin typeface="Arial" pitchFamily="34" charset="0"/>
                <a:cs typeface="Arial" pitchFamily="34" charset="0"/>
              </a:rPr>
              <a:t> consent – at appropriate levels</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Clarity and comprehension of research materials </a:t>
            </a:r>
          </a:p>
          <a:p>
            <a:pPr lvl="1">
              <a:lnSpc>
                <a:spcPct val="90000"/>
              </a:lnSpc>
            </a:pPr>
            <a:r>
              <a:rPr lang="en-GB" sz="1300">
                <a:latin typeface="Arial" pitchFamily="34" charset="0"/>
                <a:cs typeface="Arial" pitchFamily="34" charset="0"/>
              </a:rPr>
              <a:t>Appropriate for target audience?</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No potential coercion</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Right to withdraw</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Debriefing </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Potential for harm/discomfort/distress</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Confidentiality/Data Protection </a:t>
            </a: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319358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sz="3300">
                <a:solidFill>
                  <a:srgbClr val="FFFFFF"/>
                </a:solidFill>
              </a:rPr>
              <a:t>Online research</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endParaRPr lang="en-GB" sz="2300"/>
          </a:p>
          <a:p>
            <a:r>
              <a:rPr lang="en-GB" sz="2300">
                <a:hlinkClick r:id="rId2"/>
              </a:rPr>
              <a:t>Ethics guidelines for internet-mediated research - The British Psychological Society (bps.org.uk)</a:t>
            </a:r>
            <a:endParaRPr lang="en-GB" sz="2300"/>
          </a:p>
          <a:p>
            <a:endParaRPr lang="en-GB" sz="2300"/>
          </a:p>
          <a:p>
            <a:endParaRPr lang="en-GB" sz="2300"/>
          </a:p>
        </p:txBody>
      </p:sp>
    </p:spTree>
    <p:extLst>
      <p:ext uri="{BB962C8B-B14F-4D97-AF65-F5344CB8AC3E}">
        <p14:creationId xmlns:p14="http://schemas.microsoft.com/office/powerpoint/2010/main" val="3331183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48639" y="731520"/>
            <a:ext cx="7999609" cy="1426464"/>
          </a:xfrm>
        </p:spPr>
        <p:txBody>
          <a:bodyPr>
            <a:normAutofit/>
          </a:bodyPr>
          <a:lstStyle/>
          <a:p>
            <a:r>
              <a:rPr lang="en-GB">
                <a:solidFill>
                  <a:srgbClr val="FFFFFF"/>
                </a:solidFill>
              </a:rPr>
              <a:t>Completing ethics applications </a:t>
            </a:r>
          </a:p>
        </p:txBody>
      </p:sp>
      <p:sp>
        <p:nvSpPr>
          <p:cNvPr id="10"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2092" y="2789918"/>
            <a:ext cx="6277794" cy="3300196"/>
          </a:xfrm>
        </p:spPr>
        <p:txBody>
          <a:bodyPr anchor="ctr">
            <a:normAutofit/>
          </a:bodyPr>
          <a:lstStyle/>
          <a:p>
            <a:pPr marL="0" indent="0">
              <a:lnSpc>
                <a:spcPct val="90000"/>
              </a:lnSpc>
              <a:buNone/>
            </a:pPr>
            <a:r>
              <a:rPr lang="en-GB" sz="1600"/>
              <a:t>What we expect to see: </a:t>
            </a:r>
          </a:p>
          <a:p>
            <a:pPr>
              <a:lnSpc>
                <a:spcPct val="90000"/>
              </a:lnSpc>
              <a:buFont typeface="Wingdings" panose="05000000000000000000" pitchFamily="2" charset="2"/>
              <a:buChar char="q"/>
            </a:pPr>
            <a:r>
              <a:rPr lang="en-GB" sz="1600"/>
              <a:t> clear brief lay summary of project</a:t>
            </a:r>
          </a:p>
          <a:p>
            <a:pPr>
              <a:lnSpc>
                <a:spcPct val="90000"/>
              </a:lnSpc>
              <a:buFont typeface="Wingdings" panose="05000000000000000000" pitchFamily="2" charset="2"/>
              <a:buChar char="q"/>
            </a:pPr>
            <a:endParaRPr lang="en-GB" sz="1600"/>
          </a:p>
          <a:p>
            <a:pPr>
              <a:lnSpc>
                <a:spcPct val="90000"/>
              </a:lnSpc>
              <a:buFont typeface="Wingdings" panose="05000000000000000000" pitchFamily="2" charset="2"/>
              <a:buChar char="q"/>
            </a:pPr>
            <a:r>
              <a:rPr lang="en-GB" sz="1600"/>
              <a:t> detailed explanation of recruitment and data collection processes</a:t>
            </a:r>
          </a:p>
          <a:p>
            <a:pPr marL="0" indent="0">
              <a:lnSpc>
                <a:spcPct val="90000"/>
              </a:lnSpc>
              <a:buNone/>
            </a:pPr>
            <a:endParaRPr lang="en-GB" sz="1600"/>
          </a:p>
          <a:p>
            <a:pPr>
              <a:lnSpc>
                <a:spcPct val="90000"/>
              </a:lnSpc>
              <a:buFont typeface="Wingdings" panose="05000000000000000000" pitchFamily="2" charset="2"/>
              <a:buChar char="q"/>
            </a:pPr>
            <a:r>
              <a:rPr lang="en-GB" sz="1600"/>
              <a:t>Explanation/justification of consent processes</a:t>
            </a:r>
          </a:p>
          <a:p>
            <a:pPr>
              <a:lnSpc>
                <a:spcPct val="90000"/>
              </a:lnSpc>
              <a:buFont typeface="Wingdings" panose="05000000000000000000" pitchFamily="2" charset="2"/>
              <a:buChar char="q"/>
            </a:pPr>
            <a:endParaRPr lang="en-GB" sz="1600"/>
          </a:p>
          <a:p>
            <a:pPr>
              <a:lnSpc>
                <a:spcPct val="90000"/>
              </a:lnSpc>
              <a:buFont typeface="Wingdings" panose="05000000000000000000" pitchFamily="2" charset="2"/>
              <a:buChar char="q"/>
            </a:pPr>
            <a:r>
              <a:rPr lang="en-GB" sz="1600"/>
              <a:t> acknowledgement of potential ethical issues and how these have been specifically addressed for the project</a:t>
            </a:r>
          </a:p>
          <a:p>
            <a:pPr>
              <a:lnSpc>
                <a:spcPct val="90000"/>
              </a:lnSpc>
              <a:buFont typeface="Wingdings" panose="05000000000000000000" pitchFamily="2" charset="2"/>
              <a:buChar char="q"/>
            </a:pPr>
            <a:endParaRPr lang="en-GB" sz="1600"/>
          </a:p>
          <a:p>
            <a:pPr>
              <a:lnSpc>
                <a:spcPct val="90000"/>
              </a:lnSpc>
              <a:buFont typeface="Wingdings" panose="05000000000000000000" pitchFamily="2" charset="2"/>
              <a:buChar char="q"/>
            </a:pPr>
            <a:r>
              <a:rPr lang="en-GB" sz="1600"/>
              <a:t> justification for any sensitive research </a:t>
            </a: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814797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itle 1"/>
          <p:cNvSpPr>
            <a:spLocks noGrp="1"/>
          </p:cNvSpPr>
          <p:nvPr>
            <p:ph type="title"/>
          </p:nvPr>
        </p:nvSpPr>
        <p:spPr>
          <a:xfrm>
            <a:off x="548639" y="731520"/>
            <a:ext cx="7999609" cy="1426464"/>
          </a:xfrm>
        </p:spPr>
        <p:txBody>
          <a:bodyPr>
            <a:normAutofit/>
          </a:bodyPr>
          <a:lstStyle/>
          <a:p>
            <a:r>
              <a:rPr lang="en-GB">
                <a:solidFill>
                  <a:srgbClr val="FFFFFF"/>
                </a:solidFill>
              </a:rPr>
              <a:t>Risk in Research</a:t>
            </a:r>
          </a:p>
        </p:txBody>
      </p:sp>
      <p:sp>
        <p:nvSpPr>
          <p:cNvPr id="11" name="Rectangle 1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2092" y="2789918"/>
            <a:ext cx="6277794" cy="3300196"/>
          </a:xfrm>
        </p:spPr>
        <p:txBody>
          <a:bodyPr anchor="ctr">
            <a:normAutofit/>
          </a:bodyPr>
          <a:lstStyle/>
          <a:p>
            <a:pPr eaLnBrk="1" hangingPunct="1">
              <a:lnSpc>
                <a:spcPct val="90000"/>
              </a:lnSpc>
              <a:defRPr/>
            </a:pPr>
            <a:endParaRPr lang="en-GB" sz="1400"/>
          </a:p>
          <a:p>
            <a:pPr eaLnBrk="1" hangingPunct="1">
              <a:lnSpc>
                <a:spcPct val="90000"/>
              </a:lnSpc>
              <a:buFont typeface="Wingdings" pitchFamily="2" charset="2"/>
              <a:buNone/>
              <a:defRPr/>
            </a:pPr>
            <a:r>
              <a:rPr lang="en-GB" sz="1400"/>
              <a:t> “</a:t>
            </a:r>
            <a:r>
              <a:rPr lang="en-GB" sz="1400" b="1"/>
              <a:t>Risks attend us every moment in life, and to say that research should involve no risks would be inappropriate” (BPS). </a:t>
            </a:r>
          </a:p>
          <a:p>
            <a:pPr eaLnBrk="1" hangingPunct="1">
              <a:lnSpc>
                <a:spcPct val="90000"/>
              </a:lnSpc>
              <a:buFont typeface="Wingdings" pitchFamily="2" charset="2"/>
              <a:buNone/>
              <a:defRPr/>
            </a:pPr>
            <a:endParaRPr lang="en-GB" sz="1400" b="1"/>
          </a:p>
          <a:p>
            <a:pPr eaLnBrk="1" hangingPunct="1">
              <a:lnSpc>
                <a:spcPct val="90000"/>
              </a:lnSpc>
              <a:buFont typeface="Wingdings" pitchFamily="2" charset="2"/>
              <a:buNone/>
              <a:defRPr/>
            </a:pPr>
            <a:r>
              <a:rPr lang="en-GB" sz="1400" b="1"/>
              <a:t>BUT </a:t>
            </a:r>
          </a:p>
          <a:p>
            <a:pPr eaLnBrk="1" hangingPunct="1">
              <a:lnSpc>
                <a:spcPct val="90000"/>
              </a:lnSpc>
              <a:buFont typeface="Wingdings" pitchFamily="2" charset="2"/>
              <a:buNone/>
              <a:defRPr/>
            </a:pPr>
            <a:endParaRPr lang="en-GB" sz="1400" b="1"/>
          </a:p>
          <a:p>
            <a:pPr eaLnBrk="1" hangingPunct="1">
              <a:lnSpc>
                <a:spcPct val="90000"/>
              </a:lnSpc>
              <a:buFont typeface="Wingdings" pitchFamily="2" charset="2"/>
              <a:buNone/>
              <a:defRPr/>
            </a:pPr>
            <a:r>
              <a:rPr lang="en-GB" sz="1400" b="1"/>
              <a:t>Research ethics form should convince the ethics committee that the researcher: </a:t>
            </a:r>
          </a:p>
          <a:p>
            <a:pPr eaLnBrk="1" hangingPunct="1">
              <a:lnSpc>
                <a:spcPct val="90000"/>
              </a:lnSpc>
              <a:buFont typeface="Wingdings" pitchFamily="2" charset="2"/>
              <a:buNone/>
              <a:defRPr/>
            </a:pPr>
            <a:endParaRPr lang="en-GB" sz="1400" b="1"/>
          </a:p>
          <a:p>
            <a:pPr>
              <a:lnSpc>
                <a:spcPct val="90000"/>
              </a:lnSpc>
              <a:buFont typeface="Wingdings" panose="05000000000000000000" pitchFamily="2" charset="2"/>
              <a:buChar char="q"/>
              <a:defRPr/>
            </a:pPr>
            <a:r>
              <a:rPr lang="en-GB" sz="1400" b="1"/>
              <a:t>Is aware of the potential harms/consequences</a:t>
            </a:r>
          </a:p>
          <a:p>
            <a:pPr>
              <a:lnSpc>
                <a:spcPct val="90000"/>
              </a:lnSpc>
              <a:buFont typeface="Wingdings" panose="05000000000000000000" pitchFamily="2" charset="2"/>
              <a:buChar char="q"/>
              <a:defRPr/>
            </a:pPr>
            <a:r>
              <a:rPr lang="en-GB" sz="1400" b="1"/>
              <a:t>Has ensured the participants know their rights as participants </a:t>
            </a:r>
          </a:p>
          <a:p>
            <a:pPr>
              <a:lnSpc>
                <a:spcPct val="90000"/>
              </a:lnSpc>
              <a:buFont typeface="Wingdings" panose="05000000000000000000" pitchFamily="2" charset="2"/>
              <a:buChar char="q"/>
              <a:defRPr/>
            </a:pPr>
            <a:r>
              <a:rPr lang="en-GB" sz="1400" b="1"/>
              <a:t>Has put steps in place to minimise such harms occurring (with follow-up procedures if necessary)</a:t>
            </a:r>
          </a:p>
          <a:p>
            <a:pPr>
              <a:lnSpc>
                <a:spcPct val="90000"/>
              </a:lnSpc>
              <a:buFont typeface="Wingdings" panose="05000000000000000000" pitchFamily="2" charset="2"/>
              <a:buChar char="q"/>
              <a:defRPr/>
            </a:pPr>
            <a:r>
              <a:rPr lang="en-GB" sz="1400" b="1"/>
              <a:t>Demonstrates a commitment to relevant ethical and professional standards</a:t>
            </a:r>
          </a:p>
          <a:p>
            <a:pPr marL="0" indent="0">
              <a:lnSpc>
                <a:spcPct val="90000"/>
              </a:lnSpc>
              <a:buNone/>
              <a:defRPr/>
            </a:pPr>
            <a:endParaRPr lang="en-GB" sz="1400" b="1"/>
          </a:p>
          <a:p>
            <a:pPr>
              <a:lnSpc>
                <a:spcPct val="90000"/>
              </a:lnSpc>
              <a:buFont typeface="Wingdings" panose="05000000000000000000" pitchFamily="2" charset="2"/>
              <a:buChar char="q"/>
              <a:defRPr/>
            </a:pPr>
            <a:endParaRPr lang="en-GB" sz="1400" b="1"/>
          </a:p>
          <a:p>
            <a:pPr eaLnBrk="1" hangingPunct="1">
              <a:lnSpc>
                <a:spcPct val="90000"/>
              </a:lnSpc>
              <a:defRPr/>
            </a:pPr>
            <a:endParaRPr lang="en-GB" sz="1400"/>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945817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9160" name="Rectangle 68915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9154" name="Rectangle 2"/>
          <p:cNvSpPr>
            <a:spLocks noGrp="1" noChangeArrowheads="1"/>
          </p:cNvSpPr>
          <p:nvPr>
            <p:ph type="title"/>
          </p:nvPr>
        </p:nvSpPr>
        <p:spPr>
          <a:xfrm>
            <a:off x="548639" y="731520"/>
            <a:ext cx="7999609" cy="1426464"/>
          </a:xfrm>
        </p:spPr>
        <p:txBody>
          <a:bodyPr>
            <a:normAutofit/>
          </a:bodyPr>
          <a:lstStyle/>
          <a:p>
            <a:pPr eaLnBrk="1" hangingPunct="1">
              <a:defRPr/>
            </a:pPr>
            <a:r>
              <a:rPr lang="en-GB">
                <a:solidFill>
                  <a:srgbClr val="FFFFFF"/>
                </a:solidFill>
              </a:rPr>
              <a:t>Informed consent</a:t>
            </a:r>
            <a:endParaRPr lang="en-US">
              <a:solidFill>
                <a:srgbClr val="FFFFFF"/>
              </a:solidFill>
            </a:endParaRPr>
          </a:p>
        </p:txBody>
      </p:sp>
      <p:sp>
        <p:nvSpPr>
          <p:cNvPr id="689162" name="Rectangle 68916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9155" name="Rectangle 3"/>
          <p:cNvSpPr>
            <a:spLocks noGrp="1" noChangeArrowheads="1"/>
          </p:cNvSpPr>
          <p:nvPr>
            <p:ph type="body" idx="1"/>
          </p:nvPr>
        </p:nvSpPr>
        <p:spPr>
          <a:xfrm>
            <a:off x="592092" y="2789918"/>
            <a:ext cx="6277794" cy="3300196"/>
          </a:xfrm>
        </p:spPr>
        <p:txBody>
          <a:bodyPr anchor="ctr">
            <a:normAutofit/>
          </a:bodyPr>
          <a:lstStyle/>
          <a:p>
            <a:pPr eaLnBrk="1" hangingPunct="1">
              <a:lnSpc>
                <a:spcPct val="90000"/>
              </a:lnSpc>
              <a:defRPr/>
            </a:pPr>
            <a:r>
              <a:rPr lang="en-GB" sz="1400"/>
              <a:t>Giving the participant a reasonable idea of what will be expected of them</a:t>
            </a:r>
          </a:p>
          <a:p>
            <a:pPr lvl="1" eaLnBrk="1" hangingPunct="1">
              <a:lnSpc>
                <a:spcPct val="90000"/>
              </a:lnSpc>
              <a:defRPr/>
            </a:pPr>
            <a:r>
              <a:rPr lang="en-GB" sz="1400"/>
              <a:t>Filling in questionnaires about attitudes and beliefs</a:t>
            </a:r>
          </a:p>
          <a:p>
            <a:pPr lvl="1" eaLnBrk="1" hangingPunct="1">
              <a:lnSpc>
                <a:spcPct val="90000"/>
              </a:lnSpc>
              <a:defRPr/>
            </a:pPr>
            <a:r>
              <a:rPr lang="en-GB" sz="1400"/>
              <a:t>Being observed for research purposes</a:t>
            </a:r>
          </a:p>
          <a:p>
            <a:pPr lvl="1" eaLnBrk="1" hangingPunct="1">
              <a:lnSpc>
                <a:spcPct val="90000"/>
              </a:lnSpc>
              <a:defRPr/>
            </a:pPr>
            <a:r>
              <a:rPr lang="en-GB" sz="1400"/>
              <a:t>Viewing images on a computer screen</a:t>
            </a:r>
          </a:p>
          <a:p>
            <a:pPr lvl="1" eaLnBrk="1" hangingPunct="1">
              <a:lnSpc>
                <a:spcPct val="90000"/>
              </a:lnSpc>
              <a:defRPr/>
            </a:pPr>
            <a:endParaRPr lang="en-GB" sz="1400"/>
          </a:p>
          <a:p>
            <a:pPr eaLnBrk="1" hangingPunct="1">
              <a:lnSpc>
                <a:spcPct val="90000"/>
              </a:lnSpc>
              <a:defRPr/>
            </a:pPr>
            <a:r>
              <a:rPr lang="en-GB" sz="1400"/>
              <a:t>It may be necessary to withhold certain information</a:t>
            </a:r>
          </a:p>
          <a:p>
            <a:pPr lvl="1" eaLnBrk="1" hangingPunct="1">
              <a:lnSpc>
                <a:spcPct val="90000"/>
              </a:lnSpc>
              <a:defRPr/>
            </a:pPr>
            <a:r>
              <a:rPr lang="en-GB" sz="1400"/>
              <a:t>If it would inform the participant what the study is about and influence their responses</a:t>
            </a:r>
          </a:p>
          <a:p>
            <a:pPr lvl="1" eaLnBrk="1" hangingPunct="1">
              <a:lnSpc>
                <a:spcPct val="90000"/>
              </a:lnSpc>
              <a:defRPr/>
            </a:pPr>
            <a:r>
              <a:rPr lang="en-GB" sz="1400"/>
              <a:t>If there is no other way to carry out the study</a:t>
            </a:r>
          </a:p>
          <a:p>
            <a:pPr lvl="1" eaLnBrk="1" hangingPunct="1">
              <a:lnSpc>
                <a:spcPct val="90000"/>
              </a:lnSpc>
              <a:defRPr/>
            </a:pPr>
            <a:endParaRPr lang="en-GB" sz="1400"/>
          </a:p>
          <a:p>
            <a:pPr eaLnBrk="1" hangingPunct="1">
              <a:lnSpc>
                <a:spcPct val="90000"/>
              </a:lnSpc>
              <a:defRPr/>
            </a:pPr>
            <a:r>
              <a:rPr lang="en-GB" sz="1400"/>
              <a:t>In that case, a full explanation of the nature of the study must be supplied in a debrief at the end of the study</a:t>
            </a:r>
            <a:endParaRPr lang="en-US" sz="1400"/>
          </a:p>
        </p:txBody>
      </p:sp>
      <p:sp>
        <p:nvSpPr>
          <p:cNvPr id="689164" name="Rectangle 68916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9166" name="Rectangle 68916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551571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915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915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915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915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915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9155">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89155">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8915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915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1208" name="Rectangle 69120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1202" name="Rectangle 2"/>
          <p:cNvSpPr>
            <a:spLocks noGrp="1" noChangeArrowheads="1"/>
          </p:cNvSpPr>
          <p:nvPr>
            <p:ph type="title"/>
          </p:nvPr>
        </p:nvSpPr>
        <p:spPr>
          <a:xfrm>
            <a:off x="548639" y="731520"/>
            <a:ext cx="7999609" cy="1426464"/>
          </a:xfrm>
        </p:spPr>
        <p:txBody>
          <a:bodyPr>
            <a:normAutofit/>
          </a:bodyPr>
          <a:lstStyle/>
          <a:p>
            <a:pPr eaLnBrk="1" hangingPunct="1">
              <a:defRPr/>
            </a:pPr>
            <a:r>
              <a:rPr lang="en-GB">
                <a:solidFill>
                  <a:srgbClr val="FFFFFF"/>
                </a:solidFill>
              </a:rPr>
              <a:t>Right to withdraw</a:t>
            </a:r>
            <a:endParaRPr lang="en-US">
              <a:solidFill>
                <a:srgbClr val="FFFFFF"/>
              </a:solidFill>
            </a:endParaRPr>
          </a:p>
        </p:txBody>
      </p:sp>
      <p:sp>
        <p:nvSpPr>
          <p:cNvPr id="691210" name="Rectangle 69120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1203" name="Rectangle 3"/>
          <p:cNvSpPr>
            <a:spLocks noGrp="1" noChangeArrowheads="1"/>
          </p:cNvSpPr>
          <p:nvPr>
            <p:ph type="body" idx="1"/>
          </p:nvPr>
        </p:nvSpPr>
        <p:spPr>
          <a:xfrm>
            <a:off x="592092" y="2789918"/>
            <a:ext cx="6277794" cy="3300196"/>
          </a:xfrm>
        </p:spPr>
        <p:txBody>
          <a:bodyPr anchor="ctr">
            <a:normAutofit/>
          </a:bodyPr>
          <a:lstStyle/>
          <a:p>
            <a:pPr eaLnBrk="1" hangingPunct="1">
              <a:defRPr/>
            </a:pPr>
            <a:r>
              <a:rPr lang="en-GB" sz="2300"/>
              <a:t>Acts as a failsafe for informed consent</a:t>
            </a:r>
          </a:p>
          <a:p>
            <a:pPr lvl="1" eaLnBrk="1" hangingPunct="1">
              <a:defRPr/>
            </a:pPr>
            <a:r>
              <a:rPr lang="en-GB" sz="2300"/>
              <a:t>The right to withdraw at any time, without fear of penalty</a:t>
            </a:r>
          </a:p>
          <a:p>
            <a:pPr lvl="1" eaLnBrk="1" hangingPunct="1">
              <a:defRPr/>
            </a:pPr>
            <a:endParaRPr lang="en-GB" sz="2300"/>
          </a:p>
          <a:p>
            <a:pPr>
              <a:defRPr/>
            </a:pPr>
            <a:r>
              <a:rPr lang="en-GB" sz="2300"/>
              <a:t>Following deception - can also choose to withdraw their data immediately following study participation if they are uncomfortable following the debrief</a:t>
            </a:r>
            <a:endParaRPr lang="en-US" sz="2300"/>
          </a:p>
        </p:txBody>
      </p:sp>
      <p:sp>
        <p:nvSpPr>
          <p:cNvPr id="691212" name="Rectangle 6912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1214" name="Rectangle 6912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732738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7FA0D9-CBC0-3709-4998-1910491603D7}"/>
              </a:ext>
            </a:extLst>
          </p:cNvPr>
          <p:cNvGraphicFramePr>
            <a:graphicFrameLocks noGrp="1"/>
          </p:cNvGraphicFramePr>
          <p:nvPr>
            <p:ph idx="1"/>
            <p:extLst>
              <p:ext uri="{D42A27DB-BD31-4B8C-83A1-F6EECF244321}">
                <p14:modId xmlns:p14="http://schemas.microsoft.com/office/powerpoint/2010/main" val="1869734965"/>
              </p:ext>
            </p:extLst>
          </p:nvPr>
        </p:nvGraphicFramePr>
        <p:xfrm>
          <a:off x="3284934" y="687388"/>
          <a:ext cx="5278041" cy="5475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3495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1208" name="Rectangle 69120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691202" name="Rectangle 2"/>
          <p:cNvSpPr>
            <a:spLocks noGrp="1" noChangeArrowheads="1"/>
          </p:cNvSpPr>
          <p:nvPr>
            <p:ph type="title"/>
          </p:nvPr>
        </p:nvSpPr>
        <p:spPr>
          <a:xfrm>
            <a:off x="548639" y="731520"/>
            <a:ext cx="7999609" cy="1426464"/>
          </a:xfrm>
        </p:spPr>
        <p:txBody>
          <a:bodyPr>
            <a:normAutofit/>
          </a:bodyPr>
          <a:lstStyle/>
          <a:p>
            <a:pPr eaLnBrk="1" hangingPunct="1">
              <a:defRPr/>
            </a:pPr>
            <a:r>
              <a:rPr lang="en-US" dirty="0">
                <a:solidFill>
                  <a:srgbClr val="FFFFFF"/>
                </a:solidFill>
              </a:rPr>
              <a:t>Anonymity V Confidentiality </a:t>
            </a:r>
          </a:p>
        </p:txBody>
      </p:sp>
      <p:sp>
        <p:nvSpPr>
          <p:cNvPr id="691210" name="Rectangle 69120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91203" name="Rectangle 3"/>
          <p:cNvSpPr>
            <a:spLocks noGrp="1" noChangeArrowheads="1"/>
          </p:cNvSpPr>
          <p:nvPr>
            <p:ph type="body" idx="1"/>
          </p:nvPr>
        </p:nvSpPr>
        <p:spPr>
          <a:xfrm>
            <a:off x="592092" y="2789918"/>
            <a:ext cx="6277794" cy="3300196"/>
          </a:xfrm>
        </p:spPr>
        <p:txBody>
          <a:bodyPr anchor="ctr">
            <a:normAutofit/>
          </a:bodyPr>
          <a:lstStyle/>
          <a:p>
            <a:pPr eaLnBrk="1" hangingPunct="1">
              <a:defRPr/>
            </a:pPr>
            <a:r>
              <a:rPr lang="en-US" sz="2300" dirty="0"/>
              <a:t>Not the same thing!</a:t>
            </a:r>
          </a:p>
          <a:p>
            <a:pPr eaLnBrk="1" hangingPunct="1">
              <a:defRPr/>
            </a:pPr>
            <a:endParaRPr lang="en-US" sz="2300" dirty="0"/>
          </a:p>
          <a:p>
            <a:pPr eaLnBrk="1" hangingPunct="1">
              <a:defRPr/>
            </a:pPr>
            <a:r>
              <a:rPr lang="en-US" sz="2300" dirty="0"/>
              <a:t>Pseudonymization </a:t>
            </a:r>
          </a:p>
          <a:p>
            <a:pPr eaLnBrk="1" hangingPunct="1">
              <a:defRPr/>
            </a:pPr>
            <a:endParaRPr lang="en-US" sz="2300" dirty="0"/>
          </a:p>
          <a:p>
            <a:pPr eaLnBrk="1" hangingPunct="1">
              <a:defRPr/>
            </a:pPr>
            <a:r>
              <a:rPr lang="en-US" sz="2300" dirty="0"/>
              <a:t>Qualitative approaches – context important </a:t>
            </a:r>
          </a:p>
        </p:txBody>
      </p:sp>
      <p:sp>
        <p:nvSpPr>
          <p:cNvPr id="691212" name="Rectangle 6912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691214" name="Rectangle 6912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3184819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5" name="Title 4"/>
          <p:cNvSpPr>
            <a:spLocks noGrp="1"/>
          </p:cNvSpPr>
          <p:nvPr>
            <p:ph type="title"/>
          </p:nvPr>
        </p:nvSpPr>
        <p:spPr>
          <a:xfrm>
            <a:off x="548639" y="731520"/>
            <a:ext cx="7999609" cy="1426464"/>
          </a:xfrm>
        </p:spPr>
        <p:txBody>
          <a:bodyPr>
            <a:normAutofit/>
          </a:bodyPr>
          <a:lstStyle/>
          <a:p>
            <a:pPr eaLnBrk="1" hangingPunct="1">
              <a:lnSpc>
                <a:spcPct val="90000"/>
              </a:lnSpc>
              <a:defRPr/>
            </a:pPr>
            <a:r>
              <a:rPr lang="en-GB">
                <a:solidFill>
                  <a:srgbClr val="FFFFFF"/>
                </a:solidFill>
              </a:rPr>
              <a:t>Potential for discomfort, distress &amp; anxiety </a:t>
            </a: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Content Placeholder 2"/>
          <p:cNvSpPr>
            <a:spLocks noGrp="1"/>
          </p:cNvSpPr>
          <p:nvPr>
            <p:ph idx="1"/>
          </p:nvPr>
        </p:nvSpPr>
        <p:spPr>
          <a:xfrm>
            <a:off x="592092" y="2789918"/>
            <a:ext cx="6277794" cy="3300196"/>
          </a:xfrm>
        </p:spPr>
        <p:txBody>
          <a:bodyPr anchor="ctr">
            <a:normAutofit/>
          </a:bodyPr>
          <a:lstStyle/>
          <a:p>
            <a:pPr eaLnBrk="1" hangingPunct="1">
              <a:defRPr/>
            </a:pPr>
            <a:r>
              <a:rPr lang="en-GB" sz="2300"/>
              <a:t>“I wasn't worried until I completed this questionnaire”</a:t>
            </a:r>
          </a:p>
        </p:txBody>
      </p:sp>
      <p:sp>
        <p:nvSpPr>
          <p:cNvPr id="14" name="Rectangle 1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6" name="Rectangle 1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40191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0"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Content Placeholder 2"/>
          <p:cNvSpPr>
            <a:spLocks noGrp="1"/>
          </p:cNvSpPr>
          <p:nvPr>
            <p:ph idx="1"/>
          </p:nvPr>
        </p:nvSpPr>
        <p:spPr>
          <a:xfrm>
            <a:off x="592092" y="2789918"/>
            <a:ext cx="6277794" cy="3300196"/>
          </a:xfrm>
        </p:spPr>
        <p:txBody>
          <a:bodyPr anchor="ctr">
            <a:normAutofit/>
          </a:bodyPr>
          <a:lstStyle/>
          <a:p>
            <a:pPr eaLnBrk="1" hangingPunct="1">
              <a:defRPr/>
            </a:pPr>
            <a:r>
              <a:rPr lang="en-GB" sz="2100"/>
              <a:t>Does your research have any potential for making people more anxious, worried or distressed?</a:t>
            </a:r>
          </a:p>
          <a:p>
            <a:pPr eaLnBrk="1" hangingPunct="1">
              <a:defRPr/>
            </a:pPr>
            <a:endParaRPr lang="en-GB" sz="2100"/>
          </a:p>
          <a:p>
            <a:pPr eaLnBrk="1" hangingPunct="1">
              <a:defRPr/>
            </a:pPr>
            <a:r>
              <a:rPr lang="en-GB" sz="2100"/>
              <a:t>If so, what efforts are you making to minimise this risk?</a:t>
            </a:r>
          </a:p>
          <a:p>
            <a:pPr eaLnBrk="1" hangingPunct="1">
              <a:defRPr/>
            </a:pPr>
            <a:endParaRPr lang="en-GB" sz="2100"/>
          </a:p>
          <a:p>
            <a:pPr eaLnBrk="1" hangingPunct="1">
              <a:defRPr/>
            </a:pPr>
            <a:r>
              <a:rPr lang="en-GB" sz="2100"/>
              <a:t>What will you do if someone does report distress as a result of taking part in your research?  </a:t>
            </a: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4" name="Rectangle 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17206899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data:image/jpeg;base64,/9j/4AAQSkZJRgABAQAAAQABAAD/2wCEAAkGBhQSEBUUExQVFBQWFxcYGRgYGBYcFxoXHRwXHRgXGBkcHCYeHBokHB0YIS8gJCcpLCwsFx8xNTAqNScrLCkBCQoKBQUFDQUFDSkYEhgpKSkpKSkpKSkpKSkpKSkpKSkpKSkpKSkpKSkpKSkpKSkpKSkpKSkpKSkpKSkpKSkpKf/AABEIAMEBBQMBIgACEQEDEQH/xAAcAAACAgMBAQAAAAAAAAAAAAAABQYHAwQIAQL/xABZEAACAQMBBAQHCQkNBgUFAQABAgMABBESBQYhMRMiQVEHCBQyYXGzIzNyc3SBkbGyJCU1QlJigqHRFRYmNDZDU4SSlKLBw1RjZHWjwoOTtNLwRKTT4eMX/8QAFAEBAAAAAAAAAAAAAAAAAAAAAP/EABQRAQAAAAAAAAAAAAAAAAAAAAD/2gAMAwEAAhEDEQA/ALc27tprcw6YmlMshQqpGsARSyFlB4Mep5uRnPDjgHb2dtOOeMSRMGU5HaCCOBVlOCrA8CpAIPAgUs2i3S39tGv8wHuHPcGWSGIeti0pHxLeis+0NhZcywOYJzjLAZR8chNHkBxjA1cHA4BhQNqKjke+kUc6214UtrhhlQzgxSDJGYpOGeIxpYK2ew8zI6AooooE28m3FgjYAv0mnUNCM2kZxqYhSEGe1sDge44c0p2tslJHGXkjMi9E2jTh1AdgralOAOvgjB6x76bUBRRRQFFFFAUUUUBWG7u1iRnc6VUEk8eXqHEn0DiazVrbQsVmjaNsgHHEYyCCCrDIIyGAIyDxFBj2ZtVJw+kOpRtDB0ZGDaVbkwBxhlOa3aVbu2wEZkEkkpnIkLSCMN5iKBhFVQMKP18aa0BRRRQFFFFAUUUUGhd7W0SdGsckraQzBNHVUkgEl2UcSGwBk9U8K36WbQtEMyEtIjyDo+ocBlUO4DHmMdbBXB6x48aZ0BRRRQFFYbu8SJC8jrGi82YgKPWTwqvB4Wo7zaMVhYsR0hcPclPN0o7ERIw4nq41OMD8lqCcbU22kJVADJM/mQpjW3e3EgKg7XYhRyzkgHzd3ajXFuJHQRvrlRlViwBjkeM4YgZ83ngVk2bsiO3DaAdTYLyMdUjkfjO54n0DkOQAHCtDcg5sY3/pWlmHwZZZJFPzq4Pz0D2iiigQ3g07UtyBxkt7hG9IR4GQnv0lnA+MNPqRXfW2nAB/N29wx/TeBUHqOlz+iKe0HPXjI/x62+IP22q2d2tiyJZW7287IWgiJjkzLCSUXJAJDp6kcL+aaq3xlIvum0bvikH0MP21cu5jZ2dZk/7NB7NKDwbamj/jFs+O2SDMyf2ABN8wRgO+sthvXaTcI7mFmzgrrUODx6rITqB4HgRnhTWubdz7VW3tkR1VlNxfAqwBUjE/Ag8McqDom5jJeMgcA5J9A0OPrIrZpBPujbBk6PVbZY8IJJYQ3VbhpjdVz+NyPm1E/Cdtq62RaRz29zJJqnWPROsTrpKSNwYIsmcqObGgsuiolu5tPaFxZwXGbRumjSQromjxqAONWuTPrwPVW9tHbVzbwSTS28RSJHkYRzsW0qCxwHhQZwDwzQP6Khm63hI/dCFprezuHRXKHr24OoBWIAaUZ4MvH004feKRQS1jdgDiT9yt9m4JoHdFRHYXhPtLwMbdbmQJjVpgkOCc4BwDx4Gmg3rj7Yrsf1S6P1RmgdUVGdm+EayuC4geWYxkBxHbXTFSc4DYi4Zw30Gt870RfkXX9zvP/wANBs7Dt2jtokcYZUUEcOBx6K3qiewd+rSSFRC9xcKnULpa3bDUoGQSIjg4I4Z7RW3db828SNJIt0iKCWZrO7CgDmSTFgCgkNFRnZ/hCtbiPpIBczR5I1R2tyy5HMZ6Osl5vtFFE0rQ3YRFZmY28qhVUZJOoDsBoJFRUW2Hv4LyHpra0uZYySA33MgJHMYecNz9Fbdzt64RHc2bKqKWOqaHOAMnGktx50D6ioLudv8Az7VheW2t4o1SToz00zk50q2dKRYx1h+N2U9Nlft51zbx9/R27FvmZ5iP8FBubRgJntiASFdyTjgAY3Az3cSBW9LKFBLEKBzJOB9JqofBrt272ncXKXd3JogkRFRCsOsEXGRmIK5bKK3BuStzqy4N07RDq6CNmH47jpH/ALb5b9dAq214Utm2vB7pGbsWLMjE93UyB85Fb3T3s3mxx2icetIRLN80aHo1PpMj/BqlvGNGL+2xw+5/9R8V0KvKgU2W7UaOJJGe4mByJJiGKn/dqAI4/wBBV+eudvBV/KSH4y59lPXUFcybhLp3qUDgBc3Q+bTOMUHR22oy1tMASCYpACvnAlTxHprFu04NlbEAAGCIgLyA0LwHopiaR7lHFlHGePQGS3z2kQSPEpPpKoD89A9ooooEW0V6PaFtIOUqyW793BTLH6iNEg7jqOeOKe0l3v1C0eVRloCs4H5XREOyZ7NSBlz+d3U4R8gEciM0FDeMr7/Z/Fy/aSri3L/Btn8mt/ZpVPeMr7/Z/Fy/aSrj3QXGz7Qd1tB7NKBvXOO5bfwwfPbdX32biujq5v3R/li3yu9+zcUHQl958Hxh9lLVceMWudlRei6jP/TnH+dT3ae8cELhXuII9Le6B5Y1KqUYqSGYEZbT9NQLw+XaSbIUxurjyiI5UhhgrJjkaCXeDR87Isvk8Y+gYrc30Gdm3nyW49m9aHgx/A9l8Qlb++Z+9t58muPZvQQPxcvwXN8qf2UFWhd+9v8ABb6jVYeLn+CpflUns4Ks+6PUb4J+qgprxavebz4cP2ZKukiqY8Woe43h4efF6/Nf/wCfNV0Ggpnxf/4ztT4yL7VzVykVTXi/fxnanxkX2rmrlNBV/i9fg2f5ZL7OGpX4SvwRe/J5PqqLeL6B+51xjiPLJcerRDipT4S/wPe/J5PqoI14v5zsj1Ty/wDZUt39/BV98luPZvUQ8Xz8EH5RL9UdS/f38FX3yW49m9BGfAN+Bo/jZvtVM9uuDZzkHI6GXl8Bqg/gOukj2JGXZUHTSDLEAZL4Aye0ngBTnZ1+/kjwuihTDdMjB9RKoxU60KjTnWCMFu0HBxkIp4t5+99x8o/046ts1Ufi3n7guPlH+mlW2aChfAjJm/uiO25Q/N0d/V91Rni/l/Kr7SAVMkWs9y4usEcfytI+erzoOefGNOdo2w/4cfrkkroUVzv4xp++Vv8AJh7SWuhoXyoPeAfpoPuuY9y2xvUPldz+vpq6crmPcw/wqHyu5/1qDpykW5hzal/6Se6f0jVcTEA+kDA+antJN2E0eUxDzY7qXT6BIEmI+ZpWHoxigd0UUUCbesa7foc48odIT8Bj7rj09EJKc0n3hHWtT2C5TPoysgH6yB8+O2nFBQnjK+/2fxcv2kq5t1f4ha/J4fZrVLeMoPum04fzUnH9If8Az56undQ/cFr8nh9mtA1rliOznk3juY7Vwk7XF6EYnH9PqGewldSg8MEg5HMdT1zVusrfvtkC8G8pvtOfytNxp/Xig31jttMWZowJDggtOzMpidAJfJ4dCykHS2ku+WOpm4mtCS2ihnaZTb5UujtcW/TWUkkhR1VZI4F0yKGOrUiFMBQCM1KLPd0RRMt1spmnjhDzP5e69LqWdmYLESvW0TdXhz9NZtv2lpb2Wq72XfxWxdWIW9EketuT6fKTxOeZFBGTs8Ro4+4pNLdIHjUkzcdfR2ji1x0eRoMerHEpqAJxnmkXJGmyfpAQI/KSttGe0OqzxiJmzxzq1aTgDBzLdhbTj8ljaztttrblfc+ieF1wCQcB5Wxxz2Vk2jtvVBKsybfWFo3DkwWhXoypD5IUkDTnj2d9BBNjbQ6K2h4W8ChihW3uwnTHzA8wF/G3nDVqGMBQc6eAZS7xTokhE0uI2zI4vNWhCAxiRTtCVZQVOAwRmXVwyy4phuXtS0hgZdnHbLxGQsxS0tpgHKqCpboWIOkLwz9dO220pU632knAjMmy04A88aIOGcmgiuxre5sppI7W3ntDNGjrEtzDKx06gZi3QSAqNSDo+qT2ZzwZQ7zbQPRssl26SLlNOvMzdUh42/cxtKgBjoI5HOcDraO6keybdJRBemZGKlxNs6SYAgHSciPC8zTaXauzOOq42bk9smyZFP061OfnoI1uld3Vikxjhu7eZ5VFw8keUkyXMaQqbbqzHpFwGIDahwOoASCTwj36atRkyhB0m3TKR5B+6gdJjYrqIIwpAHHma0NibC2bE0rHauz7jpSp+6InGjTnHRnylSvMf2FxjFY96NnWhhZ4dobPDojnTAZRLMdJ0xsWuJDICeGkjjnHKgybq70jZytDatMsEuJ0a6tYw7sw0sQTdQr0QCxnUMjrNxGBTDa3hHN5bNbSzW6LNE6zMsUj9ATgaR0cz9LkkjWoAGB34rO2wlgW2aBblVIMIN3ezQx5aMyB43jbpFGI9JAVFbIGAQMZJN1W6ArE+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NZCD6+fpoIh4KdsjZEE0V0h1yTqB0ctrINWhcKcTZGe/GnvIqef/AOs2Q1a+mj6PHSZiZuj5EaimociOK5HGq03f3ZaaEC6tRD0eYwYrC6kjnUADpJTbypqcFTg8OZPHPDbbwfQCNV8omj0ggP8AudtQMMgjmZdAx5w0gcVGcjIIavgxum2bPObuG5i6SaJ1HQTksnR3oHBUP4xXge4/knF1bD3nt7wN5PIH0Y1DS6sNQypKuA2CORxg4OOVUJZ3EMaRiSzkSQM3VS0jIGBgM3lCzSOpXBAOgDJwOGqrL8Fu7qH7uCiPUskUaIpRDGHAMrR9LIodujUdU6cIMcxgK58Y78JQfJh7SWuhbX3tfgj6hXPfjHj74wfJh7SWuhLQ+5p8FfqFBlrmLcwfwqX5Xcf61dO1zLuTw3rGf9ruvqnoOmqSbp8YZJO2W4uG+YSuif4ET9dO6RblfxQfHXP0+UTZ/XQPaKKKBNvL/wDTDkPKocnsGNRH0kBfWwpzSXfE4spH/ojHN2fzUiSYGe06MU6oKF8ZY+7Wfxcv2kq4dy/wbZ/Jrf2SVUPjLn3Sy+DP9cVW9uX+DbP5Nb+ySgcmub92/wCWLfLLv6pq6Qrm3ds/wwb5bd/61BcW8crdPcqp861jDDhxGjaRAyeXWVfopL4Yxnd4nu8mP+JP20826V8quSxIPksWkAczp2lkf2dR+ak3hdT+Dj+hbb7cQoGXgbP3jtPgye1kpttCyKbLmjfBIgnzjOOKue3j20o8C5+8dp6pfbS1Jd5B9x3HxMv2GoK28XAfe64+Un2cVWrd+9v8FvqNUx4EptGw9oMM5VpW4c+ECkY48+FWnPeyyo6oogdeLCUB+oQ2CojfBJII4twIPAjGQqrxajhL7PfB9U1W+21VaPXCDcAnSOjZCCRnPWZguBjBOfpql/F12XHMt50qBwrQYVslOUvEp5rHuJBx2Yqe7R39leS+hs4owbCMtK8xbSSFdlWONPOB0kZLrjuNBX/ge2V0t/tKPWUUNxwqMxHSSgAM4IX16c92Kmm+O5Vuk1lJHHDrM3RZnWR1yVaUTMRIrMymIgAtg68HkCIX4CNm+WSX80kkyEtGWEMjRhtZmYglcPgEcMMKgm8YJ25LGzNIq3rIBIzP1RLpCkuSSMcOJoL12LG+0JkjvmtrqKG3hn0iLqvJN0igyKzuuqMJJy59KDgYxWXfjcawTZt5IlnbI6W8zKyxICrBGIIIHAg1EfDJsS2t9j28ttFFG/TQgSpGkcjKY5DksoDccAkd9YvB7ZSXmwLqSa6uiw8pT35mUxiJToKSalxxPEAHjzoPvwHbm2d3s2SS4topXFw66mXJ0hIiBnuyT9NSnevwZ7OisLuSO1RHS3mdWVpBhljYqQNWOBANRLwBbxtFavEYsxeUoDIHGpZJgqoChAymVAyCSM8sZItXfb8GXvyW49k9BXXgqM0sMVzbWdskcayRBPKJFJmbo+mmbMLnLCOJQNXABuJzwnl5tTaCoxWzgyAcfdRxnHAkdAOHz1GPF/8AwOPjpf8Atqwto+8yfAf6jQUn4EtmtfwXBnubwGN0C9HczxgBgxPBWA5+irJbwfL+LfbSX+tyH7WagHi0+9Xvw4fsyVdVBzxuztW9uBel9oXgFuzqmJOeIbuQFiRx4wrw4ZBNX1sbZS20EcKFisa4BY5Y9pZiAMsTknh21Ru4UCn92stgq8pUY849FtBSCezqkn5qv4UHPXjIfx+3+T/6j1fuzPeY/gJ9kVz94xx++UHyYe0lroHZnvEfwE+yKDZrmXdb+Vn9dufrmrpquZN1/wCVn9dufrmoOm6RbktmyRuWt55Md2uaVyp9I1Y+amu0LwRQyStkiNGcgc8KCTj08K092bUx2kKtgsUDMRyLv13I/SY0DSiiigRb0N0oS0UHNySGI/EhTSZXJ7Dgqg/OkU8gae0l2r1b2zfsbp4v0mQSD5sQt+qnVBQ3jLL7rZH8yb646uDcv8G2fya39klU/wCMs3u1mPzJvtR/sq4Ny/wbZ/Jrf2SUDaeYIrMxwqgknuAGSfornbY+z7iLeFr821x5L5VPIJDGyKUfpQrAyaRx1A8SK6C2qmYJR3xuP8Jqs94ESTae74YB1aKXIYAg+5RkZB9ODQbe1N7BLrmS3YpcwJFG8ktmgBCXZ19afIGJQOXIsOeAUG9u+wvtltatGtorxwMJLh5OMepGSRVihkDKxQr5w48OfCpbt/dy3E9yywQDFujtiOME+57QGeXE50f2fRS/wjbDt4N3bjoYYodUdsW6NETURLERq0gZwSefeaDa8EF40OzrS2kiYBlleOYFDFIpdpMDra1bDcmUeaeNTXbozaz/ABUn2WqFeD18bP2P6RKv/Tmb/tqcbXXNvKO+N/smgqfxerRJdm3ccihkeUoynkVaJQwPoIJFWpHs2OGKQRrpBDE8SSTjHEkkngAB3AACqx8W/wDiNz8ePZpVsXXvbfBb6jQUv4tPmX3wrf6pqY7GX7r3l+APZXFLvFo8y++Fb/VNTrd9gb/eL1R+ymzQI/Fo8y+9dv8AVNVc7wDO8E//ADB/bmrG8Wjzb712/wBU1Vxt4/wgm/5g/tzQW14dpg+w7dgoUNNAQo5AGKU4HoFY/A//ACbuvXdeyWsnh3h0bDt1JB0zQDI4jhFKOB7q+PBB/Ju69d17JaCOeBU4s5z/AMds/wDXKo/zq6N9fwZefJbj2T1TXgT/AIjc/Ldne3jq5d8/wbeY5+Sz+zegh/i//gcfHS/9tWHfj3J/gN9RqvPF+/A4+Pl/7asO+HuT/Ab6jQU54tXvV78OH7MlXVVK+LV71e/Dh+zJVtQbwWzsUS4hZgcFVkQsCOBBAOc57KCkNwZFB2yrIGLPKFJ/FPRX5JHrGV/Sq/hXP+4sJJ21Jw0xvKzZOOBjvl4cO8jPozV5PtuNYkdifdMaVALOxIyVVVyWI45xywSeAoKE8Y4/fKD5KvtJq6B2b7zH8BPsiudvGDuBJtG3dc6Ws4mGQQcGScjIPEcK6J2Z7xH8BPsig2a5l3XH8LP69c/XNXTVcy7sfytPy65+uag6WuItSMuAdQIweXEY4jupZui+bC2znIhiU55hlUKwPpDAim9I9zj9yn0T3Y+i5nH+VA8ooooE+87aY4pO1Lm2we7pJUhb/BIw+enFJt7D7gnyqy/9VBTgUFEeMsnutke9Jh9Bi/bVu7kNnZlkf+Ft/ZJVT+MxzsfVcf6FTDWq7I2Z0k/RK8NtHpIJDlokPBVILOFVtKkMpJ4o3DASveHbaxRuie6TlDoiVWdiTkKWRAWCZ5sRjANR+23Xs1EBkjvXktk0xys18WHVCsVCsdOoDkABTXZNq0cYjs7dLeL8ubVrY9r9EMO2eHGR1b0U7skkC+6sjtnmiMgxwxwZ2OefbQRqTYdncaGWaZ+kJiytxK2cRzZRsscEK0ncQW9NbG1txo7m3a3lnuWhYKCmtMYUgrx0auBA7a+trW2No2bovnGYSFRzCxHoy57lJYAnlrx+NWO529dzxObK2HWDiKaWVFQnrBZQihmKZAYAgahjlmg0N3LJYbfZ8S50w3NzEueeEW9UZPbwWpfejMbjvVgPnBqA7M2dMNn2UKOFlW7uELM7Ny8uDEuoRmJwesApOc9XsbruOze+m0Ynm3kmuQ+t5ppCeznQQ7xbm+4rkf78H6Y1/ZVtXK5Rh3qR+qodD4KbdXLLPcx6sFkgdbeNiO0pCqjPp51kurC32dLA5mlRXMiM01zO6n3NmAxI5UHK8MAH6aCBeLQ/C+Hptz+qanewV07Q3iU/kxt6OMUx/wA6i/gD2gtmbs3Cyp0gg0+4zMWK9LnARDyyPpqS7sXSS7R2+6atDRQEaldD7zJnKuoYdvMemgS+LVIAt/ngB5Ocnlyn7arreXq7fnPdfuf+sTVjeLQOF/8A1f8A16rnfA/f64+Wt7Sgtvw7lTsOApnR00BGeenopcZ9OMVj8DY1bu3KjnquR85iX9te+HCMrsG2VgQwlgBB5giKXNHgQ/AFz8ZceyjoI54En+47od15s0/TcIP8quvetSdn3QHM28wHr6Nqo7wMS6bK9bSzabnZh0qMscXAOFHaTVu7Z3mD200Yt7zW0UiqPJZiCxUgDKqRzoI14vMmdkMPybiQf4Yz/nVl3C5Rh3qfqqqvA3cnZ9g8N5FcQSG4dwGtrkjSUiGdSxlcZU9vZU7bfexIObqFDg8JHEZ+h8GgrHxaX9zvR3NAfpEv7Kmt3BG1lDEViMjySRKXjidsRmVpCgdSpbRG2CQQCwJB5GA+LZcqpvgzKpPk+ASAT7/nAzxqaWmw4NoXLrMDLFAZk0DIUSNLIzhnBB6yMg0A8dJ1DGnIQuC22bFBEjiKWR5IJHkgdVaaKQMZFcBwI+jIOoZVQhB6uohbE2NulZh3EKXFrMANaieYPpOdJyJGRlODxUniuDxGBpby+DlGlt3t2lSRTIil3llSMGNyCNZZo+sqDKkDswc4Opu3eyJEekAjltFZwufMVG0XlsO+HAiljHYJogOCCgp7wr3nSXMIzkwRyWx5Z9xublFzgAe99Gfnrp/ZMmq3iPfGh+lRXMHhZ2V0d30gHVme7J7BrW7uUbh8ER/TXTewf4rB8VH9haDfNczbDOne45/2+4HD0tL+2umDXNGz/wCV5+Xy/aeg6YpHuaPuZh3XN6PourindJN2IijXcWcql1Iy+qVY52H9uV/ooHlFFFAk3yRvIpHXi8Om4Ud5hZZdP6QQr+lTeCYOqsvFWAIPoIyP1Vh2oyCCUynEYjfWc4wmk6jns4Z41q7qq4sLUSAiQW8IcEYIbo11AjsOc8KCofGZ52H9Y/0Kk8U8bWOzlm0GCC2s5JVkClHMyrCiMp4MBGZ2x39GaS+HDYsu0ri0gsl6eSLpulCEYi1dFp6Vs6UzpbAYgnHKpH4ONls8UXS4KwxpnByjSmFI0A4DKpaiP0Frh+1aB7Z7nhYmVZZICS+jyd5kVIyTpURO7x6gvMhRx5AYzW5+6yQjolka6nycIGiMp+FpCqqj8pseskgHJ+9a2/oVx+Tx0Y7tGdOPRjFb9tZpGumNFRe5VCj6BwoI1t60mCBzKBcSt0KBc6UWRWXTH2tpJEzMcFugzgBVAk1rbLGiog0oihVHcoGAPmFR/aVwZNpWyAnRCxLY5NJJDcaQfgorHH+9WpLQQ/ZfFbX/AJhe/XtAVMKh+yo+ra+jaF8fpbaH7amFAUm2z/GrL4yX2MlOaT7XXN1Z+h5T/wBGQf50Diqv2T+Fd4R/uoPYPVoVV+xzja28BxnEUHsX/ZQIPFo82+9dv9U9Vvvg339ue37tf2lWR4tHm33rt/qmqs95j9/Lj5dL7ZqC3/DsuNh24L9J7tB1851+5S9fPbnn89fPgR/AFz8ZceyjrF4af5PWfxlt7CWtjwKD+D8/w7n2aUEV8ChxaXfyzZQ/+5SuhAK598DP8Rue/wAu2X/6mL/910EKD2vMV7RQI94tnRzaYehid5M9aSNHEaDGp8MCCeKgDvYEggGs2zYbe0WO0hXTgZCIucAk5kfAwuTnrHGTnGaw3F8I57mUgsIookAHMyEyOY1/OYNCMd7LWDY5a3mlik1SySILgsq8S+NMiZPDAKroBPAOF5Lmgc3QOuLDBRqbIJwW6j4AHbx4/o1X20ZT+600YDFZWEb45AONlByx7AUGn0lhjtqU7U2urC2lQMSJpAqEEOZRFOnRYPJtWQewYJ5AmkKEwWzBWilvHvEErSOqs+iUBC+MsFCqigBThWBweJIRLwl7oS3lnB5OhklW/wBoIFBUEh5rh24kgfzXLnxxVlbD3ngWOGCRjBNoRRHOrxsWCgEIXVVk5fiE1qbr7vz6zNdlAFlmkgijcuimV3dpWbSup8OVXgAq6jzc4lF3ZpKhSRFkRuauoZT6weBoMprmjZ/8rz8vl+09Xy26nR8bSeS2PYmekt/UYXOFX0RmP11T0u5N7Z7ejvrpE8na6MjzRnMSBycl89aNRnm3Ad5oOgKQQP0e1JE46Z7dZcdgeJ+jdv0leIf+HT5GBAI4g9tIbRc7VnYcQtrbpnuYyXLFR6Sugn9Ggf0UUUCPfNQbQoThZJbeNvgNPEsgPo0Fs+jNYYmkvssGeG0Pm6crNOPy9fnRRHsxh255UcD9732olW3iYZR7qLWDyKrqkwe8FkUEduaf0EX3sZbPZ5hto1RpStvDGgC5eU6eGORC62LfmkmnWxdmC3gSIYOkcSBjU5JLtjsyxJx2ZxWvtrYbTyQypKYpIC5Tqq6EuukllPHIXIBBBw7d9YS9+hPVtbgegywN9BEoP0igeVjnnVFZmIVVBZieQAGST6AKS/vpKe/2l1F+cI+mT6bcyED4QFK95N8LKWFIRcxYmlVHXV1hGMvKrR+f10Qx4xzkFAy2LE4jhkZMvcStNISpzGHik0D0FUEUWfX31IKil7vQ8jw+T21zIOkPF06BG9yl4e7FXI5HIQjq9+KYBb+Tmba3Hcoknb+0eiUH9Fh66BTskdS2/wCY332toVI7/blvAQJpooyeQd1Vj6gTk/NSWDcGMgCee5nAd5Apk6NA8jOzkLCEzku/nE8GI5VsWe762WtrcRLH1mZeiRXxgnSskYX0eeGPDnQfcu9Oo4t7a5uD3hOjj9fSTFAw+Bqos7a6lnjluFhhSPUVjR3kcsw09ZyqKABngFPrpfujvo926Ky2xDw9Nm3nMpj4xgRzAxroY6zjic9G/dUtoCqu2SfvpvD8VB7B6tGortvdl0lnubREaS4jEc8LEKJlUMFZJMdSUBiMnKsMA484BXfi0ebfeu3+qaqy3gAbbs/cb+T25q0vARC1jJeW94PJpWMJRJSEZ8dKCUz54HDiuedVbvB1duT47L+TH/nmguDw/N95rfICk3EPVAwB7jNkAdmO6vfAnx2BOPz7gf8ATSsPh2YtsO0LEljNCST2kwzZJ9P7aweBjbsEOxZUmkCs08ypGvGV8pFwjjGWdsk8FBoEPgaf7iuByzfbLxxHE+UxkgfMCa6EFVX4HvBhLZoJ7s4cnWkHZG2kqJJO+TSzKByUO3aeFq0BS7be2kto9TEajwRSQNTcO3sUEjLcgDTGtR9kQmYTmNDKFChyAWVQScKT5vEnljNAp2TYtJpLhtCOZCzjSZpz+P0Z6yxp+KG48F4YQFt7Gm9+HB7N/wD+v1UzpRtOYx3EchSRkEcqkohcgs8BAIXLclJ4Ds9VAn2JIGv5yqCTEzAPkt0a6XV108o2MkfE8SwcZ4AVKTZRl9ehdf5WkauWOeM8sj56jWx45Y2iQtIY+nk0a10MyGOVjlcKdIbTjUM5DHiNJqV0ES3sjFpbstqsiTXLLCiwknTnJllii1BFdYxI+RpyVGTTPc7az3FnG0oKzrmOZSAGWVODZXszwYDucVvy7MRp0mOS8aOi8eqA5QscfldRRnuz3mvLTZaRyzSLqzMys4z1dSqE1AdhKqoPwRQbleEV7RQR65i8g90jz5Jk9LHxIiB/novyUB89PNC5ZcFSHy7rMX8plP8AOXUwHwYiIB7In1k07YcKjng/shDZdCudEVxdxrnidK3MwXJ7Tjhn0UEkooooNDbdg00DKjBZAVdCeQkRg6au3TqUA47Ca+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BlsyQ5aygB70Xo+P6BWpPXhoIhYeD7Z81vEWhaVCiMomlmkxlRjgzlQcdwx81SHZewLe2GLeCKHPPo0Vc+sgcfnrNs2YvDGzDDMiEjGMEqCRg8uPZWzQFFFFAUUUUBRRRQaF86ia3DBtRd9OOQPRvnV82fnrfpBtm5YXAVpJ449ClOhj1a5NTalY6H5DRhTpBDOTkKdL+gKKKKAoopFNvEZWMdkFncHDSEnyeM/nOPPcf0aZP5RTINBt7a2v0KqqDpJ5CVijzgs3aSeyNebN2DvJAP3sLZfk9vHFq1lR1nxjW7EtI+OzU5ZsemseyNhLCS7MZZ3HXmbzj26VHJIweSLwHM5JJLOgKKKKAooooNXaOy4p00SorrnIzzB7GU81YdhGCKXGxuoPeZBcRj+bnJDgfmTgEn1SKxP5Yp3RQJRvVGnC4WS1PfMuI//OUtF82vPoptBcK6hkYMp4hlIII7wRwNfZFKZd0rUsWEQjYnJaFnhYnvZoipY+ug2dpbFhuMdKgfAYcyOq2NSnBGVOBlTwOB3VvUm/e86+93dyg7i0cg+maN3/xV6tneLyuYW+Hbtn6UmUfqoHFFJBLfqfe7SQd/SzRn6Oik+uvf3Sux51op+BcKfo1olA6opP8Au1N/sNx8z2n6szig7ekHOyuh/dz9UxoHFFJv3yf8Ld/+UP8A3V628gHOC6+aBz9WaBxS/bqyGBui1aspkIQHKa16QISRhjHrAORxI4jnWsd51/oLv+7y/so/fOv9Bd/3eT9lB9bso4ibWJVHSOUEzapBGT1ctqY+rJJAwDxpvSP99a/7Pef3ab/20NvYg/mLz+7TH6loHlFI23tT+gvD/VZ/80r6O9A7La7P/gMPtYFA6opN+7svZY3X9q0H13Ga+f3Vu282y0/GTxL7PpKB3RSUzX55RWqeuaV/1dCn1175LfHncW6fBt5CfmLT4/w0DmvGbHE8qSjd6Rvfby5cdoXoYh8xjjEg/t16u5tpnLwiY987PMR6umZsfNQfc29tqpIEySODgpFmWTPxcQZv1VgG2Lqb3i1Ma/0ly2getYl1SH1N0frp1BbqihUVVUcgoAH0DhWSgRLuyZON3M9x3xgdHb+rolPXHokZ6dRQqqhVAVQMAAAADuAHIV90UBRRRQFFFFAUlvtsyR3DqI9USRLISAc5JkBQHOCchDy5E5xkZz7YFzlfJ9GNMmrV+Vp9zxwPJuJ9FakVte+6EvHqMemPidIbh1mXTgnmSeR4DAoGGztqCUHqshBxhgQeSn9WrB7iCOysUO2M2olK4fo1Ypx4OyghOIB5kD5607xb4nEZjU9FHktxTpcv0mnq6jjq8+GPSeHykF+W6zwhTq83OVJzp5jrafTjOM8OVBjj33TQpMUmSFyFAOGKIxTnnV1iAPxijY5VsDexNOropsA4PVGQc/k5yRjjwz3c61ZLK94OeiZgQ2FwOv0TLxJUagHKjJAOlMjjwpldR3WsdG0ZUIoOrhl8nUSAOWMcAfo50Gud6cEBoJckZ6q5/GVTzwTgnu/FOM1kudvmNnDRO3WITQOwKp6xJxzJ48gMZr4Fve5B6SLGVyMZOMtkcFHYI+PaWkwBha+JrK6a2K68Sky8Q5GMo+jDYBADlTgDgB20GxebxCN2VopOoAS2F08VLc88uGM8i3DsrAN7FJwIpM8M5GAOMYYHGTlQxJ4fiEVm8gm6KRA7MWAAZmXILM5cqcHzVYBQw/EGc8Sd7ZsbrEqyYLKqgsCTqOkam48R1s8CTwA40Cd98kTSHRwS4QHAC5ODni3AAHme5u6tu43g0SsnQynSQNQHVOVzn4I4gnspsVB58a9oEa7yHIzFIAcjGk5HE6ck4wSMdUA8WAzWUbxL0cbmOQa5BHjTxUnkzfm8vppvRQIrXebpHQCKQAo7kEdbq4wq4JBJ414+9YGCYJsHtCgjGktnIPHlgY5nI7KfUUCCLewHnBOgBAy6qBxOAfO5Hv5cx2V8nfBePuE/BAx6q94BUcclh28OHzipAy558a9oFQ22dAboXOZmiwOOMMyq5zjqnAOeQ1DuJrRh3wGgFoZc6ck6MAtoV8Aaj34xnmPpkdFAgTeCRonkETDEqKqFG1lCkbuMZ4vkugIIGQO45wT72uV6lvKraowC65TrFM40HJ6pJB5cCewipNRQR+33qJ0hrebUQmcKQuSSDxPLHp7Tj01kj285t0k6NtWsqy6GzhVZmKqTnrBerk/jr6qeUUCYbxExSyCCUiMqAuOs5IU9Udw1Dj219DeHgT0M3CTRwRs4yw14xnGFz+kvfTeigRPvDIOPk8gAUNjSxY9WcleAwG9zXhx4uB2g18S7zsrkGF1VeBDDizExhQhBxnrHq8zwx2ipBRQJrneEpKUMEpx+MoJXzNXPHzZrC28rnBW3mx1c5Q8dSKw5csagCcHiCO/D+igQ2e9QmjmZEZTEVUh+GC3MsOYVeOT+a3aDjPZbaZ5ShjIHSMo55MejUspz2Fgy49K8s02xXtAUUUUBRRRQFFFFAUUUUBRRRQFFFFAUUUUBRRRQFFFFAUUUUBRRRQFFFFAUUUUBRRRQFFFFAUUUUBRRRQFFFFB//9k="/>
          <p:cNvSpPr>
            <a:spLocks noChangeAspect="1" noChangeArrowheads="1"/>
          </p:cNvSpPr>
          <p:nvPr/>
        </p:nvSpPr>
        <p:spPr bwMode="auto">
          <a:xfrm>
            <a:off x="0" y="-887413"/>
            <a:ext cx="2486025" cy="1838326"/>
          </a:xfrm>
          <a:prstGeom prst="rect">
            <a:avLst/>
          </a:prstGeom>
          <a:noFill/>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028" name="AutoShape 4" descr="data:image/jpeg;base64,/9j/4AAQSkZJRgABAQAAAQABAAD/2wCEAAkGBhQSEBUUExQVFBQWFxcYGRgYGBYcFxoXHRwXHRgXGBkcHCYeHBokHB0YIS8gJCcpLCwsFx8xNTAqNScrLCkBCQoKBQUFDQUFDSkYEhgpKSkpKSkpKSkpKSkpKSkpKSkpKSkpKSkpKSkpKSkpKSkpKSkpKSkpKSkpKSkpKSkpKf/AABEIAMEBBQMBIgACEQEDEQH/xAAcAAACAgMBAQAAAAAAAAAAAAAABQYHAwQIAQL/xABZEAACAQMBBAQHCQkNBgUFAQABAgMABBESBQYhMRMiQVEHCBQyYXGzIzNyc3SBkbGyJCU1QlJigqHRFRYmNDZDU4SSlKLBw1RjZHWjwoOTtNLwRKTT4eMX/8QAFAEBAAAAAAAAAAAAAAAAAAAAAP/EABQRAQAAAAAAAAAAAAAAAAAAAAD/2gAMAwEAAhEDEQA/ALc27tprcw6YmlMshQqpGsARSyFlB4Mep5uRnPDjgHb2dtOOeMSRMGU5HaCCOBVlOCrA8CpAIPAgUs2i3S39tGv8wHuHPcGWSGIeti0pHxLeis+0NhZcywOYJzjLAZR8chNHkBxjA1cHA4BhQNqKjke+kUc6214UtrhhlQzgxSDJGYpOGeIxpYK2ew8zI6AooooE28m3FgjYAv0mnUNCM2kZxqYhSEGe1sDge44c0p2tslJHGXkjMi9E2jTh1AdgralOAOvgjB6x76bUBRRRQFFFFAUUUUBWG7u1iRnc6VUEk8eXqHEn0DiazVrbQsVmjaNsgHHEYyCCCrDIIyGAIyDxFBj2ZtVJw+kOpRtDB0ZGDaVbkwBxhlOa3aVbu2wEZkEkkpnIkLSCMN5iKBhFVQMKP18aa0BRRRQFFFFAUUUUGhd7W0SdGsckraQzBNHVUkgEl2UcSGwBk9U8K36WbQtEMyEtIjyDo+ocBlUO4DHmMdbBXB6x48aZ0BRRRQFFYbu8SJC8jrGi82YgKPWTwqvB4Wo7zaMVhYsR0hcPclPN0o7ERIw4nq41OMD8lqCcbU22kJVADJM/mQpjW3e3EgKg7XYhRyzkgHzd3ajXFuJHQRvrlRlViwBjkeM4YgZ83ngVk2bsiO3DaAdTYLyMdUjkfjO54n0DkOQAHCtDcg5sY3/pWlmHwZZZJFPzq4Pz0D2iiigQ3g07UtyBxkt7hG9IR4GQnv0lnA+MNPqRXfW2nAB/N29wx/TeBUHqOlz+iKe0HPXjI/x62+IP22q2d2tiyJZW7287IWgiJjkzLCSUXJAJDp6kcL+aaq3xlIvum0bvikH0MP21cu5jZ2dZk/7NB7NKDwbamj/jFs+O2SDMyf2ABN8wRgO+sthvXaTcI7mFmzgrrUODx6rITqB4HgRnhTWubdz7VW3tkR1VlNxfAqwBUjE/Ag8McqDom5jJeMgcA5J9A0OPrIrZpBPujbBk6PVbZY8IJJYQ3VbhpjdVz+NyPm1E/Cdtq62RaRz29zJJqnWPROsTrpKSNwYIsmcqObGgsuiolu5tPaFxZwXGbRumjSQromjxqAONWuTPrwPVW9tHbVzbwSTS28RSJHkYRzsW0qCxwHhQZwDwzQP6Khm63hI/dCFprezuHRXKHr24OoBWIAaUZ4MvH004feKRQS1jdgDiT9yt9m4JoHdFRHYXhPtLwMbdbmQJjVpgkOCc4BwDx4Gmg3rj7Yrsf1S6P1RmgdUVGdm+EayuC4geWYxkBxHbXTFSc4DYi4Zw30Gt870RfkXX9zvP/wANBs7Dt2jtokcYZUUEcOBx6K3qiewd+rSSFRC9xcKnULpa3bDUoGQSIjg4I4Z7RW3db828SNJIt0iKCWZrO7CgDmSTFgCgkNFRnZ/hCtbiPpIBczR5I1R2tyy5HMZ6Osl5vtFFE0rQ3YRFZmY28qhVUZJOoDsBoJFRUW2Hv4LyHpra0uZYySA33MgJHMYecNz9Fbdzt64RHc2bKqKWOqaHOAMnGktx50D6ioLudv8Az7VheW2t4o1SToz00zk50q2dKRYx1h+N2U9Nlft51zbx9/R27FvmZ5iP8FBubRgJntiASFdyTjgAY3Az3cSBW9LKFBLEKBzJOB9JqofBrt272ncXKXd3JogkRFRCsOsEXGRmIK5bKK3BuStzqy4N07RDq6CNmH47jpH/ALb5b9dAq214Utm2vB7pGbsWLMjE93UyB85Fb3T3s3mxx2icetIRLN80aHo1PpMj/BqlvGNGL+2xw+5/9R8V0KvKgU2W7UaOJJGe4mByJJiGKn/dqAI4/wBBV+eudvBV/KSH4y59lPXUFcybhLp3qUDgBc3Q+bTOMUHR22oy1tMASCYpACvnAlTxHprFu04NlbEAAGCIgLyA0LwHopiaR7lHFlHGePQGS3z2kQSPEpPpKoD89A9ooooEW0V6PaFtIOUqyW793BTLH6iNEg7jqOeOKe0l3v1C0eVRloCs4H5XREOyZ7NSBlz+d3U4R8gEciM0FDeMr7/Z/Fy/aSri3L/Btn8mt/ZpVPeMr7/Z/Fy/aSrj3QXGz7Qd1tB7NKBvXOO5bfwwfPbdX32biujq5v3R/li3yu9+zcUHQl958Hxh9lLVceMWudlRei6jP/TnH+dT3ae8cELhXuII9Le6B5Y1KqUYqSGYEZbT9NQLw+XaSbIUxurjyiI5UhhgrJjkaCXeDR87Isvk8Y+gYrc30Gdm3nyW49m9aHgx/A9l8Qlb++Z+9t58muPZvQQPxcvwXN8qf2UFWhd+9v8ABb6jVYeLn+CpflUns4Ks+6PUb4J+qgprxavebz4cP2ZKukiqY8Woe43h4efF6/Nf/wCfNV0Ggpnxf/4ztT4yL7VzVykVTXi/fxnanxkX2rmrlNBV/i9fg2f5ZL7OGpX4SvwRe/J5PqqLeL6B+51xjiPLJcerRDipT4S/wPe/J5PqoI14v5zsj1Ty/wDZUt39/BV98luPZvUQ8Xz8EH5RL9UdS/f38FX3yW49m9BGfAN+Bo/jZvtVM9uuDZzkHI6GXl8Bqg/gOukj2JGXZUHTSDLEAZL4Aye0ngBTnZ1+/kjwuihTDdMjB9RKoxU60KjTnWCMFu0HBxkIp4t5+99x8o/046ts1Ufi3n7guPlH+mlW2aChfAjJm/uiO25Q/N0d/V91Rni/l/Kr7SAVMkWs9y4usEcfytI+erzoOefGNOdo2w/4cfrkkroUVzv4xp++Vv8AJh7SWuhoXyoPeAfpoPuuY9y2xvUPldz+vpq6crmPcw/wqHyu5/1qDpykW5hzal/6Se6f0jVcTEA+kDA+antJN2E0eUxDzY7qXT6BIEmI+ZpWHoxigd0UUUCbesa7foc48odIT8Bj7rj09EJKc0n3hHWtT2C5TPoysgH6yB8+O2nFBQnjK+/2fxcv2kq5t1f4ha/J4fZrVLeMoPum04fzUnH9If8Az56undQ/cFr8nh9mtA1rliOznk3juY7Vwk7XF6EYnH9PqGewldSg8MEg5HMdT1zVusrfvtkC8G8pvtOfytNxp/Xig31jttMWZowJDggtOzMpidAJfJ4dCykHS2ku+WOpm4mtCS2ihnaZTb5UujtcW/TWUkkhR1VZI4F0yKGOrUiFMBQCM1KLPd0RRMt1spmnjhDzP5e69LqWdmYLESvW0TdXhz9NZtv2lpb2Wq72XfxWxdWIW9EketuT6fKTxOeZFBGTs8Ro4+4pNLdIHjUkzcdfR2ji1x0eRoMerHEpqAJxnmkXJGmyfpAQI/KSttGe0OqzxiJmzxzq1aTgDBzLdhbTj8ljaztttrblfc+ieF1wCQcB5Wxxz2Vk2jtvVBKsybfWFo3DkwWhXoypD5IUkDTnj2d9BBNjbQ6K2h4W8ChihW3uwnTHzA8wF/G3nDVqGMBQc6eAZS7xTokhE0uI2zI4vNWhCAxiRTtCVZQVOAwRmXVwyy4phuXtS0hgZdnHbLxGQsxS0tpgHKqCpboWIOkLwz9dO220pU632knAjMmy04A88aIOGcmgiuxre5sppI7W3ntDNGjrEtzDKx06gZi3QSAqNSDo+qT2ZzwZQ7zbQPRssl26SLlNOvMzdUh42/cxtKgBjoI5HOcDraO6keybdJRBemZGKlxNs6SYAgHSciPC8zTaXauzOOq42bk9smyZFP061OfnoI1uld3Vikxjhu7eZ5VFw8keUkyXMaQqbbqzHpFwGIDahwOoASCTwj36atRkyhB0m3TKR5B+6gdJjYrqIIwpAHHma0NibC2bE0rHauz7jpSp+6InGjTnHRnylSvMf2FxjFY96NnWhhZ4dobPDojnTAZRLMdJ0xsWuJDICeGkjjnHKgybq70jZytDatMsEuJ0a6tYw7sw0sQTdQr0QCxnUMjrNxGBTDa3hHN5bNbSzW6LNE6zMsUj9ATgaR0cz9LkkjWoAGB34rO2wlgW2aBblVIMIN3ezQx5aMyB43jbpFGI9JAVFbIGAQMZJN1W6ArE+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NZCD6+fpoIh4KdsjZEE0V0h1yTqB0ctrINWhcKcTZGe/GnvIqef/AOs2Q1a+mj6PHSZiZuj5EaimociOK5HGq03f3ZaaEC6tRD0eYwYrC6kjnUADpJTbypqcFTg8OZPHPDbbwfQCNV8omj0ggP8AudtQMMgjmZdAx5w0gcVGcjIIavgxum2bPObuG5i6SaJ1HQTksnR3oHBUP4xXge4/knF1bD3nt7wN5PIH0Y1DS6sNQypKuA2CORxg4OOVUJZ3EMaRiSzkSQM3VS0jIGBgM3lCzSOpXBAOgDJwOGqrL8Fu7qH7uCiPUskUaIpRDGHAMrR9LIodujUdU6cIMcxgK58Y78JQfJh7SWuhbX3tfgj6hXPfjHj74wfJh7SWuhLQ+5p8FfqFBlrmLcwfwqX5Xcf61dO1zLuTw3rGf9ruvqnoOmqSbp8YZJO2W4uG+YSuif4ET9dO6RblfxQfHXP0+UTZ/XQPaKKKBNvL/wDTDkPKocnsGNRH0kBfWwpzSXfE4spH/ojHN2fzUiSYGe06MU6oKF8ZY+7Wfxcv2kq4dy/wbZ/Jrf2SVUPjLn3Sy+DP9cVW9uX+DbP5Nb+ySgcmub92/wCWLfLLv6pq6Qrm3ds/wwb5bd/61BcW8crdPcqp861jDDhxGjaRAyeXWVfopL4Yxnd4nu8mP+JP20826V8quSxIPksWkAczp2lkf2dR+ak3hdT+Dj+hbb7cQoGXgbP3jtPgye1kpttCyKbLmjfBIgnzjOOKue3j20o8C5+8dp6pfbS1Jd5B9x3HxMv2GoK28XAfe64+Un2cVWrd+9v8FvqNUx4EptGw9oMM5VpW4c+ECkY48+FWnPeyyo6oogdeLCUB+oQ2CojfBJII4twIPAjGQqrxajhL7PfB9U1W+21VaPXCDcAnSOjZCCRnPWZguBjBOfpql/F12XHMt50qBwrQYVslOUvEp5rHuJBx2Yqe7R39leS+hs4owbCMtK8xbSSFdlWONPOB0kZLrjuNBX/ge2V0t/tKPWUUNxwqMxHSSgAM4IX16c92Kmm+O5Vuk1lJHHDrM3RZnWR1yVaUTMRIrMymIgAtg68HkCIX4CNm+WSX80kkyEtGWEMjRhtZmYglcPgEcMMKgm8YJ25LGzNIq3rIBIzP1RLpCkuSSMcOJoL12LG+0JkjvmtrqKG3hn0iLqvJN0igyKzuuqMJJy59KDgYxWXfjcawTZt5IlnbI6W8zKyxICrBGIIIHAg1EfDJsS2t9j28ttFFG/TQgSpGkcjKY5DksoDccAkd9YvB7ZSXmwLqSa6uiw8pT35mUxiJToKSalxxPEAHjzoPvwHbm2d3s2SS4topXFw66mXJ0hIiBnuyT9NSnevwZ7OisLuSO1RHS3mdWVpBhljYqQNWOBANRLwBbxtFavEYsxeUoDIHGpZJgqoChAymVAyCSM8sZItXfb8GXvyW49k9BXXgqM0sMVzbWdskcayRBPKJFJmbo+mmbMLnLCOJQNXABuJzwnl5tTaCoxWzgyAcfdRxnHAkdAOHz1GPF/8AwOPjpf8Atqwto+8yfAf6jQUn4EtmtfwXBnubwGN0C9HczxgBgxPBWA5+irJbwfL+LfbSX+tyH7WagHi0+9Xvw4fsyVdVBzxuztW9uBel9oXgFuzqmJOeIbuQFiRx4wrw4ZBNX1sbZS20EcKFisa4BY5Y9pZiAMsTknh21Ru4UCn92stgq8pUY849FtBSCezqkn5qv4UHPXjIfx+3+T/6j1fuzPeY/gJ9kVz94xx++UHyYe0lroHZnvEfwE+yKDZrmXdb+Vn9dufrmrpquZN1/wCVn9dufrmoOm6RbktmyRuWt55Md2uaVyp9I1Y+amu0LwRQyStkiNGcgc8KCTj08K092bUx2kKtgsUDMRyLv13I/SY0DSiiigRb0N0oS0UHNySGI/EhTSZXJ7Dgqg/OkU8gae0l2r1b2zfsbp4v0mQSD5sQt+qnVBQ3jLL7rZH8yb646uDcv8G2fya39klU/wCMs3u1mPzJvtR/sq4Ny/wbZ/Jrf2SUDaeYIrMxwqgknuAGSfornbY+z7iLeFr821x5L5VPIJDGyKUfpQrAyaRx1A8SK6C2qmYJR3xuP8Jqs94ESTae74YB1aKXIYAg+5RkZB9ODQbe1N7BLrmS3YpcwJFG8ktmgBCXZ19afIGJQOXIsOeAUG9u+wvtltatGtorxwMJLh5OMepGSRVihkDKxQr5w48OfCpbt/dy3E9yywQDFujtiOME+57QGeXE50f2fRS/wjbDt4N3bjoYYodUdsW6NETURLERq0gZwSefeaDa8EF40OzrS2kiYBlleOYFDFIpdpMDra1bDcmUeaeNTXbozaz/ABUn2WqFeD18bP2P6RKv/Tmb/tqcbXXNvKO+N/smgqfxerRJdm3ccihkeUoynkVaJQwPoIJFWpHs2OGKQRrpBDE8SSTjHEkkngAB3AACqx8W/wDiNz8ePZpVsXXvbfBb6jQUv4tPmX3wrf6pqY7GX7r3l+APZXFLvFo8y++Fb/VNTrd9gb/eL1R+ymzQI/Fo8y+9dv8AVNVc7wDO8E//ADB/bmrG8Wjzb712/wBU1Vxt4/wgm/5g/tzQW14dpg+w7dgoUNNAQo5AGKU4HoFY/A//ACbuvXdeyWsnh3h0bDt1JB0zQDI4jhFKOB7q+PBB/Ju69d17JaCOeBU4s5z/AMds/wDXKo/zq6N9fwZefJbj2T1TXgT/AIjc/Ldne3jq5d8/wbeY5+Sz+zegh/i//gcfHS/9tWHfj3J/gN9RqvPF+/A4+Pl/7asO+HuT/Ab6jQU54tXvV78OH7MlXVVK+LV71e/Dh+zJVtQbwWzsUS4hZgcFVkQsCOBBAOc57KCkNwZFB2yrIGLPKFJ/FPRX5JHrGV/Sq/hXP+4sJJ21Jw0xvKzZOOBjvl4cO8jPozV5PtuNYkdifdMaVALOxIyVVVyWI45xywSeAoKE8Y4/fKD5KvtJq6B2b7zH8BPsiudvGDuBJtG3dc6Ws4mGQQcGScjIPEcK6J2Z7xH8BPsig2a5l3XH8LP69c/XNXTVcy7sfytPy65+uag6WuItSMuAdQIweXEY4jupZui+bC2znIhiU55hlUKwPpDAim9I9zj9yn0T3Y+i5nH+VA8ooooE+87aY4pO1Lm2we7pJUhb/BIw+enFJt7D7gnyqy/9VBTgUFEeMsnutke9Jh9Bi/bVu7kNnZlkf+Ft/ZJVT+MxzsfVcf6FTDWq7I2Z0k/RK8NtHpIJDlokPBVILOFVtKkMpJ4o3DASveHbaxRuie6TlDoiVWdiTkKWRAWCZ5sRjANR+23Xs1EBkjvXktk0xys18WHVCsVCsdOoDkABTXZNq0cYjs7dLeL8ubVrY9r9EMO2eHGR1b0U7skkC+6sjtnmiMgxwxwZ2OefbQRqTYdncaGWaZ+kJiytxK2cRzZRsscEK0ncQW9NbG1txo7m3a3lnuWhYKCmtMYUgrx0auBA7a+trW2No2bovnGYSFRzCxHoy57lJYAnlrx+NWO529dzxObK2HWDiKaWVFQnrBZQihmKZAYAgahjlmg0N3LJYbfZ8S50w3NzEueeEW9UZPbwWpfejMbjvVgPnBqA7M2dMNn2UKOFlW7uELM7Ny8uDEuoRmJwesApOc9XsbruOze+m0Ynm3kmuQ+t5ppCeznQQ7xbm+4rkf78H6Y1/ZVtXK5Rh3qR+qodD4KbdXLLPcx6sFkgdbeNiO0pCqjPp51kurC32dLA5mlRXMiM01zO6n3NmAxI5UHK8MAH6aCBeLQ/C+Hptz+qanewV07Q3iU/kxt6OMUx/wA6i/gD2gtmbs3Cyp0gg0+4zMWK9LnARDyyPpqS7sXSS7R2+6atDRQEaldD7zJnKuoYdvMemgS+LVIAt/ngB5Ocnlyn7arreXq7fnPdfuf+sTVjeLQOF/8A1f8A16rnfA/f64+Wt7Sgtvw7lTsOApnR00BGeenopcZ9OMVj8DY1bu3KjnquR85iX9te+HCMrsG2VgQwlgBB5giKXNHgQ/AFz8ZceyjoI54En+47od15s0/TcIP8quvetSdn3QHM28wHr6Nqo7wMS6bK9bSzabnZh0qMscXAOFHaTVu7Z3mD200Yt7zW0UiqPJZiCxUgDKqRzoI14vMmdkMPybiQf4Yz/nVl3C5Rh3qfqqqvA3cnZ9g8N5FcQSG4dwGtrkjSUiGdSxlcZU9vZU7bfexIObqFDg8JHEZ+h8GgrHxaX9zvR3NAfpEv7Kmt3BG1lDEViMjySRKXjidsRmVpCgdSpbRG2CQQCwJB5GA+LZcqpvgzKpPk+ASAT7/nAzxqaWmw4NoXLrMDLFAZk0DIUSNLIzhnBB6yMg0A8dJ1DGnIQuC22bFBEjiKWR5IJHkgdVaaKQMZFcBwI+jIOoZVQhB6uohbE2NulZh3EKXFrMANaieYPpOdJyJGRlODxUniuDxGBpby+DlGlt3t2lSRTIil3llSMGNyCNZZo+sqDKkDswc4Opu3eyJEekAjltFZwufMVG0XlsO+HAiljHYJogOCCgp7wr3nSXMIzkwRyWx5Z9xublFzgAe99Gfnrp/ZMmq3iPfGh+lRXMHhZ2V0d30gHVme7J7BrW7uUbh8ER/TXTewf4rB8VH9haDfNczbDOne45/2+4HD0tL+2umDXNGz/wCV5+Xy/aeg6YpHuaPuZh3XN6PourindJN2IijXcWcql1Iy+qVY52H9uV/ooHlFFFAk3yRvIpHXi8Om4Ud5hZZdP6QQr+lTeCYOqsvFWAIPoIyP1Vh2oyCCUynEYjfWc4wmk6jns4Z41q7qq4sLUSAiQW8IcEYIbo11AjsOc8KCofGZ52H9Y/0Kk8U8bWOzlm0GCC2s5JVkClHMyrCiMp4MBGZ2x39GaS+HDYsu0ri0gsl6eSLpulCEYi1dFp6Vs6UzpbAYgnHKpH4ONls8UXS4KwxpnByjSmFI0A4DKpaiP0Frh+1aB7Z7nhYmVZZICS+jyd5kVIyTpURO7x6gvMhRx5AYzW5+6yQjolka6nycIGiMp+FpCqqj8pseskgHJ+9a2/oVx+Tx0Y7tGdOPRjFb9tZpGumNFRe5VCj6BwoI1t60mCBzKBcSt0KBc6UWRWXTH2tpJEzMcFugzgBVAk1rbLGiog0oihVHcoGAPmFR/aVwZNpWyAnRCxLY5NJJDcaQfgorHH+9WpLQQ/ZfFbX/AJhe/XtAVMKh+yo+ra+jaF8fpbaH7amFAUm2z/GrL4yX2MlOaT7XXN1Z+h5T/wBGQf50Diqv2T+Fd4R/uoPYPVoVV+xzja28BxnEUHsX/ZQIPFo82+9dv9U9Vvvg339ue37tf2lWR4tHm33rt/qmqs95j9/Lj5dL7ZqC3/DsuNh24L9J7tB1851+5S9fPbnn89fPgR/AFz8ZceyjrF4af5PWfxlt7CWtjwKD+D8/w7n2aUEV8ChxaXfyzZQ/+5SuhAK598DP8Rue/wAu2X/6mL/910EKD2vMV7RQI94tnRzaYehid5M9aSNHEaDGp8MCCeKgDvYEggGs2zYbe0WO0hXTgZCIucAk5kfAwuTnrHGTnGaw3F8I57mUgsIookAHMyEyOY1/OYNCMd7LWDY5a3mlik1SySILgsq8S+NMiZPDAKroBPAOF5Lmgc3QOuLDBRqbIJwW6j4AHbx4/o1X20ZT+600YDFZWEb45AONlByx7AUGn0lhjtqU7U2urC2lQMSJpAqEEOZRFOnRYPJtWQewYJ5AmkKEwWzBWilvHvEErSOqs+iUBC+MsFCqigBThWBweJIRLwl7oS3lnB5OhklW/wBoIFBUEh5rh24kgfzXLnxxVlbD3ngWOGCRjBNoRRHOrxsWCgEIXVVk5fiE1qbr7vz6zNdlAFlmkgijcuimV3dpWbSup8OVXgAq6jzc4lF3ZpKhSRFkRuauoZT6weBoMprmjZ/8rz8vl+09Xy26nR8bSeS2PYmekt/UYXOFX0RmP11T0u5N7Z7ejvrpE8na6MjzRnMSBycl89aNRnm3Ad5oOgKQQP0e1JE46Z7dZcdgeJ+jdv0leIf+HT5GBAI4g9tIbRc7VnYcQtrbpnuYyXLFR6Sugn9Ggf0UUUCPfNQbQoThZJbeNvgNPEsgPo0Fs+jNYYmkvssGeG0Pm6crNOPy9fnRRHsxh255UcD9732olW3iYZR7qLWDyKrqkwe8FkUEduaf0EX3sZbPZ5hto1RpStvDGgC5eU6eGORC62LfmkmnWxdmC3gSIYOkcSBjU5JLtjsyxJx2ZxWvtrYbTyQypKYpIC5Tqq6EuukllPHIXIBBBw7d9YS9+hPVtbgegywN9BEoP0igeVjnnVFZmIVVBZieQAGST6AKS/vpKe/2l1F+cI+mT6bcyED4QFK95N8LKWFIRcxYmlVHXV1hGMvKrR+f10Qx4xzkFAy2LE4jhkZMvcStNISpzGHik0D0FUEUWfX31IKil7vQ8jw+T21zIOkPF06BG9yl4e7FXI5HIQjq9+KYBb+Tmba3Hcoknb+0eiUH9Fh66BTskdS2/wCY332toVI7/blvAQJpooyeQd1Vj6gTk/NSWDcGMgCee5nAd5Apk6NA8jOzkLCEzku/nE8GI5VsWe762WtrcRLH1mZeiRXxgnSskYX0eeGPDnQfcu9Oo4t7a5uD3hOjj9fSTFAw+Bqos7a6lnjluFhhSPUVjR3kcsw09ZyqKABngFPrpfujvo926Ky2xDw9Nm3nMpj4xgRzAxroY6zjic9G/dUtoCqu2SfvpvD8VB7B6tGortvdl0lnubREaS4jEc8LEKJlUMFZJMdSUBiMnKsMA484BXfi0ebfeu3+qaqy3gAbbs/cb+T25q0vARC1jJeW94PJpWMJRJSEZ8dKCUz54HDiuedVbvB1duT47L+TH/nmguDw/N95rfICk3EPVAwB7jNkAdmO6vfAnx2BOPz7gf8ATSsPh2YtsO0LEljNCST2kwzZJ9P7aweBjbsEOxZUmkCs08ypGvGV8pFwjjGWdsk8FBoEPgaf7iuByzfbLxxHE+UxkgfMCa6EFVX4HvBhLZoJ7s4cnWkHZG2kqJJO+TSzKByUO3aeFq0BS7be2kto9TEajwRSQNTcO3sUEjLcgDTGtR9kQmYTmNDKFChyAWVQScKT5vEnljNAp2TYtJpLhtCOZCzjSZpz+P0Z6yxp+KG48F4YQFt7Gm9+HB7N/wD+v1UzpRtOYx3EchSRkEcqkohcgs8BAIXLclJ4Ds9VAn2JIGv5yqCTEzAPkt0a6XV108o2MkfE8SwcZ4AVKTZRl9ehdf5WkauWOeM8sj56jWx45Y2iQtIY+nk0a10MyGOVjlcKdIbTjUM5DHiNJqV0ES3sjFpbstqsiTXLLCiwknTnJllii1BFdYxI+RpyVGTTPc7az3FnG0oKzrmOZSAGWVODZXszwYDucVvy7MRp0mOS8aOi8eqA5QscfldRRnuz3mvLTZaRyzSLqzMys4z1dSqE1AdhKqoPwRQbleEV7RQR65i8g90jz5Jk9LHxIiB/novyUB89PNC5ZcFSHy7rMX8plP8AOXUwHwYiIB7In1k07YcKjng/shDZdCudEVxdxrnidK3MwXJ7Tjhn0UEkooooNDbdg00DKjBZAVdCeQkRg6au3TqUA47Ca+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BlsyQ5aygB70Xo+P6BWpPXhoIhYeD7Z81vEWhaVCiMomlmkxlRjgzlQcdwx81SHZewLe2GLeCKHPPo0Vc+sgcfnrNs2YvDGzDDMiEjGMEqCRg8uPZWzQFFFFAUUUUBRRRQaF86ia3DBtRd9OOQPRvnV82fnrfpBtm5YXAVpJ449ClOhj1a5NTalY6H5DRhTpBDOTkKdL+gKKKKAoopFNvEZWMdkFncHDSEnyeM/nOPPcf0aZP5RTINBt7a2v0KqqDpJ5CVijzgs3aSeyNebN2DvJAP3sLZfk9vHFq1lR1nxjW7EtI+OzU5ZsemseyNhLCS7MZZ3HXmbzj26VHJIweSLwHM5JJLOgKKKKAooooNXaOy4p00SorrnIzzB7GU81YdhGCKXGxuoPeZBcRj+bnJDgfmTgEn1SKxP5Yp3RQJRvVGnC4WS1PfMuI//OUtF82vPoptBcK6hkYMp4hlIII7wRwNfZFKZd0rUsWEQjYnJaFnhYnvZoipY+ug2dpbFhuMdKgfAYcyOq2NSnBGVOBlTwOB3VvUm/e86+93dyg7i0cg+maN3/xV6tneLyuYW+Hbtn6UmUfqoHFFJBLfqfe7SQd/SzRn6Oik+uvf3Sux51op+BcKfo1olA6opP8Au1N/sNx8z2n6szig7ekHOyuh/dz9UxoHFFJv3yf8Ld/+UP8A3V628gHOC6+aBz9WaBxS/bqyGBui1aspkIQHKa16QISRhjHrAORxI4jnWsd51/oLv+7y/so/fOv9Bd/3eT9lB9bso4ibWJVHSOUEzapBGT1ctqY+rJJAwDxpvSP99a/7Pef3ab/20NvYg/mLz+7TH6loHlFI23tT+gvD/VZ/80r6O9A7La7P/gMPtYFA6opN+7svZY3X9q0H13Ga+f3Vu282y0/GTxL7PpKB3RSUzX55RWqeuaV/1dCn1175LfHncW6fBt5CfmLT4/w0DmvGbHE8qSjd6Rvfby5cdoXoYh8xjjEg/t16u5tpnLwiY987PMR6umZsfNQfc29tqpIEySODgpFmWTPxcQZv1VgG2Lqb3i1Ma/0ly2getYl1SH1N0frp1BbqihUVVUcgoAH0DhWSgRLuyZON3M9x3xgdHb+rolPXHokZ6dRQqqhVAVQMAAAADuAHIV90UBRRRQFFFFAUlvtsyR3DqI9USRLISAc5JkBQHOCchDy5E5xkZz7YFzlfJ9GNMmrV+Vp9zxwPJuJ9FakVte+6EvHqMemPidIbh1mXTgnmSeR4DAoGGztqCUHqshBxhgQeSn9WrB7iCOysUO2M2olK4fo1Ypx4OyghOIB5kD5607xb4nEZjU9FHktxTpcv0mnq6jjq8+GPSeHykF+W6zwhTq83OVJzp5jrafTjOM8OVBjj33TQpMUmSFyFAOGKIxTnnV1iAPxijY5VsDexNOropsA4PVGQc/k5yRjjwz3c61ZLK94OeiZgQ2FwOv0TLxJUagHKjJAOlMjjwpldR3WsdG0ZUIoOrhl8nUSAOWMcAfo50Gud6cEBoJckZ6q5/GVTzwTgnu/FOM1kudvmNnDRO3WITQOwKp6xJxzJ48gMZr4Fve5B6SLGVyMZOMtkcFHYI+PaWkwBha+JrK6a2K68Sky8Q5GMo+jDYBADlTgDgB20GxebxCN2VopOoAS2F08VLc88uGM8i3DsrAN7FJwIpM8M5GAOMYYHGTlQxJ4fiEVm8gm6KRA7MWAAZmXILM5cqcHzVYBQw/EGc8Sd7ZsbrEqyYLKqgsCTqOkam48R1s8CTwA40Cd98kTSHRwS4QHAC5ODni3AAHme5u6tu43g0SsnQynSQNQHVOVzn4I4gnspsVB58a9oEa7yHIzFIAcjGk5HE6ck4wSMdUA8WAzWUbxL0cbmOQa5BHjTxUnkzfm8vppvRQIrXebpHQCKQAo7kEdbq4wq4JBJ414+9YGCYJsHtCgjGktnIPHlgY5nI7KfUUCCLewHnBOgBAy6qBxOAfO5Hv5cx2V8nfBePuE/BAx6q94BUcclh28OHzipAy558a9oFQ22dAboXOZmiwOOMMyq5zjqnAOeQ1DuJrRh3wGgFoZc6ck6MAtoV8Aaj34xnmPpkdFAgTeCRonkETDEqKqFG1lCkbuMZ4vkugIIGQO45wT72uV6lvKraowC65TrFM40HJ6pJB5cCewipNRQR+33qJ0hrebUQmcKQuSSDxPLHp7Tj01kj285t0k6NtWsqy6GzhVZmKqTnrBerk/jr6qeUUCYbxExSyCCUiMqAuOs5IU9Udw1Dj219DeHgT0M3CTRwRs4yw14xnGFz+kvfTeigRPvDIOPk8gAUNjSxY9WcleAwG9zXhx4uB2g18S7zsrkGF1VeBDDizExhQhBxnrHq8zwx2ipBRQJrneEpKUMEpx+MoJXzNXPHzZrC28rnBW3mx1c5Q8dSKw5csagCcHiCO/D+igQ2e9QmjmZEZTEVUh+GC3MsOYVeOT+a3aDjPZbaZ5ShjIHSMo55MejUspz2Fgy49K8s02xXtAUUUUBRRRQFFFFAUUUUBRRRQFFFFAUUUUBRRRQFFFFAUUUUBRRRQFFFFAUUUUBRRRQFFFFAUUUUBRRRQFFFFB//9k="/>
          <p:cNvSpPr>
            <a:spLocks noChangeAspect="1" noChangeArrowheads="1"/>
          </p:cNvSpPr>
          <p:nvPr/>
        </p:nvSpPr>
        <p:spPr bwMode="auto">
          <a:xfrm>
            <a:off x="0" y="-887413"/>
            <a:ext cx="2486025" cy="1838326"/>
          </a:xfrm>
          <a:prstGeom prst="rect">
            <a:avLst/>
          </a:prstGeom>
          <a:noFill/>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pic>
        <p:nvPicPr>
          <p:cNvPr id="6" name="Picture 4" descr="http://blog.lib.umn.edu/nich0185/myblog2/url.jpg"/>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70000"/>
                    </a14:imgEffect>
                    <a14:imgEffect>
                      <a14:brightnessContrast bright="37000" contrast="2000"/>
                    </a14:imgEffect>
                  </a14:imgLayer>
                </a14:imgProps>
              </a:ext>
            </a:extLst>
          </a:blip>
          <a:srcRect/>
          <a:stretch>
            <a:fillRect/>
          </a:stretch>
        </p:blipFill>
        <p:spPr bwMode="auto">
          <a:xfrm>
            <a:off x="2133346" y="424677"/>
            <a:ext cx="4278858" cy="5792342"/>
          </a:xfrm>
          <a:prstGeom prst="rect">
            <a:avLst/>
          </a:prstGeom>
          <a:noFill/>
        </p:spPr>
      </p:pic>
      <p:sp>
        <p:nvSpPr>
          <p:cNvPr id="3" name="Rounded Rectangular Callout 2"/>
          <p:cNvSpPr/>
          <p:nvPr/>
        </p:nvSpPr>
        <p:spPr>
          <a:xfrm>
            <a:off x="5130282" y="374849"/>
            <a:ext cx="3816424" cy="1368152"/>
          </a:xfrm>
          <a:prstGeom prst="wedgeRoundRectCallout">
            <a:avLst>
              <a:gd name="adj1" fmla="val -3149"/>
              <a:gd name="adj2" fmla="val 9830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wasn’t worried until I completed your questionnaire”</a:t>
            </a:r>
          </a:p>
        </p:txBody>
      </p:sp>
      <p:sp>
        <p:nvSpPr>
          <p:cNvPr id="7" name="Rounded Rectangular Callout 6"/>
          <p:cNvSpPr/>
          <p:nvPr/>
        </p:nvSpPr>
        <p:spPr>
          <a:xfrm>
            <a:off x="305914" y="374849"/>
            <a:ext cx="3564396" cy="1152128"/>
          </a:xfrm>
          <a:prstGeom prst="wedgeRoundRectCallout">
            <a:avLst>
              <a:gd name="adj1" fmla="val -43367"/>
              <a:gd name="adj2" fmla="val 1213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felt that I couldn’t say no”</a:t>
            </a:r>
          </a:p>
        </p:txBody>
      </p:sp>
      <p:sp>
        <p:nvSpPr>
          <p:cNvPr id="8" name="Rounded Rectangular Callout 7"/>
          <p:cNvSpPr/>
          <p:nvPr/>
        </p:nvSpPr>
        <p:spPr>
          <a:xfrm>
            <a:off x="4912568" y="2862747"/>
            <a:ext cx="3816424" cy="1368152"/>
          </a:xfrm>
          <a:prstGeom prst="wedgeRoundRectCallout">
            <a:avLst>
              <a:gd name="adj1" fmla="val -39088"/>
              <a:gd name="adj2" fmla="val -8549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wouldn’t have wanted my child to have done that”</a:t>
            </a:r>
          </a:p>
        </p:txBody>
      </p:sp>
      <p:sp>
        <p:nvSpPr>
          <p:cNvPr id="9" name="Rounded Rectangular Callout 8"/>
          <p:cNvSpPr/>
          <p:nvPr/>
        </p:nvSpPr>
        <p:spPr>
          <a:xfrm>
            <a:off x="683568" y="3282270"/>
            <a:ext cx="3816424" cy="1368152"/>
          </a:xfrm>
          <a:prstGeom prst="wedgeRoundRectCallout">
            <a:avLst>
              <a:gd name="adj1" fmla="val 39066"/>
              <a:gd name="adj2" fmla="val -10458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didn’t really understand what I was being asked to do ”</a:t>
            </a:r>
          </a:p>
        </p:txBody>
      </p:sp>
      <p:sp>
        <p:nvSpPr>
          <p:cNvPr id="10" name="Rounded Rectangular Callout 9"/>
          <p:cNvSpPr/>
          <p:nvPr/>
        </p:nvSpPr>
        <p:spPr>
          <a:xfrm>
            <a:off x="340127" y="5178829"/>
            <a:ext cx="3816424" cy="1368152"/>
          </a:xfrm>
          <a:prstGeom prst="wedgeRoundRectCallout">
            <a:avLst>
              <a:gd name="adj1" fmla="val -5145"/>
              <a:gd name="adj2" fmla="val -7117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don’t want my words used in your research”</a:t>
            </a:r>
          </a:p>
        </p:txBody>
      </p:sp>
      <p:sp>
        <p:nvSpPr>
          <p:cNvPr id="11" name="Rounded Rectangular Callout 10"/>
          <p:cNvSpPr/>
          <p:nvPr/>
        </p:nvSpPr>
        <p:spPr>
          <a:xfrm>
            <a:off x="4860302" y="4848867"/>
            <a:ext cx="3816424" cy="1368152"/>
          </a:xfrm>
          <a:prstGeom prst="wedgeRoundRectCallout">
            <a:avLst>
              <a:gd name="adj1" fmla="val -43652"/>
              <a:gd name="adj2" fmla="val -8230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didn’t know it would be recorded”</a:t>
            </a:r>
          </a:p>
        </p:txBody>
      </p:sp>
      <p:sp>
        <p:nvSpPr>
          <p:cNvPr id="12" name="Rounded Rectangular Callout 11"/>
          <p:cNvSpPr/>
          <p:nvPr/>
        </p:nvSpPr>
        <p:spPr>
          <a:xfrm>
            <a:off x="1369872" y="1758621"/>
            <a:ext cx="3816424" cy="1094052"/>
          </a:xfrm>
          <a:prstGeom prst="wedgeRoundRectCallout">
            <a:avLst>
              <a:gd name="adj1" fmla="val 48764"/>
              <a:gd name="adj2" fmla="val -8074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“Now I feel stupid”</a:t>
            </a:r>
          </a:p>
        </p:txBody>
      </p:sp>
    </p:spTree>
    <p:extLst>
      <p:ext uri="{BB962C8B-B14F-4D97-AF65-F5344CB8AC3E}">
        <p14:creationId xmlns:p14="http://schemas.microsoft.com/office/powerpoint/2010/main" val="2251296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sz="3300">
                <a:solidFill>
                  <a:srgbClr val="FFFFFF"/>
                </a:solidFill>
              </a:rPr>
              <a:t>Research with patient groups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r>
              <a:rPr lang="en-GB" sz="2300"/>
              <a:t>NHS ethical approval processes!</a:t>
            </a:r>
          </a:p>
          <a:p>
            <a:endParaRPr lang="en-GB" sz="2300"/>
          </a:p>
          <a:p>
            <a:r>
              <a:rPr lang="en-GB" sz="2300">
                <a:hlinkClick r:id="rId2"/>
              </a:rPr>
              <a:t>https://www.hra.nhs.uk/about-us/committees-and-services/res-and-recs/</a:t>
            </a:r>
            <a:endParaRPr lang="en-GB" sz="2300"/>
          </a:p>
          <a:p>
            <a:endParaRPr lang="en-GB" sz="2300"/>
          </a:p>
          <a:p>
            <a:r>
              <a:rPr lang="en-GB" sz="2300"/>
              <a:t>a dual mission to protect the rights, safety, dignity and well-being of research participants and to facilitate and promote ethical research that is of potential benefit to participants, science and society. </a:t>
            </a:r>
          </a:p>
        </p:txBody>
      </p:sp>
    </p:spTree>
    <p:extLst>
      <p:ext uri="{BB962C8B-B14F-4D97-AF65-F5344CB8AC3E}">
        <p14:creationId xmlns:p14="http://schemas.microsoft.com/office/powerpoint/2010/main" val="2549141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marL="0" indent="0">
              <a:lnSpc>
                <a:spcPct val="90000"/>
              </a:lnSpc>
              <a:buNone/>
            </a:pPr>
            <a:r>
              <a:rPr lang="en-GB" sz="2300" b="1"/>
              <a:t>For consent to be considered both legal and ethical it must be: </a:t>
            </a:r>
          </a:p>
          <a:p>
            <a:pPr marL="0" indent="0">
              <a:lnSpc>
                <a:spcPct val="90000"/>
              </a:lnSpc>
              <a:buNone/>
            </a:pPr>
            <a:endParaRPr lang="en-GB" sz="2300"/>
          </a:p>
          <a:p>
            <a:pPr>
              <a:lnSpc>
                <a:spcPct val="90000"/>
              </a:lnSpc>
            </a:pPr>
            <a:r>
              <a:rPr lang="en-GB" sz="2300"/>
              <a:t>Given by a person with capacity; </a:t>
            </a:r>
          </a:p>
          <a:p>
            <a:pPr>
              <a:lnSpc>
                <a:spcPct val="90000"/>
              </a:lnSpc>
            </a:pPr>
            <a:endParaRPr lang="en-GB" sz="2300"/>
          </a:p>
          <a:p>
            <a:pPr>
              <a:lnSpc>
                <a:spcPct val="90000"/>
              </a:lnSpc>
            </a:pPr>
            <a:r>
              <a:rPr lang="en-GB" sz="2300"/>
              <a:t>Voluntarily given, with no undue influence; </a:t>
            </a:r>
          </a:p>
          <a:p>
            <a:pPr>
              <a:lnSpc>
                <a:spcPct val="90000"/>
              </a:lnSpc>
            </a:pPr>
            <a:endParaRPr lang="en-GB" sz="2300"/>
          </a:p>
          <a:p>
            <a:pPr>
              <a:lnSpc>
                <a:spcPct val="90000"/>
              </a:lnSpc>
            </a:pPr>
            <a:r>
              <a:rPr lang="en-GB" sz="2300"/>
              <a:t> Given by someone who has been adequately informed; </a:t>
            </a:r>
          </a:p>
          <a:p>
            <a:pPr>
              <a:lnSpc>
                <a:spcPct val="90000"/>
              </a:lnSpc>
            </a:pPr>
            <a:endParaRPr lang="en-GB" sz="2300"/>
          </a:p>
          <a:p>
            <a:pPr>
              <a:lnSpc>
                <a:spcPct val="90000"/>
              </a:lnSpc>
            </a:pPr>
            <a:r>
              <a:rPr lang="en-GB" sz="2300"/>
              <a:t>A fair choice. </a:t>
            </a:r>
          </a:p>
          <a:p>
            <a:pPr>
              <a:lnSpc>
                <a:spcPct val="90000"/>
              </a:lnSpc>
            </a:pPr>
            <a:endParaRPr lang="en-GB" sz="2300"/>
          </a:p>
          <a:p>
            <a:pPr>
              <a:lnSpc>
                <a:spcPct val="90000"/>
              </a:lnSpc>
            </a:pPr>
            <a:r>
              <a:rPr lang="en-GB" sz="2300"/>
              <a:t>Consent V Assent</a:t>
            </a:r>
          </a:p>
        </p:txBody>
      </p:sp>
    </p:spTree>
    <p:extLst>
      <p:ext uri="{BB962C8B-B14F-4D97-AF65-F5344CB8AC3E}">
        <p14:creationId xmlns:p14="http://schemas.microsoft.com/office/powerpoint/2010/main" val="3453141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327604" cy="3237579"/>
          </a:xfrm>
        </p:spPr>
        <p:txBody>
          <a:bodyPr>
            <a:normAutofit/>
          </a:bodyPr>
          <a:lstStyle/>
          <a:p>
            <a:r>
              <a:rPr lang="en-GB" sz="3300" dirty="0">
                <a:solidFill>
                  <a:srgbClr val="FFFFFF"/>
                </a:solidFill>
              </a:rPr>
              <a:t>Research with participants lacking consent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r>
              <a:rPr lang="en-GB" sz="2300" dirty="0"/>
              <a:t>Should we do it?</a:t>
            </a:r>
          </a:p>
          <a:p>
            <a:endParaRPr lang="en-GB" sz="2300" dirty="0"/>
          </a:p>
          <a:p>
            <a:r>
              <a:rPr lang="en-GB" sz="2300" dirty="0"/>
              <a:t>If so, how should we do it? </a:t>
            </a:r>
          </a:p>
        </p:txBody>
      </p:sp>
    </p:spTree>
    <p:extLst>
      <p:ext uri="{BB962C8B-B14F-4D97-AF65-F5344CB8AC3E}">
        <p14:creationId xmlns:p14="http://schemas.microsoft.com/office/powerpoint/2010/main" val="4303316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327604" cy="3237579"/>
          </a:xfrm>
        </p:spPr>
        <p:txBody>
          <a:bodyPr>
            <a:normAutofit/>
          </a:bodyPr>
          <a:lstStyle/>
          <a:p>
            <a:r>
              <a:rPr lang="en-GB" sz="3300" dirty="0">
                <a:solidFill>
                  <a:srgbClr val="FFFFFF"/>
                </a:solidFill>
              </a:rPr>
              <a:t>Research with participants lacking consent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fontScale="77500" lnSpcReduction="20000"/>
          </a:bodyPr>
          <a:lstStyle/>
          <a:p>
            <a:pPr marL="0" indent="0">
              <a:buNone/>
            </a:pPr>
            <a:r>
              <a:rPr lang="en-GB" sz="2300" dirty="0"/>
              <a:t>Section 1 of the Act sets out a number of core principles. These are rooted in the common law, ethical guidelines and best practice and are designed to be fully compliant with the relevant sections of the Human Rights Act. </a:t>
            </a:r>
          </a:p>
          <a:p>
            <a:pPr marL="0" indent="0">
              <a:buNone/>
            </a:pPr>
            <a:endParaRPr lang="en-GB" sz="2300" dirty="0"/>
          </a:p>
          <a:p>
            <a:r>
              <a:rPr lang="en-GB" sz="2300" dirty="0"/>
              <a:t>a person must be assumed to have capacity unless established otherwise </a:t>
            </a:r>
          </a:p>
          <a:p>
            <a:r>
              <a:rPr lang="en-GB" sz="2300" dirty="0"/>
              <a:t>individuals should be helped to make their own decisions as far as practicable </a:t>
            </a:r>
          </a:p>
          <a:p>
            <a:r>
              <a:rPr lang="en-GB" sz="2300" dirty="0"/>
              <a:t>a person is not to be treated as unable to make a decision merely because he makes an unwise decision </a:t>
            </a:r>
          </a:p>
          <a:p>
            <a:r>
              <a:rPr lang="en-GB" sz="2300" dirty="0"/>
              <a:t>all decisions and actions must be in the best interests of the person lacking capacity </a:t>
            </a:r>
          </a:p>
          <a:p>
            <a:r>
              <a:rPr lang="en-GB" sz="2300" dirty="0"/>
              <a:t>all decisions and actions must be the least restrictive of the person’s rights and freedom of action. </a:t>
            </a:r>
          </a:p>
          <a:p>
            <a:endParaRPr lang="en-GB" sz="2300" dirty="0"/>
          </a:p>
          <a:p>
            <a:endParaRPr lang="en-GB" sz="2300" dirty="0"/>
          </a:p>
          <a:p>
            <a:pPr marL="0" indent="0">
              <a:buNone/>
            </a:pPr>
            <a:r>
              <a:rPr lang="en-GB" sz="1400" dirty="0">
                <a:hlinkClick r:id="rId2"/>
              </a:rPr>
              <a:t>Mental Capacity Act - Health Research Authority (hra.nhs.uk)</a:t>
            </a:r>
            <a:endParaRPr lang="en-GB" sz="2300" dirty="0"/>
          </a:p>
        </p:txBody>
      </p:sp>
      <p:sp>
        <p:nvSpPr>
          <p:cNvPr id="4" name="Rectangle 3">
            <a:extLst>
              <a:ext uri="{FF2B5EF4-FFF2-40B4-BE49-F238E27FC236}">
                <a16:creationId xmlns:a16="http://schemas.microsoft.com/office/drawing/2014/main" id="{F2D62268-CE9C-9982-13AF-559E5510C727}"/>
              </a:ext>
            </a:extLst>
          </p:cNvPr>
          <p:cNvSpPr/>
          <p:nvPr/>
        </p:nvSpPr>
        <p:spPr>
          <a:xfrm>
            <a:off x="460012" y="4532776"/>
            <a:ext cx="2327604"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a:hlinkClick r:id="rId2"/>
              </a:rPr>
              <a:t>Mental Capacity Act - Health Research Authority (hra.nhs.uk)</a:t>
            </a:r>
            <a:endParaRPr lang="en-GB" sz="1800" dirty="0"/>
          </a:p>
        </p:txBody>
      </p:sp>
    </p:spTree>
    <p:extLst>
      <p:ext uri="{BB962C8B-B14F-4D97-AF65-F5344CB8AC3E}">
        <p14:creationId xmlns:p14="http://schemas.microsoft.com/office/powerpoint/2010/main" val="3873665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327604" cy="3237579"/>
          </a:xfrm>
        </p:spPr>
        <p:txBody>
          <a:bodyPr>
            <a:normAutofit/>
          </a:bodyPr>
          <a:lstStyle/>
          <a:p>
            <a:r>
              <a:rPr lang="en-GB" sz="3300" dirty="0">
                <a:solidFill>
                  <a:srgbClr val="FFFFFF"/>
                </a:solidFill>
              </a:rPr>
              <a:t>Research with participants lacking consent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fontScale="85000" lnSpcReduction="20000"/>
          </a:bodyPr>
          <a:lstStyle/>
          <a:p>
            <a:r>
              <a:rPr lang="en-GB" sz="2300" dirty="0"/>
              <a:t>Capacity refers to the everyday ability that individuals possess to make decisions or to take actions that affect them, from simple decisions such as what to have for breakfast to far-reaching decisions about serious medical treatment or financial affairs. </a:t>
            </a:r>
          </a:p>
          <a:p>
            <a:endParaRPr lang="en-GB" sz="2300" dirty="0"/>
          </a:p>
          <a:p>
            <a:endParaRPr lang="en-GB" sz="2300" dirty="0"/>
          </a:p>
          <a:p>
            <a:r>
              <a:rPr lang="en-GB" sz="2300" dirty="0"/>
              <a:t>A person lacks capacity if he or she is unable to make or communicate a decision about a particular matter because of an impairment of, or a disturbance in, the mind or the brain. </a:t>
            </a:r>
          </a:p>
          <a:p>
            <a:endParaRPr lang="en-GB" sz="2300" dirty="0"/>
          </a:p>
          <a:p>
            <a:r>
              <a:rPr lang="en-GB" sz="2300" dirty="0"/>
              <a:t>What are some of reasons why a person may lack capacity to consent?</a:t>
            </a:r>
          </a:p>
          <a:p>
            <a:pPr marL="0" indent="0">
              <a:buNone/>
            </a:pPr>
            <a:endParaRPr lang="en-GB" sz="2300" dirty="0"/>
          </a:p>
          <a:p>
            <a:endParaRPr lang="en-GB" sz="2300" dirty="0"/>
          </a:p>
          <a:p>
            <a:endParaRPr lang="en-GB" sz="2300" dirty="0"/>
          </a:p>
          <a:p>
            <a:pPr marL="0" indent="0">
              <a:buNone/>
            </a:pPr>
            <a:r>
              <a:rPr lang="en-GB" sz="1400" dirty="0">
                <a:hlinkClick r:id="rId2"/>
              </a:rPr>
              <a:t>Mental Capacity Act - Health Research Authority (hra.nhs.uk)</a:t>
            </a:r>
            <a:endParaRPr lang="en-GB" sz="2300" dirty="0"/>
          </a:p>
        </p:txBody>
      </p:sp>
      <p:sp>
        <p:nvSpPr>
          <p:cNvPr id="4" name="Rectangle 3">
            <a:extLst>
              <a:ext uri="{FF2B5EF4-FFF2-40B4-BE49-F238E27FC236}">
                <a16:creationId xmlns:a16="http://schemas.microsoft.com/office/drawing/2014/main" id="{F2D62268-CE9C-9982-13AF-559E5510C727}"/>
              </a:ext>
            </a:extLst>
          </p:cNvPr>
          <p:cNvSpPr/>
          <p:nvPr/>
        </p:nvSpPr>
        <p:spPr>
          <a:xfrm>
            <a:off x="460012" y="4532776"/>
            <a:ext cx="2327604"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a:hlinkClick r:id="rId2"/>
              </a:rPr>
              <a:t>Mental Capacity Act - Health Research Authority (hra.nhs.uk)</a:t>
            </a:r>
            <a:endParaRPr lang="en-GB" sz="1800" dirty="0"/>
          </a:p>
        </p:txBody>
      </p:sp>
    </p:spTree>
    <p:extLst>
      <p:ext uri="{BB962C8B-B14F-4D97-AF65-F5344CB8AC3E}">
        <p14:creationId xmlns:p14="http://schemas.microsoft.com/office/powerpoint/2010/main" val="21648996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327604" cy="3237579"/>
          </a:xfrm>
        </p:spPr>
        <p:txBody>
          <a:bodyPr>
            <a:normAutofit/>
          </a:bodyPr>
          <a:lstStyle/>
          <a:p>
            <a:r>
              <a:rPr lang="en-GB" sz="3300" dirty="0">
                <a:solidFill>
                  <a:srgbClr val="FFFFFF"/>
                </a:solidFill>
              </a:rPr>
              <a:t>Research with participants lacking consent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algn="l">
              <a:buFont typeface="Arial" panose="020B0604020202020204" pitchFamily="34" charset="0"/>
              <a:buChar char="•"/>
            </a:pPr>
            <a:r>
              <a:rPr lang="en-GB" sz="1800" b="0" i="0" dirty="0">
                <a:solidFill>
                  <a:srgbClr val="000000"/>
                </a:solidFill>
                <a:effectLst/>
                <a:latin typeface="FrutigerLight"/>
              </a:rPr>
              <a:t>dementia </a:t>
            </a:r>
            <a:br>
              <a:rPr lang="en-GB" sz="1800" b="0" i="0" dirty="0">
                <a:solidFill>
                  <a:srgbClr val="000000"/>
                </a:solidFill>
                <a:effectLst/>
                <a:latin typeface="FrutigerLight"/>
              </a:rPr>
            </a:br>
            <a:endParaRPr lang="en-GB" sz="1800" b="0" i="0" dirty="0">
              <a:solidFill>
                <a:srgbClr val="000000"/>
              </a:solidFill>
              <a:effectLst/>
              <a:latin typeface="FrutigerLight"/>
            </a:endParaRPr>
          </a:p>
          <a:p>
            <a:pPr algn="l">
              <a:buFont typeface="Arial" panose="020B0604020202020204" pitchFamily="34" charset="0"/>
              <a:buChar char="•"/>
            </a:pPr>
            <a:r>
              <a:rPr lang="en-GB" sz="1800" b="0" i="0" dirty="0">
                <a:solidFill>
                  <a:srgbClr val="000000"/>
                </a:solidFill>
                <a:effectLst/>
                <a:latin typeface="FrutigerLight"/>
              </a:rPr>
              <a:t>mental illness </a:t>
            </a:r>
            <a:br>
              <a:rPr lang="en-GB" sz="1800" b="0" i="0" dirty="0">
                <a:solidFill>
                  <a:srgbClr val="000000"/>
                </a:solidFill>
                <a:effectLst/>
                <a:latin typeface="FrutigerLight"/>
              </a:rPr>
            </a:br>
            <a:endParaRPr lang="en-GB" sz="1800" b="0" i="0" dirty="0">
              <a:solidFill>
                <a:srgbClr val="000000"/>
              </a:solidFill>
              <a:effectLst/>
              <a:latin typeface="FrutigerLight"/>
            </a:endParaRPr>
          </a:p>
          <a:p>
            <a:pPr algn="l">
              <a:buFont typeface="Arial" panose="020B0604020202020204" pitchFamily="34" charset="0"/>
              <a:buChar char="•"/>
            </a:pPr>
            <a:r>
              <a:rPr lang="en-GB" sz="1800" b="0" i="0" dirty="0">
                <a:solidFill>
                  <a:srgbClr val="000000"/>
                </a:solidFill>
                <a:effectLst/>
                <a:latin typeface="FrutigerLight"/>
              </a:rPr>
              <a:t>learning disability </a:t>
            </a:r>
            <a:br>
              <a:rPr lang="en-GB" sz="1800" b="0" i="0" dirty="0">
                <a:solidFill>
                  <a:srgbClr val="000000"/>
                </a:solidFill>
                <a:effectLst/>
                <a:latin typeface="FrutigerLight"/>
              </a:rPr>
            </a:br>
            <a:endParaRPr lang="en-GB" sz="1800" b="0" i="0" dirty="0">
              <a:solidFill>
                <a:srgbClr val="000000"/>
              </a:solidFill>
              <a:effectLst/>
              <a:latin typeface="FrutigerLight"/>
            </a:endParaRPr>
          </a:p>
          <a:p>
            <a:pPr algn="l">
              <a:buFont typeface="Arial" panose="020B0604020202020204" pitchFamily="34" charset="0"/>
              <a:buChar char="•"/>
            </a:pPr>
            <a:r>
              <a:rPr lang="en-GB" sz="1800" b="0" i="0" dirty="0">
                <a:solidFill>
                  <a:srgbClr val="000000"/>
                </a:solidFill>
                <a:effectLst/>
                <a:latin typeface="FrutigerLight"/>
              </a:rPr>
              <a:t>brain damage </a:t>
            </a:r>
            <a:br>
              <a:rPr lang="en-GB" sz="1800" b="0" i="0" dirty="0">
                <a:solidFill>
                  <a:srgbClr val="000000"/>
                </a:solidFill>
                <a:effectLst/>
                <a:latin typeface="FrutigerLight"/>
              </a:rPr>
            </a:br>
            <a:endParaRPr lang="en-GB" sz="1800" b="0" i="0" dirty="0">
              <a:solidFill>
                <a:srgbClr val="000000"/>
              </a:solidFill>
              <a:effectLst/>
              <a:latin typeface="FrutigerLight"/>
            </a:endParaRPr>
          </a:p>
          <a:p>
            <a:pPr algn="l">
              <a:buFont typeface="Arial" panose="020B0604020202020204" pitchFamily="34" charset="0"/>
              <a:buChar char="•"/>
            </a:pPr>
            <a:r>
              <a:rPr lang="en-GB" sz="1800" b="0" i="0" dirty="0">
                <a:solidFill>
                  <a:srgbClr val="000000"/>
                </a:solidFill>
                <a:effectLst/>
                <a:latin typeface="FrutigerLight"/>
              </a:rPr>
              <a:t>intoxication </a:t>
            </a:r>
            <a:br>
              <a:rPr lang="en-GB" sz="1800" b="0" i="0" dirty="0">
                <a:solidFill>
                  <a:srgbClr val="000000"/>
                </a:solidFill>
                <a:effectLst/>
                <a:latin typeface="FrutigerLight"/>
              </a:rPr>
            </a:br>
            <a:endParaRPr lang="en-GB" sz="1800" b="0" i="0" dirty="0">
              <a:solidFill>
                <a:srgbClr val="000000"/>
              </a:solidFill>
              <a:effectLst/>
              <a:latin typeface="FrutigerLight"/>
            </a:endParaRPr>
          </a:p>
          <a:p>
            <a:pPr algn="l">
              <a:buFont typeface="Arial" panose="020B0604020202020204" pitchFamily="34" charset="0"/>
              <a:buChar char="•"/>
            </a:pPr>
            <a:r>
              <a:rPr lang="en-GB" sz="1800" b="0" i="0" dirty="0">
                <a:solidFill>
                  <a:srgbClr val="000000"/>
                </a:solidFill>
                <a:effectLst/>
                <a:latin typeface="FrutigerLight"/>
              </a:rPr>
              <a:t>any other condition causing confusion, drowsiness or loss of consciousness (e.g. concussion, stroke, heart attack, epileptic fit, serious accident, delirium). </a:t>
            </a:r>
          </a:p>
          <a:p>
            <a:endParaRPr lang="en-GB" sz="2300" dirty="0"/>
          </a:p>
          <a:p>
            <a:endParaRPr lang="en-GB" sz="2300" dirty="0"/>
          </a:p>
          <a:p>
            <a:pPr marL="0" indent="0">
              <a:buNone/>
            </a:pPr>
            <a:r>
              <a:rPr lang="en-GB" sz="1400" dirty="0">
                <a:hlinkClick r:id="rId2"/>
              </a:rPr>
              <a:t>Mental Capacity Act - Health Research Authority (hra.nhs.uk)</a:t>
            </a:r>
            <a:endParaRPr lang="en-GB" sz="2300" dirty="0"/>
          </a:p>
        </p:txBody>
      </p:sp>
      <p:sp>
        <p:nvSpPr>
          <p:cNvPr id="4" name="Rectangle 3">
            <a:extLst>
              <a:ext uri="{FF2B5EF4-FFF2-40B4-BE49-F238E27FC236}">
                <a16:creationId xmlns:a16="http://schemas.microsoft.com/office/drawing/2014/main" id="{F2D62268-CE9C-9982-13AF-559E5510C727}"/>
              </a:ext>
            </a:extLst>
          </p:cNvPr>
          <p:cNvSpPr/>
          <p:nvPr/>
        </p:nvSpPr>
        <p:spPr>
          <a:xfrm>
            <a:off x="460012" y="4532776"/>
            <a:ext cx="2327604"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a:hlinkClick r:id="rId2"/>
              </a:rPr>
              <a:t>Mental Capacity Act - Health Research Authority (hra.nhs.uk)</a:t>
            </a:r>
            <a:endParaRPr lang="en-GB" sz="1800" dirty="0"/>
          </a:p>
        </p:txBody>
      </p:sp>
    </p:spTree>
    <p:extLst>
      <p:ext uri="{BB962C8B-B14F-4D97-AF65-F5344CB8AC3E}">
        <p14:creationId xmlns:p14="http://schemas.microsoft.com/office/powerpoint/2010/main" val="21273580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 y="0"/>
            <a:ext cx="9143772"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541782"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1826" y="891540"/>
            <a:ext cx="8242174"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2988" y="1054121"/>
            <a:ext cx="7098848" cy="1184111"/>
          </a:xfrm>
        </p:spPr>
        <p:txBody>
          <a:bodyPr>
            <a:normAutofit/>
          </a:bodyPr>
          <a:lstStyle/>
          <a:p>
            <a:r>
              <a:rPr lang="en-GB" dirty="0"/>
              <a:t>Group work…..</a:t>
            </a:r>
          </a:p>
        </p:txBody>
      </p:sp>
      <p:sp>
        <p:nvSpPr>
          <p:cNvPr id="3" name="Content Placeholder 2"/>
          <p:cNvSpPr>
            <a:spLocks noGrp="1"/>
          </p:cNvSpPr>
          <p:nvPr>
            <p:ph idx="1"/>
          </p:nvPr>
        </p:nvSpPr>
        <p:spPr>
          <a:xfrm>
            <a:off x="1143000" y="2399099"/>
            <a:ext cx="7099173" cy="3400969"/>
          </a:xfrm>
        </p:spPr>
        <p:txBody>
          <a:bodyPr>
            <a:normAutofit/>
          </a:bodyPr>
          <a:lstStyle/>
          <a:p>
            <a:r>
              <a:rPr lang="en-GB" sz="2100" dirty="0"/>
              <a:t>Prepare a micro teaching session (10 mins) reporting on the Mental Health Capacity Act as applied to the following two scenarios: </a:t>
            </a:r>
          </a:p>
          <a:p>
            <a:endParaRPr lang="en-GB" sz="2100" dirty="0"/>
          </a:p>
          <a:p>
            <a:r>
              <a:rPr lang="en-GB" sz="2100" dirty="0"/>
              <a:t>Research with people with dementia</a:t>
            </a:r>
          </a:p>
          <a:p>
            <a:endParaRPr lang="en-GB" sz="2100" dirty="0"/>
          </a:p>
          <a:p>
            <a:r>
              <a:rPr lang="en-GB" sz="2100" dirty="0"/>
              <a:t>Research with patients admitted to A&amp;E</a:t>
            </a:r>
          </a:p>
        </p:txBody>
      </p:sp>
    </p:spTree>
    <p:extLst>
      <p:ext uri="{BB962C8B-B14F-4D97-AF65-F5344CB8AC3E}">
        <p14:creationId xmlns:p14="http://schemas.microsoft.com/office/powerpoint/2010/main" val="2411904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pPr eaLnBrk="1" hangingPunct="1">
              <a:defRPr/>
            </a:pPr>
            <a:r>
              <a:rPr lang="en-GB" sz="3300">
                <a:solidFill>
                  <a:srgbClr val="FFFFFF"/>
                </a:solidFill>
              </a:rPr>
              <a:t>Consent for children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eaLnBrk="1" hangingPunct="1">
              <a:lnSpc>
                <a:spcPct val="90000"/>
              </a:lnSpc>
              <a:defRPr/>
            </a:pPr>
            <a:r>
              <a:rPr lang="en-GB" sz="2300"/>
              <a:t>You need to be very careful if using children under the age of 18 for your research.</a:t>
            </a:r>
          </a:p>
          <a:p>
            <a:pPr lvl="1">
              <a:lnSpc>
                <a:spcPct val="90000"/>
              </a:lnSpc>
              <a:defRPr/>
            </a:pPr>
            <a:r>
              <a:rPr lang="en-GB" sz="2300"/>
              <a:t>Parental consent </a:t>
            </a:r>
          </a:p>
          <a:p>
            <a:pPr lvl="1">
              <a:lnSpc>
                <a:spcPct val="90000"/>
              </a:lnSpc>
              <a:defRPr/>
            </a:pPr>
            <a:r>
              <a:rPr lang="en-GB" sz="2300"/>
              <a:t>Other consent e.g., School?</a:t>
            </a:r>
          </a:p>
          <a:p>
            <a:pPr eaLnBrk="1" hangingPunct="1">
              <a:lnSpc>
                <a:spcPct val="90000"/>
              </a:lnSpc>
              <a:defRPr/>
            </a:pPr>
            <a:endParaRPr lang="en-GB" sz="2300"/>
          </a:p>
          <a:p>
            <a:pPr eaLnBrk="1" hangingPunct="1">
              <a:lnSpc>
                <a:spcPct val="90000"/>
              </a:lnSpc>
              <a:defRPr/>
            </a:pPr>
            <a:endParaRPr lang="en-GB" sz="2300"/>
          </a:p>
          <a:p>
            <a:pPr eaLnBrk="1" hangingPunct="1">
              <a:lnSpc>
                <a:spcPct val="90000"/>
              </a:lnSpc>
              <a:defRPr/>
            </a:pPr>
            <a:r>
              <a:rPr lang="en-GB" sz="2300"/>
              <a:t>Children aged 16 upwards sometimes judged competent to give consent themselves</a:t>
            </a:r>
          </a:p>
          <a:p>
            <a:pPr eaLnBrk="1" hangingPunct="1">
              <a:lnSpc>
                <a:spcPct val="90000"/>
              </a:lnSpc>
              <a:defRPr/>
            </a:pPr>
            <a:endParaRPr lang="en-GB" sz="2300"/>
          </a:p>
          <a:p>
            <a:pPr eaLnBrk="1" hangingPunct="1">
              <a:lnSpc>
                <a:spcPct val="90000"/>
              </a:lnSpc>
              <a:defRPr/>
            </a:pPr>
            <a:endParaRPr lang="en-GB" sz="2300"/>
          </a:p>
          <a:p>
            <a:pPr eaLnBrk="1" hangingPunct="1">
              <a:lnSpc>
                <a:spcPct val="90000"/>
              </a:lnSpc>
              <a:defRPr/>
            </a:pPr>
            <a:r>
              <a:rPr lang="en-GB" sz="2300"/>
              <a:t>Specific guidelines depending on professional body/type of research </a:t>
            </a:r>
          </a:p>
        </p:txBody>
      </p:sp>
    </p:spTree>
    <p:extLst>
      <p:ext uri="{BB962C8B-B14F-4D97-AF65-F5344CB8AC3E}">
        <p14:creationId xmlns:p14="http://schemas.microsoft.com/office/powerpoint/2010/main" val="27257534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 y="0"/>
            <a:ext cx="9143772"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541782"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1826" y="891540"/>
            <a:ext cx="8242174"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2988" y="1054121"/>
            <a:ext cx="7098848" cy="1184111"/>
          </a:xfrm>
        </p:spPr>
        <p:txBody>
          <a:bodyPr>
            <a:normAutofit/>
          </a:bodyPr>
          <a:lstStyle/>
          <a:p>
            <a:r>
              <a:rPr lang="en-GB" dirty="0"/>
              <a:t>Individual work…..</a:t>
            </a:r>
          </a:p>
        </p:txBody>
      </p:sp>
      <p:sp>
        <p:nvSpPr>
          <p:cNvPr id="3" name="Content Placeholder 2"/>
          <p:cNvSpPr>
            <a:spLocks noGrp="1"/>
          </p:cNvSpPr>
          <p:nvPr>
            <p:ph idx="1"/>
          </p:nvPr>
        </p:nvSpPr>
        <p:spPr>
          <a:xfrm>
            <a:off x="1143000" y="2399099"/>
            <a:ext cx="7099173" cy="3400969"/>
          </a:xfrm>
        </p:spPr>
        <p:txBody>
          <a:bodyPr>
            <a:normAutofit/>
          </a:bodyPr>
          <a:lstStyle/>
          <a:p>
            <a:r>
              <a:rPr lang="en-GB" sz="2100" dirty="0"/>
              <a:t>Make notes ready for next session…</a:t>
            </a:r>
          </a:p>
          <a:p>
            <a:endParaRPr lang="en-GB" sz="2100" dirty="0"/>
          </a:p>
          <a:p>
            <a:r>
              <a:rPr lang="en-GB" sz="2100" dirty="0"/>
              <a:t> Good practice guidelines for researching CYP</a:t>
            </a:r>
          </a:p>
        </p:txBody>
      </p:sp>
    </p:spTree>
    <p:extLst>
      <p:ext uri="{BB962C8B-B14F-4D97-AF65-F5344CB8AC3E}">
        <p14:creationId xmlns:p14="http://schemas.microsoft.com/office/powerpoint/2010/main" val="1314660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934</TotalTime>
  <Words>1614</Words>
  <Application>Microsoft Office PowerPoint</Application>
  <PresentationFormat>On-screen Show (4:3)</PresentationFormat>
  <Paragraphs>255</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FrutigerLight</vt:lpstr>
      <vt:lpstr>Arial</vt:lpstr>
      <vt:lpstr>Calibri</vt:lpstr>
      <vt:lpstr>Wingdings</vt:lpstr>
      <vt:lpstr>Office Theme</vt:lpstr>
      <vt:lpstr>Applied Research Ethics  ECAS7006  Ethical &amp; Professional Challenges  </vt:lpstr>
      <vt:lpstr>PowerPoint Presentation</vt:lpstr>
      <vt:lpstr>British Psychological Society Code of Human Research Ethics </vt:lpstr>
      <vt:lpstr>British Psychological Society Code of Human Research Ethics </vt:lpstr>
      <vt:lpstr>British Psychological Society Code of Human Research Ethics </vt:lpstr>
      <vt:lpstr>PowerPoint Presentation</vt:lpstr>
      <vt:lpstr>Why do we need it?</vt:lpstr>
      <vt:lpstr>Why do we need it?</vt:lpstr>
      <vt:lpstr>The main issues</vt:lpstr>
      <vt:lpstr>The main issues</vt:lpstr>
      <vt:lpstr>Risk in Research</vt:lpstr>
      <vt:lpstr>Key ethical considerations in any project</vt:lpstr>
      <vt:lpstr>Online research</vt:lpstr>
      <vt:lpstr>Completing ethics applications </vt:lpstr>
      <vt:lpstr>Risk in Research</vt:lpstr>
      <vt:lpstr>Informed consent</vt:lpstr>
      <vt:lpstr>Right to withdraw</vt:lpstr>
      <vt:lpstr>PowerPoint Presentation</vt:lpstr>
      <vt:lpstr>Anonymity V Confidentiality </vt:lpstr>
      <vt:lpstr>Potential for discomfort, distress &amp; anxiety </vt:lpstr>
      <vt:lpstr>PowerPoint Presentation</vt:lpstr>
      <vt:lpstr>PowerPoint Presentation</vt:lpstr>
      <vt:lpstr>Research with patient groups </vt:lpstr>
      <vt:lpstr>PowerPoint Presentation</vt:lpstr>
      <vt:lpstr>Research with participants lacking consent </vt:lpstr>
      <vt:lpstr>Research with participants lacking consent </vt:lpstr>
      <vt:lpstr>Research with participants lacking consent </vt:lpstr>
      <vt:lpstr>Research with participants lacking consent </vt:lpstr>
      <vt:lpstr>Group work…..</vt:lpstr>
      <vt:lpstr>Consent for children </vt:lpstr>
      <vt:lpstr>Individual work…..</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Ethics</dc:title>
  <dc:creator>edu-cp</dc:creator>
  <cp:lastModifiedBy>Ceri Phelps</cp:lastModifiedBy>
  <cp:revision>113</cp:revision>
  <cp:lastPrinted>2016-10-06T10:32:02Z</cp:lastPrinted>
  <dcterms:created xsi:type="dcterms:W3CDTF">2012-07-13T06:34:37Z</dcterms:created>
  <dcterms:modified xsi:type="dcterms:W3CDTF">2022-10-27T16:29:14Z</dcterms:modified>
</cp:coreProperties>
</file>