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0" d="100"/>
          <a:sy n="70" d="100"/>
        </p:scale>
        <p:origin x="42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680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536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225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742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656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27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30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159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106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84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97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65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ssage/19:KS48wk3pdo8Wl_8wxowNAp4csFwMp1blw5YGlVZs6LQ1@thread.tacv2/1740929487938?tenantId=4e0f11f9-046e-4505-9cb8-db2152311e21&amp;groupId=e51dddc7-dfc9-473e-ab58-48bbca69b75b&amp;parentMessageId=1740929487938&amp;teamName=ECIE4011%20Exploring%20Behaviours%20%26%20Interventions%20in%20the%20Learning%20Environment%20Swansea_GRP&amp;channelName=General&amp;createdTime=1740929487938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mplypsychology.org/operant-conditioning.html" TargetMode="External"/><Relationship Id="rId2" Type="http://schemas.openxmlformats.org/officeDocument/2006/relationships/hyperlink" Target="http://www.verywellmind.com/Bronfenbrenner-ecological-model-764340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ssets.publishing.service.gov.uk/media/65ce3721e1bdec001a3221fe/behaviour_in_school_advice_for_and_staff_Feb_2024" TargetMode="External"/><Relationship Id="rId4" Type="http://schemas.openxmlformats.org/officeDocument/2006/relationships/hyperlink" Target="http://www.gov.wales/220622-the-additional-learning-needs-code-for-wales-2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Overhead Projector">
            <a:extLst>
              <a:ext uri="{FF2B5EF4-FFF2-40B4-BE49-F238E27FC236}">
                <a16:creationId xmlns:a16="http://schemas.microsoft.com/office/drawing/2014/main" id="{555AF725-5A80-2780-52DA-7231929EDA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/>
        </p:blipFill>
        <p:spPr>
          <a:xfrm>
            <a:off x="0" y="-1"/>
            <a:ext cx="12191980" cy="6858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262B1-E10B-02D4-71DA-86D8C88CD3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918" y="3429000"/>
            <a:ext cx="4506064" cy="1888742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My video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413B59-2BC0-1AB2-2A61-E7FCD4337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916" y="5428229"/>
            <a:ext cx="4506066" cy="899643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1100">
                <a:solidFill>
                  <a:srgbClr val="FFFFFF"/>
                </a:solidFill>
              </a:rPr>
              <a:t>Elizabeth Watkins </a:t>
            </a:r>
          </a:p>
          <a:p>
            <a:pPr algn="l">
              <a:lnSpc>
                <a:spcPct val="110000"/>
              </a:lnSpc>
            </a:pPr>
            <a:r>
              <a:rPr lang="en-GB" sz="1100">
                <a:solidFill>
                  <a:srgbClr val="FFFFFF"/>
                </a:solidFill>
              </a:rPr>
              <a:t>Student: 2412672</a:t>
            </a:r>
          </a:p>
          <a:p>
            <a:pPr algn="l">
              <a:lnSpc>
                <a:spcPct val="110000"/>
              </a:lnSpc>
            </a:pPr>
            <a:r>
              <a:rPr lang="en-GB" sz="1100">
                <a:solidFill>
                  <a:srgbClr val="FFFFFF"/>
                </a:solidFill>
              </a:rPr>
              <a:t>February 2025 </a:t>
            </a:r>
          </a:p>
        </p:txBody>
      </p:sp>
    </p:spTree>
    <p:extLst>
      <p:ext uri="{BB962C8B-B14F-4D97-AF65-F5344CB8AC3E}">
        <p14:creationId xmlns:p14="http://schemas.microsoft.com/office/powerpoint/2010/main" val="1566890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1DC71EA-6A2D-7F5B-5E59-4B3F99B877C3}"/>
              </a:ext>
            </a:extLst>
          </p:cNvPr>
          <p:cNvSpPr txBox="1"/>
          <p:nvPr/>
        </p:nvSpPr>
        <p:spPr>
          <a:xfrm>
            <a:off x="3047238" y="2690336"/>
            <a:ext cx="609447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 tooltip="https://teams.microsoft.com/l/message/19:KS48wk3pdo8Wl_8wxowNAp4csFwMp1blw5YGlVZs6LQ1@thread.tacv2/1740929487938?tenantId=4e0f11f9-046e-4505-9cb8-db2152311e21&amp;groupId=e51dddc7-dfc9-473e-ab58-48bbca69b75b&amp;parentMessageId=1740929487938&amp;teamName=ECIE4011%20Exploring%20Behaviours%20%26%20Interventions%20in%20the%20Learning%20Environment%20Swansea_GRP&amp;channelName=General&amp;createdTime=1740929487938"/>
              </a:rPr>
              <a:t>Liz Watkins (2412672): Meeting in "General" ended</a:t>
            </a:r>
            <a:endParaRPr lang="en-GB" dirty="0"/>
          </a:p>
          <a:p>
            <a:r>
              <a:rPr lang="en-GB" dirty="0"/>
              <a:t>posted in ECIE4011 Exploring Behaviours &amp; Interventions in the Learning Environment </a:t>
            </a:r>
            <a:r>
              <a:rPr lang="en-GB" dirty="0" err="1"/>
              <a:t>Swansea_GRP</a:t>
            </a:r>
            <a:r>
              <a:rPr lang="en-GB" dirty="0"/>
              <a:t> / General on 02 March 2025 15:31</a:t>
            </a:r>
          </a:p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17082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E0141-9FBC-F598-C797-56793CA2B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96997-66AD-504F-B249-7A9FBB793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298448"/>
            <a:ext cx="10653579" cy="545896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1500" dirty="0"/>
              <a:t>Cherry, K (2023) A Comprehensive Guide to the Bronfenbrenner Ecological Model</a:t>
            </a:r>
          </a:p>
          <a:p>
            <a:pPr marL="0" indent="0">
              <a:buNone/>
            </a:pPr>
            <a:r>
              <a:rPr lang="en-GB" sz="1500" dirty="0">
                <a:hlinkClick r:id="rId2"/>
              </a:rPr>
              <a:t>www.verywellmind.com/Bronfenbrenner-ecological-model-7643403</a:t>
            </a:r>
            <a:r>
              <a:rPr lang="en-GB" sz="1500" dirty="0"/>
              <a:t> (Accessed 1st March 2025)</a:t>
            </a:r>
          </a:p>
          <a:p>
            <a:pPr marL="0" indent="0">
              <a:buNone/>
            </a:pPr>
            <a:r>
              <a:rPr lang="en-GB" sz="1500" dirty="0"/>
              <a:t>McLeod, S (2024) Operant Conditioning What It Is , How IT Works (Accessed 2</a:t>
            </a:r>
            <a:r>
              <a:rPr lang="en-GB" sz="1500" baseline="30000" dirty="0"/>
              <a:t>nd</a:t>
            </a:r>
            <a:r>
              <a:rPr lang="en-GB" sz="1500" dirty="0"/>
              <a:t> March 2025)</a:t>
            </a:r>
          </a:p>
          <a:p>
            <a:pPr marL="0" indent="0">
              <a:buNone/>
            </a:pPr>
            <a:r>
              <a:rPr lang="en-GB" sz="1500" dirty="0">
                <a:hlinkClick r:id="rId3"/>
              </a:rPr>
              <a:t>www.simplypsychology.org/operant-conditioning</a:t>
            </a:r>
            <a:r>
              <a:rPr lang="en-GB" sz="1500">
                <a:hlinkClick r:id="rId3"/>
              </a:rPr>
              <a:t>.html</a:t>
            </a:r>
            <a:endParaRPr lang="en-GB" sz="1500" dirty="0"/>
          </a:p>
          <a:p>
            <a:r>
              <a:rPr lang="en-GB" sz="1500" dirty="0"/>
              <a:t>The additional learning needs code for </a:t>
            </a:r>
            <a:r>
              <a:rPr lang="en-GB" sz="1500" dirty="0" err="1"/>
              <a:t>wales</a:t>
            </a:r>
            <a:r>
              <a:rPr lang="en-GB" sz="1500" dirty="0"/>
              <a:t> (Accessed 28</a:t>
            </a:r>
            <a:r>
              <a:rPr lang="en-GB" sz="1500" baseline="30000" dirty="0"/>
              <a:t>th</a:t>
            </a:r>
            <a:r>
              <a:rPr lang="en-GB" sz="1500" dirty="0"/>
              <a:t> February 2025)</a:t>
            </a:r>
          </a:p>
          <a:p>
            <a:pPr marL="0" indent="0">
              <a:buNone/>
            </a:pPr>
            <a:r>
              <a:rPr lang="en-GB" sz="1500" dirty="0">
                <a:hlinkClick r:id="rId4"/>
              </a:rPr>
              <a:t>www.gov.wales/220622-the-additional-learning-needs-code-for-wales-2021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Behaviours In School  (2024) (Accessed 1</a:t>
            </a:r>
            <a:r>
              <a:rPr lang="en-GB" sz="1500" baseline="30000" dirty="0"/>
              <a:t>st</a:t>
            </a:r>
            <a:r>
              <a:rPr lang="en-GB" sz="1500" dirty="0"/>
              <a:t> March 2025)</a:t>
            </a:r>
          </a:p>
          <a:p>
            <a:pPr marL="0" indent="0">
              <a:buNone/>
            </a:pPr>
            <a:r>
              <a:rPr lang="en-GB" sz="1500" dirty="0">
                <a:hlinkClick r:id="rId5"/>
              </a:rPr>
              <a:t>www.assets.publishing.service.gov.uk/media/65ce3721e1bdec001a3221fe/behaviour_in_school_advice_for_and_staff_Feb_2024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Positive Behaviour Policy Date unknown (Accessed 27</a:t>
            </a:r>
            <a:r>
              <a:rPr lang="en-GB" sz="1500" baseline="30000" dirty="0"/>
              <a:t>th</a:t>
            </a:r>
            <a:r>
              <a:rPr lang="en-GB" sz="1500" dirty="0"/>
              <a:t> February 2025)</a:t>
            </a:r>
          </a:p>
          <a:p>
            <a:pPr marL="0" indent="0">
              <a:buNone/>
            </a:pPr>
            <a:r>
              <a:rPr lang="en-GB" sz="1500" dirty="0"/>
              <a:t>www.st-thereses-catholic-primary-school.j2bloggy.com/school-policies/?doing-ww-crom=1740664026.7199549674987792968750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37911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191</Words>
  <Application>Microsoft Office PowerPoint</Application>
  <PresentationFormat>Widescreen</PresentationFormat>
  <Paragraphs>18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Neue Haas Grotesk Text Pro</vt:lpstr>
      <vt:lpstr>VanillaVTI</vt:lpstr>
      <vt:lpstr>My video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elizabeth Watkins</dc:creator>
  <cp:lastModifiedBy>elizabeth Watkins</cp:lastModifiedBy>
  <cp:revision>1</cp:revision>
  <dcterms:created xsi:type="dcterms:W3CDTF">2025-03-02T14:58:59Z</dcterms:created>
  <dcterms:modified xsi:type="dcterms:W3CDTF">2025-03-02T16:05:21Z</dcterms:modified>
</cp:coreProperties>
</file>