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7" r:id="rId1"/>
  </p:sldMasterIdLst>
  <p:sldIdLst>
    <p:sldId id="265" r:id="rId2"/>
    <p:sldId id="257" r:id="rId3"/>
    <p:sldId id="261" r:id="rId4"/>
    <p:sldId id="271" r:id="rId5"/>
    <p:sldId id="266" r:id="rId6"/>
    <p:sldId id="272" r:id="rId7"/>
    <p:sldId id="273" r:id="rId8"/>
    <p:sldId id="275" r:id="rId9"/>
    <p:sldId id="277" r:id="rId10"/>
    <p:sldId id="279" r:id="rId11"/>
    <p:sldId id="280" r:id="rId12"/>
    <p:sldId id="281" r:id="rId13"/>
    <p:sldId id="282" r:id="rId14"/>
    <p:sldId id="293" r:id="rId15"/>
    <p:sldId id="292" r:id="rId16"/>
    <p:sldId id="295" r:id="rId17"/>
    <p:sldId id="297" r:id="rId18"/>
    <p:sldId id="301" r:id="rId19"/>
    <p:sldId id="313" r:id="rId20"/>
    <p:sldId id="311" r:id="rId21"/>
    <p:sldId id="304" r:id="rId22"/>
    <p:sldId id="310" r:id="rId23"/>
    <p:sldId id="299" r:id="rId24"/>
    <p:sldId id="303"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63123206-9E3B-48A4-B6D5-11E7499B8E51}">
          <p14:sldIdLst>
            <p14:sldId id="265"/>
            <p14:sldId id="257"/>
            <p14:sldId id="261"/>
            <p14:sldId id="271"/>
            <p14:sldId id="266"/>
            <p14:sldId id="272"/>
            <p14:sldId id="273"/>
            <p14:sldId id="275"/>
            <p14:sldId id="277"/>
            <p14:sldId id="279"/>
            <p14:sldId id="280"/>
            <p14:sldId id="281"/>
            <p14:sldId id="282"/>
            <p14:sldId id="293"/>
            <p14:sldId id="292"/>
            <p14:sldId id="295"/>
            <p14:sldId id="297"/>
            <p14:sldId id="301"/>
            <p14:sldId id="313"/>
            <p14:sldId id="311"/>
            <p14:sldId id="304"/>
            <p14:sldId id="310"/>
            <p14:sldId id="299"/>
            <p14:sldId id="30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B56895-AF56-4694-F648-62ACB2F67A5B}" v="809" dt="2025-10-05T20:33:58.926"/>
    <p1510:client id="{3951EB79-FE40-3B92-4372-AF4DB7850617}" v="5" dt="2025-10-06T08:13:51.929"/>
    <p1510:client id="{F65C620F-A4E4-D9E2-7DFB-3A8F96DDB342}" v="157" dt="2025-10-05T14:34:22.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Elizabeth Jenna Dayer (2419951)" userId="S::2419951@student.uwtsd.ac.uk::3535d3ca-e368-4ef5-bed2-8e0949dcff3c" providerId="AD" clId="Web-{384D4F26-754C-002E-4CEE-CC894935D86E}"/>
    <pc:docChg chg="modSld">
      <pc:chgData name="Sarah Elizabeth Jenna Dayer (2419951)" userId="S::2419951@student.uwtsd.ac.uk::3535d3ca-e368-4ef5-bed2-8e0949dcff3c" providerId="AD" clId="Web-{384D4F26-754C-002E-4CEE-CC894935D86E}" dt="2025-10-03T08:16:08.707" v="116" actId="20577"/>
      <pc:docMkLst>
        <pc:docMk/>
      </pc:docMkLst>
      <pc:sldChg chg="modSp">
        <pc:chgData name="Sarah Elizabeth Jenna Dayer (2419951)" userId="S::2419951@student.uwtsd.ac.uk::3535d3ca-e368-4ef5-bed2-8e0949dcff3c" providerId="AD" clId="Web-{384D4F26-754C-002E-4CEE-CC894935D86E}" dt="2025-10-03T08:16:08.707" v="116" actId="20577"/>
        <pc:sldMkLst>
          <pc:docMk/>
          <pc:sldMk cId="3007675558" sldId="303"/>
        </pc:sldMkLst>
      </pc:sldChg>
    </pc:docChg>
  </pc:docChgLst>
  <pc:docChgLst>
    <pc:chgData name="Sarah Elizabeth Jenna Dayer (2419951)" userId="S::2419951@student.uwtsd.ac.uk::3535d3ca-e368-4ef5-bed2-8e0949dcff3c" providerId="AD" clId="Web-{0620B571-FBFD-24EA-D715-900EFF7BA390}"/>
    <pc:docChg chg="addSld delSld modSld addSection modSection">
      <pc:chgData name="Sarah Elizabeth Jenna Dayer (2419951)" userId="S::2419951@student.uwtsd.ac.uk::3535d3ca-e368-4ef5-bed2-8e0949dcff3c" providerId="AD" clId="Web-{0620B571-FBFD-24EA-D715-900EFF7BA390}" dt="2025-09-15T15:18:23.986" v="137"/>
      <pc:docMkLst>
        <pc:docMk/>
      </pc:docMkLst>
      <pc:sldChg chg="modSp add del">
        <pc:chgData name="Sarah Elizabeth Jenna Dayer (2419951)" userId="S::2419951@student.uwtsd.ac.uk::3535d3ca-e368-4ef5-bed2-8e0949dcff3c" providerId="AD" clId="Web-{0620B571-FBFD-24EA-D715-900EFF7BA390}" dt="2025-09-15T15:14:47.352" v="127" actId="20577"/>
        <pc:sldMkLst>
          <pc:docMk/>
          <pc:sldMk cId="3403766465" sldId="257"/>
        </pc:sldMkLst>
        <pc:spChg chg="mod">
          <ac:chgData name="Sarah Elizabeth Jenna Dayer (2419951)" userId="S::2419951@student.uwtsd.ac.uk::3535d3ca-e368-4ef5-bed2-8e0949dcff3c" providerId="AD" clId="Web-{0620B571-FBFD-24EA-D715-900EFF7BA390}" dt="2025-09-15T15:14:47.352" v="127" actId="20577"/>
          <ac:spMkLst>
            <pc:docMk/>
            <pc:sldMk cId="3403766465" sldId="257"/>
            <ac:spMk id="2" creationId="{46ED56C4-A261-F3B5-65EF-454FE9464659}"/>
          </ac:spMkLst>
        </pc:spChg>
      </pc:sldChg>
      <pc:sldChg chg="addSp modSp new mod modClrScheme chgLayout">
        <pc:chgData name="Sarah Elizabeth Jenna Dayer (2419951)" userId="S::2419951@student.uwtsd.ac.uk::3535d3ca-e368-4ef5-bed2-8e0949dcff3c" providerId="AD" clId="Web-{0620B571-FBFD-24EA-D715-900EFF7BA390}" dt="2025-09-15T15:13:20.956" v="124" actId="20577"/>
        <pc:sldMkLst>
          <pc:docMk/>
          <pc:sldMk cId="1424176732" sldId="265"/>
        </pc:sldMkLst>
        <pc:spChg chg="add mod">
          <ac:chgData name="Sarah Elizabeth Jenna Dayer (2419951)" userId="S::2419951@student.uwtsd.ac.uk::3535d3ca-e368-4ef5-bed2-8e0949dcff3c" providerId="AD" clId="Web-{0620B571-FBFD-24EA-D715-900EFF7BA390}" dt="2025-09-15T15:13:20.956" v="124" actId="20577"/>
          <ac:spMkLst>
            <pc:docMk/>
            <pc:sldMk cId="1424176732" sldId="265"/>
            <ac:spMk id="2" creationId="{9B38C3B4-E099-EEB0-23FE-F09E0ADE545A}"/>
          </ac:spMkLst>
        </pc:spChg>
        <pc:spChg chg="add mod">
          <ac:chgData name="Sarah Elizabeth Jenna Dayer (2419951)" userId="S::2419951@student.uwtsd.ac.uk::3535d3ca-e368-4ef5-bed2-8e0949dcff3c" providerId="AD" clId="Web-{0620B571-FBFD-24EA-D715-900EFF7BA390}" dt="2025-09-15T15:04:19.468" v="7"/>
          <ac:spMkLst>
            <pc:docMk/>
            <pc:sldMk cId="1424176732" sldId="265"/>
            <ac:spMk id="3" creationId="{905DF995-A29E-3FC5-379E-F4F43FE3CF97}"/>
          </ac:spMkLst>
        </pc:spChg>
      </pc:sldChg>
      <pc:sldChg chg="new">
        <pc:chgData name="Sarah Elizabeth Jenna Dayer (2419951)" userId="S::2419951@student.uwtsd.ac.uk::3535d3ca-e368-4ef5-bed2-8e0949dcff3c" providerId="AD" clId="Web-{0620B571-FBFD-24EA-D715-900EFF7BA390}" dt="2025-09-15T15:17:27.656" v="136"/>
        <pc:sldMkLst>
          <pc:docMk/>
          <pc:sldMk cId="3104044860" sldId="266"/>
        </pc:sldMkLst>
      </pc:sldChg>
    </pc:docChg>
  </pc:docChgLst>
  <pc:docChgLst>
    <pc:chgData name="Sarah Elizabeth Jenna Dayer (2419951)" userId="S::2419951@student.uwtsd.ac.uk::3535d3ca-e368-4ef5-bed2-8e0949dcff3c" providerId="AD" clId="Web-{69D10381-E37C-D295-AA1F-5AFF200CEDE5}"/>
    <pc:docChg chg="addSld delSld modSld sldOrd modSection">
      <pc:chgData name="Sarah Elizabeth Jenna Dayer (2419951)" userId="S::2419951@student.uwtsd.ac.uk::3535d3ca-e368-4ef5-bed2-8e0949dcff3c" providerId="AD" clId="Web-{69D10381-E37C-D295-AA1F-5AFF200CEDE5}" dt="2025-09-16T20:01:17.214" v="1269"/>
      <pc:docMkLst>
        <pc:docMk/>
      </pc:docMkLst>
      <pc:sldChg chg="modSp">
        <pc:chgData name="Sarah Elizabeth Jenna Dayer (2419951)" userId="S::2419951@student.uwtsd.ac.uk::3535d3ca-e368-4ef5-bed2-8e0949dcff3c" providerId="AD" clId="Web-{69D10381-E37C-D295-AA1F-5AFF200CEDE5}" dt="2025-09-16T19:56:12.739" v="1257" actId="20577"/>
        <pc:sldMkLst>
          <pc:docMk/>
          <pc:sldMk cId="2968123404" sldId="271"/>
        </pc:sldMkLst>
        <pc:spChg chg="mod">
          <ac:chgData name="Sarah Elizabeth Jenna Dayer (2419951)" userId="S::2419951@student.uwtsd.ac.uk::3535d3ca-e368-4ef5-bed2-8e0949dcff3c" providerId="AD" clId="Web-{69D10381-E37C-D295-AA1F-5AFF200CEDE5}" dt="2025-09-16T19:56:12.739" v="1257" actId="20577"/>
          <ac:spMkLst>
            <pc:docMk/>
            <pc:sldMk cId="2968123404" sldId="271"/>
            <ac:spMk id="2" creationId="{1890ECE3-4D31-E0DF-510D-8E2D4A2803CF}"/>
          </ac:spMkLst>
        </pc:spChg>
        <pc:spChg chg="mod">
          <ac:chgData name="Sarah Elizabeth Jenna Dayer (2419951)" userId="S::2419951@student.uwtsd.ac.uk::3535d3ca-e368-4ef5-bed2-8e0949dcff3c" providerId="AD" clId="Web-{69D10381-E37C-D295-AA1F-5AFF200CEDE5}" dt="2025-09-16T18:30:02.603" v="13" actId="20577"/>
          <ac:spMkLst>
            <pc:docMk/>
            <pc:sldMk cId="2968123404" sldId="271"/>
            <ac:spMk id="3" creationId="{4D1EBEE2-E28B-DE0E-362C-3DC19E387613}"/>
          </ac:spMkLst>
        </pc:spChg>
      </pc:sldChg>
      <pc:sldChg chg="modSp">
        <pc:chgData name="Sarah Elizabeth Jenna Dayer (2419951)" userId="S::2419951@student.uwtsd.ac.uk::3535d3ca-e368-4ef5-bed2-8e0949dcff3c" providerId="AD" clId="Web-{69D10381-E37C-D295-AA1F-5AFF200CEDE5}" dt="2025-09-16T19:59:51.509" v="1266" actId="20577"/>
        <pc:sldMkLst>
          <pc:docMk/>
          <pc:sldMk cId="3586161076" sldId="272"/>
        </pc:sldMkLst>
        <pc:spChg chg="mod">
          <ac:chgData name="Sarah Elizabeth Jenna Dayer (2419951)" userId="S::2419951@student.uwtsd.ac.uk::3535d3ca-e368-4ef5-bed2-8e0949dcff3c" providerId="AD" clId="Web-{69D10381-E37C-D295-AA1F-5AFF200CEDE5}" dt="2025-09-16T19:56:47.005" v="1259" actId="20577"/>
          <ac:spMkLst>
            <pc:docMk/>
            <pc:sldMk cId="3586161076" sldId="272"/>
            <ac:spMk id="2" creationId="{5B66CE60-711A-3DD0-F850-5F4599C8CEB1}"/>
          </ac:spMkLst>
        </pc:spChg>
        <pc:spChg chg="mod">
          <ac:chgData name="Sarah Elizabeth Jenna Dayer (2419951)" userId="S::2419951@student.uwtsd.ac.uk::3535d3ca-e368-4ef5-bed2-8e0949dcff3c" providerId="AD" clId="Web-{69D10381-E37C-D295-AA1F-5AFF200CEDE5}" dt="2025-09-16T19:59:51.509" v="1266" actId="20577"/>
          <ac:spMkLst>
            <pc:docMk/>
            <pc:sldMk cId="3586161076" sldId="272"/>
            <ac:spMk id="3" creationId="{AF8D4A97-0E69-8000-9C3A-3ACD92413270}"/>
          </ac:spMkLst>
        </pc:spChg>
      </pc:sldChg>
      <pc:sldChg chg="modSp">
        <pc:chgData name="Sarah Elizabeth Jenna Dayer (2419951)" userId="S::2419951@student.uwtsd.ac.uk::3535d3ca-e368-4ef5-bed2-8e0949dcff3c" providerId="AD" clId="Web-{69D10381-E37C-D295-AA1F-5AFF200CEDE5}" dt="2025-09-16T19:58:16.927" v="1265" actId="20577"/>
        <pc:sldMkLst>
          <pc:docMk/>
          <pc:sldMk cId="638159445" sldId="273"/>
        </pc:sldMkLst>
        <pc:spChg chg="mod">
          <ac:chgData name="Sarah Elizabeth Jenna Dayer (2419951)" userId="S::2419951@student.uwtsd.ac.uk::3535d3ca-e368-4ef5-bed2-8e0949dcff3c" providerId="AD" clId="Web-{69D10381-E37C-D295-AA1F-5AFF200CEDE5}" dt="2025-09-16T19:58:16.927" v="1265" actId="20577"/>
          <ac:spMkLst>
            <pc:docMk/>
            <pc:sldMk cId="638159445" sldId="273"/>
            <ac:spMk id="2" creationId="{4DD9EC82-4AA1-4091-4AD8-97F5274A91FE}"/>
          </ac:spMkLst>
        </pc:spChg>
      </pc:sldChg>
      <pc:sldChg chg="modSp">
        <pc:chgData name="Sarah Elizabeth Jenna Dayer (2419951)" userId="S::2419951@student.uwtsd.ac.uk::3535d3ca-e368-4ef5-bed2-8e0949dcff3c" providerId="AD" clId="Web-{69D10381-E37C-D295-AA1F-5AFF200CEDE5}" dt="2025-09-16T19:36:55.325" v="922" actId="20577"/>
        <pc:sldMkLst>
          <pc:docMk/>
          <pc:sldMk cId="2663774614" sldId="275"/>
        </pc:sldMkLst>
        <pc:spChg chg="mod">
          <ac:chgData name="Sarah Elizabeth Jenna Dayer (2419951)" userId="S::2419951@student.uwtsd.ac.uk::3535d3ca-e368-4ef5-bed2-8e0949dcff3c" providerId="AD" clId="Web-{69D10381-E37C-D295-AA1F-5AFF200CEDE5}" dt="2025-09-16T19:36:55.325" v="922" actId="20577"/>
          <ac:spMkLst>
            <pc:docMk/>
            <pc:sldMk cId="2663774614" sldId="275"/>
            <ac:spMk id="2" creationId="{23620D67-9232-9CAE-775F-5AEC76180FF8}"/>
          </ac:spMkLst>
        </pc:spChg>
      </pc:sldChg>
      <pc:sldChg chg="modSp new">
        <pc:chgData name="Sarah Elizabeth Jenna Dayer (2419951)" userId="S::2419951@student.uwtsd.ac.uk::3535d3ca-e368-4ef5-bed2-8e0949dcff3c" providerId="AD" clId="Web-{69D10381-E37C-D295-AA1F-5AFF200CEDE5}" dt="2025-09-16T19:51:44.345" v="1244" actId="20577"/>
        <pc:sldMkLst>
          <pc:docMk/>
          <pc:sldMk cId="2180322891" sldId="277"/>
        </pc:sldMkLst>
        <pc:spChg chg="mod">
          <ac:chgData name="Sarah Elizabeth Jenna Dayer (2419951)" userId="S::2419951@student.uwtsd.ac.uk::3535d3ca-e368-4ef5-bed2-8e0949dcff3c" providerId="AD" clId="Web-{69D10381-E37C-D295-AA1F-5AFF200CEDE5}" dt="2025-09-16T19:51:44.345" v="1244" actId="20577"/>
          <ac:spMkLst>
            <pc:docMk/>
            <pc:sldMk cId="2180322891" sldId="277"/>
            <ac:spMk id="2" creationId="{919A447F-2AAD-4860-7A97-64AEB1F2006D}"/>
          </ac:spMkLst>
        </pc:spChg>
        <pc:spChg chg="mod">
          <ac:chgData name="Sarah Elizabeth Jenna Dayer (2419951)" userId="S::2419951@student.uwtsd.ac.uk::3535d3ca-e368-4ef5-bed2-8e0949dcff3c" providerId="AD" clId="Web-{69D10381-E37C-D295-AA1F-5AFF200CEDE5}" dt="2025-09-16T19:45:27.323" v="1066" actId="20577"/>
          <ac:spMkLst>
            <pc:docMk/>
            <pc:sldMk cId="2180322891" sldId="277"/>
            <ac:spMk id="3" creationId="{EF9F8E9A-A059-2564-F53F-704681EB9C14}"/>
          </ac:spMkLst>
        </pc:spChg>
      </pc:sldChg>
      <pc:sldChg chg="new">
        <pc:chgData name="Sarah Elizabeth Jenna Dayer (2419951)" userId="S::2419951@student.uwtsd.ac.uk::3535d3ca-e368-4ef5-bed2-8e0949dcff3c" providerId="AD" clId="Web-{69D10381-E37C-D295-AA1F-5AFF200CEDE5}" dt="2025-09-16T19:53:13.549" v="1245"/>
        <pc:sldMkLst>
          <pc:docMk/>
          <pc:sldMk cId="4135131567" sldId="279"/>
        </pc:sldMkLst>
      </pc:sldChg>
      <pc:sldChg chg="new">
        <pc:chgData name="Sarah Elizabeth Jenna Dayer (2419951)" userId="S::2419951@student.uwtsd.ac.uk::3535d3ca-e368-4ef5-bed2-8e0949dcff3c" providerId="AD" clId="Web-{69D10381-E37C-D295-AA1F-5AFF200CEDE5}" dt="2025-09-16T20:01:17.214" v="1269"/>
        <pc:sldMkLst>
          <pc:docMk/>
          <pc:sldMk cId="127575759" sldId="280"/>
        </pc:sldMkLst>
      </pc:sldChg>
    </pc:docChg>
  </pc:docChgLst>
  <pc:docChgLst>
    <pc:chgData name="Sarah Elizabeth Jenna Dayer (2419951)" userId="S::2419951@student.uwtsd.ac.uk::3535d3ca-e368-4ef5-bed2-8e0949dcff3c" providerId="AD" clId="Web-{5F53D209-4166-5F08-2751-33ECC69691E3}"/>
    <pc:docChg chg="modSld">
      <pc:chgData name="Sarah Elizabeth Jenna Dayer (2419951)" userId="S::2419951@student.uwtsd.ac.uk::3535d3ca-e368-4ef5-bed2-8e0949dcff3c" providerId="AD" clId="Web-{5F53D209-4166-5F08-2751-33ECC69691E3}" dt="2025-10-02T17:10:23.111" v="87" actId="20577"/>
      <pc:docMkLst>
        <pc:docMk/>
      </pc:docMkLst>
    </pc:docChg>
  </pc:docChgLst>
  <pc:docChgLst>
    <pc:chgData name="Sarah Elizabeth Jenna Dayer (2419951)" userId="S::2419951@student.uwtsd.ac.uk::3535d3ca-e368-4ef5-bed2-8e0949dcff3c" providerId="AD" clId="Web-{5CCEC0DE-3ABD-3DA7-F9E0-C9583E70A7CA}"/>
    <pc:docChg chg="addSld modSld modSection">
      <pc:chgData name="Sarah Elizabeth Jenna Dayer (2419951)" userId="S::2419951@student.uwtsd.ac.uk::3535d3ca-e368-4ef5-bed2-8e0949dcff3c" providerId="AD" clId="Web-{5CCEC0DE-3ABD-3DA7-F9E0-C9583E70A7CA}" dt="2025-09-15T16:00:02.189" v="85" actId="20577"/>
      <pc:docMkLst>
        <pc:docMk/>
      </pc:docMkLst>
      <pc:sldChg chg="modSp new">
        <pc:chgData name="Sarah Elizabeth Jenna Dayer (2419951)" userId="S::2419951@student.uwtsd.ac.uk::3535d3ca-e368-4ef5-bed2-8e0949dcff3c" providerId="AD" clId="Web-{5CCEC0DE-3ABD-3DA7-F9E0-C9583E70A7CA}" dt="2025-09-15T16:00:02.189" v="85" actId="20577"/>
        <pc:sldMkLst>
          <pc:docMk/>
          <pc:sldMk cId="638159445" sldId="273"/>
        </pc:sldMkLst>
        <pc:spChg chg="mod">
          <ac:chgData name="Sarah Elizabeth Jenna Dayer (2419951)" userId="S::2419951@student.uwtsd.ac.uk::3535d3ca-e368-4ef5-bed2-8e0949dcff3c" providerId="AD" clId="Web-{5CCEC0DE-3ABD-3DA7-F9E0-C9583E70A7CA}" dt="2025-09-15T16:00:02.189" v="85" actId="20577"/>
          <ac:spMkLst>
            <pc:docMk/>
            <pc:sldMk cId="638159445" sldId="273"/>
            <ac:spMk id="2" creationId="{4DD9EC82-4AA1-4091-4AD8-97F5274A91FE}"/>
          </ac:spMkLst>
        </pc:spChg>
        <pc:spChg chg="mod">
          <ac:chgData name="Sarah Elizabeth Jenna Dayer (2419951)" userId="S::2419951@student.uwtsd.ac.uk::3535d3ca-e368-4ef5-bed2-8e0949dcff3c" providerId="AD" clId="Web-{5CCEC0DE-3ABD-3DA7-F9E0-C9583E70A7CA}" dt="2025-09-15T15:57:00.214" v="59" actId="14100"/>
          <ac:spMkLst>
            <pc:docMk/>
            <pc:sldMk cId="638159445" sldId="273"/>
            <ac:spMk id="3" creationId="{00ACE0A5-00A1-6154-38B0-1873722EEF6A}"/>
          </ac:spMkLst>
        </pc:spChg>
      </pc:sldChg>
    </pc:docChg>
  </pc:docChgLst>
  <pc:docChgLst>
    <pc:chgData name="Sarah Elizabeth Jenna Dayer (2419951)" userId="S::2419951@student.uwtsd.ac.uk::3535d3ca-e368-4ef5-bed2-8e0949dcff3c" providerId="AD" clId="Web-{6AE32B71-9190-713C-F849-5998F00E513D}"/>
    <pc:docChg chg="addSld delSld modSld modSection">
      <pc:chgData name="Sarah Elizabeth Jenna Dayer (2419951)" userId="S::2419951@student.uwtsd.ac.uk::3535d3ca-e368-4ef5-bed2-8e0949dcff3c" providerId="AD" clId="Web-{6AE32B71-9190-713C-F849-5998F00E513D}" dt="2025-10-02T20:36:22.938" v="1711"/>
      <pc:docMkLst>
        <pc:docMk/>
      </pc:docMkLst>
      <pc:sldChg chg="modSp">
        <pc:chgData name="Sarah Elizabeth Jenna Dayer (2419951)" userId="S::2419951@student.uwtsd.ac.uk::3535d3ca-e368-4ef5-bed2-8e0949dcff3c" providerId="AD" clId="Web-{6AE32B71-9190-713C-F849-5998F00E513D}" dt="2025-10-02T20:34:04.925" v="1694" actId="20577"/>
        <pc:sldMkLst>
          <pc:docMk/>
          <pc:sldMk cId="484154073" sldId="292"/>
        </pc:sldMkLst>
        <pc:spChg chg="mod">
          <ac:chgData name="Sarah Elizabeth Jenna Dayer (2419951)" userId="S::2419951@student.uwtsd.ac.uk::3535d3ca-e368-4ef5-bed2-8e0949dcff3c" providerId="AD" clId="Web-{6AE32B71-9190-713C-F849-5998F00E513D}" dt="2025-10-02T20:34:04.925" v="1694" actId="20577"/>
          <ac:spMkLst>
            <pc:docMk/>
            <pc:sldMk cId="484154073" sldId="292"/>
            <ac:spMk id="2" creationId="{00EB7E31-5571-FA50-442C-82EB05179D0D}"/>
          </ac:spMkLst>
        </pc:spChg>
      </pc:sldChg>
      <pc:sldChg chg="modSp">
        <pc:chgData name="Sarah Elizabeth Jenna Dayer (2419951)" userId="S::2419951@student.uwtsd.ac.uk::3535d3ca-e368-4ef5-bed2-8e0949dcff3c" providerId="AD" clId="Web-{6AE32B71-9190-713C-F849-5998F00E513D}" dt="2025-10-02T20:36:05.857" v="1708" actId="20577"/>
        <pc:sldMkLst>
          <pc:docMk/>
          <pc:sldMk cId="4194505647" sldId="299"/>
        </pc:sldMkLst>
        <pc:spChg chg="mod">
          <ac:chgData name="Sarah Elizabeth Jenna Dayer (2419951)" userId="S::2419951@student.uwtsd.ac.uk::3535d3ca-e368-4ef5-bed2-8e0949dcff3c" providerId="AD" clId="Web-{6AE32B71-9190-713C-F849-5998F00E513D}" dt="2025-10-02T20:36:05.857" v="1708" actId="20577"/>
          <ac:spMkLst>
            <pc:docMk/>
            <pc:sldMk cId="4194505647" sldId="299"/>
            <ac:spMk id="171" creationId="{84498A86-5C7A-53B2-500E-D5011D940A51}"/>
          </ac:spMkLst>
        </pc:spChg>
      </pc:sldChg>
      <pc:sldChg chg="modSp">
        <pc:chgData name="Sarah Elizabeth Jenna Dayer (2419951)" userId="S::2419951@student.uwtsd.ac.uk::3535d3ca-e368-4ef5-bed2-8e0949dcff3c" providerId="AD" clId="Web-{6AE32B71-9190-713C-F849-5998F00E513D}" dt="2025-10-02T18:59:45.376" v="740" actId="20577"/>
        <pc:sldMkLst>
          <pc:docMk/>
          <pc:sldMk cId="3725845124" sldId="301"/>
        </pc:sldMkLst>
        <pc:spChg chg="mod">
          <ac:chgData name="Sarah Elizabeth Jenna Dayer (2419951)" userId="S::2419951@student.uwtsd.ac.uk::3535d3ca-e368-4ef5-bed2-8e0949dcff3c" providerId="AD" clId="Web-{6AE32B71-9190-713C-F849-5998F00E513D}" dt="2025-10-02T18:59:45.376" v="740" actId="20577"/>
          <ac:spMkLst>
            <pc:docMk/>
            <pc:sldMk cId="3725845124" sldId="301"/>
            <ac:spMk id="2" creationId="{8CED9226-A65E-2F59-51DF-D6FF2FEAD290}"/>
          </ac:spMkLst>
        </pc:spChg>
      </pc:sldChg>
      <pc:sldChg chg="modSp">
        <pc:chgData name="Sarah Elizabeth Jenna Dayer (2419951)" userId="S::2419951@student.uwtsd.ac.uk::3535d3ca-e368-4ef5-bed2-8e0949dcff3c" providerId="AD" clId="Web-{6AE32B71-9190-713C-F849-5998F00E513D}" dt="2025-10-02T18:54:10.432" v="698" actId="20577"/>
        <pc:sldMkLst>
          <pc:docMk/>
          <pc:sldMk cId="4239406096" sldId="304"/>
        </pc:sldMkLst>
        <pc:spChg chg="mod">
          <ac:chgData name="Sarah Elizabeth Jenna Dayer (2419951)" userId="S::2419951@student.uwtsd.ac.uk::3535d3ca-e368-4ef5-bed2-8e0949dcff3c" providerId="AD" clId="Web-{6AE32B71-9190-713C-F849-5998F00E513D}" dt="2025-10-02T18:23:16.784" v="250" actId="20577"/>
          <ac:spMkLst>
            <pc:docMk/>
            <pc:sldMk cId="4239406096" sldId="304"/>
            <ac:spMk id="2" creationId="{BBA7AABA-3AEF-E64E-319A-DFD3191CED04}"/>
          </ac:spMkLst>
        </pc:spChg>
        <pc:spChg chg="mod">
          <ac:chgData name="Sarah Elizabeth Jenna Dayer (2419951)" userId="S::2419951@student.uwtsd.ac.uk::3535d3ca-e368-4ef5-bed2-8e0949dcff3c" providerId="AD" clId="Web-{6AE32B71-9190-713C-F849-5998F00E513D}" dt="2025-10-02T18:54:10.432" v="698" actId="20577"/>
          <ac:spMkLst>
            <pc:docMk/>
            <pc:sldMk cId="4239406096" sldId="304"/>
            <ac:spMk id="39" creationId="{E9FFD9BB-6147-6766-C0EE-DB5F9ABC23BB}"/>
          </ac:spMkLst>
        </pc:spChg>
      </pc:sldChg>
      <pc:sldChg chg="addSp modSp new mod setBg">
        <pc:chgData name="Sarah Elizabeth Jenna Dayer (2419951)" userId="S::2419951@student.uwtsd.ac.uk::3535d3ca-e368-4ef5-bed2-8e0949dcff3c" providerId="AD" clId="Web-{6AE32B71-9190-713C-F849-5998F00E513D}" dt="2025-10-02T18:49:20.617" v="689" actId="20577"/>
        <pc:sldMkLst>
          <pc:docMk/>
          <pc:sldMk cId="1676840519" sldId="310"/>
        </pc:sldMkLst>
        <pc:spChg chg="mod ord">
          <ac:chgData name="Sarah Elizabeth Jenna Dayer (2419951)" userId="S::2419951@student.uwtsd.ac.uk::3535d3ca-e368-4ef5-bed2-8e0949dcff3c" providerId="AD" clId="Web-{6AE32B71-9190-713C-F849-5998F00E513D}" dt="2025-10-02T18:28:57.976" v="355" actId="20577"/>
          <ac:spMkLst>
            <pc:docMk/>
            <pc:sldMk cId="1676840519" sldId="310"/>
            <ac:spMk id="2" creationId="{B2BC7FAC-1070-03F4-57E9-381F6A8F6A33}"/>
          </ac:spMkLst>
        </pc:spChg>
        <pc:spChg chg="mod">
          <ac:chgData name="Sarah Elizabeth Jenna Dayer (2419951)" userId="S::2419951@student.uwtsd.ac.uk::3535d3ca-e368-4ef5-bed2-8e0949dcff3c" providerId="AD" clId="Web-{6AE32B71-9190-713C-F849-5998F00E513D}" dt="2025-10-02T18:49:20.617" v="689" actId="20577"/>
          <ac:spMkLst>
            <pc:docMk/>
            <pc:sldMk cId="1676840519" sldId="310"/>
            <ac:spMk id="3" creationId="{53335771-740F-167A-C047-88FE025A98AD}"/>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8" creationId="{C52ED567-06B3-4107-9773-BBB6BD78673C}"/>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10" creationId="{AF551D8B-3775-4477-88B7-7B7C350D34E4}"/>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16" creationId="{BB934D2B-85E2-4375-94EE-B66C16BF7999}"/>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18" creationId="{9B445E02-D785-4565-B842-9567BBC09508}"/>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20" creationId="{2C153736-D102-4F57-9DE7-615AFC02B0AC}"/>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22" creationId="{BA407A52-66F4-4CDE-A726-FF79F3EC342D}"/>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24" creationId="{D28FFB34-4FC3-46F5-B900-D3B774FD0BE6}"/>
          </ac:spMkLst>
        </pc:spChg>
        <pc:spChg chg="add">
          <ac:chgData name="Sarah Elizabeth Jenna Dayer (2419951)" userId="S::2419951@student.uwtsd.ac.uk::3535d3ca-e368-4ef5-bed2-8e0949dcff3c" providerId="AD" clId="Web-{6AE32B71-9190-713C-F849-5998F00E513D}" dt="2025-10-02T18:28:30.210" v="343"/>
          <ac:spMkLst>
            <pc:docMk/>
            <pc:sldMk cId="1676840519" sldId="310"/>
            <ac:spMk id="26" creationId="{205F7B13-ACB5-46BE-8070-0431266B183B}"/>
          </ac:spMkLst>
        </pc:spChg>
      </pc:sldChg>
      <pc:sldChg chg="add replId">
        <pc:chgData name="Sarah Elizabeth Jenna Dayer (2419951)" userId="S::2419951@student.uwtsd.ac.uk::3535d3ca-e368-4ef5-bed2-8e0949dcff3c" providerId="AD" clId="Web-{6AE32B71-9190-713C-F849-5998F00E513D}" dt="2025-10-02T18:55:37.648" v="699"/>
        <pc:sldMkLst>
          <pc:docMk/>
          <pc:sldMk cId="2345897711" sldId="311"/>
        </pc:sldMkLst>
      </pc:sldChg>
      <pc:sldChg chg="addSp modSp new mod setBg setClrOvrMap">
        <pc:chgData name="Sarah Elizabeth Jenna Dayer (2419951)" userId="S::2419951@student.uwtsd.ac.uk::3535d3ca-e368-4ef5-bed2-8e0949dcff3c" providerId="AD" clId="Web-{6AE32B71-9190-713C-F849-5998F00E513D}" dt="2025-10-02T19:44:40.609" v="1192" actId="20577"/>
        <pc:sldMkLst>
          <pc:docMk/>
          <pc:sldMk cId="1121991244" sldId="313"/>
        </pc:sldMkLst>
        <pc:spChg chg="mod">
          <ac:chgData name="Sarah Elizabeth Jenna Dayer (2419951)" userId="S::2419951@student.uwtsd.ac.uk::3535d3ca-e368-4ef5-bed2-8e0949dcff3c" providerId="AD" clId="Web-{6AE32B71-9190-713C-F849-5998F00E513D}" dt="2025-10-02T19:09:00.569" v="839"/>
          <ac:spMkLst>
            <pc:docMk/>
            <pc:sldMk cId="1121991244" sldId="313"/>
            <ac:spMk id="2" creationId="{9A960746-CAEF-A9B6-73C3-E88B941EE501}"/>
          </ac:spMkLst>
        </pc:spChg>
        <pc:spChg chg="mod">
          <ac:chgData name="Sarah Elizabeth Jenna Dayer (2419951)" userId="S::2419951@student.uwtsd.ac.uk::3535d3ca-e368-4ef5-bed2-8e0949dcff3c" providerId="AD" clId="Web-{6AE32B71-9190-713C-F849-5998F00E513D}" dt="2025-10-02T19:44:40.609" v="1192" actId="20577"/>
          <ac:spMkLst>
            <pc:docMk/>
            <pc:sldMk cId="1121991244" sldId="313"/>
            <ac:spMk id="3" creationId="{D2EBB6D8-EAAE-9645-447E-26491F62E2DD}"/>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8" creationId="{A65AC7D1-EAA9-48F5-B509-60A7F50BF703}"/>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10" creationId="{D6320AF9-619A-4175-865B-5663E1AEF4C5}"/>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16" creationId="{7E018740-5C2B-4A41-AC1A-7E68D1EC1954}"/>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18" creationId="{166F75A4-C475-4941-8EE2-B80A06A2C1BB}"/>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20" creationId="{A032553A-72E8-4B0D-8405-FF9771C9AF05}"/>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22" creationId="{765800AC-C3B9-498E-87BC-29FAE4C76B21}"/>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24" creationId="{1F9D6ACB-2FF4-49F9-978A-E0D5327FC635}"/>
          </ac:spMkLst>
        </pc:spChg>
        <pc:spChg chg="add">
          <ac:chgData name="Sarah Elizabeth Jenna Dayer (2419951)" userId="S::2419951@student.uwtsd.ac.uk::3535d3ca-e368-4ef5-bed2-8e0949dcff3c" providerId="AD" clId="Web-{6AE32B71-9190-713C-F849-5998F00E513D}" dt="2025-10-02T19:09:00.569" v="839"/>
          <ac:spMkLst>
            <pc:docMk/>
            <pc:sldMk cId="1121991244" sldId="313"/>
            <ac:spMk id="26" creationId="{142BFA2A-77A0-4F60-A32A-685681C84889}"/>
          </ac:spMkLst>
        </pc:spChg>
      </pc:sldChg>
    </pc:docChg>
  </pc:docChgLst>
  <pc:docChgLst>
    <pc:chgData name="Sarah Elizabeth Jenna Dayer (2419951)" userId="S::2419951@student.uwtsd.ac.uk::3535d3ca-e368-4ef5-bed2-8e0949dcff3c" providerId="AD" clId="Web-{228CACDE-EFAE-24D7-39F2-B6D6C46D4394}"/>
    <pc:docChg chg="mod addSld delSld modSld addMainMaster delMainMaster modMainMaster setSldSz">
      <pc:chgData name="Sarah Elizabeth Jenna Dayer (2419951)" userId="S::2419951@student.uwtsd.ac.uk::3535d3ca-e368-4ef5-bed2-8e0949dcff3c" providerId="AD" clId="Web-{228CACDE-EFAE-24D7-39F2-B6D6C46D4394}" dt="2025-09-09T17:24:45.255" v="94" actId="14100"/>
      <pc:docMkLst>
        <pc:docMk/>
      </pc:docMkLst>
      <pc:sldChg chg="addSp delSp modSp mod setBg modClrScheme setClrOvrMap delDesignElem chgLayout">
        <pc:chgData name="Sarah Elizabeth Jenna Dayer (2419951)" userId="S::2419951@student.uwtsd.ac.uk::3535d3ca-e368-4ef5-bed2-8e0949dcff3c" providerId="AD" clId="Web-{228CACDE-EFAE-24D7-39F2-B6D6C46D4394}" dt="2025-09-09T17:18:46.552" v="87"/>
        <pc:sldMkLst>
          <pc:docMk/>
          <pc:sldMk cId="3403766465" sldId="257"/>
        </pc:sldMkLst>
        <pc:spChg chg="mod ord">
          <ac:chgData name="Sarah Elizabeth Jenna Dayer (2419951)" userId="S::2419951@student.uwtsd.ac.uk::3535d3ca-e368-4ef5-bed2-8e0949dcff3c" providerId="AD" clId="Web-{228CACDE-EFAE-24D7-39F2-B6D6C46D4394}" dt="2025-09-09T17:18:46.552" v="87"/>
          <ac:spMkLst>
            <pc:docMk/>
            <pc:sldMk cId="3403766465" sldId="257"/>
            <ac:spMk id="2" creationId="{46ED56C4-A261-F3B5-65EF-454FE9464659}"/>
          </ac:spMkLst>
        </pc:spChg>
        <pc:picChg chg="add mod ord">
          <ac:chgData name="Sarah Elizabeth Jenna Dayer (2419951)" userId="S::2419951@student.uwtsd.ac.uk::3535d3ca-e368-4ef5-bed2-8e0949dcff3c" providerId="AD" clId="Web-{228CACDE-EFAE-24D7-39F2-B6D6C46D4394}" dt="2025-09-09T17:18:46.552" v="87"/>
          <ac:picMkLst>
            <pc:docMk/>
            <pc:sldMk cId="3403766465" sldId="257"/>
            <ac:picMk id="4" creationId="{CAD6A555-646F-5871-D3E5-9F6C0344F67A}"/>
          </ac:picMkLst>
        </pc:picChg>
        <pc:picChg chg="add mod ord">
          <ac:chgData name="Sarah Elizabeth Jenna Dayer (2419951)" userId="S::2419951@student.uwtsd.ac.uk::3535d3ca-e368-4ef5-bed2-8e0949dcff3c" providerId="AD" clId="Web-{228CACDE-EFAE-24D7-39F2-B6D6C46D4394}" dt="2025-09-09T17:18:46.552" v="87"/>
          <ac:picMkLst>
            <pc:docMk/>
            <pc:sldMk cId="3403766465" sldId="257"/>
            <ac:picMk id="118" creationId="{D40A4962-E5DC-D3B5-83EF-D9FAA1EC493F}"/>
          </ac:picMkLst>
        </pc:picChg>
      </pc:sldChg>
    </pc:docChg>
  </pc:docChgLst>
  <pc:docChgLst>
    <pc:chgData name="Sarah Elizabeth Jenna Dayer (2419951)" userId="S::2419951@student.uwtsd.ac.uk::3535d3ca-e368-4ef5-bed2-8e0949dcff3c" providerId="AD" clId="Web-{A3A2BF7A-A04E-0569-D02D-7D76971731E7}"/>
    <pc:docChg chg="addSld modSld modSection">
      <pc:chgData name="Sarah Elizabeth Jenna Dayer (2419951)" userId="S::2419951@student.uwtsd.ac.uk::3535d3ca-e368-4ef5-bed2-8e0949dcff3c" providerId="AD" clId="Web-{A3A2BF7A-A04E-0569-D02D-7D76971731E7}" dt="2025-09-22T10:46:11.951" v="293" actId="20577"/>
      <pc:docMkLst>
        <pc:docMk/>
      </pc:docMkLst>
    </pc:docChg>
  </pc:docChgLst>
  <pc:docChgLst>
    <pc:chgData name="Sarah Elizabeth Jenna Dayer (2419951)" userId="S::2419951@student.uwtsd.ac.uk::3535d3ca-e368-4ef5-bed2-8e0949dcff3c" providerId="AD" clId="Web-{44A225F4-876A-0B3B-0464-4DD692DAD83D}"/>
    <pc:docChg chg="mod addSld modSld addMainMaster delMainMaster modMainMaster">
      <pc:chgData name="Sarah Elizabeth Jenna Dayer (2419951)" userId="S::2419951@student.uwtsd.ac.uk::3535d3ca-e368-4ef5-bed2-8e0949dcff3c" providerId="AD" clId="Web-{44A225F4-876A-0B3B-0464-4DD692DAD83D}" dt="2025-09-09T16:52:47.677" v="101"/>
      <pc:docMkLst>
        <pc:docMk/>
      </pc:docMkLst>
      <pc:sldChg chg="modSp new mod modClrScheme chgLayout">
        <pc:chgData name="Sarah Elizabeth Jenna Dayer (2419951)" userId="S::2419951@student.uwtsd.ac.uk::3535d3ca-e368-4ef5-bed2-8e0949dcff3c" providerId="AD" clId="Web-{44A225F4-876A-0B3B-0464-4DD692DAD83D}" dt="2025-09-09T16:52:47.677" v="101"/>
        <pc:sldMkLst>
          <pc:docMk/>
          <pc:sldMk cId="3403766465" sldId="257"/>
        </pc:sldMkLst>
        <pc:spChg chg="mod ord">
          <ac:chgData name="Sarah Elizabeth Jenna Dayer (2419951)" userId="S::2419951@student.uwtsd.ac.uk::3535d3ca-e368-4ef5-bed2-8e0949dcff3c" providerId="AD" clId="Web-{44A225F4-876A-0B3B-0464-4DD692DAD83D}" dt="2025-09-09T16:52:28.223" v="100"/>
          <ac:spMkLst>
            <pc:docMk/>
            <pc:sldMk cId="3403766465" sldId="257"/>
            <ac:spMk id="2" creationId="{46ED56C4-A261-F3B5-65EF-454FE9464659}"/>
          </ac:spMkLst>
        </pc:spChg>
      </pc:sldChg>
    </pc:docChg>
  </pc:docChgLst>
  <pc:docChgLst>
    <pc:chgData name="Sarah Elizabeth Jenna Dayer (2419951)" userId="S::2419951@student.uwtsd.ac.uk::3535d3ca-e368-4ef5-bed2-8e0949dcff3c" providerId="AD" clId="Web-{5FEA6FB7-51E9-0D2E-09BF-D4AB9C59A262}"/>
    <pc:docChg chg="modSld modMainMaster">
      <pc:chgData name="Sarah Elizabeth Jenna Dayer (2419951)" userId="S::2419951@student.uwtsd.ac.uk::3535d3ca-e368-4ef5-bed2-8e0949dcff3c" providerId="AD" clId="Web-{5FEA6FB7-51E9-0D2E-09BF-D4AB9C59A262}" dt="2025-09-12T09:30:32.918" v="17"/>
      <pc:docMkLst>
        <pc:docMk/>
      </pc:docMkLst>
      <pc:sldChg chg="modTransition">
        <pc:chgData name="Sarah Elizabeth Jenna Dayer (2419951)" userId="S::2419951@student.uwtsd.ac.uk::3535d3ca-e368-4ef5-bed2-8e0949dcff3c" providerId="AD" clId="Web-{5FEA6FB7-51E9-0D2E-09BF-D4AB9C59A262}" dt="2025-09-12T09:30:32.918" v="17"/>
        <pc:sldMkLst>
          <pc:docMk/>
          <pc:sldMk cId="3403766465" sldId="257"/>
        </pc:sldMkLst>
      </pc:sldChg>
      <pc:sldChg chg="mod modTransition modShow">
        <pc:chgData name="Sarah Elizabeth Jenna Dayer (2419951)" userId="S::2419951@student.uwtsd.ac.uk::3535d3ca-e368-4ef5-bed2-8e0949dcff3c" providerId="AD" clId="Web-{5FEA6FB7-51E9-0D2E-09BF-D4AB9C59A262}" dt="2025-09-12T09:30:32.918" v="17"/>
        <pc:sldMkLst>
          <pc:docMk/>
          <pc:sldMk cId="5451825" sldId="261"/>
        </pc:sldMkLst>
      </pc:sldChg>
    </pc:docChg>
  </pc:docChgLst>
  <pc:docChgLst>
    <pc:chgData name="Sarah Elizabeth Jenna Dayer (2419951)" userId="S::2419951@student.uwtsd.ac.uk::3535d3ca-e368-4ef5-bed2-8e0949dcff3c" providerId="AD" clId="Web-{1817F82D-2285-9000-6034-369485C78EF0}"/>
    <pc:docChg chg="delSld modSld modSection">
      <pc:chgData name="Sarah Elizabeth Jenna Dayer (2419951)" userId="S::2419951@student.uwtsd.ac.uk::3535d3ca-e368-4ef5-bed2-8e0949dcff3c" providerId="AD" clId="Web-{1817F82D-2285-9000-6034-369485C78EF0}" dt="2025-09-29T10:12:45.842" v="93"/>
      <pc:docMkLst>
        <pc:docMk/>
      </pc:docMkLst>
    </pc:docChg>
  </pc:docChgLst>
  <pc:docChgLst>
    <pc:chgData name="Sarah Elizabeth Jenna Dayer (2419951)" userId="S::2419951@student.uwtsd.ac.uk::3535d3ca-e368-4ef5-bed2-8e0949dcff3c" providerId="AD" clId="Web-{1CE3BDCE-FD07-0AD4-6C46-1828A592A5D1}"/>
    <pc:docChg chg="modSld">
      <pc:chgData name="Sarah Elizabeth Jenna Dayer (2419951)" userId="S::2419951@student.uwtsd.ac.uk::3535d3ca-e368-4ef5-bed2-8e0949dcff3c" providerId="AD" clId="Web-{1CE3BDCE-FD07-0AD4-6C46-1828A592A5D1}" dt="2025-09-09T17:30:02.420" v="13" actId="20577"/>
      <pc:docMkLst>
        <pc:docMk/>
      </pc:docMkLst>
    </pc:docChg>
  </pc:docChgLst>
  <pc:docChgLst>
    <pc:chgData name="Sarah Elizabeth Jenna Dayer (2419951)" userId="S::2419951@student.uwtsd.ac.uk::3535d3ca-e368-4ef5-bed2-8e0949dcff3c" providerId="AD" clId="Web-{4A98FE49-23BC-47AE-3607-D8A072F25CCC}"/>
    <pc:docChg chg="modSld">
      <pc:chgData name="Sarah Elizabeth Jenna Dayer (2419951)" userId="S::2419951@student.uwtsd.ac.uk::3535d3ca-e368-4ef5-bed2-8e0949dcff3c" providerId="AD" clId="Web-{4A98FE49-23BC-47AE-3607-D8A072F25CCC}" dt="2025-10-03T07:58:18.282" v="87" actId="20577"/>
      <pc:docMkLst>
        <pc:docMk/>
      </pc:docMkLst>
      <pc:sldChg chg="modSp">
        <pc:chgData name="Sarah Elizabeth Jenna Dayer (2419951)" userId="S::2419951@student.uwtsd.ac.uk::3535d3ca-e368-4ef5-bed2-8e0949dcff3c" providerId="AD" clId="Web-{4A98FE49-23BC-47AE-3607-D8A072F25CCC}" dt="2025-10-03T07:58:18.282" v="87" actId="20577"/>
        <pc:sldMkLst>
          <pc:docMk/>
          <pc:sldMk cId="3007675558" sldId="303"/>
        </pc:sldMkLst>
      </pc:sldChg>
    </pc:docChg>
  </pc:docChgLst>
  <pc:docChgLst>
    <pc:chgData name="Sarah Elizabeth Jenna Dayer (2419951)" userId="S::2419951@student.uwtsd.ac.uk::3535d3ca-e368-4ef5-bed2-8e0949dcff3c" providerId="AD" clId="Web-{0EBFD10E-C5EF-A2F2-45D3-CBE8C1F764AA}"/>
    <pc:docChg chg="mod addSld delSld modSld addMainMaster delMainMaster">
      <pc:chgData name="Sarah Elizabeth Jenna Dayer (2419951)" userId="S::2419951@student.uwtsd.ac.uk::3535d3ca-e368-4ef5-bed2-8e0949dcff3c" providerId="AD" clId="Web-{0EBFD10E-C5EF-A2F2-45D3-CBE8C1F764AA}" dt="2025-09-12T09:42:46.451" v="29"/>
      <pc:docMkLst>
        <pc:docMk/>
      </pc:docMkLst>
      <pc:sldChg chg="delSp modSp mod modClrScheme delDesignElem chgLayout">
        <pc:chgData name="Sarah Elizabeth Jenna Dayer (2419951)" userId="S::2419951@student.uwtsd.ac.uk::3535d3ca-e368-4ef5-bed2-8e0949dcff3c" providerId="AD" clId="Web-{0EBFD10E-C5EF-A2F2-45D3-CBE8C1F764AA}" dt="2025-09-12T09:42:46.451" v="29"/>
        <pc:sldMkLst>
          <pc:docMk/>
          <pc:sldMk cId="3403766465" sldId="257"/>
        </pc:sldMkLst>
        <pc:spChg chg="mod ord">
          <ac:chgData name="Sarah Elizabeth Jenna Dayer (2419951)" userId="S::2419951@student.uwtsd.ac.uk::3535d3ca-e368-4ef5-bed2-8e0949dcff3c" providerId="AD" clId="Web-{0EBFD10E-C5EF-A2F2-45D3-CBE8C1F764AA}" dt="2025-09-12T09:42:46.451" v="29"/>
          <ac:spMkLst>
            <pc:docMk/>
            <pc:sldMk cId="3403766465" sldId="257"/>
            <ac:spMk id="2" creationId="{46ED56C4-A261-F3B5-65EF-454FE9464659}"/>
          </ac:spMkLst>
        </pc:spChg>
      </pc:sldChg>
      <pc:sldChg chg="modSp mod modClrScheme chgLayout">
        <pc:chgData name="Sarah Elizabeth Jenna Dayer (2419951)" userId="S::2419951@student.uwtsd.ac.uk::3535d3ca-e368-4ef5-bed2-8e0949dcff3c" providerId="AD" clId="Web-{0EBFD10E-C5EF-A2F2-45D3-CBE8C1F764AA}" dt="2025-09-12T09:42:46.451" v="29"/>
        <pc:sldMkLst>
          <pc:docMk/>
          <pc:sldMk cId="5451825" sldId="261"/>
        </pc:sldMkLst>
        <pc:spChg chg="mod ord">
          <ac:chgData name="Sarah Elizabeth Jenna Dayer (2419951)" userId="S::2419951@student.uwtsd.ac.uk::3535d3ca-e368-4ef5-bed2-8e0949dcff3c" providerId="AD" clId="Web-{0EBFD10E-C5EF-A2F2-45D3-CBE8C1F764AA}" dt="2025-09-12T09:42:46.451" v="29"/>
          <ac:spMkLst>
            <pc:docMk/>
            <pc:sldMk cId="5451825" sldId="261"/>
            <ac:spMk id="3" creationId="{1060222F-8488-2062-4609-5D72C28ADBB6}"/>
          </ac:spMkLst>
        </pc:spChg>
        <pc:spChg chg="mod ord">
          <ac:chgData name="Sarah Elizabeth Jenna Dayer (2419951)" userId="S::2419951@student.uwtsd.ac.uk::3535d3ca-e368-4ef5-bed2-8e0949dcff3c" providerId="AD" clId="Web-{0EBFD10E-C5EF-A2F2-45D3-CBE8C1F764AA}" dt="2025-09-12T09:42:46.451" v="29"/>
          <ac:spMkLst>
            <pc:docMk/>
            <pc:sldMk cId="5451825" sldId="261"/>
            <ac:spMk id="5" creationId="{70163DF4-B18A-6B9A-5FE2-E18FC548FCC5}"/>
          </ac:spMkLst>
        </pc:spChg>
      </pc:sldChg>
      <pc:sldMasterChg chg="add addSldLayout modSldLayout">
        <pc:chgData name="Sarah Elizabeth Jenna Dayer (2419951)" userId="S::2419951@student.uwtsd.ac.uk::3535d3ca-e368-4ef5-bed2-8e0949dcff3c" providerId="AD" clId="Web-{0EBFD10E-C5EF-A2F2-45D3-CBE8C1F764AA}" dt="2025-09-12T09:42:46.451" v="29"/>
        <pc:sldMasterMkLst>
          <pc:docMk/>
          <pc:sldMasterMk cId="3794786147" sldId="2147484237"/>
        </pc:sldMasterMkLst>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357971630" sldId="2147484238"/>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2062456625" sldId="2147484239"/>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32448364" sldId="2147484240"/>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4278410241" sldId="2147484241"/>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718970084" sldId="2147484242"/>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2453341015" sldId="2147484243"/>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871248105" sldId="2147484244"/>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2690684688" sldId="2147484245"/>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480783573" sldId="2147484246"/>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3998318194" sldId="2147484247"/>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57767882" sldId="2147484248"/>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442313073" sldId="2147484249"/>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733782015" sldId="2147484250"/>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986175154" sldId="2147484251"/>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1030839122" sldId="2147484252"/>
          </pc:sldLayoutMkLst>
        </pc:sldLayoutChg>
        <pc:sldLayoutChg chg="add mod replId">
          <pc:chgData name="Sarah Elizabeth Jenna Dayer (2419951)" userId="S::2419951@student.uwtsd.ac.uk::3535d3ca-e368-4ef5-bed2-8e0949dcff3c" providerId="AD" clId="Web-{0EBFD10E-C5EF-A2F2-45D3-CBE8C1F764AA}" dt="2025-09-12T09:42:46.451" v="29"/>
          <pc:sldLayoutMkLst>
            <pc:docMk/>
            <pc:sldMasterMk cId="3794786147" sldId="2147484237"/>
            <pc:sldLayoutMk cId="52573946" sldId="2147484253"/>
          </pc:sldLayoutMkLst>
        </pc:sldLayoutChg>
      </pc:sldMasterChg>
    </pc:docChg>
  </pc:docChgLst>
  <pc:docChgLst>
    <pc:chgData name="Sarah Elizabeth Jenna Dayer (2419951)" userId="S::2419951@student.uwtsd.ac.uk::3535d3ca-e368-4ef5-bed2-8e0949dcff3c" providerId="AD" clId="Web-{88B5DABD-2960-2449-181E-FBF8C9C8CA6D}"/>
    <pc:docChg chg="modSld">
      <pc:chgData name="Sarah Elizabeth Jenna Dayer (2419951)" userId="S::2419951@student.uwtsd.ac.uk::3535d3ca-e368-4ef5-bed2-8e0949dcff3c" providerId="AD" clId="Web-{88B5DABD-2960-2449-181E-FBF8C9C8CA6D}" dt="2025-10-03T17:29:16.364" v="138" actId="20577"/>
      <pc:docMkLst>
        <pc:docMk/>
      </pc:docMkLst>
      <pc:sldChg chg="modSp">
        <pc:chgData name="Sarah Elizabeth Jenna Dayer (2419951)" userId="S::2419951@student.uwtsd.ac.uk::3535d3ca-e368-4ef5-bed2-8e0949dcff3c" providerId="AD" clId="Web-{88B5DABD-2960-2449-181E-FBF8C9C8CA6D}" dt="2025-10-03T17:20:59.572" v="106" actId="20577"/>
        <pc:sldMkLst>
          <pc:docMk/>
          <pc:sldMk cId="5451825" sldId="261"/>
        </pc:sldMkLst>
        <pc:spChg chg="mod">
          <ac:chgData name="Sarah Elizabeth Jenna Dayer (2419951)" userId="S::2419951@student.uwtsd.ac.uk::3535d3ca-e368-4ef5-bed2-8e0949dcff3c" providerId="AD" clId="Web-{88B5DABD-2960-2449-181E-FBF8C9C8CA6D}" dt="2025-10-03T17:20:59.572" v="106" actId="20577"/>
          <ac:spMkLst>
            <pc:docMk/>
            <pc:sldMk cId="5451825" sldId="261"/>
            <ac:spMk id="3" creationId="{1060222F-8488-2062-4609-5D72C28ADBB6}"/>
          </ac:spMkLst>
        </pc:spChg>
      </pc:sldChg>
      <pc:sldChg chg="modSp">
        <pc:chgData name="Sarah Elizabeth Jenna Dayer (2419951)" userId="S::2419951@student.uwtsd.ac.uk::3535d3ca-e368-4ef5-bed2-8e0949dcff3c" providerId="AD" clId="Web-{88B5DABD-2960-2449-181E-FBF8C9C8CA6D}" dt="2025-10-03T17:19:41.992" v="102" actId="14100"/>
        <pc:sldMkLst>
          <pc:docMk/>
          <pc:sldMk cId="1424176732" sldId="265"/>
        </pc:sldMkLst>
        <pc:spChg chg="mod">
          <ac:chgData name="Sarah Elizabeth Jenna Dayer (2419951)" userId="S::2419951@student.uwtsd.ac.uk::3535d3ca-e368-4ef5-bed2-8e0949dcff3c" providerId="AD" clId="Web-{88B5DABD-2960-2449-181E-FBF8C9C8CA6D}" dt="2025-10-03T17:19:41.992" v="102" actId="14100"/>
          <ac:spMkLst>
            <pc:docMk/>
            <pc:sldMk cId="1424176732" sldId="265"/>
            <ac:spMk id="2" creationId="{9B38C3B4-E099-EEB0-23FE-F09E0ADE545A}"/>
          </ac:spMkLst>
        </pc:spChg>
      </pc:sldChg>
      <pc:sldChg chg="modSp">
        <pc:chgData name="Sarah Elizabeth Jenna Dayer (2419951)" userId="S::2419951@student.uwtsd.ac.uk::3535d3ca-e368-4ef5-bed2-8e0949dcff3c" providerId="AD" clId="Web-{88B5DABD-2960-2449-181E-FBF8C9C8CA6D}" dt="2025-10-03T17:22:04.963" v="113" actId="20577"/>
        <pc:sldMkLst>
          <pc:docMk/>
          <pc:sldMk cId="2968123404" sldId="271"/>
        </pc:sldMkLst>
        <pc:spChg chg="mod">
          <ac:chgData name="Sarah Elizabeth Jenna Dayer (2419951)" userId="S::2419951@student.uwtsd.ac.uk::3535d3ca-e368-4ef5-bed2-8e0949dcff3c" providerId="AD" clId="Web-{88B5DABD-2960-2449-181E-FBF8C9C8CA6D}" dt="2025-10-03T17:22:04.963" v="113" actId="20577"/>
          <ac:spMkLst>
            <pc:docMk/>
            <pc:sldMk cId="2968123404" sldId="271"/>
            <ac:spMk id="2" creationId="{1890ECE3-4D31-E0DF-510D-8E2D4A2803CF}"/>
          </ac:spMkLst>
        </pc:spChg>
      </pc:sldChg>
      <pc:sldChg chg="modSp">
        <pc:chgData name="Sarah Elizabeth Jenna Dayer (2419951)" userId="S::2419951@student.uwtsd.ac.uk::3535d3ca-e368-4ef5-bed2-8e0949dcff3c" providerId="AD" clId="Web-{88B5DABD-2960-2449-181E-FBF8C9C8CA6D}" dt="2025-10-03T17:24:10.137" v="124" actId="14100"/>
        <pc:sldMkLst>
          <pc:docMk/>
          <pc:sldMk cId="3586161076" sldId="272"/>
        </pc:sldMkLst>
        <pc:spChg chg="mod">
          <ac:chgData name="Sarah Elizabeth Jenna Dayer (2419951)" userId="S::2419951@student.uwtsd.ac.uk::3535d3ca-e368-4ef5-bed2-8e0949dcff3c" providerId="AD" clId="Web-{88B5DABD-2960-2449-181E-FBF8C9C8CA6D}" dt="2025-10-03T17:24:10.137" v="124" actId="14100"/>
          <ac:spMkLst>
            <pc:docMk/>
            <pc:sldMk cId="3586161076" sldId="272"/>
            <ac:spMk id="3" creationId="{AF8D4A97-0E69-8000-9C3A-3ACD92413270}"/>
          </ac:spMkLst>
        </pc:spChg>
        <pc:picChg chg="mod">
          <ac:chgData name="Sarah Elizabeth Jenna Dayer (2419951)" userId="S::2419951@student.uwtsd.ac.uk::3535d3ca-e368-4ef5-bed2-8e0949dcff3c" providerId="AD" clId="Web-{88B5DABD-2960-2449-181E-FBF8C9C8CA6D}" dt="2025-10-03T17:23:57.668" v="123" actId="1076"/>
          <ac:picMkLst>
            <pc:docMk/>
            <pc:sldMk cId="3586161076" sldId="272"/>
            <ac:picMk id="5" creationId="{DCC562A3-4F72-3E04-C421-E5FBD8647F67}"/>
          </ac:picMkLst>
        </pc:picChg>
      </pc:sldChg>
      <pc:sldChg chg="modSp">
        <pc:chgData name="Sarah Elizabeth Jenna Dayer (2419951)" userId="S::2419951@student.uwtsd.ac.uk::3535d3ca-e368-4ef5-bed2-8e0949dcff3c" providerId="AD" clId="Web-{88B5DABD-2960-2449-181E-FBF8C9C8CA6D}" dt="2025-10-03T17:24:45.481" v="125" actId="20577"/>
        <pc:sldMkLst>
          <pc:docMk/>
          <pc:sldMk cId="638159445" sldId="273"/>
        </pc:sldMkLst>
        <pc:spChg chg="mod">
          <ac:chgData name="Sarah Elizabeth Jenna Dayer (2419951)" userId="S::2419951@student.uwtsd.ac.uk::3535d3ca-e368-4ef5-bed2-8e0949dcff3c" providerId="AD" clId="Web-{88B5DABD-2960-2449-181E-FBF8C9C8CA6D}" dt="2025-10-03T17:24:45.481" v="125" actId="20577"/>
          <ac:spMkLst>
            <pc:docMk/>
            <pc:sldMk cId="638159445" sldId="273"/>
            <ac:spMk id="2" creationId="{4DD9EC82-4AA1-4091-4AD8-97F5274A91FE}"/>
          </ac:spMkLst>
        </pc:spChg>
      </pc:sldChg>
      <pc:sldChg chg="modSp">
        <pc:chgData name="Sarah Elizabeth Jenna Dayer (2419951)" userId="S::2419951@student.uwtsd.ac.uk::3535d3ca-e368-4ef5-bed2-8e0949dcff3c" providerId="AD" clId="Web-{88B5DABD-2960-2449-181E-FBF8C9C8CA6D}" dt="2025-10-03T17:25:24.341" v="128" actId="20577"/>
        <pc:sldMkLst>
          <pc:docMk/>
          <pc:sldMk cId="2663774614" sldId="275"/>
        </pc:sldMkLst>
        <pc:spChg chg="mod">
          <ac:chgData name="Sarah Elizabeth Jenna Dayer (2419951)" userId="S::2419951@student.uwtsd.ac.uk::3535d3ca-e368-4ef5-bed2-8e0949dcff3c" providerId="AD" clId="Web-{88B5DABD-2960-2449-181E-FBF8C9C8CA6D}" dt="2025-10-03T17:25:24.341" v="128" actId="20577"/>
          <ac:spMkLst>
            <pc:docMk/>
            <pc:sldMk cId="2663774614" sldId="275"/>
            <ac:spMk id="2" creationId="{23620D67-9232-9CAE-775F-5AEC76180FF8}"/>
          </ac:spMkLst>
        </pc:spChg>
      </pc:sldChg>
      <pc:sldChg chg="modSp">
        <pc:chgData name="Sarah Elizabeth Jenna Dayer (2419951)" userId="S::2419951@student.uwtsd.ac.uk::3535d3ca-e368-4ef5-bed2-8e0949dcff3c" providerId="AD" clId="Web-{88B5DABD-2960-2449-181E-FBF8C9C8CA6D}" dt="2025-10-03T17:27:44.298" v="137" actId="20577"/>
        <pc:sldMkLst>
          <pc:docMk/>
          <pc:sldMk cId="4135131567" sldId="279"/>
        </pc:sldMkLst>
        <pc:spChg chg="mod">
          <ac:chgData name="Sarah Elizabeth Jenna Dayer (2419951)" userId="S::2419951@student.uwtsd.ac.uk::3535d3ca-e368-4ef5-bed2-8e0949dcff3c" providerId="AD" clId="Web-{88B5DABD-2960-2449-181E-FBF8C9C8CA6D}" dt="2025-10-03T17:27:44.298" v="137" actId="20577"/>
          <ac:spMkLst>
            <pc:docMk/>
            <pc:sldMk cId="4135131567" sldId="279"/>
            <ac:spMk id="2" creationId="{EE04884E-DD9D-F363-1628-2A79AD3093C5}"/>
          </ac:spMkLst>
        </pc:spChg>
        <pc:spChg chg="mod">
          <ac:chgData name="Sarah Elizabeth Jenna Dayer (2419951)" userId="S::2419951@student.uwtsd.ac.uk::3535d3ca-e368-4ef5-bed2-8e0949dcff3c" providerId="AD" clId="Web-{88B5DABD-2960-2449-181E-FBF8C9C8CA6D}" dt="2025-10-03T17:26:29.390" v="132" actId="14100"/>
          <ac:spMkLst>
            <pc:docMk/>
            <pc:sldMk cId="4135131567" sldId="279"/>
            <ac:spMk id="3" creationId="{4923BA15-11F7-DC9E-4E64-3464C2412482}"/>
          </ac:spMkLst>
        </pc:spChg>
      </pc:sldChg>
      <pc:sldChg chg="modSp">
        <pc:chgData name="Sarah Elizabeth Jenna Dayer (2419951)" userId="S::2419951@student.uwtsd.ac.uk::3535d3ca-e368-4ef5-bed2-8e0949dcff3c" providerId="AD" clId="Web-{88B5DABD-2960-2449-181E-FBF8C9C8CA6D}" dt="2025-10-03T17:29:16.364" v="138" actId="20577"/>
        <pc:sldMkLst>
          <pc:docMk/>
          <pc:sldMk cId="127575759" sldId="280"/>
        </pc:sldMkLst>
        <pc:spChg chg="mod">
          <ac:chgData name="Sarah Elizabeth Jenna Dayer (2419951)" userId="S::2419951@student.uwtsd.ac.uk::3535d3ca-e368-4ef5-bed2-8e0949dcff3c" providerId="AD" clId="Web-{88B5DABD-2960-2449-181E-FBF8C9C8CA6D}" dt="2025-10-03T17:29:16.364" v="138" actId="20577"/>
          <ac:spMkLst>
            <pc:docMk/>
            <pc:sldMk cId="127575759" sldId="280"/>
            <ac:spMk id="2" creationId="{0DD69E3D-A552-A453-22E6-84F0A57F4B1B}"/>
          </ac:spMkLst>
        </pc:spChg>
      </pc:sldChg>
    </pc:docChg>
  </pc:docChgLst>
  <pc:docChgLst>
    <pc:chgData name="Sarah Elizabeth Jenna Dayer (2419951)" userId="S::2419951@student.uwtsd.ac.uk::3535d3ca-e368-4ef5-bed2-8e0949dcff3c" providerId="AD" clId="Web-{1318A6D8-93B2-A82D-B14C-B59BF8EDC545}"/>
    <pc:docChg chg="addSld modSld modSection">
      <pc:chgData name="Sarah Elizabeth Jenna Dayer (2419951)" userId="S::2419951@student.uwtsd.ac.uk::3535d3ca-e368-4ef5-bed2-8e0949dcff3c" providerId="AD" clId="Web-{1318A6D8-93B2-A82D-B14C-B59BF8EDC545}" dt="2025-09-15T18:25:55.384" v="7" actId="1076"/>
      <pc:docMkLst>
        <pc:docMk/>
      </pc:docMkLst>
      <pc:sldChg chg="new">
        <pc:chgData name="Sarah Elizabeth Jenna Dayer (2419951)" userId="S::2419951@student.uwtsd.ac.uk::3535d3ca-e368-4ef5-bed2-8e0949dcff3c" providerId="AD" clId="Web-{1318A6D8-93B2-A82D-B14C-B59BF8EDC545}" dt="2025-09-15T18:24:31.302" v="1"/>
        <pc:sldMkLst>
          <pc:docMk/>
          <pc:sldMk cId="2663774614" sldId="275"/>
        </pc:sldMkLst>
      </pc:sldChg>
    </pc:docChg>
  </pc:docChgLst>
  <pc:docChgLst>
    <pc:chgData name="Sarah Elizabeth Jenna Dayer (2419951)" userId="S::2419951@student.uwtsd.ac.uk::3535d3ca-e368-4ef5-bed2-8e0949dcff3c" providerId="AD" clId="Web-{D3F26AAB-2A60-AB8B-039F-18E40477C1FD}"/>
    <pc:docChg chg="addSld modSection">
      <pc:chgData name="Sarah Elizabeth Jenna Dayer (2419951)" userId="S::2419951@student.uwtsd.ac.uk::3535d3ca-e368-4ef5-bed2-8e0949dcff3c" providerId="AD" clId="Web-{D3F26AAB-2A60-AB8B-039F-18E40477C1FD}" dt="2025-09-16T21:04:50.896" v="0"/>
      <pc:docMkLst>
        <pc:docMk/>
      </pc:docMkLst>
    </pc:docChg>
  </pc:docChgLst>
  <pc:docChgLst>
    <pc:chgData name="Sarah Elizabeth Jenna Dayer (2419951)" userId="S::2419951@student.uwtsd.ac.uk::3535d3ca-e368-4ef5-bed2-8e0949dcff3c" providerId="AD" clId="Web-{81113584-3667-6C15-B72C-A0AC1D29D31F}"/>
    <pc:docChg chg="addSld modSld modSection">
      <pc:chgData name="Sarah Elizabeth Jenna Dayer (2419951)" userId="S::2419951@student.uwtsd.ac.uk::3535d3ca-e368-4ef5-bed2-8e0949dcff3c" providerId="AD" clId="Web-{81113584-3667-6C15-B72C-A0AC1D29D31F}" dt="2025-09-30T17:50:33.740" v="379" actId="20577"/>
      <pc:docMkLst>
        <pc:docMk/>
      </pc:docMkLst>
      <pc:sldChg chg="modSp">
        <pc:chgData name="Sarah Elizabeth Jenna Dayer (2419951)" userId="S::2419951@student.uwtsd.ac.uk::3535d3ca-e368-4ef5-bed2-8e0949dcff3c" providerId="AD" clId="Web-{81113584-3667-6C15-B72C-A0AC1D29D31F}" dt="2025-09-30T17:20:30.105" v="273" actId="20577"/>
        <pc:sldMkLst>
          <pc:docMk/>
          <pc:sldMk cId="3403766465" sldId="257"/>
        </pc:sldMkLst>
        <pc:spChg chg="mod">
          <ac:chgData name="Sarah Elizabeth Jenna Dayer (2419951)" userId="S::2419951@student.uwtsd.ac.uk::3535d3ca-e368-4ef5-bed2-8e0949dcff3c" providerId="AD" clId="Web-{81113584-3667-6C15-B72C-A0AC1D29D31F}" dt="2025-09-30T17:20:30.105" v="273" actId="20577"/>
          <ac:spMkLst>
            <pc:docMk/>
            <pc:sldMk cId="3403766465" sldId="257"/>
            <ac:spMk id="2" creationId="{46ED56C4-A261-F3B5-65EF-454FE9464659}"/>
          </ac:spMkLst>
        </pc:spChg>
      </pc:sldChg>
      <pc:sldChg chg="addSp modSp">
        <pc:chgData name="Sarah Elizabeth Jenna Dayer (2419951)" userId="S::2419951@student.uwtsd.ac.uk::3535d3ca-e368-4ef5-bed2-8e0949dcff3c" providerId="AD" clId="Web-{81113584-3667-6C15-B72C-A0AC1D29D31F}" dt="2025-09-30T17:34:55.070" v="334" actId="14100"/>
        <pc:sldMkLst>
          <pc:docMk/>
          <pc:sldMk cId="5451825" sldId="261"/>
        </pc:sldMkLst>
        <pc:spChg chg="mod">
          <ac:chgData name="Sarah Elizabeth Jenna Dayer (2419951)" userId="S::2419951@student.uwtsd.ac.uk::3535d3ca-e368-4ef5-bed2-8e0949dcff3c" providerId="AD" clId="Web-{81113584-3667-6C15-B72C-A0AC1D29D31F}" dt="2025-09-30T17:20:53.762" v="276" actId="20577"/>
          <ac:spMkLst>
            <pc:docMk/>
            <pc:sldMk cId="5451825" sldId="261"/>
            <ac:spMk id="3" creationId="{1060222F-8488-2062-4609-5D72C28ADBB6}"/>
          </ac:spMkLst>
        </pc:spChg>
        <pc:picChg chg="add mod">
          <ac:chgData name="Sarah Elizabeth Jenna Dayer (2419951)" userId="S::2419951@student.uwtsd.ac.uk::3535d3ca-e368-4ef5-bed2-8e0949dcff3c" providerId="AD" clId="Web-{81113584-3667-6C15-B72C-A0AC1D29D31F}" dt="2025-09-30T17:34:55.070" v="334" actId="14100"/>
          <ac:picMkLst>
            <pc:docMk/>
            <pc:sldMk cId="5451825" sldId="261"/>
            <ac:picMk id="2" creationId="{E0B36EAA-1967-BF95-E81A-0508A8290EBF}"/>
          </ac:picMkLst>
        </pc:picChg>
      </pc:sldChg>
      <pc:sldChg chg="addSp delSp modSp mod setBg setClrOvrMap">
        <pc:chgData name="Sarah Elizabeth Jenna Dayer (2419951)" userId="S::2419951@student.uwtsd.ac.uk::3535d3ca-e368-4ef5-bed2-8e0949dcff3c" providerId="AD" clId="Web-{81113584-3667-6C15-B72C-A0AC1D29D31F}" dt="2025-09-30T17:35:33.260" v="335" actId="1076"/>
        <pc:sldMkLst>
          <pc:docMk/>
          <pc:sldMk cId="2968123404" sldId="271"/>
        </pc:sldMkLst>
        <pc:spChg chg="mod">
          <ac:chgData name="Sarah Elizabeth Jenna Dayer (2419951)" userId="S::2419951@student.uwtsd.ac.uk::3535d3ca-e368-4ef5-bed2-8e0949dcff3c" providerId="AD" clId="Web-{81113584-3667-6C15-B72C-A0AC1D29D31F}" dt="2025-09-30T17:21:53.186" v="280"/>
          <ac:spMkLst>
            <pc:docMk/>
            <pc:sldMk cId="2968123404" sldId="271"/>
            <ac:spMk id="2" creationId="{1890ECE3-4D31-E0DF-510D-8E2D4A2803CF}"/>
          </ac:spMkLst>
        </pc:spChg>
        <pc:spChg chg="mod">
          <ac:chgData name="Sarah Elizabeth Jenna Dayer (2419951)" userId="S::2419951@student.uwtsd.ac.uk::3535d3ca-e368-4ef5-bed2-8e0949dcff3c" providerId="AD" clId="Web-{81113584-3667-6C15-B72C-A0AC1D29D31F}" dt="2025-09-30T17:21:53.186" v="280"/>
          <ac:spMkLst>
            <pc:docMk/>
            <pc:sldMk cId="2968123404" sldId="271"/>
            <ac:spMk id="3" creationId="{4D1EBEE2-E28B-DE0E-362C-3DC19E387613}"/>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34" creationId="{A65AC7D1-EAA9-48F5-B509-60A7F50BF703}"/>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36" creationId="{D6320AF9-619A-4175-865B-5663E1AEF4C5}"/>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42" creationId="{7E018740-5C2B-4A41-AC1A-7E68D1EC1954}"/>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48" creationId="{765800AC-C3B9-498E-87BC-29FAE4C76B21}"/>
          </ac:spMkLst>
        </pc:spChg>
        <pc:spChg chg="add">
          <ac:chgData name="Sarah Elizabeth Jenna Dayer (2419951)" userId="S::2419951@student.uwtsd.ac.uk::3535d3ca-e368-4ef5-bed2-8e0949dcff3c" providerId="AD" clId="Web-{81113584-3667-6C15-B72C-A0AC1D29D31F}" dt="2025-09-30T17:21:53.218" v="281"/>
          <ac:spMkLst>
            <pc:docMk/>
            <pc:sldMk cId="2968123404" sldId="271"/>
            <ac:spMk id="50" creationId="{1F9D6ACB-2FF4-49F9-978A-E0D5327FC635}"/>
          </ac:spMkLst>
        </pc:spChg>
        <pc:picChg chg="add mod ord modCrop">
          <ac:chgData name="Sarah Elizabeth Jenna Dayer (2419951)" userId="S::2419951@student.uwtsd.ac.uk::3535d3ca-e368-4ef5-bed2-8e0949dcff3c" providerId="AD" clId="Web-{81113584-3667-6C15-B72C-A0AC1D29D31F}" dt="2025-09-30T17:35:33.260" v="335" actId="1076"/>
          <ac:picMkLst>
            <pc:docMk/>
            <pc:sldMk cId="2968123404" sldId="271"/>
            <ac:picMk id="4" creationId="{B7CB687D-8A82-AFE4-BD29-A25CDBAB70CF}"/>
          </ac:picMkLst>
        </pc:picChg>
      </pc:sldChg>
      <pc:sldChg chg="modSp">
        <pc:chgData name="Sarah Elizabeth Jenna Dayer (2419951)" userId="S::2419951@student.uwtsd.ac.uk::3535d3ca-e368-4ef5-bed2-8e0949dcff3c" providerId="AD" clId="Web-{81113584-3667-6C15-B72C-A0AC1D29D31F}" dt="2025-09-30T16:43:47.371" v="21" actId="20577"/>
        <pc:sldMkLst>
          <pc:docMk/>
          <pc:sldMk cId="1342314049" sldId="282"/>
        </pc:sldMkLst>
        <pc:spChg chg="mod">
          <ac:chgData name="Sarah Elizabeth Jenna Dayer (2419951)" userId="S::2419951@student.uwtsd.ac.uk::3535d3ca-e368-4ef5-bed2-8e0949dcff3c" providerId="AD" clId="Web-{81113584-3667-6C15-B72C-A0AC1D29D31F}" dt="2025-09-30T16:43:47.371" v="21" actId="20577"/>
          <ac:spMkLst>
            <pc:docMk/>
            <pc:sldMk cId="1342314049" sldId="282"/>
            <ac:spMk id="2" creationId="{221ADA1C-F94B-807B-44FF-C9937DEF6756}"/>
          </ac:spMkLst>
        </pc:spChg>
      </pc:sldChg>
      <pc:sldChg chg="addSp delSp modSp">
        <pc:chgData name="Sarah Elizabeth Jenna Dayer (2419951)" userId="S::2419951@student.uwtsd.ac.uk::3535d3ca-e368-4ef5-bed2-8e0949dcff3c" providerId="AD" clId="Web-{81113584-3667-6C15-B72C-A0AC1D29D31F}" dt="2025-09-30T17:44:57.294" v="345" actId="1076"/>
        <pc:sldMkLst>
          <pc:docMk/>
          <pc:sldMk cId="1367369946" sldId="293"/>
        </pc:sldMkLst>
        <pc:spChg chg="add">
          <ac:chgData name="Sarah Elizabeth Jenna Dayer (2419951)" userId="S::2419951@student.uwtsd.ac.uk::3535d3ca-e368-4ef5-bed2-8e0949dcff3c" providerId="AD" clId="Web-{81113584-3667-6C15-B72C-A0AC1D29D31F}" dt="2025-09-30T17:43:44.169" v="336"/>
          <ac:spMkLst>
            <pc:docMk/>
            <pc:sldMk cId="1367369946" sldId="293"/>
            <ac:spMk id="140" creationId="{41DC778F-EF1A-4C1B-B1AD-BA37A74E5DD7}"/>
          </ac:spMkLst>
        </pc:spChg>
        <pc:spChg chg="add">
          <ac:chgData name="Sarah Elizabeth Jenna Dayer (2419951)" userId="S::2419951@student.uwtsd.ac.uk::3535d3ca-e368-4ef5-bed2-8e0949dcff3c" providerId="AD" clId="Web-{81113584-3667-6C15-B72C-A0AC1D29D31F}" dt="2025-09-30T17:43:44.169" v="336"/>
          <ac:spMkLst>
            <pc:docMk/>
            <pc:sldMk cId="1367369946" sldId="293"/>
            <ac:spMk id="142" creationId="{613FCDB4-670C-4568-96EE-093382A9E682}"/>
          </ac:spMkLst>
        </pc:spChg>
        <pc:graphicFrameChg chg="mod">
          <ac:chgData name="Sarah Elizabeth Jenna Dayer (2419951)" userId="S::2419951@student.uwtsd.ac.uk::3535d3ca-e368-4ef5-bed2-8e0949dcff3c" providerId="AD" clId="Web-{81113584-3667-6C15-B72C-A0AC1D29D31F}" dt="2025-09-30T17:44:57.294" v="345" actId="1076"/>
          <ac:graphicFrameMkLst>
            <pc:docMk/>
            <pc:sldMk cId="1367369946" sldId="293"/>
            <ac:graphicFrameMk id="86" creationId="{C2EAA843-67B2-6593-7FC8-280BEE58DB72}"/>
          </ac:graphicFrameMkLst>
        </pc:graphicFrameChg>
      </pc:sldChg>
    </pc:docChg>
  </pc:docChgLst>
  <pc:docChgLst>
    <pc:chgData name="Sarah Elizabeth Jenna Dayer (2419951)" userId="S::2419951@student.uwtsd.ac.uk::3535d3ca-e368-4ef5-bed2-8e0949dcff3c" providerId="AD" clId="Web-{03E08436-6243-ABED-CB11-27B1F47BF30F}"/>
    <pc:docChg chg="addSld modSld modSection">
      <pc:chgData name="Sarah Elizabeth Jenna Dayer (2419951)" userId="S::2419951@student.uwtsd.ac.uk::3535d3ca-e368-4ef5-bed2-8e0949dcff3c" providerId="AD" clId="Web-{03E08436-6243-ABED-CB11-27B1F47BF30F}" dt="2025-09-23T17:40:13.742" v="119" actId="20577"/>
      <pc:docMkLst>
        <pc:docMk/>
      </pc:docMkLst>
    </pc:docChg>
  </pc:docChgLst>
  <pc:docChgLst>
    <pc:chgData name="Sarah Elizabeth Jenna Dayer (2419951)" userId="S::2419951@student.uwtsd.ac.uk::3535d3ca-e368-4ef5-bed2-8e0949dcff3c" providerId="AD" clId="Web-{AB153847-E172-830A-131F-1012019FBDD4}"/>
    <pc:docChg chg="modSld">
      <pc:chgData name="Sarah Elizabeth Jenna Dayer (2419951)" userId="S::2419951@student.uwtsd.ac.uk::3535d3ca-e368-4ef5-bed2-8e0949dcff3c" providerId="AD" clId="Web-{AB153847-E172-830A-131F-1012019FBDD4}" dt="2025-09-23T18:31:43.109" v="521" actId="20577"/>
      <pc:docMkLst>
        <pc:docMk/>
      </pc:docMkLst>
    </pc:docChg>
  </pc:docChgLst>
  <pc:docChgLst>
    <pc:chgData name="Sarah Elizabeth Jenna Dayer (2419951)" userId="S::2419951@student.uwtsd.ac.uk::3535d3ca-e368-4ef5-bed2-8e0949dcff3c" providerId="AD" clId="Web-{96217684-9B53-D7F4-B32F-353F62C43190}"/>
    <pc:docChg chg="addSld delSld modSld sldOrd modSection">
      <pc:chgData name="Sarah Elizabeth Jenna Dayer (2419951)" userId="S::2419951@student.uwtsd.ac.uk::3535d3ca-e368-4ef5-bed2-8e0949dcff3c" providerId="AD" clId="Web-{96217684-9B53-D7F4-B32F-353F62C43190}" dt="2025-09-29T18:09:36.300" v="1281"/>
      <pc:docMkLst>
        <pc:docMk/>
      </pc:docMkLst>
      <pc:sldChg chg="modSp">
        <pc:chgData name="Sarah Elizabeth Jenna Dayer (2419951)" userId="S::2419951@student.uwtsd.ac.uk::3535d3ca-e368-4ef5-bed2-8e0949dcff3c" providerId="AD" clId="Web-{96217684-9B53-D7F4-B32F-353F62C43190}" dt="2025-09-29T14:36:21.893" v="125" actId="20577"/>
        <pc:sldMkLst>
          <pc:docMk/>
          <pc:sldMk cId="5451825" sldId="261"/>
        </pc:sldMkLst>
        <pc:spChg chg="mod">
          <ac:chgData name="Sarah Elizabeth Jenna Dayer (2419951)" userId="S::2419951@student.uwtsd.ac.uk::3535d3ca-e368-4ef5-bed2-8e0949dcff3c" providerId="AD" clId="Web-{96217684-9B53-D7F4-B32F-353F62C43190}" dt="2025-09-29T14:36:21.893" v="125" actId="20577"/>
          <ac:spMkLst>
            <pc:docMk/>
            <pc:sldMk cId="5451825" sldId="261"/>
            <ac:spMk id="3" creationId="{1060222F-8488-2062-4609-5D72C28ADBB6}"/>
          </ac:spMkLst>
        </pc:spChg>
      </pc:sldChg>
      <pc:sldChg chg="modSp">
        <pc:chgData name="Sarah Elizabeth Jenna Dayer (2419951)" userId="S::2419951@student.uwtsd.ac.uk::3535d3ca-e368-4ef5-bed2-8e0949dcff3c" providerId="AD" clId="Web-{96217684-9B53-D7F4-B32F-353F62C43190}" dt="2025-09-29T17:44:08.610" v="1199" actId="20577"/>
        <pc:sldMkLst>
          <pc:docMk/>
          <pc:sldMk cId="1424176732" sldId="265"/>
        </pc:sldMkLst>
        <pc:spChg chg="mod">
          <ac:chgData name="Sarah Elizabeth Jenna Dayer (2419951)" userId="S::2419951@student.uwtsd.ac.uk::3535d3ca-e368-4ef5-bed2-8e0949dcff3c" providerId="AD" clId="Web-{96217684-9B53-D7F4-B32F-353F62C43190}" dt="2025-09-29T14:15:02.069" v="12" actId="20577"/>
          <ac:spMkLst>
            <pc:docMk/>
            <pc:sldMk cId="1424176732" sldId="265"/>
            <ac:spMk id="2" creationId="{9B38C3B4-E099-EEB0-23FE-F09E0ADE545A}"/>
          </ac:spMkLst>
        </pc:spChg>
        <pc:spChg chg="mod">
          <ac:chgData name="Sarah Elizabeth Jenna Dayer (2419951)" userId="S::2419951@student.uwtsd.ac.uk::3535d3ca-e368-4ef5-bed2-8e0949dcff3c" providerId="AD" clId="Web-{96217684-9B53-D7F4-B32F-353F62C43190}" dt="2025-09-29T17:44:08.610" v="1199" actId="20577"/>
          <ac:spMkLst>
            <pc:docMk/>
            <pc:sldMk cId="1424176732" sldId="265"/>
            <ac:spMk id="3" creationId="{905DF995-A29E-3FC5-379E-F4F43FE3CF97}"/>
          </ac:spMkLst>
        </pc:spChg>
      </pc:sldChg>
      <pc:sldChg chg="modSp">
        <pc:chgData name="Sarah Elizabeth Jenna Dayer (2419951)" userId="S::2419951@student.uwtsd.ac.uk::3535d3ca-e368-4ef5-bed2-8e0949dcff3c" providerId="AD" clId="Web-{96217684-9B53-D7F4-B32F-353F62C43190}" dt="2025-09-29T15:14:31.654" v="357" actId="20577"/>
        <pc:sldMkLst>
          <pc:docMk/>
          <pc:sldMk cId="2968123404" sldId="271"/>
        </pc:sldMkLst>
        <pc:spChg chg="mod">
          <ac:chgData name="Sarah Elizabeth Jenna Dayer (2419951)" userId="S::2419951@student.uwtsd.ac.uk::3535d3ca-e368-4ef5-bed2-8e0949dcff3c" providerId="AD" clId="Web-{96217684-9B53-D7F4-B32F-353F62C43190}" dt="2025-09-29T15:14:31.654" v="357" actId="20577"/>
          <ac:spMkLst>
            <pc:docMk/>
            <pc:sldMk cId="2968123404" sldId="271"/>
            <ac:spMk id="2" creationId="{1890ECE3-4D31-E0DF-510D-8E2D4A2803CF}"/>
          </ac:spMkLst>
        </pc:spChg>
      </pc:sldChg>
      <pc:sldChg chg="modSp">
        <pc:chgData name="Sarah Elizabeth Jenna Dayer (2419951)" userId="S::2419951@student.uwtsd.ac.uk::3535d3ca-e368-4ef5-bed2-8e0949dcff3c" providerId="AD" clId="Web-{96217684-9B53-D7F4-B32F-353F62C43190}" dt="2025-09-29T17:57:47.138" v="1227" actId="1076"/>
        <pc:sldMkLst>
          <pc:docMk/>
          <pc:sldMk cId="3586161076" sldId="272"/>
        </pc:sldMkLst>
        <pc:spChg chg="mod">
          <ac:chgData name="Sarah Elizabeth Jenna Dayer (2419951)" userId="S::2419951@student.uwtsd.ac.uk::3535d3ca-e368-4ef5-bed2-8e0949dcff3c" providerId="AD" clId="Web-{96217684-9B53-D7F4-B32F-353F62C43190}" dt="2025-09-29T17:57:38.200" v="1226" actId="14100"/>
          <ac:spMkLst>
            <pc:docMk/>
            <pc:sldMk cId="3586161076" sldId="272"/>
            <ac:spMk id="2" creationId="{5B66CE60-711A-3DD0-F850-5F4599C8CEB1}"/>
          </ac:spMkLst>
        </pc:spChg>
        <pc:picChg chg="mod">
          <ac:chgData name="Sarah Elizabeth Jenna Dayer (2419951)" userId="S::2419951@student.uwtsd.ac.uk::3535d3ca-e368-4ef5-bed2-8e0949dcff3c" providerId="AD" clId="Web-{96217684-9B53-D7F4-B32F-353F62C43190}" dt="2025-09-29T17:57:47.138" v="1227" actId="1076"/>
          <ac:picMkLst>
            <pc:docMk/>
            <pc:sldMk cId="3586161076" sldId="272"/>
            <ac:picMk id="5" creationId="{DCC562A3-4F72-3E04-C421-E5FBD8647F67}"/>
          </ac:picMkLst>
        </pc:picChg>
      </pc:sldChg>
      <pc:sldChg chg="modSp add replId">
        <pc:chgData name="Sarah Elizabeth Jenna Dayer (2419951)" userId="S::2419951@student.uwtsd.ac.uk::3535d3ca-e368-4ef5-bed2-8e0949dcff3c" providerId="AD" clId="Web-{96217684-9B53-D7F4-B32F-353F62C43190}" dt="2025-09-29T17:56:04.397" v="1224" actId="20577"/>
        <pc:sldMkLst>
          <pc:docMk/>
          <pc:sldMk cId="484154073" sldId="292"/>
        </pc:sldMkLst>
        <pc:spChg chg="mod">
          <ac:chgData name="Sarah Elizabeth Jenna Dayer (2419951)" userId="S::2419951@student.uwtsd.ac.uk::3535d3ca-e368-4ef5-bed2-8e0949dcff3c" providerId="AD" clId="Web-{96217684-9B53-D7F4-B32F-353F62C43190}" dt="2025-09-29T17:56:04.397" v="1224" actId="20577"/>
          <ac:spMkLst>
            <pc:docMk/>
            <pc:sldMk cId="484154073" sldId="292"/>
            <ac:spMk id="2" creationId="{00EB7E31-5571-FA50-442C-82EB05179D0D}"/>
          </ac:spMkLst>
        </pc:spChg>
      </pc:sldChg>
      <pc:sldChg chg="add replId">
        <pc:chgData name="Sarah Elizabeth Jenna Dayer (2419951)" userId="S::2419951@student.uwtsd.ac.uk::3535d3ca-e368-4ef5-bed2-8e0949dcff3c" providerId="AD" clId="Web-{96217684-9B53-D7F4-B32F-353F62C43190}" dt="2025-09-29T16:17:46.261" v="502"/>
        <pc:sldMkLst>
          <pc:docMk/>
          <pc:sldMk cId="1367369946" sldId="293"/>
        </pc:sldMkLst>
      </pc:sldChg>
      <pc:sldChg chg="add replId">
        <pc:chgData name="Sarah Elizabeth Jenna Dayer (2419951)" userId="S::2419951@student.uwtsd.ac.uk::3535d3ca-e368-4ef5-bed2-8e0949dcff3c" providerId="AD" clId="Web-{96217684-9B53-D7F4-B32F-353F62C43190}" dt="2025-09-29T16:24:17.411" v="510"/>
        <pc:sldMkLst>
          <pc:docMk/>
          <pc:sldMk cId="2478108692" sldId="295"/>
        </pc:sldMkLst>
      </pc:sldChg>
      <pc:sldChg chg="addSp modSp add replId">
        <pc:chgData name="Sarah Elizabeth Jenna Dayer (2419951)" userId="S::2419951@student.uwtsd.ac.uk::3535d3ca-e368-4ef5-bed2-8e0949dcff3c" providerId="AD" clId="Web-{96217684-9B53-D7F4-B32F-353F62C43190}" dt="2025-09-29T17:27:32.494" v="1066" actId="20577"/>
        <pc:sldMkLst>
          <pc:docMk/>
          <pc:sldMk cId="770806946" sldId="297"/>
        </pc:sldMkLst>
        <pc:spChg chg="mod">
          <ac:chgData name="Sarah Elizabeth Jenna Dayer (2419951)" userId="S::2419951@student.uwtsd.ac.uk::3535d3ca-e368-4ef5-bed2-8e0949dcff3c" providerId="AD" clId="Web-{96217684-9B53-D7F4-B32F-353F62C43190}" dt="2025-09-29T17:27:32.494" v="1066" actId="20577"/>
          <ac:spMkLst>
            <pc:docMk/>
            <pc:sldMk cId="770806946" sldId="297"/>
            <ac:spMk id="3" creationId="{E9F544C7-4C28-2359-71A5-AF0E5A0EE7BE}"/>
          </ac:spMkLst>
        </pc:spChg>
        <pc:picChg chg="add mod">
          <ac:chgData name="Sarah Elizabeth Jenna Dayer (2419951)" userId="S::2419951@student.uwtsd.ac.uk::3535d3ca-e368-4ef5-bed2-8e0949dcff3c" providerId="AD" clId="Web-{96217684-9B53-D7F4-B32F-353F62C43190}" dt="2025-09-29T17:18:02.981" v="993" actId="1076"/>
          <ac:picMkLst>
            <pc:docMk/>
            <pc:sldMk cId="770806946" sldId="297"/>
            <ac:picMk id="4" creationId="{40A2A5D5-5918-51AA-B79D-5E90E8E62DCE}"/>
          </ac:picMkLst>
        </pc:picChg>
      </pc:sldChg>
      <pc:sldChg chg="addSp delSp modSp new mod setBg setClrOvrMap">
        <pc:chgData name="Sarah Elizabeth Jenna Dayer (2419951)" userId="S::2419951@student.uwtsd.ac.uk::3535d3ca-e368-4ef5-bed2-8e0949dcff3c" providerId="AD" clId="Web-{96217684-9B53-D7F4-B32F-353F62C43190}" dt="2025-09-29T18:04:47.571" v="1245"/>
        <pc:sldMkLst>
          <pc:docMk/>
          <pc:sldMk cId="4194505647" sldId="299"/>
        </pc:sldMkLst>
        <pc:spChg chg="mod">
          <ac:chgData name="Sarah Elizabeth Jenna Dayer (2419951)" userId="S::2419951@student.uwtsd.ac.uk::3535d3ca-e368-4ef5-bed2-8e0949dcff3c" providerId="AD" clId="Web-{96217684-9B53-D7F4-B32F-353F62C43190}" dt="2025-09-29T18:04:47.571" v="1245"/>
          <ac:spMkLst>
            <pc:docMk/>
            <pc:sldMk cId="4194505647" sldId="299"/>
            <ac:spMk id="2" creationId="{0C027464-1FE5-3D88-BC81-C89CE4E014CE}"/>
          </ac:spMkLst>
        </pc:spChg>
        <pc:spChg chg="add">
          <ac:chgData name="Sarah Elizabeth Jenna Dayer (2419951)" userId="S::2419951@student.uwtsd.ac.uk::3535d3ca-e368-4ef5-bed2-8e0949dcff3c" providerId="AD" clId="Web-{96217684-9B53-D7F4-B32F-353F62C43190}" dt="2025-09-29T18:04:47.571" v="1245"/>
          <ac:spMkLst>
            <pc:docMk/>
            <pc:sldMk cId="4194505647" sldId="299"/>
            <ac:spMk id="171" creationId="{84498A86-5C7A-53B2-500E-D5011D940A51}"/>
          </ac:spMkLst>
        </pc:spChg>
        <pc:spChg chg="add">
          <ac:chgData name="Sarah Elizabeth Jenna Dayer (2419951)" userId="S::2419951@student.uwtsd.ac.uk::3535d3ca-e368-4ef5-bed2-8e0949dcff3c" providerId="AD" clId="Web-{96217684-9B53-D7F4-B32F-353F62C43190}" dt="2025-09-29T18:04:47.571" v="1245"/>
          <ac:spMkLst>
            <pc:docMk/>
            <pc:sldMk cId="4194505647" sldId="299"/>
            <ac:spMk id="172" creationId="{3BCB5F6A-9EB0-40B0-9D13-3023E9A20508}"/>
          </ac:spMkLst>
        </pc:spChg>
        <pc:picChg chg="mod ord">
          <ac:chgData name="Sarah Elizabeth Jenna Dayer (2419951)" userId="S::2419951@student.uwtsd.ac.uk::3535d3ca-e368-4ef5-bed2-8e0949dcff3c" providerId="AD" clId="Web-{96217684-9B53-D7F4-B32F-353F62C43190}" dt="2025-09-29T18:04:47.571" v="1245"/>
          <ac:picMkLst>
            <pc:docMk/>
            <pc:sldMk cId="4194505647" sldId="299"/>
            <ac:picMk id="110" creationId="{B3250881-5E78-2527-A0EF-522B4CB0E6DE}"/>
          </ac:picMkLst>
        </pc:picChg>
      </pc:sldChg>
      <pc:sldChg chg="addSp delSp modSp add mod replId setBg setClrOvrMap">
        <pc:chgData name="Sarah Elizabeth Jenna Dayer (2419951)" userId="S::2419951@student.uwtsd.ac.uk::3535d3ca-e368-4ef5-bed2-8e0949dcff3c" providerId="AD" clId="Web-{96217684-9B53-D7F4-B32F-353F62C43190}" dt="2025-09-29T18:02:08.946" v="1230"/>
        <pc:sldMkLst>
          <pc:docMk/>
          <pc:sldMk cId="3725845124" sldId="301"/>
        </pc:sldMkLst>
        <pc:spChg chg="mod">
          <ac:chgData name="Sarah Elizabeth Jenna Dayer (2419951)" userId="S::2419951@student.uwtsd.ac.uk::3535d3ca-e368-4ef5-bed2-8e0949dcff3c" providerId="AD" clId="Web-{96217684-9B53-D7F4-B32F-353F62C43190}" dt="2025-09-29T18:00:07.926" v="1229"/>
          <ac:spMkLst>
            <pc:docMk/>
            <pc:sldMk cId="3725845124" sldId="301"/>
            <ac:spMk id="2" creationId="{8CED9226-A65E-2F59-51DF-D6FF2FEAD290}"/>
          </ac:spMkLst>
        </pc:spChg>
        <pc:spChg chg="mod">
          <ac:chgData name="Sarah Elizabeth Jenna Dayer (2419951)" userId="S::2419951@student.uwtsd.ac.uk::3535d3ca-e368-4ef5-bed2-8e0949dcff3c" providerId="AD" clId="Web-{96217684-9B53-D7F4-B32F-353F62C43190}" dt="2025-09-29T18:00:07.926" v="1229"/>
          <ac:spMkLst>
            <pc:docMk/>
            <pc:sldMk cId="3725845124" sldId="301"/>
            <ac:spMk id="3" creationId="{FAE59F2A-ABFE-1278-D0CD-1F3DCAEDF5C9}"/>
          </ac:spMkLst>
        </pc:spChg>
        <pc:spChg chg="add">
          <ac:chgData name="Sarah Elizabeth Jenna Dayer (2419951)" userId="S::2419951@student.uwtsd.ac.uk::3535d3ca-e368-4ef5-bed2-8e0949dcff3c" providerId="AD" clId="Web-{96217684-9B53-D7F4-B32F-353F62C43190}" dt="2025-09-29T18:02:08.946" v="1230"/>
          <ac:spMkLst>
            <pc:docMk/>
            <pc:sldMk cId="3725845124" sldId="301"/>
            <ac:spMk id="31" creationId="{3BCB5F6A-9EB0-40B0-9D13-3023E9A20508}"/>
          </ac:spMkLst>
        </pc:spChg>
        <pc:picChg chg="add mod">
          <ac:chgData name="Sarah Elizabeth Jenna Dayer (2419951)" userId="S::2419951@student.uwtsd.ac.uk::3535d3ca-e368-4ef5-bed2-8e0949dcff3c" providerId="AD" clId="Web-{96217684-9B53-D7F4-B32F-353F62C43190}" dt="2025-09-29T18:02:08.946" v="1230"/>
          <ac:picMkLst>
            <pc:docMk/>
            <pc:sldMk cId="3725845124" sldId="301"/>
            <ac:picMk id="22" creationId="{FBD6E132-EC32-ED3B-0B0C-CF22AEAA6446}"/>
          </ac:picMkLst>
        </pc:picChg>
      </pc:sldChg>
      <pc:sldChg chg="addSp delSp modSp add mod replId setBg setClrOvrMap">
        <pc:chgData name="Sarah Elizabeth Jenna Dayer (2419951)" userId="S::2419951@student.uwtsd.ac.uk::3535d3ca-e368-4ef5-bed2-8e0949dcff3c" providerId="AD" clId="Web-{96217684-9B53-D7F4-B32F-353F62C43190}" dt="2025-09-29T18:09:36.300" v="1281"/>
        <pc:sldMkLst>
          <pc:docMk/>
          <pc:sldMk cId="3007675558" sldId="303"/>
        </pc:sldMkLst>
        <pc:spChg chg="mod">
          <ac:chgData name="Sarah Elizabeth Jenna Dayer (2419951)" userId="S::2419951@student.uwtsd.ac.uk::3535d3ca-e368-4ef5-bed2-8e0949dcff3c" providerId="AD" clId="Web-{96217684-9B53-D7F4-B32F-353F62C43190}" dt="2025-09-29T18:09:36.300" v="1281"/>
          <ac:spMkLst>
            <pc:docMk/>
            <pc:sldMk cId="3007675558" sldId="303"/>
            <ac:spMk id="2" creationId="{09361D9F-C9BC-7FC9-D590-ACC98E257E32}"/>
          </ac:spMkLst>
        </pc:spChg>
      </pc:sldChg>
      <pc:sldChg chg="addSp delSp modSp new mod setBg">
        <pc:chgData name="Sarah Elizabeth Jenna Dayer (2419951)" userId="S::2419951@student.uwtsd.ac.uk::3535d3ca-e368-4ef5-bed2-8e0949dcff3c" providerId="AD" clId="Web-{96217684-9B53-D7F4-B32F-353F62C43190}" dt="2025-09-29T18:07:25.658" v="1277"/>
        <pc:sldMkLst>
          <pc:docMk/>
          <pc:sldMk cId="4239406096" sldId="304"/>
        </pc:sldMkLst>
        <pc:spChg chg="mod">
          <ac:chgData name="Sarah Elizabeth Jenna Dayer (2419951)" userId="S::2419951@student.uwtsd.ac.uk::3535d3ca-e368-4ef5-bed2-8e0949dcff3c" providerId="AD" clId="Web-{96217684-9B53-D7F4-B32F-353F62C43190}" dt="2025-09-29T18:07:25.658" v="1277"/>
          <ac:spMkLst>
            <pc:docMk/>
            <pc:sldMk cId="4239406096" sldId="304"/>
            <ac:spMk id="2" creationId="{BBA7AABA-3AEF-E64E-319A-DFD3191CED04}"/>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8" creationId="{C52ED567-06B3-4107-9773-BBB6BD78673C}"/>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10" creationId="{AF551D8B-3775-4477-88B7-7B7C350D34E4}"/>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16" creationId="{BB934D2B-85E2-4375-94EE-B66C16BF7999}"/>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18" creationId="{9B445E02-D785-4565-B842-9567BBC09508}"/>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20" creationId="{2C153736-D102-4F57-9DE7-615AFC02B0AC}"/>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22" creationId="{BA407A52-66F4-4CDE-A726-FF79F3EC342D}"/>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26" creationId="{205F7B13-ACB5-46BE-8070-0431266B183B}"/>
          </ac:spMkLst>
        </pc:spChg>
        <pc:spChg chg="add">
          <ac:chgData name="Sarah Elizabeth Jenna Dayer (2419951)" userId="S::2419951@student.uwtsd.ac.uk::3535d3ca-e368-4ef5-bed2-8e0949dcff3c" providerId="AD" clId="Web-{96217684-9B53-D7F4-B32F-353F62C43190}" dt="2025-09-29T18:07:25.658" v="1277"/>
          <ac:spMkLst>
            <pc:docMk/>
            <pc:sldMk cId="4239406096" sldId="304"/>
            <ac:spMk id="39" creationId="{E9FFD9BB-6147-6766-C0EE-DB5F9ABC23BB}"/>
          </ac:spMkLst>
        </pc:spChg>
      </pc:sldChg>
    </pc:docChg>
  </pc:docChgLst>
  <pc:docChgLst>
    <pc:chgData name="Sarah Elizabeth Jenna Dayer (2419951)" userId="S::2419951@student.uwtsd.ac.uk::3535d3ca-e368-4ef5-bed2-8e0949dcff3c" providerId="AD" clId="Web-{F65C620F-A4E4-D9E2-7DFB-3A8F96DDB342}"/>
    <pc:docChg chg="modSld">
      <pc:chgData name="Sarah Elizabeth Jenna Dayer (2419951)" userId="S::2419951@student.uwtsd.ac.uk::3535d3ca-e368-4ef5-bed2-8e0949dcff3c" providerId="AD" clId="Web-{F65C620F-A4E4-D9E2-7DFB-3A8F96DDB342}" dt="2025-10-05T14:34:22.598" v="151" actId="20577"/>
      <pc:docMkLst>
        <pc:docMk/>
      </pc:docMkLst>
      <pc:sldChg chg="modSp">
        <pc:chgData name="Sarah Elizabeth Jenna Dayer (2419951)" userId="S::2419951@student.uwtsd.ac.uk::3535d3ca-e368-4ef5-bed2-8e0949dcff3c" providerId="AD" clId="Web-{F65C620F-A4E4-D9E2-7DFB-3A8F96DDB342}" dt="2025-10-05T14:19:05.103" v="2" actId="20577"/>
        <pc:sldMkLst>
          <pc:docMk/>
          <pc:sldMk cId="1342314049" sldId="282"/>
        </pc:sldMkLst>
        <pc:spChg chg="mod">
          <ac:chgData name="Sarah Elizabeth Jenna Dayer (2419951)" userId="S::2419951@student.uwtsd.ac.uk::3535d3ca-e368-4ef5-bed2-8e0949dcff3c" providerId="AD" clId="Web-{F65C620F-A4E4-D9E2-7DFB-3A8F96DDB342}" dt="2025-10-05T14:19:05.103" v="2" actId="20577"/>
          <ac:spMkLst>
            <pc:docMk/>
            <pc:sldMk cId="1342314049" sldId="282"/>
            <ac:spMk id="2" creationId="{221ADA1C-F94B-807B-44FF-C9937DEF6756}"/>
          </ac:spMkLst>
        </pc:spChg>
      </pc:sldChg>
      <pc:sldChg chg="modSp">
        <pc:chgData name="Sarah Elizabeth Jenna Dayer (2419951)" userId="S::2419951@student.uwtsd.ac.uk::3535d3ca-e368-4ef5-bed2-8e0949dcff3c" providerId="AD" clId="Web-{F65C620F-A4E4-D9E2-7DFB-3A8F96DDB342}" dt="2025-10-05T14:19:44.279" v="7" actId="1076"/>
        <pc:sldMkLst>
          <pc:docMk/>
          <pc:sldMk cId="3725845124" sldId="301"/>
        </pc:sldMkLst>
        <pc:spChg chg="mod">
          <ac:chgData name="Sarah Elizabeth Jenna Dayer (2419951)" userId="S::2419951@student.uwtsd.ac.uk::3535d3ca-e368-4ef5-bed2-8e0949dcff3c" providerId="AD" clId="Web-{F65C620F-A4E4-D9E2-7DFB-3A8F96DDB342}" dt="2025-10-05T14:19:34.903" v="5" actId="20577"/>
          <ac:spMkLst>
            <pc:docMk/>
            <pc:sldMk cId="3725845124" sldId="301"/>
            <ac:spMk id="3" creationId="{FAE59F2A-ABFE-1278-D0CD-1F3DCAEDF5C9}"/>
          </ac:spMkLst>
        </pc:spChg>
        <pc:picChg chg="mod">
          <ac:chgData name="Sarah Elizabeth Jenna Dayer (2419951)" userId="S::2419951@student.uwtsd.ac.uk::3535d3ca-e368-4ef5-bed2-8e0949dcff3c" providerId="AD" clId="Web-{F65C620F-A4E4-D9E2-7DFB-3A8F96DDB342}" dt="2025-10-05T14:19:44.279" v="7" actId="1076"/>
          <ac:picMkLst>
            <pc:docMk/>
            <pc:sldMk cId="3725845124" sldId="301"/>
            <ac:picMk id="22" creationId="{FBD6E132-EC32-ED3B-0B0C-CF22AEAA6446}"/>
          </ac:picMkLst>
        </pc:picChg>
      </pc:sldChg>
      <pc:sldChg chg="modSp">
        <pc:chgData name="Sarah Elizabeth Jenna Dayer (2419951)" userId="S::2419951@student.uwtsd.ac.uk::3535d3ca-e368-4ef5-bed2-8e0949dcff3c" providerId="AD" clId="Web-{F65C620F-A4E4-D9E2-7DFB-3A8F96DDB342}" dt="2025-10-05T14:34:22.598" v="151" actId="20577"/>
        <pc:sldMkLst>
          <pc:docMk/>
          <pc:sldMk cId="1096653352" sldId="302"/>
        </pc:sldMkLst>
        <pc:spChg chg="mod">
          <ac:chgData name="Sarah Elizabeth Jenna Dayer (2419951)" userId="S::2419951@student.uwtsd.ac.uk::3535d3ca-e368-4ef5-bed2-8e0949dcff3c" providerId="AD" clId="Web-{F65C620F-A4E4-D9E2-7DFB-3A8F96DDB342}" dt="2025-10-05T14:34:22.598" v="151" actId="20577"/>
          <ac:spMkLst>
            <pc:docMk/>
            <pc:sldMk cId="1096653352" sldId="302"/>
            <ac:spMk id="3" creationId="{68D2A044-705C-C20F-7358-130D9DB732B5}"/>
          </ac:spMkLst>
        </pc:spChg>
      </pc:sldChg>
      <pc:sldChg chg="modSp">
        <pc:chgData name="Sarah Elizabeth Jenna Dayer (2419951)" userId="S::2419951@student.uwtsd.ac.uk::3535d3ca-e368-4ef5-bed2-8e0949dcff3c" providerId="AD" clId="Web-{F65C620F-A4E4-D9E2-7DFB-3A8F96DDB342}" dt="2025-10-05T14:25:35.085" v="70" actId="20577"/>
        <pc:sldMkLst>
          <pc:docMk/>
          <pc:sldMk cId="3007675558" sldId="303"/>
        </pc:sldMkLst>
        <pc:spChg chg="mod">
          <ac:chgData name="Sarah Elizabeth Jenna Dayer (2419951)" userId="S::2419951@student.uwtsd.ac.uk::3535d3ca-e368-4ef5-bed2-8e0949dcff3c" providerId="AD" clId="Web-{F65C620F-A4E4-D9E2-7DFB-3A8F96DDB342}" dt="2025-10-05T14:25:35.085" v="70" actId="20577"/>
          <ac:spMkLst>
            <pc:docMk/>
            <pc:sldMk cId="3007675558" sldId="303"/>
            <ac:spMk id="3" creationId="{5D1CE264-B6DD-C51B-CB6B-B44171A6CA53}"/>
          </ac:spMkLst>
        </pc:spChg>
      </pc:sldChg>
      <pc:sldChg chg="modSp">
        <pc:chgData name="Sarah Elizabeth Jenna Dayer (2419951)" userId="S::2419951@student.uwtsd.ac.uk::3535d3ca-e368-4ef5-bed2-8e0949dcff3c" providerId="AD" clId="Web-{F65C620F-A4E4-D9E2-7DFB-3A8F96DDB342}" dt="2025-10-05T14:21:00.490" v="19" actId="20577"/>
        <pc:sldMkLst>
          <pc:docMk/>
          <pc:sldMk cId="4239406096" sldId="304"/>
        </pc:sldMkLst>
        <pc:spChg chg="mod">
          <ac:chgData name="Sarah Elizabeth Jenna Dayer (2419951)" userId="S::2419951@student.uwtsd.ac.uk::3535d3ca-e368-4ef5-bed2-8e0949dcff3c" providerId="AD" clId="Web-{F65C620F-A4E4-D9E2-7DFB-3A8F96DDB342}" dt="2025-10-05T14:21:00.490" v="19" actId="20577"/>
          <ac:spMkLst>
            <pc:docMk/>
            <pc:sldMk cId="4239406096" sldId="304"/>
            <ac:spMk id="39" creationId="{E9FFD9BB-6147-6766-C0EE-DB5F9ABC23BB}"/>
          </ac:spMkLst>
        </pc:spChg>
      </pc:sldChg>
      <pc:sldChg chg="modSp">
        <pc:chgData name="Sarah Elizabeth Jenna Dayer (2419951)" userId="S::2419951@student.uwtsd.ac.uk::3535d3ca-e368-4ef5-bed2-8e0949dcff3c" providerId="AD" clId="Web-{F65C620F-A4E4-D9E2-7DFB-3A8F96DDB342}" dt="2025-10-05T14:21:26.586" v="25" actId="20577"/>
        <pc:sldMkLst>
          <pc:docMk/>
          <pc:sldMk cId="1676840519" sldId="310"/>
        </pc:sldMkLst>
        <pc:spChg chg="mod">
          <ac:chgData name="Sarah Elizabeth Jenna Dayer (2419951)" userId="S::2419951@student.uwtsd.ac.uk::3535d3ca-e368-4ef5-bed2-8e0949dcff3c" providerId="AD" clId="Web-{F65C620F-A4E4-D9E2-7DFB-3A8F96DDB342}" dt="2025-10-05T14:21:26.586" v="25" actId="20577"/>
          <ac:spMkLst>
            <pc:docMk/>
            <pc:sldMk cId="1676840519" sldId="310"/>
            <ac:spMk id="3" creationId="{53335771-740F-167A-C047-88FE025A98AD}"/>
          </ac:spMkLst>
        </pc:spChg>
      </pc:sldChg>
      <pc:sldChg chg="modSp">
        <pc:chgData name="Sarah Elizabeth Jenna Dayer (2419951)" userId="S::2419951@student.uwtsd.ac.uk::3535d3ca-e368-4ef5-bed2-8e0949dcff3c" providerId="AD" clId="Web-{F65C620F-A4E4-D9E2-7DFB-3A8F96DDB342}" dt="2025-10-05T14:20:41.394" v="15" actId="20577"/>
        <pc:sldMkLst>
          <pc:docMk/>
          <pc:sldMk cId="2345897711" sldId="311"/>
        </pc:sldMkLst>
        <pc:spChg chg="mod">
          <ac:chgData name="Sarah Elizabeth Jenna Dayer (2419951)" userId="S::2419951@student.uwtsd.ac.uk::3535d3ca-e368-4ef5-bed2-8e0949dcff3c" providerId="AD" clId="Web-{F65C620F-A4E4-D9E2-7DFB-3A8F96DDB342}" dt="2025-10-05T14:20:41.394" v="15" actId="20577"/>
          <ac:spMkLst>
            <pc:docMk/>
            <pc:sldMk cId="2345897711" sldId="311"/>
            <ac:spMk id="3" creationId="{93D7F0A4-7008-1FF5-85B7-A2AC4481791D}"/>
          </ac:spMkLst>
        </pc:spChg>
      </pc:sldChg>
      <pc:sldChg chg="modSp">
        <pc:chgData name="Sarah Elizabeth Jenna Dayer (2419951)" userId="S::2419951@student.uwtsd.ac.uk::3535d3ca-e368-4ef5-bed2-8e0949dcff3c" providerId="AD" clId="Web-{F65C620F-A4E4-D9E2-7DFB-3A8F96DDB342}" dt="2025-10-05T14:20:12.017" v="11" actId="20577"/>
        <pc:sldMkLst>
          <pc:docMk/>
          <pc:sldMk cId="1121991244" sldId="313"/>
        </pc:sldMkLst>
        <pc:spChg chg="mod">
          <ac:chgData name="Sarah Elizabeth Jenna Dayer (2419951)" userId="S::2419951@student.uwtsd.ac.uk::3535d3ca-e368-4ef5-bed2-8e0949dcff3c" providerId="AD" clId="Web-{F65C620F-A4E4-D9E2-7DFB-3A8F96DDB342}" dt="2025-10-05T14:20:12.017" v="11" actId="20577"/>
          <ac:spMkLst>
            <pc:docMk/>
            <pc:sldMk cId="1121991244" sldId="313"/>
            <ac:spMk id="3" creationId="{D2EBB6D8-EAAE-9645-447E-26491F62E2DD}"/>
          </ac:spMkLst>
        </pc:spChg>
      </pc:sldChg>
    </pc:docChg>
  </pc:docChgLst>
  <pc:docChgLst>
    <pc:chgData name="Sarah Elizabeth Jenna Dayer (2419951)" userId="S::2419951@student.uwtsd.ac.uk::3535d3ca-e368-4ef5-bed2-8e0949dcff3c" providerId="AD" clId="Web-{88BD80FE-6BD0-C344-D16C-8DA836F3285D}"/>
    <pc:docChg chg="modSld">
      <pc:chgData name="Sarah Elizabeth Jenna Dayer (2419951)" userId="S::2419951@student.uwtsd.ac.uk::3535d3ca-e368-4ef5-bed2-8e0949dcff3c" providerId="AD" clId="Web-{88BD80FE-6BD0-C344-D16C-8DA836F3285D}" dt="2025-09-19T11:40:56.651" v="39"/>
      <pc:docMkLst>
        <pc:docMk/>
      </pc:docMkLst>
      <pc:sldChg chg="addSp delSp modSp mod setBg setClrOvrMap">
        <pc:chgData name="Sarah Elizabeth Jenna Dayer (2419951)" userId="S::2419951@student.uwtsd.ac.uk::3535d3ca-e368-4ef5-bed2-8e0949dcff3c" providerId="AD" clId="Web-{88BD80FE-6BD0-C344-D16C-8DA836F3285D}" dt="2025-09-19T11:40:56.651" v="39"/>
        <pc:sldMkLst>
          <pc:docMk/>
          <pc:sldMk cId="4135131567" sldId="279"/>
        </pc:sldMkLst>
        <pc:spChg chg="mod ord">
          <ac:chgData name="Sarah Elizabeth Jenna Dayer (2419951)" userId="S::2419951@student.uwtsd.ac.uk::3535d3ca-e368-4ef5-bed2-8e0949dcff3c" providerId="AD" clId="Web-{88BD80FE-6BD0-C344-D16C-8DA836F3285D}" dt="2025-09-19T11:40:56.635" v="38"/>
          <ac:spMkLst>
            <pc:docMk/>
            <pc:sldMk cId="4135131567" sldId="279"/>
            <ac:spMk id="2" creationId="{EE04884E-DD9D-F363-1628-2A79AD3093C5}"/>
          </ac:spMkLst>
        </pc:spChg>
        <pc:spChg chg="mod">
          <ac:chgData name="Sarah Elizabeth Jenna Dayer (2419951)" userId="S::2419951@student.uwtsd.ac.uk::3535d3ca-e368-4ef5-bed2-8e0949dcff3c" providerId="AD" clId="Web-{88BD80FE-6BD0-C344-D16C-8DA836F3285D}" dt="2025-09-19T11:40:49.369" v="36"/>
          <ac:spMkLst>
            <pc:docMk/>
            <pc:sldMk cId="4135131567" sldId="279"/>
            <ac:spMk id="3" creationId="{4923BA15-11F7-DC9E-4E64-3464C2412482}"/>
          </ac:spMkLst>
        </pc:spChg>
        <pc:spChg chg="add">
          <ac:chgData name="Sarah Elizabeth Jenna Dayer (2419951)" userId="S::2419951@student.uwtsd.ac.uk::3535d3ca-e368-4ef5-bed2-8e0949dcff3c" providerId="AD" clId="Web-{88BD80FE-6BD0-C344-D16C-8DA836F3285D}" dt="2025-09-19T11:40:56.651" v="39"/>
          <ac:spMkLst>
            <pc:docMk/>
            <pc:sldMk cId="4135131567" sldId="279"/>
            <ac:spMk id="147" creationId="{A65AC7D1-EAA9-48F5-B509-60A7F50BF703}"/>
          </ac:spMkLst>
        </pc:spChg>
        <pc:spChg chg="add">
          <ac:chgData name="Sarah Elizabeth Jenna Dayer (2419951)" userId="S::2419951@student.uwtsd.ac.uk::3535d3ca-e368-4ef5-bed2-8e0949dcff3c" providerId="AD" clId="Web-{88BD80FE-6BD0-C344-D16C-8DA836F3285D}" dt="2025-09-19T11:40:56.651" v="39"/>
          <ac:spMkLst>
            <pc:docMk/>
            <pc:sldMk cId="4135131567" sldId="279"/>
            <ac:spMk id="148" creationId="{D6320AF9-619A-4175-865B-5663E1AEF4C5}"/>
          </ac:spMkLst>
        </pc:spChg>
        <pc:spChg chg="add">
          <ac:chgData name="Sarah Elizabeth Jenna Dayer (2419951)" userId="S::2419951@student.uwtsd.ac.uk::3535d3ca-e368-4ef5-bed2-8e0949dcff3c" providerId="AD" clId="Web-{88BD80FE-6BD0-C344-D16C-8DA836F3285D}" dt="2025-09-19T11:40:56.651" v="39"/>
          <ac:spMkLst>
            <pc:docMk/>
            <pc:sldMk cId="4135131567" sldId="279"/>
            <ac:spMk id="152" creationId="{166F75A4-C475-4941-8EE2-B80A06A2C1BB}"/>
          </ac:spMkLst>
        </pc:spChg>
        <pc:spChg chg="add">
          <ac:chgData name="Sarah Elizabeth Jenna Dayer (2419951)" userId="S::2419951@student.uwtsd.ac.uk::3535d3ca-e368-4ef5-bed2-8e0949dcff3c" providerId="AD" clId="Web-{88BD80FE-6BD0-C344-D16C-8DA836F3285D}" dt="2025-09-19T11:40:56.651" v="39"/>
          <ac:spMkLst>
            <pc:docMk/>
            <pc:sldMk cId="4135131567" sldId="279"/>
            <ac:spMk id="153" creationId="{A032553A-72E8-4B0D-8405-FF9771C9AF05}"/>
          </ac:spMkLst>
        </pc:spChg>
        <pc:spChg chg="add">
          <ac:chgData name="Sarah Elizabeth Jenna Dayer (2419951)" userId="S::2419951@student.uwtsd.ac.uk::3535d3ca-e368-4ef5-bed2-8e0949dcff3c" providerId="AD" clId="Web-{88BD80FE-6BD0-C344-D16C-8DA836F3285D}" dt="2025-09-19T11:40:56.651" v="39"/>
          <ac:spMkLst>
            <pc:docMk/>
            <pc:sldMk cId="4135131567" sldId="279"/>
            <ac:spMk id="155" creationId="{1F9D6ACB-2FF4-49F9-978A-E0D5327FC635}"/>
          </ac:spMkLst>
        </pc:spChg>
      </pc:sldChg>
    </pc:docChg>
  </pc:docChgLst>
  <pc:docChgLst>
    <pc:chgData name="Sarah Elizabeth Jenna Dayer (2419951)" userId="S::2419951@student.uwtsd.ac.uk::3535d3ca-e368-4ef5-bed2-8e0949dcff3c" providerId="AD" clId="Web-{30B56895-AF56-4694-F648-62ACB2F67A5B}"/>
    <pc:docChg chg="delSld modSld modSection">
      <pc:chgData name="Sarah Elizabeth Jenna Dayer (2419951)" userId="S::2419951@student.uwtsd.ac.uk::3535d3ca-e368-4ef5-bed2-8e0949dcff3c" providerId="AD" clId="Web-{30B56895-AF56-4694-F648-62ACB2F67A5B}" dt="2025-10-05T20:33:58.926" v="842" actId="20577"/>
      <pc:docMkLst>
        <pc:docMk/>
      </pc:docMkLst>
      <pc:sldChg chg="delSp modSp">
        <pc:chgData name="Sarah Elizabeth Jenna Dayer (2419951)" userId="S::2419951@student.uwtsd.ac.uk::3535d3ca-e368-4ef5-bed2-8e0949dcff3c" providerId="AD" clId="Web-{30B56895-AF56-4694-F648-62ACB2F67A5B}" dt="2025-10-05T20:08:05.447" v="627"/>
        <pc:sldMkLst>
          <pc:docMk/>
          <pc:sldMk cId="1424176732" sldId="265"/>
        </pc:sldMkLst>
        <pc:spChg chg="mod">
          <ac:chgData name="Sarah Elizabeth Jenna Dayer (2419951)" userId="S::2419951@student.uwtsd.ac.uk::3535d3ca-e368-4ef5-bed2-8e0949dcff3c" providerId="AD" clId="Web-{30B56895-AF56-4694-F648-62ACB2F67A5B}" dt="2025-10-05T20:07:08.224" v="624" actId="14100"/>
          <ac:spMkLst>
            <pc:docMk/>
            <pc:sldMk cId="1424176732" sldId="265"/>
            <ac:spMk id="2" creationId="{9B38C3B4-E099-EEB0-23FE-F09E0ADE545A}"/>
          </ac:spMkLst>
        </pc:spChg>
        <pc:spChg chg="mod">
          <ac:chgData name="Sarah Elizabeth Jenna Dayer (2419951)" userId="S::2419951@student.uwtsd.ac.uk::3535d3ca-e368-4ef5-bed2-8e0949dcff3c" providerId="AD" clId="Web-{30B56895-AF56-4694-F648-62ACB2F67A5B}" dt="2025-10-05T20:07:28.100" v="626" actId="20577"/>
          <ac:spMkLst>
            <pc:docMk/>
            <pc:sldMk cId="1424176732" sldId="265"/>
            <ac:spMk id="3" creationId="{905DF995-A29E-3FC5-379E-F4F43FE3CF97}"/>
          </ac:spMkLst>
        </pc:spChg>
        <pc:spChg chg="del">
          <ac:chgData name="Sarah Elizabeth Jenna Dayer (2419951)" userId="S::2419951@student.uwtsd.ac.uk::3535d3ca-e368-4ef5-bed2-8e0949dcff3c" providerId="AD" clId="Web-{30B56895-AF56-4694-F648-62ACB2F67A5B}" dt="2025-10-05T20:08:05.447" v="627"/>
          <ac:spMkLst>
            <pc:docMk/>
            <pc:sldMk cId="1424176732" sldId="265"/>
            <ac:spMk id="26" creationId="{9D2E8756-2465-473A-BA2A-2DB1D6224745}"/>
          </ac:spMkLst>
        </pc:spChg>
      </pc:sldChg>
      <pc:sldChg chg="modSp">
        <pc:chgData name="Sarah Elizabeth Jenna Dayer (2419951)" userId="S::2419951@student.uwtsd.ac.uk::3535d3ca-e368-4ef5-bed2-8e0949dcff3c" providerId="AD" clId="Web-{30B56895-AF56-4694-F648-62ACB2F67A5B}" dt="2025-10-05T19:53:44.586" v="518" actId="1076"/>
        <pc:sldMkLst>
          <pc:docMk/>
          <pc:sldMk cId="2968123404" sldId="271"/>
        </pc:sldMkLst>
        <pc:spChg chg="mod">
          <ac:chgData name="Sarah Elizabeth Jenna Dayer (2419951)" userId="S::2419951@student.uwtsd.ac.uk::3535d3ca-e368-4ef5-bed2-8e0949dcff3c" providerId="AD" clId="Web-{30B56895-AF56-4694-F648-62ACB2F67A5B}" dt="2025-10-05T15:07:00.655" v="121" actId="20577"/>
          <ac:spMkLst>
            <pc:docMk/>
            <pc:sldMk cId="2968123404" sldId="271"/>
            <ac:spMk id="2" creationId="{1890ECE3-4D31-E0DF-510D-8E2D4A2803CF}"/>
          </ac:spMkLst>
        </pc:spChg>
        <pc:picChg chg="mod">
          <ac:chgData name="Sarah Elizabeth Jenna Dayer (2419951)" userId="S::2419951@student.uwtsd.ac.uk::3535d3ca-e368-4ef5-bed2-8e0949dcff3c" providerId="AD" clId="Web-{30B56895-AF56-4694-F648-62ACB2F67A5B}" dt="2025-10-05T19:53:44.586" v="518" actId="1076"/>
          <ac:picMkLst>
            <pc:docMk/>
            <pc:sldMk cId="2968123404" sldId="271"/>
            <ac:picMk id="4" creationId="{B7CB687D-8A82-AFE4-BD29-A25CDBAB70CF}"/>
          </ac:picMkLst>
        </pc:picChg>
      </pc:sldChg>
      <pc:sldChg chg="modSp">
        <pc:chgData name="Sarah Elizabeth Jenna Dayer (2419951)" userId="S::2419951@student.uwtsd.ac.uk::3535d3ca-e368-4ef5-bed2-8e0949dcff3c" providerId="AD" clId="Web-{30B56895-AF56-4694-F648-62ACB2F67A5B}" dt="2025-10-05T20:11:44.942" v="667" actId="20577"/>
        <pc:sldMkLst>
          <pc:docMk/>
          <pc:sldMk cId="484154073" sldId="292"/>
        </pc:sldMkLst>
        <pc:spChg chg="mod">
          <ac:chgData name="Sarah Elizabeth Jenna Dayer (2419951)" userId="S::2419951@student.uwtsd.ac.uk::3535d3ca-e368-4ef5-bed2-8e0949dcff3c" providerId="AD" clId="Web-{30B56895-AF56-4694-F648-62ACB2F67A5B}" dt="2025-10-05T20:11:44.942" v="667" actId="20577"/>
          <ac:spMkLst>
            <pc:docMk/>
            <pc:sldMk cId="484154073" sldId="292"/>
            <ac:spMk id="2" creationId="{00EB7E31-5571-FA50-442C-82EB05179D0D}"/>
          </ac:spMkLst>
        </pc:spChg>
      </pc:sldChg>
      <pc:sldChg chg="modSp">
        <pc:chgData name="Sarah Elizabeth Jenna Dayer (2419951)" userId="S::2419951@student.uwtsd.ac.uk::3535d3ca-e368-4ef5-bed2-8e0949dcff3c" providerId="AD" clId="Web-{30B56895-AF56-4694-F648-62ACB2F67A5B}" dt="2025-10-05T20:10:47.705" v="647" actId="20577"/>
        <pc:sldMkLst>
          <pc:docMk/>
          <pc:sldMk cId="1367369946" sldId="293"/>
        </pc:sldMkLst>
        <pc:graphicFrameChg chg="modGraphic">
          <ac:chgData name="Sarah Elizabeth Jenna Dayer (2419951)" userId="S::2419951@student.uwtsd.ac.uk::3535d3ca-e368-4ef5-bed2-8e0949dcff3c" providerId="AD" clId="Web-{30B56895-AF56-4694-F648-62ACB2F67A5B}" dt="2025-10-05T20:10:47.705" v="647" actId="20577"/>
          <ac:graphicFrameMkLst>
            <pc:docMk/>
            <pc:sldMk cId="1367369946" sldId="293"/>
            <ac:graphicFrameMk id="86" creationId="{C2EAA843-67B2-6593-7FC8-280BEE58DB72}"/>
          </ac:graphicFrameMkLst>
        </pc:graphicFrameChg>
      </pc:sldChg>
      <pc:sldChg chg="modSp">
        <pc:chgData name="Sarah Elizabeth Jenna Dayer (2419951)" userId="S::2419951@student.uwtsd.ac.uk::3535d3ca-e368-4ef5-bed2-8e0949dcff3c" providerId="AD" clId="Web-{30B56895-AF56-4694-F648-62ACB2F67A5B}" dt="2025-10-05T19:04:27.032" v="322" actId="20577"/>
        <pc:sldMkLst>
          <pc:docMk/>
          <pc:sldMk cId="770806946" sldId="297"/>
        </pc:sldMkLst>
        <pc:spChg chg="mod">
          <ac:chgData name="Sarah Elizabeth Jenna Dayer (2419951)" userId="S::2419951@student.uwtsd.ac.uk::3535d3ca-e368-4ef5-bed2-8e0949dcff3c" providerId="AD" clId="Web-{30B56895-AF56-4694-F648-62ACB2F67A5B}" dt="2025-10-05T19:04:27.032" v="322" actId="20577"/>
          <ac:spMkLst>
            <pc:docMk/>
            <pc:sldMk cId="770806946" sldId="297"/>
            <ac:spMk id="3" creationId="{E9F544C7-4C28-2359-71A5-AF0E5A0EE7BE}"/>
          </ac:spMkLst>
        </pc:spChg>
      </pc:sldChg>
      <pc:sldChg chg="modSp">
        <pc:chgData name="Sarah Elizabeth Jenna Dayer (2419951)" userId="S::2419951@student.uwtsd.ac.uk::3535d3ca-e368-4ef5-bed2-8e0949dcff3c" providerId="AD" clId="Web-{30B56895-AF56-4694-F648-62ACB2F67A5B}" dt="2025-10-05T20:33:58.926" v="842" actId="20577"/>
        <pc:sldMkLst>
          <pc:docMk/>
          <pc:sldMk cId="4194505647" sldId="299"/>
        </pc:sldMkLst>
        <pc:spChg chg="mod">
          <ac:chgData name="Sarah Elizabeth Jenna Dayer (2419951)" userId="S::2419951@student.uwtsd.ac.uk::3535d3ca-e368-4ef5-bed2-8e0949dcff3c" providerId="AD" clId="Web-{30B56895-AF56-4694-F648-62ACB2F67A5B}" dt="2025-10-05T20:33:58.926" v="842" actId="20577"/>
          <ac:spMkLst>
            <pc:docMk/>
            <pc:sldMk cId="4194505647" sldId="299"/>
            <ac:spMk id="171" creationId="{84498A86-5C7A-53B2-500E-D5011D940A51}"/>
          </ac:spMkLst>
        </pc:spChg>
      </pc:sldChg>
      <pc:sldChg chg="modSp del">
        <pc:chgData name="Sarah Elizabeth Jenna Dayer (2419951)" userId="S::2419951@student.uwtsd.ac.uk::3535d3ca-e368-4ef5-bed2-8e0949dcff3c" providerId="AD" clId="Web-{30B56895-AF56-4694-F648-62ACB2F67A5B}" dt="2025-10-05T19:40:11.568" v="424"/>
        <pc:sldMkLst>
          <pc:docMk/>
          <pc:sldMk cId="1096653352" sldId="302"/>
        </pc:sldMkLst>
        <pc:spChg chg="mod">
          <ac:chgData name="Sarah Elizabeth Jenna Dayer (2419951)" userId="S::2419951@student.uwtsd.ac.uk::3535d3ca-e368-4ef5-bed2-8e0949dcff3c" providerId="AD" clId="Web-{30B56895-AF56-4694-F648-62ACB2F67A5B}" dt="2025-10-05T14:35:56.647" v="0" actId="20577"/>
          <ac:spMkLst>
            <pc:docMk/>
            <pc:sldMk cId="1096653352" sldId="302"/>
            <ac:spMk id="3" creationId="{68D2A044-705C-C20F-7358-130D9DB732B5}"/>
          </ac:spMkLst>
        </pc:spChg>
      </pc:sldChg>
      <pc:sldChg chg="addSp delSp modSp mod setBg setClrOvrMap">
        <pc:chgData name="Sarah Elizabeth Jenna Dayer (2419951)" userId="S::2419951@student.uwtsd.ac.uk::3535d3ca-e368-4ef5-bed2-8e0949dcff3c" providerId="AD" clId="Web-{30B56895-AF56-4694-F648-62ACB2F67A5B}" dt="2025-10-05T19:43:23.918" v="517" actId="20577"/>
        <pc:sldMkLst>
          <pc:docMk/>
          <pc:sldMk cId="3007675558" sldId="303"/>
        </pc:sldMkLst>
        <pc:spChg chg="mod ord">
          <ac:chgData name="Sarah Elizabeth Jenna Dayer (2419951)" userId="S::2419951@student.uwtsd.ac.uk::3535d3ca-e368-4ef5-bed2-8e0949dcff3c" providerId="AD" clId="Web-{30B56895-AF56-4694-F648-62ACB2F67A5B}" dt="2025-10-05T19:36:53.155" v="413"/>
          <ac:spMkLst>
            <pc:docMk/>
            <pc:sldMk cId="3007675558" sldId="303"/>
            <ac:spMk id="2" creationId="{09361D9F-C9BC-7FC9-D590-ACC98E257E32}"/>
          </ac:spMkLst>
        </pc:spChg>
        <pc:spChg chg="add del mod">
          <ac:chgData name="Sarah Elizabeth Jenna Dayer (2419951)" userId="S::2419951@student.uwtsd.ac.uk::3535d3ca-e368-4ef5-bed2-8e0949dcff3c" providerId="AD" clId="Web-{30B56895-AF56-4694-F648-62ACB2F67A5B}" dt="2025-10-05T19:37:25.969" v="416"/>
          <ac:spMkLst>
            <pc:docMk/>
            <pc:sldMk cId="3007675558" sldId="303"/>
            <ac:spMk id="3" creationId="{5D1CE264-B6DD-C51B-CB6B-B44171A6CA53}"/>
          </ac:spMkLst>
        </pc:spChg>
        <pc:spChg chg="add del">
          <ac:chgData name="Sarah Elizabeth Jenna Dayer (2419951)" userId="S::2419951@student.uwtsd.ac.uk::3535d3ca-e368-4ef5-bed2-8e0949dcff3c" providerId="AD" clId="Web-{30B56895-AF56-4694-F648-62ACB2F67A5B}" dt="2025-10-05T19:35:31.229" v="404"/>
          <ac:spMkLst>
            <pc:docMk/>
            <pc:sldMk cId="3007675558" sldId="303"/>
            <ac:spMk id="33" creationId="{C52ED567-06B3-4107-9773-BBB6BD78673C}"/>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34" creationId="{C52ED567-06B3-4107-9773-BBB6BD78673C}"/>
          </ac:spMkLst>
        </pc:spChg>
        <pc:spChg chg="add del">
          <ac:chgData name="Sarah Elizabeth Jenna Dayer (2419951)" userId="S::2419951@student.uwtsd.ac.uk::3535d3ca-e368-4ef5-bed2-8e0949dcff3c" providerId="AD" clId="Web-{30B56895-AF56-4694-F648-62ACB2F67A5B}" dt="2025-10-05T19:35:31.229" v="404"/>
          <ac:spMkLst>
            <pc:docMk/>
            <pc:sldMk cId="3007675558" sldId="303"/>
            <ac:spMk id="35" creationId="{AF551D8B-3775-4477-88B7-7B7C350D34E4}"/>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36" creationId="{AF551D8B-3775-4477-88B7-7B7C350D34E4}"/>
          </ac:spMkLst>
        </pc:spChg>
        <pc:spChg chg="add del">
          <ac:chgData name="Sarah Elizabeth Jenna Dayer (2419951)" userId="S::2419951@student.uwtsd.ac.uk::3535d3ca-e368-4ef5-bed2-8e0949dcff3c" providerId="AD" clId="Web-{30B56895-AF56-4694-F648-62ACB2F67A5B}" dt="2025-10-05T19:35:31.229" v="404"/>
          <ac:spMkLst>
            <pc:docMk/>
            <pc:sldMk cId="3007675558" sldId="303"/>
            <ac:spMk id="41" creationId="{BB934D2B-85E2-4375-94EE-B66C16BF7999}"/>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42" creationId="{BB934D2B-85E2-4375-94EE-B66C16BF7999}"/>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44" creationId="{9B445E02-D785-4565-B842-9567BBC09508}"/>
          </ac:spMkLst>
        </pc:spChg>
        <pc:spChg chg="add del">
          <ac:chgData name="Sarah Elizabeth Jenna Dayer (2419951)" userId="S::2419951@student.uwtsd.ac.uk::3535d3ca-e368-4ef5-bed2-8e0949dcff3c" providerId="AD" clId="Web-{30B56895-AF56-4694-F648-62ACB2F67A5B}" dt="2025-10-05T19:35:31.229" v="404"/>
          <ac:spMkLst>
            <pc:docMk/>
            <pc:sldMk cId="3007675558" sldId="303"/>
            <ac:spMk id="45" creationId="{2C153736-D102-4F57-9DE7-615AFC02B0AC}"/>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46" creationId="{2C153736-D102-4F57-9DE7-615AFC02B0AC}"/>
          </ac:spMkLst>
        </pc:spChg>
        <pc:spChg chg="add del">
          <ac:chgData name="Sarah Elizabeth Jenna Dayer (2419951)" userId="S::2419951@student.uwtsd.ac.uk::3535d3ca-e368-4ef5-bed2-8e0949dcff3c" providerId="AD" clId="Web-{30B56895-AF56-4694-F648-62ACB2F67A5B}" dt="2025-10-05T19:35:31.229" v="404"/>
          <ac:spMkLst>
            <pc:docMk/>
            <pc:sldMk cId="3007675558" sldId="303"/>
            <ac:spMk id="47" creationId="{BA407A52-66F4-4CDE-A726-FF79F3EC342D}"/>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48" creationId="{BA407A52-66F4-4CDE-A726-FF79F3EC342D}"/>
          </ac:spMkLst>
        </pc:spChg>
        <pc:spChg chg="add del">
          <ac:chgData name="Sarah Elizabeth Jenna Dayer (2419951)" userId="S::2419951@student.uwtsd.ac.uk::3535d3ca-e368-4ef5-bed2-8e0949dcff3c" providerId="AD" clId="Web-{30B56895-AF56-4694-F648-62ACB2F67A5B}" dt="2025-10-05T19:35:31.229" v="404"/>
          <ac:spMkLst>
            <pc:docMk/>
            <pc:sldMk cId="3007675558" sldId="303"/>
            <ac:spMk id="49" creationId="{D28FFB34-4FC3-46F5-B900-D3B774FD0BE6}"/>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50" creationId="{D28FFB34-4FC3-46F5-B900-D3B774FD0BE6}"/>
          </ac:spMkLst>
        </pc:spChg>
        <pc:spChg chg="add del">
          <ac:chgData name="Sarah Elizabeth Jenna Dayer (2419951)" userId="S::2419951@student.uwtsd.ac.uk::3535d3ca-e368-4ef5-bed2-8e0949dcff3c" providerId="AD" clId="Web-{30B56895-AF56-4694-F648-62ACB2F67A5B}" dt="2025-10-05T19:35:31.229" v="404"/>
          <ac:spMkLst>
            <pc:docMk/>
            <pc:sldMk cId="3007675558" sldId="303"/>
            <ac:spMk id="51" creationId="{205F7B13-ACB5-46BE-8070-0431266B183B}"/>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52" creationId="{205F7B13-ACB5-46BE-8070-0431266B183B}"/>
          </ac:spMkLst>
        </pc:spChg>
        <pc:spChg chg="add del">
          <ac:chgData name="Sarah Elizabeth Jenna Dayer (2419951)" userId="S::2419951@student.uwtsd.ac.uk::3535d3ca-e368-4ef5-bed2-8e0949dcff3c" providerId="AD" clId="Web-{30B56895-AF56-4694-F648-62ACB2F67A5B}" dt="2025-10-05T19:35:31.229" v="404"/>
          <ac:spMkLst>
            <pc:docMk/>
            <pc:sldMk cId="3007675558" sldId="303"/>
            <ac:spMk id="53" creationId="{D52A0D23-45DD-4DF4-ADE6-A81F409BB9FB}"/>
          </ac:spMkLst>
        </pc:spChg>
        <pc:spChg chg="add del">
          <ac:chgData name="Sarah Elizabeth Jenna Dayer (2419951)" userId="S::2419951@student.uwtsd.ac.uk::3535d3ca-e368-4ef5-bed2-8e0949dcff3c" providerId="AD" clId="Web-{30B56895-AF56-4694-F648-62ACB2F67A5B}" dt="2025-10-05T19:35:57.511" v="408"/>
          <ac:spMkLst>
            <pc:docMk/>
            <pc:sldMk cId="3007675558" sldId="303"/>
            <ac:spMk id="54" creationId="{D52A0D23-45DD-4DF4-ADE6-A81F409BB9FB}"/>
          </ac:spMkLst>
        </pc:spChg>
        <pc:spChg chg="add del">
          <ac:chgData name="Sarah Elizabeth Jenna Dayer (2419951)" userId="S::2419951@student.uwtsd.ac.uk::3535d3ca-e368-4ef5-bed2-8e0949dcff3c" providerId="AD" clId="Web-{30B56895-AF56-4694-F648-62ACB2F67A5B}" dt="2025-10-05T19:37:25.969" v="416"/>
          <ac:spMkLst>
            <pc:docMk/>
            <pc:sldMk cId="3007675558" sldId="303"/>
            <ac:spMk id="56" creationId="{603AE127-802C-459A-A612-DB85B67F0DC0}"/>
          </ac:spMkLst>
        </pc:spChg>
        <pc:spChg chg="add del">
          <ac:chgData name="Sarah Elizabeth Jenna Dayer (2419951)" userId="S::2419951@student.uwtsd.ac.uk::3535d3ca-e368-4ef5-bed2-8e0949dcff3c" providerId="AD" clId="Web-{30B56895-AF56-4694-F648-62ACB2F67A5B}" dt="2025-10-05T19:37:25.969" v="416"/>
          <ac:spMkLst>
            <pc:docMk/>
            <pc:sldMk cId="3007675558" sldId="303"/>
            <ac:spMk id="57" creationId="{9323D83D-50D6-4040-A58B-FCEA340F886A}"/>
          </ac:spMkLst>
        </pc:spChg>
        <pc:spChg chg="add del">
          <ac:chgData name="Sarah Elizabeth Jenna Dayer (2419951)" userId="S::2419951@student.uwtsd.ac.uk::3535d3ca-e368-4ef5-bed2-8e0949dcff3c" providerId="AD" clId="Web-{30B56895-AF56-4694-F648-62ACB2F67A5B}" dt="2025-10-05T19:37:25.969" v="416"/>
          <ac:spMkLst>
            <pc:docMk/>
            <pc:sldMk cId="3007675558" sldId="303"/>
            <ac:spMk id="59" creationId="{F10FD715-4DCE-4779-B634-EC78315EA213}"/>
          </ac:spMkLst>
        </pc:spChg>
        <pc:spChg chg="add del">
          <ac:chgData name="Sarah Elizabeth Jenna Dayer (2419951)" userId="S::2419951@student.uwtsd.ac.uk::3535d3ca-e368-4ef5-bed2-8e0949dcff3c" providerId="AD" clId="Web-{30B56895-AF56-4694-F648-62ACB2F67A5B}" dt="2025-10-05T19:36:37.920" v="411"/>
          <ac:spMkLst>
            <pc:docMk/>
            <pc:sldMk cId="3007675558" sldId="303"/>
            <ac:spMk id="64" creationId="{A65AC7D1-EAA9-48F5-B509-60A7F50BF703}"/>
          </ac:spMkLst>
        </pc:spChg>
        <pc:spChg chg="add del">
          <ac:chgData name="Sarah Elizabeth Jenna Dayer (2419951)" userId="S::2419951@student.uwtsd.ac.uk::3535d3ca-e368-4ef5-bed2-8e0949dcff3c" providerId="AD" clId="Web-{30B56895-AF56-4694-F648-62ACB2F67A5B}" dt="2025-10-05T19:36:37.920" v="411"/>
          <ac:spMkLst>
            <pc:docMk/>
            <pc:sldMk cId="3007675558" sldId="303"/>
            <ac:spMk id="72" creationId="{7E018740-5C2B-4A41-AC1A-7E68D1EC1954}"/>
          </ac:spMkLst>
        </pc:spChg>
        <pc:spChg chg="add del">
          <ac:chgData name="Sarah Elizabeth Jenna Dayer (2419951)" userId="S::2419951@student.uwtsd.ac.uk::3535d3ca-e368-4ef5-bed2-8e0949dcff3c" providerId="AD" clId="Web-{30B56895-AF56-4694-F648-62ACB2F67A5B}" dt="2025-10-05T19:36:37.920" v="411"/>
          <ac:spMkLst>
            <pc:docMk/>
            <pc:sldMk cId="3007675558" sldId="303"/>
            <ac:spMk id="74" creationId="{166F75A4-C475-4941-8EE2-B80A06A2C1BB}"/>
          </ac:spMkLst>
        </pc:spChg>
        <pc:spChg chg="add del">
          <ac:chgData name="Sarah Elizabeth Jenna Dayer (2419951)" userId="S::2419951@student.uwtsd.ac.uk::3535d3ca-e368-4ef5-bed2-8e0949dcff3c" providerId="AD" clId="Web-{30B56895-AF56-4694-F648-62ACB2F67A5B}" dt="2025-10-05T19:36:37.920" v="411"/>
          <ac:spMkLst>
            <pc:docMk/>
            <pc:sldMk cId="3007675558" sldId="303"/>
            <ac:spMk id="78" creationId="{765800AC-C3B9-498E-87BC-29FAE4C76B21}"/>
          </ac:spMkLst>
        </pc:spChg>
        <pc:spChg chg="add del">
          <ac:chgData name="Sarah Elizabeth Jenna Dayer (2419951)" userId="S::2419951@student.uwtsd.ac.uk::3535d3ca-e368-4ef5-bed2-8e0949dcff3c" providerId="AD" clId="Web-{30B56895-AF56-4694-F648-62ACB2F67A5B}" dt="2025-10-05T19:36:37.920" v="411"/>
          <ac:spMkLst>
            <pc:docMk/>
            <pc:sldMk cId="3007675558" sldId="303"/>
            <ac:spMk id="80" creationId="{1F9D6ACB-2FF4-49F9-978A-E0D5327FC635}"/>
          </ac:spMkLst>
        </pc:spChg>
        <pc:spChg chg="add del">
          <ac:chgData name="Sarah Elizabeth Jenna Dayer (2419951)" userId="S::2419951@student.uwtsd.ac.uk::3535d3ca-e368-4ef5-bed2-8e0949dcff3c" providerId="AD" clId="Web-{30B56895-AF56-4694-F648-62ACB2F67A5B}" dt="2025-10-05T19:36:37.920" v="411"/>
          <ac:spMkLst>
            <pc:docMk/>
            <pc:sldMk cId="3007675558" sldId="303"/>
            <ac:spMk id="82" creationId="{142BFA2A-77A0-4F60-A32A-685681C84889}"/>
          </ac:spMkLst>
        </pc:spChg>
        <pc:spChg chg="add del">
          <ac:chgData name="Sarah Elizabeth Jenna Dayer (2419951)" userId="S::2419951@student.uwtsd.ac.uk::3535d3ca-e368-4ef5-bed2-8e0949dcff3c" providerId="AD" clId="Web-{30B56895-AF56-4694-F648-62ACB2F67A5B}" dt="2025-10-05T19:36:53.155" v="413"/>
          <ac:spMkLst>
            <pc:docMk/>
            <pc:sldMk cId="3007675558" sldId="303"/>
            <ac:spMk id="84" creationId="{8DF4D7F6-81B5-452A-9CE6-76D81F91D41B}"/>
          </ac:spMkLst>
        </pc:spChg>
        <pc:spChg chg="add del">
          <ac:chgData name="Sarah Elizabeth Jenna Dayer (2419951)" userId="S::2419951@student.uwtsd.ac.uk::3535d3ca-e368-4ef5-bed2-8e0949dcff3c" providerId="AD" clId="Web-{30B56895-AF56-4694-F648-62ACB2F67A5B}" dt="2025-10-05T19:36:53.155" v="413"/>
          <ac:spMkLst>
            <pc:docMk/>
            <pc:sldMk cId="3007675558" sldId="303"/>
            <ac:spMk id="85" creationId="{4600514D-20FB-4559-97DC-D1DC39E6C3DE}"/>
          </ac:spMkLst>
        </pc:spChg>
        <pc:spChg chg="add del">
          <ac:chgData name="Sarah Elizabeth Jenna Dayer (2419951)" userId="S::2419951@student.uwtsd.ac.uk::3535d3ca-e368-4ef5-bed2-8e0949dcff3c" providerId="AD" clId="Web-{30B56895-AF56-4694-F648-62ACB2F67A5B}" dt="2025-10-05T19:36:53.155" v="413"/>
          <ac:spMkLst>
            <pc:docMk/>
            <pc:sldMk cId="3007675558" sldId="303"/>
            <ac:spMk id="86" creationId="{266F638A-E405-4AC0-B984-72E5813B0DD1}"/>
          </ac:spMkLst>
        </pc:spChg>
        <pc:spChg chg="add del">
          <ac:chgData name="Sarah Elizabeth Jenna Dayer (2419951)" userId="S::2419951@student.uwtsd.ac.uk::3535d3ca-e368-4ef5-bed2-8e0949dcff3c" providerId="AD" clId="Web-{30B56895-AF56-4694-F648-62ACB2F67A5B}" dt="2025-10-05T19:36:53.155" v="413"/>
          <ac:spMkLst>
            <pc:docMk/>
            <pc:sldMk cId="3007675558" sldId="303"/>
            <ac:spMk id="89" creationId="{27B538D5-95DB-47ED-9CB4-34AE5BF78E6B}"/>
          </ac:spMkLst>
        </pc:spChg>
        <pc:spChg chg="add del">
          <ac:chgData name="Sarah Elizabeth Jenna Dayer (2419951)" userId="S::2419951@student.uwtsd.ac.uk::3535d3ca-e368-4ef5-bed2-8e0949dcff3c" providerId="AD" clId="Web-{30B56895-AF56-4694-F648-62ACB2F67A5B}" dt="2025-10-05T19:37:25.937" v="415"/>
          <ac:spMkLst>
            <pc:docMk/>
            <pc:sldMk cId="3007675558" sldId="303"/>
            <ac:spMk id="91" creationId="{603AE127-802C-459A-A612-DB85B67F0DC0}"/>
          </ac:spMkLst>
        </pc:spChg>
        <pc:spChg chg="add del">
          <ac:chgData name="Sarah Elizabeth Jenna Dayer (2419951)" userId="S::2419951@student.uwtsd.ac.uk::3535d3ca-e368-4ef5-bed2-8e0949dcff3c" providerId="AD" clId="Web-{30B56895-AF56-4694-F648-62ACB2F67A5B}" dt="2025-10-05T19:37:25.937" v="415"/>
          <ac:spMkLst>
            <pc:docMk/>
            <pc:sldMk cId="3007675558" sldId="303"/>
            <ac:spMk id="92" creationId="{9323D83D-50D6-4040-A58B-FCEA340F886A}"/>
          </ac:spMkLst>
        </pc:spChg>
        <pc:spChg chg="add del">
          <ac:chgData name="Sarah Elizabeth Jenna Dayer (2419951)" userId="S::2419951@student.uwtsd.ac.uk::3535d3ca-e368-4ef5-bed2-8e0949dcff3c" providerId="AD" clId="Web-{30B56895-AF56-4694-F648-62ACB2F67A5B}" dt="2025-10-05T19:37:25.937" v="415"/>
          <ac:spMkLst>
            <pc:docMk/>
            <pc:sldMk cId="3007675558" sldId="303"/>
            <ac:spMk id="94" creationId="{F10FD715-4DCE-4779-B634-EC78315EA213}"/>
          </ac:spMkLst>
        </pc:spChg>
        <pc:spChg chg="add del">
          <ac:chgData name="Sarah Elizabeth Jenna Dayer (2419951)" userId="S::2419951@student.uwtsd.ac.uk::3535d3ca-e368-4ef5-bed2-8e0949dcff3c" providerId="AD" clId="Web-{30B56895-AF56-4694-F648-62ACB2F67A5B}" dt="2025-10-05T19:39:33.364" v="420"/>
          <ac:spMkLst>
            <pc:docMk/>
            <pc:sldMk cId="3007675558" sldId="303"/>
            <ac:spMk id="96" creationId="{C52ED567-06B3-4107-9773-BBB6BD78673C}"/>
          </ac:spMkLst>
        </pc:spChg>
        <pc:spChg chg="add del mod ord">
          <ac:chgData name="Sarah Elizabeth Jenna Dayer (2419951)" userId="S::2419951@student.uwtsd.ac.uk::3535d3ca-e368-4ef5-bed2-8e0949dcff3c" providerId="AD" clId="Web-{30B56895-AF56-4694-F648-62ACB2F67A5B}" dt="2025-10-05T19:39:49.661" v="423"/>
          <ac:spMkLst>
            <pc:docMk/>
            <pc:sldMk cId="3007675558" sldId="303"/>
            <ac:spMk id="97" creationId="{5D1CE264-B6DD-C51B-CB6B-B44171A6CA53}"/>
          </ac:spMkLst>
        </pc:spChg>
        <pc:spChg chg="add del">
          <ac:chgData name="Sarah Elizabeth Jenna Dayer (2419951)" userId="S::2419951@student.uwtsd.ac.uk::3535d3ca-e368-4ef5-bed2-8e0949dcff3c" providerId="AD" clId="Web-{30B56895-AF56-4694-F648-62ACB2F67A5B}" dt="2025-10-05T19:39:49.646" v="422"/>
          <ac:spMkLst>
            <pc:docMk/>
            <pc:sldMk cId="3007675558" sldId="303"/>
            <ac:spMk id="98" creationId="{AF551D8B-3775-4477-88B7-7B7C350D34E4}"/>
          </ac:spMkLst>
        </pc:spChg>
        <pc:spChg chg="add del">
          <ac:chgData name="Sarah Elizabeth Jenna Dayer (2419951)" userId="S::2419951@student.uwtsd.ac.uk::3535d3ca-e368-4ef5-bed2-8e0949dcff3c" providerId="AD" clId="Web-{30B56895-AF56-4694-F648-62ACB2F67A5B}" dt="2025-10-05T19:39:33.364" v="420"/>
          <ac:spMkLst>
            <pc:docMk/>
            <pc:sldMk cId="3007675558" sldId="303"/>
            <ac:spMk id="101" creationId="{BB934D2B-85E2-4375-94EE-B66C16BF7999}"/>
          </ac:spMkLst>
        </pc:spChg>
        <pc:spChg chg="add del">
          <ac:chgData name="Sarah Elizabeth Jenna Dayer (2419951)" userId="S::2419951@student.uwtsd.ac.uk::3535d3ca-e368-4ef5-bed2-8e0949dcff3c" providerId="AD" clId="Web-{30B56895-AF56-4694-F648-62ACB2F67A5B}" dt="2025-10-05T19:39:49.661" v="423"/>
          <ac:spMkLst>
            <pc:docMk/>
            <pc:sldMk cId="3007675558" sldId="303"/>
            <ac:spMk id="102" creationId="{9B445E02-D785-4565-B842-9567BBC09508}"/>
          </ac:spMkLst>
        </pc:spChg>
        <pc:spChg chg="add del">
          <ac:chgData name="Sarah Elizabeth Jenna Dayer (2419951)" userId="S::2419951@student.uwtsd.ac.uk::3535d3ca-e368-4ef5-bed2-8e0949dcff3c" providerId="AD" clId="Web-{30B56895-AF56-4694-F648-62ACB2F67A5B}" dt="2025-10-05T19:39:49.661" v="423"/>
          <ac:spMkLst>
            <pc:docMk/>
            <pc:sldMk cId="3007675558" sldId="303"/>
            <ac:spMk id="103" creationId="{2C153736-D102-4F57-9DE7-615AFC02B0AC}"/>
          </ac:spMkLst>
        </pc:spChg>
        <pc:spChg chg="add del">
          <ac:chgData name="Sarah Elizabeth Jenna Dayer (2419951)" userId="S::2419951@student.uwtsd.ac.uk::3535d3ca-e368-4ef5-bed2-8e0949dcff3c" providerId="AD" clId="Web-{30B56895-AF56-4694-F648-62ACB2F67A5B}" dt="2025-10-05T19:39:49.661" v="423"/>
          <ac:spMkLst>
            <pc:docMk/>
            <pc:sldMk cId="3007675558" sldId="303"/>
            <ac:spMk id="105" creationId="{D28FFB34-4FC3-46F5-B900-D3B774FD0BE6}"/>
          </ac:spMkLst>
        </pc:spChg>
        <pc:spChg chg="add del">
          <ac:chgData name="Sarah Elizabeth Jenna Dayer (2419951)" userId="S::2419951@student.uwtsd.ac.uk::3535d3ca-e368-4ef5-bed2-8e0949dcff3c" providerId="AD" clId="Web-{30B56895-AF56-4694-F648-62ACB2F67A5B}" dt="2025-10-05T19:39:49.661" v="423"/>
          <ac:spMkLst>
            <pc:docMk/>
            <pc:sldMk cId="3007675558" sldId="303"/>
            <ac:spMk id="106" creationId="{205F7B13-ACB5-46BE-8070-0431266B183B}"/>
          </ac:spMkLst>
        </pc:spChg>
        <pc:spChg chg="add del">
          <ac:chgData name="Sarah Elizabeth Jenna Dayer (2419951)" userId="S::2419951@student.uwtsd.ac.uk::3535d3ca-e368-4ef5-bed2-8e0949dcff3c" providerId="AD" clId="Web-{30B56895-AF56-4694-F648-62ACB2F67A5B}" dt="2025-10-05T19:39:49.661" v="423"/>
          <ac:spMkLst>
            <pc:docMk/>
            <pc:sldMk cId="3007675558" sldId="303"/>
            <ac:spMk id="107" creationId="{D52A0D23-45DD-4DF4-ADE6-A81F409BB9FB}"/>
          </ac:spMkLst>
        </pc:spChg>
        <pc:spChg chg="add del">
          <ac:chgData name="Sarah Elizabeth Jenna Dayer (2419951)" userId="S::2419951@student.uwtsd.ac.uk::3535d3ca-e368-4ef5-bed2-8e0949dcff3c" providerId="AD" clId="Web-{30B56895-AF56-4694-F648-62ACB2F67A5B}" dt="2025-10-05T19:39:18.254" v="418"/>
          <ac:spMkLst>
            <pc:docMk/>
            <pc:sldMk cId="3007675558" sldId="303"/>
            <ac:spMk id="114" creationId="{C2C29CB1-9F74-4879-A6AF-AEA67B6F1F4D}"/>
          </ac:spMkLst>
        </pc:spChg>
        <pc:spChg chg="add del">
          <ac:chgData name="Sarah Elizabeth Jenna Dayer (2419951)" userId="S::2419951@student.uwtsd.ac.uk::3535d3ca-e368-4ef5-bed2-8e0949dcff3c" providerId="AD" clId="Web-{30B56895-AF56-4694-F648-62ACB2F67A5B}" dt="2025-10-05T19:39:18.254" v="418"/>
          <ac:spMkLst>
            <pc:docMk/>
            <pc:sldMk cId="3007675558" sldId="303"/>
            <ac:spMk id="116" creationId="{7E2C7115-5336-410C-AD71-0F0952A2E5A7}"/>
          </ac:spMkLst>
        </pc:spChg>
        <pc:spChg chg="add del">
          <ac:chgData name="Sarah Elizabeth Jenna Dayer (2419951)" userId="S::2419951@student.uwtsd.ac.uk::3535d3ca-e368-4ef5-bed2-8e0949dcff3c" providerId="AD" clId="Web-{30B56895-AF56-4694-F648-62ACB2F67A5B}" dt="2025-10-05T19:39:33.364" v="420"/>
          <ac:spMkLst>
            <pc:docMk/>
            <pc:sldMk cId="3007675558" sldId="303"/>
            <ac:spMk id="119" creationId="{8DF4D7F6-81B5-452A-9CE6-76D81F91D41B}"/>
          </ac:spMkLst>
        </pc:spChg>
        <pc:spChg chg="add del">
          <ac:chgData name="Sarah Elizabeth Jenna Dayer (2419951)" userId="S::2419951@student.uwtsd.ac.uk::3535d3ca-e368-4ef5-bed2-8e0949dcff3c" providerId="AD" clId="Web-{30B56895-AF56-4694-F648-62ACB2F67A5B}" dt="2025-10-05T19:39:33.364" v="420"/>
          <ac:spMkLst>
            <pc:docMk/>
            <pc:sldMk cId="3007675558" sldId="303"/>
            <ac:spMk id="121" creationId="{4600514D-20FB-4559-97DC-D1DC39E6C3DE}"/>
          </ac:spMkLst>
        </pc:spChg>
        <pc:spChg chg="add del">
          <ac:chgData name="Sarah Elizabeth Jenna Dayer (2419951)" userId="S::2419951@student.uwtsd.ac.uk::3535d3ca-e368-4ef5-bed2-8e0949dcff3c" providerId="AD" clId="Web-{30B56895-AF56-4694-F648-62ACB2F67A5B}" dt="2025-10-05T19:39:49.646" v="422"/>
          <ac:spMkLst>
            <pc:docMk/>
            <pc:sldMk cId="3007675558" sldId="303"/>
            <ac:spMk id="125" creationId="{C52ED567-06B3-4107-9773-BBB6BD78673C}"/>
          </ac:spMkLst>
        </pc:spChg>
        <pc:spChg chg="add del">
          <ac:chgData name="Sarah Elizabeth Jenna Dayer (2419951)" userId="S::2419951@student.uwtsd.ac.uk::3535d3ca-e368-4ef5-bed2-8e0949dcff3c" providerId="AD" clId="Web-{30B56895-AF56-4694-F648-62ACB2F67A5B}" dt="2025-10-05T19:39:49.646" v="422"/>
          <ac:spMkLst>
            <pc:docMk/>
            <pc:sldMk cId="3007675558" sldId="303"/>
            <ac:spMk id="126" creationId="{AF551D8B-3775-4477-88B7-7B7C350D34E4}"/>
          </ac:spMkLst>
        </pc:spChg>
        <pc:spChg chg="add del">
          <ac:chgData name="Sarah Elizabeth Jenna Dayer (2419951)" userId="S::2419951@student.uwtsd.ac.uk::3535d3ca-e368-4ef5-bed2-8e0949dcff3c" providerId="AD" clId="Web-{30B56895-AF56-4694-F648-62ACB2F67A5B}" dt="2025-10-05T19:39:49.646" v="422"/>
          <ac:spMkLst>
            <pc:docMk/>
            <pc:sldMk cId="3007675558" sldId="303"/>
            <ac:spMk id="129" creationId="{BB934D2B-85E2-4375-94EE-B66C16BF7999}"/>
          </ac:spMkLst>
        </pc:spChg>
        <pc:spChg chg="add del">
          <ac:chgData name="Sarah Elizabeth Jenna Dayer (2419951)" userId="S::2419951@student.uwtsd.ac.uk::3535d3ca-e368-4ef5-bed2-8e0949dcff3c" providerId="AD" clId="Web-{30B56895-AF56-4694-F648-62ACB2F67A5B}" dt="2025-10-05T19:39:49.646" v="422"/>
          <ac:spMkLst>
            <pc:docMk/>
            <pc:sldMk cId="3007675558" sldId="303"/>
            <ac:spMk id="131" creationId="{2C153736-D102-4F57-9DE7-615AFC02B0AC}"/>
          </ac:spMkLst>
        </pc:spChg>
        <pc:spChg chg="add del">
          <ac:chgData name="Sarah Elizabeth Jenna Dayer (2419951)" userId="S::2419951@student.uwtsd.ac.uk::3535d3ca-e368-4ef5-bed2-8e0949dcff3c" providerId="AD" clId="Web-{30B56895-AF56-4694-F648-62ACB2F67A5B}" dt="2025-10-05T19:39:49.646" v="422"/>
          <ac:spMkLst>
            <pc:docMk/>
            <pc:sldMk cId="3007675558" sldId="303"/>
            <ac:spMk id="132" creationId="{BA407A52-66F4-4CDE-A726-FF79F3EC342D}"/>
          </ac:spMkLst>
        </pc:spChg>
        <pc:spChg chg="add del">
          <ac:chgData name="Sarah Elizabeth Jenna Dayer (2419951)" userId="S::2419951@student.uwtsd.ac.uk::3535d3ca-e368-4ef5-bed2-8e0949dcff3c" providerId="AD" clId="Web-{30B56895-AF56-4694-F648-62ACB2F67A5B}" dt="2025-10-05T19:39:49.646" v="422"/>
          <ac:spMkLst>
            <pc:docMk/>
            <pc:sldMk cId="3007675558" sldId="303"/>
            <ac:spMk id="133" creationId="{D28FFB34-4FC3-46F5-B900-D3B774FD0BE6}"/>
          </ac:spMkLst>
        </pc:spChg>
        <pc:spChg chg="add del">
          <ac:chgData name="Sarah Elizabeth Jenna Dayer (2419951)" userId="S::2419951@student.uwtsd.ac.uk::3535d3ca-e368-4ef5-bed2-8e0949dcff3c" providerId="AD" clId="Web-{30B56895-AF56-4694-F648-62ACB2F67A5B}" dt="2025-10-05T19:40:17.584" v="425"/>
          <ac:spMkLst>
            <pc:docMk/>
            <pc:sldMk cId="3007675558" sldId="303"/>
            <ac:spMk id="137" creationId="{E80B86A7-A1EC-475B-9166-88902B033A38}"/>
          </ac:spMkLst>
        </pc:spChg>
        <pc:spChg chg="add del">
          <ac:chgData name="Sarah Elizabeth Jenna Dayer (2419951)" userId="S::2419951@student.uwtsd.ac.uk::3535d3ca-e368-4ef5-bed2-8e0949dcff3c" providerId="AD" clId="Web-{30B56895-AF56-4694-F648-62ACB2F67A5B}" dt="2025-10-05T19:40:17.584" v="425"/>
          <ac:spMkLst>
            <pc:docMk/>
            <pc:sldMk cId="3007675558" sldId="303"/>
            <ac:spMk id="138" creationId="{C2C29CB1-9F74-4879-A6AF-AEA67B6F1F4D}"/>
          </ac:spMkLst>
        </pc:spChg>
        <pc:spChg chg="add mod">
          <ac:chgData name="Sarah Elizabeth Jenna Dayer (2419951)" userId="S::2419951@student.uwtsd.ac.uk::3535d3ca-e368-4ef5-bed2-8e0949dcff3c" providerId="AD" clId="Web-{30B56895-AF56-4694-F648-62ACB2F67A5B}" dt="2025-10-05T19:43:23.918" v="517" actId="20577"/>
          <ac:spMkLst>
            <pc:docMk/>
            <pc:sldMk cId="3007675558" sldId="303"/>
            <ac:spMk id="139" creationId="{5D1CE264-B6DD-C51B-CB6B-B44171A6CA53}"/>
          </ac:spMkLst>
        </pc:spChg>
        <pc:spChg chg="add del">
          <ac:chgData name="Sarah Elizabeth Jenna Dayer (2419951)" userId="S::2419951@student.uwtsd.ac.uk::3535d3ca-e368-4ef5-bed2-8e0949dcff3c" providerId="AD" clId="Web-{30B56895-AF56-4694-F648-62ACB2F67A5B}" dt="2025-10-05T19:40:17.584" v="425"/>
          <ac:spMkLst>
            <pc:docMk/>
            <pc:sldMk cId="3007675558" sldId="303"/>
            <ac:spMk id="140" creationId="{7E2C7115-5336-410C-AD71-0F0952A2E5A7}"/>
          </ac:spMkLst>
        </pc:spChg>
        <pc:spChg chg="add">
          <ac:chgData name="Sarah Elizabeth Jenna Dayer (2419951)" userId="S::2419951@student.uwtsd.ac.uk::3535d3ca-e368-4ef5-bed2-8e0949dcff3c" providerId="AD" clId="Web-{30B56895-AF56-4694-F648-62ACB2F67A5B}" dt="2025-10-05T19:40:17.584" v="425"/>
          <ac:spMkLst>
            <pc:docMk/>
            <pc:sldMk cId="3007675558" sldId="303"/>
            <ac:spMk id="145" creationId="{C52ED567-06B3-4107-9773-BBB6BD78673C}"/>
          </ac:spMkLst>
        </pc:spChg>
        <pc:spChg chg="add">
          <ac:chgData name="Sarah Elizabeth Jenna Dayer (2419951)" userId="S::2419951@student.uwtsd.ac.uk::3535d3ca-e368-4ef5-bed2-8e0949dcff3c" providerId="AD" clId="Web-{30B56895-AF56-4694-F648-62ACB2F67A5B}" dt="2025-10-05T19:40:17.584" v="425"/>
          <ac:spMkLst>
            <pc:docMk/>
            <pc:sldMk cId="3007675558" sldId="303"/>
            <ac:spMk id="153" creationId="{BB934D2B-85E2-4375-94EE-B66C16BF7999}"/>
          </ac:spMkLst>
        </pc:spChg>
        <pc:spChg chg="add">
          <ac:chgData name="Sarah Elizabeth Jenna Dayer (2419951)" userId="S::2419951@student.uwtsd.ac.uk::3535d3ca-e368-4ef5-bed2-8e0949dcff3c" providerId="AD" clId="Web-{30B56895-AF56-4694-F648-62ACB2F67A5B}" dt="2025-10-05T19:40:17.584" v="425"/>
          <ac:spMkLst>
            <pc:docMk/>
            <pc:sldMk cId="3007675558" sldId="303"/>
            <ac:spMk id="157" creationId="{2C153736-D102-4F57-9DE7-615AFC02B0AC}"/>
          </ac:spMkLst>
        </pc:spChg>
        <pc:spChg chg="add">
          <ac:chgData name="Sarah Elizabeth Jenna Dayer (2419951)" userId="S::2419951@student.uwtsd.ac.uk::3535d3ca-e368-4ef5-bed2-8e0949dcff3c" providerId="AD" clId="Web-{30B56895-AF56-4694-F648-62ACB2F67A5B}" dt="2025-10-05T19:40:17.584" v="425"/>
          <ac:spMkLst>
            <pc:docMk/>
            <pc:sldMk cId="3007675558" sldId="303"/>
            <ac:spMk id="161" creationId="{D28FFB34-4FC3-46F5-B900-D3B774FD0BE6}"/>
          </ac:spMkLst>
        </pc:spChg>
        <pc:spChg chg="add">
          <ac:chgData name="Sarah Elizabeth Jenna Dayer (2419951)" userId="S::2419951@student.uwtsd.ac.uk::3535d3ca-e368-4ef5-bed2-8e0949dcff3c" providerId="AD" clId="Web-{30B56895-AF56-4694-F648-62ACB2F67A5B}" dt="2025-10-05T19:40:17.584" v="425"/>
          <ac:spMkLst>
            <pc:docMk/>
            <pc:sldMk cId="3007675558" sldId="303"/>
            <ac:spMk id="163" creationId="{205F7B13-ACB5-46BE-8070-0431266B183B}"/>
          </ac:spMkLst>
        </pc:spChg>
        <pc:spChg chg="add">
          <ac:chgData name="Sarah Elizabeth Jenna Dayer (2419951)" userId="S::2419951@student.uwtsd.ac.uk::3535d3ca-e368-4ef5-bed2-8e0949dcff3c" providerId="AD" clId="Web-{30B56895-AF56-4694-F648-62ACB2F67A5B}" dt="2025-10-05T19:40:17.584" v="425"/>
          <ac:spMkLst>
            <pc:docMk/>
            <pc:sldMk cId="3007675558" sldId="303"/>
            <ac:spMk id="165" creationId="{D52A0D23-45DD-4DF4-ADE6-A81F409BB9FB}"/>
          </ac:spMkLst>
        </pc:spChg>
        <pc:graphicFrameChg chg="add del">
          <ac:chgData name="Sarah Elizabeth Jenna Dayer (2419951)" userId="S::2419951@student.uwtsd.ac.uk::3535d3ca-e368-4ef5-bed2-8e0949dcff3c" providerId="AD" clId="Web-{30B56895-AF56-4694-F648-62ACB2F67A5B}" dt="2025-10-05T19:37:25.937" v="415"/>
          <ac:graphicFrameMkLst>
            <pc:docMk/>
            <pc:sldMk cId="3007675558" sldId="303"/>
            <ac:graphicFrameMk id="61" creationId="{DE4721D9-DF8A-EAE4-0CBE-8AA230E92CEE}"/>
          </ac:graphicFrameMkLst>
        </pc:graphicFrameChg>
        <pc:picChg chg="add del">
          <ac:chgData name="Sarah Elizabeth Jenna Dayer (2419951)" userId="S::2419951@student.uwtsd.ac.uk::3535d3ca-e368-4ef5-bed2-8e0949dcff3c" providerId="AD" clId="Web-{30B56895-AF56-4694-F648-62ACB2F67A5B}" dt="2025-10-05T19:35:35.854" v="406"/>
          <ac:picMkLst>
            <pc:docMk/>
            <pc:sldMk cId="3007675558" sldId="303"/>
            <ac:picMk id="32" creationId="{08F3720B-9DC3-FA93-61D3-15873230EF2D}"/>
          </ac:picMkLst>
        </pc:picChg>
        <pc:cxnChg chg="add del">
          <ac:chgData name="Sarah Elizabeth Jenna Dayer (2419951)" userId="S::2419951@student.uwtsd.ac.uk::3535d3ca-e368-4ef5-bed2-8e0949dcff3c" providerId="AD" clId="Web-{30B56895-AF56-4694-F648-62ACB2F67A5B}" dt="2025-10-05T19:35:57.527" v="409"/>
          <ac:cxnSpMkLst>
            <pc:docMk/>
            <pc:sldMk cId="3007675558" sldId="303"/>
            <ac:cxnSpMk id="28" creationId="{0B5F7E3B-C5F1-40E0-A491-558BAFBC1127}"/>
          </ac:cxnSpMkLst>
        </pc:cxnChg>
        <pc:cxnChg chg="add del">
          <ac:chgData name="Sarah Elizabeth Jenna Dayer (2419951)" userId="S::2419951@student.uwtsd.ac.uk::3535d3ca-e368-4ef5-bed2-8e0949dcff3c" providerId="AD" clId="Web-{30B56895-AF56-4694-F648-62ACB2F67A5B}" dt="2025-10-05T19:37:25.937" v="415"/>
          <ac:cxnSpMkLst>
            <pc:docMk/>
            <pc:sldMk cId="3007675558" sldId="303"/>
            <ac:cxnSpMk id="58" creationId="{1A1FE6BB-DFB2-4080-9B5E-076EF5DDE67B}"/>
          </ac:cxnSpMkLst>
        </pc:cxnChg>
        <pc:cxnChg chg="add del">
          <ac:chgData name="Sarah Elizabeth Jenna Dayer (2419951)" userId="S::2419951@student.uwtsd.ac.uk::3535d3ca-e368-4ef5-bed2-8e0949dcff3c" providerId="AD" clId="Web-{30B56895-AF56-4694-F648-62ACB2F67A5B}" dt="2025-10-05T19:37:25.937" v="415"/>
          <ac:cxnSpMkLst>
            <pc:docMk/>
            <pc:sldMk cId="3007675558" sldId="303"/>
            <ac:cxnSpMk id="93" creationId="{1A1FE6BB-DFB2-4080-9B5E-076EF5DDE67B}"/>
          </ac:cxnSpMkLst>
        </pc:cxnChg>
      </pc:sldChg>
    </pc:docChg>
  </pc:docChgLst>
  <pc:docChgLst>
    <pc:chgData name="Sarah Elizabeth Jenna Dayer (2419951)" userId="S::2419951@student.uwtsd.ac.uk::3535d3ca-e368-4ef5-bed2-8e0949dcff3c" providerId="AD" clId="Web-{460A4994-666D-0FA9-5F1A-D046934576A6}"/>
    <pc:docChg chg="modSld">
      <pc:chgData name="Sarah Elizabeth Jenna Dayer (2419951)" userId="S::2419951@student.uwtsd.ac.uk::3535d3ca-e368-4ef5-bed2-8e0949dcff3c" providerId="AD" clId="Web-{460A4994-666D-0FA9-5F1A-D046934576A6}" dt="2025-09-15T10:06:45.320" v="5" actId="14100"/>
      <pc:docMkLst>
        <pc:docMk/>
      </pc:docMkLst>
    </pc:docChg>
  </pc:docChgLst>
  <pc:docChgLst>
    <pc:chgData name="Sarah Elizabeth Jenna Dayer (2419951)" userId="S::2419951@student.uwtsd.ac.uk::3535d3ca-e368-4ef5-bed2-8e0949dcff3c" providerId="AD" clId="Web-{2A101EBB-BAC2-0F6B-DCAF-F3AB45C284BE}"/>
    <pc:docChg chg="addSld delSld modSld modSection">
      <pc:chgData name="Sarah Elizabeth Jenna Dayer (2419951)" userId="S::2419951@student.uwtsd.ac.uk::3535d3ca-e368-4ef5-bed2-8e0949dcff3c" providerId="AD" clId="Web-{2A101EBB-BAC2-0F6B-DCAF-F3AB45C284BE}" dt="2025-09-16T21:02:39.911" v="25"/>
      <pc:docMkLst>
        <pc:docMk/>
      </pc:docMkLst>
      <pc:sldChg chg="addSp delSp modSp mod setBg">
        <pc:chgData name="Sarah Elizabeth Jenna Dayer (2419951)" userId="S::2419951@student.uwtsd.ac.uk::3535d3ca-e368-4ef5-bed2-8e0949dcff3c" providerId="AD" clId="Web-{2A101EBB-BAC2-0F6B-DCAF-F3AB45C284BE}" dt="2025-09-16T20:58:31.060" v="5"/>
        <pc:sldMkLst>
          <pc:docMk/>
          <pc:sldMk cId="3104044860" sldId="266"/>
        </pc:sldMkLst>
        <pc:spChg chg="add">
          <ac:chgData name="Sarah Elizabeth Jenna Dayer (2419951)" userId="S::2419951@student.uwtsd.ac.uk::3535d3ca-e368-4ef5-bed2-8e0949dcff3c" providerId="AD" clId="Web-{2A101EBB-BAC2-0F6B-DCAF-F3AB45C284BE}" dt="2025-09-16T20:58:31.060" v="5"/>
          <ac:spMkLst>
            <pc:docMk/>
            <pc:sldMk cId="3104044860" sldId="266"/>
            <ac:spMk id="21" creationId="{41DC778F-EF1A-4C1B-B1AD-BA37A74E5DD7}"/>
          </ac:spMkLst>
        </pc:spChg>
        <pc:spChg chg="add">
          <ac:chgData name="Sarah Elizabeth Jenna Dayer (2419951)" userId="S::2419951@student.uwtsd.ac.uk::3535d3ca-e368-4ef5-bed2-8e0949dcff3c" providerId="AD" clId="Web-{2A101EBB-BAC2-0F6B-DCAF-F3AB45C284BE}" dt="2025-09-16T20:58:31.060" v="5"/>
          <ac:spMkLst>
            <pc:docMk/>
            <pc:sldMk cId="3104044860" sldId="266"/>
            <ac:spMk id="23" creationId="{613FCDB4-670C-4568-96EE-093382A9E682}"/>
          </ac:spMkLst>
        </pc:spChg>
        <pc:grpChg chg="add">
          <ac:chgData name="Sarah Elizabeth Jenna Dayer (2419951)" userId="S::2419951@student.uwtsd.ac.uk::3535d3ca-e368-4ef5-bed2-8e0949dcff3c" providerId="AD" clId="Web-{2A101EBB-BAC2-0F6B-DCAF-F3AB45C284BE}" dt="2025-09-16T20:58:31.060" v="5"/>
          <ac:grpSpMkLst>
            <pc:docMk/>
            <pc:sldMk cId="3104044860" sldId="266"/>
            <ac:grpSpMk id="9" creationId="{1E721C1C-25F9-4317-B872-2444BC5A8F88}"/>
          </ac:grpSpMkLst>
        </pc:grpChg>
        <pc:picChg chg="mod">
          <ac:chgData name="Sarah Elizabeth Jenna Dayer (2419951)" userId="S::2419951@student.uwtsd.ac.uk::3535d3ca-e368-4ef5-bed2-8e0949dcff3c" providerId="AD" clId="Web-{2A101EBB-BAC2-0F6B-DCAF-F3AB45C284BE}" dt="2025-09-16T20:58:31.060" v="5"/>
          <ac:picMkLst>
            <pc:docMk/>
            <pc:sldMk cId="3104044860" sldId="266"/>
            <ac:picMk id="4" creationId="{80531656-5857-D56C-D1C0-2878B1C7344F}"/>
          </ac:picMkLst>
        </pc:picChg>
      </pc:sldChg>
      <pc:sldChg chg="addSp modSp mod setBg">
        <pc:chgData name="Sarah Elizabeth Jenna Dayer (2419951)" userId="S::2419951@student.uwtsd.ac.uk::3535d3ca-e368-4ef5-bed2-8e0949dcff3c" providerId="AD" clId="Web-{2A101EBB-BAC2-0F6B-DCAF-F3AB45C284BE}" dt="2025-09-16T20:58:50.310" v="6"/>
        <pc:sldMkLst>
          <pc:docMk/>
          <pc:sldMk cId="3586161076" sldId="272"/>
        </pc:sldMkLst>
        <pc:spChg chg="mod">
          <ac:chgData name="Sarah Elizabeth Jenna Dayer (2419951)" userId="S::2419951@student.uwtsd.ac.uk::3535d3ca-e368-4ef5-bed2-8e0949dcff3c" providerId="AD" clId="Web-{2A101EBB-BAC2-0F6B-DCAF-F3AB45C284BE}" dt="2025-09-16T20:58:50.310" v="6"/>
          <ac:spMkLst>
            <pc:docMk/>
            <pc:sldMk cId="3586161076" sldId="272"/>
            <ac:spMk id="2" creationId="{5B66CE60-711A-3DD0-F850-5F4599C8CEB1}"/>
          </ac:spMkLst>
        </pc:spChg>
        <pc:spChg chg="mod">
          <ac:chgData name="Sarah Elizabeth Jenna Dayer (2419951)" userId="S::2419951@student.uwtsd.ac.uk::3535d3ca-e368-4ef5-bed2-8e0949dcff3c" providerId="AD" clId="Web-{2A101EBB-BAC2-0F6B-DCAF-F3AB45C284BE}" dt="2025-09-16T20:58:50.310" v="6"/>
          <ac:spMkLst>
            <pc:docMk/>
            <pc:sldMk cId="3586161076" sldId="272"/>
            <ac:spMk id="3" creationId="{AF8D4A97-0E69-8000-9C3A-3ACD92413270}"/>
          </ac:spMkLst>
        </pc:spChg>
        <pc:picChg chg="add">
          <ac:chgData name="Sarah Elizabeth Jenna Dayer (2419951)" userId="S::2419951@student.uwtsd.ac.uk::3535d3ca-e368-4ef5-bed2-8e0949dcff3c" providerId="AD" clId="Web-{2A101EBB-BAC2-0F6B-DCAF-F3AB45C284BE}" dt="2025-09-16T20:58:50.310" v="6"/>
          <ac:picMkLst>
            <pc:docMk/>
            <pc:sldMk cId="3586161076" sldId="272"/>
            <ac:picMk id="5" creationId="{DCC562A3-4F72-3E04-C421-E5FBD8647F67}"/>
          </ac:picMkLst>
        </pc:picChg>
      </pc:sldChg>
      <pc:sldChg chg="addSp modSp mod setBg">
        <pc:chgData name="Sarah Elizabeth Jenna Dayer (2419951)" userId="S::2419951@student.uwtsd.ac.uk::3535d3ca-e368-4ef5-bed2-8e0949dcff3c" providerId="AD" clId="Web-{2A101EBB-BAC2-0F6B-DCAF-F3AB45C284BE}" dt="2025-09-16T20:59:23.545" v="7"/>
        <pc:sldMkLst>
          <pc:docMk/>
          <pc:sldMk cId="638159445" sldId="273"/>
        </pc:sldMkLst>
        <pc:spChg chg="mod">
          <ac:chgData name="Sarah Elizabeth Jenna Dayer (2419951)" userId="S::2419951@student.uwtsd.ac.uk::3535d3ca-e368-4ef5-bed2-8e0949dcff3c" providerId="AD" clId="Web-{2A101EBB-BAC2-0F6B-DCAF-F3AB45C284BE}" dt="2025-09-16T20:59:23.545" v="7"/>
          <ac:spMkLst>
            <pc:docMk/>
            <pc:sldMk cId="638159445" sldId="273"/>
            <ac:spMk id="2" creationId="{4DD9EC82-4AA1-4091-4AD8-97F5274A91FE}"/>
          </ac:spMkLst>
        </pc:spChg>
        <pc:spChg chg="mod">
          <ac:chgData name="Sarah Elizabeth Jenna Dayer (2419951)" userId="S::2419951@student.uwtsd.ac.uk::3535d3ca-e368-4ef5-bed2-8e0949dcff3c" providerId="AD" clId="Web-{2A101EBB-BAC2-0F6B-DCAF-F3AB45C284BE}" dt="2025-09-16T20:59:23.545" v="7"/>
          <ac:spMkLst>
            <pc:docMk/>
            <pc:sldMk cId="638159445" sldId="273"/>
            <ac:spMk id="3" creationId="{00ACE0A5-00A1-6154-38B0-1873722EEF6A}"/>
          </ac:spMkLst>
        </pc:spChg>
      </pc:sldChg>
      <pc:sldChg chg="addSp modSp mod setBg">
        <pc:chgData name="Sarah Elizabeth Jenna Dayer (2419951)" userId="S::2419951@student.uwtsd.ac.uk::3535d3ca-e368-4ef5-bed2-8e0949dcff3c" providerId="AD" clId="Web-{2A101EBB-BAC2-0F6B-DCAF-F3AB45C284BE}" dt="2025-09-16T20:59:53.111" v="8"/>
        <pc:sldMkLst>
          <pc:docMk/>
          <pc:sldMk cId="2663774614" sldId="275"/>
        </pc:sldMkLst>
        <pc:spChg chg="mod">
          <ac:chgData name="Sarah Elizabeth Jenna Dayer (2419951)" userId="S::2419951@student.uwtsd.ac.uk::3535d3ca-e368-4ef5-bed2-8e0949dcff3c" providerId="AD" clId="Web-{2A101EBB-BAC2-0F6B-DCAF-F3AB45C284BE}" dt="2025-09-16T20:59:53.111" v="8"/>
          <ac:spMkLst>
            <pc:docMk/>
            <pc:sldMk cId="2663774614" sldId="275"/>
            <ac:spMk id="2" creationId="{23620D67-9232-9CAE-775F-5AEC76180FF8}"/>
          </ac:spMkLst>
        </pc:spChg>
        <pc:spChg chg="mod">
          <ac:chgData name="Sarah Elizabeth Jenna Dayer (2419951)" userId="S::2419951@student.uwtsd.ac.uk::3535d3ca-e368-4ef5-bed2-8e0949dcff3c" providerId="AD" clId="Web-{2A101EBB-BAC2-0F6B-DCAF-F3AB45C284BE}" dt="2025-09-16T20:59:53.111" v="8"/>
          <ac:spMkLst>
            <pc:docMk/>
            <pc:sldMk cId="2663774614" sldId="275"/>
            <ac:spMk id="3" creationId="{FA594121-5B51-2E6E-B4AD-FBBBAD42914E}"/>
          </ac:spMkLst>
        </pc:spChg>
      </pc:sldChg>
      <pc:sldChg chg="addSp delSp modSp mod setBg">
        <pc:chgData name="Sarah Elizabeth Jenna Dayer (2419951)" userId="S::2419951@student.uwtsd.ac.uk::3535d3ca-e368-4ef5-bed2-8e0949dcff3c" providerId="AD" clId="Web-{2A101EBB-BAC2-0F6B-DCAF-F3AB45C284BE}" dt="2025-09-16T21:01:10.830" v="19"/>
        <pc:sldMkLst>
          <pc:docMk/>
          <pc:sldMk cId="2180322891" sldId="277"/>
        </pc:sldMkLst>
        <pc:spChg chg="mod ord">
          <ac:chgData name="Sarah Elizabeth Jenna Dayer (2419951)" userId="S::2419951@student.uwtsd.ac.uk::3535d3ca-e368-4ef5-bed2-8e0949dcff3c" providerId="AD" clId="Web-{2A101EBB-BAC2-0F6B-DCAF-F3AB45C284BE}" dt="2025-09-16T21:01:10.830" v="19"/>
          <ac:spMkLst>
            <pc:docMk/>
            <pc:sldMk cId="2180322891" sldId="277"/>
            <ac:spMk id="2" creationId="{919A447F-2AAD-4860-7A97-64AEB1F2006D}"/>
          </ac:spMkLst>
        </pc:spChg>
        <pc:spChg chg="mod">
          <ac:chgData name="Sarah Elizabeth Jenna Dayer (2419951)" userId="S::2419951@student.uwtsd.ac.uk::3535d3ca-e368-4ef5-bed2-8e0949dcff3c" providerId="AD" clId="Web-{2A101EBB-BAC2-0F6B-DCAF-F3AB45C284BE}" dt="2025-09-16T21:01:10.830" v="19"/>
          <ac:spMkLst>
            <pc:docMk/>
            <pc:sldMk cId="2180322891" sldId="277"/>
            <ac:spMk id="3" creationId="{EF9F8E9A-A059-2564-F53F-704681EB9C14}"/>
          </ac:spMkLst>
        </pc:spChg>
      </pc:sldChg>
      <pc:sldChg chg="addSp delSp modSp mod setBg">
        <pc:chgData name="Sarah Elizabeth Jenna Dayer (2419951)" userId="S::2419951@student.uwtsd.ac.uk::3535d3ca-e368-4ef5-bed2-8e0949dcff3c" providerId="AD" clId="Web-{2A101EBB-BAC2-0F6B-DCAF-F3AB45C284BE}" dt="2025-09-16T21:02:03.831" v="24"/>
        <pc:sldMkLst>
          <pc:docMk/>
          <pc:sldMk cId="4135131567" sldId="279"/>
        </pc:sldMkLst>
        <pc:spChg chg="mod">
          <ac:chgData name="Sarah Elizabeth Jenna Dayer (2419951)" userId="S::2419951@student.uwtsd.ac.uk::3535d3ca-e368-4ef5-bed2-8e0949dcff3c" providerId="AD" clId="Web-{2A101EBB-BAC2-0F6B-DCAF-F3AB45C284BE}" dt="2025-09-16T21:02:03.831" v="24"/>
          <ac:spMkLst>
            <pc:docMk/>
            <pc:sldMk cId="4135131567" sldId="279"/>
            <ac:spMk id="2" creationId="{EE04884E-DD9D-F363-1628-2A79AD3093C5}"/>
          </ac:spMkLst>
        </pc:spChg>
        <pc:spChg chg="mod">
          <ac:chgData name="Sarah Elizabeth Jenna Dayer (2419951)" userId="S::2419951@student.uwtsd.ac.uk::3535d3ca-e368-4ef5-bed2-8e0949dcff3c" providerId="AD" clId="Web-{2A101EBB-BAC2-0F6B-DCAF-F3AB45C284BE}" dt="2025-09-16T21:02:03.831" v="24"/>
          <ac:spMkLst>
            <pc:docMk/>
            <pc:sldMk cId="4135131567" sldId="279"/>
            <ac:spMk id="3" creationId="{4923BA15-11F7-DC9E-4E64-3464C2412482}"/>
          </ac:spMkLst>
        </pc:spChg>
      </pc:sldChg>
    </pc:docChg>
  </pc:docChgLst>
  <pc:docChgLst>
    <pc:chgData name="Sarah Elizabeth Jenna Dayer (2419951)" userId="S::2419951@student.uwtsd.ac.uk::3535d3ca-e368-4ef5-bed2-8e0949dcff3c" providerId="AD" clId="Web-{3951EB79-FE40-3B92-4372-AF4DB7850617}"/>
    <pc:docChg chg="modSld">
      <pc:chgData name="Sarah Elizabeth Jenna Dayer (2419951)" userId="S::2419951@student.uwtsd.ac.uk::3535d3ca-e368-4ef5-bed2-8e0949dcff3c" providerId="AD" clId="Web-{3951EB79-FE40-3B92-4372-AF4DB7850617}" dt="2025-10-06T08:13:51.726" v="3" actId="20577"/>
      <pc:docMkLst>
        <pc:docMk/>
      </pc:docMkLst>
      <pc:sldChg chg="modSp">
        <pc:chgData name="Sarah Elizabeth Jenna Dayer (2419951)" userId="S::2419951@student.uwtsd.ac.uk::3535d3ca-e368-4ef5-bed2-8e0949dcff3c" providerId="AD" clId="Web-{3951EB79-FE40-3B92-4372-AF4DB7850617}" dt="2025-10-06T08:13:51.726" v="3" actId="20577"/>
        <pc:sldMkLst>
          <pc:docMk/>
          <pc:sldMk cId="4194505647" sldId="299"/>
        </pc:sldMkLst>
        <pc:spChg chg="mod">
          <ac:chgData name="Sarah Elizabeth Jenna Dayer (2419951)" userId="S::2419951@student.uwtsd.ac.uk::3535d3ca-e368-4ef5-bed2-8e0949dcff3c" providerId="AD" clId="Web-{3951EB79-FE40-3B92-4372-AF4DB7850617}" dt="2025-10-06T08:13:51.726" v="3" actId="20577"/>
          <ac:spMkLst>
            <pc:docMk/>
            <pc:sldMk cId="4194505647" sldId="299"/>
            <ac:spMk id="171" creationId="{84498A86-5C7A-53B2-500E-D5011D940A51}"/>
          </ac:spMkLst>
        </pc:spChg>
      </pc:sldChg>
    </pc:docChg>
  </pc:docChgLst>
  <pc:docChgLst>
    <pc:chgData name="Sarah Elizabeth Jenna Dayer (2419951)" userId="S::2419951@student.uwtsd.ac.uk::3535d3ca-e368-4ef5-bed2-8e0949dcff3c" providerId="AD" clId="Web-{1B3ABA68-6EB8-EB04-D6DC-D073778F375A}"/>
    <pc:docChg chg="addSld modSld modSection">
      <pc:chgData name="Sarah Elizabeth Jenna Dayer (2419951)" userId="S::2419951@student.uwtsd.ac.uk::3535d3ca-e368-4ef5-bed2-8e0949dcff3c" providerId="AD" clId="Web-{1B3ABA68-6EB8-EB04-D6DC-D073778F375A}" dt="2025-09-16T20:52:51.125" v="1120"/>
      <pc:docMkLst>
        <pc:docMk/>
      </pc:docMkLst>
      <pc:sldChg chg="modSp">
        <pc:chgData name="Sarah Elizabeth Jenna Dayer (2419951)" userId="S::2419951@student.uwtsd.ac.uk::3535d3ca-e368-4ef5-bed2-8e0949dcff3c" providerId="AD" clId="Web-{1B3ABA68-6EB8-EB04-D6DC-D073778F375A}" dt="2025-09-16T20:15:36.082" v="392" actId="20577"/>
        <pc:sldMkLst>
          <pc:docMk/>
          <pc:sldMk cId="4135131567" sldId="279"/>
        </pc:sldMkLst>
        <pc:spChg chg="mod">
          <ac:chgData name="Sarah Elizabeth Jenna Dayer (2419951)" userId="S::2419951@student.uwtsd.ac.uk::3535d3ca-e368-4ef5-bed2-8e0949dcff3c" providerId="AD" clId="Web-{1B3ABA68-6EB8-EB04-D6DC-D073778F375A}" dt="2025-09-16T20:15:36.082" v="392" actId="20577"/>
          <ac:spMkLst>
            <pc:docMk/>
            <pc:sldMk cId="4135131567" sldId="279"/>
            <ac:spMk id="2" creationId="{EE04884E-DD9D-F363-1628-2A79AD3093C5}"/>
          </ac:spMkLst>
        </pc:spChg>
        <pc:spChg chg="mod">
          <ac:chgData name="Sarah Elizabeth Jenna Dayer (2419951)" userId="S::2419951@student.uwtsd.ac.uk::3535d3ca-e368-4ef5-bed2-8e0949dcff3c" providerId="AD" clId="Web-{1B3ABA68-6EB8-EB04-D6DC-D073778F375A}" dt="2025-09-16T20:13:26.769" v="316" actId="20577"/>
          <ac:spMkLst>
            <pc:docMk/>
            <pc:sldMk cId="4135131567" sldId="279"/>
            <ac:spMk id="3" creationId="{4923BA15-11F7-DC9E-4E64-3464C2412482}"/>
          </ac:spMkLst>
        </pc:spChg>
      </pc:sldChg>
      <pc:sldChg chg="modSp">
        <pc:chgData name="Sarah Elizabeth Jenna Dayer (2419951)" userId="S::2419951@student.uwtsd.ac.uk::3535d3ca-e368-4ef5-bed2-8e0949dcff3c" providerId="AD" clId="Web-{1B3ABA68-6EB8-EB04-D6DC-D073778F375A}" dt="2025-09-16T20:26:57.212" v="604" actId="20577"/>
        <pc:sldMkLst>
          <pc:docMk/>
          <pc:sldMk cId="127575759" sldId="280"/>
        </pc:sldMkLst>
        <pc:spChg chg="mod">
          <ac:chgData name="Sarah Elizabeth Jenna Dayer (2419951)" userId="S::2419951@student.uwtsd.ac.uk::3535d3ca-e368-4ef5-bed2-8e0949dcff3c" providerId="AD" clId="Web-{1B3ABA68-6EB8-EB04-D6DC-D073778F375A}" dt="2025-09-16T20:26:57.212" v="604" actId="20577"/>
          <ac:spMkLst>
            <pc:docMk/>
            <pc:sldMk cId="127575759" sldId="280"/>
            <ac:spMk id="2" creationId="{0DD69E3D-A552-A453-22E6-84F0A57F4B1B}"/>
          </ac:spMkLst>
        </pc:spChg>
        <pc:spChg chg="mod">
          <ac:chgData name="Sarah Elizabeth Jenna Dayer (2419951)" userId="S::2419951@student.uwtsd.ac.uk::3535d3ca-e368-4ef5-bed2-8e0949dcff3c" providerId="AD" clId="Web-{1B3ABA68-6EB8-EB04-D6DC-D073778F375A}" dt="2025-09-16T20:24:04.335" v="577" actId="20577"/>
          <ac:spMkLst>
            <pc:docMk/>
            <pc:sldMk cId="127575759" sldId="280"/>
            <ac:spMk id="3" creationId="{105F188D-CCBE-335B-07C8-02F44CD70D2D}"/>
          </ac:spMkLst>
        </pc:spChg>
      </pc:sldChg>
      <pc:sldChg chg="modSp new">
        <pc:chgData name="Sarah Elizabeth Jenna Dayer (2419951)" userId="S::2419951@student.uwtsd.ac.uk::3535d3ca-e368-4ef5-bed2-8e0949dcff3c" providerId="AD" clId="Web-{1B3ABA68-6EB8-EB04-D6DC-D073778F375A}" dt="2025-09-16T20:40:20.692" v="858" actId="20577"/>
        <pc:sldMkLst>
          <pc:docMk/>
          <pc:sldMk cId="2523564543" sldId="281"/>
        </pc:sldMkLst>
        <pc:spChg chg="mod">
          <ac:chgData name="Sarah Elizabeth Jenna Dayer (2419951)" userId="S::2419951@student.uwtsd.ac.uk::3535d3ca-e368-4ef5-bed2-8e0949dcff3c" providerId="AD" clId="Web-{1B3ABA68-6EB8-EB04-D6DC-D073778F375A}" dt="2025-09-16T20:29:06.026" v="620" actId="1076"/>
          <ac:spMkLst>
            <pc:docMk/>
            <pc:sldMk cId="2523564543" sldId="281"/>
            <ac:spMk id="2" creationId="{6EEBB864-0AA2-962D-D1A2-A8EB3C893594}"/>
          </ac:spMkLst>
        </pc:spChg>
        <pc:spChg chg="mod">
          <ac:chgData name="Sarah Elizabeth Jenna Dayer (2419951)" userId="S::2419951@student.uwtsd.ac.uk::3535d3ca-e368-4ef5-bed2-8e0949dcff3c" providerId="AD" clId="Web-{1B3ABA68-6EB8-EB04-D6DC-D073778F375A}" dt="2025-09-16T20:40:20.692" v="858" actId="20577"/>
          <ac:spMkLst>
            <pc:docMk/>
            <pc:sldMk cId="2523564543" sldId="281"/>
            <ac:spMk id="3" creationId="{1294AE52-62A8-5B04-D517-C14448104264}"/>
          </ac:spMkLst>
        </pc:spChg>
      </pc:sldChg>
      <pc:sldChg chg="modSp new">
        <pc:chgData name="Sarah Elizabeth Jenna Dayer (2419951)" userId="S::2419951@student.uwtsd.ac.uk::3535d3ca-e368-4ef5-bed2-8e0949dcff3c" providerId="AD" clId="Web-{1B3ABA68-6EB8-EB04-D6DC-D073778F375A}" dt="2025-09-16T20:52:40.187" v="1119" actId="20577"/>
        <pc:sldMkLst>
          <pc:docMk/>
          <pc:sldMk cId="1342314049" sldId="282"/>
        </pc:sldMkLst>
        <pc:spChg chg="mod">
          <ac:chgData name="Sarah Elizabeth Jenna Dayer (2419951)" userId="S::2419951@student.uwtsd.ac.uk::3535d3ca-e368-4ef5-bed2-8e0949dcff3c" providerId="AD" clId="Web-{1B3ABA68-6EB8-EB04-D6DC-D073778F375A}" dt="2025-09-16T20:52:40.187" v="1119" actId="20577"/>
          <ac:spMkLst>
            <pc:docMk/>
            <pc:sldMk cId="1342314049" sldId="282"/>
            <ac:spMk id="2" creationId="{221ADA1C-F94B-807B-44FF-C9937DEF6756}"/>
          </ac:spMkLst>
        </pc:spChg>
        <pc:spChg chg="mod">
          <ac:chgData name="Sarah Elizabeth Jenna Dayer (2419951)" userId="S::2419951@student.uwtsd.ac.uk::3535d3ca-e368-4ef5-bed2-8e0949dcff3c" providerId="AD" clId="Web-{1B3ABA68-6EB8-EB04-D6DC-D073778F375A}" dt="2025-09-16T20:51:05.234" v="1097" actId="20577"/>
          <ac:spMkLst>
            <pc:docMk/>
            <pc:sldMk cId="1342314049" sldId="282"/>
            <ac:spMk id="3" creationId="{485C43E3-6D7A-E32A-F587-936C072407B9}"/>
          </ac:spMkLst>
        </pc:spChg>
      </pc:sldChg>
    </pc:docChg>
  </pc:docChgLst>
  <pc:docChgLst>
    <pc:chgData name="Sarah Elizabeth Jenna Dayer (2419951)" userId="S::2419951@student.uwtsd.ac.uk::3535d3ca-e368-4ef5-bed2-8e0949dcff3c" providerId="AD" clId="Web-{3D12FDC9-82B3-DB80-48B6-B2733B55A89F}"/>
    <pc:docChg chg="modSld">
      <pc:chgData name="Sarah Elizabeth Jenna Dayer (2419951)" userId="S::2419951@student.uwtsd.ac.uk::3535d3ca-e368-4ef5-bed2-8e0949dcff3c" providerId="AD" clId="Web-{3D12FDC9-82B3-DB80-48B6-B2733B55A89F}" dt="2025-09-19T09:56:16.897" v="105"/>
      <pc:docMkLst>
        <pc:docMk/>
      </pc:docMkLst>
      <pc:sldChg chg="addSp delSp modSp">
        <pc:chgData name="Sarah Elizabeth Jenna Dayer (2419951)" userId="S::2419951@student.uwtsd.ac.uk::3535d3ca-e368-4ef5-bed2-8e0949dcff3c" providerId="AD" clId="Web-{3D12FDC9-82B3-DB80-48B6-B2733B55A89F}" dt="2025-09-19T09:54:30.782" v="80"/>
        <pc:sldMkLst>
          <pc:docMk/>
          <pc:sldMk cId="3403766465" sldId="257"/>
        </pc:sldMkLst>
        <pc:spChg chg="mod">
          <ac:chgData name="Sarah Elizabeth Jenna Dayer (2419951)" userId="S::2419951@student.uwtsd.ac.uk::3535d3ca-e368-4ef5-bed2-8e0949dcff3c" providerId="AD" clId="Web-{3D12FDC9-82B3-DB80-48B6-B2733B55A89F}" dt="2025-09-19T09:54:30.782" v="80"/>
          <ac:spMkLst>
            <pc:docMk/>
            <pc:sldMk cId="3403766465" sldId="257"/>
            <ac:spMk id="2" creationId="{46ED56C4-A261-F3B5-65EF-454FE9464659}"/>
          </ac:spMkLst>
        </pc:spChg>
        <pc:grpChg chg="add">
          <ac:chgData name="Sarah Elizabeth Jenna Dayer (2419951)" userId="S::2419951@student.uwtsd.ac.uk::3535d3ca-e368-4ef5-bed2-8e0949dcff3c" providerId="AD" clId="Web-{3D12FDC9-82B3-DB80-48B6-B2733B55A89F}" dt="2025-09-19T09:54:30.782" v="80"/>
          <ac:grpSpMkLst>
            <pc:docMk/>
            <pc:sldMk cId="3403766465" sldId="257"/>
            <ac:grpSpMk id="141" creationId="{AB62393A-6733-498D-A2AC-7FB7B8FDB314}"/>
          </ac:grpSpMkLst>
        </pc:grpChg>
        <pc:picChg chg="mod">
          <ac:chgData name="Sarah Elizabeth Jenna Dayer (2419951)" userId="S::2419951@student.uwtsd.ac.uk::3535d3ca-e368-4ef5-bed2-8e0949dcff3c" providerId="AD" clId="Web-{3D12FDC9-82B3-DB80-48B6-B2733B55A89F}" dt="2025-09-19T09:54:30.782" v="80"/>
          <ac:picMkLst>
            <pc:docMk/>
            <pc:sldMk cId="3403766465" sldId="257"/>
            <ac:picMk id="4" creationId="{CAD6A555-646F-5871-D3E5-9F6C0344F67A}"/>
          </ac:picMkLst>
        </pc:picChg>
        <pc:picChg chg="mod ord">
          <ac:chgData name="Sarah Elizabeth Jenna Dayer (2419951)" userId="S::2419951@student.uwtsd.ac.uk::3535d3ca-e368-4ef5-bed2-8e0949dcff3c" providerId="AD" clId="Web-{3D12FDC9-82B3-DB80-48B6-B2733B55A89F}" dt="2025-09-19T09:54:30.782" v="80"/>
          <ac:picMkLst>
            <pc:docMk/>
            <pc:sldMk cId="3403766465" sldId="257"/>
            <ac:picMk id="118" creationId="{D40A4962-E5DC-D3B5-83EF-D9FAA1EC493F}"/>
          </ac:picMkLst>
        </pc:picChg>
      </pc:sldChg>
      <pc:sldChg chg="addSp modSp mod setBg setClrOvrMap">
        <pc:chgData name="Sarah Elizabeth Jenna Dayer (2419951)" userId="S::2419951@student.uwtsd.ac.uk::3535d3ca-e368-4ef5-bed2-8e0949dcff3c" providerId="AD" clId="Web-{3D12FDC9-82B3-DB80-48B6-B2733B55A89F}" dt="2025-09-19T09:54:41.532" v="81"/>
        <pc:sldMkLst>
          <pc:docMk/>
          <pc:sldMk cId="5451825" sldId="261"/>
        </pc:sldMkLst>
        <pc:spChg chg="mod">
          <ac:chgData name="Sarah Elizabeth Jenna Dayer (2419951)" userId="S::2419951@student.uwtsd.ac.uk::3535d3ca-e368-4ef5-bed2-8e0949dcff3c" providerId="AD" clId="Web-{3D12FDC9-82B3-DB80-48B6-B2733B55A89F}" dt="2025-09-19T09:54:41.532" v="81"/>
          <ac:spMkLst>
            <pc:docMk/>
            <pc:sldMk cId="5451825" sldId="261"/>
            <ac:spMk id="3" creationId="{1060222F-8488-2062-4609-5D72C28ADBB6}"/>
          </ac:spMkLst>
        </pc:spChg>
        <pc:spChg chg="mod">
          <ac:chgData name="Sarah Elizabeth Jenna Dayer (2419951)" userId="S::2419951@student.uwtsd.ac.uk::3535d3ca-e368-4ef5-bed2-8e0949dcff3c" providerId="AD" clId="Web-{3D12FDC9-82B3-DB80-48B6-B2733B55A89F}" dt="2025-09-19T09:54:41.532" v="81"/>
          <ac:spMkLst>
            <pc:docMk/>
            <pc:sldMk cId="5451825" sldId="261"/>
            <ac:spMk id="5" creationId="{70163DF4-B18A-6B9A-5FE2-E18FC548FCC5}"/>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10" creationId="{A65AC7D1-EAA9-48F5-B509-60A7F50BF703}"/>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12" creationId="{D6320AF9-619A-4175-865B-5663E1AEF4C5}"/>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18" creationId="{7E018740-5C2B-4A41-AC1A-7E68D1EC1954}"/>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0" creationId="{166F75A4-C475-4941-8EE2-B80A06A2C1BB}"/>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2" creationId="{A032553A-72E8-4B0D-8405-FF9771C9AF05}"/>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4" creationId="{765800AC-C3B9-498E-87BC-29FAE4C76B21}"/>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6" creationId="{1F9D6ACB-2FF4-49F9-978A-E0D5327FC635}"/>
          </ac:spMkLst>
        </pc:spChg>
        <pc:spChg chg="add">
          <ac:chgData name="Sarah Elizabeth Jenna Dayer (2419951)" userId="S::2419951@student.uwtsd.ac.uk::3535d3ca-e368-4ef5-bed2-8e0949dcff3c" providerId="AD" clId="Web-{3D12FDC9-82B3-DB80-48B6-B2733B55A89F}" dt="2025-09-19T09:54:41.532" v="81"/>
          <ac:spMkLst>
            <pc:docMk/>
            <pc:sldMk cId="5451825" sldId="261"/>
            <ac:spMk id="28" creationId="{142BFA2A-77A0-4F60-A32A-685681C84889}"/>
          </ac:spMkLst>
        </pc:spChg>
      </pc:sldChg>
      <pc:sldChg chg="addSp modSp mod setBg setClrOvrMap">
        <pc:chgData name="Sarah Elizabeth Jenna Dayer (2419951)" userId="S::2419951@student.uwtsd.ac.uk::3535d3ca-e368-4ef5-bed2-8e0949dcff3c" providerId="AD" clId="Web-{3D12FDC9-82B3-DB80-48B6-B2733B55A89F}" dt="2025-09-19T09:53:26.407" v="71"/>
        <pc:sldMkLst>
          <pc:docMk/>
          <pc:sldMk cId="1424176732" sldId="265"/>
        </pc:sldMkLst>
        <pc:spChg chg="mod">
          <ac:chgData name="Sarah Elizabeth Jenna Dayer (2419951)" userId="S::2419951@student.uwtsd.ac.uk::3535d3ca-e368-4ef5-bed2-8e0949dcff3c" providerId="AD" clId="Web-{3D12FDC9-82B3-DB80-48B6-B2733B55A89F}" dt="2025-09-19T09:53:26.407" v="71"/>
          <ac:spMkLst>
            <pc:docMk/>
            <pc:sldMk cId="1424176732" sldId="265"/>
            <ac:spMk id="2" creationId="{9B38C3B4-E099-EEB0-23FE-F09E0ADE545A}"/>
          </ac:spMkLst>
        </pc:spChg>
        <pc:spChg chg="mod">
          <ac:chgData name="Sarah Elizabeth Jenna Dayer (2419951)" userId="S::2419951@student.uwtsd.ac.uk::3535d3ca-e368-4ef5-bed2-8e0949dcff3c" providerId="AD" clId="Web-{3D12FDC9-82B3-DB80-48B6-B2733B55A89F}" dt="2025-09-19T09:53:26.407" v="71"/>
          <ac:spMkLst>
            <pc:docMk/>
            <pc:sldMk cId="1424176732" sldId="265"/>
            <ac:spMk id="3" creationId="{905DF995-A29E-3FC5-379E-F4F43FE3CF97}"/>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8" creationId="{9179DE42-5613-4B35-A1E6-6CCBAA13C743}"/>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14" creationId="{52FB45E9-914E-4471-AC87-E475CD51767D}"/>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16" creationId="{C310626D-5743-49D4-8F7D-88C4F8F05774}"/>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18" creationId="{3C195FC1-B568-4C72-9902-34CB35DDD7A1}"/>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20" creationId="{EF2BDF77-362C-43F0-8CBB-A969EC2AE0C4}"/>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22" creationId="{4BE96B01-3929-432D-B8C2-ADBCB74C2EF4}"/>
          </ac:spMkLst>
        </pc:spChg>
        <pc:spChg chg="add">
          <ac:chgData name="Sarah Elizabeth Jenna Dayer (2419951)" userId="S::2419951@student.uwtsd.ac.uk::3535d3ca-e368-4ef5-bed2-8e0949dcff3c" providerId="AD" clId="Web-{3D12FDC9-82B3-DB80-48B6-B2733B55A89F}" dt="2025-09-19T09:53:26.407" v="71"/>
          <ac:spMkLst>
            <pc:docMk/>
            <pc:sldMk cId="1424176732" sldId="265"/>
            <ac:spMk id="24" creationId="{2A6FCDE6-CDE2-4C51-B18E-A95CFB679714}"/>
          </ac:spMkLst>
        </pc:spChg>
      </pc:sldChg>
      <pc:sldChg chg="addSp modSp mod setBg setClrOvrMap">
        <pc:chgData name="Sarah Elizabeth Jenna Dayer (2419951)" userId="S::2419951@student.uwtsd.ac.uk::3535d3ca-e368-4ef5-bed2-8e0949dcff3c" providerId="AD" clId="Web-{3D12FDC9-82B3-DB80-48B6-B2733B55A89F}" dt="2025-09-19T09:56:16.897" v="105"/>
        <pc:sldMkLst>
          <pc:docMk/>
          <pc:sldMk cId="2968123404" sldId="271"/>
        </pc:sldMkLst>
        <pc:spChg chg="mod">
          <ac:chgData name="Sarah Elizabeth Jenna Dayer (2419951)" userId="S::2419951@student.uwtsd.ac.uk::3535d3ca-e368-4ef5-bed2-8e0949dcff3c" providerId="AD" clId="Web-{3D12FDC9-82B3-DB80-48B6-B2733B55A89F}" dt="2025-09-19T09:56:16.897" v="105"/>
          <ac:spMkLst>
            <pc:docMk/>
            <pc:sldMk cId="2968123404" sldId="271"/>
            <ac:spMk id="2" creationId="{1890ECE3-4D31-E0DF-510D-8E2D4A2803CF}"/>
          </ac:spMkLst>
        </pc:spChg>
        <pc:spChg chg="mod">
          <ac:chgData name="Sarah Elizabeth Jenna Dayer (2419951)" userId="S::2419951@student.uwtsd.ac.uk::3535d3ca-e368-4ef5-bed2-8e0949dcff3c" providerId="AD" clId="Web-{3D12FDC9-82B3-DB80-48B6-B2733B55A89F}" dt="2025-09-19T09:56:16.897" v="105"/>
          <ac:spMkLst>
            <pc:docMk/>
            <pc:sldMk cId="2968123404" sldId="271"/>
            <ac:spMk id="3" creationId="{4D1EBEE2-E28B-DE0E-362C-3DC19E387613}"/>
          </ac:spMkLst>
        </pc:spChg>
      </pc:sldChg>
      <pc:sldChg chg="addSp delSp modSp mod setBg setClrOvrMap">
        <pc:chgData name="Sarah Elizabeth Jenna Dayer (2419951)" userId="S::2419951@student.uwtsd.ac.uk::3535d3ca-e368-4ef5-bed2-8e0949dcff3c" providerId="AD" clId="Web-{3D12FDC9-82B3-DB80-48B6-B2733B55A89F}" dt="2025-09-19T09:48:31.513" v="32"/>
        <pc:sldMkLst>
          <pc:docMk/>
          <pc:sldMk cId="3586161076" sldId="272"/>
        </pc:sldMkLst>
        <pc:spChg chg="mod">
          <ac:chgData name="Sarah Elizabeth Jenna Dayer (2419951)" userId="S::2419951@student.uwtsd.ac.uk::3535d3ca-e368-4ef5-bed2-8e0949dcff3c" providerId="AD" clId="Web-{3D12FDC9-82B3-DB80-48B6-B2733B55A89F}" dt="2025-09-19T09:48:31.513" v="31"/>
          <ac:spMkLst>
            <pc:docMk/>
            <pc:sldMk cId="3586161076" sldId="272"/>
            <ac:spMk id="2" creationId="{5B66CE60-711A-3DD0-F850-5F4599C8CEB1}"/>
          </ac:spMkLst>
        </pc:spChg>
        <pc:spChg chg="mod">
          <ac:chgData name="Sarah Elizabeth Jenna Dayer (2419951)" userId="S::2419951@student.uwtsd.ac.uk::3535d3ca-e368-4ef5-bed2-8e0949dcff3c" providerId="AD" clId="Web-{3D12FDC9-82B3-DB80-48B6-B2733B55A89F}" dt="2025-09-19T09:48:31.513" v="31"/>
          <ac:spMkLst>
            <pc:docMk/>
            <pc:sldMk cId="3586161076" sldId="272"/>
            <ac:spMk id="3" creationId="{AF8D4A97-0E69-8000-9C3A-3ACD92413270}"/>
          </ac:spMkLst>
        </pc:spChg>
        <pc:spChg chg="add">
          <ac:chgData name="Sarah Elizabeth Jenna Dayer (2419951)" userId="S::2419951@student.uwtsd.ac.uk::3535d3ca-e368-4ef5-bed2-8e0949dcff3c" providerId="AD" clId="Web-{3D12FDC9-82B3-DB80-48B6-B2733B55A89F}" dt="2025-09-19T09:48:31.513" v="32"/>
          <ac:spMkLst>
            <pc:docMk/>
            <pc:sldMk cId="3586161076" sldId="272"/>
            <ac:spMk id="32" creationId="{3BCB5F6A-9EB0-40B0-9D13-3023E9A20508}"/>
          </ac:spMkLst>
        </pc:spChg>
        <pc:picChg chg="mod">
          <ac:chgData name="Sarah Elizabeth Jenna Dayer (2419951)" userId="S::2419951@student.uwtsd.ac.uk::3535d3ca-e368-4ef5-bed2-8e0949dcff3c" providerId="AD" clId="Web-{3D12FDC9-82B3-DB80-48B6-B2733B55A89F}" dt="2025-09-19T09:48:31.513" v="32"/>
          <ac:picMkLst>
            <pc:docMk/>
            <pc:sldMk cId="3586161076" sldId="272"/>
            <ac:picMk id="5" creationId="{DCC562A3-4F72-3E04-C421-E5FBD8647F67}"/>
          </ac:picMkLst>
        </pc:picChg>
      </pc:sldChg>
      <pc:sldChg chg="addSp delSp modSp mod setBg setClrOvrMap">
        <pc:chgData name="Sarah Elizabeth Jenna Dayer (2419951)" userId="S::2419951@student.uwtsd.ac.uk::3535d3ca-e368-4ef5-bed2-8e0949dcff3c" providerId="AD" clId="Web-{3D12FDC9-82B3-DB80-48B6-B2733B55A89F}" dt="2025-09-19T09:45:12.510" v="11"/>
        <pc:sldMkLst>
          <pc:docMk/>
          <pc:sldMk cId="638159445" sldId="273"/>
        </pc:sldMkLst>
        <pc:spChg chg="mod ord">
          <ac:chgData name="Sarah Elizabeth Jenna Dayer (2419951)" userId="S::2419951@student.uwtsd.ac.uk::3535d3ca-e368-4ef5-bed2-8e0949dcff3c" providerId="AD" clId="Web-{3D12FDC9-82B3-DB80-48B6-B2733B55A89F}" dt="2025-09-19T09:45:12.510" v="11"/>
          <ac:spMkLst>
            <pc:docMk/>
            <pc:sldMk cId="638159445" sldId="273"/>
            <ac:spMk id="2" creationId="{4DD9EC82-4AA1-4091-4AD8-97F5274A91FE}"/>
          </ac:spMkLst>
        </pc:spChg>
        <pc:spChg chg="mod">
          <ac:chgData name="Sarah Elizabeth Jenna Dayer (2419951)" userId="S::2419951@student.uwtsd.ac.uk::3535d3ca-e368-4ef5-bed2-8e0949dcff3c" providerId="AD" clId="Web-{3D12FDC9-82B3-DB80-48B6-B2733B55A89F}" dt="2025-09-19T09:43:35.039" v="6"/>
          <ac:spMkLst>
            <pc:docMk/>
            <pc:sldMk cId="638159445" sldId="273"/>
            <ac:spMk id="3" creationId="{00ACE0A5-00A1-6154-38B0-1873722EEF6A}"/>
          </ac:spMkLst>
        </pc:spChg>
        <pc:spChg chg="add">
          <ac:chgData name="Sarah Elizabeth Jenna Dayer (2419951)" userId="S::2419951@student.uwtsd.ac.uk::3535d3ca-e368-4ef5-bed2-8e0949dcff3c" providerId="AD" clId="Web-{3D12FDC9-82B3-DB80-48B6-B2733B55A89F}" dt="2025-09-19T09:45:12.510" v="11"/>
          <ac:spMkLst>
            <pc:docMk/>
            <pc:sldMk cId="638159445" sldId="273"/>
            <ac:spMk id="86" creationId="{9179DE42-5613-4B35-A1E6-6CCBAA13C743}"/>
          </ac:spMkLst>
        </pc:spChg>
        <pc:spChg chg="add">
          <ac:chgData name="Sarah Elizabeth Jenna Dayer (2419951)" userId="S::2419951@student.uwtsd.ac.uk::3535d3ca-e368-4ef5-bed2-8e0949dcff3c" providerId="AD" clId="Web-{3D12FDC9-82B3-DB80-48B6-B2733B55A89F}" dt="2025-09-19T09:45:12.510" v="11"/>
          <ac:spMkLst>
            <pc:docMk/>
            <pc:sldMk cId="638159445" sldId="273"/>
            <ac:spMk id="94" creationId="{C310626D-5743-49D4-8F7D-88C4F8F05774}"/>
          </ac:spMkLst>
        </pc:spChg>
        <pc:spChg chg="add">
          <ac:chgData name="Sarah Elizabeth Jenna Dayer (2419951)" userId="S::2419951@student.uwtsd.ac.uk::3535d3ca-e368-4ef5-bed2-8e0949dcff3c" providerId="AD" clId="Web-{3D12FDC9-82B3-DB80-48B6-B2733B55A89F}" dt="2025-09-19T09:45:12.510" v="11"/>
          <ac:spMkLst>
            <pc:docMk/>
            <pc:sldMk cId="638159445" sldId="273"/>
            <ac:spMk id="96" creationId="{3C195FC1-B568-4C72-9902-34CB35DDD7A1}"/>
          </ac:spMkLst>
        </pc:spChg>
        <pc:spChg chg="add">
          <ac:chgData name="Sarah Elizabeth Jenna Dayer (2419951)" userId="S::2419951@student.uwtsd.ac.uk::3535d3ca-e368-4ef5-bed2-8e0949dcff3c" providerId="AD" clId="Web-{3D12FDC9-82B3-DB80-48B6-B2733B55A89F}" dt="2025-09-19T09:45:12.510" v="11"/>
          <ac:spMkLst>
            <pc:docMk/>
            <pc:sldMk cId="638159445" sldId="273"/>
            <ac:spMk id="98" creationId="{EF2BDF77-362C-43F0-8CBB-A969EC2AE0C4}"/>
          </ac:spMkLst>
        </pc:spChg>
        <pc:spChg chg="add">
          <ac:chgData name="Sarah Elizabeth Jenna Dayer (2419951)" userId="S::2419951@student.uwtsd.ac.uk::3535d3ca-e368-4ef5-bed2-8e0949dcff3c" providerId="AD" clId="Web-{3D12FDC9-82B3-DB80-48B6-B2733B55A89F}" dt="2025-09-19T09:45:12.510" v="11"/>
          <ac:spMkLst>
            <pc:docMk/>
            <pc:sldMk cId="638159445" sldId="273"/>
            <ac:spMk id="104" creationId="{9D2E8756-2465-473A-BA2A-2DB1D6224745}"/>
          </ac:spMkLst>
        </pc:spChg>
      </pc:sldChg>
      <pc:sldChg chg="addSp delSp modSp mod setBg setClrOvrMap">
        <pc:chgData name="Sarah Elizabeth Jenna Dayer (2419951)" userId="S::2419951@student.uwtsd.ac.uk::3535d3ca-e368-4ef5-bed2-8e0949dcff3c" providerId="AD" clId="Web-{3D12FDC9-82B3-DB80-48B6-B2733B55A89F}" dt="2025-09-19T09:44:51.900" v="10"/>
        <pc:sldMkLst>
          <pc:docMk/>
          <pc:sldMk cId="2663774614" sldId="275"/>
        </pc:sldMkLst>
        <pc:spChg chg="mod">
          <ac:chgData name="Sarah Elizabeth Jenna Dayer (2419951)" userId="S::2419951@student.uwtsd.ac.uk::3535d3ca-e368-4ef5-bed2-8e0949dcff3c" providerId="AD" clId="Web-{3D12FDC9-82B3-DB80-48B6-B2733B55A89F}" dt="2025-09-19T09:44:51.900" v="10"/>
          <ac:spMkLst>
            <pc:docMk/>
            <pc:sldMk cId="2663774614" sldId="275"/>
            <ac:spMk id="2" creationId="{23620D67-9232-9CAE-775F-5AEC76180FF8}"/>
          </ac:spMkLst>
        </pc:spChg>
        <pc:spChg chg="mod">
          <ac:chgData name="Sarah Elizabeth Jenna Dayer (2419951)" userId="S::2419951@student.uwtsd.ac.uk::3535d3ca-e368-4ef5-bed2-8e0949dcff3c" providerId="AD" clId="Web-{3D12FDC9-82B3-DB80-48B6-B2733B55A89F}" dt="2025-09-19T09:44:51.900" v="10"/>
          <ac:spMkLst>
            <pc:docMk/>
            <pc:sldMk cId="2663774614" sldId="275"/>
            <ac:spMk id="3" creationId="{FA594121-5B51-2E6E-B4AD-FBBBAD42914E}"/>
          </ac:spMkLst>
        </pc:spChg>
        <pc:spChg chg="add">
          <ac:chgData name="Sarah Elizabeth Jenna Dayer (2419951)" userId="S::2419951@student.uwtsd.ac.uk::3535d3ca-e368-4ef5-bed2-8e0949dcff3c" providerId="AD" clId="Web-{3D12FDC9-82B3-DB80-48B6-B2733B55A89F}" dt="2025-09-19T09:44:51.900" v="10"/>
          <ac:spMkLst>
            <pc:docMk/>
            <pc:sldMk cId="2663774614" sldId="275"/>
            <ac:spMk id="43" creationId="{9179DE42-5613-4B35-A1E6-6CCBAA13C743}"/>
          </ac:spMkLst>
        </pc:spChg>
        <pc:spChg chg="add">
          <ac:chgData name="Sarah Elizabeth Jenna Dayer (2419951)" userId="S::2419951@student.uwtsd.ac.uk::3535d3ca-e368-4ef5-bed2-8e0949dcff3c" providerId="AD" clId="Web-{3D12FDC9-82B3-DB80-48B6-B2733B55A89F}" dt="2025-09-19T09:44:51.900" v="10"/>
          <ac:spMkLst>
            <pc:docMk/>
            <pc:sldMk cId="2663774614" sldId="275"/>
            <ac:spMk id="49" creationId="{52FB45E9-914E-4471-AC87-E475CD51767D}"/>
          </ac:spMkLst>
        </pc:spChg>
        <pc:spChg chg="add">
          <ac:chgData name="Sarah Elizabeth Jenna Dayer (2419951)" userId="S::2419951@student.uwtsd.ac.uk::3535d3ca-e368-4ef5-bed2-8e0949dcff3c" providerId="AD" clId="Web-{3D12FDC9-82B3-DB80-48B6-B2733B55A89F}" dt="2025-09-19T09:44:51.900" v="10"/>
          <ac:spMkLst>
            <pc:docMk/>
            <pc:sldMk cId="2663774614" sldId="275"/>
            <ac:spMk id="53" creationId="{3C195FC1-B568-4C72-9902-34CB35DDD7A1}"/>
          </ac:spMkLst>
        </pc:spChg>
        <pc:spChg chg="add">
          <ac:chgData name="Sarah Elizabeth Jenna Dayer (2419951)" userId="S::2419951@student.uwtsd.ac.uk::3535d3ca-e368-4ef5-bed2-8e0949dcff3c" providerId="AD" clId="Web-{3D12FDC9-82B3-DB80-48B6-B2733B55A89F}" dt="2025-09-19T09:44:51.900" v="10"/>
          <ac:spMkLst>
            <pc:docMk/>
            <pc:sldMk cId="2663774614" sldId="275"/>
            <ac:spMk id="55" creationId="{EF2BDF77-362C-43F0-8CBB-A969EC2AE0C4}"/>
          </ac:spMkLst>
        </pc:spChg>
        <pc:spChg chg="add">
          <ac:chgData name="Sarah Elizabeth Jenna Dayer (2419951)" userId="S::2419951@student.uwtsd.ac.uk::3535d3ca-e368-4ef5-bed2-8e0949dcff3c" providerId="AD" clId="Web-{3D12FDC9-82B3-DB80-48B6-B2733B55A89F}" dt="2025-09-19T09:44:51.900" v="10"/>
          <ac:spMkLst>
            <pc:docMk/>
            <pc:sldMk cId="2663774614" sldId="275"/>
            <ac:spMk id="57" creationId="{4BE96B01-3929-432D-B8C2-ADBCB74C2EF4}"/>
          </ac:spMkLst>
        </pc:spChg>
        <pc:spChg chg="add">
          <ac:chgData name="Sarah Elizabeth Jenna Dayer (2419951)" userId="S::2419951@student.uwtsd.ac.uk::3535d3ca-e368-4ef5-bed2-8e0949dcff3c" providerId="AD" clId="Web-{3D12FDC9-82B3-DB80-48B6-B2733B55A89F}" dt="2025-09-19T09:44:51.900" v="10"/>
          <ac:spMkLst>
            <pc:docMk/>
            <pc:sldMk cId="2663774614" sldId="275"/>
            <ac:spMk id="59" creationId="{2A6FCDE6-CDE2-4C51-B18E-A95CFB679714}"/>
          </ac:spMkLst>
        </pc:spChg>
      </pc:sldChg>
      <pc:sldChg chg="addSp delSp modSp mod setBg setClrOvrMap">
        <pc:chgData name="Sarah Elizabeth Jenna Dayer (2419951)" userId="S::2419951@student.uwtsd.ac.uk::3535d3ca-e368-4ef5-bed2-8e0949dcff3c" providerId="AD" clId="Web-{3D12FDC9-82B3-DB80-48B6-B2733B55A89F}" dt="2025-09-19T09:46:04.636" v="16"/>
        <pc:sldMkLst>
          <pc:docMk/>
          <pc:sldMk cId="2180322891" sldId="277"/>
        </pc:sldMkLst>
        <pc:spChg chg="mod ord">
          <ac:chgData name="Sarah Elizabeth Jenna Dayer (2419951)" userId="S::2419951@student.uwtsd.ac.uk::3535d3ca-e368-4ef5-bed2-8e0949dcff3c" providerId="AD" clId="Web-{3D12FDC9-82B3-DB80-48B6-B2733B55A89F}" dt="2025-09-19T09:46:04.621" v="15"/>
          <ac:spMkLst>
            <pc:docMk/>
            <pc:sldMk cId="2180322891" sldId="277"/>
            <ac:spMk id="2" creationId="{919A447F-2AAD-4860-7A97-64AEB1F2006D}"/>
          </ac:spMkLst>
        </pc:spChg>
        <pc:spChg chg="mod">
          <ac:chgData name="Sarah Elizabeth Jenna Dayer (2419951)" userId="S::2419951@student.uwtsd.ac.uk::3535d3ca-e368-4ef5-bed2-8e0949dcff3c" providerId="AD" clId="Web-{3D12FDC9-82B3-DB80-48B6-B2733B55A89F}" dt="2025-09-19T09:45:49.839" v="14"/>
          <ac:spMkLst>
            <pc:docMk/>
            <pc:sldMk cId="2180322891" sldId="277"/>
            <ac:spMk id="3" creationId="{EF9F8E9A-A059-2564-F53F-704681EB9C14}"/>
          </ac:spMkLst>
        </pc:spChg>
        <pc:spChg chg="add">
          <ac:chgData name="Sarah Elizabeth Jenna Dayer (2419951)" userId="S::2419951@student.uwtsd.ac.uk::3535d3ca-e368-4ef5-bed2-8e0949dcff3c" providerId="AD" clId="Web-{3D12FDC9-82B3-DB80-48B6-B2733B55A89F}" dt="2025-09-19T09:46:04.636" v="16"/>
          <ac:spMkLst>
            <pc:docMk/>
            <pc:sldMk cId="2180322891" sldId="277"/>
            <ac:spMk id="112" creationId="{A65AC7D1-EAA9-48F5-B509-60A7F50BF703}"/>
          </ac:spMkLst>
        </pc:spChg>
        <pc:spChg chg="add">
          <ac:chgData name="Sarah Elizabeth Jenna Dayer (2419951)" userId="S::2419951@student.uwtsd.ac.uk::3535d3ca-e368-4ef5-bed2-8e0949dcff3c" providerId="AD" clId="Web-{3D12FDC9-82B3-DB80-48B6-B2733B55A89F}" dt="2025-09-19T09:46:04.636" v="16"/>
          <ac:spMkLst>
            <pc:docMk/>
            <pc:sldMk cId="2180322891" sldId="277"/>
            <ac:spMk id="113" creationId="{D6320AF9-619A-4175-865B-5663E1AEF4C5}"/>
          </ac:spMkLst>
        </pc:spChg>
        <pc:spChg chg="add">
          <ac:chgData name="Sarah Elizabeth Jenna Dayer (2419951)" userId="S::2419951@student.uwtsd.ac.uk::3535d3ca-e368-4ef5-bed2-8e0949dcff3c" providerId="AD" clId="Web-{3D12FDC9-82B3-DB80-48B6-B2733B55A89F}" dt="2025-09-19T09:46:04.636" v="16"/>
          <ac:spMkLst>
            <pc:docMk/>
            <pc:sldMk cId="2180322891" sldId="277"/>
            <ac:spMk id="118" creationId="{A032553A-72E8-4B0D-8405-FF9771C9AF05}"/>
          </ac:spMkLst>
        </pc:spChg>
        <pc:spChg chg="add">
          <ac:chgData name="Sarah Elizabeth Jenna Dayer (2419951)" userId="S::2419951@student.uwtsd.ac.uk::3535d3ca-e368-4ef5-bed2-8e0949dcff3c" providerId="AD" clId="Web-{3D12FDC9-82B3-DB80-48B6-B2733B55A89F}" dt="2025-09-19T09:46:04.636" v="16"/>
          <ac:spMkLst>
            <pc:docMk/>
            <pc:sldMk cId="2180322891" sldId="277"/>
            <ac:spMk id="119" creationId="{765800AC-C3B9-498E-87BC-29FAE4C76B21}"/>
          </ac:spMkLst>
        </pc:spChg>
        <pc:spChg chg="add">
          <ac:chgData name="Sarah Elizabeth Jenna Dayer (2419951)" userId="S::2419951@student.uwtsd.ac.uk::3535d3ca-e368-4ef5-bed2-8e0949dcff3c" providerId="AD" clId="Web-{3D12FDC9-82B3-DB80-48B6-B2733B55A89F}" dt="2025-09-19T09:46:04.636" v="16"/>
          <ac:spMkLst>
            <pc:docMk/>
            <pc:sldMk cId="2180322891" sldId="277"/>
            <ac:spMk id="120" creationId="{1F9D6ACB-2FF4-49F9-978A-E0D5327FC635}"/>
          </ac:spMkLst>
        </pc:spChg>
        <pc:spChg chg="add">
          <ac:chgData name="Sarah Elizabeth Jenna Dayer (2419951)" userId="S::2419951@student.uwtsd.ac.uk::3535d3ca-e368-4ef5-bed2-8e0949dcff3c" providerId="AD" clId="Web-{3D12FDC9-82B3-DB80-48B6-B2733B55A89F}" dt="2025-09-19T09:46:04.636" v="16"/>
          <ac:spMkLst>
            <pc:docMk/>
            <pc:sldMk cId="2180322891" sldId="277"/>
            <ac:spMk id="121" creationId="{142BFA2A-77A0-4F60-A32A-685681C84889}"/>
          </ac:spMkLst>
        </pc:spChg>
      </pc:sldChg>
      <pc:sldChg chg="addSp delSp modSp mod setBg setClrOvrMap">
        <pc:chgData name="Sarah Elizabeth Jenna Dayer (2419951)" userId="S::2419951@student.uwtsd.ac.uk::3535d3ca-e368-4ef5-bed2-8e0949dcff3c" providerId="AD" clId="Web-{3D12FDC9-82B3-DB80-48B6-B2733B55A89F}" dt="2025-09-19T09:51:10.874" v="59"/>
        <pc:sldMkLst>
          <pc:docMk/>
          <pc:sldMk cId="4135131567" sldId="279"/>
        </pc:sldMkLst>
        <pc:spChg chg="mod ord">
          <ac:chgData name="Sarah Elizabeth Jenna Dayer (2419951)" userId="S::2419951@student.uwtsd.ac.uk::3535d3ca-e368-4ef5-bed2-8e0949dcff3c" providerId="AD" clId="Web-{3D12FDC9-82B3-DB80-48B6-B2733B55A89F}" dt="2025-09-19T09:51:10.843" v="58"/>
          <ac:spMkLst>
            <pc:docMk/>
            <pc:sldMk cId="4135131567" sldId="279"/>
            <ac:spMk id="2" creationId="{EE04884E-DD9D-F363-1628-2A79AD3093C5}"/>
          </ac:spMkLst>
        </pc:spChg>
        <pc:spChg chg="mod ord">
          <ac:chgData name="Sarah Elizabeth Jenna Dayer (2419951)" userId="S::2419951@student.uwtsd.ac.uk::3535d3ca-e368-4ef5-bed2-8e0949dcff3c" providerId="AD" clId="Web-{3D12FDC9-82B3-DB80-48B6-B2733B55A89F}" dt="2025-09-19T09:51:10.874" v="59"/>
          <ac:spMkLst>
            <pc:docMk/>
            <pc:sldMk cId="4135131567" sldId="279"/>
            <ac:spMk id="3" creationId="{4923BA15-11F7-DC9E-4E64-3464C2412482}"/>
          </ac:spMkLst>
        </pc:spChg>
        <pc:picChg chg="add mod ord">
          <ac:chgData name="Sarah Elizabeth Jenna Dayer (2419951)" userId="S::2419951@student.uwtsd.ac.uk::3535d3ca-e368-4ef5-bed2-8e0949dcff3c" providerId="AD" clId="Web-{3D12FDC9-82B3-DB80-48B6-B2733B55A89F}" dt="2025-09-19T09:51:03.890" v="56"/>
          <ac:picMkLst>
            <pc:docMk/>
            <pc:sldMk cId="4135131567" sldId="279"/>
            <ac:picMk id="53" creationId="{E45786D9-13A1-3233-CCD3-E8FD6D1C67E4}"/>
          </ac:picMkLst>
        </pc:picChg>
      </pc:sldChg>
      <pc:sldChg chg="addSp modSp mod setBg setClrOvrMap">
        <pc:chgData name="Sarah Elizabeth Jenna Dayer (2419951)" userId="S::2419951@student.uwtsd.ac.uk::3535d3ca-e368-4ef5-bed2-8e0949dcff3c" providerId="AD" clId="Web-{3D12FDC9-82B3-DB80-48B6-B2733B55A89F}" dt="2025-09-19T09:51:28.281" v="60"/>
        <pc:sldMkLst>
          <pc:docMk/>
          <pc:sldMk cId="127575759" sldId="280"/>
        </pc:sldMkLst>
        <pc:spChg chg="mod">
          <ac:chgData name="Sarah Elizabeth Jenna Dayer (2419951)" userId="S::2419951@student.uwtsd.ac.uk::3535d3ca-e368-4ef5-bed2-8e0949dcff3c" providerId="AD" clId="Web-{3D12FDC9-82B3-DB80-48B6-B2733B55A89F}" dt="2025-09-19T09:51:28.281" v="60"/>
          <ac:spMkLst>
            <pc:docMk/>
            <pc:sldMk cId="127575759" sldId="280"/>
            <ac:spMk id="2" creationId="{0DD69E3D-A552-A453-22E6-84F0A57F4B1B}"/>
          </ac:spMkLst>
        </pc:spChg>
        <pc:spChg chg="mod">
          <ac:chgData name="Sarah Elizabeth Jenna Dayer (2419951)" userId="S::2419951@student.uwtsd.ac.uk::3535d3ca-e368-4ef5-bed2-8e0949dcff3c" providerId="AD" clId="Web-{3D12FDC9-82B3-DB80-48B6-B2733B55A89F}" dt="2025-09-19T09:51:28.281" v="60"/>
          <ac:spMkLst>
            <pc:docMk/>
            <pc:sldMk cId="127575759" sldId="280"/>
            <ac:spMk id="3" creationId="{105F188D-CCBE-335B-07C8-02F44CD70D2D}"/>
          </ac:spMkLst>
        </pc:spChg>
        <pc:spChg chg="add">
          <ac:chgData name="Sarah Elizabeth Jenna Dayer (2419951)" userId="S::2419951@student.uwtsd.ac.uk::3535d3ca-e368-4ef5-bed2-8e0949dcff3c" providerId="AD" clId="Web-{3D12FDC9-82B3-DB80-48B6-B2733B55A89F}" dt="2025-09-19T09:51:28.281" v="60"/>
          <ac:spMkLst>
            <pc:docMk/>
            <pc:sldMk cId="127575759" sldId="280"/>
            <ac:spMk id="8" creationId="{A65AC7D1-EAA9-48F5-B509-60A7F50BF703}"/>
          </ac:spMkLst>
        </pc:spChg>
        <pc:spChg chg="add">
          <ac:chgData name="Sarah Elizabeth Jenna Dayer (2419951)" userId="S::2419951@student.uwtsd.ac.uk::3535d3ca-e368-4ef5-bed2-8e0949dcff3c" providerId="AD" clId="Web-{3D12FDC9-82B3-DB80-48B6-B2733B55A89F}" dt="2025-09-19T09:51:28.281" v="60"/>
          <ac:spMkLst>
            <pc:docMk/>
            <pc:sldMk cId="127575759" sldId="280"/>
            <ac:spMk id="10" creationId="{D6320AF9-619A-4175-865B-5663E1AEF4C5}"/>
          </ac:spMkLst>
        </pc:spChg>
        <pc:spChg chg="add">
          <ac:chgData name="Sarah Elizabeth Jenna Dayer (2419951)" userId="S::2419951@student.uwtsd.ac.uk::3535d3ca-e368-4ef5-bed2-8e0949dcff3c" providerId="AD" clId="Web-{3D12FDC9-82B3-DB80-48B6-B2733B55A89F}" dt="2025-09-19T09:51:28.281" v="60"/>
          <ac:spMkLst>
            <pc:docMk/>
            <pc:sldMk cId="127575759" sldId="280"/>
            <ac:spMk id="16" creationId="{7E018740-5C2B-4A41-AC1A-7E68D1EC1954}"/>
          </ac:spMkLst>
        </pc:spChg>
        <pc:spChg chg="add">
          <ac:chgData name="Sarah Elizabeth Jenna Dayer (2419951)" userId="S::2419951@student.uwtsd.ac.uk::3535d3ca-e368-4ef5-bed2-8e0949dcff3c" providerId="AD" clId="Web-{3D12FDC9-82B3-DB80-48B6-B2733B55A89F}" dt="2025-09-19T09:51:28.281" v="60"/>
          <ac:spMkLst>
            <pc:docMk/>
            <pc:sldMk cId="127575759" sldId="280"/>
            <ac:spMk id="18" creationId="{166F75A4-C475-4941-8EE2-B80A06A2C1BB}"/>
          </ac:spMkLst>
        </pc:spChg>
        <pc:spChg chg="add">
          <ac:chgData name="Sarah Elizabeth Jenna Dayer (2419951)" userId="S::2419951@student.uwtsd.ac.uk::3535d3ca-e368-4ef5-bed2-8e0949dcff3c" providerId="AD" clId="Web-{3D12FDC9-82B3-DB80-48B6-B2733B55A89F}" dt="2025-09-19T09:51:28.281" v="60"/>
          <ac:spMkLst>
            <pc:docMk/>
            <pc:sldMk cId="127575759" sldId="280"/>
            <ac:spMk id="20" creationId="{A032553A-72E8-4B0D-8405-FF9771C9AF05}"/>
          </ac:spMkLst>
        </pc:spChg>
        <pc:spChg chg="add">
          <ac:chgData name="Sarah Elizabeth Jenna Dayer (2419951)" userId="S::2419951@student.uwtsd.ac.uk::3535d3ca-e368-4ef5-bed2-8e0949dcff3c" providerId="AD" clId="Web-{3D12FDC9-82B3-DB80-48B6-B2733B55A89F}" dt="2025-09-19T09:51:28.281" v="60"/>
          <ac:spMkLst>
            <pc:docMk/>
            <pc:sldMk cId="127575759" sldId="280"/>
            <ac:spMk id="22" creationId="{765800AC-C3B9-498E-87BC-29FAE4C76B21}"/>
          </ac:spMkLst>
        </pc:spChg>
        <pc:spChg chg="add">
          <ac:chgData name="Sarah Elizabeth Jenna Dayer (2419951)" userId="S::2419951@student.uwtsd.ac.uk::3535d3ca-e368-4ef5-bed2-8e0949dcff3c" providerId="AD" clId="Web-{3D12FDC9-82B3-DB80-48B6-B2733B55A89F}" dt="2025-09-19T09:51:28.281" v="60"/>
          <ac:spMkLst>
            <pc:docMk/>
            <pc:sldMk cId="127575759" sldId="280"/>
            <ac:spMk id="24" creationId="{1F9D6ACB-2FF4-49F9-978A-E0D5327FC635}"/>
          </ac:spMkLst>
        </pc:spChg>
        <pc:spChg chg="add">
          <ac:chgData name="Sarah Elizabeth Jenna Dayer (2419951)" userId="S::2419951@student.uwtsd.ac.uk::3535d3ca-e368-4ef5-bed2-8e0949dcff3c" providerId="AD" clId="Web-{3D12FDC9-82B3-DB80-48B6-B2733B55A89F}" dt="2025-09-19T09:51:28.281" v="60"/>
          <ac:spMkLst>
            <pc:docMk/>
            <pc:sldMk cId="127575759" sldId="280"/>
            <ac:spMk id="26" creationId="{142BFA2A-77A0-4F60-A32A-685681C84889}"/>
          </ac:spMkLst>
        </pc:spChg>
      </pc:sldChg>
      <pc:sldChg chg="addSp modSp mod setBg setClrOvrMap">
        <pc:chgData name="Sarah Elizabeth Jenna Dayer (2419951)" userId="S::2419951@student.uwtsd.ac.uk::3535d3ca-e368-4ef5-bed2-8e0949dcff3c" providerId="AD" clId="Web-{3D12FDC9-82B3-DB80-48B6-B2733B55A89F}" dt="2025-09-19T09:51:38.031" v="61"/>
        <pc:sldMkLst>
          <pc:docMk/>
          <pc:sldMk cId="2523564543" sldId="281"/>
        </pc:sldMkLst>
        <pc:spChg chg="mod">
          <ac:chgData name="Sarah Elizabeth Jenna Dayer (2419951)" userId="S::2419951@student.uwtsd.ac.uk::3535d3ca-e368-4ef5-bed2-8e0949dcff3c" providerId="AD" clId="Web-{3D12FDC9-82B3-DB80-48B6-B2733B55A89F}" dt="2025-09-19T09:51:38.031" v="61"/>
          <ac:spMkLst>
            <pc:docMk/>
            <pc:sldMk cId="2523564543" sldId="281"/>
            <ac:spMk id="2" creationId="{6EEBB864-0AA2-962D-D1A2-A8EB3C893594}"/>
          </ac:spMkLst>
        </pc:spChg>
        <pc:spChg chg="mod">
          <ac:chgData name="Sarah Elizabeth Jenna Dayer (2419951)" userId="S::2419951@student.uwtsd.ac.uk::3535d3ca-e368-4ef5-bed2-8e0949dcff3c" providerId="AD" clId="Web-{3D12FDC9-82B3-DB80-48B6-B2733B55A89F}" dt="2025-09-19T09:51:38.031" v="61"/>
          <ac:spMkLst>
            <pc:docMk/>
            <pc:sldMk cId="2523564543" sldId="281"/>
            <ac:spMk id="3" creationId="{1294AE52-62A8-5B04-D517-C14448104264}"/>
          </ac:spMkLst>
        </pc:spChg>
        <pc:spChg chg="add">
          <ac:chgData name="Sarah Elizabeth Jenna Dayer (2419951)" userId="S::2419951@student.uwtsd.ac.uk::3535d3ca-e368-4ef5-bed2-8e0949dcff3c" providerId="AD" clId="Web-{3D12FDC9-82B3-DB80-48B6-B2733B55A89F}" dt="2025-09-19T09:51:38.031" v="61"/>
          <ac:spMkLst>
            <pc:docMk/>
            <pc:sldMk cId="2523564543" sldId="281"/>
            <ac:spMk id="8" creationId="{A65AC7D1-EAA9-48F5-B509-60A7F50BF703}"/>
          </ac:spMkLst>
        </pc:spChg>
        <pc:spChg chg="add">
          <ac:chgData name="Sarah Elizabeth Jenna Dayer (2419951)" userId="S::2419951@student.uwtsd.ac.uk::3535d3ca-e368-4ef5-bed2-8e0949dcff3c" providerId="AD" clId="Web-{3D12FDC9-82B3-DB80-48B6-B2733B55A89F}" dt="2025-09-19T09:51:38.031" v="61"/>
          <ac:spMkLst>
            <pc:docMk/>
            <pc:sldMk cId="2523564543" sldId="281"/>
            <ac:spMk id="10" creationId="{D6320AF9-619A-4175-865B-5663E1AEF4C5}"/>
          </ac:spMkLst>
        </pc:spChg>
        <pc:spChg chg="add">
          <ac:chgData name="Sarah Elizabeth Jenna Dayer (2419951)" userId="S::2419951@student.uwtsd.ac.uk::3535d3ca-e368-4ef5-bed2-8e0949dcff3c" providerId="AD" clId="Web-{3D12FDC9-82B3-DB80-48B6-B2733B55A89F}" dt="2025-09-19T09:51:38.031" v="61"/>
          <ac:spMkLst>
            <pc:docMk/>
            <pc:sldMk cId="2523564543" sldId="281"/>
            <ac:spMk id="16" creationId="{7E018740-5C2B-4A41-AC1A-7E68D1EC1954}"/>
          </ac:spMkLst>
        </pc:spChg>
        <pc:spChg chg="add">
          <ac:chgData name="Sarah Elizabeth Jenna Dayer (2419951)" userId="S::2419951@student.uwtsd.ac.uk::3535d3ca-e368-4ef5-bed2-8e0949dcff3c" providerId="AD" clId="Web-{3D12FDC9-82B3-DB80-48B6-B2733B55A89F}" dt="2025-09-19T09:51:38.031" v="61"/>
          <ac:spMkLst>
            <pc:docMk/>
            <pc:sldMk cId="2523564543" sldId="281"/>
            <ac:spMk id="18" creationId="{166F75A4-C475-4941-8EE2-B80A06A2C1BB}"/>
          </ac:spMkLst>
        </pc:spChg>
        <pc:spChg chg="add">
          <ac:chgData name="Sarah Elizabeth Jenna Dayer (2419951)" userId="S::2419951@student.uwtsd.ac.uk::3535d3ca-e368-4ef5-bed2-8e0949dcff3c" providerId="AD" clId="Web-{3D12FDC9-82B3-DB80-48B6-B2733B55A89F}" dt="2025-09-19T09:51:38.031" v="61"/>
          <ac:spMkLst>
            <pc:docMk/>
            <pc:sldMk cId="2523564543" sldId="281"/>
            <ac:spMk id="20" creationId="{A032553A-72E8-4B0D-8405-FF9771C9AF05}"/>
          </ac:spMkLst>
        </pc:spChg>
        <pc:spChg chg="add">
          <ac:chgData name="Sarah Elizabeth Jenna Dayer (2419951)" userId="S::2419951@student.uwtsd.ac.uk::3535d3ca-e368-4ef5-bed2-8e0949dcff3c" providerId="AD" clId="Web-{3D12FDC9-82B3-DB80-48B6-B2733B55A89F}" dt="2025-09-19T09:51:38.031" v="61"/>
          <ac:spMkLst>
            <pc:docMk/>
            <pc:sldMk cId="2523564543" sldId="281"/>
            <ac:spMk id="22" creationId="{765800AC-C3B9-498E-87BC-29FAE4C76B21}"/>
          </ac:spMkLst>
        </pc:spChg>
        <pc:spChg chg="add">
          <ac:chgData name="Sarah Elizabeth Jenna Dayer (2419951)" userId="S::2419951@student.uwtsd.ac.uk::3535d3ca-e368-4ef5-bed2-8e0949dcff3c" providerId="AD" clId="Web-{3D12FDC9-82B3-DB80-48B6-B2733B55A89F}" dt="2025-09-19T09:51:38.031" v="61"/>
          <ac:spMkLst>
            <pc:docMk/>
            <pc:sldMk cId="2523564543" sldId="281"/>
            <ac:spMk id="24" creationId="{1F9D6ACB-2FF4-49F9-978A-E0D5327FC635}"/>
          </ac:spMkLst>
        </pc:spChg>
        <pc:spChg chg="add">
          <ac:chgData name="Sarah Elizabeth Jenna Dayer (2419951)" userId="S::2419951@student.uwtsd.ac.uk::3535d3ca-e368-4ef5-bed2-8e0949dcff3c" providerId="AD" clId="Web-{3D12FDC9-82B3-DB80-48B6-B2733B55A89F}" dt="2025-09-19T09:51:38.031" v="61"/>
          <ac:spMkLst>
            <pc:docMk/>
            <pc:sldMk cId="2523564543" sldId="281"/>
            <ac:spMk id="26" creationId="{142BFA2A-77A0-4F60-A32A-685681C84889}"/>
          </ac:spMkLst>
        </pc:spChg>
      </pc:sldChg>
      <pc:sldChg chg="addSp delSp modSp mod setBg setClrOvrMap">
        <pc:chgData name="Sarah Elizabeth Jenna Dayer (2419951)" userId="S::2419951@student.uwtsd.ac.uk::3535d3ca-e368-4ef5-bed2-8e0949dcff3c" providerId="AD" clId="Web-{3D12FDC9-82B3-DB80-48B6-B2733B55A89F}" dt="2025-09-19T09:52:32.188" v="70"/>
        <pc:sldMkLst>
          <pc:docMk/>
          <pc:sldMk cId="1342314049" sldId="282"/>
        </pc:sldMkLst>
        <pc:spChg chg="mod ord">
          <ac:chgData name="Sarah Elizabeth Jenna Dayer (2419951)" userId="S::2419951@student.uwtsd.ac.uk::3535d3ca-e368-4ef5-bed2-8e0949dcff3c" providerId="AD" clId="Web-{3D12FDC9-82B3-DB80-48B6-B2733B55A89F}" dt="2025-09-19T09:52:32.188" v="70"/>
          <ac:spMkLst>
            <pc:docMk/>
            <pc:sldMk cId="1342314049" sldId="282"/>
            <ac:spMk id="2" creationId="{221ADA1C-F94B-807B-44FF-C9937DEF6756}"/>
          </ac:spMkLst>
        </pc:spChg>
        <pc:spChg chg="mod">
          <ac:chgData name="Sarah Elizabeth Jenna Dayer (2419951)" userId="S::2419951@student.uwtsd.ac.uk::3535d3ca-e368-4ef5-bed2-8e0949dcff3c" providerId="AD" clId="Web-{3D12FDC9-82B3-DB80-48B6-B2733B55A89F}" dt="2025-09-19T09:52:32.188" v="70"/>
          <ac:spMkLst>
            <pc:docMk/>
            <pc:sldMk cId="1342314049" sldId="282"/>
            <ac:spMk id="3" creationId="{485C43E3-6D7A-E32A-F587-936C072407B9}"/>
          </ac:spMkLst>
        </pc:spChg>
        <pc:spChg chg="add">
          <ac:chgData name="Sarah Elizabeth Jenna Dayer (2419951)" userId="S::2419951@student.uwtsd.ac.uk::3535d3ca-e368-4ef5-bed2-8e0949dcff3c" providerId="AD" clId="Web-{3D12FDC9-82B3-DB80-48B6-B2733B55A89F}" dt="2025-09-19T09:52:32.188" v="70"/>
          <ac:spMkLst>
            <pc:docMk/>
            <pc:sldMk cId="1342314049" sldId="282"/>
            <ac:spMk id="35" creationId="{A65AC7D1-EAA9-48F5-B509-60A7F50BF703}"/>
          </ac:spMkLst>
        </pc:spChg>
        <pc:spChg chg="add">
          <ac:chgData name="Sarah Elizabeth Jenna Dayer (2419951)" userId="S::2419951@student.uwtsd.ac.uk::3535d3ca-e368-4ef5-bed2-8e0949dcff3c" providerId="AD" clId="Web-{3D12FDC9-82B3-DB80-48B6-B2733B55A89F}" dt="2025-09-19T09:52:32.188" v="70"/>
          <ac:spMkLst>
            <pc:docMk/>
            <pc:sldMk cId="1342314049" sldId="282"/>
            <ac:spMk id="36" creationId="{D6320AF9-619A-4175-865B-5663E1AEF4C5}"/>
          </ac:spMkLst>
        </pc:spChg>
        <pc:spChg chg="add">
          <ac:chgData name="Sarah Elizabeth Jenna Dayer (2419951)" userId="S::2419951@student.uwtsd.ac.uk::3535d3ca-e368-4ef5-bed2-8e0949dcff3c" providerId="AD" clId="Web-{3D12FDC9-82B3-DB80-48B6-B2733B55A89F}" dt="2025-09-19T09:52:32.188" v="70"/>
          <ac:spMkLst>
            <pc:docMk/>
            <pc:sldMk cId="1342314049" sldId="282"/>
            <ac:spMk id="39" creationId="{7E018740-5C2B-4A41-AC1A-7E68D1EC1954}"/>
          </ac:spMkLst>
        </pc:spChg>
        <pc:spChg chg="add">
          <ac:chgData name="Sarah Elizabeth Jenna Dayer (2419951)" userId="S::2419951@student.uwtsd.ac.uk::3535d3ca-e368-4ef5-bed2-8e0949dcff3c" providerId="AD" clId="Web-{3D12FDC9-82B3-DB80-48B6-B2733B55A89F}" dt="2025-09-19T09:52:32.188" v="70"/>
          <ac:spMkLst>
            <pc:docMk/>
            <pc:sldMk cId="1342314049" sldId="282"/>
            <ac:spMk id="40" creationId="{166F75A4-C475-4941-8EE2-B80A06A2C1BB}"/>
          </ac:spMkLst>
        </pc:spChg>
        <pc:spChg chg="add">
          <ac:chgData name="Sarah Elizabeth Jenna Dayer (2419951)" userId="S::2419951@student.uwtsd.ac.uk::3535d3ca-e368-4ef5-bed2-8e0949dcff3c" providerId="AD" clId="Web-{3D12FDC9-82B3-DB80-48B6-B2733B55A89F}" dt="2025-09-19T09:52:32.188" v="70"/>
          <ac:spMkLst>
            <pc:docMk/>
            <pc:sldMk cId="1342314049" sldId="282"/>
            <ac:spMk id="41" creationId="{A032553A-72E8-4B0D-8405-FF9771C9AF05}"/>
          </ac:spMkLst>
        </pc:spChg>
        <pc:spChg chg="add">
          <ac:chgData name="Sarah Elizabeth Jenna Dayer (2419951)" userId="S::2419951@student.uwtsd.ac.uk::3535d3ca-e368-4ef5-bed2-8e0949dcff3c" providerId="AD" clId="Web-{3D12FDC9-82B3-DB80-48B6-B2733B55A89F}" dt="2025-09-19T09:52:32.188" v="70"/>
          <ac:spMkLst>
            <pc:docMk/>
            <pc:sldMk cId="1342314049" sldId="282"/>
            <ac:spMk id="42" creationId="{765800AC-C3B9-498E-87BC-29FAE4C76B21}"/>
          </ac:spMkLst>
        </pc:spChg>
        <pc:spChg chg="add">
          <ac:chgData name="Sarah Elizabeth Jenna Dayer (2419951)" userId="S::2419951@student.uwtsd.ac.uk::3535d3ca-e368-4ef5-bed2-8e0949dcff3c" providerId="AD" clId="Web-{3D12FDC9-82B3-DB80-48B6-B2733B55A89F}" dt="2025-09-19T09:52:32.188" v="70"/>
          <ac:spMkLst>
            <pc:docMk/>
            <pc:sldMk cId="1342314049" sldId="282"/>
            <ac:spMk id="43" creationId="{1F9D6ACB-2FF4-49F9-978A-E0D5327FC635}"/>
          </ac:spMkLst>
        </pc:spChg>
        <pc:spChg chg="add">
          <ac:chgData name="Sarah Elizabeth Jenna Dayer (2419951)" userId="S::2419951@student.uwtsd.ac.uk::3535d3ca-e368-4ef5-bed2-8e0949dcff3c" providerId="AD" clId="Web-{3D12FDC9-82B3-DB80-48B6-B2733B55A89F}" dt="2025-09-19T09:52:32.188" v="70"/>
          <ac:spMkLst>
            <pc:docMk/>
            <pc:sldMk cId="1342314049" sldId="282"/>
            <ac:spMk id="44" creationId="{142BFA2A-77A0-4F60-A32A-685681C84889}"/>
          </ac:spMkLst>
        </pc:spChg>
      </pc:sldChg>
    </pc:docChg>
  </pc:docChgLst>
  <pc:docChgLst>
    <pc:chgData name="Sarah Elizabeth Jenna Dayer (2419951)" userId="S::2419951@student.uwtsd.ac.uk::3535d3ca-e368-4ef5-bed2-8e0949dcff3c" providerId="AD" clId="Web-{84F83C44-75B4-4BAC-C970-A09C475B17FA}"/>
    <pc:docChg chg="addSld delSld modSld modSection">
      <pc:chgData name="Sarah Elizabeth Jenna Dayer (2419951)" userId="S::2419951@student.uwtsd.ac.uk::3535d3ca-e368-4ef5-bed2-8e0949dcff3c" providerId="AD" clId="Web-{84F83C44-75B4-4BAC-C970-A09C475B17FA}" dt="2025-09-15T15:47:08.960" v="290" actId="20577"/>
      <pc:docMkLst>
        <pc:docMk/>
      </pc:docMkLst>
      <pc:sldChg chg="addSp delSp modSp">
        <pc:chgData name="Sarah Elizabeth Jenna Dayer (2419951)" userId="S::2419951@student.uwtsd.ac.uk::3535d3ca-e368-4ef5-bed2-8e0949dcff3c" providerId="AD" clId="Web-{84F83C44-75B4-4BAC-C970-A09C475B17FA}" dt="2025-09-15T15:23:47.614" v="13" actId="1076"/>
        <pc:sldMkLst>
          <pc:docMk/>
          <pc:sldMk cId="3104044860" sldId="266"/>
        </pc:sldMkLst>
        <pc:picChg chg="add mod ord">
          <ac:chgData name="Sarah Elizabeth Jenna Dayer (2419951)" userId="S::2419951@student.uwtsd.ac.uk::3535d3ca-e368-4ef5-bed2-8e0949dcff3c" providerId="AD" clId="Web-{84F83C44-75B4-4BAC-C970-A09C475B17FA}" dt="2025-09-15T15:23:47.614" v="13" actId="1076"/>
          <ac:picMkLst>
            <pc:docMk/>
            <pc:sldMk cId="3104044860" sldId="266"/>
            <ac:picMk id="4" creationId="{80531656-5857-D56C-D1C0-2878B1C7344F}"/>
          </ac:picMkLst>
        </pc:picChg>
      </pc:sldChg>
      <pc:sldChg chg="modSp add replId">
        <pc:chgData name="Sarah Elizabeth Jenna Dayer (2419951)" userId="S::2419951@student.uwtsd.ac.uk::3535d3ca-e368-4ef5-bed2-8e0949dcff3c" providerId="AD" clId="Web-{84F83C44-75B4-4BAC-C970-A09C475B17FA}" dt="2025-09-15T15:44:07.842" v="246" actId="1076"/>
        <pc:sldMkLst>
          <pc:docMk/>
          <pc:sldMk cId="2968123404" sldId="271"/>
        </pc:sldMkLst>
        <pc:spChg chg="mod">
          <ac:chgData name="Sarah Elizabeth Jenna Dayer (2419951)" userId="S::2419951@student.uwtsd.ac.uk::3535d3ca-e368-4ef5-bed2-8e0949dcff3c" providerId="AD" clId="Web-{84F83C44-75B4-4BAC-C970-A09C475B17FA}" dt="2025-09-15T15:44:07.842" v="246" actId="1076"/>
          <ac:spMkLst>
            <pc:docMk/>
            <pc:sldMk cId="2968123404" sldId="271"/>
            <ac:spMk id="3" creationId="{4D1EBEE2-E28B-DE0E-362C-3DC19E387613}"/>
          </ac:spMkLst>
        </pc:spChg>
      </pc:sldChg>
      <pc:sldChg chg="modSp new">
        <pc:chgData name="Sarah Elizabeth Jenna Dayer (2419951)" userId="S::2419951@student.uwtsd.ac.uk::3535d3ca-e368-4ef5-bed2-8e0949dcff3c" providerId="AD" clId="Web-{84F83C44-75B4-4BAC-C970-A09C475B17FA}" dt="2025-09-15T15:47:08.960" v="290" actId="20577"/>
        <pc:sldMkLst>
          <pc:docMk/>
          <pc:sldMk cId="3586161076" sldId="272"/>
        </pc:sldMkLst>
        <pc:spChg chg="mod">
          <ac:chgData name="Sarah Elizabeth Jenna Dayer (2419951)" userId="S::2419951@student.uwtsd.ac.uk::3535d3ca-e368-4ef5-bed2-8e0949dcff3c" providerId="AD" clId="Web-{84F83C44-75B4-4BAC-C970-A09C475B17FA}" dt="2025-09-15T15:45:08.906" v="253" actId="20577"/>
          <ac:spMkLst>
            <pc:docMk/>
            <pc:sldMk cId="3586161076" sldId="272"/>
            <ac:spMk id="2" creationId="{5B66CE60-711A-3DD0-F850-5F4599C8CEB1}"/>
          </ac:spMkLst>
        </pc:spChg>
        <pc:spChg chg="mod">
          <ac:chgData name="Sarah Elizabeth Jenna Dayer (2419951)" userId="S::2419951@student.uwtsd.ac.uk::3535d3ca-e368-4ef5-bed2-8e0949dcff3c" providerId="AD" clId="Web-{84F83C44-75B4-4BAC-C970-A09C475B17FA}" dt="2025-09-15T15:47:08.960" v="290" actId="20577"/>
          <ac:spMkLst>
            <pc:docMk/>
            <pc:sldMk cId="3586161076" sldId="272"/>
            <ac:spMk id="3" creationId="{AF8D4A97-0E69-8000-9C3A-3ACD92413270}"/>
          </ac:spMkLst>
        </pc:spChg>
      </pc:sldChg>
    </pc:docChg>
  </pc:docChgLst>
  <pc:docChgLst>
    <pc:chgData name="Sarah Elizabeth Jenna Dayer (2419951)" userId="S::2419951@student.uwtsd.ac.uk::3535d3ca-e368-4ef5-bed2-8e0949dcff3c" providerId="AD" clId="Web-{67C44F12-34F0-951B-DB82-1757716CBD45}"/>
    <pc:docChg chg="modSld">
      <pc:chgData name="Sarah Elizabeth Jenna Dayer (2419951)" userId="S::2419951@student.uwtsd.ac.uk::3535d3ca-e368-4ef5-bed2-8e0949dcff3c" providerId="AD" clId="Web-{67C44F12-34F0-951B-DB82-1757716CBD45}" dt="2025-10-02T17:32:19.931" v="220" actId="20577"/>
      <pc:docMkLst>
        <pc:docMk/>
      </pc:docMkLst>
      <pc:sldChg chg="modSp">
        <pc:chgData name="Sarah Elizabeth Jenna Dayer (2419951)" userId="S::2419951@student.uwtsd.ac.uk::3535d3ca-e368-4ef5-bed2-8e0949dcff3c" providerId="AD" clId="Web-{67C44F12-34F0-951B-DB82-1757716CBD45}" dt="2025-10-02T17:32:19.931" v="220" actId="20577"/>
        <pc:sldMkLst>
          <pc:docMk/>
          <pc:sldMk cId="3725845124" sldId="301"/>
        </pc:sldMkLst>
        <pc:spChg chg="mod">
          <ac:chgData name="Sarah Elizabeth Jenna Dayer (2419951)" userId="S::2419951@student.uwtsd.ac.uk::3535d3ca-e368-4ef5-bed2-8e0949dcff3c" providerId="AD" clId="Web-{67C44F12-34F0-951B-DB82-1757716CBD45}" dt="2025-10-02T17:32:19.931" v="220" actId="20577"/>
          <ac:spMkLst>
            <pc:docMk/>
            <pc:sldMk cId="3725845124" sldId="301"/>
            <ac:spMk id="3" creationId="{FAE59F2A-ABFE-1278-D0CD-1F3DCAEDF5C9}"/>
          </ac:spMkLst>
        </pc:spChg>
      </pc:sldChg>
    </pc:docChg>
  </pc:docChgLst>
  <pc:docChgLst>
    <pc:chgData name="Sarah Elizabeth Jenna Dayer (2419951)" userId="S::2419951@student.uwtsd.ac.uk::3535d3ca-e368-4ef5-bed2-8e0949dcff3c" providerId="AD" clId="Web-{1FCE07D1-69DC-E4B3-E656-B28F064E8872}"/>
    <pc:docChg chg="addSld modSld">
      <pc:chgData name="Sarah Elizabeth Jenna Dayer (2419951)" userId="S::2419951@student.uwtsd.ac.uk::3535d3ca-e368-4ef5-bed2-8e0949dcff3c" providerId="AD" clId="Web-{1FCE07D1-69DC-E4B3-E656-B28F064E8872}" dt="2025-09-09T19:09:25.709" v="775" actId="14100"/>
      <pc:docMkLst>
        <pc:docMk/>
      </pc:docMkLst>
      <pc:sldChg chg="addSp delSp modSp new">
        <pc:chgData name="Sarah Elizabeth Jenna Dayer (2419951)" userId="S::2419951@student.uwtsd.ac.uk::3535d3ca-e368-4ef5-bed2-8e0949dcff3c" providerId="AD" clId="Web-{1FCE07D1-69DC-E4B3-E656-B28F064E8872}" dt="2025-09-09T19:09:25.709" v="775" actId="14100"/>
        <pc:sldMkLst>
          <pc:docMk/>
          <pc:sldMk cId="5451825" sldId="261"/>
        </pc:sldMkLst>
        <pc:spChg chg="mod">
          <ac:chgData name="Sarah Elizabeth Jenna Dayer (2419951)" userId="S::2419951@student.uwtsd.ac.uk::3535d3ca-e368-4ef5-bed2-8e0949dcff3c" providerId="AD" clId="Web-{1FCE07D1-69DC-E4B3-E656-B28F064E8872}" dt="2025-09-09T19:09:25.709" v="775" actId="14100"/>
          <ac:spMkLst>
            <pc:docMk/>
            <pc:sldMk cId="5451825" sldId="261"/>
            <ac:spMk id="3" creationId="{1060222F-8488-2062-4609-5D72C28ADBB6}"/>
          </ac:spMkLst>
        </pc:spChg>
        <pc:spChg chg="add mod">
          <ac:chgData name="Sarah Elizabeth Jenna Dayer (2419951)" userId="S::2419951@student.uwtsd.ac.uk::3535d3ca-e368-4ef5-bed2-8e0949dcff3c" providerId="AD" clId="Web-{1FCE07D1-69DC-E4B3-E656-B28F064E8872}" dt="2025-09-09T18:31:03.802" v="665" actId="20577"/>
          <ac:spMkLst>
            <pc:docMk/>
            <pc:sldMk cId="5451825" sldId="261"/>
            <ac:spMk id="5" creationId="{70163DF4-B18A-6B9A-5FE2-E18FC548FCC5}"/>
          </ac:spMkLst>
        </pc:spChg>
      </pc:sldChg>
    </pc:docChg>
  </pc:docChgLst>
  <pc:docChgLst>
    <pc:chgData name="Sarah Elizabeth Jenna Dayer (2419951)" userId="S::2419951@student.uwtsd.ac.uk::3535d3ca-e368-4ef5-bed2-8e0949dcff3c" providerId="AD" clId="Web-{97D34AB2-D0B8-5D74-5453-9A6A5BA2B575}"/>
    <pc:docChg chg="addSld delSld modSld">
      <pc:chgData name="Sarah Elizabeth Jenna Dayer (2419951)" userId="S::2419951@student.uwtsd.ac.uk::3535d3ca-e368-4ef5-bed2-8e0949dcff3c" providerId="AD" clId="Web-{97D34AB2-D0B8-5D74-5453-9A6A5BA2B575}" dt="2025-09-15T09:57:04.043" v="4"/>
      <pc:docMkLst>
        <pc:docMk/>
      </pc:docMkLst>
      <pc:sldChg chg="modSp">
        <pc:chgData name="Sarah Elizabeth Jenna Dayer (2419951)" userId="S::2419951@student.uwtsd.ac.uk::3535d3ca-e368-4ef5-bed2-8e0949dcff3c" providerId="AD" clId="Web-{97D34AB2-D0B8-5D74-5453-9A6A5BA2B575}" dt="2025-09-15T09:56:22.449" v="2" actId="20577"/>
        <pc:sldMkLst>
          <pc:docMk/>
          <pc:sldMk cId="5451825" sldId="261"/>
        </pc:sldMkLst>
        <pc:spChg chg="mod">
          <ac:chgData name="Sarah Elizabeth Jenna Dayer (2419951)" userId="S::2419951@student.uwtsd.ac.uk::3535d3ca-e368-4ef5-bed2-8e0949dcff3c" providerId="AD" clId="Web-{97D34AB2-D0B8-5D74-5453-9A6A5BA2B575}" dt="2025-09-15T09:56:22.449" v="2" actId="20577"/>
          <ac:spMkLst>
            <pc:docMk/>
            <pc:sldMk cId="5451825" sldId="261"/>
            <ac:spMk id="3" creationId="{1060222F-8488-2062-4609-5D72C28ADB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278CDF-AA91-430B-AF2E-49595402975A}"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38480B9F-81CE-4225-8590-FD514B102170}">
      <dgm:prSet/>
      <dgm:spPr/>
      <dgm:t>
        <a:bodyPr/>
        <a:lstStyle/>
        <a:p>
          <a:pPr rtl="0"/>
          <a:r>
            <a:rPr lang="en-GB" b="1" dirty="0"/>
            <a:t> SUPPORT PLAN</a:t>
          </a:r>
          <a:r>
            <a:rPr lang="en-GB" b="1" dirty="0">
              <a:latin typeface="Trebuchet MS" panose="020B0603020202020204"/>
            </a:rPr>
            <a:t> FOR AMIRA</a:t>
          </a:r>
          <a:endParaRPr lang="en-US" dirty="0"/>
        </a:p>
      </dgm:t>
    </dgm:pt>
    <dgm:pt modelId="{B16FC4A8-E15E-40A2-97DE-82F8816E6195}" type="parTrans" cxnId="{1AEAC91F-91D6-4034-A1B0-84CAF72840EB}">
      <dgm:prSet/>
      <dgm:spPr/>
      <dgm:t>
        <a:bodyPr/>
        <a:lstStyle/>
        <a:p>
          <a:endParaRPr lang="en-US"/>
        </a:p>
      </dgm:t>
    </dgm:pt>
    <dgm:pt modelId="{4F5FB198-8C1C-4614-A102-54F6C7067A8F}" type="sibTrans" cxnId="{1AEAC91F-91D6-4034-A1B0-84CAF72840EB}">
      <dgm:prSet/>
      <dgm:spPr/>
      <dgm:t>
        <a:bodyPr/>
        <a:lstStyle/>
        <a:p>
          <a:endParaRPr lang="en-US"/>
        </a:p>
      </dgm:t>
    </dgm:pt>
    <dgm:pt modelId="{6D8C17F4-2A2E-408C-8068-A7C1CAEF76D0}">
      <dgm:prSet/>
      <dgm:spPr/>
      <dgm:t>
        <a:bodyPr/>
        <a:lstStyle/>
        <a:p>
          <a:r>
            <a:rPr lang="en-GB" dirty="0"/>
            <a:t>Amira is a 3 year-old girl who joined our nursery last month. Since she arrived at the nursery, she has shown signs of anxiety and is withdrawn from engaging with other children, also she is quite upset when her mother has left her at the nursery leaving her on her own. I have raised these concerns with my colleagues and we are now putting a support plan in place to help Amira cope with the change and adapt to her new surroundings.</a:t>
          </a:r>
          <a:endParaRPr lang="en-US" dirty="0"/>
        </a:p>
      </dgm:t>
    </dgm:pt>
    <dgm:pt modelId="{82BCEDC3-E3C7-4230-8419-AD1FAAB73AA7}" type="parTrans" cxnId="{41707194-8D2E-4764-AD56-70DAC19BDFEF}">
      <dgm:prSet/>
      <dgm:spPr/>
      <dgm:t>
        <a:bodyPr/>
        <a:lstStyle/>
        <a:p>
          <a:endParaRPr lang="en-US"/>
        </a:p>
      </dgm:t>
    </dgm:pt>
    <dgm:pt modelId="{2E3E4C6B-85AF-4CBD-A209-EBE92B75B635}" type="sibTrans" cxnId="{41707194-8D2E-4764-AD56-70DAC19BDFEF}">
      <dgm:prSet/>
      <dgm:spPr/>
      <dgm:t>
        <a:bodyPr/>
        <a:lstStyle/>
        <a:p>
          <a:endParaRPr lang="en-US"/>
        </a:p>
      </dgm:t>
    </dgm:pt>
    <dgm:pt modelId="{6E261FD3-01B8-4051-94EB-D17BE0813564}" type="pres">
      <dgm:prSet presAssocID="{B0278CDF-AA91-430B-AF2E-49595402975A}" presName="Name0" presStyleCnt="0">
        <dgm:presLayoutVars>
          <dgm:dir/>
          <dgm:animLvl val="lvl"/>
          <dgm:resizeHandles val="exact"/>
        </dgm:presLayoutVars>
      </dgm:prSet>
      <dgm:spPr/>
    </dgm:pt>
    <dgm:pt modelId="{F4421703-2C71-4FB2-AB80-88D29BAF8C49}" type="pres">
      <dgm:prSet presAssocID="{6D8C17F4-2A2E-408C-8068-A7C1CAEF76D0}" presName="boxAndChildren" presStyleCnt="0"/>
      <dgm:spPr/>
    </dgm:pt>
    <dgm:pt modelId="{E48846CC-F7D5-4DAE-856C-5CEE79A98BB4}" type="pres">
      <dgm:prSet presAssocID="{6D8C17F4-2A2E-408C-8068-A7C1CAEF76D0}" presName="parentTextBox" presStyleLbl="node1" presStyleIdx="0" presStyleCnt="2"/>
      <dgm:spPr/>
    </dgm:pt>
    <dgm:pt modelId="{59C6539F-49A7-4CB4-8A89-FD4243011198}" type="pres">
      <dgm:prSet presAssocID="{4F5FB198-8C1C-4614-A102-54F6C7067A8F}" presName="sp" presStyleCnt="0"/>
      <dgm:spPr/>
    </dgm:pt>
    <dgm:pt modelId="{B7916691-5075-4D6B-A309-72D02D5B8859}" type="pres">
      <dgm:prSet presAssocID="{38480B9F-81CE-4225-8590-FD514B102170}" presName="arrowAndChildren" presStyleCnt="0"/>
      <dgm:spPr/>
    </dgm:pt>
    <dgm:pt modelId="{278316BF-2ACF-4CCF-88F8-DBC35E0B56F6}" type="pres">
      <dgm:prSet presAssocID="{38480B9F-81CE-4225-8590-FD514B102170}" presName="parentTextArrow" presStyleLbl="node1" presStyleIdx="1" presStyleCnt="2"/>
      <dgm:spPr/>
    </dgm:pt>
  </dgm:ptLst>
  <dgm:cxnLst>
    <dgm:cxn modelId="{EDBC111E-276B-4844-B760-7E6EBA25BC3D}" type="presOf" srcId="{B0278CDF-AA91-430B-AF2E-49595402975A}" destId="{6E261FD3-01B8-4051-94EB-D17BE0813564}" srcOrd="0" destOrd="0" presId="urn:microsoft.com/office/officeart/2005/8/layout/process4"/>
    <dgm:cxn modelId="{1AEAC91F-91D6-4034-A1B0-84CAF72840EB}" srcId="{B0278CDF-AA91-430B-AF2E-49595402975A}" destId="{38480B9F-81CE-4225-8590-FD514B102170}" srcOrd="0" destOrd="0" parTransId="{B16FC4A8-E15E-40A2-97DE-82F8816E6195}" sibTransId="{4F5FB198-8C1C-4614-A102-54F6C7067A8F}"/>
    <dgm:cxn modelId="{A1355448-137A-43B6-9341-61126DDFC903}" type="presOf" srcId="{6D8C17F4-2A2E-408C-8068-A7C1CAEF76D0}" destId="{E48846CC-F7D5-4DAE-856C-5CEE79A98BB4}" srcOrd="0" destOrd="0" presId="urn:microsoft.com/office/officeart/2005/8/layout/process4"/>
    <dgm:cxn modelId="{2D40F178-F1DF-4635-AE8D-F88D4B64C801}" type="presOf" srcId="{38480B9F-81CE-4225-8590-FD514B102170}" destId="{278316BF-2ACF-4CCF-88F8-DBC35E0B56F6}" srcOrd="0" destOrd="0" presId="urn:microsoft.com/office/officeart/2005/8/layout/process4"/>
    <dgm:cxn modelId="{41707194-8D2E-4764-AD56-70DAC19BDFEF}" srcId="{B0278CDF-AA91-430B-AF2E-49595402975A}" destId="{6D8C17F4-2A2E-408C-8068-A7C1CAEF76D0}" srcOrd="1" destOrd="0" parTransId="{82BCEDC3-E3C7-4230-8419-AD1FAAB73AA7}" sibTransId="{2E3E4C6B-85AF-4CBD-A209-EBE92B75B635}"/>
    <dgm:cxn modelId="{4E57A884-A2B9-458B-A90F-2C1C352D7D38}" type="presParOf" srcId="{6E261FD3-01B8-4051-94EB-D17BE0813564}" destId="{F4421703-2C71-4FB2-AB80-88D29BAF8C49}" srcOrd="0" destOrd="0" presId="urn:microsoft.com/office/officeart/2005/8/layout/process4"/>
    <dgm:cxn modelId="{22BC41EB-E266-4478-8990-1149C8AF7341}" type="presParOf" srcId="{F4421703-2C71-4FB2-AB80-88D29BAF8C49}" destId="{E48846CC-F7D5-4DAE-856C-5CEE79A98BB4}" srcOrd="0" destOrd="0" presId="urn:microsoft.com/office/officeart/2005/8/layout/process4"/>
    <dgm:cxn modelId="{12D3DE8C-7722-41FB-BCDE-307A20473481}" type="presParOf" srcId="{6E261FD3-01B8-4051-94EB-D17BE0813564}" destId="{59C6539F-49A7-4CB4-8A89-FD4243011198}" srcOrd="1" destOrd="0" presId="urn:microsoft.com/office/officeart/2005/8/layout/process4"/>
    <dgm:cxn modelId="{E1E3CE2E-F96D-4CCB-ABDC-75B17138951F}" type="presParOf" srcId="{6E261FD3-01B8-4051-94EB-D17BE0813564}" destId="{B7916691-5075-4D6B-A309-72D02D5B8859}" srcOrd="2" destOrd="0" presId="urn:microsoft.com/office/officeart/2005/8/layout/process4"/>
    <dgm:cxn modelId="{7B7736CC-9AB2-4048-8053-D83230D2E538}" type="presParOf" srcId="{B7916691-5075-4D6B-A309-72D02D5B8859}" destId="{278316BF-2ACF-4CCF-88F8-DBC35E0B56F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846CC-F7D5-4DAE-856C-5CEE79A98BB4}">
      <dsp:nvSpPr>
        <dsp:cNvPr id="0" name=""/>
        <dsp:cNvSpPr/>
      </dsp:nvSpPr>
      <dsp:spPr>
        <a:xfrm>
          <a:off x="0" y="3543237"/>
          <a:ext cx="7394700" cy="232474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Amira is a 3 year-old girl who joined our nursery last month. Since she arrived at the nursery, she has shown signs of anxiety and is withdrawn from engaging with other children, also she is quite upset when her mother has left her at the nursery leaving her on her own. I have raised these concerns with my colleagues and we are now putting a support plan in place to help Amira cope with the change and adapt to her new surroundings.</a:t>
          </a:r>
          <a:endParaRPr lang="en-US" sz="1900" kern="1200" dirty="0"/>
        </a:p>
      </dsp:txBody>
      <dsp:txXfrm>
        <a:off x="0" y="3543237"/>
        <a:ext cx="7394700" cy="2324747"/>
      </dsp:txXfrm>
    </dsp:sp>
    <dsp:sp modelId="{278316BF-2ACF-4CCF-88F8-DBC35E0B56F6}">
      <dsp:nvSpPr>
        <dsp:cNvPr id="0" name=""/>
        <dsp:cNvSpPr/>
      </dsp:nvSpPr>
      <dsp:spPr>
        <a:xfrm rot="10800000">
          <a:off x="0" y="2647"/>
          <a:ext cx="7394700" cy="3575461"/>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b="1" kern="1200" dirty="0"/>
            <a:t> SUPPORT PLAN</a:t>
          </a:r>
          <a:r>
            <a:rPr lang="en-GB" sz="1900" b="1" kern="1200" dirty="0">
              <a:latin typeface="Trebuchet MS" panose="020B0603020202020204"/>
            </a:rPr>
            <a:t> FOR AMIRA</a:t>
          </a:r>
          <a:endParaRPr lang="en-US" sz="1900" kern="1200" dirty="0"/>
        </a:p>
      </dsp:txBody>
      <dsp:txXfrm rot="10800000">
        <a:off x="0" y="2647"/>
        <a:ext cx="7394700" cy="232322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971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62456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448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278410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8970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53341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71248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690684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078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8318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57767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2313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733782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61751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0308391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573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10/6/2025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794786147"/>
      </p:ext>
    </p:extLst>
  </p:cSld>
  <p:clrMap bg1="lt1" tx1="dk1" bg2="lt2" tx2="dk2" accent1="accent1" accent2="accent2" accent3="accent3" accent4="accent4" accent5="accent5" accent6="accent6" hlink="hlink" folHlink="folHlink"/>
  <p:sldLayoutIdLst>
    <p:sldLayoutId id="2147484238" r:id="rId1"/>
    <p:sldLayoutId id="2147484239" r:id="rId2"/>
    <p:sldLayoutId id="2147484240" r:id="rId3"/>
    <p:sldLayoutId id="2147484241" r:id="rId4"/>
    <p:sldLayoutId id="2147484242" r:id="rId5"/>
    <p:sldLayoutId id="2147484243" r:id="rId6"/>
    <p:sldLayoutId id="2147484244" r:id="rId7"/>
    <p:sldLayoutId id="2147484245" r:id="rId8"/>
    <p:sldLayoutId id="2147484246" r:id="rId9"/>
    <p:sldLayoutId id="2147484247" r:id="rId10"/>
    <p:sldLayoutId id="2147484248" r:id="rId11"/>
    <p:sldLayoutId id="2147484249" r:id="rId12"/>
    <p:sldLayoutId id="2147484250" r:id="rId13"/>
    <p:sldLayoutId id="2147484251" r:id="rId14"/>
    <p:sldLayoutId id="2147484252" r:id="rId15"/>
    <p:sldLayoutId id="214748425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positivepsychology.com/erikson-stages/" TargetMode="External"/><Relationship Id="rId3" Type="http://schemas.openxmlformats.org/officeDocument/2006/relationships/hyperlink" Target="https://babycollege.co.uk/nature-vs-nurture/" TargetMode="External"/><Relationship Id="rId7" Type="http://schemas.openxmlformats.org/officeDocument/2006/relationships/hyperlink" Target="https://www.structural-learning.com/post/bowlbys-attachment-theory" TargetMode="External"/><Relationship Id="rId2" Type="http://schemas.openxmlformats.org/officeDocument/2006/relationships/hyperlink" Target="https://books.google.co.uk/books/about/Lifespan_Development_Global_Edition.html?id=iDf9xAEACAAJ&amp;redir_esc=y" TargetMode="External"/><Relationship Id="rId1" Type="http://schemas.openxmlformats.org/officeDocument/2006/relationships/slideLayout" Target="../slideLayouts/slideLayout2.xml"/><Relationship Id="rId6" Type="http://schemas.openxmlformats.org/officeDocument/2006/relationships/hyperlink" Target="https://www.nhs.uk/mental-health/children-and-young-adults/advice-for-parents/anxiety-in-children/" TargetMode="External"/><Relationship Id="rId5" Type="http://schemas.openxmlformats.org/officeDocument/2006/relationships/hyperlink" Target="https://www.zerotothree.org/resource/24-36-months-social-emotional-development/" TargetMode="External"/><Relationship Id="rId4" Type="http://schemas.openxmlformats.org/officeDocument/2006/relationships/hyperlink" Target="https://cpdonline.co.uk/knowledge-base/care/child-growth-and-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38C3B4-E099-EEB0-23FE-F09E0ADE545A}"/>
              </a:ext>
            </a:extLst>
          </p:cNvPr>
          <p:cNvSpPr>
            <a:spLocks noGrp="1"/>
          </p:cNvSpPr>
          <p:nvPr>
            <p:ph type="ctrTitle"/>
          </p:nvPr>
        </p:nvSpPr>
        <p:spPr>
          <a:xfrm>
            <a:off x="3965004" y="-1112728"/>
            <a:ext cx="8231317" cy="7280154"/>
          </a:xfrm>
        </p:spPr>
        <p:txBody>
          <a:bodyPr>
            <a:normAutofit/>
          </a:bodyPr>
          <a:lstStyle/>
          <a:p>
            <a:pPr algn="l">
              <a:lnSpc>
                <a:spcPct val="90000"/>
              </a:lnSpc>
            </a:pPr>
            <a:r>
              <a:rPr lang="en-GB" sz="2400" dirty="0">
                <a:solidFill>
                  <a:srgbClr val="FFFFFF"/>
                </a:solidFill>
                <a:latin typeface="Arial Nova"/>
              </a:rPr>
              <a:t>STUDENT NAME: SARAH DAYER</a:t>
            </a:r>
            <a:br>
              <a:rPr lang="en-GB" sz="2400" dirty="0">
                <a:solidFill>
                  <a:srgbClr val="FFFFFF"/>
                </a:solidFill>
                <a:latin typeface="Arial Nova"/>
              </a:rPr>
            </a:br>
            <a:br>
              <a:rPr lang="en-GB" sz="2400" dirty="0">
                <a:latin typeface="Arial Nova"/>
              </a:rPr>
            </a:br>
            <a:r>
              <a:rPr lang="en-GB" sz="2400" dirty="0">
                <a:solidFill>
                  <a:srgbClr val="FFFFFF"/>
                </a:solidFill>
                <a:latin typeface="Arial Nova"/>
              </a:rPr>
              <a:t>STUDENT NUMBER: 2419951 </a:t>
            </a:r>
            <a:br>
              <a:rPr lang="en-GB" sz="2400" dirty="0">
                <a:solidFill>
                  <a:srgbClr val="FFFFFF"/>
                </a:solidFill>
                <a:latin typeface="Arial Nova"/>
              </a:rPr>
            </a:br>
            <a:br>
              <a:rPr lang="en-GB" sz="2400" dirty="0">
                <a:latin typeface="Arial Nova"/>
              </a:rPr>
            </a:br>
            <a:r>
              <a:rPr lang="en-GB" sz="2400" dirty="0">
                <a:solidFill>
                  <a:srgbClr val="FFFFFF"/>
                </a:solidFill>
                <a:latin typeface="Arial Nova"/>
              </a:rPr>
              <a:t>PROGRAMME: CERTIFICATE OF HIGHER EDUCATION IN HEALTH AND SOCIAL CARE</a:t>
            </a:r>
            <a:br>
              <a:rPr lang="en-GB" sz="2400" dirty="0">
                <a:solidFill>
                  <a:srgbClr val="FFFFFF"/>
                </a:solidFill>
                <a:latin typeface="Arial Nova"/>
              </a:rPr>
            </a:br>
            <a:br>
              <a:rPr lang="en-GB" sz="2400" dirty="0">
                <a:latin typeface="Arial Nova"/>
              </a:rPr>
            </a:br>
            <a:r>
              <a:rPr lang="en-GB" sz="2400" dirty="0">
                <a:solidFill>
                  <a:srgbClr val="FFFFFF"/>
                </a:solidFill>
                <a:latin typeface="Arial Nova"/>
              </a:rPr>
              <a:t>MODULE: PSYCHOLOGY IN HEALTH AND SOCIAL CARE</a:t>
            </a:r>
            <a:br>
              <a:rPr lang="en-GB" sz="2400" dirty="0">
                <a:solidFill>
                  <a:srgbClr val="FFFFFF"/>
                </a:solidFill>
                <a:latin typeface="Arial Nova"/>
              </a:rPr>
            </a:br>
            <a:br>
              <a:rPr lang="en-GB" sz="2400" dirty="0">
                <a:latin typeface="Arial Nova"/>
              </a:rPr>
            </a:br>
            <a:r>
              <a:rPr lang="en-GB" sz="2400" dirty="0">
                <a:solidFill>
                  <a:srgbClr val="FFFFFF"/>
                </a:solidFill>
                <a:latin typeface="Arial Nova"/>
              </a:rPr>
              <a:t>MODULE CODE: (LCHS4010_BIRM) </a:t>
            </a:r>
            <a:br>
              <a:rPr lang="en-GB" sz="2400" dirty="0">
                <a:solidFill>
                  <a:srgbClr val="FFFFFF"/>
                </a:solidFill>
                <a:latin typeface="Arial Nova"/>
              </a:rPr>
            </a:br>
            <a:br>
              <a:rPr lang="en-GB" sz="2400" dirty="0">
                <a:solidFill>
                  <a:srgbClr val="FFFFFF"/>
                </a:solidFill>
                <a:latin typeface="Arial Nova"/>
              </a:rPr>
            </a:br>
            <a:r>
              <a:rPr lang="en-GB" sz="2400" dirty="0">
                <a:solidFill>
                  <a:srgbClr val="FFFFFF"/>
                </a:solidFill>
                <a:latin typeface="Arial Nova"/>
              </a:rPr>
              <a:t>ASSIGNMENT TITLE: INDIVIDUAL PRESENTATION</a:t>
            </a:r>
            <a:br>
              <a:rPr lang="en-GB" sz="2400" dirty="0">
                <a:latin typeface="Arial Nova"/>
              </a:rPr>
            </a:br>
            <a:br>
              <a:rPr lang="en-GB" sz="2400" dirty="0">
                <a:latin typeface="Arial Nova"/>
              </a:rPr>
            </a:br>
            <a:r>
              <a:rPr lang="en-GB" sz="2400" dirty="0">
                <a:solidFill>
                  <a:srgbClr val="FFFFFF"/>
                </a:solidFill>
                <a:latin typeface="Arial Nova"/>
              </a:rPr>
              <a:t>LECTURER: HELEN PARSONS</a:t>
            </a:r>
            <a:br>
              <a:rPr lang="en-GB" sz="2400" dirty="0">
                <a:solidFill>
                  <a:srgbClr val="FFFFFF"/>
                </a:solidFill>
                <a:latin typeface="Arial Nova"/>
              </a:rPr>
            </a:br>
            <a:br>
              <a:rPr lang="en-GB" sz="2400" dirty="0">
                <a:latin typeface="Arial Nova"/>
              </a:rPr>
            </a:br>
            <a:r>
              <a:rPr lang="en-GB" sz="2400" dirty="0">
                <a:solidFill>
                  <a:srgbClr val="FFFFFF"/>
                </a:solidFill>
                <a:latin typeface="Arial Nova"/>
              </a:rPr>
              <a:t>MODULE LEAD: NEALE HADDON</a:t>
            </a:r>
          </a:p>
        </p:txBody>
      </p:sp>
      <p:sp>
        <p:nvSpPr>
          <p:cNvPr id="3" name="Subtitle 2">
            <a:extLst>
              <a:ext uri="{FF2B5EF4-FFF2-40B4-BE49-F238E27FC236}">
                <a16:creationId xmlns:a16="http://schemas.microsoft.com/office/drawing/2014/main" id="{905DF995-A29E-3FC5-379E-F4F43FE3CF97}"/>
              </a:ext>
            </a:extLst>
          </p:cNvPr>
          <p:cNvSpPr>
            <a:spLocks noGrp="1"/>
          </p:cNvSpPr>
          <p:nvPr>
            <p:ph type="subTitle" idx="1"/>
          </p:nvPr>
        </p:nvSpPr>
        <p:spPr>
          <a:xfrm>
            <a:off x="2470894" y="989217"/>
            <a:ext cx="9337653" cy="4234104"/>
          </a:xfrm>
        </p:spPr>
        <p:txBody>
          <a:bodyPr>
            <a:normAutofit/>
          </a:bodyPr>
          <a:lstStyle/>
          <a:p>
            <a:pPr algn="l"/>
            <a:endParaRPr lang="en-GB" dirty="0">
              <a:solidFill>
                <a:srgbClr val="FFFFFF">
                  <a:alpha val="70000"/>
                </a:srgbClr>
              </a:solidFill>
            </a:endParaRPr>
          </a:p>
          <a:p>
            <a:pPr algn="l"/>
            <a:r>
              <a:rPr lang="en-GB" dirty="0">
                <a:solidFill>
                  <a:srgbClr val="FFFFFF">
                    <a:alpha val="70000"/>
                  </a:srgbClr>
                </a:solidFill>
              </a:rPr>
              <a:t>                                      </a:t>
            </a:r>
            <a:endParaRPr lang="en-GB" sz="2400" dirty="0">
              <a:solidFill>
                <a:srgbClr val="FFFFFF">
                  <a:alpha val="70000"/>
                </a:srgbClr>
              </a:solidFill>
            </a:endParaRPr>
          </a:p>
        </p:txBody>
      </p:sp>
    </p:spTree>
    <p:extLst>
      <p:ext uri="{BB962C8B-B14F-4D97-AF65-F5344CB8AC3E}">
        <p14:creationId xmlns:p14="http://schemas.microsoft.com/office/powerpoint/2010/main" val="142417673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1" name="Group 140">
            <a:extLst>
              <a:ext uri="{FF2B5EF4-FFF2-40B4-BE49-F238E27FC236}">
                <a16:creationId xmlns:a16="http://schemas.microsoft.com/office/drawing/2014/main" id="{AB62393A-6733-498D-A2AC-7FB7B8FDB3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4" name="Straight Connector 123">
              <a:extLst>
                <a:ext uri="{FF2B5EF4-FFF2-40B4-BE49-F238E27FC236}">
                  <a16:creationId xmlns:a16="http://schemas.microsoft.com/office/drawing/2014/main" id="{BE39D66C-6EF0-4D11-AA3E-F51153412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5" name="Straight Connector 124">
              <a:extLst>
                <a:ext uri="{FF2B5EF4-FFF2-40B4-BE49-F238E27FC236}">
                  <a16:creationId xmlns:a16="http://schemas.microsoft.com/office/drawing/2014/main" id="{F62364A7-DF82-4BC5-932A-2D8405CDF0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6" name="Rectangle 23">
              <a:extLst>
                <a:ext uri="{FF2B5EF4-FFF2-40B4-BE49-F238E27FC236}">
                  <a16:creationId xmlns:a16="http://schemas.microsoft.com/office/drawing/2014/main" id="{8A6951FD-79F3-45CF-BE2F-A5C2D6D9F4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7" name="Rectangle 25">
              <a:extLst>
                <a:ext uri="{FF2B5EF4-FFF2-40B4-BE49-F238E27FC236}">
                  <a16:creationId xmlns:a16="http://schemas.microsoft.com/office/drawing/2014/main" id="{5EAB1AEE-C668-4926-970F-19315308E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8" name="Isosceles Triangle 127">
              <a:extLst>
                <a:ext uri="{FF2B5EF4-FFF2-40B4-BE49-F238E27FC236}">
                  <a16:creationId xmlns:a16="http://schemas.microsoft.com/office/drawing/2014/main" id="{61457E3D-775A-40C1-931E-DB2132F397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9" name="Rectangle 27">
              <a:extLst>
                <a:ext uri="{FF2B5EF4-FFF2-40B4-BE49-F238E27FC236}">
                  <a16:creationId xmlns:a16="http://schemas.microsoft.com/office/drawing/2014/main" id="{3ED67183-8EAB-4574-BE38-C65A428B5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0" name="Rectangle 28">
              <a:extLst>
                <a:ext uri="{FF2B5EF4-FFF2-40B4-BE49-F238E27FC236}">
                  <a16:creationId xmlns:a16="http://schemas.microsoft.com/office/drawing/2014/main" id="{A61F9A32-DBA1-426F-9A89-2585442C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1" name="Rectangle 29">
              <a:extLst>
                <a:ext uri="{FF2B5EF4-FFF2-40B4-BE49-F238E27FC236}">
                  <a16:creationId xmlns:a16="http://schemas.microsoft.com/office/drawing/2014/main" id="{F267F890-CA42-46C6-9AF6-971EABEA1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2" name="Isosceles Triangle 131">
              <a:extLst>
                <a:ext uri="{FF2B5EF4-FFF2-40B4-BE49-F238E27FC236}">
                  <a16:creationId xmlns:a16="http://schemas.microsoft.com/office/drawing/2014/main" id="{82CA700D-FF17-4151-B0BF-601FCB733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3" name="Isosceles Triangle 132">
              <a:extLst>
                <a:ext uri="{FF2B5EF4-FFF2-40B4-BE49-F238E27FC236}">
                  <a16:creationId xmlns:a16="http://schemas.microsoft.com/office/drawing/2014/main" id="{209DA7CD-C741-462A-AA30-660EFA4B2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6ED56C4-A261-F3B5-65EF-454FE9464659}"/>
              </a:ext>
            </a:extLst>
          </p:cNvPr>
          <p:cNvSpPr>
            <a:spLocks noGrp="1"/>
          </p:cNvSpPr>
          <p:nvPr>
            <p:ph type="title" idx="4294967295"/>
          </p:nvPr>
        </p:nvSpPr>
        <p:spPr>
          <a:xfrm>
            <a:off x="4863283" y="1722427"/>
            <a:ext cx="4410720" cy="2328409"/>
          </a:xfrm>
        </p:spPr>
        <p:txBody>
          <a:bodyPr vert="horz" lIns="91440" tIns="45720" rIns="91440" bIns="45720" rtlCol="0" anchor="b">
            <a:normAutofit/>
          </a:bodyPr>
          <a:lstStyle/>
          <a:p>
            <a:pPr algn="r">
              <a:lnSpc>
                <a:spcPct val="90000"/>
              </a:lnSpc>
            </a:pPr>
            <a:r>
              <a:rPr lang="en-US" sz="5400"/>
              <a:t>LITTLE LEARNERS NURSERY</a:t>
            </a:r>
          </a:p>
        </p:txBody>
      </p:sp>
      <p:pic>
        <p:nvPicPr>
          <p:cNvPr id="118" name="Content Placeholder 117" descr="Puzzle pieces with solid fill">
            <a:extLst>
              <a:ext uri="{FF2B5EF4-FFF2-40B4-BE49-F238E27FC236}">
                <a16:creationId xmlns:a16="http://schemas.microsoft.com/office/drawing/2014/main" id="{D40A4962-E5DC-D3B5-83EF-D9FAA1EC493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6281" y="835015"/>
            <a:ext cx="2488873" cy="2488873"/>
          </a:xfrm>
          <a:prstGeom prst="rect">
            <a:avLst/>
          </a:prstGeom>
        </p:spPr>
      </p:pic>
      <p:pic>
        <p:nvPicPr>
          <p:cNvPr id="4" name="Content Placeholder 3" descr="A baby lying on a blanket&#10;&#10;AI-generated content may be incorrect.">
            <a:extLst>
              <a:ext uri="{FF2B5EF4-FFF2-40B4-BE49-F238E27FC236}">
                <a16:creationId xmlns:a16="http://schemas.microsoft.com/office/drawing/2014/main" id="{CAD6A555-646F-5871-D3E5-9F6C0344F67A}"/>
              </a:ext>
            </a:extLst>
          </p:cNvPr>
          <p:cNvPicPr>
            <a:picLocks noChangeAspect="1"/>
          </p:cNvPicPr>
          <p:nvPr/>
        </p:nvPicPr>
        <p:blipFill>
          <a:blip r:embed="rId4"/>
          <a:stretch>
            <a:fillRect/>
          </a:stretch>
        </p:blipFill>
        <p:spPr>
          <a:xfrm>
            <a:off x="907126" y="3552488"/>
            <a:ext cx="3728648" cy="2488873"/>
          </a:xfrm>
          <a:prstGeom prst="rect">
            <a:avLst/>
          </a:prstGeom>
        </p:spPr>
      </p:pic>
    </p:spTree>
    <p:extLst>
      <p:ext uri="{BB962C8B-B14F-4D97-AF65-F5344CB8AC3E}">
        <p14:creationId xmlns:p14="http://schemas.microsoft.com/office/powerpoint/2010/main" val="3403766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70163DF4-B18A-6B9A-5FE2-E18FC548FCC5}"/>
              </a:ext>
            </a:extLst>
          </p:cNvPr>
          <p:cNvSpPr>
            <a:spLocks noGrp="1"/>
          </p:cNvSpPr>
          <p:nvPr>
            <p:ph type="title"/>
          </p:nvPr>
        </p:nvSpPr>
        <p:spPr>
          <a:xfrm>
            <a:off x="677334" y="609599"/>
            <a:ext cx="3843375" cy="5545667"/>
          </a:xfrm>
        </p:spPr>
        <p:txBody>
          <a:bodyPr anchor="ctr">
            <a:normAutofit/>
          </a:bodyPr>
          <a:lstStyle/>
          <a:p>
            <a:br>
              <a:rPr lang="en-GB">
                <a:solidFill>
                  <a:schemeClr val="tx1">
                    <a:lumMod val="85000"/>
                    <a:lumOff val="15000"/>
                  </a:schemeClr>
                </a:solidFill>
                <a:latin typeface="Arial Nova"/>
              </a:rPr>
            </a:br>
            <a:br>
              <a:rPr lang="en-GB">
                <a:solidFill>
                  <a:schemeClr val="tx1">
                    <a:lumMod val="85000"/>
                    <a:lumOff val="15000"/>
                  </a:schemeClr>
                </a:solidFill>
                <a:latin typeface="Arial Nova"/>
              </a:rPr>
            </a:br>
            <a:br>
              <a:rPr lang="en-GB">
                <a:solidFill>
                  <a:schemeClr val="tx1">
                    <a:lumMod val="85000"/>
                    <a:lumOff val="15000"/>
                  </a:schemeClr>
                </a:solidFill>
                <a:latin typeface="Arial Nova"/>
              </a:rPr>
            </a:br>
            <a:br>
              <a:rPr lang="en-GB">
                <a:solidFill>
                  <a:schemeClr val="tx1">
                    <a:lumMod val="85000"/>
                    <a:lumOff val="15000"/>
                  </a:schemeClr>
                </a:solidFill>
                <a:latin typeface="Arial Nova"/>
              </a:rPr>
            </a:br>
            <a:r>
              <a:rPr lang="en-GB">
                <a:solidFill>
                  <a:schemeClr val="tx1">
                    <a:lumMod val="85000"/>
                    <a:lumOff val="15000"/>
                  </a:schemeClr>
                </a:solidFill>
                <a:latin typeface="Arial Nova"/>
              </a:rPr>
              <a:t> </a:t>
            </a:r>
            <a:br>
              <a:rPr lang="en-GB">
                <a:solidFill>
                  <a:schemeClr val="tx1">
                    <a:lumMod val="85000"/>
                    <a:lumOff val="15000"/>
                  </a:schemeClr>
                </a:solidFill>
                <a:latin typeface="Arial Nova"/>
              </a:rPr>
            </a:br>
            <a:r>
              <a:rPr lang="en-GB">
                <a:solidFill>
                  <a:schemeClr val="tx1">
                    <a:lumMod val="85000"/>
                    <a:lumOff val="15000"/>
                  </a:schemeClr>
                </a:solidFill>
                <a:latin typeface="Arial Nova"/>
              </a:rPr>
              <a:t>    </a:t>
            </a:r>
            <a:br>
              <a:rPr lang="en-GB">
                <a:solidFill>
                  <a:schemeClr val="tx1">
                    <a:lumMod val="85000"/>
                    <a:lumOff val="15000"/>
                  </a:schemeClr>
                </a:solidFill>
                <a:latin typeface="Arial Nova"/>
              </a:rPr>
            </a:br>
            <a:endParaRPr lang="en-GB">
              <a:solidFill>
                <a:schemeClr val="tx1">
                  <a:lumMod val="85000"/>
                  <a:lumOff val="15000"/>
                </a:schemeClr>
              </a:solidFill>
              <a:latin typeface="Arial Nova"/>
            </a:endParaRPr>
          </a:p>
        </p:txBody>
      </p:sp>
      <p:sp>
        <p:nvSpPr>
          <p:cNvPr id="3" name="Content Placeholder 2">
            <a:extLst>
              <a:ext uri="{FF2B5EF4-FFF2-40B4-BE49-F238E27FC236}">
                <a16:creationId xmlns:a16="http://schemas.microsoft.com/office/drawing/2014/main" id="{1060222F-8488-2062-4609-5D72C28ADBB6}"/>
              </a:ext>
            </a:extLst>
          </p:cNvPr>
          <p:cNvSpPr>
            <a:spLocks noGrp="1"/>
          </p:cNvSpPr>
          <p:nvPr>
            <p:ph idx="1"/>
          </p:nvPr>
        </p:nvSpPr>
        <p:spPr>
          <a:xfrm>
            <a:off x="6203170" y="500743"/>
            <a:ext cx="5511296" cy="5545667"/>
          </a:xfrm>
        </p:spPr>
        <p:txBody>
          <a:bodyPr vert="horz" lIns="91440" tIns="45720" rIns="91440" bIns="45720" rtlCol="0" anchor="ctr">
            <a:normAutofit/>
          </a:bodyPr>
          <a:lstStyle/>
          <a:p>
            <a:pPr marL="0" indent="0">
              <a:buNone/>
            </a:pPr>
            <a:r>
              <a:rPr lang="en-GB" sz="2000" dirty="0">
                <a:solidFill>
                  <a:srgbClr val="FFFFFF"/>
                </a:solidFill>
                <a:latin typeface="Arial Nova"/>
              </a:rPr>
              <a:t>As an early year teacher currently working at Little Learners Nursery, I am working with colleagues within a team to create a safe, secure, and positive learning environment that supports children's emotional, social, and physical development, building a foundation for their future learning. I am putting a support plan in place for a child named Amira, looking at theories that will develop her early years development which outlines care from birth to 5 years. </a:t>
            </a:r>
            <a:endParaRPr lang="en-GB" sz="2000">
              <a:solidFill>
                <a:srgbClr val="FFFFFF"/>
              </a:solidFill>
              <a:latin typeface="Arial Nova"/>
            </a:endParaRPr>
          </a:p>
        </p:txBody>
      </p:sp>
      <p:pic>
        <p:nvPicPr>
          <p:cNvPr id="2" name="Picture 1" descr="A child making a cat craft&#10;&#10;AI-generated content may be incorrect.">
            <a:extLst>
              <a:ext uri="{FF2B5EF4-FFF2-40B4-BE49-F238E27FC236}">
                <a16:creationId xmlns:a16="http://schemas.microsoft.com/office/drawing/2014/main" id="{E0B36EAA-1967-BF95-E81A-0508A8290EBF}"/>
              </a:ext>
            </a:extLst>
          </p:cNvPr>
          <p:cNvPicPr>
            <a:picLocks noChangeAspect="1"/>
          </p:cNvPicPr>
          <p:nvPr/>
        </p:nvPicPr>
        <p:blipFill>
          <a:blip r:embed="rId2"/>
          <a:stretch>
            <a:fillRect/>
          </a:stretch>
        </p:blipFill>
        <p:spPr>
          <a:xfrm>
            <a:off x="307649" y="1711740"/>
            <a:ext cx="4773922" cy="3489736"/>
          </a:xfrm>
          <a:prstGeom prst="rect">
            <a:avLst/>
          </a:prstGeom>
        </p:spPr>
      </p:pic>
    </p:spTree>
    <p:extLst>
      <p:ext uri="{BB962C8B-B14F-4D97-AF65-F5344CB8AC3E}">
        <p14:creationId xmlns:p14="http://schemas.microsoft.com/office/powerpoint/2010/main" val="545182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4CC72B7-6B29-315C-B4F7-9861867E97B4}"/>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Freeform: Shape 48">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90ECE3-4D31-E0DF-510D-8E2D4A2803CF}"/>
              </a:ext>
            </a:extLst>
          </p:cNvPr>
          <p:cNvSpPr>
            <a:spLocks noGrp="1"/>
          </p:cNvSpPr>
          <p:nvPr>
            <p:ph type="title"/>
          </p:nvPr>
        </p:nvSpPr>
        <p:spPr>
          <a:xfrm>
            <a:off x="720877" y="816428"/>
            <a:ext cx="3843375" cy="5545667"/>
          </a:xfrm>
        </p:spPr>
        <p:txBody>
          <a:bodyPr vert="horz" lIns="91440" tIns="45720" rIns="91440" bIns="45720" rtlCol="0" anchor="ctr">
            <a:noAutofit/>
          </a:bodyPr>
          <a:lstStyle/>
          <a:p>
            <a:pPr>
              <a:lnSpc>
                <a:spcPct val="90000"/>
              </a:lnSpc>
            </a:pPr>
            <a:r>
              <a:rPr lang="en-GB" sz="2000" dirty="0">
                <a:solidFill>
                  <a:schemeClr val="tx1">
                    <a:lumMod val="85000"/>
                    <a:lumOff val="15000"/>
                  </a:schemeClr>
                </a:solidFill>
                <a:latin typeface="Arial Nova"/>
              </a:rPr>
              <a:t>Psychology lifespan development theories are critical for the development of children, as they can show attitudes and pattern of changes during early years. Lifespan theories refer to biological and physical growth of people throughout their lives and the cognitive and social aspects associated with the development, the one I am using today is the Erikson theory. Erik Erikson has had one of the greatest influences in the scientific study of development, resulting from the interaction between internal drives and cultural demands, his theories refer to psychology stages continuing through the entire lifespan (Boyd, D, &amp; Bee, H 2019).</a:t>
            </a:r>
          </a:p>
        </p:txBody>
      </p:sp>
      <p:pic>
        <p:nvPicPr>
          <p:cNvPr id="4" name="Picture 3" descr="Child playing with toys">
            <a:extLst>
              <a:ext uri="{FF2B5EF4-FFF2-40B4-BE49-F238E27FC236}">
                <a16:creationId xmlns:a16="http://schemas.microsoft.com/office/drawing/2014/main" id="{B7CB687D-8A82-AFE4-BD29-A25CDBAB70CF}"/>
              </a:ext>
            </a:extLst>
          </p:cNvPr>
          <p:cNvPicPr>
            <a:picLocks noChangeAspect="1"/>
          </p:cNvPicPr>
          <p:nvPr/>
        </p:nvPicPr>
        <p:blipFill>
          <a:blip r:embed="rId2"/>
          <a:srcRect t="11354" b="11354"/>
          <a:stretch>
            <a:fillRect/>
          </a:stretch>
        </p:blipFill>
        <p:spPr>
          <a:xfrm>
            <a:off x="5761328" y="965963"/>
            <a:ext cx="6037043" cy="3125316"/>
          </a:xfrm>
          <a:prstGeom prst="rect">
            <a:avLst/>
          </a:prstGeom>
        </p:spPr>
      </p:pic>
      <p:sp>
        <p:nvSpPr>
          <p:cNvPr id="3" name="Content Placeholder 2">
            <a:extLst>
              <a:ext uri="{FF2B5EF4-FFF2-40B4-BE49-F238E27FC236}">
                <a16:creationId xmlns:a16="http://schemas.microsoft.com/office/drawing/2014/main" id="{4D1EBEE2-E28B-DE0E-362C-3DC19E387613}"/>
              </a:ext>
            </a:extLst>
          </p:cNvPr>
          <p:cNvSpPr>
            <a:spLocks noGrp="1"/>
          </p:cNvSpPr>
          <p:nvPr>
            <p:ph idx="1"/>
          </p:nvPr>
        </p:nvSpPr>
        <p:spPr>
          <a:xfrm>
            <a:off x="6116084" y="609600"/>
            <a:ext cx="5511296" cy="5545667"/>
          </a:xfrm>
        </p:spPr>
        <p:txBody>
          <a:bodyPr vert="horz" lIns="91440" tIns="45720" rIns="91440" bIns="45720" rtlCol="0" anchor="ctr">
            <a:normAutofit/>
          </a:bodyPr>
          <a:lstStyle/>
          <a:p>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endParaRPr>
          </a:p>
          <a:p>
            <a:pPr>
              <a:buClr>
                <a:srgbClr val="EB3D9F"/>
              </a:buClr>
            </a:pPr>
            <a:endParaRPr lang="en-GB">
              <a:solidFill>
                <a:srgbClr val="FFFFFF"/>
              </a:solidFill>
              <a:latin typeface="Arial Nova"/>
            </a:endParaRPr>
          </a:p>
        </p:txBody>
      </p:sp>
    </p:spTree>
    <p:extLst>
      <p:ext uri="{BB962C8B-B14F-4D97-AF65-F5344CB8AC3E}">
        <p14:creationId xmlns:p14="http://schemas.microsoft.com/office/powerpoint/2010/main" val="296812340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E721C1C-25F9-4317-B872-2444BC5A8F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92C555F-2EA8-43FC-804A-C8A0197DE6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CE2B455-492A-43D3-B378-54B66D571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F09B3D2-B58A-4ABA-B2A8-4680BF06C5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0FA9C903-985C-4D49-8C1A-6EB5017F8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2E12832F-B33A-49C7-8994-68EED8552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6F17E22-3CE0-4111-ADB4-5612B4B35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19E3FD99-5A4A-45A3-A6F7-37CE98B522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2F6B9C22-3B33-4E9D-ADFA-7EB9D3771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8791F96-6634-47EA-9924-199C50ADB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E246BDC-8C6E-4555-9F43-E9B2D16B2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41DC778F-EF1A-4C1B-B1AD-BA37A74E5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13FCDB4-670C-4568-96EE-093382A9E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ith a mustache and a list of information&#10;&#10;AI-generated content may be incorrect.">
            <a:extLst>
              <a:ext uri="{FF2B5EF4-FFF2-40B4-BE49-F238E27FC236}">
                <a16:creationId xmlns:a16="http://schemas.microsoft.com/office/drawing/2014/main" id="{80531656-5857-D56C-D1C0-2878B1C7344F}"/>
              </a:ext>
            </a:extLst>
          </p:cNvPr>
          <p:cNvPicPr>
            <a:picLocks noGrp="1" noChangeAspect="1"/>
          </p:cNvPicPr>
          <p:nvPr>
            <p:ph idx="1"/>
          </p:nvPr>
        </p:nvPicPr>
        <p:blipFill>
          <a:blip r:embed="rId2"/>
          <a:srcRect r="1" b="10375"/>
          <a:stretch>
            <a:fillRect/>
          </a:stretch>
        </p:blipFill>
        <p:spPr>
          <a:xfrm>
            <a:off x="643467" y="643467"/>
            <a:ext cx="10905066" cy="5571066"/>
          </a:xfrm>
          <a:prstGeom prst="rect">
            <a:avLst/>
          </a:prstGeom>
        </p:spPr>
      </p:pic>
    </p:spTree>
    <p:extLst>
      <p:ext uri="{BB962C8B-B14F-4D97-AF65-F5344CB8AC3E}">
        <p14:creationId xmlns:p14="http://schemas.microsoft.com/office/powerpoint/2010/main" val="3104044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6CE60-711A-3DD0-F850-5F4599C8CEB1}"/>
              </a:ext>
            </a:extLst>
          </p:cNvPr>
          <p:cNvSpPr>
            <a:spLocks noGrp="1"/>
          </p:cNvSpPr>
          <p:nvPr>
            <p:ph type="title"/>
          </p:nvPr>
        </p:nvSpPr>
        <p:spPr>
          <a:xfrm>
            <a:off x="5204030" y="609600"/>
            <a:ext cx="4069972" cy="2812602"/>
          </a:xfrm>
        </p:spPr>
        <p:txBody>
          <a:bodyPr>
            <a:normAutofit/>
          </a:bodyPr>
          <a:lstStyle/>
          <a:p>
            <a:endParaRPr lang="en-GB">
              <a:latin typeface="Arial Nova"/>
            </a:endParaRPr>
          </a:p>
        </p:txBody>
      </p:sp>
      <p:sp>
        <p:nvSpPr>
          <p:cNvPr id="3" name="Content Placeholder 2">
            <a:extLst>
              <a:ext uri="{FF2B5EF4-FFF2-40B4-BE49-F238E27FC236}">
                <a16:creationId xmlns:a16="http://schemas.microsoft.com/office/drawing/2014/main" id="{AF8D4A97-0E69-8000-9C3A-3ACD92413270}"/>
              </a:ext>
            </a:extLst>
          </p:cNvPr>
          <p:cNvSpPr>
            <a:spLocks noGrp="1"/>
          </p:cNvSpPr>
          <p:nvPr>
            <p:ph idx="1"/>
          </p:nvPr>
        </p:nvSpPr>
        <p:spPr>
          <a:xfrm>
            <a:off x="5209563" y="1398589"/>
            <a:ext cx="4064439" cy="4642773"/>
          </a:xfrm>
        </p:spPr>
        <p:txBody>
          <a:bodyPr vert="horz" lIns="91440" tIns="45720" rIns="91440" bIns="45720" rtlCol="0" anchor="t">
            <a:noAutofit/>
          </a:bodyPr>
          <a:lstStyle/>
          <a:p>
            <a:pPr marL="0" indent="0">
              <a:lnSpc>
                <a:spcPct val="90000"/>
              </a:lnSpc>
              <a:buNone/>
            </a:pPr>
            <a:endParaRPr lang="en-US" sz="2000">
              <a:latin typeface="Arial Nova"/>
            </a:endParaRPr>
          </a:p>
          <a:p>
            <a:pPr marL="0" indent="0">
              <a:lnSpc>
                <a:spcPct val="90000"/>
              </a:lnSpc>
              <a:buNone/>
            </a:pPr>
            <a:endParaRPr lang="en-US" sz="2000">
              <a:latin typeface="Arial Nova"/>
            </a:endParaRPr>
          </a:p>
          <a:p>
            <a:pPr marL="0" indent="0">
              <a:lnSpc>
                <a:spcPct val="90000"/>
              </a:lnSpc>
              <a:buNone/>
            </a:pPr>
            <a:r>
              <a:rPr lang="en-US" sz="2000" dirty="0">
                <a:latin typeface="Arial Nova"/>
              </a:rPr>
              <a:t>STAGE 1  INFANCY AGE 0-1 YEAR OLDS CRISIS TRUST VS MISTRUST</a:t>
            </a:r>
          </a:p>
          <a:p>
            <a:pPr marL="0" indent="0">
              <a:lnSpc>
                <a:spcPct val="90000"/>
              </a:lnSpc>
              <a:buNone/>
            </a:pPr>
            <a:endParaRPr lang="en-US" sz="2000" dirty="0">
              <a:latin typeface="Arial Nova"/>
            </a:endParaRPr>
          </a:p>
          <a:p>
            <a:pPr marL="0" indent="0">
              <a:lnSpc>
                <a:spcPct val="90000"/>
              </a:lnSpc>
              <a:buNone/>
            </a:pPr>
            <a:r>
              <a:rPr lang="en-US" sz="2000" dirty="0">
                <a:latin typeface="Arial Nova"/>
              </a:rPr>
              <a:t>A mother is usually the caregiver who gives the quality of care at this stage, a trusting infant will feel loved and have a sense of security and feel confident exploring and venturing  into the world. If care is inconsistent the trust will fail and a child could feel withdrawn from their mother. </a:t>
            </a:r>
          </a:p>
          <a:p>
            <a:pPr>
              <a:lnSpc>
                <a:spcPct val="90000"/>
              </a:lnSpc>
              <a:buClr>
                <a:srgbClr val="EB3D9F"/>
              </a:buClr>
            </a:pPr>
            <a:endParaRPr lang="en-GB" sz="2000" dirty="0">
              <a:latin typeface="Arial Nova"/>
            </a:endParaRPr>
          </a:p>
          <a:p>
            <a:pPr>
              <a:lnSpc>
                <a:spcPct val="90000"/>
              </a:lnSpc>
              <a:buClr>
                <a:srgbClr val="EB3D9F"/>
              </a:buClr>
            </a:pPr>
            <a:endParaRPr lang="en-GB" sz="2000"/>
          </a:p>
        </p:txBody>
      </p:sp>
      <p:pic>
        <p:nvPicPr>
          <p:cNvPr id="5" name="Picture 4">
            <a:extLst>
              <a:ext uri="{FF2B5EF4-FFF2-40B4-BE49-F238E27FC236}">
                <a16:creationId xmlns:a16="http://schemas.microsoft.com/office/drawing/2014/main" id="{DCC562A3-4F72-3E04-C421-E5FBD8647F67}"/>
              </a:ext>
            </a:extLst>
          </p:cNvPr>
          <p:cNvPicPr>
            <a:picLocks noChangeAspect="1"/>
          </p:cNvPicPr>
          <p:nvPr/>
        </p:nvPicPr>
        <p:blipFill>
          <a:blip r:embed="rId2"/>
          <a:srcRect l="31205" r="24545"/>
          <a:stretch>
            <a:fillRect/>
          </a:stretch>
        </p:blipFill>
        <p:spPr>
          <a:xfrm>
            <a:off x="-193163" y="-4254"/>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2" name="Isosceles Triangle 3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8616107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5" name="Straight Connector 74">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78">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6" name="Rectangle 85">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8" name="Straight Connector 87">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2"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8"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0" name="Isosceles Triangle 99">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Freeform: Shape 101">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D9EC82-4AA1-4091-4AD8-97F5274A91FE}"/>
              </a:ext>
            </a:extLst>
          </p:cNvPr>
          <p:cNvSpPr>
            <a:spLocks noGrp="1"/>
          </p:cNvSpPr>
          <p:nvPr>
            <p:ph type="title"/>
          </p:nvPr>
        </p:nvSpPr>
        <p:spPr>
          <a:xfrm>
            <a:off x="4419136" y="1020871"/>
            <a:ext cx="6960759" cy="2849671"/>
          </a:xfrm>
        </p:spPr>
        <p:txBody>
          <a:bodyPr vert="horz" lIns="91440" tIns="45720" rIns="91440" bIns="45720" rtlCol="0" anchor="b">
            <a:normAutofit/>
          </a:bodyPr>
          <a:lstStyle/>
          <a:p>
            <a:pPr>
              <a:lnSpc>
                <a:spcPct val="90000"/>
              </a:lnSpc>
            </a:pPr>
            <a:r>
              <a:rPr lang="en-US" sz="2000" dirty="0">
                <a:solidFill>
                  <a:srgbClr val="FFFFFF"/>
                </a:solidFill>
                <a:latin typeface="Arial Nova"/>
              </a:rPr>
              <a:t>STAGE 2 EARLY CHILDHOOD AGE 2-3 YEAR OLDS CRISIS AUTONOMY VS SHAME AND DOUBT </a:t>
            </a:r>
            <a:br>
              <a:rPr lang="en-US" sz="2000" dirty="0">
                <a:latin typeface="Arial Nova"/>
              </a:rPr>
            </a:br>
            <a:br>
              <a:rPr lang="en-US" sz="2000" dirty="0">
                <a:latin typeface="Arial Nova"/>
              </a:rPr>
            </a:br>
            <a:r>
              <a:rPr lang="en-US" sz="2000" dirty="0">
                <a:solidFill>
                  <a:srgbClr val="FFFFFF"/>
                </a:solidFill>
                <a:latin typeface="Arial Nova"/>
              </a:rPr>
              <a:t>"This is the stage which toddlers need to achieve an adequate sense of self-and-personal control over their physical competencies and striving to become more independent (Maree,2020)", but it is important not to over control as a child could feel shame or doubt.</a:t>
            </a:r>
            <a:br>
              <a:rPr lang="en-US" sz="2000" dirty="0">
                <a:latin typeface="Arial Nova"/>
              </a:rPr>
            </a:br>
            <a:br>
              <a:rPr lang="en-US" sz="2000" dirty="0">
                <a:latin typeface="Arial Nova"/>
              </a:rPr>
            </a:br>
            <a:endParaRPr lang="en-US" sz="2000">
              <a:solidFill>
                <a:srgbClr val="FFFFFF"/>
              </a:solidFill>
            </a:endParaRPr>
          </a:p>
        </p:txBody>
      </p:sp>
      <p:sp>
        <p:nvSpPr>
          <p:cNvPr id="3" name="Text Placeholder 2">
            <a:extLst>
              <a:ext uri="{FF2B5EF4-FFF2-40B4-BE49-F238E27FC236}">
                <a16:creationId xmlns:a16="http://schemas.microsoft.com/office/drawing/2014/main" id="{00ACE0A5-00A1-6154-38B0-1873722EEF6A}"/>
              </a:ext>
            </a:extLst>
          </p:cNvPr>
          <p:cNvSpPr>
            <a:spLocks noGrp="1"/>
          </p:cNvSpPr>
          <p:nvPr>
            <p:ph type="body" idx="1"/>
          </p:nvPr>
        </p:nvSpPr>
        <p:spPr>
          <a:xfrm>
            <a:off x="4456386" y="3962088"/>
            <a:ext cx="6203795" cy="1186108"/>
          </a:xfrm>
        </p:spPr>
        <p:txBody>
          <a:bodyPr vert="horz" lIns="91440" tIns="45720" rIns="91440" bIns="45720" rtlCol="0" anchor="t">
            <a:normAutofit/>
          </a:bodyPr>
          <a:lstStyle/>
          <a:p>
            <a:endParaRPr lang="en-US" sz="1800">
              <a:solidFill>
                <a:srgbClr val="FFFFFF">
                  <a:alpha val="70000"/>
                </a:srgbClr>
              </a:solidFill>
            </a:endParaRPr>
          </a:p>
          <a:p>
            <a:endParaRPr lang="en-US" sz="1800">
              <a:solidFill>
                <a:srgbClr val="FFFFFF">
                  <a:alpha val="70000"/>
                </a:srgbClr>
              </a:solidFill>
            </a:endParaRPr>
          </a:p>
        </p:txBody>
      </p:sp>
      <p:sp>
        <p:nvSpPr>
          <p:cNvPr id="104" name="Isosceles Triangle 103">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815944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2" name="Straight Connector 31">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3" name="Rectangle 42">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44">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Freeform: Shape 58">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20D67-9232-9CAE-775F-5AEC76180FF8}"/>
              </a:ext>
            </a:extLst>
          </p:cNvPr>
          <p:cNvSpPr>
            <a:spLocks noGrp="1"/>
          </p:cNvSpPr>
          <p:nvPr>
            <p:ph type="title"/>
          </p:nvPr>
        </p:nvSpPr>
        <p:spPr>
          <a:xfrm>
            <a:off x="3951050" y="1107957"/>
            <a:ext cx="6960759" cy="2849671"/>
          </a:xfrm>
        </p:spPr>
        <p:txBody>
          <a:bodyPr vert="horz" lIns="91440" tIns="45720" rIns="91440" bIns="45720" rtlCol="0" anchor="b">
            <a:normAutofit/>
          </a:bodyPr>
          <a:lstStyle/>
          <a:p>
            <a:pPr>
              <a:lnSpc>
                <a:spcPct val="90000"/>
              </a:lnSpc>
            </a:pPr>
            <a:r>
              <a:rPr lang="en-US" sz="2000" dirty="0">
                <a:solidFill>
                  <a:srgbClr val="FFFFFF"/>
                </a:solidFill>
                <a:latin typeface="Arial Nova"/>
              </a:rPr>
              <a:t>STAGE 3 PRE SCHOOL AGE 3-5 YEAR OLDS CRISIS INITIATIVE VS GUILT</a:t>
            </a:r>
            <a:br>
              <a:rPr lang="en-US" sz="2000" dirty="0">
                <a:latin typeface="Arial Nova"/>
              </a:rPr>
            </a:br>
            <a:br>
              <a:rPr lang="en-US" sz="2000" dirty="0">
                <a:latin typeface="Arial Nova"/>
              </a:rPr>
            </a:br>
            <a:r>
              <a:rPr lang="en-US" sz="2000" dirty="0">
                <a:solidFill>
                  <a:srgbClr val="FFFFFF"/>
                </a:solidFill>
                <a:latin typeface="Arial Nova"/>
              </a:rPr>
              <a:t>A child learns to assert themselves through family members by playing and learning social interactions. Encouraging initiatives will make a child feel capable and secure, if we fail a child might feel criticized and suffer guilt so developing a balance can develop a healthy mindset.</a:t>
            </a:r>
          </a:p>
        </p:txBody>
      </p:sp>
      <p:sp>
        <p:nvSpPr>
          <p:cNvPr id="3" name="Text Placeholder 2">
            <a:extLst>
              <a:ext uri="{FF2B5EF4-FFF2-40B4-BE49-F238E27FC236}">
                <a16:creationId xmlns:a16="http://schemas.microsoft.com/office/drawing/2014/main" id="{FA594121-5B51-2E6E-B4AD-FBBBAD42914E}"/>
              </a:ext>
            </a:extLst>
          </p:cNvPr>
          <p:cNvSpPr>
            <a:spLocks noGrp="1"/>
          </p:cNvSpPr>
          <p:nvPr>
            <p:ph type="body" idx="1"/>
          </p:nvPr>
        </p:nvSpPr>
        <p:spPr>
          <a:xfrm>
            <a:off x="4456386" y="3962088"/>
            <a:ext cx="6203795" cy="1186108"/>
          </a:xfrm>
        </p:spPr>
        <p:txBody>
          <a:bodyPr vert="horz" lIns="91440" tIns="45720" rIns="91440" bIns="45720" rtlCol="0" anchor="t">
            <a:normAutofit/>
          </a:bodyPr>
          <a:lstStyle/>
          <a:p>
            <a:endParaRPr lang="en-US" sz="1800">
              <a:solidFill>
                <a:srgbClr val="FFFFFF">
                  <a:alpha val="70000"/>
                </a:srgbClr>
              </a:solidFill>
            </a:endParaRPr>
          </a:p>
        </p:txBody>
      </p:sp>
      <p:sp>
        <p:nvSpPr>
          <p:cNvPr id="61" name="Isosceles Triangle 60">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377461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2" name="Rectangle 1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3" name="Rectangle 1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4" name="Straight Connector 1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5" name="Straight Connector 1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Isosceles Triangle 11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Isosceles Triangle 11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Freeform: Shape 9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9A447F-2AAD-4860-7A97-64AEB1F2006D}"/>
              </a:ext>
            </a:extLst>
          </p:cNvPr>
          <p:cNvSpPr>
            <a:spLocks noGrp="1"/>
          </p:cNvSpPr>
          <p:nvPr>
            <p:ph type="title"/>
          </p:nvPr>
        </p:nvSpPr>
        <p:spPr>
          <a:xfrm>
            <a:off x="677334" y="609599"/>
            <a:ext cx="3843375" cy="5545667"/>
          </a:xfrm>
        </p:spPr>
        <p:txBody>
          <a:bodyPr anchor="ctr">
            <a:normAutofit/>
          </a:bodyPr>
          <a:lstStyle/>
          <a:p>
            <a:pPr>
              <a:lnSpc>
                <a:spcPct val="90000"/>
              </a:lnSpc>
            </a:pPr>
            <a:r>
              <a:rPr lang="en-GB" sz="2000">
                <a:solidFill>
                  <a:schemeClr val="tx1">
                    <a:lumMod val="85000"/>
                    <a:lumOff val="15000"/>
                  </a:schemeClr>
                </a:solidFill>
                <a:latin typeface="Arial Nova"/>
              </a:rPr>
              <a:t>STAGE 4 SCHOOL-AGE AGE 6-11YEAR OLDS CRISIS INDUSTRY VS INFERIORITY</a:t>
            </a:r>
            <a:br>
              <a:rPr lang="en-GB" sz="2000">
                <a:solidFill>
                  <a:schemeClr val="tx1">
                    <a:lumMod val="85000"/>
                    <a:lumOff val="15000"/>
                  </a:schemeClr>
                </a:solidFill>
                <a:latin typeface="Arial Nova"/>
              </a:rPr>
            </a:br>
            <a:br>
              <a:rPr lang="en-GB" sz="2000">
                <a:solidFill>
                  <a:schemeClr val="tx1">
                    <a:lumMod val="85000"/>
                    <a:lumOff val="15000"/>
                  </a:schemeClr>
                </a:solidFill>
                <a:latin typeface="Arial Nova"/>
              </a:rPr>
            </a:br>
            <a:r>
              <a:rPr lang="en-GB" sz="2000">
                <a:solidFill>
                  <a:schemeClr val="tx1">
                    <a:lumMod val="85000"/>
                    <a:lumOff val="15000"/>
                  </a:schemeClr>
                </a:solidFill>
                <a:latin typeface="Arial Nova"/>
              </a:rPr>
              <a:t>This stage immerses children into education at school, teachers play an essential role in continuing growth in these early years. A child develops  a sense of competence when learning new skills and tasks. A sense of inferiority can result if a child is unable to perform a specific skill, but learning to fail is a crucial element in our maturity leading to the development of modesty.</a:t>
            </a:r>
            <a:br>
              <a:rPr lang="en-GB" sz="2000">
                <a:solidFill>
                  <a:schemeClr val="tx1">
                    <a:lumMod val="85000"/>
                    <a:lumOff val="15000"/>
                  </a:schemeClr>
                </a:solidFill>
                <a:latin typeface="Arial Nova"/>
              </a:rPr>
            </a:br>
            <a:endParaRPr lang="en-GB" sz="2000">
              <a:solidFill>
                <a:schemeClr val="tx1">
                  <a:lumMod val="85000"/>
                  <a:lumOff val="15000"/>
                </a:schemeClr>
              </a:solidFill>
              <a:latin typeface="Arial Nova"/>
            </a:endParaRPr>
          </a:p>
        </p:txBody>
      </p:sp>
      <p:sp>
        <p:nvSpPr>
          <p:cNvPr id="3" name="Content Placeholder 2">
            <a:extLst>
              <a:ext uri="{FF2B5EF4-FFF2-40B4-BE49-F238E27FC236}">
                <a16:creationId xmlns:a16="http://schemas.microsoft.com/office/drawing/2014/main" id="{EF9F8E9A-A059-2564-F53F-704681EB9C14}"/>
              </a:ext>
            </a:extLst>
          </p:cNvPr>
          <p:cNvSpPr>
            <a:spLocks noGrp="1"/>
          </p:cNvSpPr>
          <p:nvPr>
            <p:ph idx="1"/>
          </p:nvPr>
        </p:nvSpPr>
        <p:spPr>
          <a:xfrm>
            <a:off x="6116084" y="609600"/>
            <a:ext cx="5511296" cy="5545667"/>
          </a:xfrm>
        </p:spPr>
        <p:txBody>
          <a:bodyPr vert="horz" lIns="91440" tIns="45720" rIns="91440" bIns="45720" rtlCol="0" anchor="ctr">
            <a:normAutofit/>
          </a:bodyPr>
          <a:lstStyle/>
          <a:p>
            <a:pPr marL="0" indent="0">
              <a:buNone/>
            </a:pPr>
            <a:endParaRPr lang="en-GB">
              <a:solidFill>
                <a:srgbClr val="FFFFFF"/>
              </a:solidFill>
            </a:endParaRPr>
          </a:p>
          <a:p>
            <a:pPr marL="0" indent="0">
              <a:buNone/>
            </a:pPr>
            <a:endParaRPr lang="en-GB">
              <a:solidFill>
                <a:srgbClr val="FFFFFF"/>
              </a:solidFill>
              <a:latin typeface="Trebuchet MS"/>
            </a:endParaRPr>
          </a:p>
          <a:p>
            <a:pPr marL="0" indent="0">
              <a:buNone/>
            </a:pPr>
            <a:endParaRPr lang="en-GB">
              <a:solidFill>
                <a:srgbClr val="FFFFFF"/>
              </a:solidFill>
              <a:latin typeface="Trebuchet MS"/>
            </a:endParaRPr>
          </a:p>
          <a:p>
            <a:pPr marL="0" indent="0">
              <a:buNone/>
            </a:pPr>
            <a:endParaRPr lang="en-GB">
              <a:solidFill>
                <a:srgbClr val="FFFFFF"/>
              </a:solidFill>
              <a:latin typeface="Trebuchet MS"/>
            </a:endParaRPr>
          </a:p>
          <a:p>
            <a:pPr marL="0" indent="0">
              <a:buNone/>
            </a:pPr>
            <a:endParaRPr lang="en-GB">
              <a:solidFill>
                <a:srgbClr val="FFFFFF"/>
              </a:solidFill>
              <a:latin typeface="Trebuchet MS"/>
            </a:endParaRPr>
          </a:p>
          <a:p>
            <a:pPr marL="0" indent="0">
              <a:buNone/>
            </a:pPr>
            <a:endParaRPr lang="en-GB">
              <a:solidFill>
                <a:srgbClr val="FFFFFF"/>
              </a:solidFill>
              <a:latin typeface="Trebuchet MS"/>
            </a:endParaRPr>
          </a:p>
          <a:p>
            <a:pPr marL="0" indent="0">
              <a:buNone/>
            </a:pPr>
            <a:endParaRPr lang="en-GB">
              <a:solidFill>
                <a:srgbClr val="FFFFFF"/>
              </a:solidFill>
              <a:latin typeface="Trebuchet MS"/>
            </a:endParaRPr>
          </a:p>
          <a:p>
            <a:pPr marL="0" indent="0">
              <a:buNone/>
            </a:pPr>
            <a:endParaRPr lang="en-GB">
              <a:solidFill>
                <a:srgbClr val="FFFFFF"/>
              </a:solidFill>
              <a:latin typeface="Trebuchet MS"/>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Trebuchet MS" panose="020B0603020202020204"/>
            </a:endParaRPr>
          </a:p>
        </p:txBody>
      </p:sp>
    </p:spTree>
    <p:extLst>
      <p:ext uri="{BB962C8B-B14F-4D97-AF65-F5344CB8AC3E}">
        <p14:creationId xmlns:p14="http://schemas.microsoft.com/office/powerpoint/2010/main" val="218032289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7" name="Rectangle 14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8" name="Rectangle 14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9" name="Straight Connector 14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0" name="Straight Connector 14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Isosceles Triangle 15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Isosceles Triangle 15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Freeform: Shape 14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04884E-DD9D-F363-1628-2A79AD3093C5}"/>
              </a:ext>
            </a:extLst>
          </p:cNvPr>
          <p:cNvSpPr>
            <a:spLocks noGrp="1"/>
          </p:cNvSpPr>
          <p:nvPr>
            <p:ph type="title"/>
          </p:nvPr>
        </p:nvSpPr>
        <p:spPr>
          <a:xfrm>
            <a:off x="7498024" y="1472242"/>
            <a:ext cx="4196688" cy="2529654"/>
          </a:xfrm>
        </p:spPr>
        <p:txBody>
          <a:bodyPr anchor="ctr">
            <a:normAutofit fontScale="90000"/>
          </a:bodyPr>
          <a:lstStyle/>
          <a:p>
            <a:pPr>
              <a:lnSpc>
                <a:spcPct val="90000"/>
              </a:lnSpc>
            </a:pPr>
            <a:r>
              <a:rPr lang="en-GB" sz="2000" dirty="0">
                <a:solidFill>
                  <a:srgbClr val="FFFFFF"/>
                </a:solidFill>
                <a:latin typeface="Arial Nova"/>
                <a:ea typeface="Calibri"/>
                <a:cs typeface="Calibri"/>
              </a:rPr>
              <a:t>STAGE 5 ADOLESENCE AGE 12-20 IDENTITY VS ROLE CONFUSION </a:t>
            </a:r>
            <a:br>
              <a:rPr lang="en-GB" sz="2000" dirty="0">
                <a:latin typeface="Arial Nova"/>
                <a:ea typeface="Calibri"/>
                <a:cs typeface="Calibri"/>
              </a:rPr>
            </a:br>
            <a:br>
              <a:rPr lang="en-GB" sz="2000" dirty="0">
                <a:latin typeface="Arial Nova"/>
                <a:ea typeface="Calibri"/>
                <a:cs typeface="Calibri"/>
              </a:rPr>
            </a:br>
            <a:r>
              <a:rPr lang="en-GB" sz="2000" dirty="0">
                <a:solidFill>
                  <a:srgbClr val="FFFFFF"/>
                </a:solidFill>
                <a:latin typeface="Arial Nova"/>
                <a:ea typeface="Calibri"/>
                <a:cs typeface="Calibri"/>
              </a:rPr>
              <a:t>The transition between childhood and adulthood is crucial as we become independent and try to find our identity. Changes in our mind and body confuse and distress teenagers as they prepare for adulthood. Identity provides us with integrated sense of sense and fidelity leads to insecurities and unsureness of a person fitting into society.</a:t>
            </a:r>
          </a:p>
        </p:txBody>
      </p:sp>
      <p:pic>
        <p:nvPicPr>
          <p:cNvPr id="53" name="Picture 52" descr="One in a crowd">
            <a:extLst>
              <a:ext uri="{FF2B5EF4-FFF2-40B4-BE49-F238E27FC236}">
                <a16:creationId xmlns:a16="http://schemas.microsoft.com/office/drawing/2014/main" id="{E45786D9-13A1-3233-CCD3-E8FD6D1C67E4}"/>
              </a:ext>
            </a:extLst>
          </p:cNvPr>
          <p:cNvPicPr>
            <a:picLocks noChangeAspect="1"/>
          </p:cNvPicPr>
          <p:nvPr/>
        </p:nvPicPr>
        <p:blipFill>
          <a:blip r:embed="rId2"/>
          <a:srcRect l="24138" r="16864" b="3"/>
          <a:stretch>
            <a:fillRect/>
          </a:stretch>
        </p:blipFill>
        <p:spPr>
          <a:xfrm>
            <a:off x="872339" y="1168399"/>
            <a:ext cx="3626599" cy="4610101"/>
          </a:xfrm>
          <a:prstGeom prst="rect">
            <a:avLst/>
          </a:prstGeom>
        </p:spPr>
      </p:pic>
      <p:sp>
        <p:nvSpPr>
          <p:cNvPr id="3" name="Content Placeholder 2">
            <a:extLst>
              <a:ext uri="{FF2B5EF4-FFF2-40B4-BE49-F238E27FC236}">
                <a16:creationId xmlns:a16="http://schemas.microsoft.com/office/drawing/2014/main" id="{4923BA15-11F7-DC9E-4E64-3464C2412482}"/>
              </a:ext>
            </a:extLst>
          </p:cNvPr>
          <p:cNvSpPr>
            <a:spLocks noGrp="1"/>
          </p:cNvSpPr>
          <p:nvPr>
            <p:ph idx="1"/>
          </p:nvPr>
        </p:nvSpPr>
        <p:spPr>
          <a:xfrm>
            <a:off x="7009197" y="2966725"/>
            <a:ext cx="4685516" cy="3188542"/>
          </a:xfrm>
        </p:spPr>
        <p:txBody>
          <a:bodyPr vert="horz" lIns="91440" tIns="45720" rIns="91440" bIns="45720" rtlCol="0" anchor="t">
            <a:normAutofit/>
          </a:bodyPr>
          <a:lstStyle/>
          <a:p>
            <a:endParaRPr lang="en-GB">
              <a:solidFill>
                <a:srgbClr val="FFFFFF"/>
              </a:solidFill>
              <a:latin typeface="Arial Nova"/>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Arial Nova"/>
            </a:endParaRPr>
          </a:p>
        </p:txBody>
      </p:sp>
    </p:spTree>
    <p:extLst>
      <p:ext uri="{BB962C8B-B14F-4D97-AF65-F5344CB8AC3E}">
        <p14:creationId xmlns:p14="http://schemas.microsoft.com/office/powerpoint/2010/main" val="4135131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D69E3D-A552-A453-22E6-84F0A57F4B1B}"/>
              </a:ext>
            </a:extLst>
          </p:cNvPr>
          <p:cNvSpPr>
            <a:spLocks noGrp="1"/>
          </p:cNvSpPr>
          <p:nvPr>
            <p:ph type="title"/>
          </p:nvPr>
        </p:nvSpPr>
        <p:spPr>
          <a:xfrm>
            <a:off x="677334" y="609599"/>
            <a:ext cx="3843375" cy="5545667"/>
          </a:xfrm>
        </p:spPr>
        <p:txBody>
          <a:bodyPr anchor="ctr">
            <a:normAutofit/>
          </a:bodyPr>
          <a:lstStyle/>
          <a:p>
            <a:pPr>
              <a:lnSpc>
                <a:spcPct val="90000"/>
              </a:lnSpc>
            </a:pPr>
            <a:r>
              <a:rPr lang="en-GB" sz="2000" dirty="0">
                <a:solidFill>
                  <a:schemeClr val="tx1">
                    <a:lumMod val="85000"/>
                    <a:lumOff val="15000"/>
                  </a:schemeClr>
                </a:solidFill>
                <a:latin typeface="Arial Nova"/>
                <a:ea typeface="Calibri"/>
                <a:cs typeface="Calibri"/>
              </a:rPr>
              <a:t>STAGE 6 YOUNG ADULTS AGE MID 20'S CRISIS INTIMACY VS ISOLATION</a:t>
            </a:r>
            <a:br>
              <a:rPr lang="en-GB" sz="2000" dirty="0">
                <a:latin typeface="Arial Nova"/>
                <a:ea typeface="Calibri"/>
                <a:cs typeface="Calibri"/>
              </a:rPr>
            </a:br>
            <a:br>
              <a:rPr lang="en-GB" sz="2000" dirty="0">
                <a:latin typeface="Arial Nova"/>
                <a:ea typeface="Calibri"/>
                <a:cs typeface="Calibri"/>
              </a:rPr>
            </a:br>
            <a:r>
              <a:rPr lang="en-GB" sz="2000" dirty="0">
                <a:solidFill>
                  <a:schemeClr val="tx1">
                    <a:lumMod val="85000"/>
                    <a:lumOff val="15000"/>
                  </a:schemeClr>
                </a:solidFill>
                <a:latin typeface="Arial Nova"/>
                <a:ea typeface="Calibri"/>
                <a:cs typeface="Calibri"/>
              </a:rPr>
              <a:t>Young adults are motivated to explore intimate and personal relationships in a meaningful and lasting relationship developing the virtue of love. People who are less committed to relationships are typically emotionally isolated.</a:t>
            </a:r>
          </a:p>
        </p:txBody>
      </p:sp>
      <p:sp>
        <p:nvSpPr>
          <p:cNvPr id="3" name="Content Placeholder 2">
            <a:extLst>
              <a:ext uri="{FF2B5EF4-FFF2-40B4-BE49-F238E27FC236}">
                <a16:creationId xmlns:a16="http://schemas.microsoft.com/office/drawing/2014/main" id="{105F188D-CCBE-335B-07C8-02F44CD70D2D}"/>
              </a:ext>
            </a:extLst>
          </p:cNvPr>
          <p:cNvSpPr>
            <a:spLocks noGrp="1"/>
          </p:cNvSpPr>
          <p:nvPr>
            <p:ph idx="1"/>
          </p:nvPr>
        </p:nvSpPr>
        <p:spPr>
          <a:xfrm>
            <a:off x="6116084" y="609600"/>
            <a:ext cx="5511296" cy="5545667"/>
          </a:xfrm>
        </p:spPr>
        <p:txBody>
          <a:bodyPr vert="horz" lIns="91440" tIns="45720" rIns="91440" bIns="45720" rtlCol="0" anchor="ctr">
            <a:normAutofit/>
          </a:bodyPr>
          <a:lstStyle/>
          <a:p>
            <a:pPr marL="0" indent="0">
              <a:buNone/>
            </a:pPr>
            <a:endParaRPr lang="en-GB">
              <a:solidFill>
                <a:srgbClr val="FFFFFF"/>
              </a:solidFill>
              <a:latin typeface="Arial Nova"/>
            </a:endParaRPr>
          </a:p>
          <a:p>
            <a:pPr marL="0" indent="0">
              <a:buNone/>
            </a:pPr>
            <a:endParaRPr lang="en-GB">
              <a:solidFill>
                <a:srgbClr val="FFFFFF"/>
              </a:solidFill>
              <a:latin typeface="Arial Nova"/>
            </a:endParaRPr>
          </a:p>
          <a:p>
            <a:pPr marL="0" indent="0">
              <a:buNone/>
            </a:pPr>
            <a:endParaRPr lang="en-GB">
              <a:solidFill>
                <a:srgbClr val="FFFFFF"/>
              </a:solidFill>
              <a:latin typeface="Arial Nova"/>
            </a:endParaRPr>
          </a:p>
          <a:p>
            <a:pPr marL="0" indent="0">
              <a:buNone/>
            </a:pPr>
            <a:endParaRPr lang="en-GB">
              <a:solidFill>
                <a:srgbClr val="FFFFFF"/>
              </a:solidFill>
              <a:latin typeface="Arial Nova"/>
            </a:endParaRPr>
          </a:p>
          <a:p>
            <a:pPr marL="0" indent="0">
              <a:buNone/>
            </a:pPr>
            <a:endParaRPr lang="en-GB">
              <a:solidFill>
                <a:srgbClr val="FFFFFF"/>
              </a:solidFill>
              <a:latin typeface="Arial Nova"/>
            </a:endParaRPr>
          </a:p>
          <a:p>
            <a:pPr marL="0" indent="0">
              <a:buNone/>
            </a:pPr>
            <a:endParaRPr lang="en-GB">
              <a:solidFill>
                <a:srgbClr val="FFFFFF"/>
              </a:solidFill>
              <a:latin typeface="Arial Nova"/>
            </a:endParaRPr>
          </a:p>
          <a:p>
            <a:pPr marL="0" indent="0">
              <a:buNone/>
            </a:pPr>
            <a:endParaRPr lang="en-GB">
              <a:solidFill>
                <a:srgbClr val="FFFFFF"/>
              </a:solidFill>
              <a:latin typeface="Arial Nova"/>
            </a:endParaRPr>
          </a:p>
        </p:txBody>
      </p:sp>
    </p:spTree>
    <p:extLst>
      <p:ext uri="{BB962C8B-B14F-4D97-AF65-F5344CB8AC3E}">
        <p14:creationId xmlns:p14="http://schemas.microsoft.com/office/powerpoint/2010/main" val="12757575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EBB864-0AA2-962D-D1A2-A8EB3C893594}"/>
              </a:ext>
            </a:extLst>
          </p:cNvPr>
          <p:cNvSpPr>
            <a:spLocks noGrp="1"/>
          </p:cNvSpPr>
          <p:nvPr>
            <p:ph type="title"/>
          </p:nvPr>
        </p:nvSpPr>
        <p:spPr>
          <a:xfrm>
            <a:off x="677334" y="609599"/>
            <a:ext cx="3843375" cy="5545667"/>
          </a:xfrm>
        </p:spPr>
        <p:txBody>
          <a:bodyPr anchor="ctr">
            <a:normAutofit/>
          </a:bodyPr>
          <a:lstStyle/>
          <a:p>
            <a:br>
              <a:rPr lang="en-GB">
                <a:solidFill>
                  <a:schemeClr val="tx1">
                    <a:lumMod val="85000"/>
                    <a:lumOff val="15000"/>
                  </a:schemeClr>
                </a:solidFill>
                <a:latin typeface="Arial Nova"/>
              </a:rPr>
            </a:br>
            <a:br>
              <a:rPr lang="en-GB">
                <a:solidFill>
                  <a:schemeClr val="tx1">
                    <a:lumMod val="85000"/>
                    <a:lumOff val="15000"/>
                  </a:schemeClr>
                </a:solidFill>
                <a:latin typeface="Arial Nova"/>
              </a:rPr>
            </a:br>
            <a:endParaRPr lang="en-GB">
              <a:solidFill>
                <a:schemeClr val="tx1">
                  <a:lumMod val="85000"/>
                  <a:lumOff val="15000"/>
                </a:schemeClr>
              </a:solidFill>
              <a:latin typeface="Arial Nova"/>
            </a:endParaRPr>
          </a:p>
        </p:txBody>
      </p:sp>
      <p:sp>
        <p:nvSpPr>
          <p:cNvPr id="3" name="Content Placeholder 2">
            <a:extLst>
              <a:ext uri="{FF2B5EF4-FFF2-40B4-BE49-F238E27FC236}">
                <a16:creationId xmlns:a16="http://schemas.microsoft.com/office/drawing/2014/main" id="{1294AE52-62A8-5B04-D517-C14448104264}"/>
              </a:ext>
            </a:extLst>
          </p:cNvPr>
          <p:cNvSpPr>
            <a:spLocks noGrp="1"/>
          </p:cNvSpPr>
          <p:nvPr>
            <p:ph idx="1"/>
          </p:nvPr>
        </p:nvSpPr>
        <p:spPr>
          <a:xfrm>
            <a:off x="6116084" y="609600"/>
            <a:ext cx="5511296" cy="5545667"/>
          </a:xfrm>
        </p:spPr>
        <p:txBody>
          <a:bodyPr vert="horz" lIns="91440" tIns="45720" rIns="91440" bIns="45720" rtlCol="0" anchor="ctr">
            <a:normAutofit/>
          </a:bodyPr>
          <a:lstStyle/>
          <a:p>
            <a:pPr marL="0" indent="0">
              <a:buNone/>
            </a:pPr>
            <a:r>
              <a:rPr lang="en-GB">
                <a:solidFill>
                  <a:srgbClr val="FFFFFF"/>
                </a:solidFill>
                <a:latin typeface="Arial Nova"/>
              </a:rPr>
              <a:t>STAGE 7 ADULTHOOD AGE 25-60 CRISIS GENERATIVITY VS STAGNATION</a:t>
            </a:r>
          </a:p>
          <a:p>
            <a:pPr marL="0" indent="0">
              <a:buNone/>
            </a:pPr>
            <a:endParaRPr lang="en-GB">
              <a:solidFill>
                <a:srgbClr val="FFFFFF"/>
              </a:solidFill>
              <a:latin typeface="Arial Nova"/>
            </a:endParaRPr>
          </a:p>
          <a:p>
            <a:pPr marL="0" indent="0">
              <a:buNone/>
            </a:pPr>
            <a:r>
              <a:rPr lang="en-GB">
                <a:solidFill>
                  <a:srgbClr val="FFFFFF"/>
                </a:solidFill>
                <a:latin typeface="Arial Nova"/>
              </a:rPr>
              <a:t>During middle adulthood people display a virtue of care and a feeling of being useful in life, they are achieving their goals and have contributed to society, providing strong relationships in their lives. Adults with a sense of stagnation may lack interest in others, as they feel uninvolved and disconnected from society.</a:t>
            </a:r>
          </a:p>
        </p:txBody>
      </p:sp>
    </p:spTree>
    <p:extLst>
      <p:ext uri="{BB962C8B-B14F-4D97-AF65-F5344CB8AC3E}">
        <p14:creationId xmlns:p14="http://schemas.microsoft.com/office/powerpoint/2010/main" val="252356454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7" name="Straight Connector 3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4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1ADA1C-F94B-807B-44FF-C9937DEF6756}"/>
              </a:ext>
            </a:extLst>
          </p:cNvPr>
          <p:cNvSpPr>
            <a:spLocks noGrp="1"/>
          </p:cNvSpPr>
          <p:nvPr>
            <p:ph type="title"/>
          </p:nvPr>
        </p:nvSpPr>
        <p:spPr>
          <a:xfrm>
            <a:off x="677334" y="609599"/>
            <a:ext cx="3843375" cy="5545667"/>
          </a:xfrm>
        </p:spPr>
        <p:txBody>
          <a:bodyPr anchor="ctr">
            <a:normAutofit/>
          </a:bodyPr>
          <a:lstStyle/>
          <a:p>
            <a:pPr>
              <a:lnSpc>
                <a:spcPct val="90000"/>
              </a:lnSpc>
            </a:pPr>
            <a:r>
              <a:rPr lang="en-GB" sz="2000" dirty="0">
                <a:solidFill>
                  <a:schemeClr val="tx1">
                    <a:lumMod val="85000"/>
                    <a:lumOff val="15000"/>
                  </a:schemeClr>
                </a:solidFill>
                <a:latin typeface="Arial Nova"/>
              </a:rPr>
              <a:t>STAGE 8 OLD-AGE AGE 60+ CRISIS EGO INTERGRITY VS DESPAIR</a:t>
            </a:r>
            <a:br>
              <a:rPr lang="en-GB" sz="2000" dirty="0">
                <a:latin typeface="Arial Nova"/>
              </a:rPr>
            </a:br>
            <a:br>
              <a:rPr lang="en-GB" sz="2000" dirty="0">
                <a:latin typeface="Arial Nova"/>
              </a:rPr>
            </a:br>
            <a:r>
              <a:rPr lang="en-GB" sz="2000" dirty="0">
                <a:solidFill>
                  <a:schemeClr val="tx1">
                    <a:lumMod val="85000"/>
                    <a:lumOff val="15000"/>
                  </a:schemeClr>
                </a:solidFill>
                <a:latin typeface="Arial Nova"/>
              </a:rPr>
              <a:t>This stage is one of reflection as one looks back on their years and reviews their accomplishments. Success feels like we have completed our goals and we have found peace and happiness, if we feel despair we might be regretting the things we have done and mistakes we have made in life, leading to a person feeling overwhelmed with anger and bitterness (Sutton, 2020).</a:t>
            </a:r>
          </a:p>
        </p:txBody>
      </p:sp>
      <p:sp>
        <p:nvSpPr>
          <p:cNvPr id="3" name="Content Placeholder 2">
            <a:extLst>
              <a:ext uri="{FF2B5EF4-FFF2-40B4-BE49-F238E27FC236}">
                <a16:creationId xmlns:a16="http://schemas.microsoft.com/office/drawing/2014/main" id="{485C43E3-6D7A-E32A-F587-936C072407B9}"/>
              </a:ext>
            </a:extLst>
          </p:cNvPr>
          <p:cNvSpPr>
            <a:spLocks noGrp="1"/>
          </p:cNvSpPr>
          <p:nvPr>
            <p:ph idx="1"/>
          </p:nvPr>
        </p:nvSpPr>
        <p:spPr>
          <a:xfrm>
            <a:off x="6116084" y="609600"/>
            <a:ext cx="5511296" cy="5545667"/>
          </a:xfrm>
        </p:spPr>
        <p:txBody>
          <a:bodyPr vert="horz" lIns="91440" tIns="45720" rIns="91440" bIns="45720" rtlCol="0" anchor="ctr">
            <a:normAutofit/>
          </a:bodyPr>
          <a:lstStyle/>
          <a:p>
            <a:endParaRPr lang="en-GB">
              <a:solidFill>
                <a:srgbClr val="FFFFFF"/>
              </a:solidFill>
              <a:latin typeface="Arial Nova"/>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Arial Nova"/>
            </a:endParaRPr>
          </a:p>
          <a:p>
            <a:pPr>
              <a:buClr>
                <a:srgbClr val="EB3D9F"/>
              </a:buClr>
            </a:pPr>
            <a:endParaRPr lang="en-GB">
              <a:solidFill>
                <a:srgbClr val="FFFFFF"/>
              </a:solidFill>
              <a:latin typeface="Arial Nova"/>
            </a:endParaRPr>
          </a:p>
        </p:txBody>
      </p:sp>
    </p:spTree>
    <p:extLst>
      <p:ext uri="{BB962C8B-B14F-4D97-AF65-F5344CB8AC3E}">
        <p14:creationId xmlns:p14="http://schemas.microsoft.com/office/powerpoint/2010/main" val="134231404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941A1B-6A17-C6AC-B423-35ED16C5785C}"/>
            </a:ext>
          </a:extLst>
        </p:cNvPr>
        <p:cNvGrpSpPr/>
        <p:nvPr/>
      </p:nvGrpSpPr>
      <p:grpSpPr>
        <a:xfrm>
          <a:off x="0" y="0"/>
          <a:ext cx="0" cy="0"/>
          <a:chOff x="0" y="0"/>
          <a:chExt cx="0" cy="0"/>
        </a:xfrm>
      </p:grpSpPr>
      <p:sp>
        <p:nvSpPr>
          <p:cNvPr id="140" name="Rectangle 139">
            <a:extLst>
              <a:ext uri="{FF2B5EF4-FFF2-40B4-BE49-F238E27FC236}">
                <a16:creationId xmlns:a16="http://schemas.microsoft.com/office/drawing/2014/main" id="{41DC778F-EF1A-4C1B-B1AD-BA37A74E5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613FCDB4-670C-4568-96EE-093382A9E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tx1">
              <a:lumMod val="65000"/>
              <a:lumOff val="3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6" name="TextBox 2">
            <a:extLst>
              <a:ext uri="{FF2B5EF4-FFF2-40B4-BE49-F238E27FC236}">
                <a16:creationId xmlns:a16="http://schemas.microsoft.com/office/drawing/2014/main" id="{C2EAA843-67B2-6593-7FC8-280BEE58DB72}"/>
              </a:ext>
            </a:extLst>
          </p:cNvPr>
          <p:cNvGraphicFramePr/>
          <p:nvPr>
            <p:extLst>
              <p:ext uri="{D42A27DB-BD31-4B8C-83A1-F6EECF244321}">
                <p14:modId xmlns:p14="http://schemas.microsoft.com/office/powerpoint/2010/main" val="1240579175"/>
              </p:ext>
            </p:extLst>
          </p:nvPr>
        </p:nvGraphicFramePr>
        <p:xfrm>
          <a:off x="2395827" y="490497"/>
          <a:ext cx="7394700" cy="5870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7369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712F49F-EF35-27CD-8404-68F12860036A}"/>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526F152-41DA-33B9-BD1A-1B25C4C25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4">
            <a:extLst>
              <a:ext uri="{FF2B5EF4-FFF2-40B4-BE49-F238E27FC236}">
                <a16:creationId xmlns:a16="http://schemas.microsoft.com/office/drawing/2014/main" id="{14316F36-0A4A-4FA3-F9F2-F583FC015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B8E81A90-68DC-89D4-4483-8332E4F360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5E4879B3-7082-8A06-432D-D0AB493CE3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2160B8D1-0093-65EB-F889-0528839EBB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B9470270-8224-E5ED-8C4C-96CD8FD7B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FB40EBAB-8F2B-44D4-9AEE-7A1CF4CC5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1B843F77-55D5-4369-495A-15E79ACBD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D85418CB-A651-FAF1-29B7-03A470012F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Shape 25">
            <a:extLst>
              <a:ext uri="{FF2B5EF4-FFF2-40B4-BE49-F238E27FC236}">
                <a16:creationId xmlns:a16="http://schemas.microsoft.com/office/drawing/2014/main" id="{2B97A4E6-930F-D933-08AD-7F98980E3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EB7E31-5571-FA50-442C-82EB05179D0D}"/>
              </a:ext>
            </a:extLst>
          </p:cNvPr>
          <p:cNvSpPr>
            <a:spLocks noGrp="1"/>
          </p:cNvSpPr>
          <p:nvPr>
            <p:ph type="title"/>
          </p:nvPr>
        </p:nvSpPr>
        <p:spPr>
          <a:xfrm>
            <a:off x="677334" y="457199"/>
            <a:ext cx="4365890" cy="5698067"/>
          </a:xfrm>
        </p:spPr>
        <p:txBody>
          <a:bodyPr anchor="ctr">
            <a:normAutofit/>
          </a:bodyPr>
          <a:lstStyle/>
          <a:p>
            <a:pPr>
              <a:lnSpc>
                <a:spcPct val="90000"/>
              </a:lnSpc>
            </a:pPr>
            <a:r>
              <a:rPr lang="en-GB" sz="2300" dirty="0">
                <a:solidFill>
                  <a:schemeClr val="tx1">
                    <a:lumMod val="85000"/>
                    <a:lumOff val="15000"/>
                  </a:schemeClr>
                </a:solidFill>
              </a:rPr>
              <a:t>Amira is going through stage 3 pre-school age 3 –5 year olds of the Eriksons theory and she now needs to learn to assert herself through social interactions and develop a greater sense of self-control. Looking at the Erikson theory I feel it is lacking the importance of attachment so I have looked at the Bowlby attachment theory to help with Amiras issue of being apart from her mother when she has left the nursery.  </a:t>
            </a:r>
          </a:p>
        </p:txBody>
      </p:sp>
      <p:sp>
        <p:nvSpPr>
          <p:cNvPr id="3" name="Content Placeholder 2">
            <a:extLst>
              <a:ext uri="{FF2B5EF4-FFF2-40B4-BE49-F238E27FC236}">
                <a16:creationId xmlns:a16="http://schemas.microsoft.com/office/drawing/2014/main" id="{240CA30B-97FA-6CEE-BF79-E7D99EB0691B}"/>
              </a:ext>
            </a:extLst>
          </p:cNvPr>
          <p:cNvSpPr>
            <a:spLocks noGrp="1"/>
          </p:cNvSpPr>
          <p:nvPr>
            <p:ph idx="1"/>
          </p:nvPr>
        </p:nvSpPr>
        <p:spPr>
          <a:xfrm>
            <a:off x="6116084" y="609600"/>
            <a:ext cx="5511296" cy="5545667"/>
          </a:xfrm>
        </p:spPr>
        <p:txBody>
          <a:bodyPr vert="horz" lIns="91440" tIns="45720" rIns="91440" bIns="45720" rtlCol="0" anchor="ctr">
            <a:normAutofit/>
          </a:bodyPr>
          <a:lstStyle/>
          <a:p>
            <a:pPr marL="0" indent="0">
              <a:buNone/>
            </a:pPr>
            <a:endParaRPr lang="en-GB">
              <a:solidFill>
                <a:srgbClr val="FFFFFF"/>
              </a:solidFill>
              <a:latin typeface="Arial Nova"/>
              <a:ea typeface="Calibri"/>
              <a:cs typeface="Calibri"/>
            </a:endParaRPr>
          </a:p>
          <a:p>
            <a:pPr marL="0" indent="0">
              <a:buNone/>
            </a:pPr>
            <a:endParaRPr lang="en-GB">
              <a:solidFill>
                <a:srgbClr val="FFFFFF"/>
              </a:solidFill>
              <a:latin typeface="Arial Nova"/>
              <a:ea typeface="Calibri"/>
              <a:cs typeface="Calibri"/>
            </a:endParaRPr>
          </a:p>
        </p:txBody>
      </p:sp>
    </p:spTree>
    <p:extLst>
      <p:ext uri="{BB962C8B-B14F-4D97-AF65-F5344CB8AC3E}">
        <p14:creationId xmlns:p14="http://schemas.microsoft.com/office/powerpoint/2010/main" val="48415407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CC3498-B238-3839-16A7-CDAD44D786C1}"/>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F97B9E3D-56B6-506F-C8BD-A4B5DBA165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143AE2B-9415-FFB7-492D-5B46702630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9BCD2C3-3F3F-DBE2-F9C3-7055CC9B24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40D42FC9-8693-65AC-0977-6EEE50A71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4959DB39-C435-0078-B75D-9A704369B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1FF0FF7F-E1FB-1DE9-92DC-1A0EB0A48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4EEFD0DA-DA50-21FE-77B3-C7ACD80B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11653D6F-4B36-7D22-6BFC-4ED54D04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955B9666-4F35-00A6-921A-FF103E55E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E62BB38-56D3-ECB0-CA6F-67D708C25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6D8323-A43E-EB3E-EA8E-F0A8F6F60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C34C99A2-E973-9EC8-B162-943880A4F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5092153-0F03-E842-0951-CFBA9C12F9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4721E0A-1F90-8459-CA67-C5EB625FEB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C1ACFD29-14DA-E0BF-5108-B61C54727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A706034-902D-D60E-90B1-9A5B2B86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7DC8A90C-8D3E-CE32-7B21-70094C4B6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122F3C81-6971-BB62-9C2D-5875525FE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6089E3E4-8489-BBAD-43DE-A3809130E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22633353-960E-72CC-D810-5B261B7E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DF462307-DE31-2DC3-8988-471EE73FE3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2930EA9-CC2E-F9F9-404B-07D08AA1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A771D2D1-9295-592B-69F1-3BE886AC6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two people holding a baby&#10;&#10;AI-generated content may be incorrect.">
            <a:extLst>
              <a:ext uri="{FF2B5EF4-FFF2-40B4-BE49-F238E27FC236}">
                <a16:creationId xmlns:a16="http://schemas.microsoft.com/office/drawing/2014/main" id="{A145C98C-FEBE-FBDC-9F7A-EB70E7BA38FE}"/>
              </a:ext>
            </a:extLst>
          </p:cNvPr>
          <p:cNvPicPr>
            <a:picLocks noGrp="1" noChangeAspect="1"/>
          </p:cNvPicPr>
          <p:nvPr>
            <p:ph idx="1"/>
          </p:nvPr>
        </p:nvPicPr>
        <p:blipFill>
          <a:blip r:embed="rId2"/>
          <a:stretch>
            <a:fillRect/>
          </a:stretch>
        </p:blipFill>
        <p:spPr>
          <a:xfrm>
            <a:off x="2645521" y="1131994"/>
            <a:ext cx="6902835" cy="4590386"/>
          </a:xfrm>
          <a:prstGeom prst="rect">
            <a:avLst/>
          </a:prstGeom>
        </p:spPr>
      </p:pic>
    </p:spTree>
    <p:extLst>
      <p:ext uri="{BB962C8B-B14F-4D97-AF65-F5344CB8AC3E}">
        <p14:creationId xmlns:p14="http://schemas.microsoft.com/office/powerpoint/2010/main" val="2478108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A0593F6-91E6-BEA3-8C0C-27A5814D9E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EEBA7B-73B1-9BA8-560D-60E29110E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C6AF8D6-B7B6-D3AB-EC6D-C6E5EC81CD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CBE15B1C-8429-3D2E-4D46-3B947BF00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08D4B94-CF9D-6E9E-C010-C4280FF299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14800F29-1C37-5E87-B741-4D00C9781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799D7B1F-D23B-A85D-98D8-0DDA93E3D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D607770D-3BB9-E56B-395C-86C176EAB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1CCCB0CB-8D01-CF67-C3C8-CC1240045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95CCD99-D5E0-60DD-E597-CACB620F61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401398A9-5537-5CBB-0904-1A0EA4DC7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A39761A5-A4A2-A1E1-0801-08B870547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7DC322B1-8741-C53C-5E6B-4DDC1D0FB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E2AEDAF-CD02-B206-5A27-B96C91CEFCBB}"/>
              </a:ext>
            </a:extLst>
          </p:cNvPr>
          <p:cNvSpPr>
            <a:spLocks noGrp="1"/>
          </p:cNvSpPr>
          <p:nvPr>
            <p:ph type="title"/>
          </p:nvPr>
        </p:nvSpPr>
        <p:spPr>
          <a:xfrm>
            <a:off x="677334" y="609600"/>
            <a:ext cx="8596668" cy="1320800"/>
          </a:xfrm>
        </p:spPr>
        <p:txBody>
          <a:bodyPr>
            <a:normAutofit/>
          </a:bodyPr>
          <a:lstStyle/>
          <a:p>
            <a:endParaRPr lang="en-GB"/>
          </a:p>
        </p:txBody>
      </p:sp>
      <p:sp>
        <p:nvSpPr>
          <p:cNvPr id="3" name="Content Placeholder 2">
            <a:extLst>
              <a:ext uri="{FF2B5EF4-FFF2-40B4-BE49-F238E27FC236}">
                <a16:creationId xmlns:a16="http://schemas.microsoft.com/office/drawing/2014/main" id="{E9F544C7-4C28-2359-71A5-AF0E5A0EE7BE}"/>
              </a:ext>
            </a:extLst>
          </p:cNvPr>
          <p:cNvSpPr>
            <a:spLocks noGrp="1"/>
          </p:cNvSpPr>
          <p:nvPr>
            <p:ph idx="1"/>
          </p:nvPr>
        </p:nvSpPr>
        <p:spPr>
          <a:xfrm>
            <a:off x="677334" y="2160589"/>
            <a:ext cx="8596668" cy="3880773"/>
          </a:xfrm>
        </p:spPr>
        <p:txBody>
          <a:bodyPr vert="horz" lIns="91440" tIns="45720" rIns="91440" bIns="45720" rtlCol="0" anchor="t">
            <a:normAutofit lnSpcReduction="10000"/>
          </a:bodyPr>
          <a:lstStyle/>
          <a:p>
            <a:pPr marL="0" indent="0">
              <a:buNone/>
            </a:pPr>
            <a:r>
              <a:rPr lang="en-GB" dirty="0"/>
              <a:t>Bowlby identifies four types of attachment styles</a:t>
            </a:r>
            <a:endParaRPr lang="en-US" dirty="0"/>
          </a:p>
          <a:p>
            <a:pPr>
              <a:buClr>
                <a:srgbClr val="EB3D9F"/>
              </a:buClr>
              <a:buFont typeface="Wingdings" charset="2"/>
              <a:buChar char="v"/>
            </a:pPr>
            <a:r>
              <a:rPr lang="en-GB" dirty="0"/>
              <a:t>SECURE</a:t>
            </a:r>
          </a:p>
          <a:p>
            <a:pPr>
              <a:buClr>
                <a:srgbClr val="EB3D9F"/>
              </a:buClr>
              <a:buFont typeface="Wingdings" charset="2"/>
              <a:buChar char="v"/>
            </a:pPr>
            <a:r>
              <a:rPr lang="en-GB" dirty="0"/>
              <a:t>ANXIOUS-AMBIVALENT</a:t>
            </a:r>
          </a:p>
          <a:p>
            <a:pPr>
              <a:buClr>
                <a:srgbClr val="EB3D9F"/>
              </a:buClr>
              <a:buFont typeface="Wingdings" charset="2"/>
              <a:buChar char="v"/>
            </a:pPr>
            <a:r>
              <a:rPr lang="en-GB" dirty="0"/>
              <a:t>DISORGANISED</a:t>
            </a:r>
          </a:p>
          <a:p>
            <a:pPr>
              <a:buClr>
                <a:srgbClr val="EB3D9F"/>
              </a:buClr>
              <a:buFont typeface="Wingdings" charset="2"/>
              <a:buChar char="v"/>
            </a:pPr>
            <a:r>
              <a:rPr lang="en-GB" dirty="0"/>
              <a:t>AVOIDENT</a:t>
            </a:r>
          </a:p>
          <a:p>
            <a:pPr marL="0" indent="0">
              <a:buClr>
                <a:srgbClr val="EB3D9F"/>
              </a:buClr>
              <a:buNone/>
            </a:pPr>
            <a:endParaRPr lang="en-GB"/>
          </a:p>
          <a:p>
            <a:pPr marL="0" indent="0">
              <a:buNone/>
            </a:pPr>
            <a:r>
              <a:rPr lang="en-GB" dirty="0"/>
              <a:t>Bowlby suggests that humans are biologically programmed to form strong emotional attachments with their caregivers that influence future relationships providing a secure base, Amira had become anxious when </a:t>
            </a:r>
            <a:r>
              <a:rPr lang="en-GB" err="1"/>
              <a:t>seperated</a:t>
            </a:r>
            <a:r>
              <a:rPr lang="en-GB" dirty="0"/>
              <a:t> from her mother showing signs of insecure attachment. So we need to show Amira how to trust her new caregivers at the nursery and help her interact with the other </a:t>
            </a:r>
            <a:r>
              <a:rPr lang="en-GB"/>
              <a:t>children in the class. (Structural Learning 2023).</a:t>
            </a:r>
          </a:p>
          <a:p>
            <a:pPr marL="0" indent="0">
              <a:buNone/>
            </a:pPr>
            <a:endParaRPr lang="en-GB"/>
          </a:p>
          <a:p>
            <a:pPr marL="0" indent="0">
              <a:buNone/>
            </a:pPr>
            <a:endParaRPr lang="en-GB"/>
          </a:p>
          <a:p>
            <a:pPr>
              <a:buClr>
                <a:srgbClr val="EB3D9F"/>
              </a:buClr>
              <a:buFont typeface="Wingdings" charset="2"/>
              <a:buChar char="v"/>
            </a:pPr>
            <a:endParaRPr lang="en-GB"/>
          </a:p>
        </p:txBody>
      </p:sp>
      <p:pic>
        <p:nvPicPr>
          <p:cNvPr id="4" name="Graphic 3" descr="Back with solid fill">
            <a:extLst>
              <a:ext uri="{FF2B5EF4-FFF2-40B4-BE49-F238E27FC236}">
                <a16:creationId xmlns:a16="http://schemas.microsoft.com/office/drawing/2014/main" id="{40A2A5D5-5918-51AA-B79D-5E90E8E62D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204371" y="3189514"/>
            <a:ext cx="914400" cy="914400"/>
          </a:xfrm>
          <a:prstGeom prst="rect">
            <a:avLst/>
          </a:prstGeom>
        </p:spPr>
      </p:pic>
    </p:spTree>
    <p:extLst>
      <p:ext uri="{BB962C8B-B14F-4D97-AF65-F5344CB8AC3E}">
        <p14:creationId xmlns:p14="http://schemas.microsoft.com/office/powerpoint/2010/main" val="77080694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3DF701C-8ACC-14D8-170C-DE253395A6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ED9226-A65E-2F59-51DF-D6FF2FEAD290}"/>
              </a:ext>
            </a:extLst>
          </p:cNvPr>
          <p:cNvSpPr>
            <a:spLocks noGrp="1"/>
          </p:cNvSpPr>
          <p:nvPr>
            <p:ph type="title"/>
          </p:nvPr>
        </p:nvSpPr>
        <p:spPr>
          <a:xfrm>
            <a:off x="5536734" y="609600"/>
            <a:ext cx="3737268" cy="1320800"/>
          </a:xfrm>
        </p:spPr>
        <p:txBody>
          <a:bodyPr>
            <a:normAutofit/>
          </a:bodyPr>
          <a:lstStyle/>
          <a:p>
            <a:pPr>
              <a:lnSpc>
                <a:spcPct val="90000"/>
              </a:lnSpc>
            </a:pPr>
            <a:r>
              <a:rPr lang="en-GB" sz="3100" err="1"/>
              <a:t>Seperation</a:t>
            </a:r>
            <a:r>
              <a:rPr lang="en-GB" sz="3100"/>
              <a:t> Anxiety</a:t>
            </a:r>
          </a:p>
        </p:txBody>
      </p:sp>
      <p:sp>
        <p:nvSpPr>
          <p:cNvPr id="3" name="Content Placeholder 2">
            <a:extLst>
              <a:ext uri="{FF2B5EF4-FFF2-40B4-BE49-F238E27FC236}">
                <a16:creationId xmlns:a16="http://schemas.microsoft.com/office/drawing/2014/main" id="{FAE59F2A-ABFE-1278-D0CD-1F3DCAEDF5C9}"/>
              </a:ext>
            </a:extLst>
          </p:cNvPr>
          <p:cNvSpPr>
            <a:spLocks noGrp="1"/>
          </p:cNvSpPr>
          <p:nvPr>
            <p:ph idx="1"/>
          </p:nvPr>
        </p:nvSpPr>
        <p:spPr>
          <a:xfrm>
            <a:off x="5209563" y="2160589"/>
            <a:ext cx="4064439" cy="3880773"/>
          </a:xfrm>
        </p:spPr>
        <p:txBody>
          <a:bodyPr vert="horz" lIns="91440" tIns="45720" rIns="91440" bIns="45720" rtlCol="0" anchor="t">
            <a:normAutofit/>
          </a:bodyPr>
          <a:lstStyle/>
          <a:p>
            <a:pPr marL="0" indent="0">
              <a:buNone/>
            </a:pPr>
            <a:r>
              <a:rPr lang="en-GB" dirty="0"/>
              <a:t>Separation anxiety is very common in young children at this age, Amira seems quite shy so by talking and listening to her we can find out what is making her feel anxious. We can practise some simple relaxation techniques to help her relax and ask her mother to try and distract Amira with some game play before coming to the nursery (NHS, 2021).</a:t>
            </a:r>
          </a:p>
        </p:txBody>
      </p:sp>
      <p:pic>
        <p:nvPicPr>
          <p:cNvPr id="22" name="Picture 21" descr="Wood human figure">
            <a:extLst>
              <a:ext uri="{FF2B5EF4-FFF2-40B4-BE49-F238E27FC236}">
                <a16:creationId xmlns:a16="http://schemas.microsoft.com/office/drawing/2014/main" id="{FBD6E132-EC32-ED3B-0B0C-CF22AEAA6446}"/>
              </a:ext>
            </a:extLst>
          </p:cNvPr>
          <p:cNvPicPr>
            <a:picLocks noChangeAspect="1"/>
          </p:cNvPicPr>
          <p:nvPr/>
        </p:nvPicPr>
        <p:blipFill>
          <a:blip r:embed="rId2"/>
          <a:srcRect r="47489" b="-2"/>
          <a:stretch>
            <a:fillRect/>
          </a:stretch>
        </p:blipFill>
        <p:spPr>
          <a:xfrm>
            <a:off x="20" y="21463"/>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1" name="Isosceles Triangle 3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25845124"/>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960746-CAEF-A9B6-73C3-E88B941EE501}"/>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Practical Strategies and Interventions</a:t>
            </a:r>
          </a:p>
        </p:txBody>
      </p:sp>
      <p:sp>
        <p:nvSpPr>
          <p:cNvPr id="3" name="Content Placeholder 2">
            <a:extLst>
              <a:ext uri="{FF2B5EF4-FFF2-40B4-BE49-F238E27FC236}">
                <a16:creationId xmlns:a16="http://schemas.microsoft.com/office/drawing/2014/main" id="{D2EBB6D8-EAAE-9645-447E-26491F62E2DD}"/>
              </a:ext>
            </a:extLst>
          </p:cNvPr>
          <p:cNvSpPr>
            <a:spLocks noGrp="1"/>
          </p:cNvSpPr>
          <p:nvPr>
            <p:ph idx="1"/>
          </p:nvPr>
        </p:nvSpPr>
        <p:spPr>
          <a:xfrm>
            <a:off x="6116084" y="609600"/>
            <a:ext cx="5511296" cy="5545667"/>
          </a:xfrm>
        </p:spPr>
        <p:txBody>
          <a:bodyPr vert="horz" lIns="91440" tIns="45720" rIns="91440" bIns="45720" rtlCol="0" anchor="ctr">
            <a:normAutofit/>
          </a:bodyPr>
          <a:lstStyle/>
          <a:p>
            <a:r>
              <a:rPr lang="en-GB" dirty="0">
                <a:solidFill>
                  <a:srgbClr val="FFFFFF"/>
                </a:solidFill>
              </a:rPr>
              <a:t>To promote Amiras well-being we can teach her to read stories about feelings and show her pictures to see different emotions, encourage her to play with others to develop friendship and resolve conflicts, engage in </a:t>
            </a:r>
            <a:r>
              <a:rPr lang="en-GB" dirty="0" err="1">
                <a:solidFill>
                  <a:srgbClr val="FFFFFF"/>
                </a:solidFill>
              </a:rPr>
              <a:t>interative</a:t>
            </a:r>
            <a:r>
              <a:rPr lang="en-GB" dirty="0">
                <a:solidFill>
                  <a:srgbClr val="FFFFFF"/>
                </a:solidFill>
              </a:rPr>
              <a:t> games and problem solving that require physical and </a:t>
            </a:r>
            <a:r>
              <a:rPr lang="en-GB" dirty="0" err="1">
                <a:solidFill>
                  <a:srgbClr val="FFFFFF"/>
                </a:solidFill>
              </a:rPr>
              <a:t>emotioal</a:t>
            </a:r>
            <a:r>
              <a:rPr lang="en-GB" dirty="0">
                <a:solidFill>
                  <a:srgbClr val="FFFFFF"/>
                </a:solidFill>
              </a:rPr>
              <a:t> self-control and </a:t>
            </a:r>
            <a:r>
              <a:rPr lang="en-GB" dirty="0" err="1">
                <a:solidFill>
                  <a:srgbClr val="FFFFFF"/>
                </a:solidFill>
              </a:rPr>
              <a:t>priotitizing</a:t>
            </a:r>
            <a:r>
              <a:rPr lang="en-GB" dirty="0">
                <a:solidFill>
                  <a:srgbClr val="FFFFFF"/>
                </a:solidFill>
              </a:rPr>
              <a:t> active play and outdoor activities by providing daily routines so Amira can feel safe and have a sense of security (Zero to Three, 2025).</a:t>
            </a:r>
          </a:p>
        </p:txBody>
      </p:sp>
    </p:spTree>
    <p:extLst>
      <p:ext uri="{BB962C8B-B14F-4D97-AF65-F5344CB8AC3E}">
        <p14:creationId xmlns:p14="http://schemas.microsoft.com/office/powerpoint/2010/main" val="112199124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B569A6E-0B23-43D7-E46C-7CAF86020A0B}"/>
            </a:ext>
          </a:extLst>
        </p:cNvPr>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5850C3D1-4A58-1108-A6A8-6947DD019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53">
            <a:extLst>
              <a:ext uri="{FF2B5EF4-FFF2-40B4-BE49-F238E27FC236}">
                <a16:creationId xmlns:a16="http://schemas.microsoft.com/office/drawing/2014/main" id="{F6FCB771-C8E1-9732-6D74-744D76995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5" name="Straight Connector 54">
            <a:extLst>
              <a:ext uri="{FF2B5EF4-FFF2-40B4-BE49-F238E27FC236}">
                <a16:creationId xmlns:a16="http://schemas.microsoft.com/office/drawing/2014/main" id="{D2BC33E0-4625-6CC0-5F69-29E6AFB22D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CDD929C9-98A6-6438-5760-3DE2883655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0212852F-EE4E-5AE0-A428-7200D12E7E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5">
            <a:extLst>
              <a:ext uri="{FF2B5EF4-FFF2-40B4-BE49-F238E27FC236}">
                <a16:creationId xmlns:a16="http://schemas.microsoft.com/office/drawing/2014/main" id="{B6175EF4-F84C-A279-91F2-7BD09C3F1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58">
            <a:extLst>
              <a:ext uri="{FF2B5EF4-FFF2-40B4-BE49-F238E27FC236}">
                <a16:creationId xmlns:a16="http://schemas.microsoft.com/office/drawing/2014/main" id="{568A3824-01D1-4005-92E8-114694600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7">
            <a:extLst>
              <a:ext uri="{FF2B5EF4-FFF2-40B4-BE49-F238E27FC236}">
                <a16:creationId xmlns:a16="http://schemas.microsoft.com/office/drawing/2014/main" id="{E3B9C775-6C1E-29E9-96FA-D7873D7F1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6B203546-16CA-9E8A-8CC9-71B2CAA6F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Shape 48">
            <a:extLst>
              <a:ext uri="{FF2B5EF4-FFF2-40B4-BE49-F238E27FC236}">
                <a16:creationId xmlns:a16="http://schemas.microsoft.com/office/drawing/2014/main" id="{3B89ABFF-BC31-69DE-753C-213EC819E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F3937C-CADB-7C1A-7BF3-3D044FBC633A}"/>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NATURE OR NURTUE</a:t>
            </a:r>
          </a:p>
        </p:txBody>
      </p:sp>
      <p:sp>
        <p:nvSpPr>
          <p:cNvPr id="3" name="Content Placeholder 2">
            <a:extLst>
              <a:ext uri="{FF2B5EF4-FFF2-40B4-BE49-F238E27FC236}">
                <a16:creationId xmlns:a16="http://schemas.microsoft.com/office/drawing/2014/main" id="{93D7F0A4-7008-1FF5-85B7-A2AC4481791D}"/>
              </a:ext>
            </a:extLst>
          </p:cNvPr>
          <p:cNvSpPr>
            <a:spLocks noGrp="1"/>
          </p:cNvSpPr>
          <p:nvPr>
            <p:ph idx="1"/>
          </p:nvPr>
        </p:nvSpPr>
        <p:spPr>
          <a:xfrm>
            <a:off x="6116084" y="609600"/>
            <a:ext cx="5511296" cy="5545667"/>
          </a:xfrm>
        </p:spPr>
        <p:txBody>
          <a:bodyPr vert="horz" lIns="91440" tIns="45720" rIns="91440" bIns="45720" rtlCol="0" anchor="ctr">
            <a:normAutofit/>
          </a:bodyPr>
          <a:lstStyle/>
          <a:p>
            <a:r>
              <a:rPr lang="en-GB" dirty="0">
                <a:solidFill>
                  <a:srgbClr val="FFFFFF"/>
                </a:solidFill>
              </a:rPr>
              <a:t>At the Little Learners Nursery we bring together the science of nature and </a:t>
            </a:r>
            <a:r>
              <a:rPr lang="en-GB" dirty="0" err="1">
                <a:solidFill>
                  <a:srgbClr val="FFFFFF"/>
                </a:solidFill>
              </a:rPr>
              <a:t>nurtue</a:t>
            </a:r>
            <a:r>
              <a:rPr lang="en-GB" dirty="0">
                <a:solidFill>
                  <a:srgbClr val="FFFFFF"/>
                </a:solidFill>
              </a:rPr>
              <a:t> to support parents during these all important early years. Science shows us that experiences in the early years shape brain development supporting emotion regulation, learning, memory, language and social understanding (Baby College, 2023).</a:t>
            </a:r>
          </a:p>
        </p:txBody>
      </p:sp>
    </p:spTree>
    <p:extLst>
      <p:ext uri="{BB962C8B-B14F-4D97-AF65-F5344CB8AC3E}">
        <p14:creationId xmlns:p14="http://schemas.microsoft.com/office/powerpoint/2010/main" val="234589771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Content Placeholder 2">
            <a:extLst>
              <a:ext uri="{FF2B5EF4-FFF2-40B4-BE49-F238E27FC236}">
                <a16:creationId xmlns:a16="http://schemas.microsoft.com/office/drawing/2014/main" id="{E9FFD9BB-6147-6766-C0EE-DB5F9ABC23BB}"/>
              </a:ext>
            </a:extLst>
          </p:cNvPr>
          <p:cNvSpPr>
            <a:spLocks noGrp="1"/>
          </p:cNvSpPr>
          <p:nvPr>
            <p:ph idx="1"/>
          </p:nvPr>
        </p:nvSpPr>
        <p:spPr>
          <a:xfrm>
            <a:off x="677334" y="1253067"/>
            <a:ext cx="6155266" cy="4351866"/>
          </a:xfrm>
        </p:spPr>
        <p:txBody>
          <a:bodyPr anchor="ctr">
            <a:normAutofit/>
          </a:bodyPr>
          <a:lstStyle/>
          <a:p>
            <a:pPr marL="0" indent="0">
              <a:buNone/>
            </a:pPr>
            <a:r>
              <a:rPr lang="en-GB" dirty="0"/>
              <a:t>BIOLOGICAL FACTORS are the "nature" aspects which include:</a:t>
            </a:r>
            <a:endParaRPr lang="en-US" dirty="0"/>
          </a:p>
          <a:p>
            <a:pPr>
              <a:buClr>
                <a:srgbClr val="EB3D9F"/>
              </a:buClr>
              <a:buFont typeface="Wingdings" charset="2"/>
              <a:buChar char="v"/>
            </a:pPr>
            <a:r>
              <a:rPr lang="en-GB" dirty="0"/>
              <a:t>Genetics – Like the colour of your eyes</a:t>
            </a:r>
          </a:p>
          <a:p>
            <a:pPr>
              <a:buClr>
                <a:srgbClr val="EB3D9F"/>
              </a:buClr>
              <a:buFont typeface="Wingdings" charset="2"/>
              <a:buChar char="v"/>
            </a:pPr>
            <a:r>
              <a:rPr lang="en-GB" dirty="0"/>
              <a:t>Prenatal Conditions – Mothers diet and health conditions</a:t>
            </a:r>
          </a:p>
          <a:p>
            <a:pPr>
              <a:buClr>
                <a:srgbClr val="EB3D9F"/>
              </a:buClr>
              <a:buFont typeface="Wingdings" charset="2"/>
              <a:buChar char="v"/>
            </a:pPr>
            <a:r>
              <a:rPr lang="en-GB" dirty="0"/>
              <a:t>Hormones – Chemical messages like cortisol and insulin for growth and development</a:t>
            </a:r>
          </a:p>
          <a:p>
            <a:pPr>
              <a:buClr>
                <a:srgbClr val="EB3D9F"/>
              </a:buClr>
              <a:buFont typeface="Wingdings" charset="2"/>
              <a:buChar char="v"/>
            </a:pPr>
            <a:r>
              <a:rPr lang="en-GB" dirty="0"/>
              <a:t>Brain Chemistry – The development of brain functions for a </a:t>
            </a:r>
            <a:r>
              <a:rPr lang="en-GB" dirty="0" err="1"/>
              <a:t>childs</a:t>
            </a:r>
            <a:r>
              <a:rPr lang="en-GB" dirty="0"/>
              <a:t> mind and body</a:t>
            </a:r>
          </a:p>
          <a:p>
            <a:pPr>
              <a:buClr>
                <a:srgbClr val="EB3D9F"/>
              </a:buClr>
              <a:buFont typeface="Wingdings" charset="2"/>
              <a:buChar char="v"/>
            </a:pPr>
            <a:r>
              <a:rPr lang="en-GB" dirty="0"/>
              <a:t>Physical Health – Overall health impacts development</a:t>
            </a:r>
          </a:p>
          <a:p>
            <a:pPr marL="0" indent="0">
              <a:buClr>
                <a:srgbClr val="EB3D9F"/>
              </a:buClr>
              <a:buNone/>
            </a:pPr>
            <a:r>
              <a:rPr lang="en-GB" dirty="0"/>
              <a:t>(National Institute of Health, 2004).</a:t>
            </a:r>
          </a:p>
          <a:p>
            <a:pPr>
              <a:buClr>
                <a:srgbClr val="EB3D9F"/>
              </a:buClr>
              <a:buFont typeface="Wingdings" charset="2"/>
              <a:buChar char="v"/>
            </a:pPr>
            <a:endParaRPr lang="en-GB"/>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A7AABA-3AEF-E64E-319A-DFD3191CED04}"/>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Biological Influences</a:t>
            </a:r>
          </a:p>
        </p:txBody>
      </p:sp>
    </p:spTree>
    <p:extLst>
      <p:ext uri="{BB962C8B-B14F-4D97-AF65-F5344CB8AC3E}">
        <p14:creationId xmlns:p14="http://schemas.microsoft.com/office/powerpoint/2010/main" val="4239406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335771-740F-167A-C047-88FE025A98AD}"/>
              </a:ext>
            </a:extLst>
          </p:cNvPr>
          <p:cNvSpPr>
            <a:spLocks noGrp="1"/>
          </p:cNvSpPr>
          <p:nvPr>
            <p:ph idx="1"/>
          </p:nvPr>
        </p:nvSpPr>
        <p:spPr>
          <a:xfrm>
            <a:off x="677334" y="1253067"/>
            <a:ext cx="6155266" cy="4351866"/>
          </a:xfrm>
        </p:spPr>
        <p:txBody>
          <a:bodyPr anchor="ctr">
            <a:normAutofit lnSpcReduction="10000"/>
          </a:bodyPr>
          <a:lstStyle/>
          <a:p>
            <a:pPr marL="0" indent="0">
              <a:buNone/>
            </a:pPr>
            <a:r>
              <a:rPr lang="en-GB" dirty="0"/>
              <a:t>ENVIROMENTAL FACTORS are the "</a:t>
            </a:r>
            <a:r>
              <a:rPr lang="en-GB" dirty="0" err="1"/>
              <a:t>nuture</a:t>
            </a:r>
            <a:r>
              <a:rPr lang="en-GB" dirty="0"/>
              <a:t>" aspects which include:</a:t>
            </a:r>
            <a:endParaRPr lang="en-US" dirty="0"/>
          </a:p>
          <a:p>
            <a:pPr>
              <a:buClr>
                <a:srgbClr val="EB3D9F"/>
              </a:buClr>
              <a:buFont typeface="Wingdings" charset="2"/>
              <a:buChar char="v"/>
            </a:pPr>
            <a:r>
              <a:rPr lang="en-GB" dirty="0"/>
              <a:t>Nutrition and Diet – Essential for physical and cognitive growth</a:t>
            </a:r>
          </a:p>
          <a:p>
            <a:pPr>
              <a:buClr>
                <a:srgbClr val="EB3D9F"/>
              </a:buClr>
              <a:buFont typeface="Wingdings" charset="2"/>
              <a:buChar char="v"/>
            </a:pPr>
            <a:r>
              <a:rPr lang="en-GB" dirty="0"/>
              <a:t>Social Enviromental – Interactions with friends and community members</a:t>
            </a:r>
          </a:p>
          <a:p>
            <a:pPr>
              <a:buClr>
                <a:srgbClr val="EB3D9F"/>
              </a:buClr>
              <a:buFont typeface="Wingdings" charset="2"/>
              <a:buChar char="v"/>
            </a:pPr>
            <a:r>
              <a:rPr lang="en-GB" dirty="0"/>
              <a:t>Cultural and Society – Broader norms to contribute a </a:t>
            </a:r>
            <a:r>
              <a:rPr lang="en-GB" dirty="0" err="1"/>
              <a:t>childs</a:t>
            </a:r>
            <a:r>
              <a:rPr lang="en-GB" dirty="0"/>
              <a:t> overall well being</a:t>
            </a:r>
          </a:p>
          <a:p>
            <a:pPr>
              <a:buClr>
                <a:srgbClr val="EB3D9F"/>
              </a:buClr>
              <a:buFont typeface="Wingdings" charset="2"/>
              <a:buChar char="v"/>
            </a:pPr>
            <a:r>
              <a:rPr lang="en-GB" dirty="0"/>
              <a:t>Physical Environment – Housing conditions and general climate affect a </a:t>
            </a:r>
            <a:r>
              <a:rPr lang="en-GB" dirty="0" err="1"/>
              <a:t>childs</a:t>
            </a:r>
            <a:r>
              <a:rPr lang="en-GB" dirty="0"/>
              <a:t> health</a:t>
            </a:r>
          </a:p>
          <a:p>
            <a:pPr>
              <a:buClr>
                <a:srgbClr val="EB3D9F"/>
              </a:buClr>
              <a:buFont typeface="Wingdings" charset="2"/>
              <a:buChar char="v"/>
            </a:pPr>
            <a:r>
              <a:rPr lang="en-GB" dirty="0" err="1"/>
              <a:t>Pyschosocial</a:t>
            </a:r>
            <a:r>
              <a:rPr lang="en-GB" dirty="0"/>
              <a:t> Stimalation – Positive interactions and learning opportunities for cognitive development</a:t>
            </a:r>
          </a:p>
          <a:p>
            <a:pPr marL="0" indent="0">
              <a:buClr>
                <a:srgbClr val="EB3D9F"/>
              </a:buClr>
              <a:buNone/>
            </a:pPr>
            <a:r>
              <a:rPr lang="en-GB" dirty="0"/>
              <a:t>(CPD Online College, 2024)</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2BC7FAC-1070-03F4-57E9-381F6A8F6A33}"/>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Enviromental Influences</a:t>
            </a:r>
          </a:p>
        </p:txBody>
      </p:sp>
    </p:spTree>
    <p:extLst>
      <p:ext uri="{BB962C8B-B14F-4D97-AF65-F5344CB8AC3E}">
        <p14:creationId xmlns:p14="http://schemas.microsoft.com/office/powerpoint/2010/main" val="1676840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27464-1FE5-3D88-BC81-C89CE4E014CE}"/>
              </a:ext>
            </a:extLst>
          </p:cNvPr>
          <p:cNvSpPr>
            <a:spLocks noGrp="1"/>
          </p:cNvSpPr>
          <p:nvPr>
            <p:ph type="title"/>
          </p:nvPr>
        </p:nvSpPr>
        <p:spPr>
          <a:xfrm>
            <a:off x="5536734" y="609600"/>
            <a:ext cx="3737268" cy="1320800"/>
          </a:xfrm>
        </p:spPr>
        <p:txBody>
          <a:bodyPr>
            <a:normAutofit/>
          </a:bodyPr>
          <a:lstStyle/>
          <a:p>
            <a:pPr>
              <a:lnSpc>
                <a:spcPct val="90000"/>
              </a:lnSpc>
            </a:pPr>
            <a:r>
              <a:rPr lang="en-GB" sz="2800"/>
              <a:t>Usefulness and Limitations of the Theory</a:t>
            </a:r>
          </a:p>
        </p:txBody>
      </p:sp>
      <p:sp>
        <p:nvSpPr>
          <p:cNvPr id="171" name="Content Placeholder 2">
            <a:extLst>
              <a:ext uri="{FF2B5EF4-FFF2-40B4-BE49-F238E27FC236}">
                <a16:creationId xmlns:a16="http://schemas.microsoft.com/office/drawing/2014/main" id="{84498A86-5C7A-53B2-500E-D5011D940A51}"/>
              </a:ext>
            </a:extLst>
          </p:cNvPr>
          <p:cNvSpPr>
            <a:spLocks noGrp="1"/>
          </p:cNvSpPr>
          <p:nvPr>
            <p:ph idx="1"/>
          </p:nvPr>
        </p:nvSpPr>
        <p:spPr>
          <a:xfrm>
            <a:off x="5209563" y="2138503"/>
            <a:ext cx="4793308" cy="3902859"/>
          </a:xfrm>
        </p:spPr>
        <p:txBody>
          <a:bodyPr vert="horz" lIns="91440" tIns="45720" rIns="91440" bIns="45720" rtlCol="0" anchor="t">
            <a:normAutofit fontScale="85000" lnSpcReduction="20000"/>
          </a:bodyPr>
          <a:lstStyle/>
          <a:p>
            <a:r>
              <a:rPr lang="en-GB" dirty="0"/>
              <a:t>I found the Erikson theory useful in explaining and providing a framework for a Lifespan perspective on development showing an ongoing process on identity and personality, however it lacks clear transitions in the stages and potential cultural biases focusing on men rather than women, also it does not address the influence of modern social structures like single-parent families. There are many theory plans that can explain human thoughts, emotions and behaviours to provide personal development, offering essential frameworks for understanding human development (The Knowledge Academy, 2025).</a:t>
            </a:r>
          </a:p>
          <a:p>
            <a:pPr>
              <a:buClr>
                <a:srgbClr val="EB3D9F"/>
              </a:buClr>
            </a:pPr>
            <a:r>
              <a:rPr lang="en-GB" dirty="0"/>
              <a:t>Amira support plan has been in place for three weeks and we are now seeing positive engagement with her playing with the other children and she is feeling happier when she arrives at the nursery, so the support plan is achieving its intended goals.</a:t>
            </a:r>
          </a:p>
        </p:txBody>
      </p:sp>
      <p:pic>
        <p:nvPicPr>
          <p:cNvPr id="110" name="Picture 109" descr="Complex maths formulae on a blackboard">
            <a:extLst>
              <a:ext uri="{FF2B5EF4-FFF2-40B4-BE49-F238E27FC236}">
                <a16:creationId xmlns:a16="http://schemas.microsoft.com/office/drawing/2014/main" id="{B3250881-5E78-2527-A0EF-522B4CB0E6DE}"/>
              </a:ext>
            </a:extLst>
          </p:cNvPr>
          <p:cNvPicPr>
            <a:picLocks noChangeAspect="1"/>
          </p:cNvPicPr>
          <p:nvPr/>
        </p:nvPicPr>
        <p:blipFill>
          <a:blip r:embed="rId2"/>
          <a:srcRect l="27719" r="14853"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72" name="Isosceles Triangle 17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9450564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F95BD0-0E12-403D-A008-0010AB3DA0D5}"/>
            </a:ext>
          </a:extLst>
        </p:cNvPr>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Content Placeholder 2">
            <a:extLst>
              <a:ext uri="{FF2B5EF4-FFF2-40B4-BE49-F238E27FC236}">
                <a16:creationId xmlns:a16="http://schemas.microsoft.com/office/drawing/2014/main" id="{5D1CE264-B6DD-C51B-CB6B-B44171A6CA53}"/>
              </a:ext>
            </a:extLst>
          </p:cNvPr>
          <p:cNvSpPr>
            <a:spLocks noGrp="1"/>
          </p:cNvSpPr>
          <p:nvPr>
            <p:ph idx="1"/>
          </p:nvPr>
        </p:nvSpPr>
        <p:spPr>
          <a:xfrm>
            <a:off x="677334" y="1253067"/>
            <a:ext cx="6155266" cy="4351866"/>
          </a:xfrm>
        </p:spPr>
        <p:txBody>
          <a:bodyPr vert="horz" lIns="91440" tIns="45720" rIns="91440" bIns="45720" rtlCol="0" anchor="ctr">
            <a:noAutofit/>
          </a:bodyPr>
          <a:lstStyle/>
          <a:p>
            <a:pPr>
              <a:lnSpc>
                <a:spcPct val="90000"/>
              </a:lnSpc>
            </a:pPr>
            <a:endParaRPr lang="en-GB" sz="700">
              <a:latin typeface="Arial Nova"/>
              <a:ea typeface="Roboto"/>
              <a:cs typeface="Roboto"/>
            </a:endParaRPr>
          </a:p>
          <a:p>
            <a:pPr>
              <a:lnSpc>
                <a:spcPct val="90000"/>
              </a:lnSpc>
              <a:buClr>
                <a:srgbClr val="EB3D9F"/>
              </a:buClr>
            </a:pPr>
            <a:endParaRPr lang="en-GB" sz="1200" dirty="0">
              <a:latin typeface="Arial Nova"/>
              <a:ea typeface="Roboto"/>
              <a:cs typeface="Roboto"/>
            </a:endParaRPr>
          </a:p>
          <a:p>
            <a:pPr>
              <a:lnSpc>
                <a:spcPct val="90000"/>
              </a:lnSpc>
              <a:buClr>
                <a:srgbClr val="EB3D9F"/>
              </a:buClr>
            </a:pPr>
            <a:endParaRPr lang="en-GB" sz="1200" dirty="0">
              <a:latin typeface="Arial Nova"/>
              <a:ea typeface="Roboto"/>
              <a:cs typeface="Roboto"/>
            </a:endParaRPr>
          </a:p>
          <a:p>
            <a:pPr>
              <a:lnSpc>
                <a:spcPct val="90000"/>
              </a:lnSpc>
              <a:buClr>
                <a:srgbClr val="EB3D9F"/>
              </a:buClr>
            </a:pPr>
            <a:r>
              <a:rPr lang="en-GB" sz="1200" dirty="0">
                <a:latin typeface="Roboto"/>
                <a:ea typeface="Roboto"/>
                <a:cs typeface="Roboto"/>
              </a:rPr>
              <a:t>Boyd, D.R. and Bee, H.L. (2019). </a:t>
            </a:r>
            <a:r>
              <a:rPr lang="en-GB" sz="1200" i="1" dirty="0">
                <a:latin typeface="Roboto"/>
                <a:ea typeface="Roboto"/>
                <a:cs typeface="Roboto"/>
              </a:rPr>
              <a:t>Lifespan Development, Global Edition</a:t>
            </a:r>
            <a:r>
              <a:rPr lang="en-GB" sz="1200" dirty="0">
                <a:latin typeface="Roboto"/>
                <a:ea typeface="Roboto"/>
                <a:cs typeface="Roboto"/>
              </a:rPr>
              <a:t>. [online] </a:t>
            </a:r>
            <a:r>
              <a:rPr lang="en-GB" sz="1200" i="1" dirty="0">
                <a:latin typeface="Roboto"/>
                <a:ea typeface="Roboto"/>
                <a:cs typeface="Roboto"/>
              </a:rPr>
              <a:t>Google Books</a:t>
            </a:r>
            <a:r>
              <a:rPr lang="en-GB" sz="1200" dirty="0">
                <a:latin typeface="Roboto"/>
                <a:ea typeface="Roboto"/>
                <a:cs typeface="Roboto"/>
              </a:rPr>
              <a:t>. Pearson. Available at: </a:t>
            </a:r>
            <a:r>
              <a:rPr lang="en-GB" sz="1200" dirty="0">
                <a:latin typeface="Roboto"/>
                <a:ea typeface="Roboto"/>
                <a:cs typeface="Roboto"/>
                <a:hlinkClick r:id="rId2"/>
              </a:rPr>
              <a:t>https://books.google.co.uk/books/about/Lifespan_Development_Global_Edition.html?id=iDf9xAEACAAJ&amp;redir_esc=y</a:t>
            </a:r>
            <a:r>
              <a:rPr lang="en-GB" sz="1200" dirty="0">
                <a:latin typeface="Roboto"/>
                <a:ea typeface="Roboto"/>
                <a:cs typeface="Roboto"/>
              </a:rPr>
              <a:t>. (Accessed 28 Sept. 2025).</a:t>
            </a:r>
            <a:endParaRPr lang="en-GB" sz="1200" dirty="0">
              <a:latin typeface="Arial Nova"/>
              <a:ea typeface="Roboto"/>
              <a:cs typeface="Roboto"/>
            </a:endParaRPr>
          </a:p>
          <a:p>
            <a:pPr>
              <a:lnSpc>
                <a:spcPct val="90000"/>
              </a:lnSpc>
              <a:buClr>
                <a:srgbClr val="EB3D9F"/>
              </a:buClr>
            </a:pPr>
            <a:r>
              <a:rPr lang="en-GB" sz="1200" dirty="0">
                <a:latin typeface="Arial Nova"/>
                <a:ea typeface="Roboto"/>
                <a:cs typeface="Roboto"/>
              </a:rPr>
              <a:t>BCHQ (2023). </a:t>
            </a:r>
            <a:r>
              <a:rPr lang="en-GB" sz="1200" i="1" dirty="0">
                <a:latin typeface="Arial Nova"/>
                <a:ea typeface="Roboto"/>
                <a:cs typeface="Roboto"/>
              </a:rPr>
              <a:t>Nature vs Nurture - Baby College</a:t>
            </a:r>
            <a:r>
              <a:rPr lang="en-GB" sz="1200" dirty="0">
                <a:latin typeface="Arial Nova"/>
                <a:ea typeface="Roboto"/>
                <a:cs typeface="Roboto"/>
              </a:rPr>
              <a:t>. [online] Baby College. Available at: </a:t>
            </a:r>
            <a:r>
              <a:rPr lang="en-GB" sz="1200" dirty="0">
                <a:latin typeface="Arial Nova"/>
                <a:ea typeface="Roboto"/>
                <a:cs typeface="Roboto"/>
                <a:hlinkClick r:id="rId3"/>
              </a:rPr>
              <a:t>https://babycollege.co.uk/nature-vs-nurture/</a:t>
            </a:r>
            <a:r>
              <a:rPr lang="en-GB" sz="1200" dirty="0">
                <a:latin typeface="Arial Nova"/>
                <a:ea typeface="Roboto"/>
                <a:cs typeface="Roboto"/>
              </a:rPr>
              <a:t> [Accessed 29 Sep. 2025].</a:t>
            </a:r>
            <a:endParaRPr lang="en-GB" sz="1200" dirty="0"/>
          </a:p>
          <a:p>
            <a:pPr>
              <a:lnSpc>
                <a:spcPct val="90000"/>
              </a:lnSpc>
              <a:buClr>
                <a:srgbClr val="EB3D9F"/>
              </a:buClr>
            </a:pPr>
            <a:r>
              <a:rPr lang="en-GB" sz="1200" dirty="0">
                <a:latin typeface="Arial Nova"/>
                <a:ea typeface="Roboto"/>
                <a:cs typeface="Roboto"/>
              </a:rPr>
              <a:t>CPD Online (2024)  Wright, L. (2024). </a:t>
            </a:r>
            <a:r>
              <a:rPr lang="en-GB" sz="1200" i="1" dirty="0">
                <a:latin typeface="Arial Nova"/>
                <a:ea typeface="Roboto"/>
                <a:cs typeface="Roboto"/>
              </a:rPr>
              <a:t>How Environmental Factors Influence Child Growth and Development</a:t>
            </a:r>
            <a:r>
              <a:rPr lang="en-GB" sz="1200" dirty="0">
                <a:latin typeface="Arial Nova"/>
                <a:ea typeface="Roboto"/>
                <a:cs typeface="Roboto"/>
              </a:rPr>
              <a:t>. [online] CPD Online College. Available at: </a:t>
            </a:r>
            <a:r>
              <a:rPr lang="en-GB" sz="1200" dirty="0">
                <a:latin typeface="Arial Nova"/>
                <a:ea typeface="Roboto"/>
                <a:cs typeface="Roboto"/>
                <a:hlinkClick r:id="rId4"/>
              </a:rPr>
              <a:t>https://cpdonline.co.uk/knowledge-base/care/child-growth-and-development/</a:t>
            </a:r>
            <a:r>
              <a:rPr lang="en-GB" sz="1200" dirty="0">
                <a:latin typeface="Arial Nova"/>
                <a:ea typeface="Roboto"/>
                <a:cs typeface="Roboto"/>
              </a:rPr>
              <a:t>.  (Accessed 02 Oct.2025).  </a:t>
            </a:r>
          </a:p>
          <a:p>
            <a:pPr>
              <a:lnSpc>
                <a:spcPct val="90000"/>
              </a:lnSpc>
              <a:buClr>
                <a:srgbClr val="EB3D9F"/>
              </a:buClr>
            </a:pPr>
            <a:r>
              <a:rPr lang="en-GB" sz="1200" dirty="0">
                <a:latin typeface="Roboto"/>
                <a:ea typeface="Roboto"/>
                <a:cs typeface="Roboto"/>
              </a:rPr>
              <a:t>Donovan, L. (2010). </a:t>
            </a:r>
            <a:r>
              <a:rPr lang="en-GB" sz="1200" i="1" dirty="0">
                <a:latin typeface="Roboto"/>
                <a:ea typeface="Roboto"/>
                <a:cs typeface="Roboto"/>
              </a:rPr>
              <a:t>24–36 Months: Social-Emotional Development</a:t>
            </a:r>
            <a:r>
              <a:rPr lang="en-GB" sz="1200" dirty="0">
                <a:latin typeface="Roboto"/>
                <a:ea typeface="Roboto"/>
                <a:cs typeface="Roboto"/>
              </a:rPr>
              <a:t>. [online] ZERO TO THREE. Available at: </a:t>
            </a:r>
            <a:r>
              <a:rPr lang="en-GB" sz="1200" dirty="0">
                <a:solidFill>
                  <a:srgbClr val="000000"/>
                </a:solidFill>
                <a:latin typeface="Roboto"/>
                <a:ea typeface="Roboto"/>
                <a:cs typeface="Roboto"/>
                <a:hlinkClick r:id="rId5"/>
              </a:rPr>
              <a:t>https://www.zerotothree.org/resource/24-36-months-social-emotional-development/</a:t>
            </a:r>
            <a:r>
              <a:rPr lang="en-GB" sz="1200" dirty="0">
                <a:latin typeface="Roboto"/>
                <a:ea typeface="Roboto"/>
                <a:cs typeface="Roboto"/>
              </a:rPr>
              <a:t>. (Accessed 30 Sept. 2025).</a:t>
            </a:r>
            <a:r>
              <a:rPr lang="en-GB" sz="1200" dirty="0">
                <a:latin typeface="Arial Nova"/>
                <a:ea typeface="Roboto"/>
                <a:cs typeface="Roboto"/>
              </a:rPr>
              <a:t>         </a:t>
            </a:r>
            <a:endParaRPr lang="en-GB" sz="1200" dirty="0">
              <a:latin typeface="Arial Nova"/>
            </a:endParaRPr>
          </a:p>
          <a:p>
            <a:pPr>
              <a:lnSpc>
                <a:spcPct val="90000"/>
              </a:lnSpc>
              <a:buClr>
                <a:srgbClr val="EB3D9F"/>
              </a:buClr>
            </a:pPr>
            <a:r>
              <a:rPr lang="en-GB" sz="1200" dirty="0">
                <a:latin typeface="Arial Nova"/>
                <a:ea typeface="Roboto"/>
                <a:cs typeface="Roboto"/>
              </a:rPr>
              <a:t>NHS (2021). </a:t>
            </a:r>
            <a:r>
              <a:rPr lang="en-GB" sz="1200" i="1" dirty="0">
                <a:latin typeface="Arial Nova"/>
                <a:ea typeface="Roboto"/>
                <a:cs typeface="Roboto"/>
              </a:rPr>
              <a:t>Anxiety in children</a:t>
            </a:r>
            <a:r>
              <a:rPr lang="en-GB" sz="1200" dirty="0">
                <a:latin typeface="Arial Nova"/>
                <a:ea typeface="Roboto"/>
                <a:cs typeface="Roboto"/>
              </a:rPr>
              <a:t>. [online] nhs.uk. Available at: </a:t>
            </a:r>
            <a:r>
              <a:rPr lang="en-GB" sz="1200" dirty="0">
                <a:latin typeface="Arial Nova"/>
                <a:ea typeface="Roboto"/>
                <a:cs typeface="Roboto"/>
                <a:hlinkClick r:id="rId6"/>
              </a:rPr>
              <a:t>https://www.nhs.uk/mental-health/children-and-young-adults/advice-for-parents/anxiety-in-children/</a:t>
            </a:r>
            <a:r>
              <a:rPr lang="en-GB" sz="1200" dirty="0">
                <a:latin typeface="Arial Nova"/>
                <a:ea typeface="Roboto"/>
                <a:cs typeface="Roboto"/>
              </a:rPr>
              <a:t> [Accessed 29 Sept. 2025].</a:t>
            </a:r>
          </a:p>
          <a:p>
            <a:pPr>
              <a:lnSpc>
                <a:spcPct val="90000"/>
              </a:lnSpc>
              <a:buClr>
                <a:srgbClr val="EB3D9F"/>
              </a:buClr>
            </a:pPr>
            <a:r>
              <a:rPr lang="en-GB" sz="1200" dirty="0">
                <a:latin typeface="Roboto"/>
                <a:ea typeface="Roboto"/>
                <a:cs typeface="Roboto"/>
              </a:rPr>
              <a:t>Main, P. (2023). </a:t>
            </a:r>
            <a:r>
              <a:rPr lang="en-GB" sz="1200" i="1" dirty="0">
                <a:latin typeface="Roboto"/>
                <a:ea typeface="Roboto"/>
                <a:cs typeface="Roboto"/>
              </a:rPr>
              <a:t>Bowlby’s Attachment Theory</a:t>
            </a:r>
            <a:r>
              <a:rPr lang="en-GB" sz="1200" dirty="0">
                <a:latin typeface="Roboto"/>
                <a:ea typeface="Roboto"/>
                <a:cs typeface="Roboto"/>
              </a:rPr>
              <a:t>. [online] www.structural-learning.com. Available at: </a:t>
            </a:r>
            <a:r>
              <a:rPr lang="en-GB" sz="1200" dirty="0">
                <a:latin typeface="Roboto"/>
                <a:ea typeface="Roboto"/>
                <a:cs typeface="Roboto"/>
                <a:hlinkClick r:id="rId7"/>
              </a:rPr>
              <a:t>https://www.structural-learning.com/post/bowlbys-attachment-theory</a:t>
            </a:r>
            <a:r>
              <a:rPr lang="en-GB" sz="1200" dirty="0">
                <a:latin typeface="Roboto"/>
                <a:ea typeface="Roboto"/>
                <a:cs typeface="Roboto"/>
              </a:rPr>
              <a:t>. (Accessed 28 Sept. 2025).</a:t>
            </a:r>
            <a:endParaRPr lang="en-GB" sz="1200" dirty="0">
              <a:latin typeface="Arial Nova"/>
              <a:ea typeface="Roboto"/>
              <a:cs typeface="Roboto"/>
            </a:endParaRPr>
          </a:p>
          <a:p>
            <a:pPr>
              <a:lnSpc>
                <a:spcPct val="90000"/>
              </a:lnSpc>
              <a:buClr>
                <a:srgbClr val="EB3D9F"/>
              </a:buClr>
            </a:pPr>
            <a:r>
              <a:rPr lang="en-GB" sz="1200" dirty="0">
                <a:latin typeface="Arial Nova"/>
                <a:ea typeface="Roboto"/>
                <a:cs typeface="Roboto"/>
              </a:rPr>
              <a:t>Sutton, J. (2020). </a:t>
            </a:r>
            <a:r>
              <a:rPr lang="en-GB" sz="1200" i="1" dirty="0">
                <a:latin typeface="Arial Nova"/>
                <a:ea typeface="Roboto"/>
                <a:cs typeface="Roboto"/>
              </a:rPr>
              <a:t>Erik </a:t>
            </a:r>
            <a:r>
              <a:rPr lang="en-GB" sz="1200" i="1" dirty="0" err="1">
                <a:latin typeface="Arial Nova"/>
                <a:ea typeface="Roboto"/>
                <a:cs typeface="Roboto"/>
              </a:rPr>
              <a:t>erikson’s</a:t>
            </a:r>
            <a:r>
              <a:rPr lang="en-GB" sz="1200" i="1" dirty="0">
                <a:latin typeface="Arial Nova"/>
                <a:ea typeface="Roboto"/>
                <a:cs typeface="Roboto"/>
              </a:rPr>
              <a:t> stages of psychosocial development explained</a:t>
            </a:r>
            <a:r>
              <a:rPr lang="en-GB" sz="1200" dirty="0">
                <a:latin typeface="Arial Nova"/>
                <a:ea typeface="Roboto"/>
                <a:cs typeface="Roboto"/>
              </a:rPr>
              <a:t>. [online] Positive Psychology. Available at: </a:t>
            </a:r>
            <a:r>
              <a:rPr lang="en-GB" sz="1200" dirty="0">
                <a:latin typeface="Arial Nova"/>
                <a:ea typeface="Roboto"/>
                <a:cs typeface="Roboto"/>
                <a:hlinkClick r:id="rId8"/>
              </a:rPr>
              <a:t>https://positivepsychology.com/erikson-</a:t>
            </a:r>
            <a:r>
              <a:rPr lang="en-GB" sz="1200" dirty="0">
                <a:latin typeface="Arial Nova"/>
                <a:ea typeface="Roboto"/>
                <a:cs typeface="Roboto"/>
              </a:rPr>
              <a:t>How Enviromental factors Influence child g=Growth and Development. </a:t>
            </a:r>
            <a:r>
              <a:rPr lang="en-GB" sz="1200" dirty="0">
                <a:latin typeface="Arial Nova"/>
                <a:ea typeface="Roboto"/>
                <a:cs typeface="Roboto"/>
                <a:hlinkClick r:id="rId8"/>
              </a:rPr>
              <a:t>stages/</a:t>
            </a:r>
            <a:r>
              <a:rPr lang="en-GB" sz="1200" dirty="0">
                <a:latin typeface="Arial Nova"/>
                <a:ea typeface="Roboto"/>
                <a:cs typeface="Roboto"/>
              </a:rPr>
              <a:t> [Accessed 28 Sept. 2025].</a:t>
            </a:r>
          </a:p>
          <a:p>
            <a:pPr>
              <a:lnSpc>
                <a:spcPct val="90000"/>
              </a:lnSpc>
              <a:buClr>
                <a:srgbClr val="EB3D9F"/>
              </a:buClr>
            </a:pPr>
            <a:endParaRPr lang="en-GB" sz="1200" dirty="0">
              <a:latin typeface="Arial Nova"/>
              <a:ea typeface="Roboto"/>
              <a:cs typeface="Roboto"/>
            </a:endParaRPr>
          </a:p>
          <a:p>
            <a:pPr marL="0" indent="0">
              <a:lnSpc>
                <a:spcPct val="90000"/>
              </a:lnSpc>
              <a:buClr>
                <a:srgbClr val="EB3D9F"/>
              </a:buClr>
              <a:buNone/>
            </a:pPr>
            <a:endParaRPr lang="en-GB" sz="1200" dirty="0">
              <a:latin typeface="Roboto"/>
              <a:ea typeface="Roboto"/>
              <a:cs typeface="Roboto"/>
            </a:endParaRPr>
          </a:p>
        </p:txBody>
      </p:sp>
      <p:sp>
        <p:nvSpPr>
          <p:cNvPr id="147" name="Rectangle 146">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49" name="Straight Connector 148">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51" name="Straight Connector 150">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53"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9"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1"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3"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5" name="Isosceles Triangle 164">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9361D9F-C9BC-7FC9-D590-ACC98E257E32}"/>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References</a:t>
            </a:r>
          </a:p>
        </p:txBody>
      </p:sp>
    </p:spTree>
    <p:extLst>
      <p:ext uri="{BB962C8B-B14F-4D97-AF65-F5344CB8AC3E}">
        <p14:creationId xmlns:p14="http://schemas.microsoft.com/office/powerpoint/2010/main" val="30076755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Facet</vt:lpstr>
      <vt:lpstr>STUDENT NAME: SARAH DAYER  STUDENT NUMBER: 2419951   PROGRAMME: CERTIFICATE OF HIGHER EDUCATION IN HEALTH AND SOCIAL CARE  MODULE: PSYCHOLOGY IN HEALTH AND SOCIAL CARE  MODULE CODE: (LCHS4010_BIRM)   ASSIGNMENT TITLE: INDIVIDUAL PRESENTATION  LECTURER: HELEN PARSONS  MODULE LEAD: NEALE HADDON</vt:lpstr>
      <vt:lpstr>LITTLE LEARNERS NURSERY</vt:lpstr>
      <vt:lpstr>           </vt:lpstr>
      <vt:lpstr>Psychology lifespan development theories are critical for the development of children, as they can show attitudes and pattern of changes during early years. Lifespan theories refer to biological and physical growth of people throughout their lives and the cognitive and social aspects associated with the development, the one I am using today is the Erikson theory. Erik Erikson has had one of the greatest influences in the scientific study of development, resulting from the interaction between internal drives and cultural demands, his theories refer to psychology stages continuing through the entire lifespan (Boyd, D, &amp; Bee, H 2019).</vt:lpstr>
      <vt:lpstr>PowerPoint Presentation</vt:lpstr>
      <vt:lpstr>PowerPoint Presentation</vt:lpstr>
      <vt:lpstr>STAGE 2 EARLY CHILDHOOD AGE 2-3 YEAR OLDS CRISIS AUTONOMY VS SHAME AND DOUBT   "This is the stage which toddlers need to achieve an adequate sense of self-and-personal control over their physical competencies and striving to become more independent (Maree,2020)", but it is important not to over control as a child could feel shame or doubt.  </vt:lpstr>
      <vt:lpstr>STAGE 3 PRE SCHOOL AGE 3-5 YEAR OLDS CRISIS INITIATIVE VS GUILT  A child learns to assert themselves through family members by playing and learning social interactions. Encouraging initiatives will make a child feel capable and secure, if we fail a child might feel criticized and suffer guilt so developing a balance can develop a healthy mindset.</vt:lpstr>
      <vt:lpstr>STAGE 4 SCHOOL-AGE AGE 6-11YEAR OLDS CRISIS INDUSTRY VS INFERIORITY  This stage immerses children into education at school, teachers play an essential role in continuing growth in these early years. A child develops  a sense of competence when learning new skills and tasks. A sense of inferiority can result if a child is unable to perform a specific skill, but learning to fail is a crucial element in our maturity leading to the development of modesty. </vt:lpstr>
      <vt:lpstr>STAGE 5 ADOLESENCE AGE 12-20 IDENTITY VS ROLE CONFUSION   The transition between childhood and adulthood is crucial as we become independent and try to find our identity. Changes in our mind and body confuse and distress teenagers as they prepare for adulthood. Identity provides us with integrated sense of sense and fidelity leads to insecurities and unsureness of a person fitting into society.</vt:lpstr>
      <vt:lpstr>STAGE 6 YOUNG ADULTS AGE MID 20'S CRISIS INTIMACY VS ISOLATION  Young adults are motivated to explore intimate and personal relationships in a meaningful and lasting relationship developing the virtue of love. People who are less committed to relationships are typically emotionally isolated.</vt:lpstr>
      <vt:lpstr>  </vt:lpstr>
      <vt:lpstr>STAGE 8 OLD-AGE AGE 60+ CRISIS EGO INTERGRITY VS DESPAIR  This stage is one of reflection as one looks back on their years and reviews their accomplishments. Success feels like we have completed our goals and we have found peace and happiness, if we feel despair we might be regretting the things we have done and mistakes we have made in life, leading to a person feeling overwhelmed with anger and bitterness (Sutton, 2020).</vt:lpstr>
      <vt:lpstr>PowerPoint Presentation</vt:lpstr>
      <vt:lpstr>Amira is going through stage 3 pre-school age 3 –5 year olds of the Eriksons theory and she now needs to learn to assert herself through social interactions and develop a greater sense of self-control. Looking at the Erikson theory I feel it is lacking the importance of attachment so I have looked at the Bowlby attachment theory to help with Amiras issue of being apart from her mother when she has left the nursery.  </vt:lpstr>
      <vt:lpstr>PowerPoint Presentation</vt:lpstr>
      <vt:lpstr>PowerPoint Presentation</vt:lpstr>
      <vt:lpstr>Seperation Anxiety</vt:lpstr>
      <vt:lpstr>Practical Strategies and Interventions</vt:lpstr>
      <vt:lpstr>NATURE OR NURTUE</vt:lpstr>
      <vt:lpstr>Biological Influences</vt:lpstr>
      <vt:lpstr>Enviromental Influences</vt:lpstr>
      <vt:lpstr>Usefulness and Limitations of the Theory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430</cp:revision>
  <dcterms:created xsi:type="dcterms:W3CDTF">2025-09-09T16:21:42Z</dcterms:created>
  <dcterms:modified xsi:type="dcterms:W3CDTF">2025-10-06T08:13:54Z</dcterms:modified>
</cp:coreProperties>
</file>