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8"/>
  </p:notesMasterIdLst>
  <p:sldIdLst>
    <p:sldId id="256" r:id="rId2"/>
    <p:sldId id="257" r:id="rId3"/>
    <p:sldId id="263" r:id="rId4"/>
    <p:sldId id="264" r:id="rId5"/>
    <p:sldId id="265" r:id="rId6"/>
    <p:sldId id="266" r:id="rId7"/>
    <p:sldId id="267" r:id="rId8"/>
    <p:sldId id="262" r:id="rId9"/>
    <p:sldId id="268" r:id="rId10"/>
    <p:sldId id="269" r:id="rId11"/>
    <p:sldId id="270" r:id="rId12"/>
    <p:sldId id="271" r:id="rId13"/>
    <p:sldId id="272" r:id="rId14"/>
    <p:sldId id="273" r:id="rId15"/>
    <p:sldId id="274" r:id="rId16"/>
    <p:sldId id="275" r:id="rId17"/>
    <p:sldId id="258" r:id="rId18"/>
    <p:sldId id="471" r:id="rId19"/>
    <p:sldId id="472" r:id="rId20"/>
    <p:sldId id="473" r:id="rId21"/>
    <p:sldId id="474" r:id="rId22"/>
    <p:sldId id="475" r:id="rId23"/>
    <p:sldId id="476" r:id="rId24"/>
    <p:sldId id="477" r:id="rId25"/>
    <p:sldId id="478" r:id="rId26"/>
    <p:sldId id="479" r:id="rId27"/>
    <p:sldId id="495" r:id="rId28"/>
    <p:sldId id="259" r:id="rId29"/>
    <p:sldId id="480" r:id="rId30"/>
    <p:sldId id="481" r:id="rId31"/>
    <p:sldId id="486" r:id="rId32"/>
    <p:sldId id="482" r:id="rId33"/>
    <p:sldId id="487" r:id="rId34"/>
    <p:sldId id="488" r:id="rId35"/>
    <p:sldId id="483" r:id="rId36"/>
    <p:sldId id="489" r:id="rId37"/>
    <p:sldId id="484" r:id="rId38"/>
    <p:sldId id="490" r:id="rId39"/>
    <p:sldId id="491" r:id="rId40"/>
    <p:sldId id="485" r:id="rId41"/>
    <p:sldId id="492" r:id="rId42"/>
    <p:sldId id="493" r:id="rId43"/>
    <p:sldId id="260" r:id="rId44"/>
    <p:sldId id="357" r:id="rId45"/>
    <p:sldId id="359" r:id="rId46"/>
    <p:sldId id="360" r:id="rId47"/>
    <p:sldId id="375" r:id="rId48"/>
    <p:sldId id="365" r:id="rId49"/>
    <p:sldId id="366" r:id="rId50"/>
    <p:sldId id="362" r:id="rId51"/>
    <p:sldId id="361" r:id="rId52"/>
    <p:sldId id="367" r:id="rId53"/>
    <p:sldId id="368" r:id="rId54"/>
    <p:sldId id="369" r:id="rId55"/>
    <p:sldId id="374" r:id="rId56"/>
    <p:sldId id="370"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snapToObjects="1">
      <p:cViewPr varScale="1">
        <p:scale>
          <a:sx n="90" d="100"/>
          <a:sy n="90" d="100"/>
        </p:scale>
        <p:origin x="232"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1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0E130C-127C-4B82-A280-70F770661171}" type="doc">
      <dgm:prSet loTypeId="urn:microsoft.com/office/officeart/2018/5/layout/IconLeaf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DCB63D43-4061-45EC-91F2-087E524AB696}">
      <dgm:prSet/>
      <dgm:spPr/>
      <dgm:t>
        <a:bodyPr/>
        <a:lstStyle/>
        <a:p>
          <a:pPr>
            <a:defRPr cap="all"/>
          </a:pPr>
          <a:r>
            <a:rPr lang="en-US"/>
            <a:t>Networks Overview</a:t>
          </a:r>
        </a:p>
      </dgm:t>
    </dgm:pt>
    <dgm:pt modelId="{8726865B-C7D9-4176-A652-7D214E786884}" type="parTrans" cxnId="{AB324355-AA4B-47A2-930B-714017B8C4AC}">
      <dgm:prSet/>
      <dgm:spPr/>
      <dgm:t>
        <a:bodyPr/>
        <a:lstStyle/>
        <a:p>
          <a:endParaRPr lang="en-US"/>
        </a:p>
      </dgm:t>
    </dgm:pt>
    <dgm:pt modelId="{DE0B1D53-8926-4094-82DE-C0AF45338CA3}" type="sibTrans" cxnId="{AB324355-AA4B-47A2-930B-714017B8C4AC}">
      <dgm:prSet/>
      <dgm:spPr/>
      <dgm:t>
        <a:bodyPr/>
        <a:lstStyle/>
        <a:p>
          <a:endParaRPr lang="en-US"/>
        </a:p>
      </dgm:t>
    </dgm:pt>
    <dgm:pt modelId="{22642831-1974-45A8-A7D0-0F85930A6BAF}">
      <dgm:prSet/>
      <dgm:spPr/>
      <dgm:t>
        <a:bodyPr/>
        <a:lstStyle/>
        <a:p>
          <a:pPr>
            <a:defRPr cap="all"/>
          </a:pPr>
          <a:r>
            <a:rPr lang="en-US"/>
            <a:t>Hardware</a:t>
          </a:r>
        </a:p>
      </dgm:t>
    </dgm:pt>
    <dgm:pt modelId="{88DDE4E0-2F03-49AA-BBA0-554FAD8DBDCB}" type="parTrans" cxnId="{0082EFB0-1A4D-45DD-BC19-3E92AF09051D}">
      <dgm:prSet/>
      <dgm:spPr/>
      <dgm:t>
        <a:bodyPr/>
        <a:lstStyle/>
        <a:p>
          <a:endParaRPr lang="en-US"/>
        </a:p>
      </dgm:t>
    </dgm:pt>
    <dgm:pt modelId="{1FFC21D0-60C7-454F-A11F-4AA6A62AE04D}" type="sibTrans" cxnId="{0082EFB0-1A4D-45DD-BC19-3E92AF09051D}">
      <dgm:prSet/>
      <dgm:spPr/>
      <dgm:t>
        <a:bodyPr/>
        <a:lstStyle/>
        <a:p>
          <a:endParaRPr lang="en-US"/>
        </a:p>
      </dgm:t>
    </dgm:pt>
    <dgm:pt modelId="{4F2FA1A5-13DF-475F-9CB7-47AF09508ECE}">
      <dgm:prSet/>
      <dgm:spPr/>
      <dgm:t>
        <a:bodyPr/>
        <a:lstStyle/>
        <a:p>
          <a:pPr>
            <a:defRPr cap="all"/>
          </a:pPr>
          <a:r>
            <a:rPr lang="en-US"/>
            <a:t>Topologies</a:t>
          </a:r>
        </a:p>
      </dgm:t>
    </dgm:pt>
    <dgm:pt modelId="{2E312228-6D84-4C1B-A567-5D9A9996820A}" type="parTrans" cxnId="{37510E80-F098-4F22-80CD-58BA3500FFE6}">
      <dgm:prSet/>
      <dgm:spPr/>
      <dgm:t>
        <a:bodyPr/>
        <a:lstStyle/>
        <a:p>
          <a:endParaRPr lang="en-US"/>
        </a:p>
      </dgm:t>
    </dgm:pt>
    <dgm:pt modelId="{3F4FC411-3075-4E07-B6D0-61C18489D6D0}" type="sibTrans" cxnId="{37510E80-F098-4F22-80CD-58BA3500FFE6}">
      <dgm:prSet/>
      <dgm:spPr/>
      <dgm:t>
        <a:bodyPr/>
        <a:lstStyle/>
        <a:p>
          <a:endParaRPr lang="en-US"/>
        </a:p>
      </dgm:t>
    </dgm:pt>
    <dgm:pt modelId="{ED6CD175-FBA3-429F-9C29-42E295A3723E}">
      <dgm:prSet/>
      <dgm:spPr/>
      <dgm:t>
        <a:bodyPr/>
        <a:lstStyle/>
        <a:p>
          <a:pPr>
            <a:defRPr cap="all"/>
          </a:pPr>
          <a:r>
            <a:rPr lang="en-US"/>
            <a:t>OSI Model</a:t>
          </a:r>
        </a:p>
      </dgm:t>
    </dgm:pt>
    <dgm:pt modelId="{9755363C-62C7-494F-8A03-C62C35C12753}" type="parTrans" cxnId="{47CD26BC-4B76-4E3A-A56F-9967AB42654E}">
      <dgm:prSet/>
      <dgm:spPr/>
      <dgm:t>
        <a:bodyPr/>
        <a:lstStyle/>
        <a:p>
          <a:endParaRPr lang="en-US"/>
        </a:p>
      </dgm:t>
    </dgm:pt>
    <dgm:pt modelId="{89A5FFBA-2178-4D95-9098-525299F2F392}" type="sibTrans" cxnId="{47CD26BC-4B76-4E3A-A56F-9967AB42654E}">
      <dgm:prSet/>
      <dgm:spPr/>
      <dgm:t>
        <a:bodyPr/>
        <a:lstStyle/>
        <a:p>
          <a:endParaRPr lang="en-US"/>
        </a:p>
      </dgm:t>
    </dgm:pt>
    <dgm:pt modelId="{D6A229B2-D702-499A-B812-74D8E10B8080}">
      <dgm:prSet/>
      <dgm:spPr/>
      <dgm:t>
        <a:bodyPr/>
        <a:lstStyle/>
        <a:p>
          <a:pPr>
            <a:defRPr cap="all"/>
          </a:pPr>
          <a:r>
            <a:rPr lang="en-US"/>
            <a:t>Simplified OSI Model</a:t>
          </a:r>
        </a:p>
      </dgm:t>
    </dgm:pt>
    <dgm:pt modelId="{7BBB85C0-0953-4B5C-AA85-65FD7AC1CB46}" type="parTrans" cxnId="{14801B87-C989-4220-B179-65977CD7AEAF}">
      <dgm:prSet/>
      <dgm:spPr/>
      <dgm:t>
        <a:bodyPr/>
        <a:lstStyle/>
        <a:p>
          <a:endParaRPr lang="en-US"/>
        </a:p>
      </dgm:t>
    </dgm:pt>
    <dgm:pt modelId="{D726C177-F692-4D8A-B503-1320A6FB97C8}" type="sibTrans" cxnId="{14801B87-C989-4220-B179-65977CD7AEAF}">
      <dgm:prSet/>
      <dgm:spPr/>
      <dgm:t>
        <a:bodyPr/>
        <a:lstStyle/>
        <a:p>
          <a:endParaRPr lang="en-US"/>
        </a:p>
      </dgm:t>
    </dgm:pt>
    <dgm:pt modelId="{3D9A098B-EEE2-49C6-B5C2-C1BCB84EEAFE}">
      <dgm:prSet/>
      <dgm:spPr/>
      <dgm:t>
        <a:bodyPr/>
        <a:lstStyle/>
        <a:p>
          <a:pPr>
            <a:defRPr cap="all"/>
          </a:pPr>
          <a:r>
            <a:rPr lang="en-US"/>
            <a:t>Addressing</a:t>
          </a:r>
        </a:p>
      </dgm:t>
    </dgm:pt>
    <dgm:pt modelId="{11722EC7-50DD-4BC6-89FD-DDF3EA8B8E6B}" type="parTrans" cxnId="{0AB5F879-7DCA-436B-B76A-395ECAD50211}">
      <dgm:prSet/>
      <dgm:spPr/>
      <dgm:t>
        <a:bodyPr/>
        <a:lstStyle/>
        <a:p>
          <a:endParaRPr lang="en-US"/>
        </a:p>
      </dgm:t>
    </dgm:pt>
    <dgm:pt modelId="{DDF61352-3BB6-4796-A2BD-ADAE9D7A773D}" type="sibTrans" cxnId="{0AB5F879-7DCA-436B-B76A-395ECAD50211}">
      <dgm:prSet/>
      <dgm:spPr/>
      <dgm:t>
        <a:bodyPr/>
        <a:lstStyle/>
        <a:p>
          <a:endParaRPr lang="en-US"/>
        </a:p>
      </dgm:t>
    </dgm:pt>
    <dgm:pt modelId="{ECA805A3-BB56-49B3-8124-162271508744}">
      <dgm:prSet/>
      <dgm:spPr/>
      <dgm:t>
        <a:bodyPr/>
        <a:lstStyle/>
        <a:p>
          <a:pPr>
            <a:defRPr cap="all"/>
          </a:pPr>
          <a:r>
            <a:rPr lang="en-US"/>
            <a:t>Classification</a:t>
          </a:r>
        </a:p>
      </dgm:t>
    </dgm:pt>
    <dgm:pt modelId="{264199DD-AB0D-48FD-B0E7-12BF7CC5611E}" type="parTrans" cxnId="{16F9B168-720F-42DF-BFF7-E2FE1F872501}">
      <dgm:prSet/>
      <dgm:spPr/>
      <dgm:t>
        <a:bodyPr/>
        <a:lstStyle/>
        <a:p>
          <a:endParaRPr lang="en-US"/>
        </a:p>
      </dgm:t>
    </dgm:pt>
    <dgm:pt modelId="{D9FBDC69-7BD2-42D5-80AE-511FFC1AC249}" type="sibTrans" cxnId="{16F9B168-720F-42DF-BFF7-E2FE1F872501}">
      <dgm:prSet/>
      <dgm:spPr/>
      <dgm:t>
        <a:bodyPr/>
        <a:lstStyle/>
        <a:p>
          <a:endParaRPr lang="en-US"/>
        </a:p>
      </dgm:t>
    </dgm:pt>
    <dgm:pt modelId="{27C331E1-1C03-4674-9AB0-3696660B37E0}" type="pres">
      <dgm:prSet presAssocID="{920E130C-127C-4B82-A280-70F770661171}" presName="root" presStyleCnt="0">
        <dgm:presLayoutVars>
          <dgm:dir/>
          <dgm:resizeHandles val="exact"/>
        </dgm:presLayoutVars>
      </dgm:prSet>
      <dgm:spPr/>
    </dgm:pt>
    <dgm:pt modelId="{13392E7F-B405-4509-91C1-5B46EBB369C3}" type="pres">
      <dgm:prSet presAssocID="{DCB63D43-4061-45EC-91F2-087E524AB696}" presName="compNode" presStyleCnt="0"/>
      <dgm:spPr/>
    </dgm:pt>
    <dgm:pt modelId="{2200E31C-6725-49A2-AC64-54D36BFF5206}" type="pres">
      <dgm:prSet presAssocID="{DCB63D43-4061-45EC-91F2-087E524AB696}" presName="iconBgRect" presStyleLbl="bgShp" presStyleIdx="0" presStyleCnt="7"/>
      <dgm:spPr>
        <a:prstGeom prst="round2DiagRect">
          <a:avLst>
            <a:gd name="adj1" fmla="val 29727"/>
            <a:gd name="adj2" fmla="val 0"/>
          </a:avLst>
        </a:prstGeom>
      </dgm:spPr>
    </dgm:pt>
    <dgm:pt modelId="{9D3D1D37-D039-4CC3-9A7C-3543C1DE7C24}" type="pres">
      <dgm:prSet presAssocID="{DCB63D43-4061-45EC-91F2-087E524AB69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twork"/>
        </a:ext>
      </dgm:extLst>
    </dgm:pt>
    <dgm:pt modelId="{4EDEF25A-2E14-44B8-AB12-9DB9435B822C}" type="pres">
      <dgm:prSet presAssocID="{DCB63D43-4061-45EC-91F2-087E524AB696}" presName="spaceRect" presStyleCnt="0"/>
      <dgm:spPr/>
    </dgm:pt>
    <dgm:pt modelId="{7E04E69C-AE46-47F5-B610-68DFE6E46A62}" type="pres">
      <dgm:prSet presAssocID="{DCB63D43-4061-45EC-91F2-087E524AB696}" presName="textRect" presStyleLbl="revTx" presStyleIdx="0" presStyleCnt="7">
        <dgm:presLayoutVars>
          <dgm:chMax val="1"/>
          <dgm:chPref val="1"/>
        </dgm:presLayoutVars>
      </dgm:prSet>
      <dgm:spPr/>
    </dgm:pt>
    <dgm:pt modelId="{19729395-165C-4A41-920A-7B43EFE57029}" type="pres">
      <dgm:prSet presAssocID="{DE0B1D53-8926-4094-82DE-C0AF45338CA3}" presName="sibTrans" presStyleCnt="0"/>
      <dgm:spPr/>
    </dgm:pt>
    <dgm:pt modelId="{6A50F87F-4C7C-4FCB-9F85-EF976B919329}" type="pres">
      <dgm:prSet presAssocID="{22642831-1974-45A8-A7D0-0F85930A6BAF}" presName="compNode" presStyleCnt="0"/>
      <dgm:spPr/>
    </dgm:pt>
    <dgm:pt modelId="{BB7CB306-CF37-4D38-85F2-9DC7395E1393}" type="pres">
      <dgm:prSet presAssocID="{22642831-1974-45A8-A7D0-0F85930A6BAF}" presName="iconBgRect" presStyleLbl="bgShp" presStyleIdx="1" presStyleCnt="7"/>
      <dgm:spPr>
        <a:prstGeom prst="round2DiagRect">
          <a:avLst>
            <a:gd name="adj1" fmla="val 29727"/>
            <a:gd name="adj2" fmla="val 0"/>
          </a:avLst>
        </a:prstGeom>
      </dgm:spPr>
    </dgm:pt>
    <dgm:pt modelId="{4855887F-7012-4FF5-8E9B-1CEC1DE4D011}" type="pres">
      <dgm:prSet presAssocID="{22642831-1974-45A8-A7D0-0F85930A6BA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FE14C533-E986-4C03-AE05-D5DB3B5E9DB5}" type="pres">
      <dgm:prSet presAssocID="{22642831-1974-45A8-A7D0-0F85930A6BAF}" presName="spaceRect" presStyleCnt="0"/>
      <dgm:spPr/>
    </dgm:pt>
    <dgm:pt modelId="{C3DAA6F9-2C02-45B5-B40C-CCBED641BC72}" type="pres">
      <dgm:prSet presAssocID="{22642831-1974-45A8-A7D0-0F85930A6BAF}" presName="textRect" presStyleLbl="revTx" presStyleIdx="1" presStyleCnt="7">
        <dgm:presLayoutVars>
          <dgm:chMax val="1"/>
          <dgm:chPref val="1"/>
        </dgm:presLayoutVars>
      </dgm:prSet>
      <dgm:spPr/>
    </dgm:pt>
    <dgm:pt modelId="{5F30C8DD-E2F1-4416-B458-9D710EEAA3EA}" type="pres">
      <dgm:prSet presAssocID="{1FFC21D0-60C7-454F-A11F-4AA6A62AE04D}" presName="sibTrans" presStyleCnt="0"/>
      <dgm:spPr/>
    </dgm:pt>
    <dgm:pt modelId="{F6607929-DAFC-40E2-9704-7EEAD6BE45CA}" type="pres">
      <dgm:prSet presAssocID="{4F2FA1A5-13DF-475F-9CB7-47AF09508ECE}" presName="compNode" presStyleCnt="0"/>
      <dgm:spPr/>
    </dgm:pt>
    <dgm:pt modelId="{FAF0713F-BDCE-4EB5-BD2A-AC62CC208699}" type="pres">
      <dgm:prSet presAssocID="{4F2FA1A5-13DF-475F-9CB7-47AF09508ECE}" presName="iconBgRect" presStyleLbl="bgShp" presStyleIdx="2" presStyleCnt="7"/>
      <dgm:spPr>
        <a:prstGeom prst="round2DiagRect">
          <a:avLst>
            <a:gd name="adj1" fmla="val 29727"/>
            <a:gd name="adj2" fmla="val 0"/>
          </a:avLst>
        </a:prstGeom>
      </dgm:spPr>
    </dgm:pt>
    <dgm:pt modelId="{AF6F6D07-2E08-4F8E-8A85-9A28F1E66BF9}" type="pres">
      <dgm:prSet presAssocID="{4F2FA1A5-13DF-475F-9CB7-47AF09508EC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49F9DFD2-7FA3-4F62-A203-0FE7B87971FD}" type="pres">
      <dgm:prSet presAssocID="{4F2FA1A5-13DF-475F-9CB7-47AF09508ECE}" presName="spaceRect" presStyleCnt="0"/>
      <dgm:spPr/>
    </dgm:pt>
    <dgm:pt modelId="{7C1D7F69-E523-4E7F-B14D-0144D2799559}" type="pres">
      <dgm:prSet presAssocID="{4F2FA1A5-13DF-475F-9CB7-47AF09508ECE}" presName="textRect" presStyleLbl="revTx" presStyleIdx="2" presStyleCnt="7">
        <dgm:presLayoutVars>
          <dgm:chMax val="1"/>
          <dgm:chPref val="1"/>
        </dgm:presLayoutVars>
      </dgm:prSet>
      <dgm:spPr/>
    </dgm:pt>
    <dgm:pt modelId="{223473B4-833E-4E94-907D-D200CBC7F4B6}" type="pres">
      <dgm:prSet presAssocID="{3F4FC411-3075-4E07-B6D0-61C18489D6D0}" presName="sibTrans" presStyleCnt="0"/>
      <dgm:spPr/>
    </dgm:pt>
    <dgm:pt modelId="{BC5A425B-58D6-43FC-B076-63727965896C}" type="pres">
      <dgm:prSet presAssocID="{ED6CD175-FBA3-429F-9C29-42E295A3723E}" presName="compNode" presStyleCnt="0"/>
      <dgm:spPr/>
    </dgm:pt>
    <dgm:pt modelId="{886DEDA3-01C8-40F8-8C8B-4873ED1E385C}" type="pres">
      <dgm:prSet presAssocID="{ED6CD175-FBA3-429F-9C29-42E295A3723E}" presName="iconBgRect" presStyleLbl="bgShp" presStyleIdx="3" presStyleCnt="7"/>
      <dgm:spPr>
        <a:prstGeom prst="round2DiagRect">
          <a:avLst>
            <a:gd name="adj1" fmla="val 29727"/>
            <a:gd name="adj2" fmla="val 0"/>
          </a:avLst>
        </a:prstGeom>
      </dgm:spPr>
    </dgm:pt>
    <dgm:pt modelId="{A1F8E8A6-BCF0-4918-810D-0B538592D323}" type="pres">
      <dgm:prSet presAssocID="{ED6CD175-FBA3-429F-9C29-42E295A3723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215FBC27-7795-4F32-9E2D-BD2F8A4F5CB5}" type="pres">
      <dgm:prSet presAssocID="{ED6CD175-FBA3-429F-9C29-42E295A3723E}" presName="spaceRect" presStyleCnt="0"/>
      <dgm:spPr/>
    </dgm:pt>
    <dgm:pt modelId="{887F5C04-4745-4FA8-9760-A3A5CA997896}" type="pres">
      <dgm:prSet presAssocID="{ED6CD175-FBA3-429F-9C29-42E295A3723E}" presName="textRect" presStyleLbl="revTx" presStyleIdx="3" presStyleCnt="7">
        <dgm:presLayoutVars>
          <dgm:chMax val="1"/>
          <dgm:chPref val="1"/>
        </dgm:presLayoutVars>
      </dgm:prSet>
      <dgm:spPr/>
    </dgm:pt>
    <dgm:pt modelId="{1FFDD9C7-7FBA-4138-B47D-767B2B5F4311}" type="pres">
      <dgm:prSet presAssocID="{89A5FFBA-2178-4D95-9098-525299F2F392}" presName="sibTrans" presStyleCnt="0"/>
      <dgm:spPr/>
    </dgm:pt>
    <dgm:pt modelId="{2654824A-62D3-4F9D-963C-B69565D663C1}" type="pres">
      <dgm:prSet presAssocID="{D6A229B2-D702-499A-B812-74D8E10B8080}" presName="compNode" presStyleCnt="0"/>
      <dgm:spPr/>
    </dgm:pt>
    <dgm:pt modelId="{42A49D7B-DCF7-45B5-B8CE-4B344DB5132D}" type="pres">
      <dgm:prSet presAssocID="{D6A229B2-D702-499A-B812-74D8E10B8080}" presName="iconBgRect" presStyleLbl="bgShp" presStyleIdx="4" presStyleCnt="7"/>
      <dgm:spPr>
        <a:prstGeom prst="round2DiagRect">
          <a:avLst>
            <a:gd name="adj1" fmla="val 29727"/>
            <a:gd name="adj2" fmla="val 0"/>
          </a:avLst>
        </a:prstGeom>
      </dgm:spPr>
    </dgm:pt>
    <dgm:pt modelId="{9706FB73-C3F5-4305-BAC7-49B4F3A27EB7}" type="pres">
      <dgm:prSet presAssocID="{D6A229B2-D702-499A-B812-74D8E10B808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162BC18E-3DFD-4D3E-A4E2-555C29A6581B}" type="pres">
      <dgm:prSet presAssocID="{D6A229B2-D702-499A-B812-74D8E10B8080}" presName="spaceRect" presStyleCnt="0"/>
      <dgm:spPr/>
    </dgm:pt>
    <dgm:pt modelId="{9B99D38A-1946-4647-BBF4-D4DCA517A260}" type="pres">
      <dgm:prSet presAssocID="{D6A229B2-D702-499A-B812-74D8E10B8080}" presName="textRect" presStyleLbl="revTx" presStyleIdx="4" presStyleCnt="7">
        <dgm:presLayoutVars>
          <dgm:chMax val="1"/>
          <dgm:chPref val="1"/>
        </dgm:presLayoutVars>
      </dgm:prSet>
      <dgm:spPr/>
    </dgm:pt>
    <dgm:pt modelId="{70666548-5850-4AAF-AF2E-D70D85A15C93}" type="pres">
      <dgm:prSet presAssocID="{D726C177-F692-4D8A-B503-1320A6FB97C8}" presName="sibTrans" presStyleCnt="0"/>
      <dgm:spPr/>
    </dgm:pt>
    <dgm:pt modelId="{42A33116-0331-4ED7-82B3-8855A1C04B9E}" type="pres">
      <dgm:prSet presAssocID="{3D9A098B-EEE2-49C6-B5C2-C1BCB84EEAFE}" presName="compNode" presStyleCnt="0"/>
      <dgm:spPr/>
    </dgm:pt>
    <dgm:pt modelId="{6BDAAD85-73C9-422A-AC48-F4E8FE980818}" type="pres">
      <dgm:prSet presAssocID="{3D9A098B-EEE2-49C6-B5C2-C1BCB84EEAFE}" presName="iconBgRect" presStyleLbl="bgShp" presStyleIdx="5" presStyleCnt="7"/>
      <dgm:spPr>
        <a:prstGeom prst="round2DiagRect">
          <a:avLst>
            <a:gd name="adj1" fmla="val 29727"/>
            <a:gd name="adj2" fmla="val 0"/>
          </a:avLst>
        </a:prstGeom>
      </dgm:spPr>
    </dgm:pt>
    <dgm:pt modelId="{B586A77D-C96C-4759-9F52-C44575F36BA1}" type="pres">
      <dgm:prSet presAssocID="{3D9A098B-EEE2-49C6-B5C2-C1BCB84EEAF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B701F4DE-01F8-454D-B381-62619458764B}" type="pres">
      <dgm:prSet presAssocID="{3D9A098B-EEE2-49C6-B5C2-C1BCB84EEAFE}" presName="spaceRect" presStyleCnt="0"/>
      <dgm:spPr/>
    </dgm:pt>
    <dgm:pt modelId="{58F396E2-C222-4D87-A814-A123983D9126}" type="pres">
      <dgm:prSet presAssocID="{3D9A098B-EEE2-49C6-B5C2-C1BCB84EEAFE}" presName="textRect" presStyleLbl="revTx" presStyleIdx="5" presStyleCnt="7">
        <dgm:presLayoutVars>
          <dgm:chMax val="1"/>
          <dgm:chPref val="1"/>
        </dgm:presLayoutVars>
      </dgm:prSet>
      <dgm:spPr/>
    </dgm:pt>
    <dgm:pt modelId="{2267034B-8EE6-45EF-BD33-A9C666ACFD83}" type="pres">
      <dgm:prSet presAssocID="{DDF61352-3BB6-4796-A2BD-ADAE9D7A773D}" presName="sibTrans" presStyleCnt="0"/>
      <dgm:spPr/>
    </dgm:pt>
    <dgm:pt modelId="{1E7ED469-25E2-4413-BAFB-901DF0C48FEE}" type="pres">
      <dgm:prSet presAssocID="{ECA805A3-BB56-49B3-8124-162271508744}" presName="compNode" presStyleCnt="0"/>
      <dgm:spPr/>
    </dgm:pt>
    <dgm:pt modelId="{5AD60B0F-A81E-4B04-906F-069E3FD7E166}" type="pres">
      <dgm:prSet presAssocID="{ECA805A3-BB56-49B3-8124-162271508744}" presName="iconBgRect" presStyleLbl="bgShp" presStyleIdx="6" presStyleCnt="7"/>
      <dgm:spPr>
        <a:prstGeom prst="round2DiagRect">
          <a:avLst>
            <a:gd name="adj1" fmla="val 29727"/>
            <a:gd name="adj2" fmla="val 0"/>
          </a:avLst>
        </a:prstGeom>
      </dgm:spPr>
    </dgm:pt>
    <dgm:pt modelId="{F4A9F43F-4611-4AFB-AFE6-5B7FD0CCC9DC}" type="pres">
      <dgm:prSet presAssocID="{ECA805A3-BB56-49B3-8124-16227150874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ierarchy"/>
        </a:ext>
      </dgm:extLst>
    </dgm:pt>
    <dgm:pt modelId="{5C7786CE-4BEA-428B-8F23-BC75CD7C315C}" type="pres">
      <dgm:prSet presAssocID="{ECA805A3-BB56-49B3-8124-162271508744}" presName="spaceRect" presStyleCnt="0"/>
      <dgm:spPr/>
    </dgm:pt>
    <dgm:pt modelId="{9608E587-0977-4AC3-B481-F4DB35C0A6E6}" type="pres">
      <dgm:prSet presAssocID="{ECA805A3-BB56-49B3-8124-162271508744}" presName="textRect" presStyleLbl="revTx" presStyleIdx="6" presStyleCnt="7">
        <dgm:presLayoutVars>
          <dgm:chMax val="1"/>
          <dgm:chPref val="1"/>
        </dgm:presLayoutVars>
      </dgm:prSet>
      <dgm:spPr/>
    </dgm:pt>
  </dgm:ptLst>
  <dgm:cxnLst>
    <dgm:cxn modelId="{D3524505-DDD9-46E3-A83A-98A9E026D055}" type="presOf" srcId="{3D9A098B-EEE2-49C6-B5C2-C1BCB84EEAFE}" destId="{58F396E2-C222-4D87-A814-A123983D9126}" srcOrd="0" destOrd="0" presId="urn:microsoft.com/office/officeart/2018/5/layout/IconLeafLabelList"/>
    <dgm:cxn modelId="{01FE5608-B0CD-4A01-ACD7-32E83F5DE2FE}" type="presOf" srcId="{D6A229B2-D702-499A-B812-74D8E10B8080}" destId="{9B99D38A-1946-4647-BBF4-D4DCA517A260}" srcOrd="0" destOrd="0" presId="urn:microsoft.com/office/officeart/2018/5/layout/IconLeafLabelList"/>
    <dgm:cxn modelId="{9E33B31B-CBB4-4158-A1DE-C586642B8971}" type="presOf" srcId="{920E130C-127C-4B82-A280-70F770661171}" destId="{27C331E1-1C03-4674-9AB0-3696660B37E0}" srcOrd="0" destOrd="0" presId="urn:microsoft.com/office/officeart/2018/5/layout/IconLeafLabelList"/>
    <dgm:cxn modelId="{6F36FA3A-D737-49F3-B102-0F00ABDC9798}" type="presOf" srcId="{ED6CD175-FBA3-429F-9C29-42E295A3723E}" destId="{887F5C04-4745-4FA8-9760-A3A5CA997896}" srcOrd="0" destOrd="0" presId="urn:microsoft.com/office/officeart/2018/5/layout/IconLeafLabelList"/>
    <dgm:cxn modelId="{AB324355-AA4B-47A2-930B-714017B8C4AC}" srcId="{920E130C-127C-4B82-A280-70F770661171}" destId="{DCB63D43-4061-45EC-91F2-087E524AB696}" srcOrd="0" destOrd="0" parTransId="{8726865B-C7D9-4176-A652-7D214E786884}" sibTransId="{DE0B1D53-8926-4094-82DE-C0AF45338CA3}"/>
    <dgm:cxn modelId="{16F9B168-720F-42DF-BFF7-E2FE1F872501}" srcId="{920E130C-127C-4B82-A280-70F770661171}" destId="{ECA805A3-BB56-49B3-8124-162271508744}" srcOrd="6" destOrd="0" parTransId="{264199DD-AB0D-48FD-B0E7-12BF7CC5611E}" sibTransId="{D9FBDC69-7BD2-42D5-80AE-511FFC1AC249}"/>
    <dgm:cxn modelId="{C9E17A73-7B02-48E7-BABE-68C7C23D3E19}" type="presOf" srcId="{22642831-1974-45A8-A7D0-0F85930A6BAF}" destId="{C3DAA6F9-2C02-45B5-B40C-CCBED641BC72}" srcOrd="0" destOrd="0" presId="urn:microsoft.com/office/officeart/2018/5/layout/IconLeafLabelList"/>
    <dgm:cxn modelId="{A10CBE76-92B9-4B2F-8B69-07C4EAD99142}" type="presOf" srcId="{4F2FA1A5-13DF-475F-9CB7-47AF09508ECE}" destId="{7C1D7F69-E523-4E7F-B14D-0144D2799559}" srcOrd="0" destOrd="0" presId="urn:microsoft.com/office/officeart/2018/5/layout/IconLeafLabelList"/>
    <dgm:cxn modelId="{19ADC079-2143-4C3D-9D06-009E03B4E3CC}" type="presOf" srcId="{DCB63D43-4061-45EC-91F2-087E524AB696}" destId="{7E04E69C-AE46-47F5-B610-68DFE6E46A62}" srcOrd="0" destOrd="0" presId="urn:microsoft.com/office/officeart/2018/5/layout/IconLeafLabelList"/>
    <dgm:cxn modelId="{0AB5F879-7DCA-436B-B76A-395ECAD50211}" srcId="{920E130C-127C-4B82-A280-70F770661171}" destId="{3D9A098B-EEE2-49C6-B5C2-C1BCB84EEAFE}" srcOrd="5" destOrd="0" parTransId="{11722EC7-50DD-4BC6-89FD-DDF3EA8B8E6B}" sibTransId="{DDF61352-3BB6-4796-A2BD-ADAE9D7A773D}"/>
    <dgm:cxn modelId="{37510E80-F098-4F22-80CD-58BA3500FFE6}" srcId="{920E130C-127C-4B82-A280-70F770661171}" destId="{4F2FA1A5-13DF-475F-9CB7-47AF09508ECE}" srcOrd="2" destOrd="0" parTransId="{2E312228-6D84-4C1B-A567-5D9A9996820A}" sibTransId="{3F4FC411-3075-4E07-B6D0-61C18489D6D0}"/>
    <dgm:cxn modelId="{14801B87-C989-4220-B179-65977CD7AEAF}" srcId="{920E130C-127C-4B82-A280-70F770661171}" destId="{D6A229B2-D702-499A-B812-74D8E10B8080}" srcOrd="4" destOrd="0" parTransId="{7BBB85C0-0953-4B5C-AA85-65FD7AC1CB46}" sibTransId="{D726C177-F692-4D8A-B503-1320A6FB97C8}"/>
    <dgm:cxn modelId="{0082EFB0-1A4D-45DD-BC19-3E92AF09051D}" srcId="{920E130C-127C-4B82-A280-70F770661171}" destId="{22642831-1974-45A8-A7D0-0F85930A6BAF}" srcOrd="1" destOrd="0" parTransId="{88DDE4E0-2F03-49AA-BBA0-554FAD8DBDCB}" sibTransId="{1FFC21D0-60C7-454F-A11F-4AA6A62AE04D}"/>
    <dgm:cxn modelId="{B7DADAB5-E903-4E9D-AF64-C36CEF012647}" type="presOf" srcId="{ECA805A3-BB56-49B3-8124-162271508744}" destId="{9608E587-0977-4AC3-B481-F4DB35C0A6E6}" srcOrd="0" destOrd="0" presId="urn:microsoft.com/office/officeart/2018/5/layout/IconLeafLabelList"/>
    <dgm:cxn modelId="{47CD26BC-4B76-4E3A-A56F-9967AB42654E}" srcId="{920E130C-127C-4B82-A280-70F770661171}" destId="{ED6CD175-FBA3-429F-9C29-42E295A3723E}" srcOrd="3" destOrd="0" parTransId="{9755363C-62C7-494F-8A03-C62C35C12753}" sibTransId="{89A5FFBA-2178-4D95-9098-525299F2F392}"/>
    <dgm:cxn modelId="{47A8E816-AD62-4068-B0BC-3D5D6857AD1A}" type="presParOf" srcId="{27C331E1-1C03-4674-9AB0-3696660B37E0}" destId="{13392E7F-B405-4509-91C1-5B46EBB369C3}" srcOrd="0" destOrd="0" presId="urn:microsoft.com/office/officeart/2018/5/layout/IconLeafLabelList"/>
    <dgm:cxn modelId="{F03F3A40-AE2B-4E27-A87A-7A257638ECA7}" type="presParOf" srcId="{13392E7F-B405-4509-91C1-5B46EBB369C3}" destId="{2200E31C-6725-49A2-AC64-54D36BFF5206}" srcOrd="0" destOrd="0" presId="urn:microsoft.com/office/officeart/2018/5/layout/IconLeafLabelList"/>
    <dgm:cxn modelId="{C5060E84-18D5-4A3B-87BF-64BF64FACC6B}" type="presParOf" srcId="{13392E7F-B405-4509-91C1-5B46EBB369C3}" destId="{9D3D1D37-D039-4CC3-9A7C-3543C1DE7C24}" srcOrd="1" destOrd="0" presId="urn:microsoft.com/office/officeart/2018/5/layout/IconLeafLabelList"/>
    <dgm:cxn modelId="{A2B54AAE-14E2-437C-AECE-A61D56752428}" type="presParOf" srcId="{13392E7F-B405-4509-91C1-5B46EBB369C3}" destId="{4EDEF25A-2E14-44B8-AB12-9DB9435B822C}" srcOrd="2" destOrd="0" presId="urn:microsoft.com/office/officeart/2018/5/layout/IconLeafLabelList"/>
    <dgm:cxn modelId="{A14356E3-D35E-4709-BBF8-BAB91FD2A229}" type="presParOf" srcId="{13392E7F-B405-4509-91C1-5B46EBB369C3}" destId="{7E04E69C-AE46-47F5-B610-68DFE6E46A62}" srcOrd="3" destOrd="0" presId="urn:microsoft.com/office/officeart/2018/5/layout/IconLeafLabelList"/>
    <dgm:cxn modelId="{905311B2-CD82-428B-951E-F4A799535D43}" type="presParOf" srcId="{27C331E1-1C03-4674-9AB0-3696660B37E0}" destId="{19729395-165C-4A41-920A-7B43EFE57029}" srcOrd="1" destOrd="0" presId="urn:microsoft.com/office/officeart/2018/5/layout/IconLeafLabelList"/>
    <dgm:cxn modelId="{9C150602-A8EE-4460-8F6B-35D3F2E5D1D6}" type="presParOf" srcId="{27C331E1-1C03-4674-9AB0-3696660B37E0}" destId="{6A50F87F-4C7C-4FCB-9F85-EF976B919329}" srcOrd="2" destOrd="0" presId="urn:microsoft.com/office/officeart/2018/5/layout/IconLeafLabelList"/>
    <dgm:cxn modelId="{A43D8587-1F99-4FC8-85AC-5463FD4A1194}" type="presParOf" srcId="{6A50F87F-4C7C-4FCB-9F85-EF976B919329}" destId="{BB7CB306-CF37-4D38-85F2-9DC7395E1393}" srcOrd="0" destOrd="0" presId="urn:microsoft.com/office/officeart/2018/5/layout/IconLeafLabelList"/>
    <dgm:cxn modelId="{E300F696-6AF4-4461-A8D9-BEEDBC76DCA3}" type="presParOf" srcId="{6A50F87F-4C7C-4FCB-9F85-EF976B919329}" destId="{4855887F-7012-4FF5-8E9B-1CEC1DE4D011}" srcOrd="1" destOrd="0" presId="urn:microsoft.com/office/officeart/2018/5/layout/IconLeafLabelList"/>
    <dgm:cxn modelId="{5A722420-B28B-4069-BD8B-BFD208E98C77}" type="presParOf" srcId="{6A50F87F-4C7C-4FCB-9F85-EF976B919329}" destId="{FE14C533-E986-4C03-AE05-D5DB3B5E9DB5}" srcOrd="2" destOrd="0" presId="urn:microsoft.com/office/officeart/2018/5/layout/IconLeafLabelList"/>
    <dgm:cxn modelId="{B6D1C1F9-EE70-4BDE-8062-41DEA8EA3C0F}" type="presParOf" srcId="{6A50F87F-4C7C-4FCB-9F85-EF976B919329}" destId="{C3DAA6F9-2C02-45B5-B40C-CCBED641BC72}" srcOrd="3" destOrd="0" presId="urn:microsoft.com/office/officeart/2018/5/layout/IconLeafLabelList"/>
    <dgm:cxn modelId="{05EC43CB-E40D-423B-A866-CD6059BA5D82}" type="presParOf" srcId="{27C331E1-1C03-4674-9AB0-3696660B37E0}" destId="{5F30C8DD-E2F1-4416-B458-9D710EEAA3EA}" srcOrd="3" destOrd="0" presId="urn:microsoft.com/office/officeart/2018/5/layout/IconLeafLabelList"/>
    <dgm:cxn modelId="{D484C729-3488-48D0-A05A-58601CE3B42F}" type="presParOf" srcId="{27C331E1-1C03-4674-9AB0-3696660B37E0}" destId="{F6607929-DAFC-40E2-9704-7EEAD6BE45CA}" srcOrd="4" destOrd="0" presId="urn:microsoft.com/office/officeart/2018/5/layout/IconLeafLabelList"/>
    <dgm:cxn modelId="{5EE09DC5-4E04-4BAA-8940-DC89563C25B5}" type="presParOf" srcId="{F6607929-DAFC-40E2-9704-7EEAD6BE45CA}" destId="{FAF0713F-BDCE-4EB5-BD2A-AC62CC208699}" srcOrd="0" destOrd="0" presId="urn:microsoft.com/office/officeart/2018/5/layout/IconLeafLabelList"/>
    <dgm:cxn modelId="{FEF913E7-F273-4531-A269-149EE683E8F6}" type="presParOf" srcId="{F6607929-DAFC-40E2-9704-7EEAD6BE45CA}" destId="{AF6F6D07-2E08-4F8E-8A85-9A28F1E66BF9}" srcOrd="1" destOrd="0" presId="urn:microsoft.com/office/officeart/2018/5/layout/IconLeafLabelList"/>
    <dgm:cxn modelId="{B5668A40-B3B7-44EE-A8B5-B85F58863993}" type="presParOf" srcId="{F6607929-DAFC-40E2-9704-7EEAD6BE45CA}" destId="{49F9DFD2-7FA3-4F62-A203-0FE7B87971FD}" srcOrd="2" destOrd="0" presId="urn:microsoft.com/office/officeart/2018/5/layout/IconLeafLabelList"/>
    <dgm:cxn modelId="{B757CBAB-FFC2-450F-99C4-9ACA181A812A}" type="presParOf" srcId="{F6607929-DAFC-40E2-9704-7EEAD6BE45CA}" destId="{7C1D7F69-E523-4E7F-B14D-0144D2799559}" srcOrd="3" destOrd="0" presId="urn:microsoft.com/office/officeart/2018/5/layout/IconLeafLabelList"/>
    <dgm:cxn modelId="{377E4A0F-1995-4D2E-9AF4-228C5CBB2FBD}" type="presParOf" srcId="{27C331E1-1C03-4674-9AB0-3696660B37E0}" destId="{223473B4-833E-4E94-907D-D200CBC7F4B6}" srcOrd="5" destOrd="0" presId="urn:microsoft.com/office/officeart/2018/5/layout/IconLeafLabelList"/>
    <dgm:cxn modelId="{AFEBDF3B-6DF1-45FE-AD42-4A9DA317632F}" type="presParOf" srcId="{27C331E1-1C03-4674-9AB0-3696660B37E0}" destId="{BC5A425B-58D6-43FC-B076-63727965896C}" srcOrd="6" destOrd="0" presId="urn:microsoft.com/office/officeart/2018/5/layout/IconLeafLabelList"/>
    <dgm:cxn modelId="{CEB743FD-2460-4B8D-9F44-3835E072BBA4}" type="presParOf" srcId="{BC5A425B-58D6-43FC-B076-63727965896C}" destId="{886DEDA3-01C8-40F8-8C8B-4873ED1E385C}" srcOrd="0" destOrd="0" presId="urn:microsoft.com/office/officeart/2018/5/layout/IconLeafLabelList"/>
    <dgm:cxn modelId="{7484F4F8-7813-45DD-9105-1AC0CE841A77}" type="presParOf" srcId="{BC5A425B-58D6-43FC-B076-63727965896C}" destId="{A1F8E8A6-BCF0-4918-810D-0B538592D323}" srcOrd="1" destOrd="0" presId="urn:microsoft.com/office/officeart/2018/5/layout/IconLeafLabelList"/>
    <dgm:cxn modelId="{9FF204FA-F3D7-4539-A86B-AC3C9B9AE828}" type="presParOf" srcId="{BC5A425B-58D6-43FC-B076-63727965896C}" destId="{215FBC27-7795-4F32-9E2D-BD2F8A4F5CB5}" srcOrd="2" destOrd="0" presId="urn:microsoft.com/office/officeart/2018/5/layout/IconLeafLabelList"/>
    <dgm:cxn modelId="{0232F48A-B17C-4A33-9B60-BD39516FE306}" type="presParOf" srcId="{BC5A425B-58D6-43FC-B076-63727965896C}" destId="{887F5C04-4745-4FA8-9760-A3A5CA997896}" srcOrd="3" destOrd="0" presId="urn:microsoft.com/office/officeart/2018/5/layout/IconLeafLabelList"/>
    <dgm:cxn modelId="{DE42A94E-1D1E-43E6-87D2-3080DFD577A8}" type="presParOf" srcId="{27C331E1-1C03-4674-9AB0-3696660B37E0}" destId="{1FFDD9C7-7FBA-4138-B47D-767B2B5F4311}" srcOrd="7" destOrd="0" presId="urn:microsoft.com/office/officeart/2018/5/layout/IconLeafLabelList"/>
    <dgm:cxn modelId="{F05F4300-1984-46E8-80E0-435EC5539F79}" type="presParOf" srcId="{27C331E1-1C03-4674-9AB0-3696660B37E0}" destId="{2654824A-62D3-4F9D-963C-B69565D663C1}" srcOrd="8" destOrd="0" presId="urn:microsoft.com/office/officeart/2018/5/layout/IconLeafLabelList"/>
    <dgm:cxn modelId="{6BF16DE6-DC36-4D77-BEA6-7AED752E68AE}" type="presParOf" srcId="{2654824A-62D3-4F9D-963C-B69565D663C1}" destId="{42A49D7B-DCF7-45B5-B8CE-4B344DB5132D}" srcOrd="0" destOrd="0" presId="urn:microsoft.com/office/officeart/2018/5/layout/IconLeafLabelList"/>
    <dgm:cxn modelId="{CC5D5D16-875E-4C12-BF32-DAD6AA8553AD}" type="presParOf" srcId="{2654824A-62D3-4F9D-963C-B69565D663C1}" destId="{9706FB73-C3F5-4305-BAC7-49B4F3A27EB7}" srcOrd="1" destOrd="0" presId="urn:microsoft.com/office/officeart/2018/5/layout/IconLeafLabelList"/>
    <dgm:cxn modelId="{7B6854C0-89F9-4E33-AF8E-94C25E8436B3}" type="presParOf" srcId="{2654824A-62D3-4F9D-963C-B69565D663C1}" destId="{162BC18E-3DFD-4D3E-A4E2-555C29A6581B}" srcOrd="2" destOrd="0" presId="urn:microsoft.com/office/officeart/2018/5/layout/IconLeafLabelList"/>
    <dgm:cxn modelId="{E0BA31C2-E99D-48C6-834F-E03CAEE38031}" type="presParOf" srcId="{2654824A-62D3-4F9D-963C-B69565D663C1}" destId="{9B99D38A-1946-4647-BBF4-D4DCA517A260}" srcOrd="3" destOrd="0" presId="urn:microsoft.com/office/officeart/2018/5/layout/IconLeafLabelList"/>
    <dgm:cxn modelId="{F4046025-6B50-4D1E-80D6-589ECAD0A5FC}" type="presParOf" srcId="{27C331E1-1C03-4674-9AB0-3696660B37E0}" destId="{70666548-5850-4AAF-AF2E-D70D85A15C93}" srcOrd="9" destOrd="0" presId="urn:microsoft.com/office/officeart/2018/5/layout/IconLeafLabelList"/>
    <dgm:cxn modelId="{C2F95A3E-6C09-4DEB-B4B4-D7CD86533F16}" type="presParOf" srcId="{27C331E1-1C03-4674-9AB0-3696660B37E0}" destId="{42A33116-0331-4ED7-82B3-8855A1C04B9E}" srcOrd="10" destOrd="0" presId="urn:microsoft.com/office/officeart/2018/5/layout/IconLeafLabelList"/>
    <dgm:cxn modelId="{92FE909B-441C-4218-8783-3BCECA136F45}" type="presParOf" srcId="{42A33116-0331-4ED7-82B3-8855A1C04B9E}" destId="{6BDAAD85-73C9-422A-AC48-F4E8FE980818}" srcOrd="0" destOrd="0" presId="urn:microsoft.com/office/officeart/2018/5/layout/IconLeafLabelList"/>
    <dgm:cxn modelId="{87E92C38-9CD7-454D-BF20-F48F8BA34EC0}" type="presParOf" srcId="{42A33116-0331-4ED7-82B3-8855A1C04B9E}" destId="{B586A77D-C96C-4759-9F52-C44575F36BA1}" srcOrd="1" destOrd="0" presId="urn:microsoft.com/office/officeart/2018/5/layout/IconLeafLabelList"/>
    <dgm:cxn modelId="{9142FFA4-5530-48F4-8904-2E258C701DD4}" type="presParOf" srcId="{42A33116-0331-4ED7-82B3-8855A1C04B9E}" destId="{B701F4DE-01F8-454D-B381-62619458764B}" srcOrd="2" destOrd="0" presId="urn:microsoft.com/office/officeart/2018/5/layout/IconLeafLabelList"/>
    <dgm:cxn modelId="{14BDCB35-1D41-4655-96A6-9CE85607A236}" type="presParOf" srcId="{42A33116-0331-4ED7-82B3-8855A1C04B9E}" destId="{58F396E2-C222-4D87-A814-A123983D9126}" srcOrd="3" destOrd="0" presId="urn:microsoft.com/office/officeart/2018/5/layout/IconLeafLabelList"/>
    <dgm:cxn modelId="{ADB1B79A-1D12-4336-8BA9-02CA26836619}" type="presParOf" srcId="{27C331E1-1C03-4674-9AB0-3696660B37E0}" destId="{2267034B-8EE6-45EF-BD33-A9C666ACFD83}" srcOrd="11" destOrd="0" presId="urn:microsoft.com/office/officeart/2018/5/layout/IconLeafLabelList"/>
    <dgm:cxn modelId="{D7197A47-C6B7-4407-9F07-7A7E38937D5A}" type="presParOf" srcId="{27C331E1-1C03-4674-9AB0-3696660B37E0}" destId="{1E7ED469-25E2-4413-BAFB-901DF0C48FEE}" srcOrd="12" destOrd="0" presId="urn:microsoft.com/office/officeart/2018/5/layout/IconLeafLabelList"/>
    <dgm:cxn modelId="{88115D72-4116-47F5-95B6-D751DAE753AB}" type="presParOf" srcId="{1E7ED469-25E2-4413-BAFB-901DF0C48FEE}" destId="{5AD60B0F-A81E-4B04-906F-069E3FD7E166}" srcOrd="0" destOrd="0" presId="urn:microsoft.com/office/officeart/2018/5/layout/IconLeafLabelList"/>
    <dgm:cxn modelId="{D2C01E17-EF96-4190-9EB4-EF3BBBCDD97C}" type="presParOf" srcId="{1E7ED469-25E2-4413-BAFB-901DF0C48FEE}" destId="{F4A9F43F-4611-4AFB-AFE6-5B7FD0CCC9DC}" srcOrd="1" destOrd="0" presId="urn:microsoft.com/office/officeart/2018/5/layout/IconLeafLabelList"/>
    <dgm:cxn modelId="{431587B6-7D00-4A0B-9D07-645A93A9A3C0}" type="presParOf" srcId="{1E7ED469-25E2-4413-BAFB-901DF0C48FEE}" destId="{5C7786CE-4BEA-428B-8F23-BC75CD7C315C}" srcOrd="2" destOrd="0" presId="urn:microsoft.com/office/officeart/2018/5/layout/IconLeafLabelList"/>
    <dgm:cxn modelId="{52B28AC6-96BA-49D0-9BFF-6FC9AD7C35F6}" type="presParOf" srcId="{1E7ED469-25E2-4413-BAFB-901DF0C48FEE}" destId="{9608E587-0977-4AC3-B481-F4DB35C0A6E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CCA08E-786E-4B4F-83ED-0040B8B7C4E1}"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6347DABA-EDCC-4D06-BE04-8EDA92C8E173}">
      <dgm:prSet/>
      <dgm:spPr/>
      <dgm:t>
        <a:bodyPr/>
        <a:lstStyle/>
        <a:p>
          <a:r>
            <a:rPr lang="en-US"/>
            <a:t>Protocol</a:t>
          </a:r>
        </a:p>
      </dgm:t>
    </dgm:pt>
    <dgm:pt modelId="{FE296AA0-8251-4545-BBD0-5C55D1B7D9C4}" type="parTrans" cxnId="{E7771FCD-8A0B-4130-9F63-04E4066217EE}">
      <dgm:prSet/>
      <dgm:spPr/>
      <dgm:t>
        <a:bodyPr/>
        <a:lstStyle/>
        <a:p>
          <a:endParaRPr lang="en-US"/>
        </a:p>
      </dgm:t>
    </dgm:pt>
    <dgm:pt modelId="{94C0479D-4DAB-41A3-8F97-ED051DCD1971}" type="sibTrans" cxnId="{E7771FCD-8A0B-4130-9F63-04E4066217EE}">
      <dgm:prSet/>
      <dgm:spPr/>
      <dgm:t>
        <a:bodyPr/>
        <a:lstStyle/>
        <a:p>
          <a:endParaRPr lang="en-US"/>
        </a:p>
      </dgm:t>
    </dgm:pt>
    <dgm:pt modelId="{B2F67553-E811-418D-9314-9ADAB05E2CF1}">
      <dgm:prSet/>
      <dgm:spPr/>
      <dgm:t>
        <a:bodyPr/>
        <a:lstStyle/>
        <a:p>
          <a:r>
            <a:rPr lang="en-US"/>
            <a:t>Much like a set of language parameters by which a network is able to communicate</a:t>
          </a:r>
        </a:p>
      </dgm:t>
    </dgm:pt>
    <dgm:pt modelId="{9E0BB583-DB9C-4F6E-9FE6-B575FDF989A3}" type="parTrans" cxnId="{EA625AE5-2416-4D54-BCB6-B96300F7BFBC}">
      <dgm:prSet/>
      <dgm:spPr/>
      <dgm:t>
        <a:bodyPr/>
        <a:lstStyle/>
        <a:p>
          <a:endParaRPr lang="en-US"/>
        </a:p>
      </dgm:t>
    </dgm:pt>
    <dgm:pt modelId="{1FE1FF0E-F049-4202-8559-C223D80DCB7D}" type="sibTrans" cxnId="{EA625AE5-2416-4D54-BCB6-B96300F7BFBC}">
      <dgm:prSet/>
      <dgm:spPr/>
      <dgm:t>
        <a:bodyPr/>
        <a:lstStyle/>
        <a:p>
          <a:endParaRPr lang="en-US"/>
        </a:p>
      </dgm:t>
    </dgm:pt>
    <dgm:pt modelId="{2419F84C-FC23-4AFB-8E80-7F392DDAA3BD}">
      <dgm:prSet/>
      <dgm:spPr/>
      <dgm:t>
        <a:bodyPr/>
        <a:lstStyle/>
        <a:p>
          <a:r>
            <a:rPr lang="en-US"/>
            <a:t>IP</a:t>
          </a:r>
        </a:p>
      </dgm:t>
    </dgm:pt>
    <dgm:pt modelId="{C02FD4CC-1E00-412F-ACF5-077E7EE6F59E}" type="parTrans" cxnId="{BF94119C-EA98-43E1-97BE-192D9B2EBD7D}">
      <dgm:prSet/>
      <dgm:spPr/>
      <dgm:t>
        <a:bodyPr/>
        <a:lstStyle/>
        <a:p>
          <a:endParaRPr lang="en-US"/>
        </a:p>
      </dgm:t>
    </dgm:pt>
    <dgm:pt modelId="{22DADC8A-7638-46F7-A9D3-3B37518225D5}" type="sibTrans" cxnId="{BF94119C-EA98-43E1-97BE-192D9B2EBD7D}">
      <dgm:prSet/>
      <dgm:spPr/>
      <dgm:t>
        <a:bodyPr/>
        <a:lstStyle/>
        <a:p>
          <a:endParaRPr lang="en-US"/>
        </a:p>
      </dgm:t>
    </dgm:pt>
    <dgm:pt modelId="{F3B0F42E-462F-44D7-9787-5332EECA82A9}">
      <dgm:prSet/>
      <dgm:spPr/>
      <dgm:t>
        <a:bodyPr/>
        <a:lstStyle/>
        <a:p>
          <a:r>
            <a:rPr lang="en-US"/>
            <a:t>Internet Protocol</a:t>
          </a:r>
        </a:p>
      </dgm:t>
    </dgm:pt>
    <dgm:pt modelId="{1FA591AA-6B36-475C-9B94-637025B5BB1B}" type="parTrans" cxnId="{1FC8FB0C-24CB-4A8F-A9C2-5BB18EB77F54}">
      <dgm:prSet/>
      <dgm:spPr/>
      <dgm:t>
        <a:bodyPr/>
        <a:lstStyle/>
        <a:p>
          <a:endParaRPr lang="en-US"/>
        </a:p>
      </dgm:t>
    </dgm:pt>
    <dgm:pt modelId="{D9CE379B-A419-41C1-92EB-CAE03AC57BAE}" type="sibTrans" cxnId="{1FC8FB0C-24CB-4A8F-A9C2-5BB18EB77F54}">
      <dgm:prSet/>
      <dgm:spPr/>
      <dgm:t>
        <a:bodyPr/>
        <a:lstStyle/>
        <a:p>
          <a:endParaRPr lang="en-US"/>
        </a:p>
      </dgm:t>
    </dgm:pt>
    <dgm:pt modelId="{4C016EA2-8C77-4E11-88C1-5835BBF1B229}">
      <dgm:prSet/>
      <dgm:spPr/>
      <dgm:t>
        <a:bodyPr/>
        <a:lstStyle/>
        <a:p>
          <a:r>
            <a:rPr lang="en-US"/>
            <a:t>IP Address</a:t>
          </a:r>
        </a:p>
      </dgm:t>
    </dgm:pt>
    <dgm:pt modelId="{F10E253B-94B5-41A2-B29A-DB8254F3AFFD}" type="parTrans" cxnId="{745E8BA5-5893-4E13-947B-B7E853BC8010}">
      <dgm:prSet/>
      <dgm:spPr/>
      <dgm:t>
        <a:bodyPr/>
        <a:lstStyle/>
        <a:p>
          <a:endParaRPr lang="en-US"/>
        </a:p>
      </dgm:t>
    </dgm:pt>
    <dgm:pt modelId="{C59E1DC4-903E-4F7C-877E-8730275046C5}" type="sibTrans" cxnId="{745E8BA5-5893-4E13-947B-B7E853BC8010}">
      <dgm:prSet/>
      <dgm:spPr/>
      <dgm:t>
        <a:bodyPr/>
        <a:lstStyle/>
        <a:p>
          <a:endParaRPr lang="en-US"/>
        </a:p>
      </dgm:t>
    </dgm:pt>
    <dgm:pt modelId="{49FAA5CA-E268-44D7-A7F4-FF461D20F311}">
      <dgm:prSet/>
      <dgm:spPr/>
      <dgm:t>
        <a:bodyPr/>
        <a:lstStyle/>
        <a:p>
          <a:r>
            <a:rPr lang="en-US"/>
            <a:t>Unique address by which a host may be identified</a:t>
          </a:r>
        </a:p>
      </dgm:t>
    </dgm:pt>
    <dgm:pt modelId="{16E74A41-69D0-465B-919A-EAB25227955C}" type="parTrans" cxnId="{A3859145-54FD-4624-B3E4-2855C5B3FE07}">
      <dgm:prSet/>
      <dgm:spPr/>
      <dgm:t>
        <a:bodyPr/>
        <a:lstStyle/>
        <a:p>
          <a:endParaRPr lang="en-US"/>
        </a:p>
      </dgm:t>
    </dgm:pt>
    <dgm:pt modelId="{F000B7E1-8800-4368-87DE-D40747BF31BF}" type="sibTrans" cxnId="{A3859145-54FD-4624-B3E4-2855C5B3FE07}">
      <dgm:prSet/>
      <dgm:spPr/>
      <dgm:t>
        <a:bodyPr/>
        <a:lstStyle/>
        <a:p>
          <a:endParaRPr lang="en-US"/>
        </a:p>
      </dgm:t>
    </dgm:pt>
    <dgm:pt modelId="{EBC66076-9265-451F-812F-DF48C1B851BA}">
      <dgm:prSet/>
      <dgm:spPr/>
      <dgm:t>
        <a:bodyPr/>
        <a:lstStyle/>
        <a:p>
          <a:r>
            <a:rPr lang="en-US"/>
            <a:t>Packet</a:t>
          </a:r>
        </a:p>
      </dgm:t>
    </dgm:pt>
    <dgm:pt modelId="{65D7BADE-17AC-4D59-BC45-2B8EDA4AEB0E}" type="parTrans" cxnId="{8F061840-4C55-4E53-897E-66B2C17D4AFC}">
      <dgm:prSet/>
      <dgm:spPr/>
      <dgm:t>
        <a:bodyPr/>
        <a:lstStyle/>
        <a:p>
          <a:endParaRPr lang="en-US"/>
        </a:p>
      </dgm:t>
    </dgm:pt>
    <dgm:pt modelId="{55100FD2-514D-48B9-A692-23C905D9E53A}" type="sibTrans" cxnId="{8F061840-4C55-4E53-897E-66B2C17D4AFC}">
      <dgm:prSet/>
      <dgm:spPr/>
      <dgm:t>
        <a:bodyPr/>
        <a:lstStyle/>
        <a:p>
          <a:endParaRPr lang="en-US"/>
        </a:p>
      </dgm:t>
    </dgm:pt>
    <dgm:pt modelId="{120D13D6-E67C-4E58-ACF3-9FA5B6F3B3F6}">
      <dgm:prSet/>
      <dgm:spPr/>
      <dgm:t>
        <a:bodyPr/>
        <a:lstStyle/>
        <a:p>
          <a:r>
            <a:rPr lang="en-US"/>
            <a:t>An element of data that can be transferred across a network</a:t>
          </a:r>
        </a:p>
      </dgm:t>
    </dgm:pt>
    <dgm:pt modelId="{70A0752E-0D50-4E84-9728-290D43DB55EE}" type="parTrans" cxnId="{EB666FB5-A456-4152-BB76-4EEC91FBA664}">
      <dgm:prSet/>
      <dgm:spPr/>
      <dgm:t>
        <a:bodyPr/>
        <a:lstStyle/>
        <a:p>
          <a:endParaRPr lang="en-US"/>
        </a:p>
      </dgm:t>
    </dgm:pt>
    <dgm:pt modelId="{44627E57-E539-4C45-958B-2E5412B1C584}" type="sibTrans" cxnId="{EB666FB5-A456-4152-BB76-4EEC91FBA664}">
      <dgm:prSet/>
      <dgm:spPr/>
      <dgm:t>
        <a:bodyPr/>
        <a:lstStyle/>
        <a:p>
          <a:endParaRPr lang="en-US"/>
        </a:p>
      </dgm:t>
    </dgm:pt>
    <dgm:pt modelId="{AC08D28D-4C91-450A-8DC3-2FDB0474EEFD}">
      <dgm:prSet/>
      <dgm:spPr/>
      <dgm:t>
        <a:bodyPr/>
        <a:lstStyle/>
        <a:p>
          <a:r>
            <a:rPr lang="en-US"/>
            <a:t>Domain Name System(DNS)</a:t>
          </a:r>
        </a:p>
      </dgm:t>
    </dgm:pt>
    <dgm:pt modelId="{36D5D3A5-8900-4E98-ADD8-BA70C1D7EA90}" type="parTrans" cxnId="{71C21DB1-D1F6-4191-907C-7F73C23B49DD}">
      <dgm:prSet/>
      <dgm:spPr/>
      <dgm:t>
        <a:bodyPr/>
        <a:lstStyle/>
        <a:p>
          <a:endParaRPr lang="en-US"/>
        </a:p>
      </dgm:t>
    </dgm:pt>
    <dgm:pt modelId="{BD5940CF-EA75-44EF-AB6F-0FB0AD6F69C8}" type="sibTrans" cxnId="{71C21DB1-D1F6-4191-907C-7F73C23B49DD}">
      <dgm:prSet/>
      <dgm:spPr/>
      <dgm:t>
        <a:bodyPr/>
        <a:lstStyle/>
        <a:p>
          <a:endParaRPr lang="en-US"/>
        </a:p>
      </dgm:t>
    </dgm:pt>
    <dgm:pt modelId="{7C8DE3ED-FC59-4949-A2C5-641F8ED11750}">
      <dgm:prSet/>
      <dgm:spPr/>
      <dgm:t>
        <a:bodyPr/>
        <a:lstStyle/>
        <a:p>
          <a:r>
            <a:rPr lang="en-US"/>
            <a:t>A means of translating IP Addresses to human readable names</a:t>
          </a:r>
        </a:p>
      </dgm:t>
    </dgm:pt>
    <dgm:pt modelId="{3EE55B8E-6F8F-4635-8F61-C3ECFBD3C4C1}" type="parTrans" cxnId="{17394EF6-DB65-4D56-8781-490F800C9F82}">
      <dgm:prSet/>
      <dgm:spPr/>
      <dgm:t>
        <a:bodyPr/>
        <a:lstStyle/>
        <a:p>
          <a:endParaRPr lang="en-US"/>
        </a:p>
      </dgm:t>
    </dgm:pt>
    <dgm:pt modelId="{B4A3CC3D-FCA7-4E88-AECA-A20DF5359363}" type="sibTrans" cxnId="{17394EF6-DB65-4D56-8781-490F800C9F82}">
      <dgm:prSet/>
      <dgm:spPr/>
      <dgm:t>
        <a:bodyPr/>
        <a:lstStyle/>
        <a:p>
          <a:endParaRPr lang="en-US"/>
        </a:p>
      </dgm:t>
    </dgm:pt>
    <dgm:pt modelId="{07C8AC79-04FD-9A41-B467-BB8F9EAABC48}" type="pres">
      <dgm:prSet presAssocID="{85CCA08E-786E-4B4F-83ED-0040B8B7C4E1}" presName="linear" presStyleCnt="0">
        <dgm:presLayoutVars>
          <dgm:dir/>
          <dgm:animLvl val="lvl"/>
          <dgm:resizeHandles val="exact"/>
        </dgm:presLayoutVars>
      </dgm:prSet>
      <dgm:spPr/>
    </dgm:pt>
    <dgm:pt modelId="{DD95F467-35BC-2243-B594-300154C33521}" type="pres">
      <dgm:prSet presAssocID="{6347DABA-EDCC-4D06-BE04-8EDA92C8E173}" presName="parentLin" presStyleCnt="0"/>
      <dgm:spPr/>
    </dgm:pt>
    <dgm:pt modelId="{0BE686CB-8B39-854E-9BAC-898F07F66967}" type="pres">
      <dgm:prSet presAssocID="{6347DABA-EDCC-4D06-BE04-8EDA92C8E173}" presName="parentLeftMargin" presStyleLbl="node1" presStyleIdx="0" presStyleCnt="5"/>
      <dgm:spPr/>
    </dgm:pt>
    <dgm:pt modelId="{67547864-6483-2E47-B9A9-E1C2A9DF2A69}" type="pres">
      <dgm:prSet presAssocID="{6347DABA-EDCC-4D06-BE04-8EDA92C8E173}" presName="parentText" presStyleLbl="node1" presStyleIdx="0" presStyleCnt="5">
        <dgm:presLayoutVars>
          <dgm:chMax val="0"/>
          <dgm:bulletEnabled val="1"/>
        </dgm:presLayoutVars>
      </dgm:prSet>
      <dgm:spPr/>
    </dgm:pt>
    <dgm:pt modelId="{498DE66B-D1D2-6D4F-94A2-A9793EA82221}" type="pres">
      <dgm:prSet presAssocID="{6347DABA-EDCC-4D06-BE04-8EDA92C8E173}" presName="negativeSpace" presStyleCnt="0"/>
      <dgm:spPr/>
    </dgm:pt>
    <dgm:pt modelId="{D0433FBA-2613-B44B-917B-ED1A20E8E379}" type="pres">
      <dgm:prSet presAssocID="{6347DABA-EDCC-4D06-BE04-8EDA92C8E173}" presName="childText" presStyleLbl="conFgAcc1" presStyleIdx="0" presStyleCnt="5">
        <dgm:presLayoutVars>
          <dgm:bulletEnabled val="1"/>
        </dgm:presLayoutVars>
      </dgm:prSet>
      <dgm:spPr/>
    </dgm:pt>
    <dgm:pt modelId="{40DC4400-23D3-544D-B543-8804108BAF7A}" type="pres">
      <dgm:prSet presAssocID="{94C0479D-4DAB-41A3-8F97-ED051DCD1971}" presName="spaceBetweenRectangles" presStyleCnt="0"/>
      <dgm:spPr/>
    </dgm:pt>
    <dgm:pt modelId="{48A68DF2-0700-434B-A6FA-FB0D9F08B4C6}" type="pres">
      <dgm:prSet presAssocID="{2419F84C-FC23-4AFB-8E80-7F392DDAA3BD}" presName="parentLin" presStyleCnt="0"/>
      <dgm:spPr/>
    </dgm:pt>
    <dgm:pt modelId="{C8156D3A-2E2C-4E41-BD1D-92A377E4E024}" type="pres">
      <dgm:prSet presAssocID="{2419F84C-FC23-4AFB-8E80-7F392DDAA3BD}" presName="parentLeftMargin" presStyleLbl="node1" presStyleIdx="0" presStyleCnt="5"/>
      <dgm:spPr/>
    </dgm:pt>
    <dgm:pt modelId="{D806C048-7BC6-8C41-B847-63A5C1F0D858}" type="pres">
      <dgm:prSet presAssocID="{2419F84C-FC23-4AFB-8E80-7F392DDAA3BD}" presName="parentText" presStyleLbl="node1" presStyleIdx="1" presStyleCnt="5">
        <dgm:presLayoutVars>
          <dgm:chMax val="0"/>
          <dgm:bulletEnabled val="1"/>
        </dgm:presLayoutVars>
      </dgm:prSet>
      <dgm:spPr/>
    </dgm:pt>
    <dgm:pt modelId="{7923BB80-7127-3148-97A0-16145B7444AF}" type="pres">
      <dgm:prSet presAssocID="{2419F84C-FC23-4AFB-8E80-7F392DDAA3BD}" presName="negativeSpace" presStyleCnt="0"/>
      <dgm:spPr/>
    </dgm:pt>
    <dgm:pt modelId="{8F24232D-7535-9D4A-AA33-70BC6945C328}" type="pres">
      <dgm:prSet presAssocID="{2419F84C-FC23-4AFB-8E80-7F392DDAA3BD}" presName="childText" presStyleLbl="conFgAcc1" presStyleIdx="1" presStyleCnt="5">
        <dgm:presLayoutVars>
          <dgm:bulletEnabled val="1"/>
        </dgm:presLayoutVars>
      </dgm:prSet>
      <dgm:spPr/>
    </dgm:pt>
    <dgm:pt modelId="{5CC7A204-648F-284D-B97C-F96153BA85A7}" type="pres">
      <dgm:prSet presAssocID="{22DADC8A-7638-46F7-A9D3-3B37518225D5}" presName="spaceBetweenRectangles" presStyleCnt="0"/>
      <dgm:spPr/>
    </dgm:pt>
    <dgm:pt modelId="{06D59B54-0C82-A443-A813-345BE89A5863}" type="pres">
      <dgm:prSet presAssocID="{4C016EA2-8C77-4E11-88C1-5835BBF1B229}" presName="parentLin" presStyleCnt="0"/>
      <dgm:spPr/>
    </dgm:pt>
    <dgm:pt modelId="{4A6F7C6A-6E1E-0247-BE5C-0FB5B1B47B54}" type="pres">
      <dgm:prSet presAssocID="{4C016EA2-8C77-4E11-88C1-5835BBF1B229}" presName="parentLeftMargin" presStyleLbl="node1" presStyleIdx="1" presStyleCnt="5"/>
      <dgm:spPr/>
    </dgm:pt>
    <dgm:pt modelId="{FD810006-94D2-4B46-8839-922624F6DBB0}" type="pres">
      <dgm:prSet presAssocID="{4C016EA2-8C77-4E11-88C1-5835BBF1B229}" presName="parentText" presStyleLbl="node1" presStyleIdx="2" presStyleCnt="5">
        <dgm:presLayoutVars>
          <dgm:chMax val="0"/>
          <dgm:bulletEnabled val="1"/>
        </dgm:presLayoutVars>
      </dgm:prSet>
      <dgm:spPr/>
    </dgm:pt>
    <dgm:pt modelId="{ABAC6A3F-EC13-394C-A83A-8F66FD34ACEF}" type="pres">
      <dgm:prSet presAssocID="{4C016EA2-8C77-4E11-88C1-5835BBF1B229}" presName="negativeSpace" presStyleCnt="0"/>
      <dgm:spPr/>
    </dgm:pt>
    <dgm:pt modelId="{BF3BBE88-F954-BD48-99B4-B82F4D747B85}" type="pres">
      <dgm:prSet presAssocID="{4C016EA2-8C77-4E11-88C1-5835BBF1B229}" presName="childText" presStyleLbl="conFgAcc1" presStyleIdx="2" presStyleCnt="5">
        <dgm:presLayoutVars>
          <dgm:bulletEnabled val="1"/>
        </dgm:presLayoutVars>
      </dgm:prSet>
      <dgm:spPr/>
    </dgm:pt>
    <dgm:pt modelId="{C45D2EA3-E9FE-8A46-B42B-4AB26A65A9A8}" type="pres">
      <dgm:prSet presAssocID="{C59E1DC4-903E-4F7C-877E-8730275046C5}" presName="spaceBetweenRectangles" presStyleCnt="0"/>
      <dgm:spPr/>
    </dgm:pt>
    <dgm:pt modelId="{52712484-04EA-CC42-9FB9-DCFFAF190E8E}" type="pres">
      <dgm:prSet presAssocID="{EBC66076-9265-451F-812F-DF48C1B851BA}" presName="parentLin" presStyleCnt="0"/>
      <dgm:spPr/>
    </dgm:pt>
    <dgm:pt modelId="{BF51F187-A8A8-BA41-80E4-9E960F4908DA}" type="pres">
      <dgm:prSet presAssocID="{EBC66076-9265-451F-812F-DF48C1B851BA}" presName="parentLeftMargin" presStyleLbl="node1" presStyleIdx="2" presStyleCnt="5"/>
      <dgm:spPr/>
    </dgm:pt>
    <dgm:pt modelId="{BCEF1428-A03B-474B-A5C0-A7E22129944F}" type="pres">
      <dgm:prSet presAssocID="{EBC66076-9265-451F-812F-DF48C1B851BA}" presName="parentText" presStyleLbl="node1" presStyleIdx="3" presStyleCnt="5">
        <dgm:presLayoutVars>
          <dgm:chMax val="0"/>
          <dgm:bulletEnabled val="1"/>
        </dgm:presLayoutVars>
      </dgm:prSet>
      <dgm:spPr/>
    </dgm:pt>
    <dgm:pt modelId="{B8DBDE3F-2CE4-2845-BA5A-19E3925CFCC2}" type="pres">
      <dgm:prSet presAssocID="{EBC66076-9265-451F-812F-DF48C1B851BA}" presName="negativeSpace" presStyleCnt="0"/>
      <dgm:spPr/>
    </dgm:pt>
    <dgm:pt modelId="{EE51AEFE-81CF-0843-A8D1-8FBA89C86F83}" type="pres">
      <dgm:prSet presAssocID="{EBC66076-9265-451F-812F-DF48C1B851BA}" presName="childText" presStyleLbl="conFgAcc1" presStyleIdx="3" presStyleCnt="5">
        <dgm:presLayoutVars>
          <dgm:bulletEnabled val="1"/>
        </dgm:presLayoutVars>
      </dgm:prSet>
      <dgm:spPr/>
    </dgm:pt>
    <dgm:pt modelId="{910824AB-0FD2-4943-927A-12E66FDA0D59}" type="pres">
      <dgm:prSet presAssocID="{55100FD2-514D-48B9-A692-23C905D9E53A}" presName="spaceBetweenRectangles" presStyleCnt="0"/>
      <dgm:spPr/>
    </dgm:pt>
    <dgm:pt modelId="{4B92D3DB-05A2-1749-8B52-650AF4CB6372}" type="pres">
      <dgm:prSet presAssocID="{AC08D28D-4C91-450A-8DC3-2FDB0474EEFD}" presName="parentLin" presStyleCnt="0"/>
      <dgm:spPr/>
    </dgm:pt>
    <dgm:pt modelId="{CD0F038F-8D18-694B-BACC-21617147F129}" type="pres">
      <dgm:prSet presAssocID="{AC08D28D-4C91-450A-8DC3-2FDB0474EEFD}" presName="parentLeftMargin" presStyleLbl="node1" presStyleIdx="3" presStyleCnt="5"/>
      <dgm:spPr/>
    </dgm:pt>
    <dgm:pt modelId="{F7FD598F-3778-BF4F-A92D-66CD6117C980}" type="pres">
      <dgm:prSet presAssocID="{AC08D28D-4C91-450A-8DC3-2FDB0474EEFD}" presName="parentText" presStyleLbl="node1" presStyleIdx="4" presStyleCnt="5">
        <dgm:presLayoutVars>
          <dgm:chMax val="0"/>
          <dgm:bulletEnabled val="1"/>
        </dgm:presLayoutVars>
      </dgm:prSet>
      <dgm:spPr/>
    </dgm:pt>
    <dgm:pt modelId="{A3B8E2E1-D989-3648-9177-C4FCA58CE5D8}" type="pres">
      <dgm:prSet presAssocID="{AC08D28D-4C91-450A-8DC3-2FDB0474EEFD}" presName="negativeSpace" presStyleCnt="0"/>
      <dgm:spPr/>
    </dgm:pt>
    <dgm:pt modelId="{ED2ACC32-3660-4A4A-B961-7B24300001E4}" type="pres">
      <dgm:prSet presAssocID="{AC08D28D-4C91-450A-8DC3-2FDB0474EEFD}" presName="childText" presStyleLbl="conFgAcc1" presStyleIdx="4" presStyleCnt="5">
        <dgm:presLayoutVars>
          <dgm:bulletEnabled val="1"/>
        </dgm:presLayoutVars>
      </dgm:prSet>
      <dgm:spPr/>
    </dgm:pt>
  </dgm:ptLst>
  <dgm:cxnLst>
    <dgm:cxn modelId="{7E06320A-C083-D047-81E9-45B1CC785920}" type="presOf" srcId="{AC08D28D-4C91-450A-8DC3-2FDB0474EEFD}" destId="{F7FD598F-3778-BF4F-A92D-66CD6117C980}" srcOrd="1" destOrd="0" presId="urn:microsoft.com/office/officeart/2005/8/layout/list1"/>
    <dgm:cxn modelId="{1FC8FB0C-24CB-4A8F-A9C2-5BB18EB77F54}" srcId="{2419F84C-FC23-4AFB-8E80-7F392DDAA3BD}" destId="{F3B0F42E-462F-44D7-9787-5332EECA82A9}" srcOrd="0" destOrd="0" parTransId="{1FA591AA-6B36-475C-9B94-637025B5BB1B}" sibTransId="{D9CE379B-A419-41C1-92EB-CAE03AC57BAE}"/>
    <dgm:cxn modelId="{D9E66B10-2F75-6748-9C5A-AC233DB2C0D1}" type="presOf" srcId="{7C8DE3ED-FC59-4949-A2C5-641F8ED11750}" destId="{ED2ACC32-3660-4A4A-B961-7B24300001E4}" srcOrd="0" destOrd="0" presId="urn:microsoft.com/office/officeart/2005/8/layout/list1"/>
    <dgm:cxn modelId="{4235581B-ED9C-B246-9CF5-03592B1B140E}" type="presOf" srcId="{AC08D28D-4C91-450A-8DC3-2FDB0474EEFD}" destId="{CD0F038F-8D18-694B-BACC-21617147F129}" srcOrd="0" destOrd="0" presId="urn:microsoft.com/office/officeart/2005/8/layout/list1"/>
    <dgm:cxn modelId="{C72B2F27-E209-D846-BE39-96C67F76AA64}" type="presOf" srcId="{4C016EA2-8C77-4E11-88C1-5835BBF1B229}" destId="{FD810006-94D2-4B46-8839-922624F6DBB0}" srcOrd="1" destOrd="0" presId="urn:microsoft.com/office/officeart/2005/8/layout/list1"/>
    <dgm:cxn modelId="{8F061840-4C55-4E53-897E-66B2C17D4AFC}" srcId="{85CCA08E-786E-4B4F-83ED-0040B8B7C4E1}" destId="{EBC66076-9265-451F-812F-DF48C1B851BA}" srcOrd="3" destOrd="0" parTransId="{65D7BADE-17AC-4D59-BC45-2B8EDA4AEB0E}" sibTransId="{55100FD2-514D-48B9-A692-23C905D9E53A}"/>
    <dgm:cxn modelId="{8BC3F541-0FAD-4941-9424-3C838607546C}" type="presOf" srcId="{2419F84C-FC23-4AFB-8E80-7F392DDAA3BD}" destId="{D806C048-7BC6-8C41-B847-63A5C1F0D858}" srcOrd="1" destOrd="0" presId="urn:microsoft.com/office/officeart/2005/8/layout/list1"/>
    <dgm:cxn modelId="{A3859145-54FD-4624-B3E4-2855C5B3FE07}" srcId="{4C016EA2-8C77-4E11-88C1-5835BBF1B229}" destId="{49FAA5CA-E268-44D7-A7F4-FF461D20F311}" srcOrd="0" destOrd="0" parTransId="{16E74A41-69D0-465B-919A-EAB25227955C}" sibTransId="{F000B7E1-8800-4368-87DE-D40747BF31BF}"/>
    <dgm:cxn modelId="{923EDC54-62D8-0943-8BD9-DF965A2A0C23}" type="presOf" srcId="{6347DABA-EDCC-4D06-BE04-8EDA92C8E173}" destId="{67547864-6483-2E47-B9A9-E1C2A9DF2A69}" srcOrd="1" destOrd="0" presId="urn:microsoft.com/office/officeart/2005/8/layout/list1"/>
    <dgm:cxn modelId="{6615D264-5157-844C-B198-9BF3A140552A}" type="presOf" srcId="{49FAA5CA-E268-44D7-A7F4-FF461D20F311}" destId="{BF3BBE88-F954-BD48-99B4-B82F4D747B85}" srcOrd="0" destOrd="0" presId="urn:microsoft.com/office/officeart/2005/8/layout/list1"/>
    <dgm:cxn modelId="{9FABFE7D-E053-B84E-A1E4-0EACA709F553}" type="presOf" srcId="{4C016EA2-8C77-4E11-88C1-5835BBF1B229}" destId="{4A6F7C6A-6E1E-0247-BE5C-0FB5B1B47B54}" srcOrd="0" destOrd="0" presId="urn:microsoft.com/office/officeart/2005/8/layout/list1"/>
    <dgm:cxn modelId="{4F087184-28DF-9343-A110-BB2E361C1024}" type="presOf" srcId="{EBC66076-9265-451F-812F-DF48C1B851BA}" destId="{BCEF1428-A03B-474B-A5C0-A7E22129944F}" srcOrd="1" destOrd="0" presId="urn:microsoft.com/office/officeart/2005/8/layout/list1"/>
    <dgm:cxn modelId="{98E5618C-1136-D24A-9530-E21D73B6CDF6}" type="presOf" srcId="{EBC66076-9265-451F-812F-DF48C1B851BA}" destId="{BF51F187-A8A8-BA41-80E4-9E960F4908DA}" srcOrd="0" destOrd="0" presId="urn:microsoft.com/office/officeart/2005/8/layout/list1"/>
    <dgm:cxn modelId="{30EFAB92-77D2-CB42-9879-3AC50E6BCA72}" type="presOf" srcId="{6347DABA-EDCC-4D06-BE04-8EDA92C8E173}" destId="{0BE686CB-8B39-854E-9BAC-898F07F66967}" srcOrd="0" destOrd="0" presId="urn:microsoft.com/office/officeart/2005/8/layout/list1"/>
    <dgm:cxn modelId="{BF94119C-EA98-43E1-97BE-192D9B2EBD7D}" srcId="{85CCA08E-786E-4B4F-83ED-0040B8B7C4E1}" destId="{2419F84C-FC23-4AFB-8E80-7F392DDAA3BD}" srcOrd="1" destOrd="0" parTransId="{C02FD4CC-1E00-412F-ACF5-077E7EE6F59E}" sibTransId="{22DADC8A-7638-46F7-A9D3-3B37518225D5}"/>
    <dgm:cxn modelId="{A76F57A3-5EEF-C64C-AAEC-49D43B561D40}" type="presOf" srcId="{120D13D6-E67C-4E58-ACF3-9FA5B6F3B3F6}" destId="{EE51AEFE-81CF-0843-A8D1-8FBA89C86F83}" srcOrd="0" destOrd="0" presId="urn:microsoft.com/office/officeart/2005/8/layout/list1"/>
    <dgm:cxn modelId="{745E8BA5-5893-4E13-947B-B7E853BC8010}" srcId="{85CCA08E-786E-4B4F-83ED-0040B8B7C4E1}" destId="{4C016EA2-8C77-4E11-88C1-5835BBF1B229}" srcOrd="2" destOrd="0" parTransId="{F10E253B-94B5-41A2-B29A-DB8254F3AFFD}" sibTransId="{C59E1DC4-903E-4F7C-877E-8730275046C5}"/>
    <dgm:cxn modelId="{71C21DB1-D1F6-4191-907C-7F73C23B49DD}" srcId="{85CCA08E-786E-4B4F-83ED-0040B8B7C4E1}" destId="{AC08D28D-4C91-450A-8DC3-2FDB0474EEFD}" srcOrd="4" destOrd="0" parTransId="{36D5D3A5-8900-4E98-ADD8-BA70C1D7EA90}" sibTransId="{BD5940CF-EA75-44EF-AB6F-0FB0AD6F69C8}"/>
    <dgm:cxn modelId="{EB666FB5-A456-4152-BB76-4EEC91FBA664}" srcId="{EBC66076-9265-451F-812F-DF48C1B851BA}" destId="{120D13D6-E67C-4E58-ACF3-9FA5B6F3B3F6}" srcOrd="0" destOrd="0" parTransId="{70A0752E-0D50-4E84-9728-290D43DB55EE}" sibTransId="{44627E57-E539-4C45-958B-2E5412B1C584}"/>
    <dgm:cxn modelId="{777496BA-FAF7-1340-A6E7-3689E10639E7}" type="presOf" srcId="{85CCA08E-786E-4B4F-83ED-0040B8B7C4E1}" destId="{07C8AC79-04FD-9A41-B467-BB8F9EAABC48}" srcOrd="0" destOrd="0" presId="urn:microsoft.com/office/officeart/2005/8/layout/list1"/>
    <dgm:cxn modelId="{3DF5DFBE-ACEC-3945-BFC5-A39A4A9A1472}" type="presOf" srcId="{F3B0F42E-462F-44D7-9787-5332EECA82A9}" destId="{8F24232D-7535-9D4A-AA33-70BC6945C328}" srcOrd="0" destOrd="0" presId="urn:microsoft.com/office/officeart/2005/8/layout/list1"/>
    <dgm:cxn modelId="{4234E2C6-4723-1A48-9B9E-08F0CB6F0876}" type="presOf" srcId="{B2F67553-E811-418D-9314-9ADAB05E2CF1}" destId="{D0433FBA-2613-B44B-917B-ED1A20E8E379}" srcOrd="0" destOrd="0" presId="urn:microsoft.com/office/officeart/2005/8/layout/list1"/>
    <dgm:cxn modelId="{E7771FCD-8A0B-4130-9F63-04E4066217EE}" srcId="{85CCA08E-786E-4B4F-83ED-0040B8B7C4E1}" destId="{6347DABA-EDCC-4D06-BE04-8EDA92C8E173}" srcOrd="0" destOrd="0" parTransId="{FE296AA0-8251-4545-BBD0-5C55D1B7D9C4}" sibTransId="{94C0479D-4DAB-41A3-8F97-ED051DCD1971}"/>
    <dgm:cxn modelId="{EA625AE5-2416-4D54-BCB6-B96300F7BFBC}" srcId="{6347DABA-EDCC-4D06-BE04-8EDA92C8E173}" destId="{B2F67553-E811-418D-9314-9ADAB05E2CF1}" srcOrd="0" destOrd="0" parTransId="{9E0BB583-DB9C-4F6E-9FE6-B575FDF989A3}" sibTransId="{1FE1FF0E-F049-4202-8559-C223D80DCB7D}"/>
    <dgm:cxn modelId="{17394EF6-DB65-4D56-8781-490F800C9F82}" srcId="{AC08D28D-4C91-450A-8DC3-2FDB0474EEFD}" destId="{7C8DE3ED-FC59-4949-A2C5-641F8ED11750}" srcOrd="0" destOrd="0" parTransId="{3EE55B8E-6F8F-4635-8F61-C3ECFBD3C4C1}" sibTransId="{B4A3CC3D-FCA7-4E88-AECA-A20DF5359363}"/>
    <dgm:cxn modelId="{D4E6CAF6-EC8B-A744-B794-2742E6ECCEF4}" type="presOf" srcId="{2419F84C-FC23-4AFB-8E80-7F392DDAA3BD}" destId="{C8156D3A-2E2C-4E41-BD1D-92A377E4E024}" srcOrd="0" destOrd="0" presId="urn:microsoft.com/office/officeart/2005/8/layout/list1"/>
    <dgm:cxn modelId="{A3F731E3-0107-5D45-9D1A-B15971AA0448}" type="presParOf" srcId="{07C8AC79-04FD-9A41-B467-BB8F9EAABC48}" destId="{DD95F467-35BC-2243-B594-300154C33521}" srcOrd="0" destOrd="0" presId="urn:microsoft.com/office/officeart/2005/8/layout/list1"/>
    <dgm:cxn modelId="{E755C159-7566-D641-91A5-393FAA01D47E}" type="presParOf" srcId="{DD95F467-35BC-2243-B594-300154C33521}" destId="{0BE686CB-8B39-854E-9BAC-898F07F66967}" srcOrd="0" destOrd="0" presId="urn:microsoft.com/office/officeart/2005/8/layout/list1"/>
    <dgm:cxn modelId="{B82108D8-FEEC-1146-AD77-9574652C8BCA}" type="presParOf" srcId="{DD95F467-35BC-2243-B594-300154C33521}" destId="{67547864-6483-2E47-B9A9-E1C2A9DF2A69}" srcOrd="1" destOrd="0" presId="urn:microsoft.com/office/officeart/2005/8/layout/list1"/>
    <dgm:cxn modelId="{22287596-0018-9D40-80D7-3736DA9E2132}" type="presParOf" srcId="{07C8AC79-04FD-9A41-B467-BB8F9EAABC48}" destId="{498DE66B-D1D2-6D4F-94A2-A9793EA82221}" srcOrd="1" destOrd="0" presId="urn:microsoft.com/office/officeart/2005/8/layout/list1"/>
    <dgm:cxn modelId="{FB8A585D-3416-304E-9ED7-4777B87946B1}" type="presParOf" srcId="{07C8AC79-04FD-9A41-B467-BB8F9EAABC48}" destId="{D0433FBA-2613-B44B-917B-ED1A20E8E379}" srcOrd="2" destOrd="0" presId="urn:microsoft.com/office/officeart/2005/8/layout/list1"/>
    <dgm:cxn modelId="{0EB3AF1C-A4A2-4B43-A1CF-D126B10047D4}" type="presParOf" srcId="{07C8AC79-04FD-9A41-B467-BB8F9EAABC48}" destId="{40DC4400-23D3-544D-B543-8804108BAF7A}" srcOrd="3" destOrd="0" presId="urn:microsoft.com/office/officeart/2005/8/layout/list1"/>
    <dgm:cxn modelId="{04F5261E-B919-9746-9757-E8B3DEF8AB7E}" type="presParOf" srcId="{07C8AC79-04FD-9A41-B467-BB8F9EAABC48}" destId="{48A68DF2-0700-434B-A6FA-FB0D9F08B4C6}" srcOrd="4" destOrd="0" presId="urn:microsoft.com/office/officeart/2005/8/layout/list1"/>
    <dgm:cxn modelId="{5C6B3DF6-ABC7-BB46-A210-4C152E48A6F2}" type="presParOf" srcId="{48A68DF2-0700-434B-A6FA-FB0D9F08B4C6}" destId="{C8156D3A-2E2C-4E41-BD1D-92A377E4E024}" srcOrd="0" destOrd="0" presId="urn:microsoft.com/office/officeart/2005/8/layout/list1"/>
    <dgm:cxn modelId="{BC4ABFC3-7AB2-5F4F-A144-0EA2FCE51936}" type="presParOf" srcId="{48A68DF2-0700-434B-A6FA-FB0D9F08B4C6}" destId="{D806C048-7BC6-8C41-B847-63A5C1F0D858}" srcOrd="1" destOrd="0" presId="urn:microsoft.com/office/officeart/2005/8/layout/list1"/>
    <dgm:cxn modelId="{DE477DDF-85DE-FA4F-B084-BBA83EF76977}" type="presParOf" srcId="{07C8AC79-04FD-9A41-B467-BB8F9EAABC48}" destId="{7923BB80-7127-3148-97A0-16145B7444AF}" srcOrd="5" destOrd="0" presId="urn:microsoft.com/office/officeart/2005/8/layout/list1"/>
    <dgm:cxn modelId="{1401D848-4608-AC43-A4DC-8EB27042EEB8}" type="presParOf" srcId="{07C8AC79-04FD-9A41-B467-BB8F9EAABC48}" destId="{8F24232D-7535-9D4A-AA33-70BC6945C328}" srcOrd="6" destOrd="0" presId="urn:microsoft.com/office/officeart/2005/8/layout/list1"/>
    <dgm:cxn modelId="{02DAF1BF-7A9D-E94A-91BC-0CF2CC0B7A66}" type="presParOf" srcId="{07C8AC79-04FD-9A41-B467-BB8F9EAABC48}" destId="{5CC7A204-648F-284D-B97C-F96153BA85A7}" srcOrd="7" destOrd="0" presId="urn:microsoft.com/office/officeart/2005/8/layout/list1"/>
    <dgm:cxn modelId="{D5F37E43-88AC-0A4D-ABEA-BE7638AC0227}" type="presParOf" srcId="{07C8AC79-04FD-9A41-B467-BB8F9EAABC48}" destId="{06D59B54-0C82-A443-A813-345BE89A5863}" srcOrd="8" destOrd="0" presId="urn:microsoft.com/office/officeart/2005/8/layout/list1"/>
    <dgm:cxn modelId="{A335B015-0204-E84C-8B43-0FF45BDC05B0}" type="presParOf" srcId="{06D59B54-0C82-A443-A813-345BE89A5863}" destId="{4A6F7C6A-6E1E-0247-BE5C-0FB5B1B47B54}" srcOrd="0" destOrd="0" presId="urn:microsoft.com/office/officeart/2005/8/layout/list1"/>
    <dgm:cxn modelId="{14748072-82F9-3340-92D4-1FA413668C4F}" type="presParOf" srcId="{06D59B54-0C82-A443-A813-345BE89A5863}" destId="{FD810006-94D2-4B46-8839-922624F6DBB0}" srcOrd="1" destOrd="0" presId="urn:microsoft.com/office/officeart/2005/8/layout/list1"/>
    <dgm:cxn modelId="{C1430084-AE43-8146-BAA0-05AC83327921}" type="presParOf" srcId="{07C8AC79-04FD-9A41-B467-BB8F9EAABC48}" destId="{ABAC6A3F-EC13-394C-A83A-8F66FD34ACEF}" srcOrd="9" destOrd="0" presId="urn:microsoft.com/office/officeart/2005/8/layout/list1"/>
    <dgm:cxn modelId="{101E360C-E961-F942-B025-53EE9383789A}" type="presParOf" srcId="{07C8AC79-04FD-9A41-B467-BB8F9EAABC48}" destId="{BF3BBE88-F954-BD48-99B4-B82F4D747B85}" srcOrd="10" destOrd="0" presId="urn:microsoft.com/office/officeart/2005/8/layout/list1"/>
    <dgm:cxn modelId="{16E5D07F-27FF-A047-AB7D-483A4F6B2906}" type="presParOf" srcId="{07C8AC79-04FD-9A41-B467-BB8F9EAABC48}" destId="{C45D2EA3-E9FE-8A46-B42B-4AB26A65A9A8}" srcOrd="11" destOrd="0" presId="urn:microsoft.com/office/officeart/2005/8/layout/list1"/>
    <dgm:cxn modelId="{7CB279F6-F21A-6348-96F1-A954AF2222C3}" type="presParOf" srcId="{07C8AC79-04FD-9A41-B467-BB8F9EAABC48}" destId="{52712484-04EA-CC42-9FB9-DCFFAF190E8E}" srcOrd="12" destOrd="0" presId="urn:microsoft.com/office/officeart/2005/8/layout/list1"/>
    <dgm:cxn modelId="{DB22F96B-37BA-654C-995D-7ADDD8D763B0}" type="presParOf" srcId="{52712484-04EA-CC42-9FB9-DCFFAF190E8E}" destId="{BF51F187-A8A8-BA41-80E4-9E960F4908DA}" srcOrd="0" destOrd="0" presId="urn:microsoft.com/office/officeart/2005/8/layout/list1"/>
    <dgm:cxn modelId="{D0FABD0F-5080-F24D-A817-FB2644D43130}" type="presParOf" srcId="{52712484-04EA-CC42-9FB9-DCFFAF190E8E}" destId="{BCEF1428-A03B-474B-A5C0-A7E22129944F}" srcOrd="1" destOrd="0" presId="urn:microsoft.com/office/officeart/2005/8/layout/list1"/>
    <dgm:cxn modelId="{DB5A3B8F-B6A1-CB40-99DC-9C526B85C015}" type="presParOf" srcId="{07C8AC79-04FD-9A41-B467-BB8F9EAABC48}" destId="{B8DBDE3F-2CE4-2845-BA5A-19E3925CFCC2}" srcOrd="13" destOrd="0" presId="urn:microsoft.com/office/officeart/2005/8/layout/list1"/>
    <dgm:cxn modelId="{E7237FB7-E92E-D740-B258-85EB9CABE76E}" type="presParOf" srcId="{07C8AC79-04FD-9A41-B467-BB8F9EAABC48}" destId="{EE51AEFE-81CF-0843-A8D1-8FBA89C86F83}" srcOrd="14" destOrd="0" presId="urn:microsoft.com/office/officeart/2005/8/layout/list1"/>
    <dgm:cxn modelId="{501E61A7-2BF8-154A-8BA8-9656C2D8FDD9}" type="presParOf" srcId="{07C8AC79-04FD-9A41-B467-BB8F9EAABC48}" destId="{910824AB-0FD2-4943-927A-12E66FDA0D59}" srcOrd="15" destOrd="0" presId="urn:microsoft.com/office/officeart/2005/8/layout/list1"/>
    <dgm:cxn modelId="{EE4D5B76-EA99-D24E-8A07-B3CBA2C78676}" type="presParOf" srcId="{07C8AC79-04FD-9A41-B467-BB8F9EAABC48}" destId="{4B92D3DB-05A2-1749-8B52-650AF4CB6372}" srcOrd="16" destOrd="0" presId="urn:microsoft.com/office/officeart/2005/8/layout/list1"/>
    <dgm:cxn modelId="{5C53963B-0D2D-8840-B25E-76B1B76ACA4F}" type="presParOf" srcId="{4B92D3DB-05A2-1749-8B52-650AF4CB6372}" destId="{CD0F038F-8D18-694B-BACC-21617147F129}" srcOrd="0" destOrd="0" presId="urn:microsoft.com/office/officeart/2005/8/layout/list1"/>
    <dgm:cxn modelId="{78919721-ADB3-7C4F-82BD-8CD49BA2B4B0}" type="presParOf" srcId="{4B92D3DB-05A2-1749-8B52-650AF4CB6372}" destId="{F7FD598F-3778-BF4F-A92D-66CD6117C980}" srcOrd="1" destOrd="0" presId="urn:microsoft.com/office/officeart/2005/8/layout/list1"/>
    <dgm:cxn modelId="{9C6AB4D8-1BAA-9544-84E4-7BEBB6DD77AF}" type="presParOf" srcId="{07C8AC79-04FD-9A41-B467-BB8F9EAABC48}" destId="{A3B8E2E1-D989-3648-9177-C4FCA58CE5D8}" srcOrd="17" destOrd="0" presId="urn:microsoft.com/office/officeart/2005/8/layout/list1"/>
    <dgm:cxn modelId="{1DE2B5E2-3E75-8A4C-98A0-3A50E807CB0C}" type="presParOf" srcId="{07C8AC79-04FD-9A41-B467-BB8F9EAABC48}" destId="{ED2ACC32-3660-4A4A-B961-7B24300001E4}"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381088-A5C8-4769-957D-6420C55D9D77}"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602AF145-A1EA-4EB3-983D-093C1A12C035}">
      <dgm:prSet/>
      <dgm:spPr/>
      <dgm:t>
        <a:bodyPr/>
        <a:lstStyle/>
        <a:p>
          <a:r>
            <a:rPr lang="en-US"/>
            <a:t>Host</a:t>
          </a:r>
        </a:p>
      </dgm:t>
    </dgm:pt>
    <dgm:pt modelId="{C0402001-BDB8-435D-9430-2C147E9CBA64}" type="parTrans" cxnId="{4FC66851-93C2-470A-8531-77B8B57AE653}">
      <dgm:prSet/>
      <dgm:spPr/>
      <dgm:t>
        <a:bodyPr/>
        <a:lstStyle/>
        <a:p>
          <a:endParaRPr lang="en-US"/>
        </a:p>
      </dgm:t>
    </dgm:pt>
    <dgm:pt modelId="{59F5795E-6758-48D1-ACD9-A8742824F02B}" type="sibTrans" cxnId="{4FC66851-93C2-470A-8531-77B8B57AE653}">
      <dgm:prSet/>
      <dgm:spPr/>
      <dgm:t>
        <a:bodyPr/>
        <a:lstStyle/>
        <a:p>
          <a:endParaRPr lang="en-US"/>
        </a:p>
      </dgm:t>
    </dgm:pt>
    <dgm:pt modelId="{B7851098-1494-4A38-AC08-DD599020895B}">
      <dgm:prSet/>
      <dgm:spPr/>
      <dgm:t>
        <a:bodyPr/>
        <a:lstStyle/>
        <a:p>
          <a:r>
            <a:rPr lang="en-US"/>
            <a:t>A device connected to a network that consumes information</a:t>
          </a:r>
        </a:p>
      </dgm:t>
    </dgm:pt>
    <dgm:pt modelId="{78DC05CB-A8D5-4936-AF13-E3F5875C4F33}" type="parTrans" cxnId="{51FE7055-A348-4A57-895B-3A935D7A38E6}">
      <dgm:prSet/>
      <dgm:spPr/>
      <dgm:t>
        <a:bodyPr/>
        <a:lstStyle/>
        <a:p>
          <a:endParaRPr lang="en-US"/>
        </a:p>
      </dgm:t>
    </dgm:pt>
    <dgm:pt modelId="{FF33682D-F2E8-49EE-8842-79E9FE836F2C}" type="sibTrans" cxnId="{51FE7055-A348-4A57-895B-3A935D7A38E6}">
      <dgm:prSet/>
      <dgm:spPr/>
      <dgm:t>
        <a:bodyPr/>
        <a:lstStyle/>
        <a:p>
          <a:endParaRPr lang="en-US"/>
        </a:p>
      </dgm:t>
    </dgm:pt>
    <dgm:pt modelId="{9CA9550B-7ACF-41D2-B5DE-59C491E253E2}">
      <dgm:prSet/>
      <dgm:spPr/>
      <dgm:t>
        <a:bodyPr/>
        <a:lstStyle/>
        <a:p>
          <a:r>
            <a:rPr lang="en-US"/>
            <a:t>Server</a:t>
          </a:r>
        </a:p>
      </dgm:t>
    </dgm:pt>
    <dgm:pt modelId="{B39EA3CE-0DDB-4A06-968A-CC77B963B951}" type="parTrans" cxnId="{1FEDDF0E-A657-4EE3-A20D-79EE70602582}">
      <dgm:prSet/>
      <dgm:spPr/>
      <dgm:t>
        <a:bodyPr/>
        <a:lstStyle/>
        <a:p>
          <a:endParaRPr lang="en-US"/>
        </a:p>
      </dgm:t>
    </dgm:pt>
    <dgm:pt modelId="{9325D51D-A552-4C12-9C4F-0639125A1AB7}" type="sibTrans" cxnId="{1FEDDF0E-A657-4EE3-A20D-79EE70602582}">
      <dgm:prSet/>
      <dgm:spPr/>
      <dgm:t>
        <a:bodyPr/>
        <a:lstStyle/>
        <a:p>
          <a:endParaRPr lang="en-US"/>
        </a:p>
      </dgm:t>
    </dgm:pt>
    <dgm:pt modelId="{016F8E77-E523-44FB-A068-FEB5521A332C}">
      <dgm:prSet/>
      <dgm:spPr/>
      <dgm:t>
        <a:bodyPr/>
        <a:lstStyle/>
        <a:p>
          <a:r>
            <a:rPr lang="en-US"/>
            <a:t>A device connected to a network that provides information (gross oversimplification)</a:t>
          </a:r>
        </a:p>
      </dgm:t>
    </dgm:pt>
    <dgm:pt modelId="{B13BE665-85ED-4285-B3E6-C015E7B9CA49}" type="parTrans" cxnId="{32D16341-B6A2-4544-8D6C-4EF2F4F458E9}">
      <dgm:prSet/>
      <dgm:spPr/>
      <dgm:t>
        <a:bodyPr/>
        <a:lstStyle/>
        <a:p>
          <a:endParaRPr lang="en-US"/>
        </a:p>
      </dgm:t>
    </dgm:pt>
    <dgm:pt modelId="{A8FBEF39-AB49-43CD-B93C-B55D778AA96D}" type="sibTrans" cxnId="{32D16341-B6A2-4544-8D6C-4EF2F4F458E9}">
      <dgm:prSet/>
      <dgm:spPr/>
      <dgm:t>
        <a:bodyPr/>
        <a:lstStyle/>
        <a:p>
          <a:endParaRPr lang="en-US"/>
        </a:p>
      </dgm:t>
    </dgm:pt>
    <dgm:pt modelId="{62766E82-8244-46C6-8856-EB150AD27669}">
      <dgm:prSet/>
      <dgm:spPr/>
      <dgm:t>
        <a:bodyPr/>
        <a:lstStyle/>
        <a:p>
          <a:r>
            <a:rPr lang="en-US"/>
            <a:t>Node</a:t>
          </a:r>
        </a:p>
      </dgm:t>
    </dgm:pt>
    <dgm:pt modelId="{740CBCF1-B38C-4CB7-AE51-E574E4560C8B}" type="parTrans" cxnId="{3684676A-0926-4F02-9749-0A35D1110956}">
      <dgm:prSet/>
      <dgm:spPr/>
      <dgm:t>
        <a:bodyPr/>
        <a:lstStyle/>
        <a:p>
          <a:endParaRPr lang="en-US"/>
        </a:p>
      </dgm:t>
    </dgm:pt>
    <dgm:pt modelId="{F09F655B-C51F-49DA-8FD5-52238BABBB64}" type="sibTrans" cxnId="{3684676A-0926-4F02-9749-0A35D1110956}">
      <dgm:prSet/>
      <dgm:spPr/>
      <dgm:t>
        <a:bodyPr/>
        <a:lstStyle/>
        <a:p>
          <a:endParaRPr lang="en-US"/>
        </a:p>
      </dgm:t>
    </dgm:pt>
    <dgm:pt modelId="{7018D9C1-FE16-4B63-B51F-FF6CC62FEC43}">
      <dgm:prSet/>
      <dgm:spPr/>
      <dgm:t>
        <a:bodyPr/>
        <a:lstStyle/>
        <a:p>
          <a:r>
            <a:rPr lang="en-US"/>
            <a:t>Any device connected to a network</a:t>
          </a:r>
        </a:p>
      </dgm:t>
    </dgm:pt>
    <dgm:pt modelId="{3EA126BC-1120-429A-8712-1D31219A758B}" type="parTrans" cxnId="{85EAFE72-539F-4A72-8ECD-27F73E53B903}">
      <dgm:prSet/>
      <dgm:spPr/>
      <dgm:t>
        <a:bodyPr/>
        <a:lstStyle/>
        <a:p>
          <a:endParaRPr lang="en-US"/>
        </a:p>
      </dgm:t>
    </dgm:pt>
    <dgm:pt modelId="{1608AF85-6802-46DA-8967-E8184313B82D}" type="sibTrans" cxnId="{85EAFE72-539F-4A72-8ECD-27F73E53B903}">
      <dgm:prSet/>
      <dgm:spPr/>
      <dgm:t>
        <a:bodyPr/>
        <a:lstStyle/>
        <a:p>
          <a:endParaRPr lang="en-US"/>
        </a:p>
      </dgm:t>
    </dgm:pt>
    <dgm:pt modelId="{725E7F45-3382-4F16-ADD3-8F8E17A2F169}">
      <dgm:prSet/>
      <dgm:spPr/>
      <dgm:t>
        <a:bodyPr/>
        <a:lstStyle/>
        <a:p>
          <a:r>
            <a:rPr lang="en-US"/>
            <a:t>Topology</a:t>
          </a:r>
        </a:p>
      </dgm:t>
    </dgm:pt>
    <dgm:pt modelId="{16E94E4E-6ADE-46E3-93F8-FA7AA540084D}" type="parTrans" cxnId="{89BDC0E5-2EBF-4553-B23D-B45AC52ED6F4}">
      <dgm:prSet/>
      <dgm:spPr/>
      <dgm:t>
        <a:bodyPr/>
        <a:lstStyle/>
        <a:p>
          <a:endParaRPr lang="en-US"/>
        </a:p>
      </dgm:t>
    </dgm:pt>
    <dgm:pt modelId="{D4B0B4CC-381F-4B99-AD15-1A33FEE99B4C}" type="sibTrans" cxnId="{89BDC0E5-2EBF-4553-B23D-B45AC52ED6F4}">
      <dgm:prSet/>
      <dgm:spPr/>
      <dgm:t>
        <a:bodyPr/>
        <a:lstStyle/>
        <a:p>
          <a:endParaRPr lang="en-US"/>
        </a:p>
      </dgm:t>
    </dgm:pt>
    <dgm:pt modelId="{AC570E5C-6C22-4C42-8876-73469F7B6BCA}">
      <dgm:prSet/>
      <dgm:spPr/>
      <dgm:t>
        <a:bodyPr/>
        <a:lstStyle/>
        <a:p>
          <a:r>
            <a:rPr lang="en-US"/>
            <a:t>The organization of a given network</a:t>
          </a:r>
        </a:p>
      </dgm:t>
    </dgm:pt>
    <dgm:pt modelId="{81629466-1E73-47F7-B095-CCDB3A47343B}" type="parTrans" cxnId="{6A2BDB20-8572-4A27-855C-3DF5CBEB29CE}">
      <dgm:prSet/>
      <dgm:spPr/>
      <dgm:t>
        <a:bodyPr/>
        <a:lstStyle/>
        <a:p>
          <a:endParaRPr lang="en-US"/>
        </a:p>
      </dgm:t>
    </dgm:pt>
    <dgm:pt modelId="{A631A55F-481D-4713-9F79-AA0558D8EA72}" type="sibTrans" cxnId="{6A2BDB20-8572-4A27-855C-3DF5CBEB29CE}">
      <dgm:prSet/>
      <dgm:spPr/>
      <dgm:t>
        <a:bodyPr/>
        <a:lstStyle/>
        <a:p>
          <a:endParaRPr lang="en-US"/>
        </a:p>
      </dgm:t>
    </dgm:pt>
    <dgm:pt modelId="{91802559-DA7A-5944-81D0-A5E4A32CB493}" type="pres">
      <dgm:prSet presAssocID="{53381088-A5C8-4769-957D-6420C55D9D77}" presName="linear" presStyleCnt="0">
        <dgm:presLayoutVars>
          <dgm:dir/>
          <dgm:animLvl val="lvl"/>
          <dgm:resizeHandles val="exact"/>
        </dgm:presLayoutVars>
      </dgm:prSet>
      <dgm:spPr/>
    </dgm:pt>
    <dgm:pt modelId="{D2AAA637-5AA8-804F-BBA9-17906A9E3C6C}" type="pres">
      <dgm:prSet presAssocID="{602AF145-A1EA-4EB3-983D-093C1A12C035}" presName="parentLin" presStyleCnt="0"/>
      <dgm:spPr/>
    </dgm:pt>
    <dgm:pt modelId="{DC803F7E-5230-FC42-AE48-356EEB7CA624}" type="pres">
      <dgm:prSet presAssocID="{602AF145-A1EA-4EB3-983D-093C1A12C035}" presName="parentLeftMargin" presStyleLbl="node1" presStyleIdx="0" presStyleCnt="4"/>
      <dgm:spPr/>
    </dgm:pt>
    <dgm:pt modelId="{E0D551ED-93EA-F44D-9A16-08699017BF0A}" type="pres">
      <dgm:prSet presAssocID="{602AF145-A1EA-4EB3-983D-093C1A12C035}" presName="parentText" presStyleLbl="node1" presStyleIdx="0" presStyleCnt="4">
        <dgm:presLayoutVars>
          <dgm:chMax val="0"/>
          <dgm:bulletEnabled val="1"/>
        </dgm:presLayoutVars>
      </dgm:prSet>
      <dgm:spPr/>
    </dgm:pt>
    <dgm:pt modelId="{27519CB3-6095-AB44-AB64-2B1810D20FBB}" type="pres">
      <dgm:prSet presAssocID="{602AF145-A1EA-4EB3-983D-093C1A12C035}" presName="negativeSpace" presStyleCnt="0"/>
      <dgm:spPr/>
    </dgm:pt>
    <dgm:pt modelId="{46636EF3-ECC9-9A47-9B64-7A9BF93900D0}" type="pres">
      <dgm:prSet presAssocID="{602AF145-A1EA-4EB3-983D-093C1A12C035}" presName="childText" presStyleLbl="conFgAcc1" presStyleIdx="0" presStyleCnt="4">
        <dgm:presLayoutVars>
          <dgm:bulletEnabled val="1"/>
        </dgm:presLayoutVars>
      </dgm:prSet>
      <dgm:spPr/>
    </dgm:pt>
    <dgm:pt modelId="{3B81D32A-BC97-8C46-A88C-95F6365630C7}" type="pres">
      <dgm:prSet presAssocID="{59F5795E-6758-48D1-ACD9-A8742824F02B}" presName="spaceBetweenRectangles" presStyleCnt="0"/>
      <dgm:spPr/>
    </dgm:pt>
    <dgm:pt modelId="{96FFF5FD-1CCF-4C41-8B6F-DA51C092A9CE}" type="pres">
      <dgm:prSet presAssocID="{9CA9550B-7ACF-41D2-B5DE-59C491E253E2}" presName="parentLin" presStyleCnt="0"/>
      <dgm:spPr/>
    </dgm:pt>
    <dgm:pt modelId="{695CF5F2-944A-3C4B-A468-949D712931BC}" type="pres">
      <dgm:prSet presAssocID="{9CA9550B-7ACF-41D2-B5DE-59C491E253E2}" presName="parentLeftMargin" presStyleLbl="node1" presStyleIdx="0" presStyleCnt="4"/>
      <dgm:spPr/>
    </dgm:pt>
    <dgm:pt modelId="{5C003F7F-FE87-0A46-8C9F-A18673E59FF8}" type="pres">
      <dgm:prSet presAssocID="{9CA9550B-7ACF-41D2-B5DE-59C491E253E2}" presName="parentText" presStyleLbl="node1" presStyleIdx="1" presStyleCnt="4">
        <dgm:presLayoutVars>
          <dgm:chMax val="0"/>
          <dgm:bulletEnabled val="1"/>
        </dgm:presLayoutVars>
      </dgm:prSet>
      <dgm:spPr/>
    </dgm:pt>
    <dgm:pt modelId="{DD3EE45C-A0AD-8F49-8AF1-8B03AEA5F35D}" type="pres">
      <dgm:prSet presAssocID="{9CA9550B-7ACF-41D2-B5DE-59C491E253E2}" presName="negativeSpace" presStyleCnt="0"/>
      <dgm:spPr/>
    </dgm:pt>
    <dgm:pt modelId="{0EBB6924-17F7-EA4D-8161-0C4B05647B1C}" type="pres">
      <dgm:prSet presAssocID="{9CA9550B-7ACF-41D2-B5DE-59C491E253E2}" presName="childText" presStyleLbl="conFgAcc1" presStyleIdx="1" presStyleCnt="4">
        <dgm:presLayoutVars>
          <dgm:bulletEnabled val="1"/>
        </dgm:presLayoutVars>
      </dgm:prSet>
      <dgm:spPr/>
    </dgm:pt>
    <dgm:pt modelId="{165CBF57-C2BC-A14A-8EEE-E021898D3EEF}" type="pres">
      <dgm:prSet presAssocID="{9325D51D-A552-4C12-9C4F-0639125A1AB7}" presName="spaceBetweenRectangles" presStyleCnt="0"/>
      <dgm:spPr/>
    </dgm:pt>
    <dgm:pt modelId="{CC4EF84F-5F50-1749-A872-640C4DF9C5AD}" type="pres">
      <dgm:prSet presAssocID="{62766E82-8244-46C6-8856-EB150AD27669}" presName="parentLin" presStyleCnt="0"/>
      <dgm:spPr/>
    </dgm:pt>
    <dgm:pt modelId="{2AC089BE-8EF5-F143-9B95-618C16532204}" type="pres">
      <dgm:prSet presAssocID="{62766E82-8244-46C6-8856-EB150AD27669}" presName="parentLeftMargin" presStyleLbl="node1" presStyleIdx="1" presStyleCnt="4"/>
      <dgm:spPr/>
    </dgm:pt>
    <dgm:pt modelId="{46C529D2-8644-0C41-B903-D7CF9818ED38}" type="pres">
      <dgm:prSet presAssocID="{62766E82-8244-46C6-8856-EB150AD27669}" presName="parentText" presStyleLbl="node1" presStyleIdx="2" presStyleCnt="4">
        <dgm:presLayoutVars>
          <dgm:chMax val="0"/>
          <dgm:bulletEnabled val="1"/>
        </dgm:presLayoutVars>
      </dgm:prSet>
      <dgm:spPr/>
    </dgm:pt>
    <dgm:pt modelId="{D4FA01F3-5AF7-7A4D-AE16-6ADD9EDFDB2A}" type="pres">
      <dgm:prSet presAssocID="{62766E82-8244-46C6-8856-EB150AD27669}" presName="negativeSpace" presStyleCnt="0"/>
      <dgm:spPr/>
    </dgm:pt>
    <dgm:pt modelId="{37D14597-2A7A-8C40-9F7B-5A83CE046EC3}" type="pres">
      <dgm:prSet presAssocID="{62766E82-8244-46C6-8856-EB150AD27669}" presName="childText" presStyleLbl="conFgAcc1" presStyleIdx="2" presStyleCnt="4">
        <dgm:presLayoutVars>
          <dgm:bulletEnabled val="1"/>
        </dgm:presLayoutVars>
      </dgm:prSet>
      <dgm:spPr/>
    </dgm:pt>
    <dgm:pt modelId="{82B1B77D-7DE7-204E-A383-CE0024FB8393}" type="pres">
      <dgm:prSet presAssocID="{F09F655B-C51F-49DA-8FD5-52238BABBB64}" presName="spaceBetweenRectangles" presStyleCnt="0"/>
      <dgm:spPr/>
    </dgm:pt>
    <dgm:pt modelId="{58C53F7F-E3B1-5846-9F8B-C6D592498232}" type="pres">
      <dgm:prSet presAssocID="{725E7F45-3382-4F16-ADD3-8F8E17A2F169}" presName="parentLin" presStyleCnt="0"/>
      <dgm:spPr/>
    </dgm:pt>
    <dgm:pt modelId="{EAC051BA-4E8D-4F44-8F22-E5B529CE87D7}" type="pres">
      <dgm:prSet presAssocID="{725E7F45-3382-4F16-ADD3-8F8E17A2F169}" presName="parentLeftMargin" presStyleLbl="node1" presStyleIdx="2" presStyleCnt="4"/>
      <dgm:spPr/>
    </dgm:pt>
    <dgm:pt modelId="{9504276E-104B-E14D-939F-D9D4704E8877}" type="pres">
      <dgm:prSet presAssocID="{725E7F45-3382-4F16-ADD3-8F8E17A2F169}" presName="parentText" presStyleLbl="node1" presStyleIdx="3" presStyleCnt="4">
        <dgm:presLayoutVars>
          <dgm:chMax val="0"/>
          <dgm:bulletEnabled val="1"/>
        </dgm:presLayoutVars>
      </dgm:prSet>
      <dgm:spPr/>
    </dgm:pt>
    <dgm:pt modelId="{296EC20B-7DCA-AD4D-BF44-4C7FD8CCC73A}" type="pres">
      <dgm:prSet presAssocID="{725E7F45-3382-4F16-ADD3-8F8E17A2F169}" presName="negativeSpace" presStyleCnt="0"/>
      <dgm:spPr/>
    </dgm:pt>
    <dgm:pt modelId="{A1040AF7-403E-5544-9695-0E7D6053B9C5}" type="pres">
      <dgm:prSet presAssocID="{725E7F45-3382-4F16-ADD3-8F8E17A2F169}" presName="childText" presStyleLbl="conFgAcc1" presStyleIdx="3" presStyleCnt="4">
        <dgm:presLayoutVars>
          <dgm:bulletEnabled val="1"/>
        </dgm:presLayoutVars>
      </dgm:prSet>
      <dgm:spPr/>
    </dgm:pt>
  </dgm:ptLst>
  <dgm:cxnLst>
    <dgm:cxn modelId="{0ED0AF06-71CE-DF4C-8E09-57B3E73953EA}" type="presOf" srcId="{602AF145-A1EA-4EB3-983D-093C1A12C035}" destId="{DC803F7E-5230-FC42-AE48-356EEB7CA624}" srcOrd="0" destOrd="0" presId="urn:microsoft.com/office/officeart/2005/8/layout/list1"/>
    <dgm:cxn modelId="{1FEDDF0E-A657-4EE3-A20D-79EE70602582}" srcId="{53381088-A5C8-4769-957D-6420C55D9D77}" destId="{9CA9550B-7ACF-41D2-B5DE-59C491E253E2}" srcOrd="1" destOrd="0" parTransId="{B39EA3CE-0DDB-4A06-968A-CC77B963B951}" sibTransId="{9325D51D-A552-4C12-9C4F-0639125A1AB7}"/>
    <dgm:cxn modelId="{6A2BDB20-8572-4A27-855C-3DF5CBEB29CE}" srcId="{725E7F45-3382-4F16-ADD3-8F8E17A2F169}" destId="{AC570E5C-6C22-4C42-8876-73469F7B6BCA}" srcOrd="0" destOrd="0" parTransId="{81629466-1E73-47F7-B095-CCDB3A47343B}" sibTransId="{A631A55F-481D-4713-9F79-AA0558D8EA72}"/>
    <dgm:cxn modelId="{07F28630-558C-FA4C-9BA9-A82BEFEFFC9A}" type="presOf" srcId="{AC570E5C-6C22-4C42-8876-73469F7B6BCA}" destId="{A1040AF7-403E-5544-9695-0E7D6053B9C5}" srcOrd="0" destOrd="0" presId="urn:microsoft.com/office/officeart/2005/8/layout/list1"/>
    <dgm:cxn modelId="{4504C434-0F4D-5C4C-AEE2-B4F9953C031D}" type="presOf" srcId="{725E7F45-3382-4F16-ADD3-8F8E17A2F169}" destId="{9504276E-104B-E14D-939F-D9D4704E8877}" srcOrd="1" destOrd="0" presId="urn:microsoft.com/office/officeart/2005/8/layout/list1"/>
    <dgm:cxn modelId="{32D16341-B6A2-4544-8D6C-4EF2F4F458E9}" srcId="{9CA9550B-7ACF-41D2-B5DE-59C491E253E2}" destId="{016F8E77-E523-44FB-A068-FEB5521A332C}" srcOrd="0" destOrd="0" parTransId="{B13BE665-85ED-4285-B3E6-C015E7B9CA49}" sibTransId="{A8FBEF39-AB49-43CD-B93C-B55D778AA96D}"/>
    <dgm:cxn modelId="{4FC66851-93C2-470A-8531-77B8B57AE653}" srcId="{53381088-A5C8-4769-957D-6420C55D9D77}" destId="{602AF145-A1EA-4EB3-983D-093C1A12C035}" srcOrd="0" destOrd="0" parTransId="{C0402001-BDB8-435D-9430-2C147E9CBA64}" sibTransId="{59F5795E-6758-48D1-ACD9-A8742824F02B}"/>
    <dgm:cxn modelId="{51FE7055-A348-4A57-895B-3A935D7A38E6}" srcId="{602AF145-A1EA-4EB3-983D-093C1A12C035}" destId="{B7851098-1494-4A38-AC08-DD599020895B}" srcOrd="0" destOrd="0" parTransId="{78DC05CB-A8D5-4936-AF13-E3F5875C4F33}" sibTransId="{FF33682D-F2E8-49EE-8842-79E9FE836F2C}"/>
    <dgm:cxn modelId="{DE8C8E57-15B6-3D4C-9D0F-7CC393E47F54}" type="presOf" srcId="{725E7F45-3382-4F16-ADD3-8F8E17A2F169}" destId="{EAC051BA-4E8D-4F44-8F22-E5B529CE87D7}" srcOrd="0" destOrd="0" presId="urn:microsoft.com/office/officeart/2005/8/layout/list1"/>
    <dgm:cxn modelId="{3684676A-0926-4F02-9749-0A35D1110956}" srcId="{53381088-A5C8-4769-957D-6420C55D9D77}" destId="{62766E82-8244-46C6-8856-EB150AD27669}" srcOrd="2" destOrd="0" parTransId="{740CBCF1-B38C-4CB7-AE51-E574E4560C8B}" sibTransId="{F09F655B-C51F-49DA-8FD5-52238BABBB64}"/>
    <dgm:cxn modelId="{85EAFE72-539F-4A72-8ECD-27F73E53B903}" srcId="{62766E82-8244-46C6-8856-EB150AD27669}" destId="{7018D9C1-FE16-4B63-B51F-FF6CC62FEC43}" srcOrd="0" destOrd="0" parTransId="{3EA126BC-1120-429A-8712-1D31219A758B}" sibTransId="{1608AF85-6802-46DA-8967-E8184313B82D}"/>
    <dgm:cxn modelId="{EFAC5D86-5996-7548-8FF2-DDC4565A10D5}" type="presOf" srcId="{9CA9550B-7ACF-41D2-B5DE-59C491E253E2}" destId="{695CF5F2-944A-3C4B-A468-949D712931BC}" srcOrd="0" destOrd="0" presId="urn:microsoft.com/office/officeart/2005/8/layout/list1"/>
    <dgm:cxn modelId="{89109B8A-B9AA-B845-8AB3-F89F4633A180}" type="presOf" srcId="{62766E82-8244-46C6-8856-EB150AD27669}" destId="{46C529D2-8644-0C41-B903-D7CF9818ED38}" srcOrd="1" destOrd="0" presId="urn:microsoft.com/office/officeart/2005/8/layout/list1"/>
    <dgm:cxn modelId="{2747E28F-B777-AE4F-8416-011C6165A811}" type="presOf" srcId="{7018D9C1-FE16-4B63-B51F-FF6CC62FEC43}" destId="{37D14597-2A7A-8C40-9F7B-5A83CE046EC3}" srcOrd="0" destOrd="0" presId="urn:microsoft.com/office/officeart/2005/8/layout/list1"/>
    <dgm:cxn modelId="{9E34ED9C-3298-DF4C-A781-891C99E5F566}" type="presOf" srcId="{016F8E77-E523-44FB-A068-FEB5521A332C}" destId="{0EBB6924-17F7-EA4D-8161-0C4B05647B1C}" srcOrd="0" destOrd="0" presId="urn:microsoft.com/office/officeart/2005/8/layout/list1"/>
    <dgm:cxn modelId="{FFB1F1B0-C6DF-A648-AEE6-4EC7BF3189E5}" type="presOf" srcId="{B7851098-1494-4A38-AC08-DD599020895B}" destId="{46636EF3-ECC9-9A47-9B64-7A9BF93900D0}" srcOrd="0" destOrd="0" presId="urn:microsoft.com/office/officeart/2005/8/layout/list1"/>
    <dgm:cxn modelId="{DA0F61B5-5026-4441-A6DA-FED6FB1ED651}" type="presOf" srcId="{53381088-A5C8-4769-957D-6420C55D9D77}" destId="{91802559-DA7A-5944-81D0-A5E4A32CB493}" srcOrd="0" destOrd="0" presId="urn:microsoft.com/office/officeart/2005/8/layout/list1"/>
    <dgm:cxn modelId="{CA1D09D2-72FC-1B40-9AB9-86C7A436FAEB}" type="presOf" srcId="{602AF145-A1EA-4EB3-983D-093C1A12C035}" destId="{E0D551ED-93EA-F44D-9A16-08699017BF0A}" srcOrd="1" destOrd="0" presId="urn:microsoft.com/office/officeart/2005/8/layout/list1"/>
    <dgm:cxn modelId="{C840B6E5-6266-174D-8570-B2465942D035}" type="presOf" srcId="{62766E82-8244-46C6-8856-EB150AD27669}" destId="{2AC089BE-8EF5-F143-9B95-618C16532204}" srcOrd="0" destOrd="0" presId="urn:microsoft.com/office/officeart/2005/8/layout/list1"/>
    <dgm:cxn modelId="{89BDC0E5-2EBF-4553-B23D-B45AC52ED6F4}" srcId="{53381088-A5C8-4769-957D-6420C55D9D77}" destId="{725E7F45-3382-4F16-ADD3-8F8E17A2F169}" srcOrd="3" destOrd="0" parTransId="{16E94E4E-6ADE-46E3-93F8-FA7AA540084D}" sibTransId="{D4B0B4CC-381F-4B99-AD15-1A33FEE99B4C}"/>
    <dgm:cxn modelId="{BD2112E6-9545-7E4B-89CE-BE21A329EE93}" type="presOf" srcId="{9CA9550B-7ACF-41D2-B5DE-59C491E253E2}" destId="{5C003F7F-FE87-0A46-8C9F-A18673E59FF8}" srcOrd="1" destOrd="0" presId="urn:microsoft.com/office/officeart/2005/8/layout/list1"/>
    <dgm:cxn modelId="{6ADF7FF7-5F5A-6D4B-9513-71F6106CB8DA}" type="presParOf" srcId="{91802559-DA7A-5944-81D0-A5E4A32CB493}" destId="{D2AAA637-5AA8-804F-BBA9-17906A9E3C6C}" srcOrd="0" destOrd="0" presId="urn:microsoft.com/office/officeart/2005/8/layout/list1"/>
    <dgm:cxn modelId="{AA00748E-2039-8E4A-9E85-D4CC7BA5D8D2}" type="presParOf" srcId="{D2AAA637-5AA8-804F-BBA9-17906A9E3C6C}" destId="{DC803F7E-5230-FC42-AE48-356EEB7CA624}" srcOrd="0" destOrd="0" presId="urn:microsoft.com/office/officeart/2005/8/layout/list1"/>
    <dgm:cxn modelId="{5A9A9688-0C0E-2549-80A8-D5B1551186AC}" type="presParOf" srcId="{D2AAA637-5AA8-804F-BBA9-17906A9E3C6C}" destId="{E0D551ED-93EA-F44D-9A16-08699017BF0A}" srcOrd="1" destOrd="0" presId="urn:microsoft.com/office/officeart/2005/8/layout/list1"/>
    <dgm:cxn modelId="{EC5E15D3-3869-D349-B39E-0988422FE44A}" type="presParOf" srcId="{91802559-DA7A-5944-81D0-A5E4A32CB493}" destId="{27519CB3-6095-AB44-AB64-2B1810D20FBB}" srcOrd="1" destOrd="0" presId="urn:microsoft.com/office/officeart/2005/8/layout/list1"/>
    <dgm:cxn modelId="{010A0EE9-0989-1B46-B3CD-22B91CA1AFC8}" type="presParOf" srcId="{91802559-DA7A-5944-81D0-A5E4A32CB493}" destId="{46636EF3-ECC9-9A47-9B64-7A9BF93900D0}" srcOrd="2" destOrd="0" presId="urn:microsoft.com/office/officeart/2005/8/layout/list1"/>
    <dgm:cxn modelId="{CE895902-68FF-B941-8B43-C879618E5BD7}" type="presParOf" srcId="{91802559-DA7A-5944-81D0-A5E4A32CB493}" destId="{3B81D32A-BC97-8C46-A88C-95F6365630C7}" srcOrd="3" destOrd="0" presId="urn:microsoft.com/office/officeart/2005/8/layout/list1"/>
    <dgm:cxn modelId="{4E626F2C-557B-B14F-8B90-0FBFFE4BDF34}" type="presParOf" srcId="{91802559-DA7A-5944-81D0-A5E4A32CB493}" destId="{96FFF5FD-1CCF-4C41-8B6F-DA51C092A9CE}" srcOrd="4" destOrd="0" presId="urn:microsoft.com/office/officeart/2005/8/layout/list1"/>
    <dgm:cxn modelId="{6AE8C949-3F0C-A946-9524-94692F5366BB}" type="presParOf" srcId="{96FFF5FD-1CCF-4C41-8B6F-DA51C092A9CE}" destId="{695CF5F2-944A-3C4B-A468-949D712931BC}" srcOrd="0" destOrd="0" presId="urn:microsoft.com/office/officeart/2005/8/layout/list1"/>
    <dgm:cxn modelId="{D86EFB21-244E-6B4A-A274-2D291EECD699}" type="presParOf" srcId="{96FFF5FD-1CCF-4C41-8B6F-DA51C092A9CE}" destId="{5C003F7F-FE87-0A46-8C9F-A18673E59FF8}" srcOrd="1" destOrd="0" presId="urn:microsoft.com/office/officeart/2005/8/layout/list1"/>
    <dgm:cxn modelId="{BD165810-1F6A-C34A-A468-D3E8C3A45C64}" type="presParOf" srcId="{91802559-DA7A-5944-81D0-A5E4A32CB493}" destId="{DD3EE45C-A0AD-8F49-8AF1-8B03AEA5F35D}" srcOrd="5" destOrd="0" presId="urn:microsoft.com/office/officeart/2005/8/layout/list1"/>
    <dgm:cxn modelId="{ABCD06D7-9FD2-224A-9AA3-A309B7640537}" type="presParOf" srcId="{91802559-DA7A-5944-81D0-A5E4A32CB493}" destId="{0EBB6924-17F7-EA4D-8161-0C4B05647B1C}" srcOrd="6" destOrd="0" presId="urn:microsoft.com/office/officeart/2005/8/layout/list1"/>
    <dgm:cxn modelId="{6A39230C-38D6-A040-8FD4-CE7BFDC1EF05}" type="presParOf" srcId="{91802559-DA7A-5944-81D0-A5E4A32CB493}" destId="{165CBF57-C2BC-A14A-8EEE-E021898D3EEF}" srcOrd="7" destOrd="0" presId="urn:microsoft.com/office/officeart/2005/8/layout/list1"/>
    <dgm:cxn modelId="{781C00D3-0343-FD41-95CA-ECBF49426FB6}" type="presParOf" srcId="{91802559-DA7A-5944-81D0-A5E4A32CB493}" destId="{CC4EF84F-5F50-1749-A872-640C4DF9C5AD}" srcOrd="8" destOrd="0" presId="urn:microsoft.com/office/officeart/2005/8/layout/list1"/>
    <dgm:cxn modelId="{2FEA9EC6-91F7-CA43-86B6-B24DAD23A4B8}" type="presParOf" srcId="{CC4EF84F-5F50-1749-A872-640C4DF9C5AD}" destId="{2AC089BE-8EF5-F143-9B95-618C16532204}" srcOrd="0" destOrd="0" presId="urn:microsoft.com/office/officeart/2005/8/layout/list1"/>
    <dgm:cxn modelId="{837C52C3-15E2-0D46-B50E-5B3E1EB3D623}" type="presParOf" srcId="{CC4EF84F-5F50-1749-A872-640C4DF9C5AD}" destId="{46C529D2-8644-0C41-B903-D7CF9818ED38}" srcOrd="1" destOrd="0" presId="urn:microsoft.com/office/officeart/2005/8/layout/list1"/>
    <dgm:cxn modelId="{96395EB8-0DA3-1441-AE55-E72C01E017A5}" type="presParOf" srcId="{91802559-DA7A-5944-81D0-A5E4A32CB493}" destId="{D4FA01F3-5AF7-7A4D-AE16-6ADD9EDFDB2A}" srcOrd="9" destOrd="0" presId="urn:microsoft.com/office/officeart/2005/8/layout/list1"/>
    <dgm:cxn modelId="{A2B67A69-92C6-A444-B4DC-0E5FC35C26C9}" type="presParOf" srcId="{91802559-DA7A-5944-81D0-A5E4A32CB493}" destId="{37D14597-2A7A-8C40-9F7B-5A83CE046EC3}" srcOrd="10" destOrd="0" presId="urn:microsoft.com/office/officeart/2005/8/layout/list1"/>
    <dgm:cxn modelId="{C18EE252-8466-7C4F-9583-AEC5E81DE0A6}" type="presParOf" srcId="{91802559-DA7A-5944-81D0-A5E4A32CB493}" destId="{82B1B77D-7DE7-204E-A383-CE0024FB8393}" srcOrd="11" destOrd="0" presId="urn:microsoft.com/office/officeart/2005/8/layout/list1"/>
    <dgm:cxn modelId="{A47C9FFF-9DE2-BF4B-94E6-D0288D49760F}" type="presParOf" srcId="{91802559-DA7A-5944-81D0-A5E4A32CB493}" destId="{58C53F7F-E3B1-5846-9F8B-C6D592498232}" srcOrd="12" destOrd="0" presId="urn:microsoft.com/office/officeart/2005/8/layout/list1"/>
    <dgm:cxn modelId="{B01293DC-71E1-A64E-A093-652D13C46739}" type="presParOf" srcId="{58C53F7F-E3B1-5846-9F8B-C6D592498232}" destId="{EAC051BA-4E8D-4F44-8F22-E5B529CE87D7}" srcOrd="0" destOrd="0" presId="urn:microsoft.com/office/officeart/2005/8/layout/list1"/>
    <dgm:cxn modelId="{E2D0A08F-8780-4640-B8BC-CF10D093EA6C}" type="presParOf" srcId="{58C53F7F-E3B1-5846-9F8B-C6D592498232}" destId="{9504276E-104B-E14D-939F-D9D4704E8877}" srcOrd="1" destOrd="0" presId="urn:microsoft.com/office/officeart/2005/8/layout/list1"/>
    <dgm:cxn modelId="{5594127C-FC6D-2D49-9B3A-E837F15512BE}" type="presParOf" srcId="{91802559-DA7A-5944-81D0-A5E4A32CB493}" destId="{296EC20B-7DCA-AD4D-BF44-4C7FD8CCC73A}" srcOrd="13" destOrd="0" presId="urn:microsoft.com/office/officeart/2005/8/layout/list1"/>
    <dgm:cxn modelId="{5C290B62-F593-8E40-95D3-0A244C372EFB}" type="presParOf" srcId="{91802559-DA7A-5944-81D0-A5E4A32CB493}" destId="{A1040AF7-403E-5544-9695-0E7D6053B9C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21724D-0A64-4D3B-BA8F-F0BEB4EBBDE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61FC144-BAA9-4CE0-A780-B1C334BDB3E1}">
      <dgm:prSet/>
      <dgm:spPr/>
      <dgm:t>
        <a:bodyPr/>
        <a:lstStyle/>
        <a:p>
          <a:r>
            <a:rPr lang="en-GB"/>
            <a:t>OSI Reference Model - internationally standardised network architecture.</a:t>
          </a:r>
          <a:endParaRPr lang="en-US"/>
        </a:p>
      </dgm:t>
    </dgm:pt>
    <dgm:pt modelId="{DAF429C1-D3E8-49C4-8A81-619962BA0ED8}" type="parTrans" cxnId="{5BE8713E-F3E2-497B-90AE-9BF196189F0F}">
      <dgm:prSet/>
      <dgm:spPr/>
      <dgm:t>
        <a:bodyPr/>
        <a:lstStyle/>
        <a:p>
          <a:endParaRPr lang="en-US"/>
        </a:p>
      </dgm:t>
    </dgm:pt>
    <dgm:pt modelId="{FC77A626-BE29-4B17-AD33-8533A8007592}" type="sibTrans" cxnId="{5BE8713E-F3E2-497B-90AE-9BF196189F0F}">
      <dgm:prSet/>
      <dgm:spPr/>
      <dgm:t>
        <a:bodyPr/>
        <a:lstStyle/>
        <a:p>
          <a:endParaRPr lang="en-US"/>
        </a:p>
      </dgm:t>
    </dgm:pt>
    <dgm:pt modelId="{7AA675E0-3B5C-4F49-9840-4BEF28128D42}">
      <dgm:prSet/>
      <dgm:spPr/>
      <dgm:t>
        <a:bodyPr/>
        <a:lstStyle/>
        <a:p>
          <a:r>
            <a:rPr lang="en-GB"/>
            <a:t>OSI = Open Systems Interconnection: deals with open systems, i.e. systems open for communications with other systems.</a:t>
          </a:r>
          <a:endParaRPr lang="en-US"/>
        </a:p>
      </dgm:t>
    </dgm:pt>
    <dgm:pt modelId="{6CC9005B-0AE9-4A88-BCE7-F0B7A23BBE8D}" type="parTrans" cxnId="{A750395D-FC46-427E-8A39-C36A38AFF497}">
      <dgm:prSet/>
      <dgm:spPr/>
      <dgm:t>
        <a:bodyPr/>
        <a:lstStyle/>
        <a:p>
          <a:endParaRPr lang="en-US"/>
        </a:p>
      </dgm:t>
    </dgm:pt>
    <dgm:pt modelId="{A5AED3FA-8F10-4C7F-B93C-CA12071AEEA6}" type="sibTrans" cxnId="{A750395D-FC46-427E-8A39-C36A38AFF497}">
      <dgm:prSet/>
      <dgm:spPr/>
      <dgm:t>
        <a:bodyPr/>
        <a:lstStyle/>
        <a:p>
          <a:endParaRPr lang="en-US"/>
        </a:p>
      </dgm:t>
    </dgm:pt>
    <dgm:pt modelId="{EA23D342-DED0-499D-A055-FCEED9488DC4}">
      <dgm:prSet/>
      <dgm:spPr/>
      <dgm:t>
        <a:bodyPr/>
        <a:lstStyle/>
        <a:p>
          <a:r>
            <a:rPr lang="en-GB"/>
            <a:t>Specified in ISO 7498.</a:t>
          </a:r>
          <a:endParaRPr lang="en-US"/>
        </a:p>
      </dgm:t>
    </dgm:pt>
    <dgm:pt modelId="{9AC927D8-F8B2-4C6D-90DD-A956C2AE0C24}" type="parTrans" cxnId="{7C8A7F31-4344-473C-8659-87BEE77EB729}">
      <dgm:prSet/>
      <dgm:spPr/>
      <dgm:t>
        <a:bodyPr/>
        <a:lstStyle/>
        <a:p>
          <a:endParaRPr lang="en-US"/>
        </a:p>
      </dgm:t>
    </dgm:pt>
    <dgm:pt modelId="{C04F196A-1D97-43EA-B0B3-7728DA3E8F0E}" type="sibTrans" cxnId="{7C8A7F31-4344-473C-8659-87BEE77EB729}">
      <dgm:prSet/>
      <dgm:spPr/>
      <dgm:t>
        <a:bodyPr/>
        <a:lstStyle/>
        <a:p>
          <a:endParaRPr lang="en-US"/>
        </a:p>
      </dgm:t>
    </dgm:pt>
    <dgm:pt modelId="{84B0F9C5-BF35-4DA6-964D-AB135788559F}">
      <dgm:prSet/>
      <dgm:spPr/>
      <dgm:t>
        <a:bodyPr/>
        <a:lstStyle/>
        <a:p>
          <a:r>
            <a:rPr lang="en-GB"/>
            <a:t>Model has 7 layers.</a:t>
          </a:r>
          <a:endParaRPr lang="en-US"/>
        </a:p>
      </dgm:t>
    </dgm:pt>
    <dgm:pt modelId="{8497ED04-B7CF-4615-AECF-2ED1748D58B7}" type="parTrans" cxnId="{3FF93E82-85A9-4366-BB0D-9E7F8F4CF000}">
      <dgm:prSet/>
      <dgm:spPr/>
      <dgm:t>
        <a:bodyPr/>
        <a:lstStyle/>
        <a:p>
          <a:endParaRPr lang="en-US"/>
        </a:p>
      </dgm:t>
    </dgm:pt>
    <dgm:pt modelId="{3B0A2D2C-2D5F-4FA9-9F7D-46C5C9C3D80B}" type="sibTrans" cxnId="{3FF93E82-85A9-4366-BB0D-9E7F8F4CF000}">
      <dgm:prSet/>
      <dgm:spPr/>
      <dgm:t>
        <a:bodyPr/>
        <a:lstStyle/>
        <a:p>
          <a:endParaRPr lang="en-US"/>
        </a:p>
      </dgm:t>
    </dgm:pt>
    <dgm:pt modelId="{52177956-4799-3345-8B41-47DBEA7CE0ED}" type="pres">
      <dgm:prSet presAssocID="{9721724D-0A64-4D3B-BA8F-F0BEB4EBBDEE}" presName="linear" presStyleCnt="0">
        <dgm:presLayoutVars>
          <dgm:animLvl val="lvl"/>
          <dgm:resizeHandles val="exact"/>
        </dgm:presLayoutVars>
      </dgm:prSet>
      <dgm:spPr/>
    </dgm:pt>
    <dgm:pt modelId="{F469CE89-C5D1-F24A-9AEC-7406B0FF19CD}" type="pres">
      <dgm:prSet presAssocID="{861FC144-BAA9-4CE0-A780-B1C334BDB3E1}" presName="parentText" presStyleLbl="node1" presStyleIdx="0" presStyleCnt="4">
        <dgm:presLayoutVars>
          <dgm:chMax val="0"/>
          <dgm:bulletEnabled val="1"/>
        </dgm:presLayoutVars>
      </dgm:prSet>
      <dgm:spPr/>
    </dgm:pt>
    <dgm:pt modelId="{C13695D4-84BF-7549-9D8D-A60D9CE69258}" type="pres">
      <dgm:prSet presAssocID="{FC77A626-BE29-4B17-AD33-8533A8007592}" presName="spacer" presStyleCnt="0"/>
      <dgm:spPr/>
    </dgm:pt>
    <dgm:pt modelId="{2B188F5E-1D27-A143-8EEE-58F16ED27F01}" type="pres">
      <dgm:prSet presAssocID="{7AA675E0-3B5C-4F49-9840-4BEF28128D42}" presName="parentText" presStyleLbl="node1" presStyleIdx="1" presStyleCnt="4">
        <dgm:presLayoutVars>
          <dgm:chMax val="0"/>
          <dgm:bulletEnabled val="1"/>
        </dgm:presLayoutVars>
      </dgm:prSet>
      <dgm:spPr/>
    </dgm:pt>
    <dgm:pt modelId="{45633D4F-3762-3347-80EB-3D72C0961250}" type="pres">
      <dgm:prSet presAssocID="{A5AED3FA-8F10-4C7F-B93C-CA12071AEEA6}" presName="spacer" presStyleCnt="0"/>
      <dgm:spPr/>
    </dgm:pt>
    <dgm:pt modelId="{0A27F2C6-919C-9741-8FBA-B979F79FC274}" type="pres">
      <dgm:prSet presAssocID="{EA23D342-DED0-499D-A055-FCEED9488DC4}" presName="parentText" presStyleLbl="node1" presStyleIdx="2" presStyleCnt="4">
        <dgm:presLayoutVars>
          <dgm:chMax val="0"/>
          <dgm:bulletEnabled val="1"/>
        </dgm:presLayoutVars>
      </dgm:prSet>
      <dgm:spPr/>
    </dgm:pt>
    <dgm:pt modelId="{674A244B-4A44-3F44-831E-6A9F9FF554CD}" type="pres">
      <dgm:prSet presAssocID="{C04F196A-1D97-43EA-B0B3-7728DA3E8F0E}" presName="spacer" presStyleCnt="0"/>
      <dgm:spPr/>
    </dgm:pt>
    <dgm:pt modelId="{8EF17877-DFD2-F54B-84BD-39EE26E18E8E}" type="pres">
      <dgm:prSet presAssocID="{84B0F9C5-BF35-4DA6-964D-AB135788559F}" presName="parentText" presStyleLbl="node1" presStyleIdx="3" presStyleCnt="4">
        <dgm:presLayoutVars>
          <dgm:chMax val="0"/>
          <dgm:bulletEnabled val="1"/>
        </dgm:presLayoutVars>
      </dgm:prSet>
      <dgm:spPr/>
    </dgm:pt>
  </dgm:ptLst>
  <dgm:cxnLst>
    <dgm:cxn modelId="{C4625B0C-F7A7-F24F-9836-DB1EEEA43283}" type="presOf" srcId="{861FC144-BAA9-4CE0-A780-B1C334BDB3E1}" destId="{F469CE89-C5D1-F24A-9AEC-7406B0FF19CD}" srcOrd="0" destOrd="0" presId="urn:microsoft.com/office/officeart/2005/8/layout/vList2"/>
    <dgm:cxn modelId="{7C8A7F31-4344-473C-8659-87BEE77EB729}" srcId="{9721724D-0A64-4D3B-BA8F-F0BEB4EBBDEE}" destId="{EA23D342-DED0-499D-A055-FCEED9488DC4}" srcOrd="2" destOrd="0" parTransId="{9AC927D8-F8B2-4C6D-90DD-A956C2AE0C24}" sibTransId="{C04F196A-1D97-43EA-B0B3-7728DA3E8F0E}"/>
    <dgm:cxn modelId="{5BE8713E-F3E2-497B-90AE-9BF196189F0F}" srcId="{9721724D-0A64-4D3B-BA8F-F0BEB4EBBDEE}" destId="{861FC144-BAA9-4CE0-A780-B1C334BDB3E1}" srcOrd="0" destOrd="0" parTransId="{DAF429C1-D3E8-49C4-8A81-619962BA0ED8}" sibTransId="{FC77A626-BE29-4B17-AD33-8533A8007592}"/>
    <dgm:cxn modelId="{DE87DE4D-2791-B249-BA10-D9A837034057}" type="presOf" srcId="{EA23D342-DED0-499D-A055-FCEED9488DC4}" destId="{0A27F2C6-919C-9741-8FBA-B979F79FC274}" srcOrd="0" destOrd="0" presId="urn:microsoft.com/office/officeart/2005/8/layout/vList2"/>
    <dgm:cxn modelId="{A750395D-FC46-427E-8A39-C36A38AFF497}" srcId="{9721724D-0A64-4D3B-BA8F-F0BEB4EBBDEE}" destId="{7AA675E0-3B5C-4F49-9840-4BEF28128D42}" srcOrd="1" destOrd="0" parTransId="{6CC9005B-0AE9-4A88-BCE7-F0B7A23BBE8D}" sibTransId="{A5AED3FA-8F10-4C7F-B93C-CA12071AEEA6}"/>
    <dgm:cxn modelId="{89D76E78-E870-3546-9098-1CC8C58E8DA7}" type="presOf" srcId="{7AA675E0-3B5C-4F49-9840-4BEF28128D42}" destId="{2B188F5E-1D27-A143-8EEE-58F16ED27F01}" srcOrd="0" destOrd="0" presId="urn:microsoft.com/office/officeart/2005/8/layout/vList2"/>
    <dgm:cxn modelId="{3FF93E82-85A9-4366-BB0D-9E7F8F4CF000}" srcId="{9721724D-0A64-4D3B-BA8F-F0BEB4EBBDEE}" destId="{84B0F9C5-BF35-4DA6-964D-AB135788559F}" srcOrd="3" destOrd="0" parTransId="{8497ED04-B7CF-4615-AECF-2ED1748D58B7}" sibTransId="{3B0A2D2C-2D5F-4FA9-9F7D-46C5C9C3D80B}"/>
    <dgm:cxn modelId="{F3322299-1063-D149-869E-3D86F5B35E7B}" type="presOf" srcId="{9721724D-0A64-4D3B-BA8F-F0BEB4EBBDEE}" destId="{52177956-4799-3345-8B41-47DBEA7CE0ED}" srcOrd="0" destOrd="0" presId="urn:microsoft.com/office/officeart/2005/8/layout/vList2"/>
    <dgm:cxn modelId="{558E8CC9-2442-8A4D-8FD3-A2F7F6D9C7AF}" type="presOf" srcId="{84B0F9C5-BF35-4DA6-964D-AB135788559F}" destId="{8EF17877-DFD2-F54B-84BD-39EE26E18E8E}" srcOrd="0" destOrd="0" presId="urn:microsoft.com/office/officeart/2005/8/layout/vList2"/>
    <dgm:cxn modelId="{67EF6C94-7BB8-5045-8F2F-890888C7A5CF}" type="presParOf" srcId="{52177956-4799-3345-8B41-47DBEA7CE0ED}" destId="{F469CE89-C5D1-F24A-9AEC-7406B0FF19CD}" srcOrd="0" destOrd="0" presId="urn:microsoft.com/office/officeart/2005/8/layout/vList2"/>
    <dgm:cxn modelId="{A9C12FEF-65B6-F341-8412-F2DF2150822D}" type="presParOf" srcId="{52177956-4799-3345-8B41-47DBEA7CE0ED}" destId="{C13695D4-84BF-7549-9D8D-A60D9CE69258}" srcOrd="1" destOrd="0" presId="urn:microsoft.com/office/officeart/2005/8/layout/vList2"/>
    <dgm:cxn modelId="{51593FD5-C33A-5D4A-AFB7-C2978B00FF4A}" type="presParOf" srcId="{52177956-4799-3345-8B41-47DBEA7CE0ED}" destId="{2B188F5E-1D27-A143-8EEE-58F16ED27F01}" srcOrd="2" destOrd="0" presId="urn:microsoft.com/office/officeart/2005/8/layout/vList2"/>
    <dgm:cxn modelId="{19EC2C9C-4A2B-744C-8D73-DE6D4F4399A7}" type="presParOf" srcId="{52177956-4799-3345-8B41-47DBEA7CE0ED}" destId="{45633D4F-3762-3347-80EB-3D72C0961250}" srcOrd="3" destOrd="0" presId="urn:microsoft.com/office/officeart/2005/8/layout/vList2"/>
    <dgm:cxn modelId="{90D055DB-DB13-6A4B-A33A-A0FBDC254F59}" type="presParOf" srcId="{52177956-4799-3345-8B41-47DBEA7CE0ED}" destId="{0A27F2C6-919C-9741-8FBA-B979F79FC274}" srcOrd="4" destOrd="0" presId="urn:microsoft.com/office/officeart/2005/8/layout/vList2"/>
    <dgm:cxn modelId="{7CEFAFF0-4283-CD4F-AB3C-16FA96EF99D2}" type="presParOf" srcId="{52177956-4799-3345-8B41-47DBEA7CE0ED}" destId="{674A244B-4A44-3F44-831E-6A9F9FF554CD}" srcOrd="5" destOrd="0" presId="urn:microsoft.com/office/officeart/2005/8/layout/vList2"/>
    <dgm:cxn modelId="{79A47570-11CE-4742-AFEE-46F3F2D6D5C7}" type="presParOf" srcId="{52177956-4799-3345-8B41-47DBEA7CE0ED}" destId="{8EF17877-DFD2-F54B-84BD-39EE26E18E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11AE98-3A08-40C1-B887-C1EFFE140610}"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8456B22B-BF36-4952-BA69-D6847EE2561C}">
      <dgm:prSet/>
      <dgm:spPr/>
      <dgm:t>
        <a:bodyPr/>
        <a:lstStyle/>
        <a:p>
          <a:r>
            <a:rPr lang="en-US"/>
            <a:t>Manages transmission packets</a:t>
          </a:r>
        </a:p>
      </dgm:t>
    </dgm:pt>
    <dgm:pt modelId="{70F827D0-1BCA-4FBF-B3ED-EC528142F604}" type="parTrans" cxnId="{C873C206-FB58-4A23-89B4-3ACC7EC69472}">
      <dgm:prSet/>
      <dgm:spPr/>
      <dgm:t>
        <a:bodyPr/>
        <a:lstStyle/>
        <a:p>
          <a:endParaRPr lang="en-US"/>
        </a:p>
      </dgm:t>
    </dgm:pt>
    <dgm:pt modelId="{0CA402D9-5FB9-403A-B1AF-B355C168C798}" type="sibTrans" cxnId="{C873C206-FB58-4A23-89B4-3ACC7EC69472}">
      <dgm:prSet/>
      <dgm:spPr/>
      <dgm:t>
        <a:bodyPr/>
        <a:lstStyle/>
        <a:p>
          <a:endParaRPr lang="en-US"/>
        </a:p>
      </dgm:t>
    </dgm:pt>
    <dgm:pt modelId="{569C7A93-A935-4170-9267-82A10C164669}">
      <dgm:prSet/>
      <dgm:spPr/>
      <dgm:t>
        <a:bodyPr/>
        <a:lstStyle/>
        <a:p>
          <a:r>
            <a:rPr lang="en-US"/>
            <a:t>Repackages long messages when necessary into small packets for transmission </a:t>
          </a:r>
        </a:p>
      </dgm:t>
    </dgm:pt>
    <dgm:pt modelId="{92B63394-2FB4-4541-95AF-1817B0C14758}" type="parTrans" cxnId="{D93207D1-4F04-4649-AD2B-49ABC6B4FE9A}">
      <dgm:prSet/>
      <dgm:spPr/>
      <dgm:t>
        <a:bodyPr/>
        <a:lstStyle/>
        <a:p>
          <a:endParaRPr lang="en-US"/>
        </a:p>
      </dgm:t>
    </dgm:pt>
    <dgm:pt modelId="{975DA218-03DD-4BD0-971C-B431DF9CB5FE}" type="sibTrans" cxnId="{D93207D1-4F04-4649-AD2B-49ABC6B4FE9A}">
      <dgm:prSet/>
      <dgm:spPr/>
      <dgm:t>
        <a:bodyPr/>
        <a:lstStyle/>
        <a:p>
          <a:endParaRPr lang="en-US"/>
        </a:p>
      </dgm:t>
    </dgm:pt>
    <dgm:pt modelId="{A6A63C65-9263-46F8-8D4A-8784A0F4742D}">
      <dgm:prSet/>
      <dgm:spPr/>
      <dgm:t>
        <a:bodyPr/>
        <a:lstStyle/>
        <a:p>
          <a:r>
            <a:rPr lang="en-US"/>
            <a:t>Reassembles packets in correct order to get the original message. </a:t>
          </a:r>
        </a:p>
      </dgm:t>
    </dgm:pt>
    <dgm:pt modelId="{BE17004C-5E76-4072-8960-8AE47F6609F4}" type="parTrans" cxnId="{F9A43D90-A82D-4378-9007-C79928B96C61}">
      <dgm:prSet/>
      <dgm:spPr/>
      <dgm:t>
        <a:bodyPr/>
        <a:lstStyle/>
        <a:p>
          <a:endParaRPr lang="en-US"/>
        </a:p>
      </dgm:t>
    </dgm:pt>
    <dgm:pt modelId="{B9416F02-4477-4FB2-B34A-B629A7C3F1E2}" type="sibTrans" cxnId="{F9A43D90-A82D-4378-9007-C79928B96C61}">
      <dgm:prSet/>
      <dgm:spPr/>
      <dgm:t>
        <a:bodyPr/>
        <a:lstStyle/>
        <a:p>
          <a:endParaRPr lang="en-US"/>
        </a:p>
      </dgm:t>
    </dgm:pt>
    <dgm:pt modelId="{695C81DF-82C2-4005-993C-BB71B3844BE6}">
      <dgm:prSet/>
      <dgm:spPr/>
      <dgm:t>
        <a:bodyPr/>
        <a:lstStyle/>
        <a:p>
          <a:r>
            <a:rPr lang="en-US"/>
            <a:t>Handles error recognition and recovery. </a:t>
          </a:r>
        </a:p>
      </dgm:t>
    </dgm:pt>
    <dgm:pt modelId="{DB9153F3-85A4-4276-AF7F-652F9730CC21}" type="parTrans" cxnId="{ACA10CA1-DBFE-4163-B398-EA35D24898DA}">
      <dgm:prSet/>
      <dgm:spPr/>
      <dgm:t>
        <a:bodyPr/>
        <a:lstStyle/>
        <a:p>
          <a:endParaRPr lang="en-US"/>
        </a:p>
      </dgm:t>
    </dgm:pt>
    <dgm:pt modelId="{A62F6DEE-C34C-4894-BDDC-D73B0B6DDADC}" type="sibTrans" cxnId="{ACA10CA1-DBFE-4163-B398-EA35D24898DA}">
      <dgm:prSet/>
      <dgm:spPr/>
      <dgm:t>
        <a:bodyPr/>
        <a:lstStyle/>
        <a:p>
          <a:endParaRPr lang="en-US"/>
        </a:p>
      </dgm:t>
    </dgm:pt>
    <dgm:pt modelId="{6BD61358-0ABF-4AD6-8AC0-E579C068D2A0}">
      <dgm:prSet/>
      <dgm:spPr/>
      <dgm:t>
        <a:bodyPr/>
        <a:lstStyle/>
        <a:p>
          <a:r>
            <a:rPr lang="en-US"/>
            <a:t>Transport layer at receiving acknowledges packet delivery. </a:t>
          </a:r>
        </a:p>
      </dgm:t>
    </dgm:pt>
    <dgm:pt modelId="{CC58C36A-3968-4A50-87A7-1E75ADDA6636}" type="parTrans" cxnId="{614B7FB8-4B69-441E-9D20-CAF23465170B}">
      <dgm:prSet/>
      <dgm:spPr/>
      <dgm:t>
        <a:bodyPr/>
        <a:lstStyle/>
        <a:p>
          <a:endParaRPr lang="en-US"/>
        </a:p>
      </dgm:t>
    </dgm:pt>
    <dgm:pt modelId="{7A98CDD5-6831-42B9-B4E0-19DDB1961393}" type="sibTrans" cxnId="{614B7FB8-4B69-441E-9D20-CAF23465170B}">
      <dgm:prSet/>
      <dgm:spPr/>
      <dgm:t>
        <a:bodyPr/>
        <a:lstStyle/>
        <a:p>
          <a:endParaRPr lang="en-US"/>
        </a:p>
      </dgm:t>
    </dgm:pt>
    <dgm:pt modelId="{24CE1509-3504-441F-AC2B-C23F0963DDE2}">
      <dgm:prSet/>
      <dgm:spPr/>
      <dgm:t>
        <a:bodyPr/>
        <a:lstStyle/>
        <a:p>
          <a:r>
            <a:rPr lang="en-US"/>
            <a:t>Resends missing packets</a:t>
          </a:r>
        </a:p>
      </dgm:t>
    </dgm:pt>
    <dgm:pt modelId="{E8A0869C-3A88-451A-BE0B-1692672840BF}" type="parTrans" cxnId="{14BC0358-EC5E-4C48-913C-4B68D6F52EE6}">
      <dgm:prSet/>
      <dgm:spPr/>
      <dgm:t>
        <a:bodyPr/>
        <a:lstStyle/>
        <a:p>
          <a:endParaRPr lang="en-US"/>
        </a:p>
      </dgm:t>
    </dgm:pt>
    <dgm:pt modelId="{C9C01787-3371-434E-AB5A-28B3409E39B3}" type="sibTrans" cxnId="{14BC0358-EC5E-4C48-913C-4B68D6F52EE6}">
      <dgm:prSet/>
      <dgm:spPr/>
      <dgm:t>
        <a:bodyPr/>
        <a:lstStyle/>
        <a:p>
          <a:endParaRPr lang="en-US"/>
        </a:p>
      </dgm:t>
    </dgm:pt>
    <dgm:pt modelId="{715DD0FB-0D49-934C-B0C5-0C9941C89927}" type="pres">
      <dgm:prSet presAssocID="{AC11AE98-3A08-40C1-B887-C1EFFE140610}" presName="linear" presStyleCnt="0">
        <dgm:presLayoutVars>
          <dgm:dir/>
          <dgm:animLvl val="lvl"/>
          <dgm:resizeHandles val="exact"/>
        </dgm:presLayoutVars>
      </dgm:prSet>
      <dgm:spPr/>
    </dgm:pt>
    <dgm:pt modelId="{55A97A76-FF9D-E146-AC33-2CFAC456B7DC}" type="pres">
      <dgm:prSet presAssocID="{8456B22B-BF36-4952-BA69-D6847EE2561C}" presName="parentLin" presStyleCnt="0"/>
      <dgm:spPr/>
    </dgm:pt>
    <dgm:pt modelId="{7C0BE535-2229-1C4B-B554-5EAB9F50DAA4}" type="pres">
      <dgm:prSet presAssocID="{8456B22B-BF36-4952-BA69-D6847EE2561C}" presName="parentLeftMargin" presStyleLbl="node1" presStyleIdx="0" presStyleCnt="2"/>
      <dgm:spPr/>
    </dgm:pt>
    <dgm:pt modelId="{0EDB760F-58E0-0649-8439-DD15C1B56F42}" type="pres">
      <dgm:prSet presAssocID="{8456B22B-BF36-4952-BA69-D6847EE2561C}" presName="parentText" presStyleLbl="node1" presStyleIdx="0" presStyleCnt="2">
        <dgm:presLayoutVars>
          <dgm:chMax val="0"/>
          <dgm:bulletEnabled val="1"/>
        </dgm:presLayoutVars>
      </dgm:prSet>
      <dgm:spPr/>
    </dgm:pt>
    <dgm:pt modelId="{BCAC4F07-8110-814D-A262-0DC3B2B45533}" type="pres">
      <dgm:prSet presAssocID="{8456B22B-BF36-4952-BA69-D6847EE2561C}" presName="negativeSpace" presStyleCnt="0"/>
      <dgm:spPr/>
    </dgm:pt>
    <dgm:pt modelId="{EDBC6B85-36D5-704F-8BF2-C6281A75AFA8}" type="pres">
      <dgm:prSet presAssocID="{8456B22B-BF36-4952-BA69-D6847EE2561C}" presName="childText" presStyleLbl="conFgAcc1" presStyleIdx="0" presStyleCnt="2">
        <dgm:presLayoutVars>
          <dgm:bulletEnabled val="1"/>
        </dgm:presLayoutVars>
      </dgm:prSet>
      <dgm:spPr/>
    </dgm:pt>
    <dgm:pt modelId="{BAAF092B-F3AD-A84B-BD6C-0EB83AFDAE05}" type="pres">
      <dgm:prSet presAssocID="{0CA402D9-5FB9-403A-B1AF-B355C168C798}" presName="spaceBetweenRectangles" presStyleCnt="0"/>
      <dgm:spPr/>
    </dgm:pt>
    <dgm:pt modelId="{9D88C287-27FB-D041-85DB-1B9C5DF3D0C6}" type="pres">
      <dgm:prSet presAssocID="{695C81DF-82C2-4005-993C-BB71B3844BE6}" presName="parentLin" presStyleCnt="0"/>
      <dgm:spPr/>
    </dgm:pt>
    <dgm:pt modelId="{5FEF4511-E994-9A4A-A16B-FF175EF27171}" type="pres">
      <dgm:prSet presAssocID="{695C81DF-82C2-4005-993C-BB71B3844BE6}" presName="parentLeftMargin" presStyleLbl="node1" presStyleIdx="0" presStyleCnt="2"/>
      <dgm:spPr/>
    </dgm:pt>
    <dgm:pt modelId="{822AF25B-BC6C-6A44-BA14-2CD4CB6F36CE}" type="pres">
      <dgm:prSet presAssocID="{695C81DF-82C2-4005-993C-BB71B3844BE6}" presName="parentText" presStyleLbl="node1" presStyleIdx="1" presStyleCnt="2">
        <dgm:presLayoutVars>
          <dgm:chMax val="0"/>
          <dgm:bulletEnabled val="1"/>
        </dgm:presLayoutVars>
      </dgm:prSet>
      <dgm:spPr/>
    </dgm:pt>
    <dgm:pt modelId="{B2209C68-739D-E64D-BA37-7A490F8C9A5A}" type="pres">
      <dgm:prSet presAssocID="{695C81DF-82C2-4005-993C-BB71B3844BE6}" presName="negativeSpace" presStyleCnt="0"/>
      <dgm:spPr/>
    </dgm:pt>
    <dgm:pt modelId="{1A393D66-CACE-FB4F-876D-955D8BB7C5E3}" type="pres">
      <dgm:prSet presAssocID="{695C81DF-82C2-4005-993C-BB71B3844BE6}" presName="childText" presStyleLbl="conFgAcc1" presStyleIdx="1" presStyleCnt="2">
        <dgm:presLayoutVars>
          <dgm:bulletEnabled val="1"/>
        </dgm:presLayoutVars>
      </dgm:prSet>
      <dgm:spPr/>
    </dgm:pt>
  </dgm:ptLst>
  <dgm:cxnLst>
    <dgm:cxn modelId="{C873C206-FB58-4A23-89B4-3ACC7EC69472}" srcId="{AC11AE98-3A08-40C1-B887-C1EFFE140610}" destId="{8456B22B-BF36-4952-BA69-D6847EE2561C}" srcOrd="0" destOrd="0" parTransId="{70F827D0-1BCA-4FBF-B3ED-EC528142F604}" sibTransId="{0CA402D9-5FB9-403A-B1AF-B355C168C798}"/>
    <dgm:cxn modelId="{B2FF8D3C-15EA-6D42-B1AE-A9D42935C8CD}" type="presOf" srcId="{695C81DF-82C2-4005-993C-BB71B3844BE6}" destId="{822AF25B-BC6C-6A44-BA14-2CD4CB6F36CE}" srcOrd="1" destOrd="0" presId="urn:microsoft.com/office/officeart/2005/8/layout/list1"/>
    <dgm:cxn modelId="{AAE12E56-467C-6744-9740-E60608B9249F}" type="presOf" srcId="{8456B22B-BF36-4952-BA69-D6847EE2561C}" destId="{0EDB760F-58E0-0649-8439-DD15C1B56F42}" srcOrd="1" destOrd="0" presId="urn:microsoft.com/office/officeart/2005/8/layout/list1"/>
    <dgm:cxn modelId="{14BC0358-EC5E-4C48-913C-4B68D6F52EE6}" srcId="{695C81DF-82C2-4005-993C-BB71B3844BE6}" destId="{24CE1509-3504-441F-AC2B-C23F0963DDE2}" srcOrd="1" destOrd="0" parTransId="{E8A0869C-3A88-451A-BE0B-1692672840BF}" sibTransId="{C9C01787-3371-434E-AB5A-28B3409E39B3}"/>
    <dgm:cxn modelId="{0101EB6D-0B2B-B54B-B9A4-BE7BDEFA9063}" type="presOf" srcId="{24CE1509-3504-441F-AC2B-C23F0963DDE2}" destId="{1A393D66-CACE-FB4F-876D-955D8BB7C5E3}" srcOrd="0" destOrd="1" presId="urn:microsoft.com/office/officeart/2005/8/layout/list1"/>
    <dgm:cxn modelId="{84743F71-B7BF-D04B-AA93-7252AD84FDAD}" type="presOf" srcId="{6BD61358-0ABF-4AD6-8AC0-E579C068D2A0}" destId="{1A393D66-CACE-FB4F-876D-955D8BB7C5E3}" srcOrd="0" destOrd="0" presId="urn:microsoft.com/office/officeart/2005/8/layout/list1"/>
    <dgm:cxn modelId="{4A0E3E89-3F9B-324D-9B11-A6C885C2FD52}" type="presOf" srcId="{695C81DF-82C2-4005-993C-BB71B3844BE6}" destId="{5FEF4511-E994-9A4A-A16B-FF175EF27171}" srcOrd="0" destOrd="0" presId="urn:microsoft.com/office/officeart/2005/8/layout/list1"/>
    <dgm:cxn modelId="{16BB078B-C0FF-4B48-AF03-E70F787D6C54}" type="presOf" srcId="{8456B22B-BF36-4952-BA69-D6847EE2561C}" destId="{7C0BE535-2229-1C4B-B554-5EAB9F50DAA4}" srcOrd="0" destOrd="0" presId="urn:microsoft.com/office/officeart/2005/8/layout/list1"/>
    <dgm:cxn modelId="{F9A43D90-A82D-4378-9007-C79928B96C61}" srcId="{8456B22B-BF36-4952-BA69-D6847EE2561C}" destId="{A6A63C65-9263-46F8-8D4A-8784A0F4742D}" srcOrd="1" destOrd="0" parTransId="{BE17004C-5E76-4072-8960-8AE47F6609F4}" sibTransId="{B9416F02-4477-4FB2-B34A-B629A7C3F1E2}"/>
    <dgm:cxn modelId="{7289B79C-AECF-2E42-8E7A-DFB8CC9CB4A3}" type="presOf" srcId="{569C7A93-A935-4170-9267-82A10C164669}" destId="{EDBC6B85-36D5-704F-8BF2-C6281A75AFA8}" srcOrd="0" destOrd="0" presId="urn:microsoft.com/office/officeart/2005/8/layout/list1"/>
    <dgm:cxn modelId="{B2188F9E-DFAE-E94D-A49A-3EF4E4B30C0C}" type="presOf" srcId="{AC11AE98-3A08-40C1-B887-C1EFFE140610}" destId="{715DD0FB-0D49-934C-B0C5-0C9941C89927}" srcOrd="0" destOrd="0" presId="urn:microsoft.com/office/officeart/2005/8/layout/list1"/>
    <dgm:cxn modelId="{ACA10CA1-DBFE-4163-B398-EA35D24898DA}" srcId="{AC11AE98-3A08-40C1-B887-C1EFFE140610}" destId="{695C81DF-82C2-4005-993C-BB71B3844BE6}" srcOrd="1" destOrd="0" parTransId="{DB9153F3-85A4-4276-AF7F-652F9730CC21}" sibTransId="{A62F6DEE-C34C-4894-BDDC-D73B0B6DDADC}"/>
    <dgm:cxn modelId="{614B7FB8-4B69-441E-9D20-CAF23465170B}" srcId="{695C81DF-82C2-4005-993C-BB71B3844BE6}" destId="{6BD61358-0ABF-4AD6-8AC0-E579C068D2A0}" srcOrd="0" destOrd="0" parTransId="{CC58C36A-3968-4A50-87A7-1E75ADDA6636}" sibTransId="{7A98CDD5-6831-42B9-B4E0-19DDB1961393}"/>
    <dgm:cxn modelId="{D93207D1-4F04-4649-AD2B-49ABC6B4FE9A}" srcId="{8456B22B-BF36-4952-BA69-D6847EE2561C}" destId="{569C7A93-A935-4170-9267-82A10C164669}" srcOrd="0" destOrd="0" parTransId="{92B63394-2FB4-4541-95AF-1817B0C14758}" sibTransId="{975DA218-03DD-4BD0-971C-B431DF9CB5FE}"/>
    <dgm:cxn modelId="{A18BFBDC-39DD-3E4F-9388-FAC2B6A91DF6}" type="presOf" srcId="{A6A63C65-9263-46F8-8D4A-8784A0F4742D}" destId="{EDBC6B85-36D5-704F-8BF2-C6281A75AFA8}" srcOrd="0" destOrd="1" presId="urn:microsoft.com/office/officeart/2005/8/layout/list1"/>
    <dgm:cxn modelId="{BBF249F4-0DAB-0F4C-A1D8-2DA24F132324}" type="presParOf" srcId="{715DD0FB-0D49-934C-B0C5-0C9941C89927}" destId="{55A97A76-FF9D-E146-AC33-2CFAC456B7DC}" srcOrd="0" destOrd="0" presId="urn:microsoft.com/office/officeart/2005/8/layout/list1"/>
    <dgm:cxn modelId="{527D146F-812B-A541-B00B-31BB73989B4C}" type="presParOf" srcId="{55A97A76-FF9D-E146-AC33-2CFAC456B7DC}" destId="{7C0BE535-2229-1C4B-B554-5EAB9F50DAA4}" srcOrd="0" destOrd="0" presId="urn:microsoft.com/office/officeart/2005/8/layout/list1"/>
    <dgm:cxn modelId="{F0184A0C-D49B-6040-8FDB-C9442FC6432B}" type="presParOf" srcId="{55A97A76-FF9D-E146-AC33-2CFAC456B7DC}" destId="{0EDB760F-58E0-0649-8439-DD15C1B56F42}" srcOrd="1" destOrd="0" presId="urn:microsoft.com/office/officeart/2005/8/layout/list1"/>
    <dgm:cxn modelId="{520416E1-95A4-7441-B395-82078C567C59}" type="presParOf" srcId="{715DD0FB-0D49-934C-B0C5-0C9941C89927}" destId="{BCAC4F07-8110-814D-A262-0DC3B2B45533}" srcOrd="1" destOrd="0" presId="urn:microsoft.com/office/officeart/2005/8/layout/list1"/>
    <dgm:cxn modelId="{7FD972C6-60A4-B349-88E4-1BE5B497F381}" type="presParOf" srcId="{715DD0FB-0D49-934C-B0C5-0C9941C89927}" destId="{EDBC6B85-36D5-704F-8BF2-C6281A75AFA8}" srcOrd="2" destOrd="0" presId="urn:microsoft.com/office/officeart/2005/8/layout/list1"/>
    <dgm:cxn modelId="{BB357FCD-500D-7243-A4AB-FAD15E04B703}" type="presParOf" srcId="{715DD0FB-0D49-934C-B0C5-0C9941C89927}" destId="{BAAF092B-F3AD-A84B-BD6C-0EB83AFDAE05}" srcOrd="3" destOrd="0" presId="urn:microsoft.com/office/officeart/2005/8/layout/list1"/>
    <dgm:cxn modelId="{9621C54F-47C3-7B4E-A965-0EB615B197BA}" type="presParOf" srcId="{715DD0FB-0D49-934C-B0C5-0C9941C89927}" destId="{9D88C287-27FB-D041-85DB-1B9C5DF3D0C6}" srcOrd="4" destOrd="0" presId="urn:microsoft.com/office/officeart/2005/8/layout/list1"/>
    <dgm:cxn modelId="{921CD6DC-E6C1-B64D-AD31-F7FB81E5A8A0}" type="presParOf" srcId="{9D88C287-27FB-D041-85DB-1B9C5DF3D0C6}" destId="{5FEF4511-E994-9A4A-A16B-FF175EF27171}" srcOrd="0" destOrd="0" presId="urn:microsoft.com/office/officeart/2005/8/layout/list1"/>
    <dgm:cxn modelId="{2B987070-11E5-2440-BF9A-11BE2998D195}" type="presParOf" srcId="{9D88C287-27FB-D041-85DB-1B9C5DF3D0C6}" destId="{822AF25B-BC6C-6A44-BA14-2CD4CB6F36CE}" srcOrd="1" destOrd="0" presId="urn:microsoft.com/office/officeart/2005/8/layout/list1"/>
    <dgm:cxn modelId="{F173AA8B-9E95-1B4C-8281-AF4A45E9EBC9}" type="presParOf" srcId="{715DD0FB-0D49-934C-B0C5-0C9941C89927}" destId="{B2209C68-739D-E64D-BA37-7A490F8C9A5A}" srcOrd="5" destOrd="0" presId="urn:microsoft.com/office/officeart/2005/8/layout/list1"/>
    <dgm:cxn modelId="{CC46435A-E1BC-6E42-BF8B-850DACF2433B}" type="presParOf" srcId="{715DD0FB-0D49-934C-B0C5-0C9941C89927}" destId="{1A393D66-CACE-FB4F-876D-955D8BB7C5E3}"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FD3554-6741-4A15-B7AE-786E157A6AD2}"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413D7ED-C778-46B8-A82C-ECD8561B83A0}">
      <dgm:prSet/>
      <dgm:spPr/>
      <dgm:t>
        <a:bodyPr/>
        <a:lstStyle/>
        <a:p>
          <a:r>
            <a:rPr lang="en-US"/>
            <a:t>Manages addressing/routing of data within the subnet </a:t>
          </a:r>
        </a:p>
      </dgm:t>
    </dgm:pt>
    <dgm:pt modelId="{C7FB49EB-5022-4214-91F4-DA89C22BC69C}" type="parTrans" cxnId="{62A8546A-7CE7-4B34-87D5-F64A873FF5A8}">
      <dgm:prSet/>
      <dgm:spPr/>
      <dgm:t>
        <a:bodyPr/>
        <a:lstStyle/>
        <a:p>
          <a:endParaRPr lang="en-US"/>
        </a:p>
      </dgm:t>
    </dgm:pt>
    <dgm:pt modelId="{7A097513-79AC-4E10-9538-8670C9DE22C6}" type="sibTrans" cxnId="{62A8546A-7CE7-4B34-87D5-F64A873FF5A8}">
      <dgm:prSet/>
      <dgm:spPr/>
      <dgm:t>
        <a:bodyPr/>
        <a:lstStyle/>
        <a:p>
          <a:endParaRPr lang="en-US"/>
        </a:p>
      </dgm:t>
    </dgm:pt>
    <dgm:pt modelId="{E64B3839-A9C2-4648-A4E6-8C83E4DC2DB2}">
      <dgm:prSet/>
      <dgm:spPr/>
      <dgm:t>
        <a:bodyPr/>
        <a:lstStyle/>
        <a:p>
          <a:r>
            <a:rPr lang="en-US"/>
            <a:t>Addresses messages and translates logical addresses and names into physical addresses. </a:t>
          </a:r>
        </a:p>
      </dgm:t>
    </dgm:pt>
    <dgm:pt modelId="{00A551CC-4B5F-410D-814B-17CDE8306EEB}" type="parTrans" cxnId="{38A7F0B8-8997-4F02-9AE6-87ADC82C3196}">
      <dgm:prSet/>
      <dgm:spPr/>
      <dgm:t>
        <a:bodyPr/>
        <a:lstStyle/>
        <a:p>
          <a:endParaRPr lang="en-US"/>
        </a:p>
      </dgm:t>
    </dgm:pt>
    <dgm:pt modelId="{BF7848CA-61CF-46C7-8019-BED7D2D871BD}" type="sibTrans" cxnId="{38A7F0B8-8997-4F02-9AE6-87ADC82C3196}">
      <dgm:prSet/>
      <dgm:spPr/>
      <dgm:t>
        <a:bodyPr/>
        <a:lstStyle/>
        <a:p>
          <a:endParaRPr lang="en-US"/>
        </a:p>
      </dgm:t>
    </dgm:pt>
    <dgm:pt modelId="{DB9FA8D1-4398-4B65-A600-C7ECFFCCE4A3}">
      <dgm:prSet/>
      <dgm:spPr/>
      <dgm:t>
        <a:bodyPr/>
        <a:lstStyle/>
        <a:p>
          <a:r>
            <a:rPr lang="en-US"/>
            <a:t>Determines the route from the source to the destination computer </a:t>
          </a:r>
        </a:p>
      </dgm:t>
    </dgm:pt>
    <dgm:pt modelId="{E100F135-0CFA-4C3A-99F8-97E894990C4B}" type="parTrans" cxnId="{AD137C89-BCFA-456E-9BCD-BE64E68F9B4C}">
      <dgm:prSet/>
      <dgm:spPr/>
      <dgm:t>
        <a:bodyPr/>
        <a:lstStyle/>
        <a:p>
          <a:endParaRPr lang="en-US"/>
        </a:p>
      </dgm:t>
    </dgm:pt>
    <dgm:pt modelId="{3C699039-B8F8-445D-A3E8-D8A00C912525}" type="sibTrans" cxnId="{AD137C89-BCFA-456E-9BCD-BE64E68F9B4C}">
      <dgm:prSet/>
      <dgm:spPr/>
      <dgm:t>
        <a:bodyPr/>
        <a:lstStyle/>
        <a:p>
          <a:endParaRPr lang="en-US"/>
        </a:p>
      </dgm:t>
    </dgm:pt>
    <dgm:pt modelId="{3DFB36E8-5660-43BC-8ACE-A8DD2590DF47}">
      <dgm:prSet/>
      <dgm:spPr/>
      <dgm:t>
        <a:bodyPr/>
        <a:lstStyle/>
        <a:p>
          <a:r>
            <a:rPr lang="en-US"/>
            <a:t>Manages traffic problems, such as switching, routing, and controlling the congestion of data packets.</a:t>
          </a:r>
        </a:p>
      </dgm:t>
    </dgm:pt>
    <dgm:pt modelId="{9880FACE-E261-45D8-A7FA-4FE265F8D423}" type="parTrans" cxnId="{8DE8ABF1-770E-41A2-8A0B-4FD62F94A2A3}">
      <dgm:prSet/>
      <dgm:spPr/>
      <dgm:t>
        <a:bodyPr/>
        <a:lstStyle/>
        <a:p>
          <a:endParaRPr lang="en-US"/>
        </a:p>
      </dgm:t>
    </dgm:pt>
    <dgm:pt modelId="{B3B2675F-04FB-48D2-8AFE-D76C8BC8DFDC}" type="sibTrans" cxnId="{8DE8ABF1-770E-41A2-8A0B-4FD62F94A2A3}">
      <dgm:prSet/>
      <dgm:spPr/>
      <dgm:t>
        <a:bodyPr/>
        <a:lstStyle/>
        <a:p>
          <a:endParaRPr lang="en-US"/>
        </a:p>
      </dgm:t>
    </dgm:pt>
    <dgm:pt modelId="{6B834FF3-9BE0-4F64-B068-4A468006AFB8}">
      <dgm:prSet/>
      <dgm:spPr/>
      <dgm:t>
        <a:bodyPr/>
        <a:lstStyle/>
        <a:p>
          <a:r>
            <a:rPr lang="en-GB"/>
            <a:t>Routing can be:</a:t>
          </a:r>
          <a:endParaRPr lang="en-US"/>
        </a:p>
      </dgm:t>
    </dgm:pt>
    <dgm:pt modelId="{52A97E54-8165-44C5-A563-791F67301914}" type="parTrans" cxnId="{003D8D9E-67F4-4233-88F6-7BBC0C60D5E7}">
      <dgm:prSet/>
      <dgm:spPr/>
      <dgm:t>
        <a:bodyPr/>
        <a:lstStyle/>
        <a:p>
          <a:endParaRPr lang="en-US"/>
        </a:p>
      </dgm:t>
    </dgm:pt>
    <dgm:pt modelId="{297458BF-C828-4DE7-81A7-799EB89E8E0F}" type="sibTrans" cxnId="{003D8D9E-67F4-4233-88F6-7BBC0C60D5E7}">
      <dgm:prSet/>
      <dgm:spPr/>
      <dgm:t>
        <a:bodyPr/>
        <a:lstStyle/>
        <a:p>
          <a:endParaRPr lang="en-US"/>
        </a:p>
      </dgm:t>
    </dgm:pt>
    <dgm:pt modelId="{00620D6D-B597-4D8F-85EB-0B4FE70E71ED}">
      <dgm:prSet/>
      <dgm:spPr/>
      <dgm:t>
        <a:bodyPr/>
        <a:lstStyle/>
        <a:p>
          <a:r>
            <a:rPr lang="en-GB"/>
            <a:t>Based on static tables</a:t>
          </a:r>
          <a:endParaRPr lang="en-US"/>
        </a:p>
      </dgm:t>
    </dgm:pt>
    <dgm:pt modelId="{25922F88-B849-4B80-9594-061B863C7948}" type="parTrans" cxnId="{CE96E993-2528-4213-A0C7-60175C4FF43C}">
      <dgm:prSet/>
      <dgm:spPr/>
      <dgm:t>
        <a:bodyPr/>
        <a:lstStyle/>
        <a:p>
          <a:endParaRPr lang="en-US"/>
        </a:p>
      </dgm:t>
    </dgm:pt>
    <dgm:pt modelId="{92AD0B22-0D8F-484A-960B-159587E35E0E}" type="sibTrans" cxnId="{CE96E993-2528-4213-A0C7-60175C4FF43C}">
      <dgm:prSet/>
      <dgm:spPr/>
      <dgm:t>
        <a:bodyPr/>
        <a:lstStyle/>
        <a:p>
          <a:endParaRPr lang="en-US"/>
        </a:p>
      </dgm:t>
    </dgm:pt>
    <dgm:pt modelId="{73F81034-E505-4F29-ADC8-4D36B3C5BDBB}">
      <dgm:prSet/>
      <dgm:spPr/>
      <dgm:t>
        <a:bodyPr/>
        <a:lstStyle/>
        <a:p>
          <a:r>
            <a:rPr lang="en-GB"/>
            <a:t>determined at start of each session</a:t>
          </a:r>
          <a:endParaRPr lang="en-US"/>
        </a:p>
      </dgm:t>
    </dgm:pt>
    <dgm:pt modelId="{A78C579E-89FC-4521-87E7-B77987F22D85}" type="parTrans" cxnId="{9553332B-E6FC-474A-8F3A-39F625007308}">
      <dgm:prSet/>
      <dgm:spPr/>
      <dgm:t>
        <a:bodyPr/>
        <a:lstStyle/>
        <a:p>
          <a:endParaRPr lang="en-US"/>
        </a:p>
      </dgm:t>
    </dgm:pt>
    <dgm:pt modelId="{C8EAF968-2437-4A6D-B6E9-CEE6AB737712}" type="sibTrans" cxnId="{9553332B-E6FC-474A-8F3A-39F625007308}">
      <dgm:prSet/>
      <dgm:spPr/>
      <dgm:t>
        <a:bodyPr/>
        <a:lstStyle/>
        <a:p>
          <a:endParaRPr lang="en-US"/>
        </a:p>
      </dgm:t>
    </dgm:pt>
    <dgm:pt modelId="{CC3827C9-F843-40F2-ADB9-4C7152BB37AD}">
      <dgm:prSet/>
      <dgm:spPr/>
      <dgm:t>
        <a:bodyPr/>
        <a:lstStyle/>
        <a:p>
          <a:r>
            <a:rPr lang="en-GB"/>
            <a:t>Individually determined for each packet, reflecting the current network load.</a:t>
          </a:r>
          <a:endParaRPr lang="en-US"/>
        </a:p>
      </dgm:t>
    </dgm:pt>
    <dgm:pt modelId="{79C00176-D20D-44D6-96A0-131E2222FCF4}" type="parTrans" cxnId="{50BBEAF0-9AC3-4116-A0DD-41C2D9BEE1C0}">
      <dgm:prSet/>
      <dgm:spPr/>
      <dgm:t>
        <a:bodyPr/>
        <a:lstStyle/>
        <a:p>
          <a:endParaRPr lang="en-US"/>
        </a:p>
      </dgm:t>
    </dgm:pt>
    <dgm:pt modelId="{2756DE28-9FA6-48B0-9B5D-7C10F9B7C41A}" type="sibTrans" cxnId="{50BBEAF0-9AC3-4116-A0DD-41C2D9BEE1C0}">
      <dgm:prSet/>
      <dgm:spPr/>
      <dgm:t>
        <a:bodyPr/>
        <a:lstStyle/>
        <a:p>
          <a:endParaRPr lang="en-US"/>
        </a:p>
      </dgm:t>
    </dgm:pt>
    <dgm:pt modelId="{C9B7B2AE-3D0D-E748-A270-D4B480702442}" type="pres">
      <dgm:prSet presAssocID="{28FD3554-6741-4A15-B7AE-786E157A6AD2}" presName="linear" presStyleCnt="0">
        <dgm:presLayoutVars>
          <dgm:dir/>
          <dgm:animLvl val="lvl"/>
          <dgm:resizeHandles val="exact"/>
        </dgm:presLayoutVars>
      </dgm:prSet>
      <dgm:spPr/>
    </dgm:pt>
    <dgm:pt modelId="{CAB84AA7-BA45-244D-B67E-968AF459CD52}" type="pres">
      <dgm:prSet presAssocID="{A413D7ED-C778-46B8-A82C-ECD8561B83A0}" presName="parentLin" presStyleCnt="0"/>
      <dgm:spPr/>
    </dgm:pt>
    <dgm:pt modelId="{15B72544-9828-8B40-B0A8-ADF9A282A8EE}" type="pres">
      <dgm:prSet presAssocID="{A413D7ED-C778-46B8-A82C-ECD8561B83A0}" presName="parentLeftMargin" presStyleLbl="node1" presStyleIdx="0" presStyleCnt="2"/>
      <dgm:spPr/>
    </dgm:pt>
    <dgm:pt modelId="{E9C7DC96-FA30-5F42-B5A4-48E1D13BD865}" type="pres">
      <dgm:prSet presAssocID="{A413D7ED-C778-46B8-A82C-ECD8561B83A0}" presName="parentText" presStyleLbl="node1" presStyleIdx="0" presStyleCnt="2">
        <dgm:presLayoutVars>
          <dgm:chMax val="0"/>
          <dgm:bulletEnabled val="1"/>
        </dgm:presLayoutVars>
      </dgm:prSet>
      <dgm:spPr/>
    </dgm:pt>
    <dgm:pt modelId="{E0991F7F-04F7-9B40-9F93-A3616FEBC74E}" type="pres">
      <dgm:prSet presAssocID="{A413D7ED-C778-46B8-A82C-ECD8561B83A0}" presName="negativeSpace" presStyleCnt="0"/>
      <dgm:spPr/>
    </dgm:pt>
    <dgm:pt modelId="{675EA8F7-CE04-9843-9C85-E31A48A043F8}" type="pres">
      <dgm:prSet presAssocID="{A413D7ED-C778-46B8-A82C-ECD8561B83A0}" presName="childText" presStyleLbl="conFgAcc1" presStyleIdx="0" presStyleCnt="2">
        <dgm:presLayoutVars>
          <dgm:bulletEnabled val="1"/>
        </dgm:presLayoutVars>
      </dgm:prSet>
      <dgm:spPr/>
    </dgm:pt>
    <dgm:pt modelId="{451F0E73-2A12-EF49-A82F-AA9D5FCE1580}" type="pres">
      <dgm:prSet presAssocID="{7A097513-79AC-4E10-9538-8670C9DE22C6}" presName="spaceBetweenRectangles" presStyleCnt="0"/>
      <dgm:spPr/>
    </dgm:pt>
    <dgm:pt modelId="{CBB08C16-144E-1343-80AA-7E9E7BC4D3E3}" type="pres">
      <dgm:prSet presAssocID="{6B834FF3-9BE0-4F64-B068-4A468006AFB8}" presName="parentLin" presStyleCnt="0"/>
      <dgm:spPr/>
    </dgm:pt>
    <dgm:pt modelId="{ACCACA02-16CA-0248-9A11-86FBA8021FC1}" type="pres">
      <dgm:prSet presAssocID="{6B834FF3-9BE0-4F64-B068-4A468006AFB8}" presName="parentLeftMargin" presStyleLbl="node1" presStyleIdx="0" presStyleCnt="2"/>
      <dgm:spPr/>
    </dgm:pt>
    <dgm:pt modelId="{7795F0D0-018D-6C4A-B1F1-65292E7F2E9B}" type="pres">
      <dgm:prSet presAssocID="{6B834FF3-9BE0-4F64-B068-4A468006AFB8}" presName="parentText" presStyleLbl="node1" presStyleIdx="1" presStyleCnt="2">
        <dgm:presLayoutVars>
          <dgm:chMax val="0"/>
          <dgm:bulletEnabled val="1"/>
        </dgm:presLayoutVars>
      </dgm:prSet>
      <dgm:spPr/>
    </dgm:pt>
    <dgm:pt modelId="{DEBB3A49-878A-214A-BDAC-21ACAC642C2E}" type="pres">
      <dgm:prSet presAssocID="{6B834FF3-9BE0-4F64-B068-4A468006AFB8}" presName="negativeSpace" presStyleCnt="0"/>
      <dgm:spPr/>
    </dgm:pt>
    <dgm:pt modelId="{8F417F9C-5354-0849-AF46-0A4582908793}" type="pres">
      <dgm:prSet presAssocID="{6B834FF3-9BE0-4F64-B068-4A468006AFB8}" presName="childText" presStyleLbl="conFgAcc1" presStyleIdx="1" presStyleCnt="2">
        <dgm:presLayoutVars>
          <dgm:bulletEnabled val="1"/>
        </dgm:presLayoutVars>
      </dgm:prSet>
      <dgm:spPr/>
    </dgm:pt>
  </dgm:ptLst>
  <dgm:cxnLst>
    <dgm:cxn modelId="{23BC6E07-D2CB-5343-A73B-3F6886ACE23B}" type="presOf" srcId="{A413D7ED-C778-46B8-A82C-ECD8561B83A0}" destId="{E9C7DC96-FA30-5F42-B5A4-48E1D13BD865}" srcOrd="1" destOrd="0" presId="urn:microsoft.com/office/officeart/2005/8/layout/list1"/>
    <dgm:cxn modelId="{DCB0B228-6D9C-A84F-99F7-F968CE82606A}" type="presOf" srcId="{DB9FA8D1-4398-4B65-A600-C7ECFFCCE4A3}" destId="{675EA8F7-CE04-9843-9C85-E31A48A043F8}" srcOrd="0" destOrd="1" presId="urn:microsoft.com/office/officeart/2005/8/layout/list1"/>
    <dgm:cxn modelId="{9553332B-E6FC-474A-8F3A-39F625007308}" srcId="{6B834FF3-9BE0-4F64-B068-4A468006AFB8}" destId="{73F81034-E505-4F29-ADC8-4D36B3C5BDBB}" srcOrd="1" destOrd="0" parTransId="{A78C579E-89FC-4521-87E7-B77987F22D85}" sibTransId="{C8EAF968-2437-4A6D-B6E9-CEE6AB737712}"/>
    <dgm:cxn modelId="{682AB02B-AC90-FF45-B901-37163204C908}" type="presOf" srcId="{E64B3839-A9C2-4648-A4E6-8C83E4DC2DB2}" destId="{675EA8F7-CE04-9843-9C85-E31A48A043F8}" srcOrd="0" destOrd="0" presId="urn:microsoft.com/office/officeart/2005/8/layout/list1"/>
    <dgm:cxn modelId="{1DDC733B-B993-144B-937B-A0F249DCB5CB}" type="presOf" srcId="{73F81034-E505-4F29-ADC8-4D36B3C5BDBB}" destId="{8F417F9C-5354-0849-AF46-0A4582908793}" srcOrd="0" destOrd="1" presId="urn:microsoft.com/office/officeart/2005/8/layout/list1"/>
    <dgm:cxn modelId="{62A8546A-7CE7-4B34-87D5-F64A873FF5A8}" srcId="{28FD3554-6741-4A15-B7AE-786E157A6AD2}" destId="{A413D7ED-C778-46B8-A82C-ECD8561B83A0}" srcOrd="0" destOrd="0" parTransId="{C7FB49EB-5022-4214-91F4-DA89C22BC69C}" sibTransId="{7A097513-79AC-4E10-9538-8670C9DE22C6}"/>
    <dgm:cxn modelId="{92349270-591E-B148-BB27-B334451215FB}" type="presOf" srcId="{CC3827C9-F843-40F2-ADB9-4C7152BB37AD}" destId="{8F417F9C-5354-0849-AF46-0A4582908793}" srcOrd="0" destOrd="2" presId="urn:microsoft.com/office/officeart/2005/8/layout/list1"/>
    <dgm:cxn modelId="{A429AB7A-D5B9-FF46-8AFD-11047E9CBF4C}" type="presOf" srcId="{28FD3554-6741-4A15-B7AE-786E157A6AD2}" destId="{C9B7B2AE-3D0D-E748-A270-D4B480702442}" srcOrd="0" destOrd="0" presId="urn:microsoft.com/office/officeart/2005/8/layout/list1"/>
    <dgm:cxn modelId="{AD137C89-BCFA-456E-9BCD-BE64E68F9B4C}" srcId="{A413D7ED-C778-46B8-A82C-ECD8561B83A0}" destId="{DB9FA8D1-4398-4B65-A600-C7ECFFCCE4A3}" srcOrd="1" destOrd="0" parTransId="{E100F135-0CFA-4C3A-99F8-97E894990C4B}" sibTransId="{3C699039-B8F8-445D-A3E8-D8A00C912525}"/>
    <dgm:cxn modelId="{1B4C428D-5910-A943-BBD3-663F8E02C572}" type="presOf" srcId="{00620D6D-B597-4D8F-85EB-0B4FE70E71ED}" destId="{8F417F9C-5354-0849-AF46-0A4582908793}" srcOrd="0" destOrd="0" presId="urn:microsoft.com/office/officeart/2005/8/layout/list1"/>
    <dgm:cxn modelId="{5FD6FB92-F95F-5248-81F3-AEF30AF3E2B1}" type="presOf" srcId="{6B834FF3-9BE0-4F64-B068-4A468006AFB8}" destId="{ACCACA02-16CA-0248-9A11-86FBA8021FC1}" srcOrd="0" destOrd="0" presId="urn:microsoft.com/office/officeart/2005/8/layout/list1"/>
    <dgm:cxn modelId="{CE96E993-2528-4213-A0C7-60175C4FF43C}" srcId="{6B834FF3-9BE0-4F64-B068-4A468006AFB8}" destId="{00620D6D-B597-4D8F-85EB-0B4FE70E71ED}" srcOrd="0" destOrd="0" parTransId="{25922F88-B849-4B80-9594-061B863C7948}" sibTransId="{92AD0B22-0D8F-484A-960B-159587E35E0E}"/>
    <dgm:cxn modelId="{003D8D9E-67F4-4233-88F6-7BBC0C60D5E7}" srcId="{28FD3554-6741-4A15-B7AE-786E157A6AD2}" destId="{6B834FF3-9BE0-4F64-B068-4A468006AFB8}" srcOrd="1" destOrd="0" parTransId="{52A97E54-8165-44C5-A563-791F67301914}" sibTransId="{297458BF-C828-4DE7-81A7-799EB89E8E0F}"/>
    <dgm:cxn modelId="{38A7F0B8-8997-4F02-9AE6-87ADC82C3196}" srcId="{A413D7ED-C778-46B8-A82C-ECD8561B83A0}" destId="{E64B3839-A9C2-4648-A4E6-8C83E4DC2DB2}" srcOrd="0" destOrd="0" parTransId="{00A551CC-4B5F-410D-814B-17CDE8306EEB}" sibTransId="{BF7848CA-61CF-46C7-8019-BED7D2D871BD}"/>
    <dgm:cxn modelId="{00072EE4-1EEA-B241-A036-A477EE0FA5CC}" type="presOf" srcId="{A413D7ED-C778-46B8-A82C-ECD8561B83A0}" destId="{15B72544-9828-8B40-B0A8-ADF9A282A8EE}" srcOrd="0" destOrd="0" presId="urn:microsoft.com/office/officeart/2005/8/layout/list1"/>
    <dgm:cxn modelId="{D296FFEA-C847-E949-831B-51D0F10F47B6}" type="presOf" srcId="{6B834FF3-9BE0-4F64-B068-4A468006AFB8}" destId="{7795F0D0-018D-6C4A-B1F1-65292E7F2E9B}" srcOrd="1" destOrd="0" presId="urn:microsoft.com/office/officeart/2005/8/layout/list1"/>
    <dgm:cxn modelId="{50BBEAF0-9AC3-4116-A0DD-41C2D9BEE1C0}" srcId="{6B834FF3-9BE0-4F64-B068-4A468006AFB8}" destId="{CC3827C9-F843-40F2-ADB9-4C7152BB37AD}" srcOrd="2" destOrd="0" parTransId="{79C00176-D20D-44D6-96A0-131E2222FCF4}" sibTransId="{2756DE28-9FA6-48B0-9B5D-7C10F9B7C41A}"/>
    <dgm:cxn modelId="{8DE8ABF1-770E-41A2-8A0B-4FD62F94A2A3}" srcId="{A413D7ED-C778-46B8-A82C-ECD8561B83A0}" destId="{3DFB36E8-5660-43BC-8ACE-A8DD2590DF47}" srcOrd="2" destOrd="0" parTransId="{9880FACE-E261-45D8-A7FA-4FE265F8D423}" sibTransId="{B3B2675F-04FB-48D2-8AFE-D76C8BC8DFDC}"/>
    <dgm:cxn modelId="{4C0659FF-52C6-CD4E-8C70-0A76EBE5608B}" type="presOf" srcId="{3DFB36E8-5660-43BC-8ACE-A8DD2590DF47}" destId="{675EA8F7-CE04-9843-9C85-E31A48A043F8}" srcOrd="0" destOrd="2" presId="urn:microsoft.com/office/officeart/2005/8/layout/list1"/>
    <dgm:cxn modelId="{7F35E719-01E0-9D42-A8DF-139E9E889FC1}" type="presParOf" srcId="{C9B7B2AE-3D0D-E748-A270-D4B480702442}" destId="{CAB84AA7-BA45-244D-B67E-968AF459CD52}" srcOrd="0" destOrd="0" presId="urn:microsoft.com/office/officeart/2005/8/layout/list1"/>
    <dgm:cxn modelId="{AB9B11C0-EE5B-4047-BFB2-91FD7FFAE609}" type="presParOf" srcId="{CAB84AA7-BA45-244D-B67E-968AF459CD52}" destId="{15B72544-9828-8B40-B0A8-ADF9A282A8EE}" srcOrd="0" destOrd="0" presId="urn:microsoft.com/office/officeart/2005/8/layout/list1"/>
    <dgm:cxn modelId="{DB67C9E1-5931-754E-9A7B-EA224DBE480E}" type="presParOf" srcId="{CAB84AA7-BA45-244D-B67E-968AF459CD52}" destId="{E9C7DC96-FA30-5F42-B5A4-48E1D13BD865}" srcOrd="1" destOrd="0" presId="urn:microsoft.com/office/officeart/2005/8/layout/list1"/>
    <dgm:cxn modelId="{CC9D1699-6E48-0B44-AECA-6139924F4522}" type="presParOf" srcId="{C9B7B2AE-3D0D-E748-A270-D4B480702442}" destId="{E0991F7F-04F7-9B40-9F93-A3616FEBC74E}" srcOrd="1" destOrd="0" presId="urn:microsoft.com/office/officeart/2005/8/layout/list1"/>
    <dgm:cxn modelId="{30642A6C-DC31-514C-A077-CBB7D72C98E9}" type="presParOf" srcId="{C9B7B2AE-3D0D-E748-A270-D4B480702442}" destId="{675EA8F7-CE04-9843-9C85-E31A48A043F8}" srcOrd="2" destOrd="0" presId="urn:microsoft.com/office/officeart/2005/8/layout/list1"/>
    <dgm:cxn modelId="{80814C9F-CB9A-D649-8663-50A805603839}" type="presParOf" srcId="{C9B7B2AE-3D0D-E748-A270-D4B480702442}" destId="{451F0E73-2A12-EF49-A82F-AA9D5FCE1580}" srcOrd="3" destOrd="0" presId="urn:microsoft.com/office/officeart/2005/8/layout/list1"/>
    <dgm:cxn modelId="{E0360C4C-B606-0646-808E-F7CA784526EB}" type="presParOf" srcId="{C9B7B2AE-3D0D-E748-A270-D4B480702442}" destId="{CBB08C16-144E-1343-80AA-7E9E7BC4D3E3}" srcOrd="4" destOrd="0" presId="urn:microsoft.com/office/officeart/2005/8/layout/list1"/>
    <dgm:cxn modelId="{73D8F5D9-835E-9647-8A8A-E1E280D2929A}" type="presParOf" srcId="{CBB08C16-144E-1343-80AA-7E9E7BC4D3E3}" destId="{ACCACA02-16CA-0248-9A11-86FBA8021FC1}" srcOrd="0" destOrd="0" presId="urn:microsoft.com/office/officeart/2005/8/layout/list1"/>
    <dgm:cxn modelId="{D5CE9711-7563-3B45-893B-2F19D93B1C26}" type="presParOf" srcId="{CBB08C16-144E-1343-80AA-7E9E7BC4D3E3}" destId="{7795F0D0-018D-6C4A-B1F1-65292E7F2E9B}" srcOrd="1" destOrd="0" presId="urn:microsoft.com/office/officeart/2005/8/layout/list1"/>
    <dgm:cxn modelId="{1928E865-18DC-4544-A88A-175661A104B0}" type="presParOf" srcId="{C9B7B2AE-3D0D-E748-A270-D4B480702442}" destId="{DEBB3A49-878A-214A-BDAC-21ACAC642C2E}" srcOrd="5" destOrd="0" presId="urn:microsoft.com/office/officeart/2005/8/layout/list1"/>
    <dgm:cxn modelId="{D08B2F92-BAE4-3D46-9B08-D2BB769A2813}" type="presParOf" srcId="{C9B7B2AE-3D0D-E748-A270-D4B480702442}" destId="{8F417F9C-5354-0849-AF46-0A4582908793}"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0FB6C9-C39F-44C7-81F1-07FA6CFB7DCE}"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A371702F-3166-4A32-A176-6D8B78636D54}">
      <dgm:prSet/>
      <dgm:spPr/>
      <dgm:t>
        <a:bodyPr/>
        <a:lstStyle/>
        <a:p>
          <a:r>
            <a:rPr lang="en-US"/>
            <a:t>Transmits bits from one computer to another</a:t>
          </a:r>
        </a:p>
      </dgm:t>
    </dgm:pt>
    <dgm:pt modelId="{EB39EC9D-B043-4976-BE9B-9EA5A0CD3145}" type="parTrans" cxnId="{A397B6A1-A640-4796-B73D-CCB53D9F0219}">
      <dgm:prSet/>
      <dgm:spPr/>
      <dgm:t>
        <a:bodyPr/>
        <a:lstStyle/>
        <a:p>
          <a:endParaRPr lang="en-US"/>
        </a:p>
      </dgm:t>
    </dgm:pt>
    <dgm:pt modelId="{0B8EB32C-322C-4105-B435-0179BE89A020}" type="sibTrans" cxnId="{A397B6A1-A640-4796-B73D-CCB53D9F0219}">
      <dgm:prSet/>
      <dgm:spPr/>
      <dgm:t>
        <a:bodyPr/>
        <a:lstStyle/>
        <a:p>
          <a:endParaRPr lang="en-US"/>
        </a:p>
      </dgm:t>
    </dgm:pt>
    <dgm:pt modelId="{9D8E0D13-8091-47E5-809E-FFBBF5A876DB}">
      <dgm:prSet/>
      <dgm:spPr/>
      <dgm:t>
        <a:bodyPr/>
        <a:lstStyle/>
        <a:p>
          <a:r>
            <a:rPr lang="en-US"/>
            <a:t>Regulates the transmission of a stream of bits over a physical medium. </a:t>
          </a:r>
        </a:p>
      </dgm:t>
    </dgm:pt>
    <dgm:pt modelId="{2CB586B0-38EA-4F80-9FF2-BEDE73095B20}" type="parTrans" cxnId="{1D01DA91-6779-4D35-B26B-FF4D9E008A8B}">
      <dgm:prSet/>
      <dgm:spPr/>
      <dgm:t>
        <a:bodyPr/>
        <a:lstStyle/>
        <a:p>
          <a:endParaRPr lang="en-US"/>
        </a:p>
      </dgm:t>
    </dgm:pt>
    <dgm:pt modelId="{E8CE20EA-8195-4849-A9BB-E9C2A971F50D}" type="sibTrans" cxnId="{1D01DA91-6779-4D35-B26B-FF4D9E008A8B}">
      <dgm:prSet/>
      <dgm:spPr/>
      <dgm:t>
        <a:bodyPr/>
        <a:lstStyle/>
        <a:p>
          <a:endParaRPr lang="en-US"/>
        </a:p>
      </dgm:t>
    </dgm:pt>
    <dgm:pt modelId="{D223F74B-9D0C-42D6-AF43-83329870D95B}">
      <dgm:prSet/>
      <dgm:spPr/>
      <dgm:t>
        <a:bodyPr/>
        <a:lstStyle/>
        <a:p>
          <a:r>
            <a:rPr lang="en-US"/>
            <a:t>Defines how the cable is attached to the network adapter and what transmission technique is used to send data over the cable. Deals with issues like</a:t>
          </a:r>
        </a:p>
      </dgm:t>
    </dgm:pt>
    <dgm:pt modelId="{A04E512C-CE72-409A-A04B-B7FFA3E12A3D}" type="parTrans" cxnId="{893CBA05-075C-453C-B05E-880ADDAFE3EF}">
      <dgm:prSet/>
      <dgm:spPr/>
      <dgm:t>
        <a:bodyPr/>
        <a:lstStyle/>
        <a:p>
          <a:endParaRPr lang="en-US"/>
        </a:p>
      </dgm:t>
    </dgm:pt>
    <dgm:pt modelId="{D80B5CB3-16E3-420D-AB50-AB9D83E6C7E8}" type="sibTrans" cxnId="{893CBA05-075C-453C-B05E-880ADDAFE3EF}">
      <dgm:prSet/>
      <dgm:spPr/>
      <dgm:t>
        <a:bodyPr/>
        <a:lstStyle/>
        <a:p>
          <a:endParaRPr lang="en-US"/>
        </a:p>
      </dgm:t>
    </dgm:pt>
    <dgm:pt modelId="{11E97008-47BB-424B-8CAD-3EB4669871FC}">
      <dgm:prSet/>
      <dgm:spPr/>
      <dgm:t>
        <a:bodyPr/>
        <a:lstStyle/>
        <a:p>
          <a:r>
            <a:rPr lang="en-US"/>
            <a:t>The definition of 0 and 1, e.g. how many volts represents a 1, and how long a bit lasts?</a:t>
          </a:r>
        </a:p>
      </dgm:t>
    </dgm:pt>
    <dgm:pt modelId="{9BF72682-372C-49B7-82E8-2B5D30D58ED9}" type="parTrans" cxnId="{83FECDE9-D609-4A0D-AF89-C84B13A05255}">
      <dgm:prSet/>
      <dgm:spPr/>
      <dgm:t>
        <a:bodyPr/>
        <a:lstStyle/>
        <a:p>
          <a:endParaRPr lang="en-US"/>
        </a:p>
      </dgm:t>
    </dgm:pt>
    <dgm:pt modelId="{1FDBA719-6773-44D4-AC0E-5D97B47BCFA8}" type="sibTrans" cxnId="{83FECDE9-D609-4A0D-AF89-C84B13A05255}">
      <dgm:prSet/>
      <dgm:spPr/>
      <dgm:t>
        <a:bodyPr/>
        <a:lstStyle/>
        <a:p>
          <a:endParaRPr lang="en-US"/>
        </a:p>
      </dgm:t>
    </dgm:pt>
    <dgm:pt modelId="{E706827B-C0C8-4456-AE19-05AD5AECAF31}">
      <dgm:prSet/>
      <dgm:spPr/>
      <dgm:t>
        <a:bodyPr/>
        <a:lstStyle/>
        <a:p>
          <a:r>
            <a:rPr lang="en-US"/>
            <a:t>Whether the channel is simplex or duplex?</a:t>
          </a:r>
        </a:p>
      </dgm:t>
    </dgm:pt>
    <dgm:pt modelId="{2A03668D-A7EF-46CB-B8D7-686EA54637BE}" type="parTrans" cxnId="{B1B3F3AD-5066-4C29-A1EF-75665552B4C9}">
      <dgm:prSet/>
      <dgm:spPr/>
      <dgm:t>
        <a:bodyPr/>
        <a:lstStyle/>
        <a:p>
          <a:endParaRPr lang="en-US"/>
        </a:p>
      </dgm:t>
    </dgm:pt>
    <dgm:pt modelId="{3710DEBE-CEAF-492F-9740-A0A81C506972}" type="sibTrans" cxnId="{B1B3F3AD-5066-4C29-A1EF-75665552B4C9}">
      <dgm:prSet/>
      <dgm:spPr/>
      <dgm:t>
        <a:bodyPr/>
        <a:lstStyle/>
        <a:p>
          <a:endParaRPr lang="en-US"/>
        </a:p>
      </dgm:t>
    </dgm:pt>
    <dgm:pt modelId="{9342C494-13BC-4492-97C1-8BEC50778726}">
      <dgm:prSet/>
      <dgm:spPr/>
      <dgm:t>
        <a:bodyPr/>
        <a:lstStyle/>
        <a:p>
          <a:r>
            <a:rPr lang="en-US"/>
            <a:t>How many pins a connector has, and what the function of each pin is?</a:t>
          </a:r>
        </a:p>
      </dgm:t>
    </dgm:pt>
    <dgm:pt modelId="{A12DE4B4-35EF-49AA-A5A6-E8E6BF5EB2C9}" type="parTrans" cxnId="{B3FE0246-2637-4740-8FB9-8726223171AB}">
      <dgm:prSet/>
      <dgm:spPr/>
      <dgm:t>
        <a:bodyPr/>
        <a:lstStyle/>
        <a:p>
          <a:endParaRPr lang="en-US"/>
        </a:p>
      </dgm:t>
    </dgm:pt>
    <dgm:pt modelId="{B13EBCA4-3FED-483B-9255-FB525084DF53}" type="sibTrans" cxnId="{B3FE0246-2637-4740-8FB9-8726223171AB}">
      <dgm:prSet/>
      <dgm:spPr/>
      <dgm:t>
        <a:bodyPr/>
        <a:lstStyle/>
        <a:p>
          <a:endParaRPr lang="en-US"/>
        </a:p>
      </dgm:t>
    </dgm:pt>
    <dgm:pt modelId="{01A5D6D6-A4A2-B442-A138-187B824FDBC0}" type="pres">
      <dgm:prSet presAssocID="{230FB6C9-C39F-44C7-81F1-07FA6CFB7DCE}" presName="Name0" presStyleCnt="0">
        <dgm:presLayoutVars>
          <dgm:dir/>
          <dgm:animLvl val="lvl"/>
          <dgm:resizeHandles val="exact"/>
        </dgm:presLayoutVars>
      </dgm:prSet>
      <dgm:spPr/>
    </dgm:pt>
    <dgm:pt modelId="{CBEA9521-13ED-2F46-850C-60FA769E65F2}" type="pres">
      <dgm:prSet presAssocID="{D223F74B-9D0C-42D6-AF43-83329870D95B}" presName="boxAndChildren" presStyleCnt="0"/>
      <dgm:spPr/>
    </dgm:pt>
    <dgm:pt modelId="{224358A1-46D6-914A-AE96-CDE65CFF23F0}" type="pres">
      <dgm:prSet presAssocID="{D223F74B-9D0C-42D6-AF43-83329870D95B}" presName="parentTextBox" presStyleLbl="node1" presStyleIdx="0" presStyleCnt="3"/>
      <dgm:spPr/>
    </dgm:pt>
    <dgm:pt modelId="{120B9D27-4653-4249-B5F8-5A500D5BD28F}" type="pres">
      <dgm:prSet presAssocID="{D223F74B-9D0C-42D6-AF43-83329870D95B}" presName="entireBox" presStyleLbl="node1" presStyleIdx="0" presStyleCnt="3"/>
      <dgm:spPr/>
    </dgm:pt>
    <dgm:pt modelId="{C92F26FE-4565-6C43-AFD7-5327FDE06EAE}" type="pres">
      <dgm:prSet presAssocID="{D223F74B-9D0C-42D6-AF43-83329870D95B}" presName="descendantBox" presStyleCnt="0"/>
      <dgm:spPr/>
    </dgm:pt>
    <dgm:pt modelId="{13CFE696-C9F6-0F44-906D-260289AD6996}" type="pres">
      <dgm:prSet presAssocID="{11E97008-47BB-424B-8CAD-3EB4669871FC}" presName="childTextBox" presStyleLbl="fgAccFollowNode1" presStyleIdx="0" presStyleCnt="3">
        <dgm:presLayoutVars>
          <dgm:bulletEnabled val="1"/>
        </dgm:presLayoutVars>
      </dgm:prSet>
      <dgm:spPr/>
    </dgm:pt>
    <dgm:pt modelId="{B3E5D709-822C-944F-A7E2-E054EAD881EC}" type="pres">
      <dgm:prSet presAssocID="{E706827B-C0C8-4456-AE19-05AD5AECAF31}" presName="childTextBox" presStyleLbl="fgAccFollowNode1" presStyleIdx="1" presStyleCnt="3">
        <dgm:presLayoutVars>
          <dgm:bulletEnabled val="1"/>
        </dgm:presLayoutVars>
      </dgm:prSet>
      <dgm:spPr/>
    </dgm:pt>
    <dgm:pt modelId="{367F48CA-DB6C-9845-968B-0D3F8AB037BE}" type="pres">
      <dgm:prSet presAssocID="{9342C494-13BC-4492-97C1-8BEC50778726}" presName="childTextBox" presStyleLbl="fgAccFollowNode1" presStyleIdx="2" presStyleCnt="3">
        <dgm:presLayoutVars>
          <dgm:bulletEnabled val="1"/>
        </dgm:presLayoutVars>
      </dgm:prSet>
      <dgm:spPr/>
    </dgm:pt>
    <dgm:pt modelId="{72783F7E-D32B-1A44-968D-C617D43EF54E}" type="pres">
      <dgm:prSet presAssocID="{E8CE20EA-8195-4849-A9BB-E9C2A971F50D}" presName="sp" presStyleCnt="0"/>
      <dgm:spPr/>
    </dgm:pt>
    <dgm:pt modelId="{529AE739-3CE9-9E46-83A9-9696CEA7C434}" type="pres">
      <dgm:prSet presAssocID="{9D8E0D13-8091-47E5-809E-FFBBF5A876DB}" presName="arrowAndChildren" presStyleCnt="0"/>
      <dgm:spPr/>
    </dgm:pt>
    <dgm:pt modelId="{871D48A2-E786-AC4A-90B6-AD04D8054ED2}" type="pres">
      <dgm:prSet presAssocID="{9D8E0D13-8091-47E5-809E-FFBBF5A876DB}" presName="parentTextArrow" presStyleLbl="node1" presStyleIdx="1" presStyleCnt="3"/>
      <dgm:spPr/>
    </dgm:pt>
    <dgm:pt modelId="{D6C49C17-AE2F-EB44-A8EE-9D3EFA62C189}" type="pres">
      <dgm:prSet presAssocID="{0B8EB32C-322C-4105-B435-0179BE89A020}" presName="sp" presStyleCnt="0"/>
      <dgm:spPr/>
    </dgm:pt>
    <dgm:pt modelId="{34787D06-787D-8F46-8CAF-81E899F123EA}" type="pres">
      <dgm:prSet presAssocID="{A371702F-3166-4A32-A176-6D8B78636D54}" presName="arrowAndChildren" presStyleCnt="0"/>
      <dgm:spPr/>
    </dgm:pt>
    <dgm:pt modelId="{C710F2D9-7623-7445-80EA-4C2FB4BAB5C9}" type="pres">
      <dgm:prSet presAssocID="{A371702F-3166-4A32-A176-6D8B78636D54}" presName="parentTextArrow" presStyleLbl="node1" presStyleIdx="2" presStyleCnt="3"/>
      <dgm:spPr/>
    </dgm:pt>
  </dgm:ptLst>
  <dgm:cxnLst>
    <dgm:cxn modelId="{893CBA05-075C-453C-B05E-880ADDAFE3EF}" srcId="{230FB6C9-C39F-44C7-81F1-07FA6CFB7DCE}" destId="{D223F74B-9D0C-42D6-AF43-83329870D95B}" srcOrd="2" destOrd="0" parTransId="{A04E512C-CE72-409A-A04B-B7FFA3E12A3D}" sibTransId="{D80B5CB3-16E3-420D-AB50-AB9D83E6C7E8}"/>
    <dgm:cxn modelId="{3B70DE22-B26C-B146-801A-20C9AA6249BC}" type="presOf" srcId="{9342C494-13BC-4492-97C1-8BEC50778726}" destId="{367F48CA-DB6C-9845-968B-0D3F8AB037BE}" srcOrd="0" destOrd="0" presId="urn:microsoft.com/office/officeart/2005/8/layout/process4"/>
    <dgm:cxn modelId="{C1DB423B-F9DD-0B4B-9066-5FC0A9E66893}" type="presOf" srcId="{D223F74B-9D0C-42D6-AF43-83329870D95B}" destId="{120B9D27-4653-4249-B5F8-5A500D5BD28F}" srcOrd="1" destOrd="0" presId="urn:microsoft.com/office/officeart/2005/8/layout/process4"/>
    <dgm:cxn modelId="{543B0342-8D23-A249-AD2D-DF0D87D115C0}" type="presOf" srcId="{9D8E0D13-8091-47E5-809E-FFBBF5A876DB}" destId="{871D48A2-E786-AC4A-90B6-AD04D8054ED2}" srcOrd="0" destOrd="0" presId="urn:microsoft.com/office/officeart/2005/8/layout/process4"/>
    <dgm:cxn modelId="{B3FE0246-2637-4740-8FB9-8726223171AB}" srcId="{D223F74B-9D0C-42D6-AF43-83329870D95B}" destId="{9342C494-13BC-4492-97C1-8BEC50778726}" srcOrd="2" destOrd="0" parTransId="{A12DE4B4-35EF-49AA-A5A6-E8E6BF5EB2C9}" sibTransId="{B13EBCA4-3FED-483B-9255-FB525084DF53}"/>
    <dgm:cxn modelId="{A7EEC24B-FC2C-FF46-918C-5F6A008902F6}" type="presOf" srcId="{E706827B-C0C8-4456-AE19-05AD5AECAF31}" destId="{B3E5D709-822C-944F-A7E2-E054EAD881EC}" srcOrd="0" destOrd="0" presId="urn:microsoft.com/office/officeart/2005/8/layout/process4"/>
    <dgm:cxn modelId="{F4174D64-89EA-EC44-B48F-E7BDFF2B62F1}" type="presOf" srcId="{A371702F-3166-4A32-A176-6D8B78636D54}" destId="{C710F2D9-7623-7445-80EA-4C2FB4BAB5C9}" srcOrd="0" destOrd="0" presId="urn:microsoft.com/office/officeart/2005/8/layout/process4"/>
    <dgm:cxn modelId="{3CA5DB75-4C92-3146-98F2-2DA720A761BE}" type="presOf" srcId="{11E97008-47BB-424B-8CAD-3EB4669871FC}" destId="{13CFE696-C9F6-0F44-906D-260289AD6996}" srcOrd="0" destOrd="0" presId="urn:microsoft.com/office/officeart/2005/8/layout/process4"/>
    <dgm:cxn modelId="{1D01DA91-6779-4D35-B26B-FF4D9E008A8B}" srcId="{230FB6C9-C39F-44C7-81F1-07FA6CFB7DCE}" destId="{9D8E0D13-8091-47E5-809E-FFBBF5A876DB}" srcOrd="1" destOrd="0" parTransId="{2CB586B0-38EA-4F80-9FF2-BEDE73095B20}" sibTransId="{E8CE20EA-8195-4849-A9BB-E9C2A971F50D}"/>
    <dgm:cxn modelId="{A397B6A1-A640-4796-B73D-CCB53D9F0219}" srcId="{230FB6C9-C39F-44C7-81F1-07FA6CFB7DCE}" destId="{A371702F-3166-4A32-A176-6D8B78636D54}" srcOrd="0" destOrd="0" parTransId="{EB39EC9D-B043-4976-BE9B-9EA5A0CD3145}" sibTransId="{0B8EB32C-322C-4105-B435-0179BE89A020}"/>
    <dgm:cxn modelId="{B1B3F3AD-5066-4C29-A1EF-75665552B4C9}" srcId="{D223F74B-9D0C-42D6-AF43-83329870D95B}" destId="{E706827B-C0C8-4456-AE19-05AD5AECAF31}" srcOrd="1" destOrd="0" parTransId="{2A03668D-A7EF-46CB-B8D7-686EA54637BE}" sibTransId="{3710DEBE-CEAF-492F-9740-A0A81C506972}"/>
    <dgm:cxn modelId="{3DA0F2B7-655C-2B4C-AC77-F93CDCEAD047}" type="presOf" srcId="{230FB6C9-C39F-44C7-81F1-07FA6CFB7DCE}" destId="{01A5D6D6-A4A2-B442-A138-187B824FDBC0}" srcOrd="0" destOrd="0" presId="urn:microsoft.com/office/officeart/2005/8/layout/process4"/>
    <dgm:cxn modelId="{88ED66CD-DA21-5347-A4A8-51ABD778B557}" type="presOf" srcId="{D223F74B-9D0C-42D6-AF43-83329870D95B}" destId="{224358A1-46D6-914A-AE96-CDE65CFF23F0}" srcOrd="0" destOrd="0" presId="urn:microsoft.com/office/officeart/2005/8/layout/process4"/>
    <dgm:cxn modelId="{83FECDE9-D609-4A0D-AF89-C84B13A05255}" srcId="{D223F74B-9D0C-42D6-AF43-83329870D95B}" destId="{11E97008-47BB-424B-8CAD-3EB4669871FC}" srcOrd="0" destOrd="0" parTransId="{9BF72682-372C-49B7-82E8-2B5D30D58ED9}" sibTransId="{1FDBA719-6773-44D4-AC0E-5D97B47BCFA8}"/>
    <dgm:cxn modelId="{06C5550F-96C1-004E-9DB0-5825C3108AFC}" type="presParOf" srcId="{01A5D6D6-A4A2-B442-A138-187B824FDBC0}" destId="{CBEA9521-13ED-2F46-850C-60FA769E65F2}" srcOrd="0" destOrd="0" presId="urn:microsoft.com/office/officeart/2005/8/layout/process4"/>
    <dgm:cxn modelId="{8513F8AC-6DB4-C247-9464-B320AD9324A7}" type="presParOf" srcId="{CBEA9521-13ED-2F46-850C-60FA769E65F2}" destId="{224358A1-46D6-914A-AE96-CDE65CFF23F0}" srcOrd="0" destOrd="0" presId="urn:microsoft.com/office/officeart/2005/8/layout/process4"/>
    <dgm:cxn modelId="{CC2DA0EA-C058-4E40-890D-2B2435894700}" type="presParOf" srcId="{CBEA9521-13ED-2F46-850C-60FA769E65F2}" destId="{120B9D27-4653-4249-B5F8-5A500D5BD28F}" srcOrd="1" destOrd="0" presId="urn:microsoft.com/office/officeart/2005/8/layout/process4"/>
    <dgm:cxn modelId="{DC9A9393-63EF-BD45-9DAB-0D241365DA60}" type="presParOf" srcId="{CBEA9521-13ED-2F46-850C-60FA769E65F2}" destId="{C92F26FE-4565-6C43-AFD7-5327FDE06EAE}" srcOrd="2" destOrd="0" presId="urn:microsoft.com/office/officeart/2005/8/layout/process4"/>
    <dgm:cxn modelId="{718B14F2-B02B-A44A-A717-B494EE57E04F}" type="presParOf" srcId="{C92F26FE-4565-6C43-AFD7-5327FDE06EAE}" destId="{13CFE696-C9F6-0F44-906D-260289AD6996}" srcOrd="0" destOrd="0" presId="urn:microsoft.com/office/officeart/2005/8/layout/process4"/>
    <dgm:cxn modelId="{0280F01B-2379-DE43-B3DF-284605DF6154}" type="presParOf" srcId="{C92F26FE-4565-6C43-AFD7-5327FDE06EAE}" destId="{B3E5D709-822C-944F-A7E2-E054EAD881EC}" srcOrd="1" destOrd="0" presId="urn:microsoft.com/office/officeart/2005/8/layout/process4"/>
    <dgm:cxn modelId="{29D12590-0FF6-4744-9E45-AD6B74ACF8C6}" type="presParOf" srcId="{C92F26FE-4565-6C43-AFD7-5327FDE06EAE}" destId="{367F48CA-DB6C-9845-968B-0D3F8AB037BE}" srcOrd="2" destOrd="0" presId="urn:microsoft.com/office/officeart/2005/8/layout/process4"/>
    <dgm:cxn modelId="{E3D956CD-21F8-024B-8FD3-B1BD41C4C6A8}" type="presParOf" srcId="{01A5D6D6-A4A2-B442-A138-187B824FDBC0}" destId="{72783F7E-D32B-1A44-968D-C617D43EF54E}" srcOrd="1" destOrd="0" presId="urn:microsoft.com/office/officeart/2005/8/layout/process4"/>
    <dgm:cxn modelId="{6FD52FED-63A4-0941-A23A-43FB29A654E7}" type="presParOf" srcId="{01A5D6D6-A4A2-B442-A138-187B824FDBC0}" destId="{529AE739-3CE9-9E46-83A9-9696CEA7C434}" srcOrd="2" destOrd="0" presId="urn:microsoft.com/office/officeart/2005/8/layout/process4"/>
    <dgm:cxn modelId="{580BB683-C176-B144-A643-DE9176D91E9B}" type="presParOf" srcId="{529AE739-3CE9-9E46-83A9-9696CEA7C434}" destId="{871D48A2-E786-AC4A-90B6-AD04D8054ED2}" srcOrd="0" destOrd="0" presId="urn:microsoft.com/office/officeart/2005/8/layout/process4"/>
    <dgm:cxn modelId="{79B53C1B-41DE-E447-8261-871DA0D5B385}" type="presParOf" srcId="{01A5D6D6-A4A2-B442-A138-187B824FDBC0}" destId="{D6C49C17-AE2F-EB44-A8EE-9D3EFA62C189}" srcOrd="3" destOrd="0" presId="urn:microsoft.com/office/officeart/2005/8/layout/process4"/>
    <dgm:cxn modelId="{3F5B53F3-3CEC-B348-A9BD-9BEB29D78AE1}" type="presParOf" srcId="{01A5D6D6-A4A2-B442-A138-187B824FDBC0}" destId="{34787D06-787D-8F46-8CAF-81E899F123EA}" srcOrd="4" destOrd="0" presId="urn:microsoft.com/office/officeart/2005/8/layout/process4"/>
    <dgm:cxn modelId="{DB469A0A-064C-A44C-931D-DF5AF2A97AEE}" type="presParOf" srcId="{34787D06-787D-8F46-8CAF-81E899F123EA}" destId="{C710F2D9-7623-7445-80EA-4C2FB4BAB5C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F7C044-C91E-45B7-AA03-1E035AE9797C}"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3FE57F1D-3392-4022-BBF3-1B5515F82956}">
      <dgm:prSet/>
      <dgm:spPr/>
      <dgm:t>
        <a:bodyPr/>
        <a:lstStyle/>
        <a:p>
          <a:r>
            <a:rPr lang="en-US"/>
            <a:t>All the components of network are connected to the central device called “hub” which may be a hub, a router or a switch.</a:t>
          </a:r>
        </a:p>
      </dgm:t>
    </dgm:pt>
    <dgm:pt modelId="{19A2EF6E-74B1-4C21-BC2E-F92FC805EB0F}" type="parTrans" cxnId="{D0A46A22-2F76-4EDC-A2DD-AD00C6F774FA}">
      <dgm:prSet/>
      <dgm:spPr/>
      <dgm:t>
        <a:bodyPr/>
        <a:lstStyle/>
        <a:p>
          <a:endParaRPr lang="en-US"/>
        </a:p>
      </dgm:t>
    </dgm:pt>
    <dgm:pt modelId="{DBC57459-BE17-461D-BF03-B72DABE7278C}" type="sibTrans" cxnId="{D0A46A22-2F76-4EDC-A2DD-AD00C6F774FA}">
      <dgm:prSet/>
      <dgm:spPr/>
      <dgm:t>
        <a:bodyPr/>
        <a:lstStyle/>
        <a:p>
          <a:endParaRPr lang="en-US"/>
        </a:p>
      </dgm:t>
    </dgm:pt>
    <dgm:pt modelId="{C19CC0E6-27FC-404C-A242-A65014A7CE8B}">
      <dgm:prSet/>
      <dgm:spPr/>
      <dgm:t>
        <a:bodyPr/>
        <a:lstStyle/>
        <a:p>
          <a:r>
            <a:rPr lang="en-US"/>
            <a:t>There is no direct traffic between devices.</a:t>
          </a:r>
        </a:p>
      </dgm:t>
    </dgm:pt>
    <dgm:pt modelId="{2C438155-B61F-4C00-8194-2492BE36E741}" type="parTrans" cxnId="{0EC38A47-935C-4E2B-847C-1DAAEFC95815}">
      <dgm:prSet/>
      <dgm:spPr/>
      <dgm:t>
        <a:bodyPr/>
        <a:lstStyle/>
        <a:p>
          <a:endParaRPr lang="en-US"/>
        </a:p>
      </dgm:t>
    </dgm:pt>
    <dgm:pt modelId="{E0B220D1-217B-42A0-92F2-8EEA43CDE858}" type="sibTrans" cxnId="{0EC38A47-935C-4E2B-847C-1DAAEFC95815}">
      <dgm:prSet/>
      <dgm:spPr/>
      <dgm:t>
        <a:bodyPr/>
        <a:lstStyle/>
        <a:p>
          <a:endParaRPr lang="en-US"/>
        </a:p>
      </dgm:t>
    </dgm:pt>
    <dgm:pt modelId="{55FF452B-90C4-41D7-91E1-B943CF53F1B9}">
      <dgm:prSet/>
      <dgm:spPr/>
      <dgm:t>
        <a:bodyPr/>
        <a:lstStyle/>
        <a:p>
          <a:r>
            <a:rPr lang="en-US"/>
            <a:t>The switch is the server and the peripherals are the clients.</a:t>
          </a:r>
        </a:p>
      </dgm:t>
    </dgm:pt>
    <dgm:pt modelId="{386C6302-9A3A-4A50-A972-5A9F7C4102CF}" type="parTrans" cxnId="{DD46E9FA-8EC3-41A3-A72C-E376EE207E86}">
      <dgm:prSet/>
      <dgm:spPr/>
      <dgm:t>
        <a:bodyPr/>
        <a:lstStyle/>
        <a:p>
          <a:endParaRPr lang="en-US"/>
        </a:p>
      </dgm:t>
    </dgm:pt>
    <dgm:pt modelId="{4EC9AB59-60B4-4D65-92E9-1BFC72D7ED73}" type="sibTrans" cxnId="{DD46E9FA-8EC3-41A3-A72C-E376EE207E86}">
      <dgm:prSet/>
      <dgm:spPr/>
      <dgm:t>
        <a:bodyPr/>
        <a:lstStyle/>
        <a:p>
          <a:endParaRPr lang="en-US"/>
        </a:p>
      </dgm:t>
    </dgm:pt>
    <dgm:pt modelId="{355916C2-E7C0-4FEF-A299-EABC9D1A7FBE}">
      <dgm:prSet/>
      <dgm:spPr/>
      <dgm:t>
        <a:bodyPr/>
        <a:lstStyle/>
        <a:p>
          <a:r>
            <a:rPr lang="en-US"/>
            <a:t>The star topology reduces the damage caused by line failure by connecting all of the systems to a central node.</a:t>
          </a:r>
        </a:p>
      </dgm:t>
    </dgm:pt>
    <dgm:pt modelId="{8EC3DC09-9467-4A84-8174-875A2AB8D957}" type="parTrans" cxnId="{707563EB-0143-401B-A89D-4429988621FA}">
      <dgm:prSet/>
      <dgm:spPr/>
      <dgm:t>
        <a:bodyPr/>
        <a:lstStyle/>
        <a:p>
          <a:endParaRPr lang="en-US"/>
        </a:p>
      </dgm:t>
    </dgm:pt>
    <dgm:pt modelId="{3B18055A-DEE6-4433-A5BF-62E612A07B90}" type="sibTrans" cxnId="{707563EB-0143-401B-A89D-4429988621FA}">
      <dgm:prSet/>
      <dgm:spPr/>
      <dgm:t>
        <a:bodyPr/>
        <a:lstStyle/>
        <a:p>
          <a:endParaRPr lang="en-US"/>
        </a:p>
      </dgm:t>
    </dgm:pt>
    <dgm:pt modelId="{421D5ED2-7695-AF4A-9AFE-6C74E3A6AB01}" type="pres">
      <dgm:prSet presAssocID="{4BF7C044-C91E-45B7-AA03-1E035AE9797C}" presName="vert0" presStyleCnt="0">
        <dgm:presLayoutVars>
          <dgm:dir/>
          <dgm:animOne val="branch"/>
          <dgm:animLvl val="lvl"/>
        </dgm:presLayoutVars>
      </dgm:prSet>
      <dgm:spPr/>
    </dgm:pt>
    <dgm:pt modelId="{5B1878E4-A652-5447-93AD-85CED6B3B15B}" type="pres">
      <dgm:prSet presAssocID="{3FE57F1D-3392-4022-BBF3-1B5515F82956}" presName="thickLine" presStyleLbl="alignNode1" presStyleIdx="0" presStyleCnt="4"/>
      <dgm:spPr/>
    </dgm:pt>
    <dgm:pt modelId="{55257B00-5CAC-7B46-B749-E78E9AA99110}" type="pres">
      <dgm:prSet presAssocID="{3FE57F1D-3392-4022-BBF3-1B5515F82956}" presName="horz1" presStyleCnt="0"/>
      <dgm:spPr/>
    </dgm:pt>
    <dgm:pt modelId="{5AB70AF0-E1CE-2B41-8EC1-EB80EB8E9F26}" type="pres">
      <dgm:prSet presAssocID="{3FE57F1D-3392-4022-BBF3-1B5515F82956}" presName="tx1" presStyleLbl="revTx" presStyleIdx="0" presStyleCnt="4"/>
      <dgm:spPr/>
    </dgm:pt>
    <dgm:pt modelId="{BEB277EC-5449-AD49-A255-7AF12C155407}" type="pres">
      <dgm:prSet presAssocID="{3FE57F1D-3392-4022-BBF3-1B5515F82956}" presName="vert1" presStyleCnt="0"/>
      <dgm:spPr/>
    </dgm:pt>
    <dgm:pt modelId="{25F14E76-4344-9845-83D8-2045EA5EB94E}" type="pres">
      <dgm:prSet presAssocID="{C19CC0E6-27FC-404C-A242-A65014A7CE8B}" presName="thickLine" presStyleLbl="alignNode1" presStyleIdx="1" presStyleCnt="4"/>
      <dgm:spPr/>
    </dgm:pt>
    <dgm:pt modelId="{5C4A3D06-AEF2-0642-879A-FC798B7DABAA}" type="pres">
      <dgm:prSet presAssocID="{C19CC0E6-27FC-404C-A242-A65014A7CE8B}" presName="horz1" presStyleCnt="0"/>
      <dgm:spPr/>
    </dgm:pt>
    <dgm:pt modelId="{02F4C046-C0FB-954D-8A02-B9652425ACF5}" type="pres">
      <dgm:prSet presAssocID="{C19CC0E6-27FC-404C-A242-A65014A7CE8B}" presName="tx1" presStyleLbl="revTx" presStyleIdx="1" presStyleCnt="4"/>
      <dgm:spPr/>
    </dgm:pt>
    <dgm:pt modelId="{059D21F1-D274-D848-B34F-EEEB6912CBB2}" type="pres">
      <dgm:prSet presAssocID="{C19CC0E6-27FC-404C-A242-A65014A7CE8B}" presName="vert1" presStyleCnt="0"/>
      <dgm:spPr/>
    </dgm:pt>
    <dgm:pt modelId="{EF29A8D3-4082-AC4A-9991-C76FF4BC18BD}" type="pres">
      <dgm:prSet presAssocID="{55FF452B-90C4-41D7-91E1-B943CF53F1B9}" presName="thickLine" presStyleLbl="alignNode1" presStyleIdx="2" presStyleCnt="4"/>
      <dgm:spPr/>
    </dgm:pt>
    <dgm:pt modelId="{5A3C2F47-5A49-EC4A-9EC2-BCB45303DC44}" type="pres">
      <dgm:prSet presAssocID="{55FF452B-90C4-41D7-91E1-B943CF53F1B9}" presName="horz1" presStyleCnt="0"/>
      <dgm:spPr/>
    </dgm:pt>
    <dgm:pt modelId="{F2C3B107-E2A9-814A-A904-3605E2320E2B}" type="pres">
      <dgm:prSet presAssocID="{55FF452B-90C4-41D7-91E1-B943CF53F1B9}" presName="tx1" presStyleLbl="revTx" presStyleIdx="2" presStyleCnt="4"/>
      <dgm:spPr/>
    </dgm:pt>
    <dgm:pt modelId="{890F60BB-94AB-2B42-9B12-25B32148E026}" type="pres">
      <dgm:prSet presAssocID="{55FF452B-90C4-41D7-91E1-B943CF53F1B9}" presName="vert1" presStyleCnt="0"/>
      <dgm:spPr/>
    </dgm:pt>
    <dgm:pt modelId="{2890E8CB-ED2E-DC40-B068-DBA845290811}" type="pres">
      <dgm:prSet presAssocID="{355916C2-E7C0-4FEF-A299-EABC9D1A7FBE}" presName="thickLine" presStyleLbl="alignNode1" presStyleIdx="3" presStyleCnt="4"/>
      <dgm:spPr/>
    </dgm:pt>
    <dgm:pt modelId="{B3DB7B31-CA79-0847-B268-DF78F493DDDA}" type="pres">
      <dgm:prSet presAssocID="{355916C2-E7C0-4FEF-A299-EABC9D1A7FBE}" presName="horz1" presStyleCnt="0"/>
      <dgm:spPr/>
    </dgm:pt>
    <dgm:pt modelId="{95E31F37-2E1B-B546-8243-273A00709733}" type="pres">
      <dgm:prSet presAssocID="{355916C2-E7C0-4FEF-A299-EABC9D1A7FBE}" presName="tx1" presStyleLbl="revTx" presStyleIdx="3" presStyleCnt="4"/>
      <dgm:spPr/>
    </dgm:pt>
    <dgm:pt modelId="{E8DD24D2-9447-4F47-93E5-E5A2B7ACBEFD}" type="pres">
      <dgm:prSet presAssocID="{355916C2-E7C0-4FEF-A299-EABC9D1A7FBE}" presName="vert1" presStyleCnt="0"/>
      <dgm:spPr/>
    </dgm:pt>
  </dgm:ptLst>
  <dgm:cxnLst>
    <dgm:cxn modelId="{83666F18-1223-4542-A0DC-BD695B125F4E}" type="presOf" srcId="{C19CC0E6-27FC-404C-A242-A65014A7CE8B}" destId="{02F4C046-C0FB-954D-8A02-B9652425ACF5}" srcOrd="0" destOrd="0" presId="urn:microsoft.com/office/officeart/2008/layout/LinedList"/>
    <dgm:cxn modelId="{D57E651A-A9C3-B54C-AACA-F8835649D4AE}" type="presOf" srcId="{4BF7C044-C91E-45B7-AA03-1E035AE9797C}" destId="{421D5ED2-7695-AF4A-9AFE-6C74E3A6AB01}" srcOrd="0" destOrd="0" presId="urn:microsoft.com/office/officeart/2008/layout/LinedList"/>
    <dgm:cxn modelId="{D0A46A22-2F76-4EDC-A2DD-AD00C6F774FA}" srcId="{4BF7C044-C91E-45B7-AA03-1E035AE9797C}" destId="{3FE57F1D-3392-4022-BBF3-1B5515F82956}" srcOrd="0" destOrd="0" parTransId="{19A2EF6E-74B1-4C21-BC2E-F92FC805EB0F}" sibTransId="{DBC57459-BE17-461D-BF03-B72DABE7278C}"/>
    <dgm:cxn modelId="{9D5C5726-A338-AF4F-BE6E-D600455C7730}" type="presOf" srcId="{355916C2-E7C0-4FEF-A299-EABC9D1A7FBE}" destId="{95E31F37-2E1B-B546-8243-273A00709733}" srcOrd="0" destOrd="0" presId="urn:microsoft.com/office/officeart/2008/layout/LinedList"/>
    <dgm:cxn modelId="{0EC38A47-935C-4E2B-847C-1DAAEFC95815}" srcId="{4BF7C044-C91E-45B7-AA03-1E035AE9797C}" destId="{C19CC0E6-27FC-404C-A242-A65014A7CE8B}" srcOrd="1" destOrd="0" parTransId="{2C438155-B61F-4C00-8194-2492BE36E741}" sibTransId="{E0B220D1-217B-42A0-92F2-8EEA43CDE858}"/>
    <dgm:cxn modelId="{E28FA34E-AEA4-6242-8731-613C2A6D8FE7}" type="presOf" srcId="{3FE57F1D-3392-4022-BBF3-1B5515F82956}" destId="{5AB70AF0-E1CE-2B41-8EC1-EB80EB8E9F26}" srcOrd="0" destOrd="0" presId="urn:microsoft.com/office/officeart/2008/layout/LinedList"/>
    <dgm:cxn modelId="{C3B37169-9D51-9047-8E23-01297DF218F1}" type="presOf" srcId="{55FF452B-90C4-41D7-91E1-B943CF53F1B9}" destId="{F2C3B107-E2A9-814A-A904-3605E2320E2B}" srcOrd="0" destOrd="0" presId="urn:microsoft.com/office/officeart/2008/layout/LinedList"/>
    <dgm:cxn modelId="{707563EB-0143-401B-A89D-4429988621FA}" srcId="{4BF7C044-C91E-45B7-AA03-1E035AE9797C}" destId="{355916C2-E7C0-4FEF-A299-EABC9D1A7FBE}" srcOrd="3" destOrd="0" parTransId="{8EC3DC09-9467-4A84-8174-875A2AB8D957}" sibTransId="{3B18055A-DEE6-4433-A5BF-62E612A07B90}"/>
    <dgm:cxn modelId="{DD46E9FA-8EC3-41A3-A72C-E376EE207E86}" srcId="{4BF7C044-C91E-45B7-AA03-1E035AE9797C}" destId="{55FF452B-90C4-41D7-91E1-B943CF53F1B9}" srcOrd="2" destOrd="0" parTransId="{386C6302-9A3A-4A50-A972-5A9F7C4102CF}" sibTransId="{4EC9AB59-60B4-4D65-92E9-1BFC72D7ED73}"/>
    <dgm:cxn modelId="{53D8AFF4-137C-4247-B769-AA3E0ABB74FE}" type="presParOf" srcId="{421D5ED2-7695-AF4A-9AFE-6C74E3A6AB01}" destId="{5B1878E4-A652-5447-93AD-85CED6B3B15B}" srcOrd="0" destOrd="0" presId="urn:microsoft.com/office/officeart/2008/layout/LinedList"/>
    <dgm:cxn modelId="{13AFC539-F195-3144-9CD5-29C41038AE5D}" type="presParOf" srcId="{421D5ED2-7695-AF4A-9AFE-6C74E3A6AB01}" destId="{55257B00-5CAC-7B46-B749-E78E9AA99110}" srcOrd="1" destOrd="0" presId="urn:microsoft.com/office/officeart/2008/layout/LinedList"/>
    <dgm:cxn modelId="{CBBD5E62-9027-6E44-AEC8-CF7AA0456E3E}" type="presParOf" srcId="{55257B00-5CAC-7B46-B749-E78E9AA99110}" destId="{5AB70AF0-E1CE-2B41-8EC1-EB80EB8E9F26}" srcOrd="0" destOrd="0" presId="urn:microsoft.com/office/officeart/2008/layout/LinedList"/>
    <dgm:cxn modelId="{DEDA5174-FCB3-C44D-8422-97121AE8ACC5}" type="presParOf" srcId="{55257B00-5CAC-7B46-B749-E78E9AA99110}" destId="{BEB277EC-5449-AD49-A255-7AF12C155407}" srcOrd="1" destOrd="0" presId="urn:microsoft.com/office/officeart/2008/layout/LinedList"/>
    <dgm:cxn modelId="{9BC1C4C6-0E83-3249-AC5F-03B743B0FB46}" type="presParOf" srcId="{421D5ED2-7695-AF4A-9AFE-6C74E3A6AB01}" destId="{25F14E76-4344-9845-83D8-2045EA5EB94E}" srcOrd="2" destOrd="0" presId="urn:microsoft.com/office/officeart/2008/layout/LinedList"/>
    <dgm:cxn modelId="{FDA02BCF-574A-514F-943F-B60C9B670AB2}" type="presParOf" srcId="{421D5ED2-7695-AF4A-9AFE-6C74E3A6AB01}" destId="{5C4A3D06-AEF2-0642-879A-FC798B7DABAA}" srcOrd="3" destOrd="0" presId="urn:microsoft.com/office/officeart/2008/layout/LinedList"/>
    <dgm:cxn modelId="{E475DF6E-76A6-954B-A338-692BEC35652D}" type="presParOf" srcId="{5C4A3D06-AEF2-0642-879A-FC798B7DABAA}" destId="{02F4C046-C0FB-954D-8A02-B9652425ACF5}" srcOrd="0" destOrd="0" presId="urn:microsoft.com/office/officeart/2008/layout/LinedList"/>
    <dgm:cxn modelId="{BA7745AE-FE61-294D-85E8-B505063CC580}" type="presParOf" srcId="{5C4A3D06-AEF2-0642-879A-FC798B7DABAA}" destId="{059D21F1-D274-D848-B34F-EEEB6912CBB2}" srcOrd="1" destOrd="0" presId="urn:microsoft.com/office/officeart/2008/layout/LinedList"/>
    <dgm:cxn modelId="{D0D28C37-6DDE-6945-B4E2-AC4E36886B50}" type="presParOf" srcId="{421D5ED2-7695-AF4A-9AFE-6C74E3A6AB01}" destId="{EF29A8D3-4082-AC4A-9991-C76FF4BC18BD}" srcOrd="4" destOrd="0" presId="urn:microsoft.com/office/officeart/2008/layout/LinedList"/>
    <dgm:cxn modelId="{ECF51CBC-E941-D649-A29E-E5255B520048}" type="presParOf" srcId="{421D5ED2-7695-AF4A-9AFE-6C74E3A6AB01}" destId="{5A3C2F47-5A49-EC4A-9EC2-BCB45303DC44}" srcOrd="5" destOrd="0" presId="urn:microsoft.com/office/officeart/2008/layout/LinedList"/>
    <dgm:cxn modelId="{424E9986-847B-B24F-ADF0-F4F97141B59A}" type="presParOf" srcId="{5A3C2F47-5A49-EC4A-9EC2-BCB45303DC44}" destId="{F2C3B107-E2A9-814A-A904-3605E2320E2B}" srcOrd="0" destOrd="0" presId="urn:microsoft.com/office/officeart/2008/layout/LinedList"/>
    <dgm:cxn modelId="{CB3B2586-AEFC-F846-ADCF-595F9093E92E}" type="presParOf" srcId="{5A3C2F47-5A49-EC4A-9EC2-BCB45303DC44}" destId="{890F60BB-94AB-2B42-9B12-25B32148E026}" srcOrd="1" destOrd="0" presId="urn:microsoft.com/office/officeart/2008/layout/LinedList"/>
    <dgm:cxn modelId="{1A419675-915B-3A49-9647-806877E4B2B9}" type="presParOf" srcId="{421D5ED2-7695-AF4A-9AFE-6C74E3A6AB01}" destId="{2890E8CB-ED2E-DC40-B068-DBA845290811}" srcOrd="6" destOrd="0" presId="urn:microsoft.com/office/officeart/2008/layout/LinedList"/>
    <dgm:cxn modelId="{D059E4ED-F72A-3F43-9CB2-2CCB659265E6}" type="presParOf" srcId="{421D5ED2-7695-AF4A-9AFE-6C74E3A6AB01}" destId="{B3DB7B31-CA79-0847-B268-DF78F493DDDA}" srcOrd="7" destOrd="0" presId="urn:microsoft.com/office/officeart/2008/layout/LinedList"/>
    <dgm:cxn modelId="{4FF8A49B-7776-AD43-A917-4F51DD499BCF}" type="presParOf" srcId="{B3DB7B31-CA79-0847-B268-DF78F493DDDA}" destId="{95E31F37-2E1B-B546-8243-273A00709733}" srcOrd="0" destOrd="0" presId="urn:microsoft.com/office/officeart/2008/layout/LinedList"/>
    <dgm:cxn modelId="{BD4AC050-0813-D54B-B7B9-AE51F29783D0}" type="presParOf" srcId="{B3DB7B31-CA79-0847-B268-DF78F493DDDA}" destId="{E8DD24D2-9447-4F47-93E5-E5A2B7ACBE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72D242-7B3C-469D-B2ED-F42F757AEA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B938CC4-D2B0-4DED-B13B-A91FD29ADA7B}">
      <dgm:prSet/>
      <dgm:spPr/>
      <dgm:t>
        <a:bodyPr/>
        <a:lstStyle/>
        <a:p>
          <a:r>
            <a:rPr lang="en-US"/>
            <a:t>A mesh network is a network topology in which each node (called a mesh node) relays data for the network. </a:t>
          </a:r>
        </a:p>
      </dgm:t>
    </dgm:pt>
    <dgm:pt modelId="{2870A1C4-C83D-4628-BBFE-FD19A516E0D1}" type="parTrans" cxnId="{6383F93B-6700-4B74-83FE-47818D964934}">
      <dgm:prSet/>
      <dgm:spPr/>
      <dgm:t>
        <a:bodyPr/>
        <a:lstStyle/>
        <a:p>
          <a:endParaRPr lang="en-US"/>
        </a:p>
      </dgm:t>
    </dgm:pt>
    <dgm:pt modelId="{78C10553-9649-4FD3-B3BE-41460C174929}" type="sibTrans" cxnId="{6383F93B-6700-4B74-83FE-47818D964934}">
      <dgm:prSet/>
      <dgm:spPr/>
      <dgm:t>
        <a:bodyPr/>
        <a:lstStyle/>
        <a:p>
          <a:endParaRPr lang="en-US"/>
        </a:p>
      </dgm:t>
    </dgm:pt>
    <dgm:pt modelId="{5FE7A2CA-EBA9-4537-9A8C-9764852C64E9}">
      <dgm:prSet/>
      <dgm:spPr/>
      <dgm:t>
        <a:bodyPr/>
        <a:lstStyle/>
        <a:p>
          <a:r>
            <a:rPr lang="en-US"/>
            <a:t>All nodes cooperate in the distribution of data in the network.</a:t>
          </a:r>
        </a:p>
      </dgm:t>
    </dgm:pt>
    <dgm:pt modelId="{1F45B999-164F-4CCC-825F-27ABA2A53BF2}" type="parTrans" cxnId="{30A9FB89-C0F4-4F4E-B0BF-190E600687EA}">
      <dgm:prSet/>
      <dgm:spPr/>
      <dgm:t>
        <a:bodyPr/>
        <a:lstStyle/>
        <a:p>
          <a:endParaRPr lang="en-US"/>
        </a:p>
      </dgm:t>
    </dgm:pt>
    <dgm:pt modelId="{6053C031-9D56-414F-BA2E-29D713F4ECF0}" type="sibTrans" cxnId="{30A9FB89-C0F4-4F4E-B0BF-190E600687EA}">
      <dgm:prSet/>
      <dgm:spPr/>
      <dgm:t>
        <a:bodyPr/>
        <a:lstStyle/>
        <a:p>
          <a:endParaRPr lang="en-US"/>
        </a:p>
      </dgm:t>
    </dgm:pt>
    <dgm:pt modelId="{20178885-A70C-4D73-87AB-8FF30A9CA5E2}">
      <dgm:prSet/>
      <dgm:spPr/>
      <dgm:t>
        <a:bodyPr/>
        <a:lstStyle/>
        <a:p>
          <a:r>
            <a:rPr lang="en-US"/>
            <a:t>A mesh network can be designed using a flooding technique or a routing technique. </a:t>
          </a:r>
        </a:p>
      </dgm:t>
    </dgm:pt>
    <dgm:pt modelId="{4D377675-462C-4A3E-A311-7BDE6943F287}" type="parTrans" cxnId="{E2BAEE2D-B527-43A7-B12D-B3E354746359}">
      <dgm:prSet/>
      <dgm:spPr/>
      <dgm:t>
        <a:bodyPr/>
        <a:lstStyle/>
        <a:p>
          <a:endParaRPr lang="en-US"/>
        </a:p>
      </dgm:t>
    </dgm:pt>
    <dgm:pt modelId="{FDCA7DC6-F7F3-4089-8736-0A15F963C21E}" type="sibTrans" cxnId="{E2BAEE2D-B527-43A7-B12D-B3E354746359}">
      <dgm:prSet/>
      <dgm:spPr/>
      <dgm:t>
        <a:bodyPr/>
        <a:lstStyle/>
        <a:p>
          <a:endParaRPr lang="en-US"/>
        </a:p>
      </dgm:t>
    </dgm:pt>
    <dgm:pt modelId="{7A4AB827-BE99-1640-AF90-9B9A6112AD70}" type="pres">
      <dgm:prSet presAssocID="{BA72D242-7B3C-469D-B2ED-F42F757AEAA4}" presName="linear" presStyleCnt="0">
        <dgm:presLayoutVars>
          <dgm:animLvl val="lvl"/>
          <dgm:resizeHandles val="exact"/>
        </dgm:presLayoutVars>
      </dgm:prSet>
      <dgm:spPr/>
    </dgm:pt>
    <dgm:pt modelId="{2CCD8819-E2F4-D742-B410-1F8C8487DB2A}" type="pres">
      <dgm:prSet presAssocID="{AB938CC4-D2B0-4DED-B13B-A91FD29ADA7B}" presName="parentText" presStyleLbl="node1" presStyleIdx="0" presStyleCnt="3">
        <dgm:presLayoutVars>
          <dgm:chMax val="0"/>
          <dgm:bulletEnabled val="1"/>
        </dgm:presLayoutVars>
      </dgm:prSet>
      <dgm:spPr/>
    </dgm:pt>
    <dgm:pt modelId="{4DFFD962-A19E-5D4C-A0E6-79B790F00EC4}" type="pres">
      <dgm:prSet presAssocID="{78C10553-9649-4FD3-B3BE-41460C174929}" presName="spacer" presStyleCnt="0"/>
      <dgm:spPr/>
    </dgm:pt>
    <dgm:pt modelId="{5A8AF828-FE78-2A46-AB38-DAFE685996AA}" type="pres">
      <dgm:prSet presAssocID="{5FE7A2CA-EBA9-4537-9A8C-9764852C64E9}" presName="parentText" presStyleLbl="node1" presStyleIdx="1" presStyleCnt="3">
        <dgm:presLayoutVars>
          <dgm:chMax val="0"/>
          <dgm:bulletEnabled val="1"/>
        </dgm:presLayoutVars>
      </dgm:prSet>
      <dgm:spPr/>
    </dgm:pt>
    <dgm:pt modelId="{EBA63ABC-1857-AD42-8381-588AC1A2096F}" type="pres">
      <dgm:prSet presAssocID="{6053C031-9D56-414F-BA2E-29D713F4ECF0}" presName="spacer" presStyleCnt="0"/>
      <dgm:spPr/>
    </dgm:pt>
    <dgm:pt modelId="{8739E116-C555-D442-A8A8-7D9B6A3CC837}" type="pres">
      <dgm:prSet presAssocID="{20178885-A70C-4D73-87AB-8FF30A9CA5E2}" presName="parentText" presStyleLbl="node1" presStyleIdx="2" presStyleCnt="3">
        <dgm:presLayoutVars>
          <dgm:chMax val="0"/>
          <dgm:bulletEnabled val="1"/>
        </dgm:presLayoutVars>
      </dgm:prSet>
      <dgm:spPr/>
    </dgm:pt>
  </dgm:ptLst>
  <dgm:cxnLst>
    <dgm:cxn modelId="{E2BAEE2D-B527-43A7-B12D-B3E354746359}" srcId="{BA72D242-7B3C-469D-B2ED-F42F757AEAA4}" destId="{20178885-A70C-4D73-87AB-8FF30A9CA5E2}" srcOrd="2" destOrd="0" parTransId="{4D377675-462C-4A3E-A311-7BDE6943F287}" sibTransId="{FDCA7DC6-F7F3-4089-8736-0A15F963C21E}"/>
    <dgm:cxn modelId="{6383F93B-6700-4B74-83FE-47818D964934}" srcId="{BA72D242-7B3C-469D-B2ED-F42F757AEAA4}" destId="{AB938CC4-D2B0-4DED-B13B-A91FD29ADA7B}" srcOrd="0" destOrd="0" parTransId="{2870A1C4-C83D-4628-BBFE-FD19A516E0D1}" sibTransId="{78C10553-9649-4FD3-B3BE-41460C174929}"/>
    <dgm:cxn modelId="{30A9FB89-C0F4-4F4E-B0BF-190E600687EA}" srcId="{BA72D242-7B3C-469D-B2ED-F42F757AEAA4}" destId="{5FE7A2CA-EBA9-4537-9A8C-9764852C64E9}" srcOrd="1" destOrd="0" parTransId="{1F45B999-164F-4CCC-825F-27ABA2A53BF2}" sibTransId="{6053C031-9D56-414F-BA2E-29D713F4ECF0}"/>
    <dgm:cxn modelId="{267AE1B5-C585-6741-BFB1-7F15539AEE34}" type="presOf" srcId="{20178885-A70C-4D73-87AB-8FF30A9CA5E2}" destId="{8739E116-C555-D442-A8A8-7D9B6A3CC837}" srcOrd="0" destOrd="0" presId="urn:microsoft.com/office/officeart/2005/8/layout/vList2"/>
    <dgm:cxn modelId="{DCE584D5-87EA-1742-8926-850C38EE3188}" type="presOf" srcId="{5FE7A2CA-EBA9-4537-9A8C-9764852C64E9}" destId="{5A8AF828-FE78-2A46-AB38-DAFE685996AA}" srcOrd="0" destOrd="0" presId="urn:microsoft.com/office/officeart/2005/8/layout/vList2"/>
    <dgm:cxn modelId="{E541C3D7-8E54-C143-8AFD-6B6BE2548DF1}" type="presOf" srcId="{AB938CC4-D2B0-4DED-B13B-A91FD29ADA7B}" destId="{2CCD8819-E2F4-D742-B410-1F8C8487DB2A}" srcOrd="0" destOrd="0" presId="urn:microsoft.com/office/officeart/2005/8/layout/vList2"/>
    <dgm:cxn modelId="{6089E0F0-870B-1F4E-B482-35DFCC5DDEBD}" type="presOf" srcId="{BA72D242-7B3C-469D-B2ED-F42F757AEAA4}" destId="{7A4AB827-BE99-1640-AF90-9B9A6112AD70}" srcOrd="0" destOrd="0" presId="urn:microsoft.com/office/officeart/2005/8/layout/vList2"/>
    <dgm:cxn modelId="{91AF65EA-2A97-3840-90AF-6151A9A50258}" type="presParOf" srcId="{7A4AB827-BE99-1640-AF90-9B9A6112AD70}" destId="{2CCD8819-E2F4-D742-B410-1F8C8487DB2A}" srcOrd="0" destOrd="0" presId="urn:microsoft.com/office/officeart/2005/8/layout/vList2"/>
    <dgm:cxn modelId="{90D4002F-BF1B-3D4F-AC84-52B7804A32EF}" type="presParOf" srcId="{7A4AB827-BE99-1640-AF90-9B9A6112AD70}" destId="{4DFFD962-A19E-5D4C-A0E6-79B790F00EC4}" srcOrd="1" destOrd="0" presId="urn:microsoft.com/office/officeart/2005/8/layout/vList2"/>
    <dgm:cxn modelId="{64FC2DEC-FED5-8A4C-BEAD-1E2BD1931C69}" type="presParOf" srcId="{7A4AB827-BE99-1640-AF90-9B9A6112AD70}" destId="{5A8AF828-FE78-2A46-AB38-DAFE685996AA}" srcOrd="2" destOrd="0" presId="urn:microsoft.com/office/officeart/2005/8/layout/vList2"/>
    <dgm:cxn modelId="{964E1FAF-A6D0-CC45-B60E-FBC43F691996}" type="presParOf" srcId="{7A4AB827-BE99-1640-AF90-9B9A6112AD70}" destId="{EBA63ABC-1857-AD42-8381-588AC1A2096F}" srcOrd="3" destOrd="0" presId="urn:microsoft.com/office/officeart/2005/8/layout/vList2"/>
    <dgm:cxn modelId="{41325AF0-2A11-AA42-AC58-2C77B93C341B}" type="presParOf" srcId="{7A4AB827-BE99-1640-AF90-9B9A6112AD70}" destId="{8739E116-C555-D442-A8A8-7D9B6A3CC8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FE86A4-96F9-49AB-8D75-02307D36C243}"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6ACBE12E-00E2-4E03-96CA-5ADA62F056E7}">
      <dgm:prSet/>
      <dgm:spPr/>
      <dgm:t>
        <a:bodyPr/>
        <a:lstStyle/>
        <a:p>
          <a:pPr>
            <a:lnSpc>
              <a:spcPct val="100000"/>
            </a:lnSpc>
          </a:pPr>
          <a:r>
            <a:rPr lang="en-GB"/>
            <a:t>When specifying an IP address, how do we know which bits are being used for the network address and which bits are used for the host?</a:t>
          </a:r>
          <a:endParaRPr lang="en-US"/>
        </a:p>
      </dgm:t>
    </dgm:pt>
    <dgm:pt modelId="{B961B08A-9FE7-4319-9F5C-0A5173109283}" type="parTrans" cxnId="{90F5B2C7-4BB3-4ABD-94F7-1CCA404241E7}">
      <dgm:prSet/>
      <dgm:spPr/>
      <dgm:t>
        <a:bodyPr/>
        <a:lstStyle/>
        <a:p>
          <a:endParaRPr lang="en-US"/>
        </a:p>
      </dgm:t>
    </dgm:pt>
    <dgm:pt modelId="{62E5F8D8-8701-42F4-B1D2-96F7DA3F6C3B}" type="sibTrans" cxnId="{90F5B2C7-4BB3-4ABD-94F7-1CCA404241E7}">
      <dgm:prSet/>
      <dgm:spPr/>
      <dgm:t>
        <a:bodyPr/>
        <a:lstStyle/>
        <a:p>
          <a:endParaRPr lang="en-US"/>
        </a:p>
      </dgm:t>
    </dgm:pt>
    <dgm:pt modelId="{AA58EA8E-3DC2-4B46-B5CC-823332F730E0}">
      <dgm:prSet/>
      <dgm:spPr/>
      <dgm:t>
        <a:bodyPr/>
        <a:lstStyle/>
        <a:p>
          <a:pPr>
            <a:lnSpc>
              <a:spcPct val="100000"/>
            </a:lnSpc>
          </a:pPr>
          <a:r>
            <a:rPr lang="en-GB"/>
            <a:t>A network mask is used which has 32 bits, one for each correspond bit in the IP address. If a bit is set in the mask then the corresponding bit in the IP address is part of the network address. The bits should be set sequentially from left to right (11110000) and there can be no holes (i.e. 1100110000 is not allowed) in the mask.</a:t>
          </a:r>
          <a:endParaRPr lang="en-US"/>
        </a:p>
      </dgm:t>
    </dgm:pt>
    <dgm:pt modelId="{3262FAE4-EEA2-4293-8C8E-CDE151808C56}" type="parTrans" cxnId="{274DEADB-C314-4039-B647-E91416B23814}">
      <dgm:prSet/>
      <dgm:spPr/>
      <dgm:t>
        <a:bodyPr/>
        <a:lstStyle/>
        <a:p>
          <a:endParaRPr lang="en-US"/>
        </a:p>
      </dgm:t>
    </dgm:pt>
    <dgm:pt modelId="{0424D128-A1B0-4E76-99FD-9B6D8FDE94E0}" type="sibTrans" cxnId="{274DEADB-C314-4039-B647-E91416B23814}">
      <dgm:prSet/>
      <dgm:spPr/>
      <dgm:t>
        <a:bodyPr/>
        <a:lstStyle/>
        <a:p>
          <a:endParaRPr lang="en-US"/>
        </a:p>
      </dgm:t>
    </dgm:pt>
    <dgm:pt modelId="{58500FAC-385C-4949-8AF8-D8DE14183C93}" type="pres">
      <dgm:prSet presAssocID="{9DFE86A4-96F9-49AB-8D75-02307D36C243}" presName="root" presStyleCnt="0">
        <dgm:presLayoutVars>
          <dgm:dir/>
          <dgm:resizeHandles val="exact"/>
        </dgm:presLayoutVars>
      </dgm:prSet>
      <dgm:spPr/>
    </dgm:pt>
    <dgm:pt modelId="{5680917A-0716-45F8-99C1-D4CFCDCEEB87}" type="pres">
      <dgm:prSet presAssocID="{6ACBE12E-00E2-4E03-96CA-5ADA62F056E7}" presName="compNode" presStyleCnt="0"/>
      <dgm:spPr/>
    </dgm:pt>
    <dgm:pt modelId="{0AB787CB-AAD9-4DEB-9DB8-8C6C3C9C9879}" type="pres">
      <dgm:prSet presAssocID="{6ACBE12E-00E2-4E03-96CA-5ADA62F056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BFADF89F-6B58-494B-9162-D35DACF580F1}" type="pres">
      <dgm:prSet presAssocID="{6ACBE12E-00E2-4E03-96CA-5ADA62F056E7}" presName="spaceRect" presStyleCnt="0"/>
      <dgm:spPr/>
    </dgm:pt>
    <dgm:pt modelId="{E93FB3E1-E885-411A-8A7E-BBC52275D0D6}" type="pres">
      <dgm:prSet presAssocID="{6ACBE12E-00E2-4E03-96CA-5ADA62F056E7}" presName="textRect" presStyleLbl="revTx" presStyleIdx="0" presStyleCnt="2">
        <dgm:presLayoutVars>
          <dgm:chMax val="1"/>
          <dgm:chPref val="1"/>
        </dgm:presLayoutVars>
      </dgm:prSet>
      <dgm:spPr/>
    </dgm:pt>
    <dgm:pt modelId="{E222A832-AE14-41F9-A3D4-5F9757A22F1C}" type="pres">
      <dgm:prSet presAssocID="{62E5F8D8-8701-42F4-B1D2-96F7DA3F6C3B}" presName="sibTrans" presStyleCnt="0"/>
      <dgm:spPr/>
    </dgm:pt>
    <dgm:pt modelId="{5861B99B-20AB-49F1-B7E5-3AA9DD22F5B9}" type="pres">
      <dgm:prSet presAssocID="{AA58EA8E-3DC2-4B46-B5CC-823332F730E0}" presName="compNode" presStyleCnt="0"/>
      <dgm:spPr/>
    </dgm:pt>
    <dgm:pt modelId="{ADD63238-23F2-428F-A105-210653BA75DA}" type="pres">
      <dgm:prSet presAssocID="{AA58EA8E-3DC2-4B46-B5CC-823332F730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J"/>
        </a:ext>
      </dgm:extLst>
    </dgm:pt>
    <dgm:pt modelId="{01A9A8E6-11AA-483C-BAAB-53050DC09AF6}" type="pres">
      <dgm:prSet presAssocID="{AA58EA8E-3DC2-4B46-B5CC-823332F730E0}" presName="spaceRect" presStyleCnt="0"/>
      <dgm:spPr/>
    </dgm:pt>
    <dgm:pt modelId="{EED59EA0-4AA4-42A6-B0FA-064639596F87}" type="pres">
      <dgm:prSet presAssocID="{AA58EA8E-3DC2-4B46-B5CC-823332F730E0}" presName="textRect" presStyleLbl="revTx" presStyleIdx="1" presStyleCnt="2">
        <dgm:presLayoutVars>
          <dgm:chMax val="1"/>
          <dgm:chPref val="1"/>
        </dgm:presLayoutVars>
      </dgm:prSet>
      <dgm:spPr/>
    </dgm:pt>
  </dgm:ptLst>
  <dgm:cxnLst>
    <dgm:cxn modelId="{2BB48730-BACC-424A-990C-BDA872C29319}" type="presOf" srcId="{AA58EA8E-3DC2-4B46-B5CC-823332F730E0}" destId="{EED59EA0-4AA4-42A6-B0FA-064639596F87}" srcOrd="0" destOrd="0" presId="urn:microsoft.com/office/officeart/2018/2/layout/IconLabelList"/>
    <dgm:cxn modelId="{0673FC8F-FB11-4A46-9458-6AD606FEBAFB}" type="presOf" srcId="{6ACBE12E-00E2-4E03-96CA-5ADA62F056E7}" destId="{E93FB3E1-E885-411A-8A7E-BBC52275D0D6}" srcOrd="0" destOrd="0" presId="urn:microsoft.com/office/officeart/2018/2/layout/IconLabelList"/>
    <dgm:cxn modelId="{77196595-0394-104C-AE4A-3938A6A03B37}" type="presOf" srcId="{9DFE86A4-96F9-49AB-8D75-02307D36C243}" destId="{58500FAC-385C-4949-8AF8-D8DE14183C93}" srcOrd="0" destOrd="0" presId="urn:microsoft.com/office/officeart/2018/2/layout/IconLabelList"/>
    <dgm:cxn modelId="{90F5B2C7-4BB3-4ABD-94F7-1CCA404241E7}" srcId="{9DFE86A4-96F9-49AB-8D75-02307D36C243}" destId="{6ACBE12E-00E2-4E03-96CA-5ADA62F056E7}" srcOrd="0" destOrd="0" parTransId="{B961B08A-9FE7-4319-9F5C-0A5173109283}" sibTransId="{62E5F8D8-8701-42F4-B1D2-96F7DA3F6C3B}"/>
    <dgm:cxn modelId="{274DEADB-C314-4039-B647-E91416B23814}" srcId="{9DFE86A4-96F9-49AB-8D75-02307D36C243}" destId="{AA58EA8E-3DC2-4B46-B5CC-823332F730E0}" srcOrd="1" destOrd="0" parTransId="{3262FAE4-EEA2-4293-8C8E-CDE151808C56}" sibTransId="{0424D128-A1B0-4E76-99FD-9B6D8FDE94E0}"/>
    <dgm:cxn modelId="{A16D8700-AB82-D044-8A5A-6C021C248D84}" type="presParOf" srcId="{58500FAC-385C-4949-8AF8-D8DE14183C93}" destId="{5680917A-0716-45F8-99C1-D4CFCDCEEB87}" srcOrd="0" destOrd="0" presId="urn:microsoft.com/office/officeart/2018/2/layout/IconLabelList"/>
    <dgm:cxn modelId="{6462F2B7-D8DE-9546-B183-F20410A18C0F}" type="presParOf" srcId="{5680917A-0716-45F8-99C1-D4CFCDCEEB87}" destId="{0AB787CB-AAD9-4DEB-9DB8-8C6C3C9C9879}" srcOrd="0" destOrd="0" presId="urn:microsoft.com/office/officeart/2018/2/layout/IconLabelList"/>
    <dgm:cxn modelId="{6112818E-C669-FE43-AF3A-DA818340B250}" type="presParOf" srcId="{5680917A-0716-45F8-99C1-D4CFCDCEEB87}" destId="{BFADF89F-6B58-494B-9162-D35DACF580F1}" srcOrd="1" destOrd="0" presId="urn:microsoft.com/office/officeart/2018/2/layout/IconLabelList"/>
    <dgm:cxn modelId="{E207572B-DDF5-D245-9998-A0B5CBFDF8D7}" type="presParOf" srcId="{5680917A-0716-45F8-99C1-D4CFCDCEEB87}" destId="{E93FB3E1-E885-411A-8A7E-BBC52275D0D6}" srcOrd="2" destOrd="0" presId="urn:microsoft.com/office/officeart/2018/2/layout/IconLabelList"/>
    <dgm:cxn modelId="{E797FE0C-7C6C-2C48-8F00-818A45090DCE}" type="presParOf" srcId="{58500FAC-385C-4949-8AF8-D8DE14183C93}" destId="{E222A832-AE14-41F9-A3D4-5F9757A22F1C}" srcOrd="1" destOrd="0" presId="urn:microsoft.com/office/officeart/2018/2/layout/IconLabelList"/>
    <dgm:cxn modelId="{3B2C853B-BC23-CA46-935A-128019A4489E}" type="presParOf" srcId="{58500FAC-385C-4949-8AF8-D8DE14183C93}" destId="{5861B99B-20AB-49F1-B7E5-3AA9DD22F5B9}" srcOrd="2" destOrd="0" presId="urn:microsoft.com/office/officeart/2018/2/layout/IconLabelList"/>
    <dgm:cxn modelId="{E43CA659-8AFE-264F-873A-9928CF73F1B6}" type="presParOf" srcId="{5861B99B-20AB-49F1-B7E5-3AA9DD22F5B9}" destId="{ADD63238-23F2-428F-A105-210653BA75DA}" srcOrd="0" destOrd="0" presId="urn:microsoft.com/office/officeart/2018/2/layout/IconLabelList"/>
    <dgm:cxn modelId="{1BA92134-35DF-7E4A-9FEA-B55EF0E436E1}" type="presParOf" srcId="{5861B99B-20AB-49F1-B7E5-3AA9DD22F5B9}" destId="{01A9A8E6-11AA-483C-BAAB-53050DC09AF6}" srcOrd="1" destOrd="0" presId="urn:microsoft.com/office/officeart/2018/2/layout/IconLabelList"/>
    <dgm:cxn modelId="{EABB30B4-D001-D34F-AFF4-4A317C706935}" type="presParOf" srcId="{5861B99B-20AB-49F1-B7E5-3AA9DD22F5B9}" destId="{EED59EA0-4AA4-42A6-B0FA-064639596F8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576D833-BF6B-406B-8D49-D41C07818794}" type="doc">
      <dgm:prSet loTypeId="urn:microsoft.com/office/officeart/2016/7/layout/VerticalHollowActionList" loCatId="List" qsTypeId="urn:microsoft.com/office/officeart/2005/8/quickstyle/simple1" qsCatId="simple" csTypeId="urn:microsoft.com/office/officeart/2005/8/colors/colorful5" csCatId="colorful"/>
      <dgm:spPr/>
      <dgm:t>
        <a:bodyPr/>
        <a:lstStyle/>
        <a:p>
          <a:endParaRPr lang="en-US"/>
        </a:p>
      </dgm:t>
    </dgm:pt>
    <dgm:pt modelId="{A2D3C6DB-8755-4DA6-8ECA-4A8C3EF95A50}">
      <dgm:prSet/>
      <dgm:spPr/>
      <dgm:t>
        <a:bodyPr/>
        <a:lstStyle/>
        <a:p>
          <a:r>
            <a:rPr lang="en-GB"/>
            <a:t>Standard (unsubnetted) masks are:-</a:t>
          </a:r>
          <a:endParaRPr lang="en-US"/>
        </a:p>
      </dgm:t>
    </dgm:pt>
    <dgm:pt modelId="{53BC341E-1CBD-4787-ADE8-501D8D3A1DEA}" type="parTrans" cxnId="{46BE627A-6CE3-4D7F-AC2C-83F310BB9E9F}">
      <dgm:prSet/>
      <dgm:spPr/>
      <dgm:t>
        <a:bodyPr/>
        <a:lstStyle/>
        <a:p>
          <a:endParaRPr lang="en-US"/>
        </a:p>
      </dgm:t>
    </dgm:pt>
    <dgm:pt modelId="{55A39073-4950-41A9-A355-6D980084A85D}" type="sibTrans" cxnId="{46BE627A-6CE3-4D7F-AC2C-83F310BB9E9F}">
      <dgm:prSet/>
      <dgm:spPr/>
      <dgm:t>
        <a:bodyPr/>
        <a:lstStyle/>
        <a:p>
          <a:endParaRPr lang="en-US"/>
        </a:p>
      </dgm:t>
    </dgm:pt>
    <dgm:pt modelId="{0CB16D84-EFC1-45D0-AEBC-AE89004EF8BD}">
      <dgm:prSet/>
      <dgm:spPr/>
      <dgm:t>
        <a:bodyPr/>
        <a:lstStyle/>
        <a:p>
          <a:r>
            <a:rPr lang="en-GB"/>
            <a:t>Class A</a:t>
          </a:r>
          <a:endParaRPr lang="en-US"/>
        </a:p>
      </dgm:t>
    </dgm:pt>
    <dgm:pt modelId="{CBD6AE30-0021-49BD-B66D-9221F650D978}" type="parTrans" cxnId="{DA58B744-1969-404F-9988-24167424DCD0}">
      <dgm:prSet/>
      <dgm:spPr/>
      <dgm:t>
        <a:bodyPr/>
        <a:lstStyle/>
        <a:p>
          <a:endParaRPr lang="en-US"/>
        </a:p>
      </dgm:t>
    </dgm:pt>
    <dgm:pt modelId="{B7170837-CA6D-45A5-9513-C08CFDC03144}" type="sibTrans" cxnId="{DA58B744-1969-404F-9988-24167424DCD0}">
      <dgm:prSet/>
      <dgm:spPr/>
      <dgm:t>
        <a:bodyPr/>
        <a:lstStyle/>
        <a:p>
          <a:endParaRPr lang="en-US"/>
        </a:p>
      </dgm:t>
    </dgm:pt>
    <dgm:pt modelId="{C7B4383B-5BB7-468A-BCB8-624A1D45E07D}">
      <dgm:prSet/>
      <dgm:spPr/>
      <dgm:t>
        <a:bodyPr/>
        <a:lstStyle/>
        <a:p>
          <a:r>
            <a:rPr lang="en-GB"/>
            <a:t>First byte is network address (8 bits)</a:t>
          </a:r>
          <a:endParaRPr lang="en-US"/>
        </a:p>
      </dgm:t>
    </dgm:pt>
    <dgm:pt modelId="{89D81377-10C7-4D5A-AB52-9103493E9944}" type="parTrans" cxnId="{2FBA7934-0325-4775-8311-CAFD4D6A41C9}">
      <dgm:prSet/>
      <dgm:spPr/>
      <dgm:t>
        <a:bodyPr/>
        <a:lstStyle/>
        <a:p>
          <a:endParaRPr lang="en-US"/>
        </a:p>
      </dgm:t>
    </dgm:pt>
    <dgm:pt modelId="{3C5C4673-193B-4693-B435-334E25772C54}" type="sibTrans" cxnId="{2FBA7934-0325-4775-8311-CAFD4D6A41C9}">
      <dgm:prSet/>
      <dgm:spPr/>
      <dgm:t>
        <a:bodyPr/>
        <a:lstStyle/>
        <a:p>
          <a:endParaRPr lang="en-US"/>
        </a:p>
      </dgm:t>
    </dgm:pt>
    <dgm:pt modelId="{C01B5916-EFE7-485A-89D1-47537ADAB048}">
      <dgm:prSet/>
      <dgm:spPr/>
      <dgm:t>
        <a:bodyPr/>
        <a:lstStyle/>
        <a:p>
          <a:r>
            <a:rPr lang="en-GB"/>
            <a:t>255.0.0.0  </a:t>
          </a:r>
          <a:endParaRPr lang="en-US"/>
        </a:p>
      </dgm:t>
    </dgm:pt>
    <dgm:pt modelId="{5555B52F-CEE2-42FC-A3D8-FB158338B77D}" type="parTrans" cxnId="{4E63ED03-0F94-4C60-A4C0-571A75053396}">
      <dgm:prSet/>
      <dgm:spPr/>
      <dgm:t>
        <a:bodyPr/>
        <a:lstStyle/>
        <a:p>
          <a:endParaRPr lang="en-US"/>
        </a:p>
      </dgm:t>
    </dgm:pt>
    <dgm:pt modelId="{F4FAA9E0-C54C-422C-94A6-4DD05BD01985}" type="sibTrans" cxnId="{4E63ED03-0F94-4C60-A4C0-571A75053396}">
      <dgm:prSet/>
      <dgm:spPr/>
      <dgm:t>
        <a:bodyPr/>
        <a:lstStyle/>
        <a:p>
          <a:endParaRPr lang="en-US"/>
        </a:p>
      </dgm:t>
    </dgm:pt>
    <dgm:pt modelId="{13B4C52A-A88F-4837-83C0-2D0F4F14BE1A}">
      <dgm:prSet/>
      <dgm:spPr/>
      <dgm:t>
        <a:bodyPr/>
        <a:lstStyle/>
        <a:p>
          <a:r>
            <a:rPr lang="en-GB"/>
            <a:t>Class B</a:t>
          </a:r>
          <a:endParaRPr lang="en-US"/>
        </a:p>
      </dgm:t>
    </dgm:pt>
    <dgm:pt modelId="{7A0CB7A1-B4FB-4743-AC0C-55CF3CC1E429}" type="parTrans" cxnId="{C8CE4F69-36E9-4C8E-9A8A-22E1E884F26A}">
      <dgm:prSet/>
      <dgm:spPr/>
      <dgm:t>
        <a:bodyPr/>
        <a:lstStyle/>
        <a:p>
          <a:endParaRPr lang="en-US"/>
        </a:p>
      </dgm:t>
    </dgm:pt>
    <dgm:pt modelId="{FCE4E382-4644-4B89-9CB3-55153566243C}" type="sibTrans" cxnId="{C8CE4F69-36E9-4C8E-9A8A-22E1E884F26A}">
      <dgm:prSet/>
      <dgm:spPr/>
      <dgm:t>
        <a:bodyPr/>
        <a:lstStyle/>
        <a:p>
          <a:endParaRPr lang="en-US"/>
        </a:p>
      </dgm:t>
    </dgm:pt>
    <dgm:pt modelId="{60BE0C41-9F36-4C50-A8D8-BDD301A98AFF}">
      <dgm:prSet/>
      <dgm:spPr/>
      <dgm:t>
        <a:bodyPr/>
        <a:lstStyle/>
        <a:p>
          <a:r>
            <a:rPr lang="en-GB"/>
            <a:t>First two bytes are network address (16 bits)</a:t>
          </a:r>
          <a:endParaRPr lang="en-US"/>
        </a:p>
      </dgm:t>
    </dgm:pt>
    <dgm:pt modelId="{56A9C84D-837D-4CD7-BC88-78E3CDA63A6C}" type="parTrans" cxnId="{DC04691C-8132-4D49-984E-1162B2D519FC}">
      <dgm:prSet/>
      <dgm:spPr/>
      <dgm:t>
        <a:bodyPr/>
        <a:lstStyle/>
        <a:p>
          <a:endParaRPr lang="en-US"/>
        </a:p>
      </dgm:t>
    </dgm:pt>
    <dgm:pt modelId="{56190780-7602-49ED-B905-B31C0DC444F6}" type="sibTrans" cxnId="{DC04691C-8132-4D49-984E-1162B2D519FC}">
      <dgm:prSet/>
      <dgm:spPr/>
      <dgm:t>
        <a:bodyPr/>
        <a:lstStyle/>
        <a:p>
          <a:endParaRPr lang="en-US"/>
        </a:p>
      </dgm:t>
    </dgm:pt>
    <dgm:pt modelId="{52AA1B38-8328-4820-BB15-AF458D23B1C9}">
      <dgm:prSet/>
      <dgm:spPr/>
      <dgm:t>
        <a:bodyPr/>
        <a:lstStyle/>
        <a:p>
          <a:r>
            <a:rPr lang="en-GB"/>
            <a:t>255.255.0.0</a:t>
          </a:r>
          <a:endParaRPr lang="en-US"/>
        </a:p>
      </dgm:t>
    </dgm:pt>
    <dgm:pt modelId="{7258EA39-2686-4294-87DD-4F89D4287848}" type="parTrans" cxnId="{5E62515E-CF33-4772-9AA2-241EFEBBF849}">
      <dgm:prSet/>
      <dgm:spPr/>
      <dgm:t>
        <a:bodyPr/>
        <a:lstStyle/>
        <a:p>
          <a:endParaRPr lang="en-US"/>
        </a:p>
      </dgm:t>
    </dgm:pt>
    <dgm:pt modelId="{4B38CDFC-562E-428E-8143-56FFFC62E2F4}" type="sibTrans" cxnId="{5E62515E-CF33-4772-9AA2-241EFEBBF849}">
      <dgm:prSet/>
      <dgm:spPr/>
      <dgm:t>
        <a:bodyPr/>
        <a:lstStyle/>
        <a:p>
          <a:endParaRPr lang="en-US"/>
        </a:p>
      </dgm:t>
    </dgm:pt>
    <dgm:pt modelId="{843215AD-F66B-4FC0-B53D-CC9C31074D75}">
      <dgm:prSet/>
      <dgm:spPr/>
      <dgm:t>
        <a:bodyPr/>
        <a:lstStyle/>
        <a:p>
          <a:r>
            <a:rPr lang="en-GB"/>
            <a:t>Class C</a:t>
          </a:r>
          <a:endParaRPr lang="en-US"/>
        </a:p>
      </dgm:t>
    </dgm:pt>
    <dgm:pt modelId="{45CB5B2D-208D-4BD6-859E-5A7C7C984410}" type="parTrans" cxnId="{3F6E23B3-E238-4BDF-8C26-0BCE8591E0B7}">
      <dgm:prSet/>
      <dgm:spPr/>
      <dgm:t>
        <a:bodyPr/>
        <a:lstStyle/>
        <a:p>
          <a:endParaRPr lang="en-US"/>
        </a:p>
      </dgm:t>
    </dgm:pt>
    <dgm:pt modelId="{5A0FB061-DE57-4824-B2EB-7B98A1BDB3CB}" type="sibTrans" cxnId="{3F6E23B3-E238-4BDF-8C26-0BCE8591E0B7}">
      <dgm:prSet/>
      <dgm:spPr/>
      <dgm:t>
        <a:bodyPr/>
        <a:lstStyle/>
        <a:p>
          <a:endParaRPr lang="en-US"/>
        </a:p>
      </dgm:t>
    </dgm:pt>
    <dgm:pt modelId="{22EFD9A8-1CBB-4822-A393-E0BEFAF9A445}">
      <dgm:prSet/>
      <dgm:spPr/>
      <dgm:t>
        <a:bodyPr/>
        <a:lstStyle/>
        <a:p>
          <a:r>
            <a:rPr lang="en-GB"/>
            <a:t>First three bytes are network address (24 bits)</a:t>
          </a:r>
          <a:endParaRPr lang="en-US"/>
        </a:p>
      </dgm:t>
    </dgm:pt>
    <dgm:pt modelId="{4C4D4091-4692-4B4F-A041-209A58C8786F}" type="parTrans" cxnId="{60D5253E-A5E4-46FC-9036-A36027DAD512}">
      <dgm:prSet/>
      <dgm:spPr/>
      <dgm:t>
        <a:bodyPr/>
        <a:lstStyle/>
        <a:p>
          <a:endParaRPr lang="en-US"/>
        </a:p>
      </dgm:t>
    </dgm:pt>
    <dgm:pt modelId="{AAF1F959-B904-4CF5-BCDC-BB0CF6B5B249}" type="sibTrans" cxnId="{60D5253E-A5E4-46FC-9036-A36027DAD512}">
      <dgm:prSet/>
      <dgm:spPr/>
      <dgm:t>
        <a:bodyPr/>
        <a:lstStyle/>
        <a:p>
          <a:endParaRPr lang="en-US"/>
        </a:p>
      </dgm:t>
    </dgm:pt>
    <dgm:pt modelId="{5793F23F-7DB8-4C67-B214-AC976DAB51A9}">
      <dgm:prSet/>
      <dgm:spPr/>
      <dgm:t>
        <a:bodyPr/>
        <a:lstStyle/>
        <a:p>
          <a:r>
            <a:rPr lang="en-GB"/>
            <a:t>255.255.255.0</a:t>
          </a:r>
          <a:endParaRPr lang="en-US"/>
        </a:p>
      </dgm:t>
    </dgm:pt>
    <dgm:pt modelId="{B1ADDC15-3D99-4298-89BE-FEF17E70F13B}" type="parTrans" cxnId="{549D0B32-14F5-4F99-867F-6DEA368F4332}">
      <dgm:prSet/>
      <dgm:spPr/>
      <dgm:t>
        <a:bodyPr/>
        <a:lstStyle/>
        <a:p>
          <a:endParaRPr lang="en-US"/>
        </a:p>
      </dgm:t>
    </dgm:pt>
    <dgm:pt modelId="{4C36B428-6B27-4B39-A3A5-BD0F96A73A03}" type="sibTrans" cxnId="{549D0B32-14F5-4F99-867F-6DEA368F4332}">
      <dgm:prSet/>
      <dgm:spPr/>
      <dgm:t>
        <a:bodyPr/>
        <a:lstStyle/>
        <a:p>
          <a:endParaRPr lang="en-US"/>
        </a:p>
      </dgm:t>
    </dgm:pt>
    <dgm:pt modelId="{FA5F4D1A-AF34-8841-9990-30AC0AA94407}" type="pres">
      <dgm:prSet presAssocID="{5576D833-BF6B-406B-8D49-D41C07818794}" presName="Name0" presStyleCnt="0">
        <dgm:presLayoutVars>
          <dgm:dir/>
          <dgm:animLvl val="lvl"/>
          <dgm:resizeHandles val="exact"/>
        </dgm:presLayoutVars>
      </dgm:prSet>
      <dgm:spPr/>
    </dgm:pt>
    <dgm:pt modelId="{FB0B0244-FE77-4842-8538-FE92091AB164}" type="pres">
      <dgm:prSet presAssocID="{A2D3C6DB-8755-4DA6-8ECA-4A8C3EF95A50}" presName="linNode" presStyleCnt="0"/>
      <dgm:spPr/>
    </dgm:pt>
    <dgm:pt modelId="{27D95480-D365-C042-A613-DA396ECE2CB7}" type="pres">
      <dgm:prSet presAssocID="{A2D3C6DB-8755-4DA6-8ECA-4A8C3EF95A50}" presName="parentText" presStyleLbl="solidFgAcc1" presStyleIdx="0" presStyleCnt="4">
        <dgm:presLayoutVars>
          <dgm:chMax val="1"/>
          <dgm:bulletEnabled/>
        </dgm:presLayoutVars>
      </dgm:prSet>
      <dgm:spPr/>
    </dgm:pt>
    <dgm:pt modelId="{CB02D288-D3EA-2541-90A5-089AEB6228B8}" type="pres">
      <dgm:prSet presAssocID="{A2D3C6DB-8755-4DA6-8ECA-4A8C3EF95A50}" presName="descendantText" presStyleLbl="alignNode1" presStyleIdx="0" presStyleCnt="4">
        <dgm:presLayoutVars>
          <dgm:bulletEnabled/>
        </dgm:presLayoutVars>
      </dgm:prSet>
      <dgm:spPr/>
    </dgm:pt>
    <dgm:pt modelId="{32ABC48E-A4CC-5245-8327-AD9595A25E9D}" type="pres">
      <dgm:prSet presAssocID="{55A39073-4950-41A9-A355-6D980084A85D}" presName="sp" presStyleCnt="0"/>
      <dgm:spPr/>
    </dgm:pt>
    <dgm:pt modelId="{2264ACED-A3A9-5B48-9B53-9503A8740578}" type="pres">
      <dgm:prSet presAssocID="{0CB16D84-EFC1-45D0-AEBC-AE89004EF8BD}" presName="linNode" presStyleCnt="0"/>
      <dgm:spPr/>
    </dgm:pt>
    <dgm:pt modelId="{D1A5D0F7-2441-5B4E-8998-BB58C7FD59C3}" type="pres">
      <dgm:prSet presAssocID="{0CB16D84-EFC1-45D0-AEBC-AE89004EF8BD}" presName="parentText" presStyleLbl="solidFgAcc1" presStyleIdx="1" presStyleCnt="4">
        <dgm:presLayoutVars>
          <dgm:chMax val="1"/>
          <dgm:bulletEnabled/>
        </dgm:presLayoutVars>
      </dgm:prSet>
      <dgm:spPr/>
    </dgm:pt>
    <dgm:pt modelId="{9704DD6A-6172-4F43-8B95-E6FBEECE9543}" type="pres">
      <dgm:prSet presAssocID="{0CB16D84-EFC1-45D0-AEBC-AE89004EF8BD}" presName="descendantText" presStyleLbl="alignNode1" presStyleIdx="1" presStyleCnt="4">
        <dgm:presLayoutVars>
          <dgm:bulletEnabled/>
        </dgm:presLayoutVars>
      </dgm:prSet>
      <dgm:spPr/>
    </dgm:pt>
    <dgm:pt modelId="{83C521DD-E34A-1F4F-A1DB-339F4253CFF9}" type="pres">
      <dgm:prSet presAssocID="{B7170837-CA6D-45A5-9513-C08CFDC03144}" presName="sp" presStyleCnt="0"/>
      <dgm:spPr/>
    </dgm:pt>
    <dgm:pt modelId="{B8F25631-86C0-904A-9EC0-E926002982EA}" type="pres">
      <dgm:prSet presAssocID="{13B4C52A-A88F-4837-83C0-2D0F4F14BE1A}" presName="linNode" presStyleCnt="0"/>
      <dgm:spPr/>
    </dgm:pt>
    <dgm:pt modelId="{385D751D-5776-304B-A081-C1C56D3DC69A}" type="pres">
      <dgm:prSet presAssocID="{13B4C52A-A88F-4837-83C0-2D0F4F14BE1A}" presName="parentText" presStyleLbl="solidFgAcc1" presStyleIdx="2" presStyleCnt="4">
        <dgm:presLayoutVars>
          <dgm:chMax val="1"/>
          <dgm:bulletEnabled/>
        </dgm:presLayoutVars>
      </dgm:prSet>
      <dgm:spPr/>
    </dgm:pt>
    <dgm:pt modelId="{71EA5A2E-7F7F-9B48-B125-18F82F43AC2C}" type="pres">
      <dgm:prSet presAssocID="{13B4C52A-A88F-4837-83C0-2D0F4F14BE1A}" presName="descendantText" presStyleLbl="alignNode1" presStyleIdx="2" presStyleCnt="4">
        <dgm:presLayoutVars>
          <dgm:bulletEnabled/>
        </dgm:presLayoutVars>
      </dgm:prSet>
      <dgm:spPr/>
    </dgm:pt>
    <dgm:pt modelId="{BC683874-7704-2A44-83F5-23918519D051}" type="pres">
      <dgm:prSet presAssocID="{FCE4E382-4644-4B89-9CB3-55153566243C}" presName="sp" presStyleCnt="0"/>
      <dgm:spPr/>
    </dgm:pt>
    <dgm:pt modelId="{40A99341-7F4C-3744-9F15-D5B8F5BFA4D5}" type="pres">
      <dgm:prSet presAssocID="{843215AD-F66B-4FC0-B53D-CC9C31074D75}" presName="linNode" presStyleCnt="0"/>
      <dgm:spPr/>
    </dgm:pt>
    <dgm:pt modelId="{2F47C695-BA35-1D47-8231-E770E56CF13B}" type="pres">
      <dgm:prSet presAssocID="{843215AD-F66B-4FC0-B53D-CC9C31074D75}" presName="parentText" presStyleLbl="solidFgAcc1" presStyleIdx="3" presStyleCnt="4">
        <dgm:presLayoutVars>
          <dgm:chMax val="1"/>
          <dgm:bulletEnabled/>
        </dgm:presLayoutVars>
      </dgm:prSet>
      <dgm:spPr/>
    </dgm:pt>
    <dgm:pt modelId="{AE3999DF-E2DB-F74B-AED9-21355C302C8C}" type="pres">
      <dgm:prSet presAssocID="{843215AD-F66B-4FC0-B53D-CC9C31074D75}" presName="descendantText" presStyleLbl="alignNode1" presStyleIdx="3" presStyleCnt="4">
        <dgm:presLayoutVars>
          <dgm:bulletEnabled/>
        </dgm:presLayoutVars>
      </dgm:prSet>
      <dgm:spPr/>
    </dgm:pt>
  </dgm:ptLst>
  <dgm:cxnLst>
    <dgm:cxn modelId="{4E63ED03-0F94-4C60-A4C0-571A75053396}" srcId="{0CB16D84-EFC1-45D0-AEBC-AE89004EF8BD}" destId="{C01B5916-EFE7-485A-89D1-47537ADAB048}" srcOrd="1" destOrd="0" parTransId="{5555B52F-CEE2-42FC-A3D8-FB158338B77D}" sibTransId="{F4FAA9E0-C54C-422C-94A6-4DD05BD01985}"/>
    <dgm:cxn modelId="{DC04691C-8132-4D49-984E-1162B2D519FC}" srcId="{13B4C52A-A88F-4837-83C0-2D0F4F14BE1A}" destId="{60BE0C41-9F36-4C50-A8D8-BDD301A98AFF}" srcOrd="0" destOrd="0" parTransId="{56A9C84D-837D-4CD7-BC88-78E3CDA63A6C}" sibTransId="{56190780-7602-49ED-B905-B31C0DC444F6}"/>
    <dgm:cxn modelId="{28A9881C-3806-9D49-A921-C854B7C278FF}" type="presOf" srcId="{C7B4383B-5BB7-468A-BCB8-624A1D45E07D}" destId="{9704DD6A-6172-4F43-8B95-E6FBEECE9543}" srcOrd="0" destOrd="0" presId="urn:microsoft.com/office/officeart/2016/7/layout/VerticalHollowActionList"/>
    <dgm:cxn modelId="{595EA12F-5A9F-A942-883D-0E48BC960112}" type="presOf" srcId="{843215AD-F66B-4FC0-B53D-CC9C31074D75}" destId="{2F47C695-BA35-1D47-8231-E770E56CF13B}" srcOrd="0" destOrd="0" presId="urn:microsoft.com/office/officeart/2016/7/layout/VerticalHollowActionList"/>
    <dgm:cxn modelId="{549D0B32-14F5-4F99-867F-6DEA368F4332}" srcId="{843215AD-F66B-4FC0-B53D-CC9C31074D75}" destId="{5793F23F-7DB8-4C67-B214-AC976DAB51A9}" srcOrd="1" destOrd="0" parTransId="{B1ADDC15-3D99-4298-89BE-FEF17E70F13B}" sibTransId="{4C36B428-6B27-4B39-A3A5-BD0F96A73A03}"/>
    <dgm:cxn modelId="{2FBA7934-0325-4775-8311-CAFD4D6A41C9}" srcId="{0CB16D84-EFC1-45D0-AEBC-AE89004EF8BD}" destId="{C7B4383B-5BB7-468A-BCB8-624A1D45E07D}" srcOrd="0" destOrd="0" parTransId="{89D81377-10C7-4D5A-AB52-9103493E9944}" sibTransId="{3C5C4673-193B-4693-B435-334E25772C54}"/>
    <dgm:cxn modelId="{60D5253E-A5E4-46FC-9036-A36027DAD512}" srcId="{843215AD-F66B-4FC0-B53D-CC9C31074D75}" destId="{22EFD9A8-1CBB-4822-A393-E0BEFAF9A445}" srcOrd="0" destOrd="0" parTransId="{4C4D4091-4692-4B4F-A041-209A58C8786F}" sibTransId="{AAF1F959-B904-4CF5-BCDC-BB0CF6B5B249}"/>
    <dgm:cxn modelId="{DA58B744-1969-404F-9988-24167424DCD0}" srcId="{5576D833-BF6B-406B-8D49-D41C07818794}" destId="{0CB16D84-EFC1-45D0-AEBC-AE89004EF8BD}" srcOrd="1" destOrd="0" parTransId="{CBD6AE30-0021-49BD-B66D-9221F650D978}" sibTransId="{B7170837-CA6D-45A5-9513-C08CFDC03144}"/>
    <dgm:cxn modelId="{E722B745-4F78-514E-A944-B46D09B0D978}" type="presOf" srcId="{22EFD9A8-1CBB-4822-A393-E0BEFAF9A445}" destId="{AE3999DF-E2DB-F74B-AED9-21355C302C8C}" srcOrd="0" destOrd="0" presId="urn:microsoft.com/office/officeart/2016/7/layout/VerticalHollowActionList"/>
    <dgm:cxn modelId="{0E852152-8F9F-E84D-9855-AC46368FD7AF}" type="presOf" srcId="{60BE0C41-9F36-4C50-A8D8-BDD301A98AFF}" destId="{71EA5A2E-7F7F-9B48-B125-18F82F43AC2C}" srcOrd="0" destOrd="0" presId="urn:microsoft.com/office/officeart/2016/7/layout/VerticalHollowActionList"/>
    <dgm:cxn modelId="{39EEF957-EE8A-6449-AAE4-C352D33D42C1}" type="presOf" srcId="{A2D3C6DB-8755-4DA6-8ECA-4A8C3EF95A50}" destId="{27D95480-D365-C042-A613-DA396ECE2CB7}" srcOrd="0" destOrd="0" presId="urn:microsoft.com/office/officeart/2016/7/layout/VerticalHollowActionList"/>
    <dgm:cxn modelId="{5E62515E-CF33-4772-9AA2-241EFEBBF849}" srcId="{13B4C52A-A88F-4837-83C0-2D0F4F14BE1A}" destId="{52AA1B38-8328-4820-BB15-AF458D23B1C9}" srcOrd="1" destOrd="0" parTransId="{7258EA39-2686-4294-87DD-4F89D4287848}" sibTransId="{4B38CDFC-562E-428E-8143-56FFFC62E2F4}"/>
    <dgm:cxn modelId="{C8CE4F69-36E9-4C8E-9A8A-22E1E884F26A}" srcId="{5576D833-BF6B-406B-8D49-D41C07818794}" destId="{13B4C52A-A88F-4837-83C0-2D0F4F14BE1A}" srcOrd="2" destOrd="0" parTransId="{7A0CB7A1-B4FB-4743-AC0C-55CF3CC1E429}" sibTransId="{FCE4E382-4644-4B89-9CB3-55153566243C}"/>
    <dgm:cxn modelId="{B22FBF69-3020-F44C-BC0E-9818C5FB398D}" type="presOf" srcId="{5793F23F-7DB8-4C67-B214-AC976DAB51A9}" destId="{AE3999DF-E2DB-F74B-AED9-21355C302C8C}" srcOrd="0" destOrd="1" presId="urn:microsoft.com/office/officeart/2016/7/layout/VerticalHollowActionList"/>
    <dgm:cxn modelId="{46BE627A-6CE3-4D7F-AC2C-83F310BB9E9F}" srcId="{5576D833-BF6B-406B-8D49-D41C07818794}" destId="{A2D3C6DB-8755-4DA6-8ECA-4A8C3EF95A50}" srcOrd="0" destOrd="0" parTransId="{53BC341E-1CBD-4787-ADE8-501D8D3A1DEA}" sibTransId="{55A39073-4950-41A9-A355-6D980084A85D}"/>
    <dgm:cxn modelId="{5AE3DA7B-9A6D-A844-AFDB-AD3866845FB9}" type="presOf" srcId="{52AA1B38-8328-4820-BB15-AF458D23B1C9}" destId="{71EA5A2E-7F7F-9B48-B125-18F82F43AC2C}" srcOrd="0" destOrd="1" presId="urn:microsoft.com/office/officeart/2016/7/layout/VerticalHollowActionList"/>
    <dgm:cxn modelId="{53F7A07E-2460-AF41-83CF-73E6CB80A88F}" type="presOf" srcId="{C01B5916-EFE7-485A-89D1-47537ADAB048}" destId="{9704DD6A-6172-4F43-8B95-E6FBEECE9543}" srcOrd="0" destOrd="1" presId="urn:microsoft.com/office/officeart/2016/7/layout/VerticalHollowActionList"/>
    <dgm:cxn modelId="{B87B4C8C-9650-5F40-8CCB-E36405F3F273}" type="presOf" srcId="{5576D833-BF6B-406B-8D49-D41C07818794}" destId="{FA5F4D1A-AF34-8841-9990-30AC0AA94407}" srcOrd="0" destOrd="0" presId="urn:microsoft.com/office/officeart/2016/7/layout/VerticalHollowActionList"/>
    <dgm:cxn modelId="{BFB98392-D60B-C949-AB97-15F9169529F6}" type="presOf" srcId="{13B4C52A-A88F-4837-83C0-2D0F4F14BE1A}" destId="{385D751D-5776-304B-A081-C1C56D3DC69A}" srcOrd="0" destOrd="0" presId="urn:microsoft.com/office/officeart/2016/7/layout/VerticalHollowActionList"/>
    <dgm:cxn modelId="{E9184D98-E9C3-F64F-902A-9065C45E418E}" type="presOf" srcId="{0CB16D84-EFC1-45D0-AEBC-AE89004EF8BD}" destId="{D1A5D0F7-2441-5B4E-8998-BB58C7FD59C3}" srcOrd="0" destOrd="0" presId="urn:microsoft.com/office/officeart/2016/7/layout/VerticalHollowActionList"/>
    <dgm:cxn modelId="{3F6E23B3-E238-4BDF-8C26-0BCE8591E0B7}" srcId="{5576D833-BF6B-406B-8D49-D41C07818794}" destId="{843215AD-F66B-4FC0-B53D-CC9C31074D75}" srcOrd="3" destOrd="0" parTransId="{45CB5B2D-208D-4BD6-859E-5A7C7C984410}" sibTransId="{5A0FB061-DE57-4824-B2EB-7B98A1BDB3CB}"/>
    <dgm:cxn modelId="{CBE0094D-E640-7C4F-B992-E0BAB0F602A4}" type="presParOf" srcId="{FA5F4D1A-AF34-8841-9990-30AC0AA94407}" destId="{FB0B0244-FE77-4842-8538-FE92091AB164}" srcOrd="0" destOrd="0" presId="urn:microsoft.com/office/officeart/2016/7/layout/VerticalHollowActionList"/>
    <dgm:cxn modelId="{18E1F6E7-4001-6C41-99B6-A0D6D806DE88}" type="presParOf" srcId="{FB0B0244-FE77-4842-8538-FE92091AB164}" destId="{27D95480-D365-C042-A613-DA396ECE2CB7}" srcOrd="0" destOrd="0" presId="urn:microsoft.com/office/officeart/2016/7/layout/VerticalHollowActionList"/>
    <dgm:cxn modelId="{947534D4-F05F-CD46-A778-74D130C4F829}" type="presParOf" srcId="{FB0B0244-FE77-4842-8538-FE92091AB164}" destId="{CB02D288-D3EA-2541-90A5-089AEB6228B8}" srcOrd="1" destOrd="0" presId="urn:microsoft.com/office/officeart/2016/7/layout/VerticalHollowActionList"/>
    <dgm:cxn modelId="{1B1C3BAE-23A5-504B-90F2-0E24F1FF4D6F}" type="presParOf" srcId="{FA5F4D1A-AF34-8841-9990-30AC0AA94407}" destId="{32ABC48E-A4CC-5245-8327-AD9595A25E9D}" srcOrd="1" destOrd="0" presId="urn:microsoft.com/office/officeart/2016/7/layout/VerticalHollowActionList"/>
    <dgm:cxn modelId="{80A8396D-1585-9745-9E99-23EFA0B39B1D}" type="presParOf" srcId="{FA5F4D1A-AF34-8841-9990-30AC0AA94407}" destId="{2264ACED-A3A9-5B48-9B53-9503A8740578}" srcOrd="2" destOrd="0" presId="urn:microsoft.com/office/officeart/2016/7/layout/VerticalHollowActionList"/>
    <dgm:cxn modelId="{F8E91895-078D-2B44-8AD7-DE0A00A795E6}" type="presParOf" srcId="{2264ACED-A3A9-5B48-9B53-9503A8740578}" destId="{D1A5D0F7-2441-5B4E-8998-BB58C7FD59C3}" srcOrd="0" destOrd="0" presId="urn:microsoft.com/office/officeart/2016/7/layout/VerticalHollowActionList"/>
    <dgm:cxn modelId="{DDC6749C-DDB7-AA48-9CFE-2F6CD03B801F}" type="presParOf" srcId="{2264ACED-A3A9-5B48-9B53-9503A8740578}" destId="{9704DD6A-6172-4F43-8B95-E6FBEECE9543}" srcOrd="1" destOrd="0" presId="urn:microsoft.com/office/officeart/2016/7/layout/VerticalHollowActionList"/>
    <dgm:cxn modelId="{5A4CFDEF-86DA-7843-AAB2-83D51A456CFF}" type="presParOf" srcId="{FA5F4D1A-AF34-8841-9990-30AC0AA94407}" destId="{83C521DD-E34A-1F4F-A1DB-339F4253CFF9}" srcOrd="3" destOrd="0" presId="urn:microsoft.com/office/officeart/2016/7/layout/VerticalHollowActionList"/>
    <dgm:cxn modelId="{9CEAD2C2-36C0-014A-9403-BBD3A6F50301}" type="presParOf" srcId="{FA5F4D1A-AF34-8841-9990-30AC0AA94407}" destId="{B8F25631-86C0-904A-9EC0-E926002982EA}" srcOrd="4" destOrd="0" presId="urn:microsoft.com/office/officeart/2016/7/layout/VerticalHollowActionList"/>
    <dgm:cxn modelId="{7BFEA1B5-9B6E-0A42-85EB-9C600A90B837}" type="presParOf" srcId="{B8F25631-86C0-904A-9EC0-E926002982EA}" destId="{385D751D-5776-304B-A081-C1C56D3DC69A}" srcOrd="0" destOrd="0" presId="urn:microsoft.com/office/officeart/2016/7/layout/VerticalHollowActionList"/>
    <dgm:cxn modelId="{4CC8BBA9-0D5C-D042-9F2A-DC4537296895}" type="presParOf" srcId="{B8F25631-86C0-904A-9EC0-E926002982EA}" destId="{71EA5A2E-7F7F-9B48-B125-18F82F43AC2C}" srcOrd="1" destOrd="0" presId="urn:microsoft.com/office/officeart/2016/7/layout/VerticalHollowActionList"/>
    <dgm:cxn modelId="{8232EF5C-0416-A447-9AC9-5E7D80FDB793}" type="presParOf" srcId="{FA5F4D1A-AF34-8841-9990-30AC0AA94407}" destId="{BC683874-7704-2A44-83F5-23918519D051}" srcOrd="5" destOrd="0" presId="urn:microsoft.com/office/officeart/2016/7/layout/VerticalHollowActionList"/>
    <dgm:cxn modelId="{593F4114-9AB6-D142-9B38-B943DED8EE75}" type="presParOf" srcId="{FA5F4D1A-AF34-8841-9990-30AC0AA94407}" destId="{40A99341-7F4C-3744-9F15-D5B8F5BFA4D5}" srcOrd="6" destOrd="0" presId="urn:microsoft.com/office/officeart/2016/7/layout/VerticalHollowActionList"/>
    <dgm:cxn modelId="{D7839570-0623-BA4D-80B6-FA33F82735C6}" type="presParOf" srcId="{40A99341-7F4C-3744-9F15-D5B8F5BFA4D5}" destId="{2F47C695-BA35-1D47-8231-E770E56CF13B}" srcOrd="0" destOrd="0" presId="urn:microsoft.com/office/officeart/2016/7/layout/VerticalHollowActionList"/>
    <dgm:cxn modelId="{C34F680C-445E-8848-BEB8-B60FC5B4E3B4}" type="presParOf" srcId="{40A99341-7F4C-3744-9F15-D5B8F5BFA4D5}" destId="{AE3999DF-E2DB-F74B-AED9-21355C302C8C}"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94E0C91-5170-4C6D-BA26-75C52E5FD44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4A8EE20-306C-43CF-B5EA-292FD13361FD}">
      <dgm:prSet/>
      <dgm:spPr/>
      <dgm:t>
        <a:bodyPr/>
        <a:lstStyle/>
        <a:p>
          <a:r>
            <a:rPr lang="en-GB"/>
            <a:t>Address	113 .  2  .198 .123</a:t>
          </a:r>
          <a:endParaRPr lang="en-US"/>
        </a:p>
      </dgm:t>
    </dgm:pt>
    <dgm:pt modelId="{33399D9D-AB32-412A-8408-C0FA8D7AA239}" type="parTrans" cxnId="{EAE4E2D4-FC39-477B-B09B-9D0BA094BF6D}">
      <dgm:prSet/>
      <dgm:spPr/>
      <dgm:t>
        <a:bodyPr/>
        <a:lstStyle/>
        <a:p>
          <a:endParaRPr lang="en-US"/>
        </a:p>
      </dgm:t>
    </dgm:pt>
    <dgm:pt modelId="{DCD6CEDF-B6E6-4A59-92F0-51687A25C063}" type="sibTrans" cxnId="{EAE4E2D4-FC39-477B-B09B-9D0BA094BF6D}">
      <dgm:prSet/>
      <dgm:spPr/>
      <dgm:t>
        <a:bodyPr/>
        <a:lstStyle/>
        <a:p>
          <a:endParaRPr lang="en-US"/>
        </a:p>
      </dgm:t>
    </dgm:pt>
    <dgm:pt modelId="{3B07EA36-C411-46E0-9358-0187ECB10A7F}">
      <dgm:prSet/>
      <dgm:spPr/>
      <dgm:t>
        <a:bodyPr/>
        <a:lstStyle/>
        <a:p>
          <a:r>
            <a:rPr lang="en-GB"/>
            <a:t>Mask		255 .  0  .  0   .  0</a:t>
          </a:r>
          <a:endParaRPr lang="en-US"/>
        </a:p>
      </dgm:t>
    </dgm:pt>
    <dgm:pt modelId="{3DA1B350-7DD5-41F0-A390-CED2839AEF76}" type="parTrans" cxnId="{E6557DF4-1391-45D9-8D38-185BF8A706F9}">
      <dgm:prSet/>
      <dgm:spPr/>
      <dgm:t>
        <a:bodyPr/>
        <a:lstStyle/>
        <a:p>
          <a:endParaRPr lang="en-US"/>
        </a:p>
      </dgm:t>
    </dgm:pt>
    <dgm:pt modelId="{D03FC402-2B9A-4AA2-95BE-CE7043CF67C1}" type="sibTrans" cxnId="{E6557DF4-1391-45D9-8D38-185BF8A706F9}">
      <dgm:prSet/>
      <dgm:spPr/>
      <dgm:t>
        <a:bodyPr/>
        <a:lstStyle/>
        <a:p>
          <a:endParaRPr lang="en-US"/>
        </a:p>
      </dgm:t>
    </dgm:pt>
    <dgm:pt modelId="{7D915510-7F14-4DA9-AB27-AE5CF0A2EF25}">
      <dgm:prSet/>
      <dgm:spPr/>
      <dgm:t>
        <a:bodyPr/>
        <a:lstStyle/>
        <a:p>
          <a:r>
            <a:rPr lang="en-GB"/>
            <a:t>-------------------------</a:t>
          </a:r>
          <a:endParaRPr lang="en-US"/>
        </a:p>
      </dgm:t>
    </dgm:pt>
    <dgm:pt modelId="{E2BAA9AA-ED61-41A3-98B3-C123F80AF412}" type="parTrans" cxnId="{173D9B35-033E-41C0-9291-E9C63F297753}">
      <dgm:prSet/>
      <dgm:spPr/>
      <dgm:t>
        <a:bodyPr/>
        <a:lstStyle/>
        <a:p>
          <a:endParaRPr lang="en-US"/>
        </a:p>
      </dgm:t>
    </dgm:pt>
    <dgm:pt modelId="{599C0963-9D76-4E84-B4FD-90BA23C57ECC}" type="sibTrans" cxnId="{173D9B35-033E-41C0-9291-E9C63F297753}">
      <dgm:prSet/>
      <dgm:spPr/>
      <dgm:t>
        <a:bodyPr/>
        <a:lstStyle/>
        <a:p>
          <a:endParaRPr lang="en-US"/>
        </a:p>
      </dgm:t>
    </dgm:pt>
    <dgm:pt modelId="{D856E009-D03F-442D-BB4D-C0D4C667F5AC}">
      <dgm:prSet/>
      <dgm:spPr/>
      <dgm:t>
        <a:bodyPr/>
        <a:lstStyle/>
        <a:p>
          <a:r>
            <a:rPr lang="en-GB"/>
            <a:t>113 .  0  .  0   .  0</a:t>
          </a:r>
          <a:endParaRPr lang="en-US"/>
        </a:p>
      </dgm:t>
    </dgm:pt>
    <dgm:pt modelId="{660A1F48-6BE4-48C7-AE98-58E69FBFD300}" type="parTrans" cxnId="{12EE06F6-8E4C-433C-95E1-3B864A153373}">
      <dgm:prSet/>
      <dgm:spPr/>
      <dgm:t>
        <a:bodyPr/>
        <a:lstStyle/>
        <a:p>
          <a:endParaRPr lang="en-US"/>
        </a:p>
      </dgm:t>
    </dgm:pt>
    <dgm:pt modelId="{C5C2AD15-1562-4F5F-8CD3-A58441F95A83}" type="sibTrans" cxnId="{12EE06F6-8E4C-433C-95E1-3B864A153373}">
      <dgm:prSet/>
      <dgm:spPr/>
      <dgm:t>
        <a:bodyPr/>
        <a:lstStyle/>
        <a:p>
          <a:endParaRPr lang="en-US"/>
        </a:p>
      </dgm:t>
    </dgm:pt>
    <dgm:pt modelId="{3B592FE4-D7AE-471C-AD98-EF039AD6F63E}">
      <dgm:prSet custT="1"/>
      <dgm:spPr/>
      <dgm:t>
        <a:bodyPr/>
        <a:lstStyle/>
        <a:p>
          <a:r>
            <a:rPr lang="en-GB" sz="2200" dirty="0"/>
            <a:t>Address	</a:t>
          </a:r>
          <a:r>
            <a:rPr lang="en-GB" sz="2000" dirty="0"/>
            <a:t>01110001 . 00000010 . 11000000 . 01111011</a:t>
          </a:r>
          <a:endParaRPr lang="en-US" sz="2000" dirty="0"/>
        </a:p>
      </dgm:t>
    </dgm:pt>
    <dgm:pt modelId="{3C13C2B7-2A4D-4FC0-8AD5-A67F00A5E3A5}" type="parTrans" cxnId="{23160451-AD63-4219-B000-938AD8906B2B}">
      <dgm:prSet/>
      <dgm:spPr/>
      <dgm:t>
        <a:bodyPr/>
        <a:lstStyle/>
        <a:p>
          <a:endParaRPr lang="en-US"/>
        </a:p>
      </dgm:t>
    </dgm:pt>
    <dgm:pt modelId="{A8D7A792-DE41-4FE5-9DBC-5B2941A39471}" type="sibTrans" cxnId="{23160451-AD63-4219-B000-938AD8906B2B}">
      <dgm:prSet/>
      <dgm:spPr/>
      <dgm:t>
        <a:bodyPr/>
        <a:lstStyle/>
        <a:p>
          <a:endParaRPr lang="en-US"/>
        </a:p>
      </dgm:t>
    </dgm:pt>
    <dgm:pt modelId="{78C27FE6-4D04-4CD7-A1BE-EE4663B8E030}">
      <dgm:prSet custT="1"/>
      <dgm:spPr/>
      <dgm:t>
        <a:bodyPr/>
        <a:lstStyle/>
        <a:p>
          <a:r>
            <a:rPr lang="en-GB" sz="2200" dirty="0"/>
            <a:t>Mask	</a:t>
          </a:r>
          <a:r>
            <a:rPr lang="en-GB" sz="2000" dirty="0"/>
            <a:t>11111111 . 00000000 . 00000000 . 00000000</a:t>
          </a:r>
          <a:endParaRPr lang="en-US" sz="2000" dirty="0"/>
        </a:p>
      </dgm:t>
    </dgm:pt>
    <dgm:pt modelId="{D208E38B-A0F3-4B34-B679-5A8DD3205461}" type="parTrans" cxnId="{09AB0271-D027-4D48-96A1-367324C8655A}">
      <dgm:prSet/>
      <dgm:spPr/>
      <dgm:t>
        <a:bodyPr/>
        <a:lstStyle/>
        <a:p>
          <a:endParaRPr lang="en-US"/>
        </a:p>
      </dgm:t>
    </dgm:pt>
    <dgm:pt modelId="{1AC301A7-9DBC-41FC-8C71-372BBF3F9877}" type="sibTrans" cxnId="{09AB0271-D027-4D48-96A1-367324C8655A}">
      <dgm:prSet/>
      <dgm:spPr/>
      <dgm:t>
        <a:bodyPr/>
        <a:lstStyle/>
        <a:p>
          <a:endParaRPr lang="en-US"/>
        </a:p>
      </dgm:t>
    </dgm:pt>
    <dgm:pt modelId="{D2811645-1B3B-49D6-A480-DBF98794483E}">
      <dgm:prSet/>
      <dgm:spPr/>
      <dgm:t>
        <a:bodyPr/>
        <a:lstStyle/>
        <a:p>
          <a:r>
            <a:rPr lang="en-GB"/>
            <a:t>--------------------------------------------------------------</a:t>
          </a:r>
          <a:endParaRPr lang="en-US"/>
        </a:p>
      </dgm:t>
    </dgm:pt>
    <dgm:pt modelId="{47268D9E-95FC-490F-B6BD-B3D271AE7B03}" type="parTrans" cxnId="{38927DC0-C970-4212-BFDA-6664911BCBD6}">
      <dgm:prSet/>
      <dgm:spPr/>
      <dgm:t>
        <a:bodyPr/>
        <a:lstStyle/>
        <a:p>
          <a:endParaRPr lang="en-US"/>
        </a:p>
      </dgm:t>
    </dgm:pt>
    <dgm:pt modelId="{AA3FD526-1C00-4F3B-AB1A-0BAF7F3AF670}" type="sibTrans" cxnId="{38927DC0-C970-4212-BFDA-6664911BCBD6}">
      <dgm:prSet/>
      <dgm:spPr/>
      <dgm:t>
        <a:bodyPr/>
        <a:lstStyle/>
        <a:p>
          <a:endParaRPr lang="en-US"/>
        </a:p>
      </dgm:t>
    </dgm:pt>
    <dgm:pt modelId="{A92B1B1E-CD55-4F75-9B80-2C4E4A65D623}">
      <dgm:prSet custT="1"/>
      <dgm:spPr/>
      <dgm:t>
        <a:bodyPr/>
        <a:lstStyle/>
        <a:p>
          <a:r>
            <a:rPr lang="en-GB" sz="2200" dirty="0"/>
            <a:t>Network  </a:t>
          </a:r>
          <a:r>
            <a:rPr lang="en-GB" sz="2000" dirty="0"/>
            <a:t>01110001 . 00000000 . 00000000 . 00000000</a:t>
          </a:r>
          <a:endParaRPr lang="en-US" sz="2000" dirty="0"/>
        </a:p>
      </dgm:t>
    </dgm:pt>
    <dgm:pt modelId="{4E6B4B88-5A2F-48BF-97B9-955AEAA6B02A}" type="parTrans" cxnId="{181A8B64-FCD1-49D5-BD3C-DB6B0ED86A17}">
      <dgm:prSet/>
      <dgm:spPr/>
      <dgm:t>
        <a:bodyPr/>
        <a:lstStyle/>
        <a:p>
          <a:endParaRPr lang="en-US"/>
        </a:p>
      </dgm:t>
    </dgm:pt>
    <dgm:pt modelId="{0268DB61-9B66-48AB-B5C6-51858F2E55FF}" type="sibTrans" cxnId="{181A8B64-FCD1-49D5-BD3C-DB6B0ED86A17}">
      <dgm:prSet/>
      <dgm:spPr/>
      <dgm:t>
        <a:bodyPr/>
        <a:lstStyle/>
        <a:p>
          <a:endParaRPr lang="en-US"/>
        </a:p>
      </dgm:t>
    </dgm:pt>
    <dgm:pt modelId="{63E36B13-7B20-CF4A-A95A-B02501E22D63}" type="pres">
      <dgm:prSet presAssocID="{494E0C91-5170-4C6D-BA26-75C52E5FD440}" presName="linear" presStyleCnt="0">
        <dgm:presLayoutVars>
          <dgm:animLvl val="lvl"/>
          <dgm:resizeHandles val="exact"/>
        </dgm:presLayoutVars>
      </dgm:prSet>
      <dgm:spPr/>
    </dgm:pt>
    <dgm:pt modelId="{657BDCC5-1A0A-0946-96EB-4A2E3B02FD89}" type="pres">
      <dgm:prSet presAssocID="{B4A8EE20-306C-43CF-B5EA-292FD13361FD}" presName="parentText" presStyleLbl="node1" presStyleIdx="0" presStyleCnt="5">
        <dgm:presLayoutVars>
          <dgm:chMax val="0"/>
          <dgm:bulletEnabled val="1"/>
        </dgm:presLayoutVars>
      </dgm:prSet>
      <dgm:spPr/>
    </dgm:pt>
    <dgm:pt modelId="{BDE45C64-2C72-2E42-A21C-AAA641232B59}" type="pres">
      <dgm:prSet presAssocID="{DCD6CEDF-B6E6-4A59-92F0-51687A25C063}" presName="spacer" presStyleCnt="0"/>
      <dgm:spPr/>
    </dgm:pt>
    <dgm:pt modelId="{5516EC43-E291-4F4A-9670-7BA523C56CAA}" type="pres">
      <dgm:prSet presAssocID="{3B07EA36-C411-46E0-9358-0187ECB10A7F}" presName="parentText" presStyleLbl="node1" presStyleIdx="1" presStyleCnt="5">
        <dgm:presLayoutVars>
          <dgm:chMax val="0"/>
          <dgm:bulletEnabled val="1"/>
        </dgm:presLayoutVars>
      </dgm:prSet>
      <dgm:spPr/>
    </dgm:pt>
    <dgm:pt modelId="{5BF1816A-1E78-BF42-AB5D-5AEA751C068A}" type="pres">
      <dgm:prSet presAssocID="{3B07EA36-C411-46E0-9358-0187ECB10A7F}" presName="childText" presStyleLbl="revTx" presStyleIdx="0" presStyleCnt="2">
        <dgm:presLayoutVars>
          <dgm:bulletEnabled val="1"/>
        </dgm:presLayoutVars>
      </dgm:prSet>
      <dgm:spPr/>
    </dgm:pt>
    <dgm:pt modelId="{65F4FFA9-1624-314C-9DF2-D90737EDB7E3}" type="pres">
      <dgm:prSet presAssocID="{3B592FE4-D7AE-471C-AD98-EF039AD6F63E}" presName="parentText" presStyleLbl="node1" presStyleIdx="2" presStyleCnt="5">
        <dgm:presLayoutVars>
          <dgm:chMax val="0"/>
          <dgm:bulletEnabled val="1"/>
        </dgm:presLayoutVars>
      </dgm:prSet>
      <dgm:spPr/>
    </dgm:pt>
    <dgm:pt modelId="{6EC8B85F-AD97-A14B-82A7-934B2CB751E6}" type="pres">
      <dgm:prSet presAssocID="{A8D7A792-DE41-4FE5-9DBC-5B2941A39471}" presName="spacer" presStyleCnt="0"/>
      <dgm:spPr/>
    </dgm:pt>
    <dgm:pt modelId="{EB66A24F-9D81-A544-915B-92EFE4AA98ED}" type="pres">
      <dgm:prSet presAssocID="{78C27FE6-4D04-4CD7-A1BE-EE4663B8E030}" presName="parentText" presStyleLbl="node1" presStyleIdx="3" presStyleCnt="5">
        <dgm:presLayoutVars>
          <dgm:chMax val="0"/>
          <dgm:bulletEnabled val="1"/>
        </dgm:presLayoutVars>
      </dgm:prSet>
      <dgm:spPr/>
    </dgm:pt>
    <dgm:pt modelId="{72A6F6C4-C3A9-4347-B194-1F20B475BA6E}" type="pres">
      <dgm:prSet presAssocID="{78C27FE6-4D04-4CD7-A1BE-EE4663B8E030}" presName="childText" presStyleLbl="revTx" presStyleIdx="1" presStyleCnt="2">
        <dgm:presLayoutVars>
          <dgm:bulletEnabled val="1"/>
        </dgm:presLayoutVars>
      </dgm:prSet>
      <dgm:spPr/>
    </dgm:pt>
    <dgm:pt modelId="{00A1BFAB-E73E-104D-8E51-12BF66DC60B7}" type="pres">
      <dgm:prSet presAssocID="{A92B1B1E-CD55-4F75-9B80-2C4E4A65D623}" presName="parentText" presStyleLbl="node1" presStyleIdx="4" presStyleCnt="5">
        <dgm:presLayoutVars>
          <dgm:chMax val="0"/>
          <dgm:bulletEnabled val="1"/>
        </dgm:presLayoutVars>
      </dgm:prSet>
      <dgm:spPr/>
    </dgm:pt>
  </dgm:ptLst>
  <dgm:cxnLst>
    <dgm:cxn modelId="{6FC9501A-9F16-FD4D-8B01-D070256E740E}" type="presOf" srcId="{3B07EA36-C411-46E0-9358-0187ECB10A7F}" destId="{5516EC43-E291-4F4A-9670-7BA523C56CAA}" srcOrd="0" destOrd="0" presId="urn:microsoft.com/office/officeart/2005/8/layout/vList2"/>
    <dgm:cxn modelId="{2FAC1024-3E0A-5344-9A7B-DEE3E30C3004}" type="presOf" srcId="{D2811645-1B3B-49D6-A480-DBF98794483E}" destId="{72A6F6C4-C3A9-4347-B194-1F20B475BA6E}" srcOrd="0" destOrd="0" presId="urn:microsoft.com/office/officeart/2005/8/layout/vList2"/>
    <dgm:cxn modelId="{FD953C2A-77C3-A647-8B1F-B790E96F0F95}" type="presOf" srcId="{A92B1B1E-CD55-4F75-9B80-2C4E4A65D623}" destId="{00A1BFAB-E73E-104D-8E51-12BF66DC60B7}" srcOrd="0" destOrd="0" presId="urn:microsoft.com/office/officeart/2005/8/layout/vList2"/>
    <dgm:cxn modelId="{173D9B35-033E-41C0-9291-E9C63F297753}" srcId="{3B07EA36-C411-46E0-9358-0187ECB10A7F}" destId="{7D915510-7F14-4DA9-AB27-AE5CF0A2EF25}" srcOrd="0" destOrd="0" parTransId="{E2BAA9AA-ED61-41A3-98B3-C123F80AF412}" sibTransId="{599C0963-9D76-4E84-B4FD-90BA23C57ECC}"/>
    <dgm:cxn modelId="{23160451-AD63-4219-B000-938AD8906B2B}" srcId="{494E0C91-5170-4C6D-BA26-75C52E5FD440}" destId="{3B592FE4-D7AE-471C-AD98-EF039AD6F63E}" srcOrd="2" destOrd="0" parTransId="{3C13C2B7-2A4D-4FC0-8AD5-A67F00A5E3A5}" sibTransId="{A8D7A792-DE41-4FE5-9DBC-5B2941A39471}"/>
    <dgm:cxn modelId="{181A8B64-FCD1-49D5-BD3C-DB6B0ED86A17}" srcId="{494E0C91-5170-4C6D-BA26-75C52E5FD440}" destId="{A92B1B1E-CD55-4F75-9B80-2C4E4A65D623}" srcOrd="4" destOrd="0" parTransId="{4E6B4B88-5A2F-48BF-97B9-955AEAA6B02A}" sibTransId="{0268DB61-9B66-48AB-B5C6-51858F2E55FF}"/>
    <dgm:cxn modelId="{09AB0271-D027-4D48-96A1-367324C8655A}" srcId="{494E0C91-5170-4C6D-BA26-75C52E5FD440}" destId="{78C27FE6-4D04-4CD7-A1BE-EE4663B8E030}" srcOrd="3" destOrd="0" parTransId="{D208E38B-A0F3-4B34-B679-5A8DD3205461}" sibTransId="{1AC301A7-9DBC-41FC-8C71-372BBF3F9877}"/>
    <dgm:cxn modelId="{98584B7D-E656-C047-9209-C5FD1CD000CE}" type="presOf" srcId="{D856E009-D03F-442D-BB4D-C0D4C667F5AC}" destId="{5BF1816A-1E78-BF42-AB5D-5AEA751C068A}" srcOrd="0" destOrd="1" presId="urn:microsoft.com/office/officeart/2005/8/layout/vList2"/>
    <dgm:cxn modelId="{9ED9DFB0-EF70-564C-92C9-58B0553B32E6}" type="presOf" srcId="{7D915510-7F14-4DA9-AB27-AE5CF0A2EF25}" destId="{5BF1816A-1E78-BF42-AB5D-5AEA751C068A}" srcOrd="0" destOrd="0" presId="urn:microsoft.com/office/officeart/2005/8/layout/vList2"/>
    <dgm:cxn modelId="{38927DC0-C970-4212-BFDA-6664911BCBD6}" srcId="{78C27FE6-4D04-4CD7-A1BE-EE4663B8E030}" destId="{D2811645-1B3B-49D6-A480-DBF98794483E}" srcOrd="0" destOrd="0" parTransId="{47268D9E-95FC-490F-B6BD-B3D271AE7B03}" sibTransId="{AA3FD526-1C00-4F3B-AB1A-0BAF7F3AF670}"/>
    <dgm:cxn modelId="{736DFEC1-10E5-9D42-83FF-E073AB8EBC7D}" type="presOf" srcId="{78C27FE6-4D04-4CD7-A1BE-EE4663B8E030}" destId="{EB66A24F-9D81-A544-915B-92EFE4AA98ED}" srcOrd="0" destOrd="0" presId="urn:microsoft.com/office/officeart/2005/8/layout/vList2"/>
    <dgm:cxn modelId="{EAE4E2D4-FC39-477B-B09B-9D0BA094BF6D}" srcId="{494E0C91-5170-4C6D-BA26-75C52E5FD440}" destId="{B4A8EE20-306C-43CF-B5EA-292FD13361FD}" srcOrd="0" destOrd="0" parTransId="{33399D9D-AB32-412A-8408-C0FA8D7AA239}" sibTransId="{DCD6CEDF-B6E6-4A59-92F0-51687A25C063}"/>
    <dgm:cxn modelId="{04D3CADB-90BE-A547-B79B-934C698C5C60}" type="presOf" srcId="{3B592FE4-D7AE-471C-AD98-EF039AD6F63E}" destId="{65F4FFA9-1624-314C-9DF2-D90737EDB7E3}" srcOrd="0" destOrd="0" presId="urn:microsoft.com/office/officeart/2005/8/layout/vList2"/>
    <dgm:cxn modelId="{D97A09E7-1559-9D49-9AC0-C45952C3626F}" type="presOf" srcId="{494E0C91-5170-4C6D-BA26-75C52E5FD440}" destId="{63E36B13-7B20-CF4A-A95A-B02501E22D63}" srcOrd="0" destOrd="0" presId="urn:microsoft.com/office/officeart/2005/8/layout/vList2"/>
    <dgm:cxn modelId="{F5CAC3ED-D71A-BA44-8E97-95DAD14D7ACD}" type="presOf" srcId="{B4A8EE20-306C-43CF-B5EA-292FD13361FD}" destId="{657BDCC5-1A0A-0946-96EB-4A2E3B02FD89}" srcOrd="0" destOrd="0" presId="urn:microsoft.com/office/officeart/2005/8/layout/vList2"/>
    <dgm:cxn modelId="{E6557DF4-1391-45D9-8D38-185BF8A706F9}" srcId="{494E0C91-5170-4C6D-BA26-75C52E5FD440}" destId="{3B07EA36-C411-46E0-9358-0187ECB10A7F}" srcOrd="1" destOrd="0" parTransId="{3DA1B350-7DD5-41F0-A390-CED2839AEF76}" sibTransId="{D03FC402-2B9A-4AA2-95BE-CE7043CF67C1}"/>
    <dgm:cxn modelId="{12EE06F6-8E4C-433C-95E1-3B864A153373}" srcId="{3B07EA36-C411-46E0-9358-0187ECB10A7F}" destId="{D856E009-D03F-442D-BB4D-C0D4C667F5AC}" srcOrd="1" destOrd="0" parTransId="{660A1F48-6BE4-48C7-AE98-58E69FBFD300}" sibTransId="{C5C2AD15-1562-4F5F-8CD3-A58441F95A83}"/>
    <dgm:cxn modelId="{B834ABD0-BD44-234A-AB8C-9D1ABBFBDB25}" type="presParOf" srcId="{63E36B13-7B20-CF4A-A95A-B02501E22D63}" destId="{657BDCC5-1A0A-0946-96EB-4A2E3B02FD89}" srcOrd="0" destOrd="0" presId="urn:microsoft.com/office/officeart/2005/8/layout/vList2"/>
    <dgm:cxn modelId="{07EF91F3-EE03-9C46-947E-C9E440593782}" type="presParOf" srcId="{63E36B13-7B20-CF4A-A95A-B02501E22D63}" destId="{BDE45C64-2C72-2E42-A21C-AAA641232B59}" srcOrd="1" destOrd="0" presId="urn:microsoft.com/office/officeart/2005/8/layout/vList2"/>
    <dgm:cxn modelId="{45493353-6DAF-0B4C-AD72-889B96E6CC2E}" type="presParOf" srcId="{63E36B13-7B20-CF4A-A95A-B02501E22D63}" destId="{5516EC43-E291-4F4A-9670-7BA523C56CAA}" srcOrd="2" destOrd="0" presId="urn:microsoft.com/office/officeart/2005/8/layout/vList2"/>
    <dgm:cxn modelId="{55914CED-BF9B-B043-921C-FC47C9DDC383}" type="presParOf" srcId="{63E36B13-7B20-CF4A-A95A-B02501E22D63}" destId="{5BF1816A-1E78-BF42-AB5D-5AEA751C068A}" srcOrd="3" destOrd="0" presId="urn:microsoft.com/office/officeart/2005/8/layout/vList2"/>
    <dgm:cxn modelId="{81FC2018-9CC9-E14B-92DE-896670E8E4D3}" type="presParOf" srcId="{63E36B13-7B20-CF4A-A95A-B02501E22D63}" destId="{65F4FFA9-1624-314C-9DF2-D90737EDB7E3}" srcOrd="4" destOrd="0" presId="urn:microsoft.com/office/officeart/2005/8/layout/vList2"/>
    <dgm:cxn modelId="{A04DE51C-077D-714F-ACE8-A772D51550A4}" type="presParOf" srcId="{63E36B13-7B20-CF4A-A95A-B02501E22D63}" destId="{6EC8B85F-AD97-A14B-82A7-934B2CB751E6}" srcOrd="5" destOrd="0" presId="urn:microsoft.com/office/officeart/2005/8/layout/vList2"/>
    <dgm:cxn modelId="{4E205195-D76D-4243-94CB-16554380C379}" type="presParOf" srcId="{63E36B13-7B20-CF4A-A95A-B02501E22D63}" destId="{EB66A24F-9D81-A544-915B-92EFE4AA98ED}" srcOrd="6" destOrd="0" presId="urn:microsoft.com/office/officeart/2005/8/layout/vList2"/>
    <dgm:cxn modelId="{F52323FA-2A18-1442-A997-006FADFC7564}" type="presParOf" srcId="{63E36B13-7B20-CF4A-A95A-B02501E22D63}" destId="{72A6F6C4-C3A9-4347-B194-1F20B475BA6E}" srcOrd="7" destOrd="0" presId="urn:microsoft.com/office/officeart/2005/8/layout/vList2"/>
    <dgm:cxn modelId="{824F2CA2-9D1F-B643-BD73-006D80850B97}" type="presParOf" srcId="{63E36B13-7B20-CF4A-A95A-B02501E22D63}" destId="{00A1BFAB-E73E-104D-8E51-12BF66DC60B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00E31C-6725-49A2-AC64-54D36BFF5206}">
      <dsp:nvSpPr>
        <dsp:cNvPr id="0" name=""/>
        <dsp:cNvSpPr/>
      </dsp:nvSpPr>
      <dsp:spPr>
        <a:xfrm>
          <a:off x="430148"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D1D37-D039-4CC3-9A7C-3543C1DE7C24}">
      <dsp:nvSpPr>
        <dsp:cNvPr id="0" name=""/>
        <dsp:cNvSpPr/>
      </dsp:nvSpPr>
      <dsp:spPr>
        <a:xfrm>
          <a:off x="623700" y="195241"/>
          <a:ext cx="521103" cy="521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4E69C-AE46-47F5-B610-68DFE6E46A62}">
      <dsp:nvSpPr>
        <dsp:cNvPr id="0" name=""/>
        <dsp:cNvSpPr/>
      </dsp:nvSpPr>
      <dsp:spPr>
        <a:xfrm>
          <a:off x="139819"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Networks Overview</a:t>
          </a:r>
        </a:p>
      </dsp:txBody>
      <dsp:txXfrm>
        <a:off x="139819" y="1192782"/>
        <a:ext cx="1488867" cy="595546"/>
      </dsp:txXfrm>
    </dsp:sp>
    <dsp:sp modelId="{BB7CB306-CF37-4D38-85F2-9DC7395E1393}">
      <dsp:nvSpPr>
        <dsp:cNvPr id="0" name=""/>
        <dsp:cNvSpPr/>
      </dsp:nvSpPr>
      <dsp:spPr>
        <a:xfrm>
          <a:off x="2179567"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5887F-7012-4FF5-8E9B-1CEC1DE4D011}">
      <dsp:nvSpPr>
        <dsp:cNvPr id="0" name=""/>
        <dsp:cNvSpPr/>
      </dsp:nvSpPr>
      <dsp:spPr>
        <a:xfrm>
          <a:off x="2373119" y="195241"/>
          <a:ext cx="521103" cy="521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DAA6F9-2C02-45B5-B40C-CCBED641BC72}">
      <dsp:nvSpPr>
        <dsp:cNvPr id="0" name=""/>
        <dsp:cNvSpPr/>
      </dsp:nvSpPr>
      <dsp:spPr>
        <a:xfrm>
          <a:off x="1889237"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Hardware</a:t>
          </a:r>
        </a:p>
      </dsp:txBody>
      <dsp:txXfrm>
        <a:off x="1889237" y="1192782"/>
        <a:ext cx="1488867" cy="595546"/>
      </dsp:txXfrm>
    </dsp:sp>
    <dsp:sp modelId="{FAF0713F-BDCE-4EB5-BD2A-AC62CC208699}">
      <dsp:nvSpPr>
        <dsp:cNvPr id="0" name=""/>
        <dsp:cNvSpPr/>
      </dsp:nvSpPr>
      <dsp:spPr>
        <a:xfrm>
          <a:off x="3928986"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F6D07-2E08-4F8E-8A85-9A28F1E66BF9}">
      <dsp:nvSpPr>
        <dsp:cNvPr id="0" name=""/>
        <dsp:cNvSpPr/>
      </dsp:nvSpPr>
      <dsp:spPr>
        <a:xfrm>
          <a:off x="4122538" y="195241"/>
          <a:ext cx="521103" cy="521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1D7F69-E523-4E7F-B14D-0144D2799559}">
      <dsp:nvSpPr>
        <dsp:cNvPr id="0" name=""/>
        <dsp:cNvSpPr/>
      </dsp:nvSpPr>
      <dsp:spPr>
        <a:xfrm>
          <a:off x="3638656"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Topologies</a:t>
          </a:r>
        </a:p>
      </dsp:txBody>
      <dsp:txXfrm>
        <a:off x="3638656" y="1192782"/>
        <a:ext cx="1488867" cy="595546"/>
      </dsp:txXfrm>
    </dsp:sp>
    <dsp:sp modelId="{886DEDA3-01C8-40F8-8C8B-4873ED1E385C}">
      <dsp:nvSpPr>
        <dsp:cNvPr id="0" name=""/>
        <dsp:cNvSpPr/>
      </dsp:nvSpPr>
      <dsp:spPr>
        <a:xfrm>
          <a:off x="5678404"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8E8A6-BCF0-4918-810D-0B538592D323}">
      <dsp:nvSpPr>
        <dsp:cNvPr id="0" name=""/>
        <dsp:cNvSpPr/>
      </dsp:nvSpPr>
      <dsp:spPr>
        <a:xfrm>
          <a:off x="5871957" y="195241"/>
          <a:ext cx="521103" cy="521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7F5C04-4745-4FA8-9760-A3A5CA997896}">
      <dsp:nvSpPr>
        <dsp:cNvPr id="0" name=""/>
        <dsp:cNvSpPr/>
      </dsp:nvSpPr>
      <dsp:spPr>
        <a:xfrm>
          <a:off x="5388075"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OSI Model</a:t>
          </a:r>
        </a:p>
      </dsp:txBody>
      <dsp:txXfrm>
        <a:off x="5388075" y="1192782"/>
        <a:ext cx="1488867" cy="595546"/>
      </dsp:txXfrm>
    </dsp:sp>
    <dsp:sp modelId="{42A49D7B-DCF7-45B5-B8CE-4B344DB5132D}">
      <dsp:nvSpPr>
        <dsp:cNvPr id="0" name=""/>
        <dsp:cNvSpPr/>
      </dsp:nvSpPr>
      <dsp:spPr>
        <a:xfrm>
          <a:off x="7427823"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06FB73-C3F5-4305-BAC7-49B4F3A27EB7}">
      <dsp:nvSpPr>
        <dsp:cNvPr id="0" name=""/>
        <dsp:cNvSpPr/>
      </dsp:nvSpPr>
      <dsp:spPr>
        <a:xfrm>
          <a:off x="7621376" y="195241"/>
          <a:ext cx="521103" cy="5211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99D38A-1946-4647-BBF4-D4DCA517A260}">
      <dsp:nvSpPr>
        <dsp:cNvPr id="0" name=""/>
        <dsp:cNvSpPr/>
      </dsp:nvSpPr>
      <dsp:spPr>
        <a:xfrm>
          <a:off x="7137494"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Simplified OSI Model</a:t>
          </a:r>
        </a:p>
      </dsp:txBody>
      <dsp:txXfrm>
        <a:off x="7137494" y="1192782"/>
        <a:ext cx="1488867" cy="595546"/>
      </dsp:txXfrm>
    </dsp:sp>
    <dsp:sp modelId="{6BDAAD85-73C9-422A-AC48-F4E8FE980818}">
      <dsp:nvSpPr>
        <dsp:cNvPr id="0" name=""/>
        <dsp:cNvSpPr/>
      </dsp:nvSpPr>
      <dsp:spPr>
        <a:xfrm>
          <a:off x="9177242" y="1688"/>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86A77D-C96C-4759-9F52-C44575F36BA1}">
      <dsp:nvSpPr>
        <dsp:cNvPr id="0" name=""/>
        <dsp:cNvSpPr/>
      </dsp:nvSpPr>
      <dsp:spPr>
        <a:xfrm>
          <a:off x="9370795" y="195241"/>
          <a:ext cx="521103" cy="5211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F396E2-C222-4D87-A814-A123983D9126}">
      <dsp:nvSpPr>
        <dsp:cNvPr id="0" name=""/>
        <dsp:cNvSpPr/>
      </dsp:nvSpPr>
      <dsp:spPr>
        <a:xfrm>
          <a:off x="8886913"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Addressing</a:t>
          </a:r>
        </a:p>
      </dsp:txBody>
      <dsp:txXfrm>
        <a:off x="8886913" y="1192782"/>
        <a:ext cx="1488867" cy="595546"/>
      </dsp:txXfrm>
    </dsp:sp>
    <dsp:sp modelId="{5AD60B0F-A81E-4B04-906F-069E3FD7E166}">
      <dsp:nvSpPr>
        <dsp:cNvPr id="0" name=""/>
        <dsp:cNvSpPr/>
      </dsp:nvSpPr>
      <dsp:spPr>
        <a:xfrm>
          <a:off x="4803695" y="2160546"/>
          <a:ext cx="908208" cy="90820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9F43F-4611-4AFB-AFE6-5B7FD0CCC9DC}">
      <dsp:nvSpPr>
        <dsp:cNvPr id="0" name=""/>
        <dsp:cNvSpPr/>
      </dsp:nvSpPr>
      <dsp:spPr>
        <a:xfrm>
          <a:off x="4997248" y="2354099"/>
          <a:ext cx="521103" cy="5211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08E587-0977-4AC3-B481-F4DB35C0A6E6}">
      <dsp:nvSpPr>
        <dsp:cNvPr id="0" name=""/>
        <dsp:cNvSpPr/>
      </dsp:nvSpPr>
      <dsp:spPr>
        <a:xfrm>
          <a:off x="4513366" y="3351640"/>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Classification</a:t>
          </a:r>
        </a:p>
      </dsp:txBody>
      <dsp:txXfrm>
        <a:off x="4513366" y="3351640"/>
        <a:ext cx="1488867" cy="595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33FBA-2613-B44B-917B-ED1A20E8E379}">
      <dsp:nvSpPr>
        <dsp:cNvPr id="0" name=""/>
        <dsp:cNvSpPr/>
      </dsp:nvSpPr>
      <dsp:spPr>
        <a:xfrm>
          <a:off x="0" y="297503"/>
          <a:ext cx="6263640" cy="907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Much like a set of language parameters by which a network is able to communicate</a:t>
          </a:r>
        </a:p>
      </dsp:txBody>
      <dsp:txXfrm>
        <a:off x="0" y="297503"/>
        <a:ext cx="6263640" cy="907200"/>
      </dsp:txXfrm>
    </dsp:sp>
    <dsp:sp modelId="{67547864-6483-2E47-B9A9-E1C2A9DF2A69}">
      <dsp:nvSpPr>
        <dsp:cNvPr id="0" name=""/>
        <dsp:cNvSpPr/>
      </dsp:nvSpPr>
      <dsp:spPr>
        <a:xfrm>
          <a:off x="313182" y="61343"/>
          <a:ext cx="4384548"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a:t>Protocol</a:t>
          </a:r>
        </a:p>
      </dsp:txBody>
      <dsp:txXfrm>
        <a:off x="336239" y="84400"/>
        <a:ext cx="4338434" cy="426206"/>
      </dsp:txXfrm>
    </dsp:sp>
    <dsp:sp modelId="{8F24232D-7535-9D4A-AA33-70BC6945C328}">
      <dsp:nvSpPr>
        <dsp:cNvPr id="0" name=""/>
        <dsp:cNvSpPr/>
      </dsp:nvSpPr>
      <dsp:spPr>
        <a:xfrm>
          <a:off x="0" y="1527263"/>
          <a:ext cx="6263640" cy="6804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Internet Protocol</a:t>
          </a:r>
        </a:p>
      </dsp:txBody>
      <dsp:txXfrm>
        <a:off x="0" y="1527263"/>
        <a:ext cx="6263640" cy="680400"/>
      </dsp:txXfrm>
    </dsp:sp>
    <dsp:sp modelId="{D806C048-7BC6-8C41-B847-63A5C1F0D858}">
      <dsp:nvSpPr>
        <dsp:cNvPr id="0" name=""/>
        <dsp:cNvSpPr/>
      </dsp:nvSpPr>
      <dsp:spPr>
        <a:xfrm>
          <a:off x="313182" y="1291103"/>
          <a:ext cx="4384548" cy="47232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a:t>IP</a:t>
          </a:r>
        </a:p>
      </dsp:txBody>
      <dsp:txXfrm>
        <a:off x="336239" y="1314160"/>
        <a:ext cx="4338434" cy="426206"/>
      </dsp:txXfrm>
    </dsp:sp>
    <dsp:sp modelId="{BF3BBE88-F954-BD48-99B4-B82F4D747B85}">
      <dsp:nvSpPr>
        <dsp:cNvPr id="0" name=""/>
        <dsp:cNvSpPr/>
      </dsp:nvSpPr>
      <dsp:spPr>
        <a:xfrm>
          <a:off x="0" y="2530223"/>
          <a:ext cx="6263640" cy="6804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Unique address by which a host may be identified</a:t>
          </a:r>
        </a:p>
      </dsp:txBody>
      <dsp:txXfrm>
        <a:off x="0" y="2530223"/>
        <a:ext cx="6263640" cy="680400"/>
      </dsp:txXfrm>
    </dsp:sp>
    <dsp:sp modelId="{FD810006-94D2-4B46-8839-922624F6DBB0}">
      <dsp:nvSpPr>
        <dsp:cNvPr id="0" name=""/>
        <dsp:cNvSpPr/>
      </dsp:nvSpPr>
      <dsp:spPr>
        <a:xfrm>
          <a:off x="313182" y="2294064"/>
          <a:ext cx="4384548" cy="4723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a:t>IP Address</a:t>
          </a:r>
        </a:p>
      </dsp:txBody>
      <dsp:txXfrm>
        <a:off x="336239" y="2317121"/>
        <a:ext cx="4338434" cy="426206"/>
      </dsp:txXfrm>
    </dsp:sp>
    <dsp:sp modelId="{EE51AEFE-81CF-0843-A8D1-8FBA89C86F83}">
      <dsp:nvSpPr>
        <dsp:cNvPr id="0" name=""/>
        <dsp:cNvSpPr/>
      </dsp:nvSpPr>
      <dsp:spPr>
        <a:xfrm>
          <a:off x="0" y="3533184"/>
          <a:ext cx="6263640" cy="6804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An element of data that can be transferred across a network</a:t>
          </a:r>
        </a:p>
      </dsp:txBody>
      <dsp:txXfrm>
        <a:off x="0" y="3533184"/>
        <a:ext cx="6263640" cy="680400"/>
      </dsp:txXfrm>
    </dsp:sp>
    <dsp:sp modelId="{BCEF1428-A03B-474B-A5C0-A7E22129944F}">
      <dsp:nvSpPr>
        <dsp:cNvPr id="0" name=""/>
        <dsp:cNvSpPr/>
      </dsp:nvSpPr>
      <dsp:spPr>
        <a:xfrm>
          <a:off x="313182" y="3297024"/>
          <a:ext cx="4384548" cy="47232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a:t>Packet</a:t>
          </a:r>
        </a:p>
      </dsp:txBody>
      <dsp:txXfrm>
        <a:off x="336239" y="3320081"/>
        <a:ext cx="4338434" cy="426206"/>
      </dsp:txXfrm>
    </dsp:sp>
    <dsp:sp modelId="{ED2ACC32-3660-4A4A-B961-7B24300001E4}">
      <dsp:nvSpPr>
        <dsp:cNvPr id="0" name=""/>
        <dsp:cNvSpPr/>
      </dsp:nvSpPr>
      <dsp:spPr>
        <a:xfrm>
          <a:off x="0" y="4536144"/>
          <a:ext cx="6263640" cy="9072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A means of translating IP Addresses to human readable names</a:t>
          </a:r>
        </a:p>
      </dsp:txBody>
      <dsp:txXfrm>
        <a:off x="0" y="4536144"/>
        <a:ext cx="6263640" cy="907200"/>
      </dsp:txXfrm>
    </dsp:sp>
    <dsp:sp modelId="{F7FD598F-3778-BF4F-A92D-66CD6117C980}">
      <dsp:nvSpPr>
        <dsp:cNvPr id="0" name=""/>
        <dsp:cNvSpPr/>
      </dsp:nvSpPr>
      <dsp:spPr>
        <a:xfrm>
          <a:off x="313182" y="4299984"/>
          <a:ext cx="4384548" cy="4723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a:t>Domain Name System(DNS)</a:t>
          </a:r>
        </a:p>
      </dsp:txBody>
      <dsp:txXfrm>
        <a:off x="336239" y="4323041"/>
        <a:ext cx="4338434"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36EF3-ECC9-9A47-9B64-7A9BF93900D0}">
      <dsp:nvSpPr>
        <dsp:cNvPr id="0" name=""/>
        <dsp:cNvSpPr/>
      </dsp:nvSpPr>
      <dsp:spPr>
        <a:xfrm>
          <a:off x="0" y="310643"/>
          <a:ext cx="6263640" cy="113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16560" rIns="486128"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A device connected to a network that consumes information</a:t>
          </a:r>
        </a:p>
      </dsp:txBody>
      <dsp:txXfrm>
        <a:off x="0" y="310643"/>
        <a:ext cx="6263640" cy="1134000"/>
      </dsp:txXfrm>
    </dsp:sp>
    <dsp:sp modelId="{E0D551ED-93EA-F44D-9A16-08699017BF0A}">
      <dsp:nvSpPr>
        <dsp:cNvPr id="0" name=""/>
        <dsp:cNvSpPr/>
      </dsp:nvSpPr>
      <dsp:spPr>
        <a:xfrm>
          <a:off x="313182" y="15443"/>
          <a:ext cx="4384548"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89000">
            <a:lnSpc>
              <a:spcPct val="90000"/>
            </a:lnSpc>
            <a:spcBef>
              <a:spcPct val="0"/>
            </a:spcBef>
            <a:spcAft>
              <a:spcPct val="35000"/>
            </a:spcAft>
            <a:buNone/>
          </a:pPr>
          <a:r>
            <a:rPr lang="en-US" sz="2000" kern="1200"/>
            <a:t>Host</a:t>
          </a:r>
        </a:p>
      </dsp:txBody>
      <dsp:txXfrm>
        <a:off x="342003" y="44264"/>
        <a:ext cx="4326906" cy="532758"/>
      </dsp:txXfrm>
    </dsp:sp>
    <dsp:sp modelId="{0EBB6924-17F7-EA4D-8161-0C4B05647B1C}">
      <dsp:nvSpPr>
        <dsp:cNvPr id="0" name=""/>
        <dsp:cNvSpPr/>
      </dsp:nvSpPr>
      <dsp:spPr>
        <a:xfrm>
          <a:off x="0" y="1847843"/>
          <a:ext cx="6263640" cy="113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16560" rIns="486128"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A device connected to a network that provides information (gross oversimplification)</a:t>
          </a:r>
        </a:p>
      </dsp:txBody>
      <dsp:txXfrm>
        <a:off x="0" y="1847843"/>
        <a:ext cx="6263640" cy="1134000"/>
      </dsp:txXfrm>
    </dsp:sp>
    <dsp:sp modelId="{5C003F7F-FE87-0A46-8C9F-A18673E59FF8}">
      <dsp:nvSpPr>
        <dsp:cNvPr id="0" name=""/>
        <dsp:cNvSpPr/>
      </dsp:nvSpPr>
      <dsp:spPr>
        <a:xfrm>
          <a:off x="313182" y="1552644"/>
          <a:ext cx="4384548"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89000">
            <a:lnSpc>
              <a:spcPct val="90000"/>
            </a:lnSpc>
            <a:spcBef>
              <a:spcPct val="0"/>
            </a:spcBef>
            <a:spcAft>
              <a:spcPct val="35000"/>
            </a:spcAft>
            <a:buNone/>
          </a:pPr>
          <a:r>
            <a:rPr lang="en-US" sz="2000" kern="1200"/>
            <a:t>Server</a:t>
          </a:r>
        </a:p>
      </dsp:txBody>
      <dsp:txXfrm>
        <a:off x="342003" y="1581465"/>
        <a:ext cx="4326906" cy="532758"/>
      </dsp:txXfrm>
    </dsp:sp>
    <dsp:sp modelId="{37D14597-2A7A-8C40-9F7B-5A83CE046EC3}">
      <dsp:nvSpPr>
        <dsp:cNvPr id="0" name=""/>
        <dsp:cNvSpPr/>
      </dsp:nvSpPr>
      <dsp:spPr>
        <a:xfrm>
          <a:off x="0" y="3385044"/>
          <a:ext cx="6263640" cy="8505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16560" rIns="486128"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Any device connected to a network</a:t>
          </a:r>
        </a:p>
      </dsp:txBody>
      <dsp:txXfrm>
        <a:off x="0" y="3385044"/>
        <a:ext cx="6263640" cy="850500"/>
      </dsp:txXfrm>
    </dsp:sp>
    <dsp:sp modelId="{46C529D2-8644-0C41-B903-D7CF9818ED38}">
      <dsp:nvSpPr>
        <dsp:cNvPr id="0" name=""/>
        <dsp:cNvSpPr/>
      </dsp:nvSpPr>
      <dsp:spPr>
        <a:xfrm>
          <a:off x="313182" y="3089843"/>
          <a:ext cx="4384548" cy="5904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89000">
            <a:lnSpc>
              <a:spcPct val="90000"/>
            </a:lnSpc>
            <a:spcBef>
              <a:spcPct val="0"/>
            </a:spcBef>
            <a:spcAft>
              <a:spcPct val="35000"/>
            </a:spcAft>
            <a:buNone/>
          </a:pPr>
          <a:r>
            <a:rPr lang="en-US" sz="2000" kern="1200"/>
            <a:t>Node</a:t>
          </a:r>
        </a:p>
      </dsp:txBody>
      <dsp:txXfrm>
        <a:off x="342003" y="3118664"/>
        <a:ext cx="4326906" cy="532758"/>
      </dsp:txXfrm>
    </dsp:sp>
    <dsp:sp modelId="{A1040AF7-403E-5544-9695-0E7D6053B9C5}">
      <dsp:nvSpPr>
        <dsp:cNvPr id="0" name=""/>
        <dsp:cNvSpPr/>
      </dsp:nvSpPr>
      <dsp:spPr>
        <a:xfrm>
          <a:off x="0" y="4638743"/>
          <a:ext cx="6263640" cy="8505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16560" rIns="486128"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The organization of a given network</a:t>
          </a:r>
        </a:p>
      </dsp:txBody>
      <dsp:txXfrm>
        <a:off x="0" y="4638743"/>
        <a:ext cx="6263640" cy="850500"/>
      </dsp:txXfrm>
    </dsp:sp>
    <dsp:sp modelId="{9504276E-104B-E14D-939F-D9D4704E8877}">
      <dsp:nvSpPr>
        <dsp:cNvPr id="0" name=""/>
        <dsp:cNvSpPr/>
      </dsp:nvSpPr>
      <dsp:spPr>
        <a:xfrm>
          <a:off x="313182" y="4343544"/>
          <a:ext cx="4384548" cy="590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89000">
            <a:lnSpc>
              <a:spcPct val="90000"/>
            </a:lnSpc>
            <a:spcBef>
              <a:spcPct val="0"/>
            </a:spcBef>
            <a:spcAft>
              <a:spcPct val="35000"/>
            </a:spcAft>
            <a:buNone/>
          </a:pPr>
          <a:r>
            <a:rPr lang="en-US" sz="2000" kern="1200"/>
            <a:t>Topology</a:t>
          </a:r>
        </a:p>
      </dsp:txBody>
      <dsp:txXfrm>
        <a:off x="342003" y="4372365"/>
        <a:ext cx="4326906" cy="5327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9CE89-C5D1-F24A-9AEC-7406B0FF19CD}">
      <dsp:nvSpPr>
        <dsp:cNvPr id="0" name=""/>
        <dsp:cNvSpPr/>
      </dsp:nvSpPr>
      <dsp:spPr>
        <a:xfrm>
          <a:off x="0" y="79715"/>
          <a:ext cx="6263640" cy="12866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OSI Reference Model - internationally standardised network architecture.</a:t>
          </a:r>
          <a:endParaRPr lang="en-US" sz="2300" kern="1200"/>
        </a:p>
      </dsp:txBody>
      <dsp:txXfrm>
        <a:off x="62808" y="142523"/>
        <a:ext cx="6138024" cy="1161018"/>
      </dsp:txXfrm>
    </dsp:sp>
    <dsp:sp modelId="{2B188F5E-1D27-A143-8EEE-58F16ED27F01}">
      <dsp:nvSpPr>
        <dsp:cNvPr id="0" name=""/>
        <dsp:cNvSpPr/>
      </dsp:nvSpPr>
      <dsp:spPr>
        <a:xfrm>
          <a:off x="0" y="1432589"/>
          <a:ext cx="6263640" cy="128663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OSI = Open Systems Interconnection: deals with open systems, i.e. systems open for communications with other systems.</a:t>
          </a:r>
          <a:endParaRPr lang="en-US" sz="2300" kern="1200"/>
        </a:p>
      </dsp:txBody>
      <dsp:txXfrm>
        <a:off x="62808" y="1495397"/>
        <a:ext cx="6138024" cy="1161018"/>
      </dsp:txXfrm>
    </dsp:sp>
    <dsp:sp modelId="{0A27F2C6-919C-9741-8FBA-B979F79FC274}">
      <dsp:nvSpPr>
        <dsp:cNvPr id="0" name=""/>
        <dsp:cNvSpPr/>
      </dsp:nvSpPr>
      <dsp:spPr>
        <a:xfrm>
          <a:off x="0" y="2785464"/>
          <a:ext cx="6263640" cy="128663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Specified in ISO 7498.</a:t>
          </a:r>
          <a:endParaRPr lang="en-US" sz="2300" kern="1200"/>
        </a:p>
      </dsp:txBody>
      <dsp:txXfrm>
        <a:off x="62808" y="2848272"/>
        <a:ext cx="6138024" cy="1161018"/>
      </dsp:txXfrm>
    </dsp:sp>
    <dsp:sp modelId="{8EF17877-DFD2-F54B-84BD-39EE26E18E8E}">
      <dsp:nvSpPr>
        <dsp:cNvPr id="0" name=""/>
        <dsp:cNvSpPr/>
      </dsp:nvSpPr>
      <dsp:spPr>
        <a:xfrm>
          <a:off x="0" y="4138338"/>
          <a:ext cx="6263640" cy="128663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Model has 7 layers.</a:t>
          </a:r>
          <a:endParaRPr lang="en-US" sz="2300" kern="1200"/>
        </a:p>
      </dsp:txBody>
      <dsp:txXfrm>
        <a:off x="62808" y="4201146"/>
        <a:ext cx="6138024" cy="11610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C6B85-36D5-704F-8BF2-C6281A75AFA8}">
      <dsp:nvSpPr>
        <dsp:cNvPr id="0" name=""/>
        <dsp:cNvSpPr/>
      </dsp:nvSpPr>
      <dsp:spPr>
        <a:xfrm>
          <a:off x="0" y="330197"/>
          <a:ext cx="6586489" cy="164587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1185" tIns="395732" rIns="51118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Repackages long messages when necessary into small packets for transmission </a:t>
          </a:r>
        </a:p>
        <a:p>
          <a:pPr marL="171450" lvl="1" indent="-171450" algn="l" defTabSz="844550">
            <a:lnSpc>
              <a:spcPct val="90000"/>
            </a:lnSpc>
            <a:spcBef>
              <a:spcPct val="0"/>
            </a:spcBef>
            <a:spcAft>
              <a:spcPct val="15000"/>
            </a:spcAft>
            <a:buChar char="•"/>
          </a:pPr>
          <a:r>
            <a:rPr lang="en-US" sz="1900" kern="1200"/>
            <a:t>Reassembles packets in correct order to get the original message. </a:t>
          </a:r>
        </a:p>
      </dsp:txBody>
      <dsp:txXfrm>
        <a:off x="0" y="330197"/>
        <a:ext cx="6586489" cy="1645875"/>
      </dsp:txXfrm>
    </dsp:sp>
    <dsp:sp modelId="{0EDB760F-58E0-0649-8439-DD15C1B56F42}">
      <dsp:nvSpPr>
        <dsp:cNvPr id="0" name=""/>
        <dsp:cNvSpPr/>
      </dsp:nvSpPr>
      <dsp:spPr>
        <a:xfrm>
          <a:off x="329324" y="49757"/>
          <a:ext cx="4610542" cy="5608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844550">
            <a:lnSpc>
              <a:spcPct val="90000"/>
            </a:lnSpc>
            <a:spcBef>
              <a:spcPct val="0"/>
            </a:spcBef>
            <a:spcAft>
              <a:spcPct val="35000"/>
            </a:spcAft>
            <a:buNone/>
          </a:pPr>
          <a:r>
            <a:rPr lang="en-US" sz="1900" kern="1200"/>
            <a:t>Manages transmission packets</a:t>
          </a:r>
        </a:p>
      </dsp:txBody>
      <dsp:txXfrm>
        <a:off x="356704" y="77137"/>
        <a:ext cx="4555782" cy="506120"/>
      </dsp:txXfrm>
    </dsp:sp>
    <dsp:sp modelId="{1A393D66-CACE-FB4F-876D-955D8BB7C5E3}">
      <dsp:nvSpPr>
        <dsp:cNvPr id="0" name=""/>
        <dsp:cNvSpPr/>
      </dsp:nvSpPr>
      <dsp:spPr>
        <a:xfrm>
          <a:off x="0" y="2359111"/>
          <a:ext cx="6586489" cy="137655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1185" tIns="395732" rIns="51118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Transport layer at receiving acknowledges packet delivery. </a:t>
          </a:r>
        </a:p>
        <a:p>
          <a:pPr marL="171450" lvl="1" indent="-171450" algn="l" defTabSz="844550">
            <a:lnSpc>
              <a:spcPct val="90000"/>
            </a:lnSpc>
            <a:spcBef>
              <a:spcPct val="0"/>
            </a:spcBef>
            <a:spcAft>
              <a:spcPct val="15000"/>
            </a:spcAft>
            <a:buChar char="•"/>
          </a:pPr>
          <a:r>
            <a:rPr lang="en-US" sz="1900" kern="1200"/>
            <a:t>Resends missing packets</a:t>
          </a:r>
        </a:p>
      </dsp:txBody>
      <dsp:txXfrm>
        <a:off x="0" y="2359111"/>
        <a:ext cx="6586489" cy="1376550"/>
      </dsp:txXfrm>
    </dsp:sp>
    <dsp:sp modelId="{822AF25B-BC6C-6A44-BA14-2CD4CB6F36CE}">
      <dsp:nvSpPr>
        <dsp:cNvPr id="0" name=""/>
        <dsp:cNvSpPr/>
      </dsp:nvSpPr>
      <dsp:spPr>
        <a:xfrm>
          <a:off x="329324" y="2078672"/>
          <a:ext cx="4610542" cy="56088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844550">
            <a:lnSpc>
              <a:spcPct val="90000"/>
            </a:lnSpc>
            <a:spcBef>
              <a:spcPct val="0"/>
            </a:spcBef>
            <a:spcAft>
              <a:spcPct val="35000"/>
            </a:spcAft>
            <a:buNone/>
          </a:pPr>
          <a:r>
            <a:rPr lang="en-US" sz="1900" kern="1200"/>
            <a:t>Handles error recognition and recovery. </a:t>
          </a:r>
        </a:p>
      </dsp:txBody>
      <dsp:txXfrm>
        <a:off x="356704" y="2106052"/>
        <a:ext cx="4555782" cy="506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EA8F7-CE04-9843-9C85-E31A48A043F8}">
      <dsp:nvSpPr>
        <dsp:cNvPr id="0" name=""/>
        <dsp:cNvSpPr/>
      </dsp:nvSpPr>
      <dsp:spPr>
        <a:xfrm>
          <a:off x="0" y="969262"/>
          <a:ext cx="6192319" cy="14552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593" tIns="291592" rIns="480593"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a:t>Addresses messages and translates logical addresses and names into physical addresses. </a:t>
          </a:r>
        </a:p>
        <a:p>
          <a:pPr marL="114300" lvl="1" indent="-114300" algn="l" defTabSz="622300">
            <a:lnSpc>
              <a:spcPct val="90000"/>
            </a:lnSpc>
            <a:spcBef>
              <a:spcPct val="0"/>
            </a:spcBef>
            <a:spcAft>
              <a:spcPct val="15000"/>
            </a:spcAft>
            <a:buChar char="•"/>
          </a:pPr>
          <a:r>
            <a:rPr lang="en-US" sz="1400" kern="1200"/>
            <a:t>Determines the route from the source to the destination computer </a:t>
          </a:r>
        </a:p>
        <a:p>
          <a:pPr marL="114300" lvl="1" indent="-114300" algn="l" defTabSz="622300">
            <a:lnSpc>
              <a:spcPct val="90000"/>
            </a:lnSpc>
            <a:spcBef>
              <a:spcPct val="0"/>
            </a:spcBef>
            <a:spcAft>
              <a:spcPct val="15000"/>
            </a:spcAft>
            <a:buChar char="•"/>
          </a:pPr>
          <a:r>
            <a:rPr lang="en-US" sz="1400" kern="1200"/>
            <a:t>Manages traffic problems, such as switching, routing, and controlling the congestion of data packets.</a:t>
          </a:r>
        </a:p>
      </dsp:txBody>
      <dsp:txXfrm>
        <a:off x="0" y="969262"/>
        <a:ext cx="6192319" cy="1455299"/>
      </dsp:txXfrm>
    </dsp:sp>
    <dsp:sp modelId="{E9C7DC96-FA30-5F42-B5A4-48E1D13BD865}">
      <dsp:nvSpPr>
        <dsp:cNvPr id="0" name=""/>
        <dsp:cNvSpPr/>
      </dsp:nvSpPr>
      <dsp:spPr>
        <a:xfrm>
          <a:off x="309615" y="762622"/>
          <a:ext cx="4334623"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marL="0" lvl="0" indent="0" algn="l" defTabSz="622300">
            <a:lnSpc>
              <a:spcPct val="90000"/>
            </a:lnSpc>
            <a:spcBef>
              <a:spcPct val="0"/>
            </a:spcBef>
            <a:spcAft>
              <a:spcPct val="35000"/>
            </a:spcAft>
            <a:buNone/>
          </a:pPr>
          <a:r>
            <a:rPr lang="en-US" sz="1400" kern="1200"/>
            <a:t>Manages addressing/routing of data within the subnet </a:t>
          </a:r>
        </a:p>
      </dsp:txBody>
      <dsp:txXfrm>
        <a:off x="329790" y="782797"/>
        <a:ext cx="4294273" cy="372930"/>
      </dsp:txXfrm>
    </dsp:sp>
    <dsp:sp modelId="{8F417F9C-5354-0849-AF46-0A4582908793}">
      <dsp:nvSpPr>
        <dsp:cNvPr id="0" name=""/>
        <dsp:cNvSpPr/>
      </dsp:nvSpPr>
      <dsp:spPr>
        <a:xfrm>
          <a:off x="0" y="2706803"/>
          <a:ext cx="6192319" cy="125685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593" tIns="291592" rIns="480593"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Based on static tables</a:t>
          </a:r>
          <a:endParaRPr lang="en-US" sz="1400" kern="1200"/>
        </a:p>
        <a:p>
          <a:pPr marL="114300" lvl="1" indent="-114300" algn="l" defTabSz="622300">
            <a:lnSpc>
              <a:spcPct val="90000"/>
            </a:lnSpc>
            <a:spcBef>
              <a:spcPct val="0"/>
            </a:spcBef>
            <a:spcAft>
              <a:spcPct val="15000"/>
            </a:spcAft>
            <a:buChar char="•"/>
          </a:pPr>
          <a:r>
            <a:rPr lang="en-GB" sz="1400" kern="1200"/>
            <a:t>determined at start of each session</a:t>
          </a:r>
          <a:endParaRPr lang="en-US" sz="1400" kern="1200"/>
        </a:p>
        <a:p>
          <a:pPr marL="114300" lvl="1" indent="-114300" algn="l" defTabSz="622300">
            <a:lnSpc>
              <a:spcPct val="90000"/>
            </a:lnSpc>
            <a:spcBef>
              <a:spcPct val="0"/>
            </a:spcBef>
            <a:spcAft>
              <a:spcPct val="15000"/>
            </a:spcAft>
            <a:buChar char="•"/>
          </a:pPr>
          <a:r>
            <a:rPr lang="en-GB" sz="1400" kern="1200"/>
            <a:t>Individually determined for each packet, reflecting the current network load.</a:t>
          </a:r>
          <a:endParaRPr lang="en-US" sz="1400" kern="1200"/>
        </a:p>
      </dsp:txBody>
      <dsp:txXfrm>
        <a:off x="0" y="2706803"/>
        <a:ext cx="6192319" cy="1256850"/>
      </dsp:txXfrm>
    </dsp:sp>
    <dsp:sp modelId="{7795F0D0-018D-6C4A-B1F1-65292E7F2E9B}">
      <dsp:nvSpPr>
        <dsp:cNvPr id="0" name=""/>
        <dsp:cNvSpPr/>
      </dsp:nvSpPr>
      <dsp:spPr>
        <a:xfrm>
          <a:off x="309615" y="2500162"/>
          <a:ext cx="4334623" cy="413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marL="0" lvl="0" indent="0" algn="l" defTabSz="622300">
            <a:lnSpc>
              <a:spcPct val="90000"/>
            </a:lnSpc>
            <a:spcBef>
              <a:spcPct val="0"/>
            </a:spcBef>
            <a:spcAft>
              <a:spcPct val="35000"/>
            </a:spcAft>
            <a:buNone/>
          </a:pPr>
          <a:r>
            <a:rPr lang="en-GB" sz="1400" kern="1200"/>
            <a:t>Routing can be:</a:t>
          </a:r>
          <a:endParaRPr lang="en-US" sz="1400" kern="1200"/>
        </a:p>
      </dsp:txBody>
      <dsp:txXfrm>
        <a:off x="329790" y="2520337"/>
        <a:ext cx="4294273" cy="3729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B9D27-4653-4249-B5F8-5A500D5BD28F}">
      <dsp:nvSpPr>
        <dsp:cNvPr id="0" name=""/>
        <dsp:cNvSpPr/>
      </dsp:nvSpPr>
      <dsp:spPr>
        <a:xfrm>
          <a:off x="0" y="4109809"/>
          <a:ext cx="7452360" cy="13489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Defines how the cable is attached to the network adapter and what transmission technique is used to send data over the cable. Deals with issues like</a:t>
          </a:r>
        </a:p>
      </dsp:txBody>
      <dsp:txXfrm>
        <a:off x="0" y="4109809"/>
        <a:ext cx="7452360" cy="728422"/>
      </dsp:txXfrm>
    </dsp:sp>
    <dsp:sp modelId="{13CFE696-C9F6-0F44-906D-260289AD6996}">
      <dsp:nvSpPr>
        <dsp:cNvPr id="0" name=""/>
        <dsp:cNvSpPr/>
      </dsp:nvSpPr>
      <dsp:spPr>
        <a:xfrm>
          <a:off x="3638" y="4811253"/>
          <a:ext cx="2481694" cy="62050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The definition of 0 and 1, e.g. how many volts represents a 1, and how long a bit lasts?</a:t>
          </a:r>
        </a:p>
      </dsp:txBody>
      <dsp:txXfrm>
        <a:off x="3638" y="4811253"/>
        <a:ext cx="2481694" cy="620508"/>
      </dsp:txXfrm>
    </dsp:sp>
    <dsp:sp modelId="{B3E5D709-822C-944F-A7E2-E054EAD881EC}">
      <dsp:nvSpPr>
        <dsp:cNvPr id="0" name=""/>
        <dsp:cNvSpPr/>
      </dsp:nvSpPr>
      <dsp:spPr>
        <a:xfrm>
          <a:off x="2485332" y="4811253"/>
          <a:ext cx="2481694" cy="620508"/>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Whether the channel is simplex or duplex?</a:t>
          </a:r>
        </a:p>
      </dsp:txBody>
      <dsp:txXfrm>
        <a:off x="2485332" y="4811253"/>
        <a:ext cx="2481694" cy="620508"/>
      </dsp:txXfrm>
    </dsp:sp>
    <dsp:sp modelId="{367F48CA-DB6C-9845-968B-0D3F8AB037BE}">
      <dsp:nvSpPr>
        <dsp:cNvPr id="0" name=""/>
        <dsp:cNvSpPr/>
      </dsp:nvSpPr>
      <dsp:spPr>
        <a:xfrm>
          <a:off x="4967027" y="4811253"/>
          <a:ext cx="2481694" cy="620508"/>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How many pins a connector has, and what the function of each pin is?</a:t>
          </a:r>
        </a:p>
      </dsp:txBody>
      <dsp:txXfrm>
        <a:off x="4967027" y="4811253"/>
        <a:ext cx="2481694" cy="620508"/>
      </dsp:txXfrm>
    </dsp:sp>
    <dsp:sp modelId="{871D48A2-E786-AC4A-90B6-AD04D8054ED2}">
      <dsp:nvSpPr>
        <dsp:cNvPr id="0" name=""/>
        <dsp:cNvSpPr/>
      </dsp:nvSpPr>
      <dsp:spPr>
        <a:xfrm rot="10800000">
          <a:off x="0" y="2055387"/>
          <a:ext cx="7452360" cy="2074656"/>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Regulates the transmission of a stream of bits over a physical medium. </a:t>
          </a:r>
        </a:p>
      </dsp:txBody>
      <dsp:txXfrm rot="10800000">
        <a:off x="0" y="2055387"/>
        <a:ext cx="7452360" cy="1348049"/>
      </dsp:txXfrm>
    </dsp:sp>
    <dsp:sp modelId="{C710F2D9-7623-7445-80EA-4C2FB4BAB5C9}">
      <dsp:nvSpPr>
        <dsp:cNvPr id="0" name=""/>
        <dsp:cNvSpPr/>
      </dsp:nvSpPr>
      <dsp:spPr>
        <a:xfrm rot="10800000">
          <a:off x="0" y="965"/>
          <a:ext cx="7452360" cy="207465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Transmits bits from one computer to another</a:t>
          </a:r>
        </a:p>
      </dsp:txBody>
      <dsp:txXfrm rot="10800000">
        <a:off x="0" y="965"/>
        <a:ext cx="7452360" cy="13480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878E4-A652-5447-93AD-85CED6B3B15B}">
      <dsp:nvSpPr>
        <dsp:cNvPr id="0" name=""/>
        <dsp:cNvSpPr/>
      </dsp:nvSpPr>
      <dsp:spPr>
        <a:xfrm>
          <a:off x="0" y="0"/>
          <a:ext cx="65864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70AF0-E1CE-2B41-8EC1-EB80EB8E9F26}">
      <dsp:nvSpPr>
        <dsp:cNvPr id="0" name=""/>
        <dsp:cNvSpPr/>
      </dsp:nvSpPr>
      <dsp:spPr>
        <a:xfrm>
          <a:off x="0" y="0"/>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All the components of network are connected to the central device called “hub” which may be a hub, a router or a switch.</a:t>
          </a:r>
        </a:p>
      </dsp:txBody>
      <dsp:txXfrm>
        <a:off x="0" y="0"/>
        <a:ext cx="6586489" cy="946354"/>
      </dsp:txXfrm>
    </dsp:sp>
    <dsp:sp modelId="{25F14E76-4344-9845-83D8-2045EA5EB94E}">
      <dsp:nvSpPr>
        <dsp:cNvPr id="0" name=""/>
        <dsp:cNvSpPr/>
      </dsp:nvSpPr>
      <dsp:spPr>
        <a:xfrm>
          <a:off x="0" y="946354"/>
          <a:ext cx="65864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4C046-C0FB-954D-8A02-B9652425ACF5}">
      <dsp:nvSpPr>
        <dsp:cNvPr id="0" name=""/>
        <dsp:cNvSpPr/>
      </dsp:nvSpPr>
      <dsp:spPr>
        <a:xfrm>
          <a:off x="0" y="94635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There is no direct traffic between devices.</a:t>
          </a:r>
        </a:p>
      </dsp:txBody>
      <dsp:txXfrm>
        <a:off x="0" y="946354"/>
        <a:ext cx="6586489" cy="946354"/>
      </dsp:txXfrm>
    </dsp:sp>
    <dsp:sp modelId="{EF29A8D3-4082-AC4A-9991-C76FF4BC18BD}">
      <dsp:nvSpPr>
        <dsp:cNvPr id="0" name=""/>
        <dsp:cNvSpPr/>
      </dsp:nvSpPr>
      <dsp:spPr>
        <a:xfrm>
          <a:off x="0" y="1892709"/>
          <a:ext cx="65864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3B107-E2A9-814A-A904-3605E2320E2B}">
      <dsp:nvSpPr>
        <dsp:cNvPr id="0" name=""/>
        <dsp:cNvSpPr/>
      </dsp:nvSpPr>
      <dsp:spPr>
        <a:xfrm>
          <a:off x="0" y="1892709"/>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switch is the server and the peripherals are the clients.</a:t>
          </a:r>
        </a:p>
      </dsp:txBody>
      <dsp:txXfrm>
        <a:off x="0" y="1892709"/>
        <a:ext cx="6586489" cy="946354"/>
      </dsp:txXfrm>
    </dsp:sp>
    <dsp:sp modelId="{2890E8CB-ED2E-DC40-B068-DBA845290811}">
      <dsp:nvSpPr>
        <dsp:cNvPr id="0" name=""/>
        <dsp:cNvSpPr/>
      </dsp:nvSpPr>
      <dsp:spPr>
        <a:xfrm>
          <a:off x="0" y="2839064"/>
          <a:ext cx="65864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31F37-2E1B-B546-8243-273A00709733}">
      <dsp:nvSpPr>
        <dsp:cNvPr id="0" name=""/>
        <dsp:cNvSpPr/>
      </dsp:nvSpPr>
      <dsp:spPr>
        <a:xfrm>
          <a:off x="0" y="283906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star topology reduces the damage caused by line failure by connecting all of the systems to a central node.</a:t>
          </a:r>
        </a:p>
      </dsp:txBody>
      <dsp:txXfrm>
        <a:off x="0" y="2839064"/>
        <a:ext cx="6586489" cy="9463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D8819-E2F4-D742-B410-1F8C8487DB2A}">
      <dsp:nvSpPr>
        <dsp:cNvPr id="0" name=""/>
        <dsp:cNvSpPr/>
      </dsp:nvSpPr>
      <dsp:spPr>
        <a:xfrm>
          <a:off x="0" y="77602"/>
          <a:ext cx="482817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mesh network is a network topology in which each node (called a mesh node) relays data for the network. </a:t>
          </a:r>
        </a:p>
      </dsp:txBody>
      <dsp:txXfrm>
        <a:off x="87100" y="164702"/>
        <a:ext cx="4653972" cy="1610050"/>
      </dsp:txXfrm>
    </dsp:sp>
    <dsp:sp modelId="{5A8AF828-FE78-2A46-AB38-DAFE685996AA}">
      <dsp:nvSpPr>
        <dsp:cNvPr id="0" name=""/>
        <dsp:cNvSpPr/>
      </dsp:nvSpPr>
      <dsp:spPr>
        <a:xfrm>
          <a:off x="0" y="1933852"/>
          <a:ext cx="482817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All nodes cooperate in the distribution of data in the network.</a:t>
          </a:r>
        </a:p>
      </dsp:txBody>
      <dsp:txXfrm>
        <a:off x="87100" y="2020952"/>
        <a:ext cx="4653972" cy="1610050"/>
      </dsp:txXfrm>
    </dsp:sp>
    <dsp:sp modelId="{8739E116-C555-D442-A8A8-7D9B6A3CC837}">
      <dsp:nvSpPr>
        <dsp:cNvPr id="0" name=""/>
        <dsp:cNvSpPr/>
      </dsp:nvSpPr>
      <dsp:spPr>
        <a:xfrm>
          <a:off x="0" y="3790102"/>
          <a:ext cx="482817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mesh network can be designed using a flooding technique or a routing technique. </a:t>
          </a:r>
        </a:p>
      </dsp:txBody>
      <dsp:txXfrm>
        <a:off x="87100" y="3877202"/>
        <a:ext cx="4653972" cy="16100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787CB-AAD9-4DEB-9DB8-8C6C3C9C9879}">
      <dsp:nvSpPr>
        <dsp:cNvPr id="0" name=""/>
        <dsp:cNvSpPr/>
      </dsp:nvSpPr>
      <dsp:spPr>
        <a:xfrm>
          <a:off x="837523" y="1297577"/>
          <a:ext cx="1270687" cy="1270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FB3E1-E885-411A-8A7E-BBC52275D0D6}">
      <dsp:nvSpPr>
        <dsp:cNvPr id="0" name=""/>
        <dsp:cNvSpPr/>
      </dsp:nvSpPr>
      <dsp:spPr>
        <a:xfrm>
          <a:off x="60991" y="3004766"/>
          <a:ext cx="2823750" cy="120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When specifying an IP address, how do we know which bits are being used for the network address and which bits are used for the host?</a:t>
          </a:r>
          <a:endParaRPr lang="en-US" sz="1100" kern="1200"/>
        </a:p>
      </dsp:txBody>
      <dsp:txXfrm>
        <a:off x="60991" y="3004766"/>
        <a:ext cx="2823750" cy="1202343"/>
      </dsp:txXfrm>
    </dsp:sp>
    <dsp:sp modelId="{ADD63238-23F2-428F-A105-210653BA75DA}">
      <dsp:nvSpPr>
        <dsp:cNvPr id="0" name=""/>
        <dsp:cNvSpPr/>
      </dsp:nvSpPr>
      <dsp:spPr>
        <a:xfrm>
          <a:off x="4155429" y="1297577"/>
          <a:ext cx="1270687" cy="1270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59EA0-4AA4-42A6-B0FA-064639596F87}">
      <dsp:nvSpPr>
        <dsp:cNvPr id="0" name=""/>
        <dsp:cNvSpPr/>
      </dsp:nvSpPr>
      <dsp:spPr>
        <a:xfrm>
          <a:off x="3378898" y="3004766"/>
          <a:ext cx="2823750" cy="120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 network mask is used which has 32 bits, one for each correspond bit in the IP address. If a bit is set in the mask then the corresponding bit in the IP address is part of the network address. The bits should be set sequentially from left to right (11110000) and there can be no holes (i.e. 1100110000 is not allowed) in the mask.</a:t>
          </a:r>
          <a:endParaRPr lang="en-US" sz="1100" kern="1200"/>
        </a:p>
      </dsp:txBody>
      <dsp:txXfrm>
        <a:off x="3378898" y="3004766"/>
        <a:ext cx="2823750" cy="12023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2D288-D3EA-2541-90A5-089AEB6228B8}">
      <dsp:nvSpPr>
        <dsp:cNvPr id="0" name=""/>
        <dsp:cNvSpPr/>
      </dsp:nvSpPr>
      <dsp:spPr>
        <a:xfrm>
          <a:off x="1272844" y="2544"/>
          <a:ext cx="5091379" cy="131788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D95480-D365-C042-A613-DA396ECE2CB7}">
      <dsp:nvSpPr>
        <dsp:cNvPr id="0" name=""/>
        <dsp:cNvSpPr/>
      </dsp:nvSpPr>
      <dsp:spPr>
        <a:xfrm>
          <a:off x="0" y="2544"/>
          <a:ext cx="1272844" cy="1317881"/>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30177" rIns="67355" bIns="130177" numCol="1" spcCol="1270" anchor="ctr" anchorCtr="0">
          <a:noAutofit/>
        </a:bodyPr>
        <a:lstStyle/>
        <a:p>
          <a:pPr marL="0" lvl="0" indent="0" algn="ctr" defTabSz="666750">
            <a:lnSpc>
              <a:spcPct val="90000"/>
            </a:lnSpc>
            <a:spcBef>
              <a:spcPct val="0"/>
            </a:spcBef>
            <a:spcAft>
              <a:spcPct val="35000"/>
            </a:spcAft>
            <a:buNone/>
          </a:pPr>
          <a:r>
            <a:rPr lang="en-GB" sz="1500" kern="1200"/>
            <a:t>Standard (unsubnetted) masks are:-</a:t>
          </a:r>
          <a:endParaRPr lang="en-US" sz="1500" kern="1200"/>
        </a:p>
      </dsp:txBody>
      <dsp:txXfrm>
        <a:off x="0" y="2544"/>
        <a:ext cx="1272844" cy="1317881"/>
      </dsp:txXfrm>
    </dsp:sp>
    <dsp:sp modelId="{9704DD6A-6172-4F43-8B95-E6FBEECE9543}">
      <dsp:nvSpPr>
        <dsp:cNvPr id="0" name=""/>
        <dsp:cNvSpPr/>
      </dsp:nvSpPr>
      <dsp:spPr>
        <a:xfrm>
          <a:off x="1272844" y="1399498"/>
          <a:ext cx="5091379" cy="1317881"/>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334742" rIns="98787" bIns="334742" numCol="1" spcCol="1270" anchor="ctr" anchorCtr="0">
          <a:noAutofit/>
        </a:bodyPr>
        <a:lstStyle/>
        <a:p>
          <a:pPr marL="0" lvl="0" indent="0" algn="l" defTabSz="533400">
            <a:lnSpc>
              <a:spcPct val="90000"/>
            </a:lnSpc>
            <a:spcBef>
              <a:spcPct val="0"/>
            </a:spcBef>
            <a:spcAft>
              <a:spcPct val="35000"/>
            </a:spcAft>
            <a:buNone/>
          </a:pPr>
          <a:r>
            <a:rPr lang="en-GB" sz="1200" kern="1200"/>
            <a:t>First byte is network address (8 bits)</a:t>
          </a:r>
          <a:endParaRPr lang="en-US" sz="1200" kern="1200"/>
        </a:p>
        <a:p>
          <a:pPr marL="0" lvl="0" indent="0" algn="l" defTabSz="533400">
            <a:lnSpc>
              <a:spcPct val="90000"/>
            </a:lnSpc>
            <a:spcBef>
              <a:spcPct val="0"/>
            </a:spcBef>
            <a:spcAft>
              <a:spcPct val="35000"/>
            </a:spcAft>
            <a:buNone/>
          </a:pPr>
          <a:r>
            <a:rPr lang="en-GB" sz="1200" kern="1200"/>
            <a:t>255.0.0.0  </a:t>
          </a:r>
          <a:endParaRPr lang="en-US" sz="1200" kern="1200"/>
        </a:p>
      </dsp:txBody>
      <dsp:txXfrm>
        <a:off x="1272844" y="1399498"/>
        <a:ext cx="5091379" cy="1317881"/>
      </dsp:txXfrm>
    </dsp:sp>
    <dsp:sp modelId="{D1A5D0F7-2441-5B4E-8998-BB58C7FD59C3}">
      <dsp:nvSpPr>
        <dsp:cNvPr id="0" name=""/>
        <dsp:cNvSpPr/>
      </dsp:nvSpPr>
      <dsp:spPr>
        <a:xfrm>
          <a:off x="0" y="1399498"/>
          <a:ext cx="1272844" cy="1317881"/>
        </a:xfrm>
        <a:prstGeom prst="rect">
          <a:avLst/>
        </a:prstGeom>
        <a:solidFill>
          <a:schemeClr val="lt1">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30177" rIns="67355" bIns="130177" numCol="1" spcCol="1270" anchor="ctr" anchorCtr="0">
          <a:noAutofit/>
        </a:bodyPr>
        <a:lstStyle/>
        <a:p>
          <a:pPr marL="0" lvl="0" indent="0" algn="ctr" defTabSz="666750">
            <a:lnSpc>
              <a:spcPct val="90000"/>
            </a:lnSpc>
            <a:spcBef>
              <a:spcPct val="0"/>
            </a:spcBef>
            <a:spcAft>
              <a:spcPct val="35000"/>
            </a:spcAft>
            <a:buNone/>
          </a:pPr>
          <a:r>
            <a:rPr lang="en-GB" sz="1500" kern="1200"/>
            <a:t>Class A</a:t>
          </a:r>
          <a:endParaRPr lang="en-US" sz="1500" kern="1200"/>
        </a:p>
      </dsp:txBody>
      <dsp:txXfrm>
        <a:off x="0" y="1399498"/>
        <a:ext cx="1272844" cy="1317881"/>
      </dsp:txXfrm>
    </dsp:sp>
    <dsp:sp modelId="{71EA5A2E-7F7F-9B48-B125-18F82F43AC2C}">
      <dsp:nvSpPr>
        <dsp:cNvPr id="0" name=""/>
        <dsp:cNvSpPr/>
      </dsp:nvSpPr>
      <dsp:spPr>
        <a:xfrm>
          <a:off x="1272844" y="2796452"/>
          <a:ext cx="5091379" cy="1317881"/>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334742" rIns="98787" bIns="334742" numCol="1" spcCol="1270" anchor="ctr" anchorCtr="0">
          <a:noAutofit/>
        </a:bodyPr>
        <a:lstStyle/>
        <a:p>
          <a:pPr marL="0" lvl="0" indent="0" algn="l" defTabSz="533400">
            <a:lnSpc>
              <a:spcPct val="90000"/>
            </a:lnSpc>
            <a:spcBef>
              <a:spcPct val="0"/>
            </a:spcBef>
            <a:spcAft>
              <a:spcPct val="35000"/>
            </a:spcAft>
            <a:buNone/>
          </a:pPr>
          <a:r>
            <a:rPr lang="en-GB" sz="1200" kern="1200"/>
            <a:t>First two bytes are network address (16 bits)</a:t>
          </a:r>
          <a:endParaRPr lang="en-US" sz="1200" kern="1200"/>
        </a:p>
        <a:p>
          <a:pPr marL="0" lvl="0" indent="0" algn="l" defTabSz="533400">
            <a:lnSpc>
              <a:spcPct val="90000"/>
            </a:lnSpc>
            <a:spcBef>
              <a:spcPct val="0"/>
            </a:spcBef>
            <a:spcAft>
              <a:spcPct val="35000"/>
            </a:spcAft>
            <a:buNone/>
          </a:pPr>
          <a:r>
            <a:rPr lang="en-GB" sz="1200" kern="1200"/>
            <a:t>255.255.0.0</a:t>
          </a:r>
          <a:endParaRPr lang="en-US" sz="1200" kern="1200"/>
        </a:p>
      </dsp:txBody>
      <dsp:txXfrm>
        <a:off x="1272844" y="2796452"/>
        <a:ext cx="5091379" cy="1317881"/>
      </dsp:txXfrm>
    </dsp:sp>
    <dsp:sp modelId="{385D751D-5776-304B-A081-C1C56D3DC69A}">
      <dsp:nvSpPr>
        <dsp:cNvPr id="0" name=""/>
        <dsp:cNvSpPr/>
      </dsp:nvSpPr>
      <dsp:spPr>
        <a:xfrm>
          <a:off x="0" y="2796452"/>
          <a:ext cx="1272844" cy="1317881"/>
        </a:xfrm>
        <a:prstGeom prst="rect">
          <a:avLst/>
        </a:prstGeom>
        <a:solidFill>
          <a:schemeClr val="lt1">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30177" rIns="67355" bIns="130177" numCol="1" spcCol="1270" anchor="ctr" anchorCtr="0">
          <a:noAutofit/>
        </a:bodyPr>
        <a:lstStyle/>
        <a:p>
          <a:pPr marL="0" lvl="0" indent="0" algn="ctr" defTabSz="666750">
            <a:lnSpc>
              <a:spcPct val="90000"/>
            </a:lnSpc>
            <a:spcBef>
              <a:spcPct val="0"/>
            </a:spcBef>
            <a:spcAft>
              <a:spcPct val="35000"/>
            </a:spcAft>
            <a:buNone/>
          </a:pPr>
          <a:r>
            <a:rPr lang="en-GB" sz="1500" kern="1200"/>
            <a:t>Class B</a:t>
          </a:r>
          <a:endParaRPr lang="en-US" sz="1500" kern="1200"/>
        </a:p>
      </dsp:txBody>
      <dsp:txXfrm>
        <a:off x="0" y="2796452"/>
        <a:ext cx="1272844" cy="1317881"/>
      </dsp:txXfrm>
    </dsp:sp>
    <dsp:sp modelId="{AE3999DF-E2DB-F74B-AED9-21355C302C8C}">
      <dsp:nvSpPr>
        <dsp:cNvPr id="0" name=""/>
        <dsp:cNvSpPr/>
      </dsp:nvSpPr>
      <dsp:spPr>
        <a:xfrm>
          <a:off x="1272844" y="4193406"/>
          <a:ext cx="5091379" cy="1317881"/>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334742" rIns="98787" bIns="334742" numCol="1" spcCol="1270" anchor="ctr" anchorCtr="0">
          <a:noAutofit/>
        </a:bodyPr>
        <a:lstStyle/>
        <a:p>
          <a:pPr marL="0" lvl="0" indent="0" algn="l" defTabSz="533400">
            <a:lnSpc>
              <a:spcPct val="90000"/>
            </a:lnSpc>
            <a:spcBef>
              <a:spcPct val="0"/>
            </a:spcBef>
            <a:spcAft>
              <a:spcPct val="35000"/>
            </a:spcAft>
            <a:buNone/>
          </a:pPr>
          <a:r>
            <a:rPr lang="en-GB" sz="1200" kern="1200"/>
            <a:t>First three bytes are network address (24 bits)</a:t>
          </a:r>
          <a:endParaRPr lang="en-US" sz="1200" kern="1200"/>
        </a:p>
        <a:p>
          <a:pPr marL="0" lvl="0" indent="0" algn="l" defTabSz="533400">
            <a:lnSpc>
              <a:spcPct val="90000"/>
            </a:lnSpc>
            <a:spcBef>
              <a:spcPct val="0"/>
            </a:spcBef>
            <a:spcAft>
              <a:spcPct val="35000"/>
            </a:spcAft>
            <a:buNone/>
          </a:pPr>
          <a:r>
            <a:rPr lang="en-GB" sz="1200" kern="1200"/>
            <a:t>255.255.255.0</a:t>
          </a:r>
          <a:endParaRPr lang="en-US" sz="1200" kern="1200"/>
        </a:p>
      </dsp:txBody>
      <dsp:txXfrm>
        <a:off x="1272844" y="4193406"/>
        <a:ext cx="5091379" cy="1317881"/>
      </dsp:txXfrm>
    </dsp:sp>
    <dsp:sp modelId="{2F47C695-BA35-1D47-8231-E770E56CF13B}">
      <dsp:nvSpPr>
        <dsp:cNvPr id="0" name=""/>
        <dsp:cNvSpPr/>
      </dsp:nvSpPr>
      <dsp:spPr>
        <a:xfrm>
          <a:off x="0" y="4193406"/>
          <a:ext cx="1272844" cy="1317881"/>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30177" rIns="67355" bIns="130177" numCol="1" spcCol="1270" anchor="ctr" anchorCtr="0">
          <a:noAutofit/>
        </a:bodyPr>
        <a:lstStyle/>
        <a:p>
          <a:pPr marL="0" lvl="0" indent="0" algn="ctr" defTabSz="666750">
            <a:lnSpc>
              <a:spcPct val="90000"/>
            </a:lnSpc>
            <a:spcBef>
              <a:spcPct val="0"/>
            </a:spcBef>
            <a:spcAft>
              <a:spcPct val="35000"/>
            </a:spcAft>
            <a:buNone/>
          </a:pPr>
          <a:r>
            <a:rPr lang="en-GB" sz="1500" kern="1200"/>
            <a:t>Class C</a:t>
          </a:r>
          <a:endParaRPr lang="en-US" sz="1500" kern="1200"/>
        </a:p>
      </dsp:txBody>
      <dsp:txXfrm>
        <a:off x="0" y="4193406"/>
        <a:ext cx="1272844" cy="13178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BDCC5-1A0A-0946-96EB-4A2E3B02FD89}">
      <dsp:nvSpPr>
        <dsp:cNvPr id="0" name=""/>
        <dsp:cNvSpPr/>
      </dsp:nvSpPr>
      <dsp:spPr>
        <a:xfrm>
          <a:off x="0" y="10122"/>
          <a:ext cx="626364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Address	113 .  2  .198 .123</a:t>
          </a:r>
          <a:endParaRPr lang="en-US" sz="3100" kern="1200"/>
        </a:p>
      </dsp:txBody>
      <dsp:txXfrm>
        <a:off x="36296" y="46418"/>
        <a:ext cx="6191048" cy="670943"/>
      </dsp:txXfrm>
    </dsp:sp>
    <dsp:sp modelId="{5516EC43-E291-4F4A-9670-7BA523C56CAA}">
      <dsp:nvSpPr>
        <dsp:cNvPr id="0" name=""/>
        <dsp:cNvSpPr/>
      </dsp:nvSpPr>
      <dsp:spPr>
        <a:xfrm>
          <a:off x="0" y="842937"/>
          <a:ext cx="6263640" cy="743535"/>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Mask		255 .  0  .  0   .  0</a:t>
          </a:r>
          <a:endParaRPr lang="en-US" sz="3100" kern="1200"/>
        </a:p>
      </dsp:txBody>
      <dsp:txXfrm>
        <a:off x="36296" y="879233"/>
        <a:ext cx="6191048" cy="670943"/>
      </dsp:txXfrm>
    </dsp:sp>
    <dsp:sp modelId="{5BF1816A-1E78-BF42-AB5D-5AEA751C068A}">
      <dsp:nvSpPr>
        <dsp:cNvPr id="0" name=""/>
        <dsp:cNvSpPr/>
      </dsp:nvSpPr>
      <dsp:spPr>
        <a:xfrm>
          <a:off x="0" y="1586472"/>
          <a:ext cx="6263640" cy="834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a:t>
          </a:r>
          <a:endParaRPr lang="en-US" sz="2400" kern="1200"/>
        </a:p>
        <a:p>
          <a:pPr marL="228600" lvl="1" indent="-228600" algn="l" defTabSz="1066800">
            <a:lnSpc>
              <a:spcPct val="90000"/>
            </a:lnSpc>
            <a:spcBef>
              <a:spcPct val="0"/>
            </a:spcBef>
            <a:spcAft>
              <a:spcPct val="20000"/>
            </a:spcAft>
            <a:buChar char="•"/>
          </a:pPr>
          <a:r>
            <a:rPr lang="en-GB" sz="2400" kern="1200"/>
            <a:t>113 .  0  .  0   .  0</a:t>
          </a:r>
          <a:endParaRPr lang="en-US" sz="2400" kern="1200"/>
        </a:p>
      </dsp:txBody>
      <dsp:txXfrm>
        <a:off x="0" y="1586472"/>
        <a:ext cx="6263640" cy="834210"/>
      </dsp:txXfrm>
    </dsp:sp>
    <dsp:sp modelId="{65F4FFA9-1624-314C-9DF2-D90737EDB7E3}">
      <dsp:nvSpPr>
        <dsp:cNvPr id="0" name=""/>
        <dsp:cNvSpPr/>
      </dsp:nvSpPr>
      <dsp:spPr>
        <a:xfrm>
          <a:off x="0" y="2420682"/>
          <a:ext cx="6263640" cy="74353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Address	</a:t>
          </a:r>
          <a:r>
            <a:rPr lang="en-GB" sz="2000" kern="1200" dirty="0"/>
            <a:t>01110001 . 00000010 . 11000000 . 01111011</a:t>
          </a:r>
          <a:endParaRPr lang="en-US" sz="2000" kern="1200" dirty="0"/>
        </a:p>
      </dsp:txBody>
      <dsp:txXfrm>
        <a:off x="36296" y="2456978"/>
        <a:ext cx="6191048" cy="670943"/>
      </dsp:txXfrm>
    </dsp:sp>
    <dsp:sp modelId="{EB66A24F-9D81-A544-915B-92EFE4AA98ED}">
      <dsp:nvSpPr>
        <dsp:cNvPr id="0" name=""/>
        <dsp:cNvSpPr/>
      </dsp:nvSpPr>
      <dsp:spPr>
        <a:xfrm>
          <a:off x="0" y="3253497"/>
          <a:ext cx="6263640" cy="743535"/>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Mask	</a:t>
          </a:r>
          <a:r>
            <a:rPr lang="en-GB" sz="2000" kern="1200" dirty="0"/>
            <a:t>11111111 . 00000000 . 00000000 . 00000000</a:t>
          </a:r>
          <a:endParaRPr lang="en-US" sz="2000" kern="1200" dirty="0"/>
        </a:p>
      </dsp:txBody>
      <dsp:txXfrm>
        <a:off x="36296" y="3289793"/>
        <a:ext cx="6191048" cy="670943"/>
      </dsp:txXfrm>
    </dsp:sp>
    <dsp:sp modelId="{72A6F6C4-C3A9-4347-B194-1F20B475BA6E}">
      <dsp:nvSpPr>
        <dsp:cNvPr id="0" name=""/>
        <dsp:cNvSpPr/>
      </dsp:nvSpPr>
      <dsp:spPr>
        <a:xfrm>
          <a:off x="0" y="3997032"/>
          <a:ext cx="626364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a:t>
          </a:r>
          <a:endParaRPr lang="en-US" sz="2400" kern="1200"/>
        </a:p>
      </dsp:txBody>
      <dsp:txXfrm>
        <a:off x="0" y="3997032"/>
        <a:ext cx="6263640" cy="753997"/>
      </dsp:txXfrm>
    </dsp:sp>
    <dsp:sp modelId="{00A1BFAB-E73E-104D-8E51-12BF66DC60B7}">
      <dsp:nvSpPr>
        <dsp:cNvPr id="0" name=""/>
        <dsp:cNvSpPr/>
      </dsp:nvSpPr>
      <dsp:spPr>
        <a:xfrm>
          <a:off x="0" y="4751030"/>
          <a:ext cx="6263640" cy="74353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Network  </a:t>
          </a:r>
          <a:r>
            <a:rPr lang="en-GB" sz="2000" kern="1200" dirty="0"/>
            <a:t>01110001 . 00000000 . 00000000 . 00000000</a:t>
          </a:r>
          <a:endParaRPr lang="en-US" sz="2000" kern="1200" dirty="0"/>
        </a:p>
      </dsp:txBody>
      <dsp:txXfrm>
        <a:off x="36296" y="4787326"/>
        <a:ext cx="6191048" cy="67094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0A09E1-9F26-3340-B06F-CE94B6B61B27}" type="datetimeFigureOut">
              <a:rPr lang="en-US" smtClean="0"/>
              <a:t>3/28/22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9D26E-6145-AC47-B502-C5ECB2EDB786}" type="slidenum">
              <a:rPr lang="en-US" smtClean="0"/>
              <a:t>‹#›</a:t>
            </a:fld>
            <a:endParaRPr lang="en-US"/>
          </a:p>
        </p:txBody>
      </p:sp>
    </p:spTree>
    <p:extLst>
      <p:ext uri="{BB962C8B-B14F-4D97-AF65-F5344CB8AC3E}">
        <p14:creationId xmlns:p14="http://schemas.microsoft.com/office/powerpoint/2010/main" val="3979663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D3CAE8-FE37-C848-908E-9FCA30EA56B8}"/>
              </a:ext>
            </a:extLst>
          </p:cNvPr>
          <p:cNvSpPr>
            <a:spLocks noGrp="1" noChangeArrowheads="1"/>
          </p:cNvSpPr>
          <p:nvPr>
            <p:ph type="sldNum" sz="quarter" idx="5"/>
          </p:nvPr>
        </p:nvSpPr>
        <p:spPr>
          <a:ln/>
        </p:spPr>
        <p:txBody>
          <a:bodyPr/>
          <a:lstStyle/>
          <a:p>
            <a:fld id="{1FC62ED3-B70D-7847-82B7-898FEE719919}" type="slidenum">
              <a:rPr lang="en-US" altLang="en-US"/>
              <a:pPr/>
              <a:t>18</a:t>
            </a:fld>
            <a:endParaRPr lang="en-US" altLang="en-US"/>
          </a:p>
        </p:txBody>
      </p:sp>
      <p:sp>
        <p:nvSpPr>
          <p:cNvPr id="510978" name="Rectangle 2">
            <a:extLst>
              <a:ext uri="{FF2B5EF4-FFF2-40B4-BE49-F238E27FC236}">
                <a16:creationId xmlns:a16="http://schemas.microsoft.com/office/drawing/2014/main" id="{9FBE91EF-6568-2A44-BB50-EF9BAC4D2C60}"/>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10979" name="Rectangle 3">
            <a:extLst>
              <a:ext uri="{FF2B5EF4-FFF2-40B4-BE49-F238E27FC236}">
                <a16:creationId xmlns:a16="http://schemas.microsoft.com/office/drawing/2014/main" id="{BF69526E-F76F-2644-8D1F-19C12C4F058D}"/>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latin typeface=" "/>
              </a:rPr>
              <a:t>The OSI model describes the flow of data in a network, from the lowest layer (the physical connections) up to the layer containing the user’s applications. Data going to and from the network is passed layer to layer. Each layer is able to communicate with the layer immediately above it and the layer immediately below it. This way, each layer is written as an efficient, streamlined software component. When a layer receives a packet of information, it checks the destination address, and if its own address is not there, it passes the packet to the next layer.</a:t>
            </a:r>
            <a:endParaRPr lang="en-US" altLang="en-US"/>
          </a:p>
          <a:p>
            <a:r>
              <a:rPr lang="en-US" altLang="en-US">
                <a:latin typeface=" "/>
              </a:rPr>
              <a:t>When two computers communicate on a network, the software at each layer on one computer assumes it is communicating with the same layer on the other computer. For example, the Transport layer of one computer communicates with the Transport layer on the other computer. The Transport layer on the first computer has no regard for how the communication actually passes through the lower layers of the first computer, across the physical media, and then up through the lower layers of the second computer.</a:t>
            </a:r>
            <a:endParaRPr lang="en-US" altLang="en-US"/>
          </a:p>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C9786B-4C37-8646-8FCE-31D35AE3D363}"/>
              </a:ext>
            </a:extLst>
          </p:cNvPr>
          <p:cNvSpPr>
            <a:spLocks noGrp="1" noChangeArrowheads="1"/>
          </p:cNvSpPr>
          <p:nvPr>
            <p:ph type="sldNum" sz="quarter" idx="5"/>
          </p:nvPr>
        </p:nvSpPr>
        <p:spPr>
          <a:ln/>
        </p:spPr>
        <p:txBody>
          <a:bodyPr/>
          <a:lstStyle/>
          <a:p>
            <a:fld id="{39B90E21-B100-6D4C-9083-C47BA43C3E9A}" type="slidenum">
              <a:rPr lang="en-US" altLang="en-US"/>
              <a:pPr/>
              <a:t>19</a:t>
            </a:fld>
            <a:endParaRPr lang="en-US" altLang="en-US"/>
          </a:p>
        </p:txBody>
      </p:sp>
      <p:sp>
        <p:nvSpPr>
          <p:cNvPr id="513026" name="Rectangle 2">
            <a:extLst>
              <a:ext uri="{FF2B5EF4-FFF2-40B4-BE49-F238E27FC236}">
                <a16:creationId xmlns:a16="http://schemas.microsoft.com/office/drawing/2014/main" id="{23C5576E-A3B0-F94D-B593-6422A8587140}"/>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13027" name="Rectangle 3">
            <a:extLst>
              <a:ext uri="{FF2B5EF4-FFF2-40B4-BE49-F238E27FC236}">
                <a16:creationId xmlns:a16="http://schemas.microsoft.com/office/drawing/2014/main" id="{A8AADA37-ACF4-734C-B1DF-4A4ED95B9153}"/>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latin typeface=" "/>
              </a:rPr>
              <a:t>The</a:t>
            </a:r>
            <a:r>
              <a:rPr lang="en-US" altLang="en-US" b="1">
                <a:latin typeface=" "/>
              </a:rPr>
              <a:t> </a:t>
            </a:r>
            <a:r>
              <a:rPr lang="en-US" altLang="en-US" i="1">
                <a:latin typeface=" "/>
              </a:rPr>
              <a:t>Application layer </a:t>
            </a:r>
            <a:r>
              <a:rPr lang="en-US" altLang="en-US">
                <a:latin typeface=" "/>
              </a:rPr>
              <a:t>represents the level at which applications access network services. This layer represents the services that directly support applications such as software for file transfers, database access, and electronic mail.</a:t>
            </a:r>
            <a:endParaRPr lang="en-US" altLang="en-US"/>
          </a:p>
          <a:p>
            <a:r>
              <a:rPr lang="en-US" altLang="en-US">
                <a:latin typeface="Symbol" pitchFamily="2" charset="2"/>
              </a:rPr>
              <a:t>·</a:t>
            </a:r>
            <a:r>
              <a:rPr lang="en-US" altLang="en-US">
                <a:latin typeface=" "/>
              </a:rPr>
              <a:t> The</a:t>
            </a:r>
            <a:r>
              <a:rPr lang="en-US" altLang="en-US" b="1">
                <a:latin typeface=" "/>
              </a:rPr>
              <a:t> </a:t>
            </a:r>
            <a:r>
              <a:rPr lang="en-US" altLang="en-US" i="1">
                <a:latin typeface=" "/>
              </a:rPr>
              <a:t>Presentation layer </a:t>
            </a:r>
            <a:r>
              <a:rPr lang="en-US" altLang="en-US">
                <a:latin typeface=" "/>
              </a:rPr>
              <a:t>translates data from the Application layer into an intermediary format. This layer also manages security issues by providing services such as data encryption, and compresses data so that fewer bits need to be transferred on the network.</a:t>
            </a:r>
            <a:endParaRPr lang="en-US" altLang="en-US"/>
          </a:p>
          <a:p>
            <a:r>
              <a:rPr lang="en-US" altLang="en-US">
                <a:latin typeface="Symbol" pitchFamily="2" charset="2"/>
              </a:rPr>
              <a:t>·</a:t>
            </a:r>
            <a:r>
              <a:rPr lang="en-US" altLang="en-US">
                <a:latin typeface=" "/>
              </a:rPr>
              <a:t> The</a:t>
            </a:r>
            <a:r>
              <a:rPr lang="en-US" altLang="en-US" b="1">
                <a:latin typeface=" "/>
              </a:rPr>
              <a:t> </a:t>
            </a:r>
            <a:r>
              <a:rPr lang="en-US" altLang="en-US" i="1">
                <a:latin typeface=" "/>
              </a:rPr>
              <a:t>Session layer </a:t>
            </a:r>
            <a:r>
              <a:rPr lang="en-US" altLang="en-US">
                <a:latin typeface=" "/>
              </a:rPr>
              <a:t>allows two applications on different computers to establish, use, and end a session. This layer establishes dialog control between the two computers in a session, regulating which side transmits, plus when and how long it transmits.</a:t>
            </a:r>
            <a:endParaRPr lang="en-US" altLang="en-US"/>
          </a:p>
          <a:p>
            <a:r>
              <a:rPr lang="en-US" altLang="en-US">
                <a:latin typeface="Symbol" pitchFamily="2" charset="2"/>
              </a:rPr>
              <a:t>·</a:t>
            </a:r>
            <a:r>
              <a:rPr lang="en-US" altLang="en-US">
                <a:latin typeface=" "/>
              </a:rPr>
              <a:t> The </a:t>
            </a:r>
            <a:r>
              <a:rPr lang="en-US" altLang="en-US" i="1">
                <a:latin typeface=" "/>
              </a:rPr>
              <a:t>Transport layer</a:t>
            </a:r>
            <a:r>
              <a:rPr lang="en-US" altLang="en-US">
                <a:latin typeface=" "/>
              </a:rPr>
              <a:t> handles error recognition and recovery. It also repackages long messages when necessary into small packets for transmission and, at the receiving end, rebuilds packets into the original message. The receiving Transport layer also sends receipt acknowledgments. </a:t>
            </a:r>
            <a:endParaRPr lang="en-US" altLang="en-US"/>
          </a:p>
          <a:p>
            <a:r>
              <a:rPr lang="en-US" altLang="en-US">
                <a:latin typeface="Symbol" pitchFamily="2" charset="2"/>
              </a:rPr>
              <a:t>·</a:t>
            </a:r>
            <a:r>
              <a:rPr lang="en-US" altLang="en-US">
                <a:latin typeface=" "/>
              </a:rPr>
              <a:t> The </a:t>
            </a:r>
            <a:r>
              <a:rPr lang="en-US" altLang="en-US" i="1">
                <a:latin typeface=" "/>
              </a:rPr>
              <a:t>Network layer </a:t>
            </a:r>
            <a:r>
              <a:rPr lang="en-US" altLang="en-US">
                <a:latin typeface=" "/>
              </a:rPr>
              <a:t>addresses messages and translates logical addresses and names into physical addresses. It also determines the route from the source to the destination computer and manages traffic problems, such as switching, routing, and controlling the congestion of data packets.</a:t>
            </a:r>
            <a:endParaRPr lang="en-US" altLang="en-US"/>
          </a:p>
          <a:p>
            <a:r>
              <a:rPr lang="en-US" altLang="en-US">
                <a:latin typeface="Symbol" pitchFamily="2" charset="2"/>
              </a:rPr>
              <a:t>·</a:t>
            </a:r>
            <a:r>
              <a:rPr lang="en-US" altLang="en-US">
                <a:latin typeface=" "/>
              </a:rPr>
              <a:t> The </a:t>
            </a:r>
            <a:r>
              <a:rPr lang="en-US" altLang="en-US" i="1">
                <a:latin typeface=" "/>
              </a:rPr>
              <a:t>Data Link layer </a:t>
            </a:r>
            <a:r>
              <a:rPr lang="en-US" altLang="en-US">
                <a:latin typeface=" "/>
              </a:rPr>
              <a:t>packages raw bits from the Physical layer into frames (logical, structured packets for data). This layer is responsible for transferring frames from one computer to another, without errors. After sending a frame, it waits for an acknowledgment from the receiving computer.</a:t>
            </a:r>
            <a:endParaRPr lang="en-US" altLang="en-US"/>
          </a:p>
          <a:p>
            <a:r>
              <a:rPr lang="en-US" altLang="en-US">
                <a:latin typeface="Symbol" pitchFamily="2" charset="2"/>
              </a:rPr>
              <a:t>·</a:t>
            </a:r>
            <a:r>
              <a:rPr lang="en-US" altLang="en-US">
                <a:latin typeface=" "/>
              </a:rPr>
              <a:t> The </a:t>
            </a:r>
            <a:r>
              <a:rPr lang="en-US" altLang="en-US" i="1">
                <a:latin typeface=" "/>
              </a:rPr>
              <a:t>Physical layer </a:t>
            </a:r>
            <a:r>
              <a:rPr lang="en-US" altLang="en-US">
                <a:latin typeface=" "/>
              </a:rPr>
              <a:t>transmits bits from one computer to another and regulates the transmission of a stream of bits over a physical medium. This layer defines how the cable is attached to the network adapter and what transmission technique is used to send data over the cable</a:t>
            </a:r>
          </a:p>
          <a:p>
            <a:endParaRPr lang="en-GB" altLang="en-US"/>
          </a:p>
          <a:p>
            <a:r>
              <a:rPr lang="en-US" altLang="en-US"/>
              <a:t>This partition into ‘lower’ and ‘upper’ layers is a widely used way to distinguish between the communications-oriented layers and the applications- oriented layers. </a:t>
            </a:r>
          </a:p>
          <a:p>
            <a:r>
              <a:rPr lang="en-US" altLang="en-US"/>
              <a:t>In fact layers 5 and 6 are often ignored in practical applications (the Internet protocol hierarchy has no equivalents to layers 5 and 6).</a:t>
            </a:r>
          </a:p>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D673F5B-BA2C-7E46-8339-312ED54EBFA2}"/>
              </a:ext>
            </a:extLst>
          </p:cNvPr>
          <p:cNvSpPr>
            <a:spLocks noGrp="1" noChangeArrowheads="1"/>
          </p:cNvSpPr>
          <p:nvPr>
            <p:ph type="sldNum" sz="quarter" idx="5"/>
          </p:nvPr>
        </p:nvSpPr>
        <p:spPr>
          <a:ln/>
        </p:spPr>
        <p:txBody>
          <a:bodyPr/>
          <a:lstStyle/>
          <a:p>
            <a:fld id="{52DBCB4B-6318-CA49-9277-F7A311638B15}" type="slidenum">
              <a:rPr lang="en-US" altLang="en-US"/>
              <a:pPr/>
              <a:t>20</a:t>
            </a:fld>
            <a:endParaRPr lang="en-US" altLang="en-US"/>
          </a:p>
        </p:txBody>
      </p:sp>
      <p:sp>
        <p:nvSpPr>
          <p:cNvPr id="515074" name="Rectangle 2">
            <a:extLst>
              <a:ext uri="{FF2B5EF4-FFF2-40B4-BE49-F238E27FC236}">
                <a16:creationId xmlns:a16="http://schemas.microsoft.com/office/drawing/2014/main" id="{5B5105A6-A2C0-DE4D-90A7-A87D08C064E0}"/>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15075" name="Rectangle 3">
            <a:extLst>
              <a:ext uri="{FF2B5EF4-FFF2-40B4-BE49-F238E27FC236}">
                <a16:creationId xmlns:a16="http://schemas.microsoft.com/office/drawing/2014/main" id="{653523F8-ABBA-DF43-A62C-31BECFDFBDBB}"/>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Application Layer is home to a wide variety of protocols to meet specific user needs.</a:t>
            </a:r>
          </a:p>
          <a:p>
            <a:pPr>
              <a:buFontTx/>
              <a:buChar char="•"/>
            </a:pPr>
            <a:r>
              <a:rPr lang="en-US" altLang="en-US"/>
              <a:t>  </a:t>
            </a:r>
            <a:r>
              <a:rPr lang="en-US" altLang="en-US" i="1"/>
              <a:t>Network virtual terminal</a:t>
            </a:r>
            <a:r>
              <a:rPr lang="en-US" altLang="en-US"/>
              <a:t>.  Used by ‘networked screen editors’ and other networked applications needing to handle many different terminal types.  Software exists to map the functions of the virtual terminal onto the real terminal, e.g. cursor movement.  Examples include OSI </a:t>
            </a:r>
            <a:r>
              <a:rPr lang="en-US" altLang="en-US" i="1"/>
              <a:t>VTP</a:t>
            </a:r>
            <a:r>
              <a:rPr lang="en-US" altLang="en-US"/>
              <a:t> and Internet </a:t>
            </a:r>
            <a:r>
              <a:rPr lang="en-US" altLang="en-US" i="1"/>
              <a:t>telnet</a:t>
            </a:r>
            <a:r>
              <a:rPr lang="en-US" altLang="en-US"/>
              <a:t>.</a:t>
            </a:r>
          </a:p>
          <a:p>
            <a:pPr>
              <a:buFontTx/>
              <a:buChar char="•"/>
            </a:pPr>
            <a:r>
              <a:rPr lang="en-US" altLang="en-US"/>
              <a:t>  </a:t>
            </a:r>
            <a:r>
              <a:rPr lang="en-US" altLang="en-US" i="1"/>
              <a:t>File transfer</a:t>
            </a:r>
            <a:r>
              <a:rPr lang="en-US" altLang="en-US"/>
              <a:t>.  Different file systems  have different file naming conventions and internal record structures.  Such a protocol must convert files to a ‘standard’ representation.  Examples include OSI </a:t>
            </a:r>
            <a:r>
              <a:rPr lang="en-US" altLang="en-US" i="1"/>
              <a:t>FTAM</a:t>
            </a:r>
            <a:r>
              <a:rPr lang="en-US" altLang="en-US"/>
              <a:t> and Internet </a:t>
            </a:r>
            <a:r>
              <a:rPr lang="en-US" altLang="en-US" i="1"/>
              <a:t>ftp</a:t>
            </a:r>
            <a:r>
              <a:rPr lang="en-US" altLang="en-US"/>
              <a:t>.</a:t>
            </a:r>
          </a:p>
          <a:p>
            <a:pPr>
              <a:buFontTx/>
              <a:buChar char="•"/>
            </a:pPr>
            <a:r>
              <a:rPr lang="en-US" altLang="en-US"/>
              <a:t>  </a:t>
            </a:r>
            <a:r>
              <a:rPr lang="en-US" altLang="en-US" i="1"/>
              <a:t>Electronic mail</a:t>
            </a:r>
            <a:r>
              <a:rPr lang="en-US" altLang="en-US"/>
              <a:t>.  Examples of electronic mail protocols are OSI </a:t>
            </a:r>
            <a:r>
              <a:rPr lang="en-US" altLang="en-US" i="1"/>
              <a:t>X.400</a:t>
            </a:r>
            <a:r>
              <a:rPr lang="en-US" altLang="en-US"/>
              <a:t> and Internet mail.</a:t>
            </a:r>
          </a:p>
          <a:p>
            <a:pPr>
              <a:buFontTx/>
              <a:buChar char="•"/>
            </a:pPr>
            <a:r>
              <a:rPr lang="en-US" altLang="en-US"/>
              <a:t>  </a:t>
            </a:r>
            <a:r>
              <a:rPr lang="en-US" altLang="en-US" i="1"/>
              <a:t>Directory service</a:t>
            </a:r>
            <a:r>
              <a:rPr lang="en-US" altLang="en-US"/>
              <a:t>.  Examples include OSI </a:t>
            </a:r>
            <a:r>
              <a:rPr lang="en-US" altLang="en-US" i="1"/>
              <a:t>X.500</a:t>
            </a:r>
            <a:r>
              <a:rPr lang="en-US" altLang="en-US"/>
              <a:t>.</a:t>
            </a:r>
          </a:p>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4AC2C3-96E6-104B-9FFF-E9139DC3584C}"/>
              </a:ext>
            </a:extLst>
          </p:cNvPr>
          <p:cNvSpPr>
            <a:spLocks noGrp="1" noChangeArrowheads="1"/>
          </p:cNvSpPr>
          <p:nvPr>
            <p:ph type="sldNum" sz="quarter" idx="5"/>
          </p:nvPr>
        </p:nvSpPr>
        <p:spPr>
          <a:ln/>
        </p:spPr>
        <p:txBody>
          <a:bodyPr/>
          <a:lstStyle/>
          <a:p>
            <a:fld id="{78A37451-D17D-0849-97A3-50ED8C833578}" type="slidenum">
              <a:rPr lang="en-US" altLang="en-US"/>
              <a:pPr/>
              <a:t>21</a:t>
            </a:fld>
            <a:endParaRPr lang="en-US" altLang="en-US"/>
          </a:p>
        </p:txBody>
      </p:sp>
      <p:sp>
        <p:nvSpPr>
          <p:cNvPr id="517122" name="Rectangle 2">
            <a:extLst>
              <a:ext uri="{FF2B5EF4-FFF2-40B4-BE49-F238E27FC236}">
                <a16:creationId xmlns:a16="http://schemas.microsoft.com/office/drawing/2014/main" id="{1A7C323D-EF59-394F-9F86-894DE7FB85A3}"/>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17123" name="Rectangle 3">
            <a:extLst>
              <a:ext uri="{FF2B5EF4-FFF2-40B4-BE49-F238E27FC236}">
                <a16:creationId xmlns:a16="http://schemas.microsoft.com/office/drawing/2014/main" id="{9CE10E7E-ABA0-EC46-B653-1CE72EFABEFB}"/>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Presentation Layer is concerned with the representation of data to be transmitted, e.g. providing a standard encoding for data.</a:t>
            </a:r>
          </a:p>
          <a:p>
            <a:r>
              <a:rPr lang="en-US" altLang="en-US"/>
              <a:t>Different computers often use different representations for data structures such as characters (ASCII or EBCDIC), integers (one’s complement or two’s complement, and varying byte ordering conventions), and floating point values (IEEE or proprietary).</a:t>
            </a:r>
          </a:p>
          <a:p>
            <a:r>
              <a:rPr lang="en-US" altLang="en-US"/>
              <a:t>The Presentation Layer provides a standard encoding technique (using </a:t>
            </a:r>
            <a:r>
              <a:rPr lang="en-US" altLang="en-US" i="1"/>
              <a:t>ASN.1</a:t>
            </a:r>
            <a:r>
              <a:rPr lang="en-US" altLang="en-US"/>
              <a:t> - </a:t>
            </a:r>
            <a:r>
              <a:rPr lang="en-US" altLang="en-US" i="1"/>
              <a:t>Abstract Syntax Notation 1</a:t>
            </a:r>
            <a:r>
              <a:rPr lang="en-US" altLang="en-US"/>
              <a:t>).</a:t>
            </a:r>
          </a:p>
          <a:p>
            <a:r>
              <a:rPr lang="en-US" altLang="en-US"/>
              <a:t>The Presentation Layer is also concerned with other representation issues such as data compression and encryption of data.</a:t>
            </a:r>
          </a:p>
          <a:p>
            <a:r>
              <a:rPr lang="en-US" altLang="en-US"/>
              <a:t>In terms of the usual communications model, the Presentation Layer is responsible for </a:t>
            </a:r>
            <a:r>
              <a:rPr lang="en-US" altLang="en-US" i="1"/>
              <a:t>source coding</a:t>
            </a:r>
            <a:r>
              <a:rPr lang="en-US" altLang="en-US"/>
              <a:t> of data.</a:t>
            </a:r>
          </a:p>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686104-CE09-464F-9581-7B88A58070A5}"/>
              </a:ext>
            </a:extLst>
          </p:cNvPr>
          <p:cNvSpPr>
            <a:spLocks noGrp="1" noChangeArrowheads="1"/>
          </p:cNvSpPr>
          <p:nvPr>
            <p:ph type="sldNum" sz="quarter" idx="5"/>
          </p:nvPr>
        </p:nvSpPr>
        <p:spPr>
          <a:ln/>
        </p:spPr>
        <p:txBody>
          <a:bodyPr/>
          <a:lstStyle/>
          <a:p>
            <a:fld id="{E8C4AAB7-502F-5045-B0AD-1F623E12D418}" type="slidenum">
              <a:rPr lang="en-US" altLang="en-US"/>
              <a:pPr/>
              <a:t>22</a:t>
            </a:fld>
            <a:endParaRPr lang="en-US" altLang="en-US"/>
          </a:p>
        </p:txBody>
      </p:sp>
      <p:sp>
        <p:nvSpPr>
          <p:cNvPr id="519170" name="Rectangle 2">
            <a:extLst>
              <a:ext uri="{FF2B5EF4-FFF2-40B4-BE49-F238E27FC236}">
                <a16:creationId xmlns:a16="http://schemas.microsoft.com/office/drawing/2014/main" id="{9EC538D2-8638-DE4C-9C61-FCAD90FAF4F8}"/>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19171" name="Rectangle 3">
            <a:extLst>
              <a:ext uri="{FF2B5EF4-FFF2-40B4-BE49-F238E27FC236}">
                <a16:creationId xmlns:a16="http://schemas.microsoft.com/office/drawing/2014/main" id="{B675BF30-2EE9-A042-9ED5-B76EE04ABEC4}"/>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Session Layer allows the establishment of </a:t>
            </a:r>
            <a:r>
              <a:rPr lang="en-US" altLang="en-US" i="1"/>
              <a:t>sessions</a:t>
            </a:r>
            <a:r>
              <a:rPr lang="en-US" altLang="en-US"/>
              <a:t> between machines, e.g. to allow remote logins to a multi-user system, or to perform file transfer between machines.</a:t>
            </a:r>
          </a:p>
          <a:p>
            <a:r>
              <a:rPr lang="en-US" altLang="en-US"/>
              <a:t>One of the Session services is </a:t>
            </a:r>
            <a:r>
              <a:rPr lang="en-US" altLang="en-US" i="1"/>
              <a:t>dialogue control</a:t>
            </a:r>
            <a:r>
              <a:rPr lang="en-US" altLang="en-US"/>
              <a:t>; if the communications are half-duplex then the session layer can manage which entity sends when.</a:t>
            </a:r>
          </a:p>
          <a:p>
            <a:r>
              <a:rPr lang="en-US" altLang="en-US"/>
              <a:t>A related service is </a:t>
            </a:r>
            <a:r>
              <a:rPr lang="en-US" altLang="en-US" i="1"/>
              <a:t>token management</a:t>
            </a:r>
            <a:r>
              <a:rPr lang="en-US" altLang="en-US"/>
              <a:t>.  In some protocols it is essential that both entities do not attempt the same operation simultaneously.  Possession of a token permits the operation.</a:t>
            </a:r>
          </a:p>
          <a:p>
            <a:r>
              <a:rPr lang="en-US" altLang="en-US"/>
              <a:t>The other main Session service is </a:t>
            </a:r>
            <a:r>
              <a:rPr lang="en-US" altLang="en-US" i="1"/>
              <a:t>synchronization</a:t>
            </a:r>
            <a:r>
              <a:rPr lang="en-US" altLang="en-US"/>
              <a:t>.  As an example consider attempting a 2-hour file transfer between machines which crash on average once an hour.  The synchronization service provides a means for </a:t>
            </a:r>
            <a:r>
              <a:rPr lang="en-US" altLang="en-US" i="1"/>
              <a:t>checkpoints</a:t>
            </a:r>
            <a:r>
              <a:rPr lang="en-US" altLang="en-US"/>
              <a:t> to be inserted into the data stream so that, after a crash, only data sent since the last checkpoint needs to be re-transmitted.</a:t>
            </a:r>
          </a:p>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FCEE204-23F8-9E4A-87B9-453C2B08A319}"/>
              </a:ext>
            </a:extLst>
          </p:cNvPr>
          <p:cNvSpPr>
            <a:spLocks noGrp="1" noChangeArrowheads="1"/>
          </p:cNvSpPr>
          <p:nvPr>
            <p:ph type="sldNum" sz="quarter" idx="5"/>
          </p:nvPr>
        </p:nvSpPr>
        <p:spPr>
          <a:ln/>
        </p:spPr>
        <p:txBody>
          <a:bodyPr/>
          <a:lstStyle/>
          <a:p>
            <a:fld id="{DB623D7E-C55B-4F4F-B3E1-AF51F560F5F9}" type="slidenum">
              <a:rPr lang="en-US" altLang="en-US"/>
              <a:pPr/>
              <a:t>23</a:t>
            </a:fld>
            <a:endParaRPr lang="en-US" altLang="en-US"/>
          </a:p>
        </p:txBody>
      </p:sp>
      <p:sp>
        <p:nvSpPr>
          <p:cNvPr id="521218" name="Rectangle 2">
            <a:extLst>
              <a:ext uri="{FF2B5EF4-FFF2-40B4-BE49-F238E27FC236}">
                <a16:creationId xmlns:a16="http://schemas.microsoft.com/office/drawing/2014/main" id="{2C811275-D3B1-7E4C-88B1-29813BCF34F4}"/>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21219" name="Rectangle 3">
            <a:extLst>
              <a:ext uri="{FF2B5EF4-FFF2-40B4-BE49-F238E27FC236}">
                <a16:creationId xmlns:a16="http://schemas.microsoft.com/office/drawing/2014/main" id="{987AF5A8-4625-BC4A-8C89-7DF93D2F73FA}"/>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basic function of the Transport Layer is to take data from the Session Layer (Layer 5), split it up into smaller units (as necessary), and pass these units on to the Network Layer.  It is then also responsible for ensuring that all the pieces are received correctly and reassembled in the correct order.</a:t>
            </a:r>
          </a:p>
          <a:p>
            <a:r>
              <a:rPr lang="en-US" altLang="en-US"/>
              <a:t>Typically the Transport Layer will create a distinct Network Layer connection for each Transport connection requested by the Session Layer.  However, depending on the data load and the capacity of a single Session channel:</a:t>
            </a:r>
          </a:p>
          <a:p>
            <a:pPr>
              <a:buFontTx/>
              <a:buChar char="•"/>
            </a:pPr>
            <a:r>
              <a:rPr lang="en-US" altLang="en-US"/>
              <a:t>  multiple Network connections might be used to support a single high-bandwidth Session connection, or</a:t>
            </a:r>
          </a:p>
          <a:p>
            <a:pPr>
              <a:buFontTx/>
              <a:buChar char="•"/>
            </a:pPr>
            <a:r>
              <a:rPr lang="en-US" altLang="en-US"/>
              <a:t>  one high-bandwidth Network connection might be used to support several Session connections.</a:t>
            </a:r>
          </a:p>
          <a:p>
            <a:r>
              <a:rPr lang="en-US" altLang="en-US"/>
              <a:t>The Transport Layer also determines what </a:t>
            </a:r>
            <a:r>
              <a:rPr lang="en-US" altLang="en-US" i="1"/>
              <a:t>Type of Service</a:t>
            </a:r>
            <a:r>
              <a:rPr lang="en-US" altLang="en-US"/>
              <a:t> to provide to the Session Layer and, ultimately, to the network users.  For example:</a:t>
            </a:r>
          </a:p>
          <a:p>
            <a:pPr>
              <a:buFontTx/>
              <a:buChar char="•"/>
            </a:pPr>
            <a:r>
              <a:rPr lang="en-US" altLang="en-US"/>
              <a:t>  an error-free, point-to-point channel, guaranteeing data is delivered in the correct order (the most common type of service),</a:t>
            </a:r>
          </a:p>
          <a:p>
            <a:pPr>
              <a:buFontTx/>
              <a:buChar char="•"/>
            </a:pPr>
            <a:r>
              <a:rPr lang="en-US" altLang="en-US"/>
              <a:t>  transport of isolated messages with no guarantee of correct ordering, or</a:t>
            </a:r>
          </a:p>
          <a:p>
            <a:pPr>
              <a:buFontTx/>
              <a:buChar char="•"/>
            </a:pPr>
            <a:r>
              <a:rPr lang="en-US" altLang="en-US"/>
              <a:t>  message broadcast to multiple destinations</a:t>
            </a:r>
          </a:p>
          <a:p>
            <a:r>
              <a:rPr lang="en-US" altLang="en-US"/>
              <a:t>Transport is the first true </a:t>
            </a:r>
            <a:r>
              <a:rPr lang="en-US" altLang="en-US" i="1"/>
              <a:t>end-to-end</a:t>
            </a:r>
            <a:r>
              <a:rPr lang="en-US" altLang="en-US"/>
              <a:t> layer, i.e. the Transport protocol communicates between end parties and not to any of the intermediaries.</a:t>
            </a:r>
          </a:p>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6548F3-AD44-A540-80DA-2F3C5614DF4E}"/>
              </a:ext>
            </a:extLst>
          </p:cNvPr>
          <p:cNvSpPr>
            <a:spLocks noGrp="1" noChangeArrowheads="1"/>
          </p:cNvSpPr>
          <p:nvPr>
            <p:ph type="sldNum" sz="quarter" idx="5"/>
          </p:nvPr>
        </p:nvSpPr>
        <p:spPr>
          <a:ln/>
        </p:spPr>
        <p:txBody>
          <a:bodyPr/>
          <a:lstStyle/>
          <a:p>
            <a:fld id="{101300D8-7CD1-BA46-847D-7A4AF7A4FB93}" type="slidenum">
              <a:rPr lang="en-US" altLang="en-US"/>
              <a:pPr/>
              <a:t>24</a:t>
            </a:fld>
            <a:endParaRPr lang="en-US" altLang="en-US"/>
          </a:p>
        </p:txBody>
      </p:sp>
      <p:sp>
        <p:nvSpPr>
          <p:cNvPr id="523266" name="Rectangle 2">
            <a:extLst>
              <a:ext uri="{FF2B5EF4-FFF2-40B4-BE49-F238E27FC236}">
                <a16:creationId xmlns:a16="http://schemas.microsoft.com/office/drawing/2014/main" id="{080BBB29-937B-3845-9795-D05C594824D1}"/>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23267" name="Rectangle 3">
            <a:extLst>
              <a:ext uri="{FF2B5EF4-FFF2-40B4-BE49-F238E27FC236}">
                <a16:creationId xmlns:a16="http://schemas.microsoft.com/office/drawing/2014/main" id="{489969BD-7CA6-B945-ACCC-CF3B88F01E63}"/>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Network Layer controls the subnet.</a:t>
            </a:r>
          </a:p>
          <a:p>
            <a:r>
              <a:rPr lang="en-US" altLang="en-US"/>
              <a:t>The key design issue is routing of data within the subnet.  Routing can be:</a:t>
            </a:r>
          </a:p>
          <a:p>
            <a:pPr>
              <a:buFontTx/>
              <a:buChar char="•"/>
            </a:pPr>
            <a:r>
              <a:rPr lang="en-US" altLang="en-US"/>
              <a:t>  based on static tables (rarely changed),</a:t>
            </a:r>
          </a:p>
          <a:p>
            <a:pPr>
              <a:buFontTx/>
              <a:buChar char="•"/>
            </a:pPr>
            <a:r>
              <a:rPr lang="en-US" altLang="en-US"/>
              <a:t>  determined at the start of each session, or</a:t>
            </a:r>
          </a:p>
          <a:p>
            <a:pPr>
              <a:buFontTx/>
              <a:buChar char="•"/>
            </a:pPr>
            <a:r>
              <a:rPr lang="en-US" altLang="en-US"/>
              <a:t>  highly dynamic: individually determined for each packet, reflecting the current network load.</a:t>
            </a:r>
          </a:p>
          <a:p>
            <a:r>
              <a:rPr lang="en-US" altLang="en-US"/>
              <a:t>Too many packets in the subnet simultaneously can form bottlenecks; this is dealt with by </a:t>
            </a:r>
            <a:r>
              <a:rPr lang="en-US" altLang="en-US" i="1"/>
              <a:t>congestion control</a:t>
            </a:r>
            <a:r>
              <a:rPr lang="en-US" altLang="en-US"/>
              <a:t> procedures in the Network Layer.</a:t>
            </a:r>
          </a:p>
          <a:p>
            <a:r>
              <a:rPr lang="en-US" altLang="en-US"/>
              <a:t>Accounting for subnet use is also typically the responsibility of the Network Layer.</a:t>
            </a:r>
          </a:p>
          <a:p>
            <a:r>
              <a:rPr lang="en-US" altLang="en-US"/>
              <a:t>When a packet travels from one network to another, address conversion may be necessary; this is also performed by the Network Layer.</a:t>
            </a:r>
          </a:p>
          <a:p>
            <a:r>
              <a:rPr lang="en-US" altLang="en-US"/>
              <a:t>In </a:t>
            </a:r>
            <a:r>
              <a:rPr lang="en-US" altLang="en-US" i="1"/>
              <a:t>Broadcast networks</a:t>
            </a:r>
            <a:r>
              <a:rPr lang="en-US" altLang="en-US"/>
              <a:t> (e.g. many LANs), the routing problem is very straightforward, and hence Layer 3 will be very simple, or even non-existent.</a:t>
            </a:r>
          </a:p>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FDC0DB-5BDF-B744-A598-575531458955}"/>
              </a:ext>
            </a:extLst>
          </p:cNvPr>
          <p:cNvSpPr>
            <a:spLocks noGrp="1" noChangeArrowheads="1"/>
          </p:cNvSpPr>
          <p:nvPr>
            <p:ph type="sldNum" sz="quarter" idx="5"/>
          </p:nvPr>
        </p:nvSpPr>
        <p:spPr>
          <a:ln/>
        </p:spPr>
        <p:txBody>
          <a:bodyPr/>
          <a:lstStyle/>
          <a:p>
            <a:fld id="{1C18584B-9510-0247-AD76-7BB003EC8981}" type="slidenum">
              <a:rPr lang="en-US" altLang="en-US"/>
              <a:pPr/>
              <a:t>25</a:t>
            </a:fld>
            <a:endParaRPr lang="en-US" altLang="en-US"/>
          </a:p>
        </p:txBody>
      </p:sp>
      <p:sp>
        <p:nvSpPr>
          <p:cNvPr id="525314" name="Rectangle 2">
            <a:extLst>
              <a:ext uri="{FF2B5EF4-FFF2-40B4-BE49-F238E27FC236}">
                <a16:creationId xmlns:a16="http://schemas.microsoft.com/office/drawing/2014/main" id="{F15CB1DE-A697-174A-9A89-951090F8AE54}"/>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25315" name="Rectangle 3">
            <a:extLst>
              <a:ext uri="{FF2B5EF4-FFF2-40B4-BE49-F238E27FC236}">
                <a16:creationId xmlns:a16="http://schemas.microsoft.com/office/drawing/2014/main" id="{847A795F-1E63-4742-AEED-E2AE0E88BD8C}"/>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This layer takes the ‘raw’ transmission facility provided by the Physical Layer (Layer 1) and uses it to provide a reliable, error-free transmission service.</a:t>
            </a:r>
          </a:p>
          <a:p>
            <a:r>
              <a:rPr lang="en-US" altLang="en-US"/>
              <a:t>It does this by breaking the data stream up into </a:t>
            </a:r>
            <a:r>
              <a:rPr lang="en-US" altLang="en-US" i="1"/>
              <a:t>frames</a:t>
            </a:r>
            <a:r>
              <a:rPr lang="en-US" altLang="en-US"/>
              <a:t>, typically of thousands of bytes in length.  Where necessary, special </a:t>
            </a:r>
            <a:r>
              <a:rPr lang="en-US" altLang="en-US" i="1"/>
              <a:t>acknowledgement frames</a:t>
            </a:r>
            <a:r>
              <a:rPr lang="en-US" altLang="en-US"/>
              <a:t> can be sent back by the receiving Data Link entity to indicate successful receipt of each frame.</a:t>
            </a:r>
          </a:p>
          <a:p>
            <a:r>
              <a:rPr lang="en-US" altLang="en-US"/>
              <a:t>The Physical Layer transmits a continuous sequence of bits, and so Layer 2 must create and recognise frame boundaries.  This is typically done by the insertion of special bit patterns.</a:t>
            </a:r>
          </a:p>
          <a:p>
            <a:r>
              <a:rPr lang="en-US" altLang="en-US"/>
              <a:t>Channel errors can completely destroy a frame, and hence retransmission may be necessary.  This, in turn, leads to the possibility of duplicate frames being received.  Data Link protocols must deal with these problems.</a:t>
            </a:r>
          </a:p>
          <a:p>
            <a:r>
              <a:rPr lang="en-US" altLang="en-US"/>
              <a:t>A Data Link protocol may offer several different ‘service classes’ to the Network Layer, each with a different quality and cost.</a:t>
            </a:r>
          </a:p>
          <a:p>
            <a:r>
              <a:rPr lang="en-US" altLang="en-US"/>
              <a:t>The Data Link Layer must also regulate traffic flow to prevent ‘swamping’ of a slow receiver.</a:t>
            </a:r>
          </a:p>
          <a:p>
            <a:r>
              <a:rPr lang="en-US" altLang="en-US"/>
              <a:t>In a duplex channel there may be competition between data and acknowledgment frames; one solution is known as </a:t>
            </a:r>
            <a:r>
              <a:rPr lang="en-US" altLang="en-US" i="1"/>
              <a:t>piggybacking</a:t>
            </a:r>
            <a:r>
              <a:rPr lang="en-US" altLang="en-US"/>
              <a:t>, where acknowledgement information is attached to data frames.</a:t>
            </a:r>
          </a:p>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4E68BB7-32E3-4446-A403-5C744C527B63}"/>
              </a:ext>
            </a:extLst>
          </p:cNvPr>
          <p:cNvSpPr>
            <a:spLocks noGrp="1" noChangeArrowheads="1"/>
          </p:cNvSpPr>
          <p:nvPr>
            <p:ph type="sldNum" sz="quarter" idx="5"/>
          </p:nvPr>
        </p:nvSpPr>
        <p:spPr>
          <a:ln/>
        </p:spPr>
        <p:txBody>
          <a:bodyPr/>
          <a:lstStyle/>
          <a:p>
            <a:fld id="{FCF212A3-34F7-3C41-BC5E-14013F68989B}" type="slidenum">
              <a:rPr lang="en-US" altLang="en-US"/>
              <a:pPr/>
              <a:t>26</a:t>
            </a:fld>
            <a:endParaRPr lang="en-US" altLang="en-US"/>
          </a:p>
        </p:txBody>
      </p:sp>
      <p:sp>
        <p:nvSpPr>
          <p:cNvPr id="527362" name="Rectangle 2">
            <a:extLst>
              <a:ext uri="{FF2B5EF4-FFF2-40B4-BE49-F238E27FC236}">
                <a16:creationId xmlns:a16="http://schemas.microsoft.com/office/drawing/2014/main" id="{E096F3E2-0A2C-2D44-B762-81A1E7A006FF}"/>
              </a:ext>
            </a:extLst>
          </p:cNvPr>
          <p:cNvSpPr>
            <a:spLocks noChangeArrowheads="1"/>
          </p:cNvSpPr>
          <p:nvPr>
            <p:ph type="sldImg"/>
          </p:nvPr>
        </p:nvSpPr>
        <p:spPr bwMode="auto">
          <a:xfrm>
            <a:off x="3363913" y="2366963"/>
            <a:ext cx="0" cy="0"/>
          </a:xfrm>
          <a:prstGeom prst="rect">
            <a:avLst/>
          </a:prstGeom>
          <a:solidFill>
            <a:srgbClr val="FFFFFF"/>
          </a:solidFill>
          <a:ln>
            <a:solidFill>
              <a:srgbClr val="000000"/>
            </a:solidFill>
            <a:miter lim="800000"/>
            <a:headEnd/>
            <a:tailEnd/>
          </a:ln>
        </p:spPr>
      </p:sp>
      <p:sp>
        <p:nvSpPr>
          <p:cNvPr id="527363" name="Rectangle 3">
            <a:extLst>
              <a:ext uri="{FF2B5EF4-FFF2-40B4-BE49-F238E27FC236}">
                <a16:creationId xmlns:a16="http://schemas.microsoft.com/office/drawing/2014/main" id="{C46A7858-0F0C-3B44-B6F1-18DB93A705D5}"/>
              </a:ext>
            </a:extLst>
          </p:cNvPr>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lIns="89913" tIns="44956" rIns="89913" bIns="44956"/>
          <a:lstStyle/>
          <a:p>
            <a:r>
              <a:rPr lang="en-US" altLang="en-US"/>
              <a:t>The Physical Layer is concerned with the details of bit transmission over a physical channel.</a:t>
            </a:r>
          </a:p>
          <a:p>
            <a:r>
              <a:rPr lang="en-US" altLang="en-US"/>
              <a:t>Design issues for this layer include:</a:t>
            </a:r>
          </a:p>
          <a:p>
            <a:pPr>
              <a:buFontTx/>
              <a:buChar char="•"/>
            </a:pPr>
            <a:r>
              <a:rPr lang="en-US" altLang="en-US"/>
              <a:t>  the definition of 0 and 1, e.g. how many volts represents a 1, and how long a bit lasts,</a:t>
            </a:r>
          </a:p>
          <a:p>
            <a:pPr>
              <a:buFontTx/>
              <a:buChar char="•"/>
            </a:pPr>
            <a:r>
              <a:rPr lang="en-US" altLang="en-US"/>
              <a:t>  whether the channel is simplex or duplex,</a:t>
            </a:r>
          </a:p>
          <a:p>
            <a:pPr>
              <a:buFontTx/>
              <a:buChar char="•"/>
            </a:pPr>
            <a:r>
              <a:rPr lang="en-US" altLang="en-US"/>
              <a:t>  how many pins a connector has, and what the function of each pin is.</a:t>
            </a:r>
          </a:p>
          <a:p>
            <a:r>
              <a:rPr lang="en-US" altLang="en-US"/>
              <a:t>More generally, design issues here deal with Mechanical, Electrical and Procedural matters.</a:t>
            </a:r>
          </a:p>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5199E03C-A1BD-004D-AFC8-AD6ECA1404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B8114D1E-29B7-D94B-A6F4-06CC41EA1380}" type="slidenum">
              <a:rPr lang="en-US" altLang="en-US">
                <a:latin typeface="Times New Roman" panose="02020603050405020304" pitchFamily="18" charset="0"/>
              </a:rPr>
              <a:pPr/>
              <a:t>44</a:t>
            </a:fld>
            <a:endParaRPr lang="en-US" altLang="en-US">
              <a:latin typeface="Times New Roman" panose="02020603050405020304" pitchFamily="18" charset="0"/>
            </a:endParaRPr>
          </a:p>
        </p:txBody>
      </p:sp>
      <p:sp>
        <p:nvSpPr>
          <p:cNvPr id="9219" name="Rectangle 2">
            <a:extLst>
              <a:ext uri="{FF2B5EF4-FFF2-40B4-BE49-F238E27FC236}">
                <a16:creationId xmlns:a16="http://schemas.microsoft.com/office/drawing/2014/main" id="{D3465FEA-91B8-D14F-B887-41C1185BC8E6}"/>
              </a:ext>
            </a:extLst>
          </p:cNvPr>
          <p:cNvSpPr>
            <a:spLocks noChangeArrowheads="1" noTextEdit="1"/>
          </p:cNvSpPr>
          <p:nvPr>
            <p:ph type="sldImg"/>
          </p:nvPr>
        </p:nvSpPr>
        <p:spPr>
          <a:ln/>
        </p:spPr>
      </p:sp>
      <p:sp>
        <p:nvSpPr>
          <p:cNvPr id="9220" name="Rectangle 3">
            <a:extLst>
              <a:ext uri="{FF2B5EF4-FFF2-40B4-BE49-F238E27FC236}">
                <a16:creationId xmlns:a16="http://schemas.microsoft.com/office/drawing/2014/main" id="{4C60F955-C90A-254D-B3D2-67A9AB1D85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5DCB01F4-0513-4842-8349-C654BF6225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9F13B8BE-8C8A-3448-A944-8698F6BBEC17}" type="slidenum">
              <a:rPr lang="en-US" altLang="en-US">
                <a:latin typeface="Times New Roman" panose="02020603050405020304" pitchFamily="18" charset="0"/>
              </a:rPr>
              <a:pPr/>
              <a:t>45</a:t>
            </a:fld>
            <a:endParaRPr lang="en-US" altLang="en-US">
              <a:latin typeface="Times New Roman" panose="02020603050405020304" pitchFamily="18" charset="0"/>
            </a:endParaRPr>
          </a:p>
        </p:txBody>
      </p:sp>
      <p:sp>
        <p:nvSpPr>
          <p:cNvPr id="11267" name="Rectangle 2">
            <a:extLst>
              <a:ext uri="{FF2B5EF4-FFF2-40B4-BE49-F238E27FC236}">
                <a16:creationId xmlns:a16="http://schemas.microsoft.com/office/drawing/2014/main" id="{7E50ACEC-D2E7-3544-85A5-9ECB81F410A1}"/>
              </a:ext>
            </a:extLst>
          </p:cNvPr>
          <p:cNvSpPr>
            <a:spLocks noChangeArrowheads="1" noTextEdit="1"/>
          </p:cNvSpPr>
          <p:nvPr>
            <p:ph type="sldImg"/>
          </p:nvPr>
        </p:nvSpPr>
        <p:spPr>
          <a:ln/>
        </p:spPr>
      </p:sp>
      <p:sp>
        <p:nvSpPr>
          <p:cNvPr id="11268" name="Rectangle 3">
            <a:extLst>
              <a:ext uri="{FF2B5EF4-FFF2-40B4-BE49-F238E27FC236}">
                <a16:creationId xmlns:a16="http://schemas.microsoft.com/office/drawing/2014/main" id="{9829AB99-6A2A-384C-8302-45D7C93678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427DC2D8-FF6F-764E-BA88-137879AE87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561897DE-8ECB-5B4E-B300-6FA8569D3628}" type="slidenum">
              <a:rPr lang="en-US" altLang="en-US">
                <a:latin typeface="Times New Roman" panose="02020603050405020304" pitchFamily="18" charset="0"/>
              </a:rPr>
              <a:pPr/>
              <a:t>46</a:t>
            </a:fld>
            <a:endParaRPr lang="en-US" altLang="en-US">
              <a:latin typeface="Times New Roman" panose="02020603050405020304" pitchFamily="18" charset="0"/>
            </a:endParaRPr>
          </a:p>
        </p:txBody>
      </p:sp>
      <p:sp>
        <p:nvSpPr>
          <p:cNvPr id="13315" name="Rectangle 2">
            <a:extLst>
              <a:ext uri="{FF2B5EF4-FFF2-40B4-BE49-F238E27FC236}">
                <a16:creationId xmlns:a16="http://schemas.microsoft.com/office/drawing/2014/main" id="{4C8EB22A-A78A-B840-A284-10BEAF83C262}"/>
              </a:ext>
            </a:extLst>
          </p:cNvPr>
          <p:cNvSpPr>
            <a:spLocks noChangeArrowheads="1" noTextEdit="1"/>
          </p:cNvSpPr>
          <p:nvPr>
            <p:ph type="sldImg"/>
          </p:nvPr>
        </p:nvSpPr>
        <p:spPr>
          <a:ln/>
        </p:spPr>
      </p:sp>
      <p:sp>
        <p:nvSpPr>
          <p:cNvPr id="13316" name="Rectangle 3">
            <a:extLst>
              <a:ext uri="{FF2B5EF4-FFF2-40B4-BE49-F238E27FC236}">
                <a16:creationId xmlns:a16="http://schemas.microsoft.com/office/drawing/2014/main" id="{06F780D1-6378-DC43-96FA-15041BB159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094962B4-FCDD-0247-B356-8596024E9C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09668333-028E-6944-973A-FBEFDE406BB0}" type="slidenum">
              <a:rPr lang="en-US" altLang="en-US">
                <a:latin typeface="Times New Roman" panose="02020603050405020304" pitchFamily="18" charset="0"/>
              </a:rPr>
              <a:pPr/>
              <a:t>47</a:t>
            </a:fld>
            <a:endParaRPr lang="en-US" altLang="en-US">
              <a:latin typeface="Times New Roman" panose="02020603050405020304" pitchFamily="18" charset="0"/>
            </a:endParaRPr>
          </a:p>
        </p:txBody>
      </p:sp>
      <p:sp>
        <p:nvSpPr>
          <p:cNvPr id="15363" name="Rectangle 2">
            <a:extLst>
              <a:ext uri="{FF2B5EF4-FFF2-40B4-BE49-F238E27FC236}">
                <a16:creationId xmlns:a16="http://schemas.microsoft.com/office/drawing/2014/main" id="{450933FA-4364-C141-9596-987549443230}"/>
              </a:ext>
            </a:extLst>
          </p:cNvPr>
          <p:cNvSpPr>
            <a:spLocks noChangeArrowheads="1" noTextEdit="1"/>
          </p:cNvSpPr>
          <p:nvPr>
            <p:ph type="sldImg"/>
          </p:nvPr>
        </p:nvSpPr>
        <p:spPr>
          <a:ln/>
        </p:spPr>
      </p:sp>
      <p:sp>
        <p:nvSpPr>
          <p:cNvPr id="15364" name="Rectangle 3">
            <a:extLst>
              <a:ext uri="{FF2B5EF4-FFF2-40B4-BE49-F238E27FC236}">
                <a16:creationId xmlns:a16="http://schemas.microsoft.com/office/drawing/2014/main" id="{1E11923B-62EE-2145-9457-CF860B865B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34D295B5-0D45-DF4C-BFE6-DBF1BF79FB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0AE5BBC8-EC5A-C145-9457-1DD1151317C2}" type="slidenum">
              <a:rPr lang="en-US" altLang="en-US">
                <a:latin typeface="Times New Roman" panose="02020603050405020304" pitchFamily="18" charset="0"/>
              </a:rPr>
              <a:pPr/>
              <a:t>48</a:t>
            </a:fld>
            <a:endParaRPr lang="en-US" altLang="en-US">
              <a:latin typeface="Times New Roman" panose="02020603050405020304" pitchFamily="18" charset="0"/>
            </a:endParaRPr>
          </a:p>
        </p:txBody>
      </p:sp>
      <p:sp>
        <p:nvSpPr>
          <p:cNvPr id="18435" name="Rectangle 2">
            <a:extLst>
              <a:ext uri="{FF2B5EF4-FFF2-40B4-BE49-F238E27FC236}">
                <a16:creationId xmlns:a16="http://schemas.microsoft.com/office/drawing/2014/main" id="{1DBC9953-9FEE-A84E-8381-2BE0DCE0459E}"/>
              </a:ext>
            </a:extLst>
          </p:cNvPr>
          <p:cNvSpPr>
            <a:spLocks noChangeArrowheads="1" noTextEdit="1"/>
          </p:cNvSpPr>
          <p:nvPr>
            <p:ph type="sldImg"/>
          </p:nvPr>
        </p:nvSpPr>
        <p:spPr>
          <a:ln/>
        </p:spPr>
      </p:sp>
      <p:sp>
        <p:nvSpPr>
          <p:cNvPr id="18436" name="Rectangle 3">
            <a:extLst>
              <a:ext uri="{FF2B5EF4-FFF2-40B4-BE49-F238E27FC236}">
                <a16:creationId xmlns:a16="http://schemas.microsoft.com/office/drawing/2014/main" id="{AFBE1C35-55A0-0F41-BA8A-A137942216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F9AB960-96BC-1E41-83D0-1164C6642D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E11DB2F0-32E3-1049-BBA0-F1ABAFE4043D}" type="slidenum">
              <a:rPr lang="en-US" altLang="en-US">
                <a:latin typeface="Times New Roman" panose="02020603050405020304" pitchFamily="18" charset="0"/>
              </a:rPr>
              <a:pPr/>
              <a:t>49</a:t>
            </a:fld>
            <a:endParaRPr lang="en-US" altLang="en-US">
              <a:latin typeface="Times New Roman" panose="02020603050405020304" pitchFamily="18" charset="0"/>
            </a:endParaRPr>
          </a:p>
        </p:txBody>
      </p:sp>
      <p:sp>
        <p:nvSpPr>
          <p:cNvPr id="20483" name="Rectangle 2">
            <a:extLst>
              <a:ext uri="{FF2B5EF4-FFF2-40B4-BE49-F238E27FC236}">
                <a16:creationId xmlns:a16="http://schemas.microsoft.com/office/drawing/2014/main" id="{068E0669-83A7-3E4B-85C7-8AC0322582EE}"/>
              </a:ext>
            </a:extLst>
          </p:cNvPr>
          <p:cNvSpPr>
            <a:spLocks noChangeArrowheads="1" noTextEdit="1"/>
          </p:cNvSpPr>
          <p:nvPr>
            <p:ph type="sldImg"/>
          </p:nvPr>
        </p:nvSpPr>
        <p:spPr>
          <a:ln/>
        </p:spPr>
      </p:sp>
      <p:sp>
        <p:nvSpPr>
          <p:cNvPr id="20484" name="Rectangle 3">
            <a:extLst>
              <a:ext uri="{FF2B5EF4-FFF2-40B4-BE49-F238E27FC236}">
                <a16:creationId xmlns:a16="http://schemas.microsoft.com/office/drawing/2014/main" id="{92D5D8D3-CBE6-AE4A-8BC3-48A1BC0F7FB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496E9210-EDD2-9941-ACB1-7504F83BD65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61B17EEC-4E2B-6F48-8C72-0F830DE390CD}" type="slidenum">
              <a:rPr lang="en-US" altLang="en-US">
                <a:latin typeface="Times New Roman" panose="02020603050405020304" pitchFamily="18" charset="0"/>
              </a:rPr>
              <a:pPr/>
              <a:t>50</a:t>
            </a:fld>
            <a:endParaRPr lang="en-US" altLang="en-US">
              <a:latin typeface="Times New Roman" panose="02020603050405020304" pitchFamily="18" charset="0"/>
            </a:endParaRPr>
          </a:p>
        </p:txBody>
      </p:sp>
      <p:sp>
        <p:nvSpPr>
          <p:cNvPr id="22531" name="Rectangle 2">
            <a:extLst>
              <a:ext uri="{FF2B5EF4-FFF2-40B4-BE49-F238E27FC236}">
                <a16:creationId xmlns:a16="http://schemas.microsoft.com/office/drawing/2014/main" id="{6A52CE08-DB34-484F-94C0-0381D08F5236}"/>
              </a:ext>
            </a:extLst>
          </p:cNvPr>
          <p:cNvSpPr>
            <a:spLocks noChangeArrowheads="1" noTextEdit="1"/>
          </p:cNvSpPr>
          <p:nvPr>
            <p:ph type="sldImg"/>
          </p:nvPr>
        </p:nvSpPr>
        <p:spPr>
          <a:ln/>
        </p:spPr>
      </p:sp>
      <p:sp>
        <p:nvSpPr>
          <p:cNvPr id="22532" name="Rectangle 3">
            <a:extLst>
              <a:ext uri="{FF2B5EF4-FFF2-40B4-BE49-F238E27FC236}">
                <a16:creationId xmlns:a16="http://schemas.microsoft.com/office/drawing/2014/main" id="{74E1F362-4A81-8F4A-AF35-D6E579B557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3B9122C-4DAB-DB4A-93EF-6FF95684F0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3B273A40-B30E-B648-B143-7F13C3CC357C}" type="slidenum">
              <a:rPr lang="en-US" altLang="en-US">
                <a:latin typeface="Times New Roman" panose="02020603050405020304" pitchFamily="18" charset="0"/>
              </a:rPr>
              <a:pPr/>
              <a:t>51</a:t>
            </a:fld>
            <a:endParaRPr lang="en-US" altLang="en-US">
              <a:latin typeface="Times New Roman" panose="02020603050405020304" pitchFamily="18" charset="0"/>
            </a:endParaRPr>
          </a:p>
        </p:txBody>
      </p:sp>
      <p:sp>
        <p:nvSpPr>
          <p:cNvPr id="24579" name="Rectangle 2">
            <a:extLst>
              <a:ext uri="{FF2B5EF4-FFF2-40B4-BE49-F238E27FC236}">
                <a16:creationId xmlns:a16="http://schemas.microsoft.com/office/drawing/2014/main" id="{78DAAA63-CD7A-514F-A6B8-00CED5FFAE08}"/>
              </a:ext>
            </a:extLst>
          </p:cNvPr>
          <p:cNvSpPr>
            <a:spLocks noChangeArrowheads="1" noTextEdit="1"/>
          </p:cNvSpPr>
          <p:nvPr>
            <p:ph type="sldImg"/>
          </p:nvPr>
        </p:nvSpPr>
        <p:spPr>
          <a:ln/>
        </p:spPr>
      </p:sp>
      <p:sp>
        <p:nvSpPr>
          <p:cNvPr id="24580" name="Rectangle 3">
            <a:extLst>
              <a:ext uri="{FF2B5EF4-FFF2-40B4-BE49-F238E27FC236}">
                <a16:creationId xmlns:a16="http://schemas.microsoft.com/office/drawing/2014/main" id="{AACA4BB2-AC50-F046-A6BE-CF7F3117FC6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A4C36760-3555-014C-BD9B-153AB881AB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99134D79-0BE9-E646-8BF4-1CB6B0907FC5}" type="slidenum">
              <a:rPr lang="en-US" altLang="en-US">
                <a:latin typeface="Times New Roman" panose="02020603050405020304" pitchFamily="18" charset="0"/>
              </a:rPr>
              <a:pPr/>
              <a:t>52</a:t>
            </a:fld>
            <a:endParaRPr lang="en-US" altLang="en-US">
              <a:latin typeface="Times New Roman" panose="02020603050405020304" pitchFamily="18" charset="0"/>
            </a:endParaRPr>
          </a:p>
        </p:txBody>
      </p:sp>
      <p:sp>
        <p:nvSpPr>
          <p:cNvPr id="26627" name="Rectangle 2">
            <a:extLst>
              <a:ext uri="{FF2B5EF4-FFF2-40B4-BE49-F238E27FC236}">
                <a16:creationId xmlns:a16="http://schemas.microsoft.com/office/drawing/2014/main" id="{F781951E-B73F-C144-A742-9E59398943FC}"/>
              </a:ext>
            </a:extLst>
          </p:cNvPr>
          <p:cNvSpPr>
            <a:spLocks noChangeArrowheads="1" noTextEdit="1"/>
          </p:cNvSpPr>
          <p:nvPr>
            <p:ph type="sldImg"/>
          </p:nvPr>
        </p:nvSpPr>
        <p:spPr>
          <a:ln/>
        </p:spPr>
      </p:sp>
      <p:sp>
        <p:nvSpPr>
          <p:cNvPr id="26628" name="Rectangle 3">
            <a:extLst>
              <a:ext uri="{FF2B5EF4-FFF2-40B4-BE49-F238E27FC236}">
                <a16:creationId xmlns:a16="http://schemas.microsoft.com/office/drawing/2014/main" id="{9439C52A-9F36-514D-A392-CD5E801468D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465D626-FC98-7D42-97EC-CD051EEAA7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F50318B0-FC52-5B4E-912A-758B2D07D938}" type="slidenum">
              <a:rPr lang="en-US" altLang="en-US">
                <a:latin typeface="Times New Roman" panose="02020603050405020304" pitchFamily="18" charset="0"/>
              </a:rPr>
              <a:pPr/>
              <a:t>53</a:t>
            </a:fld>
            <a:endParaRPr lang="en-US" altLang="en-US">
              <a:latin typeface="Times New Roman" panose="02020603050405020304" pitchFamily="18" charset="0"/>
            </a:endParaRPr>
          </a:p>
        </p:txBody>
      </p:sp>
      <p:sp>
        <p:nvSpPr>
          <p:cNvPr id="34819" name="Rectangle 2">
            <a:extLst>
              <a:ext uri="{FF2B5EF4-FFF2-40B4-BE49-F238E27FC236}">
                <a16:creationId xmlns:a16="http://schemas.microsoft.com/office/drawing/2014/main" id="{A626B294-75A1-6C43-B0F8-1EB2A8F7D2CD}"/>
              </a:ext>
            </a:extLst>
          </p:cNvPr>
          <p:cNvSpPr>
            <a:spLocks noChangeArrowheads="1" noTextEdit="1"/>
          </p:cNvSpPr>
          <p:nvPr>
            <p:ph type="sldImg"/>
          </p:nvPr>
        </p:nvSpPr>
        <p:spPr>
          <a:ln/>
        </p:spPr>
      </p:sp>
      <p:sp>
        <p:nvSpPr>
          <p:cNvPr id="34820" name="Rectangle 3">
            <a:extLst>
              <a:ext uri="{FF2B5EF4-FFF2-40B4-BE49-F238E27FC236}">
                <a16:creationId xmlns:a16="http://schemas.microsoft.com/office/drawing/2014/main" id="{59C0CCFA-8ABC-9841-8E1C-77FF0B1F82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2937DF2D-27F3-894E-911A-9A5F5C3C51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BB0CDB69-2823-1B4F-827B-8F7F9E4EC132}" type="slidenum">
              <a:rPr lang="en-US" altLang="en-US">
                <a:latin typeface="Times New Roman" panose="02020603050405020304" pitchFamily="18" charset="0"/>
              </a:rPr>
              <a:pPr/>
              <a:t>54</a:t>
            </a:fld>
            <a:endParaRPr lang="en-US" altLang="en-US">
              <a:latin typeface="Times New Roman" panose="02020603050405020304" pitchFamily="18" charset="0"/>
            </a:endParaRPr>
          </a:p>
        </p:txBody>
      </p:sp>
      <p:sp>
        <p:nvSpPr>
          <p:cNvPr id="36867" name="Rectangle 2">
            <a:extLst>
              <a:ext uri="{FF2B5EF4-FFF2-40B4-BE49-F238E27FC236}">
                <a16:creationId xmlns:a16="http://schemas.microsoft.com/office/drawing/2014/main" id="{C771AE59-FCBC-A54E-A787-D553DF4ADFC0}"/>
              </a:ext>
            </a:extLst>
          </p:cNvPr>
          <p:cNvSpPr>
            <a:spLocks noChangeArrowheads="1" noTextEdit="1"/>
          </p:cNvSpPr>
          <p:nvPr>
            <p:ph type="sldImg"/>
          </p:nvPr>
        </p:nvSpPr>
        <p:spPr>
          <a:ln/>
        </p:spPr>
      </p:sp>
      <p:sp>
        <p:nvSpPr>
          <p:cNvPr id="36868" name="Rectangle 3">
            <a:extLst>
              <a:ext uri="{FF2B5EF4-FFF2-40B4-BE49-F238E27FC236}">
                <a16:creationId xmlns:a16="http://schemas.microsoft.com/office/drawing/2014/main" id="{8BEF84F8-AF5F-3141-8C03-1FFD97DF2C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9309A597-0545-C247-B033-3360F24F38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E033DB35-A6D7-F54C-9AF6-B8EBE47FABCB}" type="slidenum">
              <a:rPr lang="en-US" altLang="en-US">
                <a:latin typeface="Times New Roman" panose="02020603050405020304" pitchFamily="18" charset="0"/>
              </a:rPr>
              <a:pPr/>
              <a:t>55</a:t>
            </a:fld>
            <a:endParaRPr lang="en-US" altLang="en-US">
              <a:latin typeface="Times New Roman" panose="02020603050405020304" pitchFamily="18" charset="0"/>
            </a:endParaRPr>
          </a:p>
        </p:txBody>
      </p:sp>
      <p:sp>
        <p:nvSpPr>
          <p:cNvPr id="38915" name="Rectangle 2">
            <a:extLst>
              <a:ext uri="{FF2B5EF4-FFF2-40B4-BE49-F238E27FC236}">
                <a16:creationId xmlns:a16="http://schemas.microsoft.com/office/drawing/2014/main" id="{F7C0981D-51A5-EC4F-A8DA-D9071869E371}"/>
              </a:ext>
            </a:extLst>
          </p:cNvPr>
          <p:cNvSpPr>
            <a:spLocks noChangeArrowheads="1" noTextEdit="1"/>
          </p:cNvSpPr>
          <p:nvPr>
            <p:ph type="sldImg"/>
          </p:nvPr>
        </p:nvSpPr>
        <p:spPr>
          <a:ln/>
        </p:spPr>
      </p:sp>
      <p:sp>
        <p:nvSpPr>
          <p:cNvPr id="38916" name="Rectangle 3">
            <a:extLst>
              <a:ext uri="{FF2B5EF4-FFF2-40B4-BE49-F238E27FC236}">
                <a16:creationId xmlns:a16="http://schemas.microsoft.com/office/drawing/2014/main" id="{E5CF48FD-1627-6F47-B0E9-4CAFA866C8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9A6931AE-EBCE-094F-BFDB-2D0D99C6E7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Calibri" panose="020F0502020204030204" pitchFamily="34" charset="0"/>
              </a:defRPr>
            </a:lvl1pPr>
            <a:lvl2pPr marL="742950" indent="-285750" defTabSz="965200">
              <a:defRPr>
                <a:solidFill>
                  <a:schemeClr val="tx1"/>
                </a:solidFill>
                <a:latin typeface="Calibri" panose="020F0502020204030204" pitchFamily="34" charset="0"/>
              </a:defRPr>
            </a:lvl2pPr>
            <a:lvl3pPr marL="1143000" indent="-228600" defTabSz="965200">
              <a:defRPr>
                <a:solidFill>
                  <a:schemeClr val="tx1"/>
                </a:solidFill>
                <a:latin typeface="Calibri" panose="020F0502020204030204" pitchFamily="34" charset="0"/>
              </a:defRPr>
            </a:lvl3pPr>
            <a:lvl4pPr marL="1600200" indent="-228600" defTabSz="965200">
              <a:defRPr>
                <a:solidFill>
                  <a:schemeClr val="tx1"/>
                </a:solidFill>
                <a:latin typeface="Calibri" panose="020F0502020204030204" pitchFamily="34" charset="0"/>
              </a:defRPr>
            </a:lvl4pPr>
            <a:lvl5pPr marL="2057400" indent="-228600" defTabSz="965200">
              <a:defRPr>
                <a:solidFill>
                  <a:schemeClr val="tx1"/>
                </a:solidFill>
                <a:latin typeface="Calibri" panose="020F0502020204030204" pitchFamily="34" charset="0"/>
              </a:defRPr>
            </a:lvl5pPr>
            <a:lvl6pPr marL="2514600" indent="-228600" defTabSz="965200" eaLnBrk="0" fontAlgn="base" hangingPunct="0">
              <a:spcBef>
                <a:spcPct val="0"/>
              </a:spcBef>
              <a:spcAft>
                <a:spcPct val="0"/>
              </a:spcAft>
              <a:defRPr>
                <a:solidFill>
                  <a:schemeClr val="tx1"/>
                </a:solidFill>
                <a:latin typeface="Calibri" panose="020F0502020204030204" pitchFamily="34" charset="0"/>
              </a:defRPr>
            </a:lvl6pPr>
            <a:lvl7pPr marL="2971800" indent="-228600" defTabSz="965200" eaLnBrk="0" fontAlgn="base" hangingPunct="0">
              <a:spcBef>
                <a:spcPct val="0"/>
              </a:spcBef>
              <a:spcAft>
                <a:spcPct val="0"/>
              </a:spcAft>
              <a:defRPr>
                <a:solidFill>
                  <a:schemeClr val="tx1"/>
                </a:solidFill>
                <a:latin typeface="Calibri" panose="020F0502020204030204" pitchFamily="34" charset="0"/>
              </a:defRPr>
            </a:lvl7pPr>
            <a:lvl8pPr marL="3429000" indent="-228600" defTabSz="965200" eaLnBrk="0" fontAlgn="base" hangingPunct="0">
              <a:spcBef>
                <a:spcPct val="0"/>
              </a:spcBef>
              <a:spcAft>
                <a:spcPct val="0"/>
              </a:spcAft>
              <a:defRPr>
                <a:solidFill>
                  <a:schemeClr val="tx1"/>
                </a:solidFill>
                <a:latin typeface="Calibri" panose="020F0502020204030204" pitchFamily="34" charset="0"/>
              </a:defRPr>
            </a:lvl8pPr>
            <a:lvl9pPr marL="3886200" indent="-228600" defTabSz="965200" eaLnBrk="0" fontAlgn="base" hangingPunct="0">
              <a:spcBef>
                <a:spcPct val="0"/>
              </a:spcBef>
              <a:spcAft>
                <a:spcPct val="0"/>
              </a:spcAft>
              <a:defRPr>
                <a:solidFill>
                  <a:schemeClr val="tx1"/>
                </a:solidFill>
                <a:latin typeface="Calibri" panose="020F0502020204030204" pitchFamily="34" charset="0"/>
              </a:defRPr>
            </a:lvl9pPr>
          </a:lstStyle>
          <a:p>
            <a:fld id="{CD4135C3-05EC-1A48-94B8-B8C3D37081DB}" type="slidenum">
              <a:rPr lang="en-US" altLang="en-US">
                <a:latin typeface="Times New Roman" panose="02020603050405020304" pitchFamily="18" charset="0"/>
              </a:rPr>
              <a:pPr/>
              <a:t>56</a:t>
            </a:fld>
            <a:endParaRPr lang="en-US" altLang="en-US">
              <a:latin typeface="Times New Roman" panose="02020603050405020304" pitchFamily="18" charset="0"/>
            </a:endParaRPr>
          </a:p>
        </p:txBody>
      </p:sp>
      <p:sp>
        <p:nvSpPr>
          <p:cNvPr id="40963" name="Rectangle 2">
            <a:extLst>
              <a:ext uri="{FF2B5EF4-FFF2-40B4-BE49-F238E27FC236}">
                <a16:creationId xmlns:a16="http://schemas.microsoft.com/office/drawing/2014/main" id="{C838232E-F2F2-1F48-B3D1-3967358D6C05}"/>
              </a:ext>
            </a:extLst>
          </p:cNvPr>
          <p:cNvSpPr>
            <a:spLocks noChangeArrowheads="1" noTextEdit="1"/>
          </p:cNvSpPr>
          <p:nvPr>
            <p:ph type="sldImg"/>
          </p:nvPr>
        </p:nvSpPr>
        <p:spPr>
          <a:ln/>
        </p:spPr>
      </p:sp>
      <p:sp>
        <p:nvSpPr>
          <p:cNvPr id="40964" name="Rectangle 3">
            <a:extLst>
              <a:ext uri="{FF2B5EF4-FFF2-40B4-BE49-F238E27FC236}">
                <a16:creationId xmlns:a16="http://schemas.microsoft.com/office/drawing/2014/main" id="{65EA467A-F7E3-A144-BC9C-7E2C71F5C5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AB262-2520-7447-97C8-1ED53331EF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6523998-602B-5E44-9C34-29B540E3A8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8E580D8-6817-BE44-A388-F3645B449C91}"/>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E948FBC4-49C2-9E40-8067-BF0FC0DE1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7D8FAC-4824-DE48-B2BC-A4FCB5ED6C85}"/>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53938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C3F3-91B5-0B46-86E2-25A1BD0E8E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08A98FD-3837-D24F-B0F3-D439F5442B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7F9F95-655F-F643-8E7D-504A862E55AB}"/>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0EE30FCA-39E6-EF46-9859-AB2BE67FBF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D47D5B-BF83-0044-95C8-157C3FAFFD43}"/>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4005011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6CB5-2CB1-5046-9877-BCC939C589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18F2BF-07D2-3A49-ABF9-A5DF3ED545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B4A3BC-405E-1C4C-B589-69ABEA2407A4}"/>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C327FFB2-2B38-144A-9217-53A53CC7A7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29E9E-5BE9-7540-B91F-9922BBC77C62}"/>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306125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5197-FCDB-3348-AA38-E65A2C0A1C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10E9EAD-E75F-9C49-A0ED-F580BA82D9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B760EF3-B17E-6547-AF25-C1AE1084B6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795396C-9272-5449-AE89-BA0CBF1F4E8F}"/>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6" name="Footer Placeholder 5">
            <a:extLst>
              <a:ext uri="{FF2B5EF4-FFF2-40B4-BE49-F238E27FC236}">
                <a16:creationId xmlns:a16="http://schemas.microsoft.com/office/drawing/2014/main" id="{A89B26D9-85A7-9D43-9104-E2164BCC8A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5D074B-0FE2-304A-B9FA-D5AFD07C458C}"/>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2966676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4C18-242D-0F46-AF22-D3792A877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66CCFF-70C9-9642-8C9A-7FC77432E6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3B6CF8-B693-C14E-8D37-2796BECD82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87BAE33-0079-CD48-ABA2-511FA5A574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B47353-C567-1F4C-9AC5-87F710D8BE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1C316B1-BE07-1640-B8CA-2B4D107A87E1}"/>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8" name="Footer Placeholder 7">
            <a:extLst>
              <a:ext uri="{FF2B5EF4-FFF2-40B4-BE49-F238E27FC236}">
                <a16:creationId xmlns:a16="http://schemas.microsoft.com/office/drawing/2014/main" id="{7D231E86-3CB7-BE4E-AA37-9CD11129D8C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EB69EB-6481-0644-9CA8-66D5E1EF798E}"/>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2814010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CE8C-D87A-B346-BB55-B25BF1276C1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3AD5EE6-59EA-D847-83C6-463AF6BE1A27}"/>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4" name="Footer Placeholder 3">
            <a:extLst>
              <a:ext uri="{FF2B5EF4-FFF2-40B4-BE49-F238E27FC236}">
                <a16:creationId xmlns:a16="http://schemas.microsoft.com/office/drawing/2014/main" id="{E91075D1-CF2A-E340-A086-90684822F79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05A37E-3E92-464A-9E67-4A7A67DAD01B}"/>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4273775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E65E03-3ACD-2C49-8F48-CAE0ED3BA888}"/>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3" name="Footer Placeholder 2">
            <a:extLst>
              <a:ext uri="{FF2B5EF4-FFF2-40B4-BE49-F238E27FC236}">
                <a16:creationId xmlns:a16="http://schemas.microsoft.com/office/drawing/2014/main" id="{902D0DC5-03C2-DA42-AFDD-3E17A86BF2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AE7D78-3A36-1546-8732-5DE463E24E22}"/>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2268458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F7D2E-AB8D-3940-81F0-5D9938564E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60FB482-54B1-D845-BF64-2EAA08FCE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A9E69D-302B-6449-8A63-9D6F909104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3261FB-6C5C-3F44-8624-6C0C1A0E9E27}"/>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6" name="Footer Placeholder 5">
            <a:extLst>
              <a:ext uri="{FF2B5EF4-FFF2-40B4-BE49-F238E27FC236}">
                <a16:creationId xmlns:a16="http://schemas.microsoft.com/office/drawing/2014/main" id="{77EFC639-845D-144D-9707-9E4FFFB110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0C583B-D000-4A4A-BBC8-BEEE873AC8A2}"/>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162772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A55F4-233B-884E-9819-C607F78F49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5C3B07-E265-3B43-9F5E-347D7F8D3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D41D5F-5C7C-364F-8576-A7CA9C0C6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75F727-6828-EA47-A21E-7A19501EE5E9}"/>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6" name="Footer Placeholder 5">
            <a:extLst>
              <a:ext uri="{FF2B5EF4-FFF2-40B4-BE49-F238E27FC236}">
                <a16:creationId xmlns:a16="http://schemas.microsoft.com/office/drawing/2014/main" id="{11CED834-B50E-8045-943D-7A6C31D885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5A4CCC-A662-9044-A855-C584BEE8ACD0}"/>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3352152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38831-A48F-E54B-8AC5-1507B3C7864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93CAF0-973A-D144-A77D-26087D8B3F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86630D-1782-BA4F-BDBE-3D15279D376D}"/>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EDCE7F16-B1B8-C044-85CF-5E57AD7B1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9BAF3C-1920-5A46-9919-E600636B0B74}"/>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1053613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EC58E8-0F57-824D-983B-D995FF07ABE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30345E-B88C-164D-9BCE-15EFBD387C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275C6C-0232-5144-84DA-F6141C2E450F}"/>
              </a:ext>
            </a:extLst>
          </p:cNvPr>
          <p:cNvSpPr>
            <a:spLocks noGrp="1"/>
          </p:cNvSpPr>
          <p:nvPr>
            <p:ph type="dt" sz="half" idx="10"/>
          </p:nvPr>
        </p:nvSpPr>
        <p:spPr/>
        <p:txBody>
          <a:body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8D3C5741-70EB-A442-8EDC-EB0878647D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724302-E578-AD45-9F1A-F266C88DEB31}"/>
              </a:ext>
            </a:extLst>
          </p:cNvPr>
          <p:cNvSpPr>
            <a:spLocks noGrp="1"/>
          </p:cNvSpPr>
          <p:nvPr>
            <p:ph type="sldNum" sz="quarter" idx="12"/>
          </p:nvPr>
        </p:nvSpPr>
        <p:spPr/>
        <p:txBody>
          <a:bodyPr/>
          <a:lstStyle/>
          <a:p>
            <a:fld id="{4279C67F-F097-A443-9523-3CDE4D224978}" type="slidenum">
              <a:rPr lang="en-US" smtClean="0"/>
              <a:t>‹#›</a:t>
            </a:fld>
            <a:endParaRPr lang="en-US"/>
          </a:p>
        </p:txBody>
      </p:sp>
    </p:spTree>
    <p:extLst>
      <p:ext uri="{BB962C8B-B14F-4D97-AF65-F5344CB8AC3E}">
        <p14:creationId xmlns:p14="http://schemas.microsoft.com/office/powerpoint/2010/main" val="1140787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6C6735-3910-B543-ADD4-3347A29427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CCC682-69F6-8045-9331-030039618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7227C7-617C-7148-B7E6-A76356C1BC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9B13C7-C4D5-3D4D-ADE0-C948B8FC3E95}" type="datetimeFigureOut">
              <a:rPr lang="en-US" smtClean="0"/>
              <a:t>3/28/22</a:t>
            </a:fld>
            <a:endParaRPr lang="en-US"/>
          </a:p>
        </p:txBody>
      </p:sp>
      <p:sp>
        <p:nvSpPr>
          <p:cNvPr id="5" name="Footer Placeholder 4">
            <a:extLst>
              <a:ext uri="{FF2B5EF4-FFF2-40B4-BE49-F238E27FC236}">
                <a16:creationId xmlns:a16="http://schemas.microsoft.com/office/drawing/2014/main" id="{D04D9F84-6027-4D4B-B6DD-1092D34C24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61D1CE-331B-7946-9F8F-EDD0E4E953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9C67F-F097-A443-9523-3CDE4D224978}" type="slidenum">
              <a:rPr lang="en-US" smtClean="0"/>
              <a:t>‹#›</a:t>
            </a:fld>
            <a:endParaRPr lang="en-US"/>
          </a:p>
        </p:txBody>
      </p:sp>
    </p:spTree>
    <p:extLst>
      <p:ext uri="{BB962C8B-B14F-4D97-AF65-F5344CB8AC3E}">
        <p14:creationId xmlns:p14="http://schemas.microsoft.com/office/powerpoint/2010/main" val="239263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7.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BC1E8A74-E966-3312-8E2A-05709ABAC7C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7FAED-97F2-BB42-A93D-21B81D3642D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Networks</a:t>
            </a:r>
          </a:p>
        </p:txBody>
      </p:sp>
      <p:sp>
        <p:nvSpPr>
          <p:cNvPr id="3" name="Subtitle 2">
            <a:extLst>
              <a:ext uri="{FF2B5EF4-FFF2-40B4-BE49-F238E27FC236}">
                <a16:creationId xmlns:a16="http://schemas.microsoft.com/office/drawing/2014/main" id="{F3ADC509-4E10-4648-99E7-C882763CBECD}"/>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An Introduction</a:t>
            </a:r>
          </a:p>
        </p:txBody>
      </p:sp>
    </p:spTree>
    <p:extLst>
      <p:ext uri="{BB962C8B-B14F-4D97-AF65-F5344CB8AC3E}">
        <p14:creationId xmlns:p14="http://schemas.microsoft.com/office/powerpoint/2010/main" val="272018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C2E08-5309-7A41-A86C-D8DA4F86863C}"/>
              </a:ext>
            </a:extLst>
          </p:cNvPr>
          <p:cNvSpPr>
            <a:spLocks noGrp="1"/>
          </p:cNvSpPr>
          <p:nvPr>
            <p:ph type="title"/>
          </p:nvPr>
        </p:nvSpPr>
        <p:spPr>
          <a:xfrm>
            <a:off x="838200" y="365125"/>
            <a:ext cx="10515600" cy="1325563"/>
          </a:xfrm>
        </p:spPr>
        <p:txBody>
          <a:bodyPr>
            <a:normAutofit/>
          </a:bodyPr>
          <a:lstStyle/>
          <a:p>
            <a:r>
              <a:rPr lang="en-US" sz="5400"/>
              <a:t>Itinerary</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42BDDD-E816-1FC8-EB74-AA7C66AD23C5}"/>
              </a:ext>
            </a:extLst>
          </p:cNvPr>
          <p:cNvGraphicFramePr>
            <a:graphicFrameLocks noGrp="1"/>
          </p:cNvGraphicFramePr>
          <p:nvPr>
            <p:ph idx="1"/>
            <p:extLst>
              <p:ext uri="{D42A27DB-BD31-4B8C-83A1-F6EECF244321}">
                <p14:modId xmlns:p14="http://schemas.microsoft.com/office/powerpoint/2010/main" val="262544646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518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le of newspapers">
            <a:extLst>
              <a:ext uri="{FF2B5EF4-FFF2-40B4-BE49-F238E27FC236}">
                <a16:creationId xmlns:a16="http://schemas.microsoft.com/office/drawing/2014/main" id="{A284FF4A-7945-69FD-D3C1-91E4A4780F5E}"/>
              </a:ext>
            </a:extLst>
          </p:cNvPr>
          <p:cNvPicPr>
            <a:picLocks noChangeAspect="1"/>
          </p:cNvPicPr>
          <p:nvPr/>
        </p:nvPicPr>
        <p:blipFill rotWithShape="1">
          <a:blip r:embed="rId2"/>
          <a:srcRect t="9564" b="20991"/>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F40309FF-F9B0-904D-B3B1-40ECF941013B}"/>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History &amp; Context</a:t>
            </a:r>
          </a:p>
        </p:txBody>
      </p:sp>
      <p:sp>
        <p:nvSpPr>
          <p:cNvPr id="5" name="Text Placeholder 4">
            <a:extLst>
              <a:ext uri="{FF2B5EF4-FFF2-40B4-BE49-F238E27FC236}">
                <a16:creationId xmlns:a16="http://schemas.microsoft.com/office/drawing/2014/main" id="{C884D418-293E-9C46-AF3F-23C5E50B24B6}"/>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778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54FB94-353D-4743-AF66-B1CB5ECB001F}"/>
              </a:ext>
            </a:extLst>
          </p:cNvPr>
          <p:cNvSpPr>
            <a:spLocks noGrp="1"/>
          </p:cNvSpPr>
          <p:nvPr>
            <p:ph type="title"/>
          </p:nvPr>
        </p:nvSpPr>
        <p:spPr>
          <a:xfrm>
            <a:off x="481013" y="3752849"/>
            <a:ext cx="3290887" cy="2452687"/>
          </a:xfrm>
        </p:spPr>
        <p:txBody>
          <a:bodyPr anchor="ctr">
            <a:normAutofit/>
          </a:bodyPr>
          <a:lstStyle/>
          <a:p>
            <a:r>
              <a:rPr lang="en-US" sz="3600"/>
              <a:t>I wonder what happens if…….</a:t>
            </a:r>
          </a:p>
        </p:txBody>
      </p:sp>
      <p:pic>
        <p:nvPicPr>
          <p:cNvPr id="1026" name="Picture 2" descr="ARPANET, forerunner to the internet, was first... - Maps on the Web">
            <a:extLst>
              <a:ext uri="{FF2B5EF4-FFF2-40B4-BE49-F238E27FC236}">
                <a16:creationId xmlns:a16="http://schemas.microsoft.com/office/drawing/2014/main" id="{CC01B984-85C5-B34D-A80E-BAD1011F98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37" b="19786"/>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067C1A53-DACE-ED44-8EDD-40E28EE77CC3}"/>
              </a:ext>
            </a:extLst>
          </p:cNvPr>
          <p:cNvSpPr>
            <a:spLocks noGrp="1"/>
          </p:cNvSpPr>
          <p:nvPr>
            <p:ph idx="1"/>
          </p:nvPr>
        </p:nvSpPr>
        <p:spPr>
          <a:xfrm>
            <a:off x="4223982" y="3752850"/>
            <a:ext cx="7485413" cy="2452687"/>
          </a:xfrm>
        </p:spPr>
        <p:txBody>
          <a:bodyPr anchor="ctr">
            <a:normAutofit/>
          </a:bodyPr>
          <a:lstStyle/>
          <a:p>
            <a:r>
              <a:rPr lang="en-US" sz="1700"/>
              <a:t>ARPANET: Advanced Research Projects Agency Network</a:t>
            </a:r>
          </a:p>
          <a:p>
            <a:pPr lvl="1"/>
            <a:r>
              <a:rPr lang="en-US" sz="1700"/>
              <a:t>Cold War – military or intelligence advantage</a:t>
            </a:r>
          </a:p>
          <a:p>
            <a:pPr lvl="1"/>
            <a:endParaRPr lang="en-US" sz="1700"/>
          </a:p>
          <a:p>
            <a:pPr lvl="1"/>
            <a:r>
              <a:rPr lang="en-US" sz="1700"/>
              <a:t>ARPA requested proposals for communication technology</a:t>
            </a:r>
          </a:p>
          <a:p>
            <a:pPr lvl="1"/>
            <a:endParaRPr lang="en-US" sz="1700"/>
          </a:p>
          <a:p>
            <a:pPr lvl="1"/>
            <a:r>
              <a:rPr lang="en-US" sz="1700"/>
              <a:t>Bolt, Beranek, and Newman (BBN) completed project in 1 year</a:t>
            </a:r>
          </a:p>
          <a:p>
            <a:pPr lvl="1"/>
            <a:endParaRPr lang="en-US" sz="1700"/>
          </a:p>
          <a:p>
            <a:pPr lvl="1"/>
            <a:r>
              <a:rPr lang="en-US" sz="1700"/>
              <a:t>Four nodes: UCLA, Stanford, MIT, &amp; University of Utah</a:t>
            </a:r>
          </a:p>
          <a:p>
            <a:endParaRPr lang="en-US" sz="1700"/>
          </a:p>
        </p:txBody>
      </p:sp>
    </p:spTree>
    <p:extLst>
      <p:ext uri="{BB962C8B-B14F-4D97-AF65-F5344CB8AC3E}">
        <p14:creationId xmlns:p14="http://schemas.microsoft.com/office/powerpoint/2010/main" val="202886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324DB-9B4A-8E4F-83CA-EB8A168FF3EA}"/>
              </a:ext>
            </a:extLst>
          </p:cNvPr>
          <p:cNvSpPr>
            <a:spLocks noGrp="1"/>
          </p:cNvSpPr>
          <p:nvPr>
            <p:ph type="title"/>
          </p:nvPr>
        </p:nvSpPr>
        <p:spPr>
          <a:xfrm>
            <a:off x="481013" y="3752849"/>
            <a:ext cx="3290887" cy="2452687"/>
          </a:xfrm>
        </p:spPr>
        <p:txBody>
          <a:bodyPr anchor="ctr">
            <a:normAutofit/>
          </a:bodyPr>
          <a:lstStyle/>
          <a:p>
            <a:r>
              <a:rPr lang="en-US" sz="3600" dirty="0"/>
              <a:t>The Internet</a:t>
            </a:r>
          </a:p>
        </p:txBody>
      </p:sp>
      <p:pic>
        <p:nvPicPr>
          <p:cNvPr id="5" name="Picture 4" descr="A digital map">
            <a:extLst>
              <a:ext uri="{FF2B5EF4-FFF2-40B4-BE49-F238E27FC236}">
                <a16:creationId xmlns:a16="http://schemas.microsoft.com/office/drawing/2014/main" id="{D8E5DCDD-1A42-DA90-D331-3D05A49A5755}"/>
              </a:ext>
            </a:extLst>
          </p:cNvPr>
          <p:cNvPicPr>
            <a:picLocks noChangeAspect="1"/>
          </p:cNvPicPr>
          <p:nvPr/>
        </p:nvPicPr>
        <p:blipFill rotWithShape="1">
          <a:blip r:embed="rId2"/>
          <a:srcRect t="17298" b="3710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500C715-FD98-C042-8C19-1C9D84F511DD}"/>
              </a:ext>
            </a:extLst>
          </p:cNvPr>
          <p:cNvSpPr>
            <a:spLocks noGrp="1"/>
          </p:cNvSpPr>
          <p:nvPr>
            <p:ph idx="1"/>
          </p:nvPr>
        </p:nvSpPr>
        <p:spPr>
          <a:xfrm>
            <a:off x="4223982" y="3752850"/>
            <a:ext cx="7485413" cy="2452687"/>
          </a:xfrm>
        </p:spPr>
        <p:txBody>
          <a:bodyPr anchor="ctr">
            <a:normAutofit/>
          </a:bodyPr>
          <a:lstStyle/>
          <a:p>
            <a:r>
              <a:rPr lang="en-US" sz="1800" dirty="0"/>
              <a:t>Introduction of the Internet – This may not be necessary ?</a:t>
            </a:r>
          </a:p>
          <a:p>
            <a:endParaRPr lang="en-US" sz="1800" dirty="0"/>
          </a:p>
          <a:p>
            <a:pPr lvl="1"/>
            <a:r>
              <a:rPr lang="en-US" sz="1800" dirty="0"/>
              <a:t>New networks but different languages (protocol)</a:t>
            </a:r>
          </a:p>
          <a:p>
            <a:pPr lvl="1"/>
            <a:endParaRPr lang="en-US" sz="1800" dirty="0"/>
          </a:p>
          <a:p>
            <a:pPr lvl="1"/>
            <a:r>
              <a:rPr lang="en-US" sz="1800" dirty="0"/>
              <a:t>Solution: transmission control protocol/Internet protocol (TCP/IP)</a:t>
            </a:r>
          </a:p>
          <a:p>
            <a:pPr lvl="1"/>
            <a:endParaRPr lang="en-US" sz="1800" dirty="0"/>
          </a:p>
          <a:p>
            <a:pPr lvl="1"/>
            <a:r>
              <a:rPr lang="en-US" sz="1800" dirty="0"/>
              <a:t>Internet: an interconnected network of networks</a:t>
            </a:r>
          </a:p>
          <a:p>
            <a:pPr marL="457200" lvl="1" indent="0">
              <a:buNone/>
            </a:pPr>
            <a:endParaRPr lang="en-US" sz="1800" dirty="0"/>
          </a:p>
          <a:p>
            <a:endParaRPr lang="en-US" sz="1800" dirty="0"/>
          </a:p>
        </p:txBody>
      </p:sp>
    </p:spTree>
    <p:extLst>
      <p:ext uri="{BB962C8B-B14F-4D97-AF65-F5344CB8AC3E}">
        <p14:creationId xmlns:p14="http://schemas.microsoft.com/office/powerpoint/2010/main" val="2768565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2CF6-8DBA-9345-9E79-1DBD7BE872F5}"/>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Some words for uh… just words</a:t>
            </a:r>
          </a:p>
        </p:txBody>
      </p:sp>
      <p:graphicFrame>
        <p:nvGraphicFramePr>
          <p:cNvPr id="5" name="Content Placeholder 2">
            <a:extLst>
              <a:ext uri="{FF2B5EF4-FFF2-40B4-BE49-F238E27FC236}">
                <a16:creationId xmlns:a16="http://schemas.microsoft.com/office/drawing/2014/main" id="{71B10EF4-BDF8-9BA1-FB93-252A8AD6B5E3}"/>
              </a:ext>
            </a:extLst>
          </p:cNvPr>
          <p:cNvGraphicFramePr>
            <a:graphicFrameLocks noGrp="1"/>
          </p:cNvGraphicFramePr>
          <p:nvPr>
            <p:ph idx="1"/>
            <p:extLst>
              <p:ext uri="{D42A27DB-BD31-4B8C-83A1-F6EECF244321}">
                <p14:modId xmlns:p14="http://schemas.microsoft.com/office/powerpoint/2010/main" val="320319610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3802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478B-C283-054A-A0D3-4C80AFDFA2CD}"/>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More terminology</a:t>
            </a:r>
          </a:p>
        </p:txBody>
      </p:sp>
      <p:graphicFrame>
        <p:nvGraphicFramePr>
          <p:cNvPr id="5" name="Content Placeholder 2">
            <a:extLst>
              <a:ext uri="{FF2B5EF4-FFF2-40B4-BE49-F238E27FC236}">
                <a16:creationId xmlns:a16="http://schemas.microsoft.com/office/drawing/2014/main" id="{AAC78302-F736-A55C-D5CC-41BDDB81B43C}"/>
              </a:ext>
            </a:extLst>
          </p:cNvPr>
          <p:cNvGraphicFramePr>
            <a:graphicFrameLocks noGrp="1"/>
          </p:cNvGraphicFramePr>
          <p:nvPr>
            <p:ph idx="1"/>
            <p:extLst>
              <p:ext uri="{D42A27DB-BD31-4B8C-83A1-F6EECF244321}">
                <p14:modId xmlns:p14="http://schemas.microsoft.com/office/powerpoint/2010/main" val="333853168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539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etal nuts and bolts">
            <a:extLst>
              <a:ext uri="{FF2B5EF4-FFF2-40B4-BE49-F238E27FC236}">
                <a16:creationId xmlns:a16="http://schemas.microsoft.com/office/drawing/2014/main" id="{D2B78BDC-A5CD-0E73-4FF3-B00FE6062C38}"/>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061D10F3-379B-114D-8F5F-C5B886CFA814}"/>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Hardware</a:t>
            </a:r>
          </a:p>
        </p:txBody>
      </p:sp>
      <p:sp>
        <p:nvSpPr>
          <p:cNvPr id="5" name="Text Placeholder 4">
            <a:extLst>
              <a:ext uri="{FF2B5EF4-FFF2-40B4-BE49-F238E27FC236}">
                <a16:creationId xmlns:a16="http://schemas.microsoft.com/office/drawing/2014/main" id="{6B84E16A-7BAA-3349-9A4E-0972A66A4A18}"/>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r>
              <a:rPr lang="en-US" sz="2000" dirty="0">
                <a:solidFill>
                  <a:schemeClr val="tx1"/>
                </a:solidFill>
              </a:rPr>
              <a:t>That’s not the right type of hardware !</a:t>
            </a: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0658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374C391-2186-48A3-3963-20DC2693B9FB}"/>
              </a:ext>
            </a:extLst>
          </p:cNvPr>
          <p:cNvPicPr>
            <a:picLocks noChangeAspect="1"/>
          </p:cNvPicPr>
          <p:nvPr/>
        </p:nvPicPr>
        <p:blipFill rotWithShape="1">
          <a:blip r:embed="rId2"/>
          <a:srcRect l="7126" r="13563"/>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A9F49B2-F062-8841-9CA1-701291A6A4FF}"/>
              </a:ext>
            </a:extLst>
          </p:cNvPr>
          <p:cNvSpPr>
            <a:spLocks noGrp="1"/>
          </p:cNvSpPr>
          <p:nvPr>
            <p:ph type="title"/>
          </p:nvPr>
        </p:nvSpPr>
        <p:spPr>
          <a:xfrm>
            <a:off x="7531610" y="365125"/>
            <a:ext cx="3822189" cy="1899912"/>
          </a:xfrm>
        </p:spPr>
        <p:txBody>
          <a:bodyPr>
            <a:normAutofit/>
          </a:bodyPr>
          <a:lstStyle/>
          <a:p>
            <a:r>
              <a:rPr lang="en-US" sz="4000"/>
              <a:t>Creating Networks</a:t>
            </a:r>
          </a:p>
        </p:txBody>
      </p:sp>
      <p:sp>
        <p:nvSpPr>
          <p:cNvPr id="5" name="Content Placeholder 4">
            <a:extLst>
              <a:ext uri="{FF2B5EF4-FFF2-40B4-BE49-F238E27FC236}">
                <a16:creationId xmlns:a16="http://schemas.microsoft.com/office/drawing/2014/main" id="{468B2859-1F64-3A4D-BCA0-3D58D5A96DF1}"/>
              </a:ext>
            </a:extLst>
          </p:cNvPr>
          <p:cNvSpPr>
            <a:spLocks noGrp="1"/>
          </p:cNvSpPr>
          <p:nvPr>
            <p:ph idx="1"/>
          </p:nvPr>
        </p:nvSpPr>
        <p:spPr>
          <a:xfrm>
            <a:off x="7531610" y="2434201"/>
            <a:ext cx="3822189" cy="3742762"/>
          </a:xfrm>
        </p:spPr>
        <p:txBody>
          <a:bodyPr>
            <a:normAutofit/>
          </a:bodyPr>
          <a:lstStyle/>
          <a:p>
            <a:r>
              <a:rPr lang="en-US" sz="2000"/>
              <a:t>To set up a network, there is a plethora of different hardware that is required:</a:t>
            </a:r>
          </a:p>
          <a:p>
            <a:endParaRPr lang="en-US" sz="2000"/>
          </a:p>
          <a:p>
            <a:pPr lvl="1"/>
            <a:r>
              <a:rPr lang="en-US" sz="2000"/>
              <a:t>Router</a:t>
            </a:r>
          </a:p>
          <a:p>
            <a:pPr lvl="1"/>
            <a:r>
              <a:rPr lang="en-US" sz="2000"/>
              <a:t>Switch</a:t>
            </a:r>
          </a:p>
          <a:p>
            <a:pPr lvl="1"/>
            <a:r>
              <a:rPr lang="en-US" sz="2000"/>
              <a:t>Hub</a:t>
            </a:r>
          </a:p>
          <a:p>
            <a:pPr lvl="1"/>
            <a:r>
              <a:rPr lang="en-US" sz="2000"/>
              <a:t>Host</a:t>
            </a:r>
          </a:p>
          <a:p>
            <a:pPr lvl="1"/>
            <a:r>
              <a:rPr lang="en-US" sz="2000"/>
              <a:t>Server</a:t>
            </a:r>
          </a:p>
          <a:p>
            <a:pPr lvl="1"/>
            <a:r>
              <a:rPr lang="en-US" sz="2000"/>
              <a:t>Access Point</a:t>
            </a:r>
          </a:p>
        </p:txBody>
      </p:sp>
    </p:spTree>
    <p:extLst>
      <p:ext uri="{BB962C8B-B14F-4D97-AF65-F5344CB8AC3E}">
        <p14:creationId xmlns:p14="http://schemas.microsoft.com/office/powerpoint/2010/main" val="3898256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AF5A-2C89-7345-8FD2-435B3EF3E251}"/>
              </a:ext>
            </a:extLst>
          </p:cNvPr>
          <p:cNvSpPr>
            <a:spLocks noGrp="1"/>
          </p:cNvSpPr>
          <p:nvPr>
            <p:ph type="title"/>
          </p:nvPr>
        </p:nvSpPr>
        <p:spPr>
          <a:xfrm>
            <a:off x="648929" y="629266"/>
            <a:ext cx="3505495" cy="1622321"/>
          </a:xfrm>
        </p:spPr>
        <p:txBody>
          <a:bodyPr>
            <a:normAutofit/>
          </a:bodyPr>
          <a:lstStyle/>
          <a:p>
            <a:r>
              <a:rPr lang="en-US"/>
              <a:t>Router</a:t>
            </a:r>
            <a:endParaRPr lang="en-US" dirty="0"/>
          </a:p>
        </p:txBody>
      </p:sp>
      <p:sp>
        <p:nvSpPr>
          <p:cNvPr id="3" name="Content Placeholder 2">
            <a:extLst>
              <a:ext uri="{FF2B5EF4-FFF2-40B4-BE49-F238E27FC236}">
                <a16:creationId xmlns:a16="http://schemas.microsoft.com/office/drawing/2014/main" id="{7A60D7D0-C98F-C848-AAFF-52E25CFC8A4E}"/>
              </a:ext>
            </a:extLst>
          </p:cNvPr>
          <p:cNvSpPr>
            <a:spLocks noGrp="1"/>
          </p:cNvSpPr>
          <p:nvPr>
            <p:ph idx="1"/>
          </p:nvPr>
        </p:nvSpPr>
        <p:spPr>
          <a:xfrm>
            <a:off x="648931" y="2438400"/>
            <a:ext cx="3505494" cy="3785419"/>
          </a:xfrm>
        </p:spPr>
        <p:txBody>
          <a:bodyPr>
            <a:normAutofit/>
          </a:bodyPr>
          <a:lstStyle/>
          <a:p>
            <a:r>
              <a:rPr lang="en-GB" sz="1700" dirty="0"/>
              <a:t>A router is a device that connects two or more </a:t>
            </a:r>
            <a:r>
              <a:rPr lang="en-GB" sz="1700" b="1" dirty="0"/>
              <a:t>packet-switched networks </a:t>
            </a:r>
            <a:r>
              <a:rPr lang="en-GB" sz="1700" dirty="0"/>
              <a:t>or subnetworks</a:t>
            </a:r>
          </a:p>
          <a:p>
            <a:endParaRPr lang="en-GB" sz="1700" dirty="0"/>
          </a:p>
          <a:p>
            <a:r>
              <a:rPr lang="en-GB" sz="1700" dirty="0"/>
              <a:t>Manages Traffic</a:t>
            </a:r>
          </a:p>
          <a:p>
            <a:endParaRPr lang="en-GB" sz="1700" dirty="0"/>
          </a:p>
          <a:p>
            <a:r>
              <a:rPr lang="en-GB" sz="1700" dirty="0"/>
              <a:t>Allows multiple devices to use the same internet connection</a:t>
            </a:r>
          </a:p>
          <a:p>
            <a:endParaRPr lang="en-GB" sz="1700" dirty="0"/>
          </a:p>
          <a:p>
            <a:r>
              <a:rPr lang="en-GB" sz="1700" dirty="0"/>
              <a:t>a router uses an internal routing table — a list of paths to various network destinations.</a:t>
            </a:r>
            <a:endParaRPr lang="en-US" sz="1700" dirty="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isco Small Business RV Series Routers - Cisco">
            <a:extLst>
              <a:ext uri="{FF2B5EF4-FFF2-40B4-BE49-F238E27FC236}">
                <a16:creationId xmlns:a16="http://schemas.microsoft.com/office/drawing/2014/main" id="{C34336FE-264F-8F42-9EE1-BC8B278702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24581"/>
            <a:ext cx="6019331" cy="400559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96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FE528A-2752-4D4D-AED6-683E4C9AF802}"/>
              </a:ext>
            </a:extLst>
          </p:cNvPr>
          <p:cNvSpPr>
            <a:spLocks noGrp="1"/>
          </p:cNvSpPr>
          <p:nvPr>
            <p:ph type="title"/>
          </p:nvPr>
        </p:nvSpPr>
        <p:spPr>
          <a:xfrm>
            <a:off x="524256" y="491260"/>
            <a:ext cx="6594189" cy="1625210"/>
          </a:xfrm>
        </p:spPr>
        <p:txBody>
          <a:bodyPr>
            <a:normAutofit/>
          </a:bodyPr>
          <a:lstStyle/>
          <a:p>
            <a:r>
              <a:rPr lang="en-US">
                <a:solidFill>
                  <a:srgbClr val="FFFFFF"/>
                </a:solidFill>
              </a:rPr>
              <a:t>Switch</a:t>
            </a:r>
          </a:p>
        </p:txBody>
      </p:sp>
      <p:pic>
        <p:nvPicPr>
          <p:cNvPr id="5122" name="Picture 2" descr="Cisco - SG250-50-K9-EU - Cisco 250 Series SG250-50 - Switch - L3 - Smart  new and refurbished buy online low prices">
            <a:extLst>
              <a:ext uri="{FF2B5EF4-FFF2-40B4-BE49-F238E27FC236}">
                <a16:creationId xmlns:a16="http://schemas.microsoft.com/office/drawing/2014/main" id="{A345EB01-ECBF-E945-988D-AC0BF9B9B6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920"/>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DCD4EED-8770-B644-8F3C-2E2D46EF28D7}"/>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Connect multiple devices, such as computers, wireless access points, printers, and servers; on the </a:t>
            </a:r>
            <a:r>
              <a:rPr lang="en-US" sz="2000" b="1">
                <a:solidFill>
                  <a:srgbClr val="FFFFFF"/>
                </a:solidFill>
              </a:rPr>
              <a:t>same</a:t>
            </a:r>
            <a:r>
              <a:rPr lang="en-US" sz="2000">
                <a:solidFill>
                  <a:srgbClr val="FFFFFF"/>
                </a:solidFill>
              </a:rPr>
              <a:t> network within a building or campus.</a:t>
            </a:r>
          </a:p>
          <a:p>
            <a:endParaRPr lang="en-US" sz="2000">
              <a:solidFill>
                <a:srgbClr val="FFFFFF"/>
              </a:solidFill>
            </a:endParaRPr>
          </a:p>
          <a:p>
            <a:r>
              <a:rPr lang="en-US" sz="2000">
                <a:solidFill>
                  <a:srgbClr val="FFFFFF"/>
                </a:solidFill>
              </a:rPr>
              <a:t>Allows for fast communication of connected devices on same network</a:t>
            </a:r>
          </a:p>
          <a:p>
            <a:endParaRPr lang="en-US" sz="2000">
              <a:solidFill>
                <a:srgbClr val="FFFFFF"/>
              </a:solidFill>
            </a:endParaRPr>
          </a:p>
          <a:p>
            <a:r>
              <a:rPr lang="en-US" sz="2000">
                <a:solidFill>
                  <a:srgbClr val="FFFFFF"/>
                </a:solidFill>
              </a:rPr>
              <a:t>Switches can be managed or unmanaged variants</a:t>
            </a:r>
          </a:p>
          <a:p>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370479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3896DD-4407-9641-A5CF-D8C0DF203B4C}"/>
              </a:ext>
            </a:extLst>
          </p:cNvPr>
          <p:cNvSpPr>
            <a:spLocks noGrp="1"/>
          </p:cNvSpPr>
          <p:nvPr>
            <p:ph type="title"/>
          </p:nvPr>
        </p:nvSpPr>
        <p:spPr>
          <a:xfrm>
            <a:off x="524256" y="491260"/>
            <a:ext cx="6594189" cy="1625210"/>
          </a:xfrm>
        </p:spPr>
        <p:txBody>
          <a:bodyPr>
            <a:normAutofit/>
          </a:bodyPr>
          <a:lstStyle/>
          <a:p>
            <a:r>
              <a:rPr lang="en-US">
                <a:solidFill>
                  <a:srgbClr val="FFFFFF"/>
                </a:solidFill>
              </a:rPr>
              <a:t>Hub</a:t>
            </a:r>
          </a:p>
        </p:txBody>
      </p:sp>
      <p:pic>
        <p:nvPicPr>
          <p:cNvPr id="6146" name="Picture 2" descr="Wireless Access Points Network Switch Ethernet Hub Cisco Catalyst Port,  PNG, 625x625px, Wireless Access Points, Cisco">
            <a:extLst>
              <a:ext uri="{FF2B5EF4-FFF2-40B4-BE49-F238E27FC236}">
                <a16:creationId xmlns:a16="http://schemas.microsoft.com/office/drawing/2014/main" id="{95D7CA68-E8FA-B046-B028-A7413D4ED3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260" r="-1" b="1940"/>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A178B3-C9FA-7D42-8094-7988D577A5CA}"/>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A simplistic connection devices adding possible connection points to the network</a:t>
            </a:r>
          </a:p>
          <a:p>
            <a:endParaRPr lang="en-US" sz="2000">
              <a:solidFill>
                <a:srgbClr val="FFFFFF"/>
              </a:solidFill>
            </a:endParaRPr>
          </a:p>
          <a:p>
            <a:r>
              <a:rPr lang="en-US" sz="2000">
                <a:solidFill>
                  <a:srgbClr val="FFFFFF"/>
                </a:solidFill>
              </a:rPr>
              <a:t>Repeats or relays signal from a single port to that of multiple output ports</a:t>
            </a:r>
          </a:p>
          <a:p>
            <a:endParaRPr lang="en-US" sz="2000">
              <a:solidFill>
                <a:srgbClr val="FFFFFF"/>
              </a:solidFill>
            </a:endParaRPr>
          </a:p>
          <a:p>
            <a:r>
              <a:rPr lang="en-US" sz="2000">
                <a:solidFill>
                  <a:srgbClr val="FFFFFF"/>
                </a:solidFill>
              </a:rPr>
              <a:t>Far more simple than either the router or switch devices</a:t>
            </a:r>
          </a:p>
        </p:txBody>
      </p:sp>
    </p:spTree>
    <p:extLst>
      <p:ext uri="{BB962C8B-B14F-4D97-AF65-F5344CB8AC3E}">
        <p14:creationId xmlns:p14="http://schemas.microsoft.com/office/powerpoint/2010/main" val="1235691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1CA6B-6BED-F64D-93DA-42D10ABD237C}"/>
              </a:ext>
            </a:extLst>
          </p:cNvPr>
          <p:cNvSpPr>
            <a:spLocks noGrp="1"/>
          </p:cNvSpPr>
          <p:nvPr>
            <p:ph type="title"/>
          </p:nvPr>
        </p:nvSpPr>
        <p:spPr>
          <a:xfrm>
            <a:off x="532015" y="4495568"/>
            <a:ext cx="3861960" cy="1905232"/>
          </a:xfrm>
        </p:spPr>
        <p:txBody>
          <a:bodyPr anchor="ctr">
            <a:normAutofit/>
          </a:bodyPr>
          <a:lstStyle/>
          <a:p>
            <a:r>
              <a:rPr lang="en-US" sz="3200"/>
              <a:t>How do we start the conversation ?</a:t>
            </a:r>
          </a:p>
        </p:txBody>
      </p:sp>
      <p:sp>
        <p:nvSpPr>
          <p:cNvPr id="75" name="Rectangle 74">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10 x 1.5m Cat5e Cat 5e RJ45 RJ-45 Network Ethernet Patch LAN Cable Lead  Blue: Amazon.co.uk: Computers &amp; Accessories">
            <a:extLst>
              <a:ext uri="{FF2B5EF4-FFF2-40B4-BE49-F238E27FC236}">
                <a16:creationId xmlns:a16="http://schemas.microsoft.com/office/drawing/2014/main" id="{47B7106A-93C9-7045-9E21-1E72FDC2FF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9125" y="364143"/>
            <a:ext cx="4894945" cy="342646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History of WiFi: 1971 to Today - CableFree">
            <a:extLst>
              <a:ext uri="{FF2B5EF4-FFF2-40B4-BE49-F238E27FC236}">
                <a16:creationId xmlns:a16="http://schemas.microsoft.com/office/drawing/2014/main" id="{8DDC0128-39B5-EE42-A472-B46EDCA4C45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97264" y="427178"/>
            <a:ext cx="5136795" cy="3300390"/>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67CFE7-F89A-9D49-9B21-7799C9BB563A}"/>
              </a:ext>
            </a:extLst>
          </p:cNvPr>
          <p:cNvSpPr>
            <a:spLocks noGrp="1"/>
          </p:cNvSpPr>
          <p:nvPr>
            <p:ph idx="1"/>
          </p:nvPr>
        </p:nvSpPr>
        <p:spPr>
          <a:xfrm>
            <a:off x="5162719" y="4495568"/>
            <a:ext cx="6586915" cy="1905232"/>
          </a:xfrm>
        </p:spPr>
        <p:txBody>
          <a:bodyPr anchor="ctr">
            <a:normAutofit/>
          </a:bodyPr>
          <a:lstStyle/>
          <a:p>
            <a:r>
              <a:rPr lang="en-US" sz="1800"/>
              <a:t>Through the transfer of electricity of course !</a:t>
            </a:r>
          </a:p>
          <a:p>
            <a:endParaRPr lang="en-US" sz="1800"/>
          </a:p>
          <a:p>
            <a:pPr lvl="1"/>
            <a:r>
              <a:rPr lang="en-US" sz="1800"/>
              <a:t>Wired Communication (Ethernet)</a:t>
            </a:r>
          </a:p>
          <a:p>
            <a:pPr lvl="1"/>
            <a:r>
              <a:rPr lang="en-US" sz="1800"/>
              <a:t>Wireless Communication (Ethernet)</a:t>
            </a:r>
          </a:p>
          <a:p>
            <a:pPr lvl="1"/>
            <a:r>
              <a:rPr lang="en-US" sz="1800"/>
              <a:t>Fibre Optic channels</a:t>
            </a:r>
          </a:p>
          <a:p>
            <a:pPr lvl="1"/>
            <a:endParaRPr lang="en-US" sz="1800"/>
          </a:p>
        </p:txBody>
      </p:sp>
    </p:spTree>
    <p:extLst>
      <p:ext uri="{BB962C8B-B14F-4D97-AF65-F5344CB8AC3E}">
        <p14:creationId xmlns:p14="http://schemas.microsoft.com/office/powerpoint/2010/main" val="801576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5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network cables">
            <a:extLst>
              <a:ext uri="{FF2B5EF4-FFF2-40B4-BE49-F238E27FC236}">
                <a16:creationId xmlns:a16="http://schemas.microsoft.com/office/drawing/2014/main" id="{0336F7D8-D890-0545-4DA4-14AD4DDA625A}"/>
              </a:ext>
            </a:extLst>
          </p:cNvPr>
          <p:cNvPicPr>
            <a:picLocks noChangeAspect="1"/>
          </p:cNvPicPr>
          <p:nvPr/>
        </p:nvPicPr>
        <p:blipFill rotWithShape="1">
          <a:blip r:embed="rId2"/>
          <a:srcRect t="799" b="1493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9D24B-B695-8D4E-8C9C-A7BF257AA1A3}"/>
              </a:ext>
            </a:extLst>
          </p:cNvPr>
          <p:cNvSpPr>
            <a:spLocks noGrp="1"/>
          </p:cNvSpPr>
          <p:nvPr>
            <p:ph type="title"/>
          </p:nvPr>
        </p:nvSpPr>
        <p:spPr>
          <a:xfrm>
            <a:off x="594805" y="640263"/>
            <a:ext cx="3759240" cy="1344975"/>
          </a:xfrm>
        </p:spPr>
        <p:txBody>
          <a:bodyPr>
            <a:normAutofit/>
          </a:bodyPr>
          <a:lstStyle/>
          <a:p>
            <a:r>
              <a:rPr lang="en-US" sz="4000"/>
              <a:t>Ethernet</a:t>
            </a:r>
          </a:p>
        </p:txBody>
      </p:sp>
      <p:sp>
        <p:nvSpPr>
          <p:cNvPr id="3" name="Content Placeholder 2">
            <a:extLst>
              <a:ext uri="{FF2B5EF4-FFF2-40B4-BE49-F238E27FC236}">
                <a16:creationId xmlns:a16="http://schemas.microsoft.com/office/drawing/2014/main" id="{38706D8E-DEDF-7F47-80B6-A336E90AC19A}"/>
              </a:ext>
            </a:extLst>
          </p:cNvPr>
          <p:cNvSpPr>
            <a:spLocks noGrp="1"/>
          </p:cNvSpPr>
          <p:nvPr>
            <p:ph idx="1"/>
          </p:nvPr>
        </p:nvSpPr>
        <p:spPr>
          <a:xfrm>
            <a:off x="594110" y="2121763"/>
            <a:ext cx="3764826" cy="3773010"/>
          </a:xfrm>
        </p:spPr>
        <p:txBody>
          <a:bodyPr>
            <a:normAutofit/>
          </a:bodyPr>
          <a:lstStyle/>
          <a:p>
            <a:r>
              <a:rPr lang="en-GB" sz="1800"/>
              <a:t>Ethernet is a protocol, specifically IEEE 802.3. But just </a:t>
            </a:r>
          </a:p>
          <a:p>
            <a:endParaRPr lang="en-GB" sz="1800"/>
          </a:p>
          <a:p>
            <a:r>
              <a:rPr lang="en-GB" sz="1800"/>
              <a:t>"Ethernet" however is a lot easier to say, and it’s likely how you’ve come to know that essential bringer of Internet.</a:t>
            </a:r>
          </a:p>
          <a:p>
            <a:endParaRPr lang="en-GB" sz="1800"/>
          </a:p>
          <a:p>
            <a:r>
              <a:rPr lang="en-GB" sz="1800"/>
              <a:t>Usually used to refer to the network cables that transfer information</a:t>
            </a:r>
            <a:endParaRPr lang="en-US" sz="1800"/>
          </a:p>
        </p:txBody>
      </p:sp>
    </p:spTree>
    <p:extLst>
      <p:ext uri="{BB962C8B-B14F-4D97-AF65-F5344CB8AC3E}">
        <p14:creationId xmlns:p14="http://schemas.microsoft.com/office/powerpoint/2010/main" val="4156350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Fi logo art">
            <a:extLst>
              <a:ext uri="{FF2B5EF4-FFF2-40B4-BE49-F238E27FC236}">
                <a16:creationId xmlns:a16="http://schemas.microsoft.com/office/drawing/2014/main" id="{D565248D-32DB-85E4-2341-5CADD42BF278}"/>
              </a:ext>
            </a:extLst>
          </p:cNvPr>
          <p:cNvPicPr>
            <a:picLocks noChangeAspect="1"/>
          </p:cNvPicPr>
          <p:nvPr/>
        </p:nvPicPr>
        <p:blipFill rotWithShape="1">
          <a:blip r:embed="rId2"/>
          <a:srcRect l="1301"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796287-5F3A-6F41-AF88-7EE7F528FC55}"/>
              </a:ext>
            </a:extLst>
          </p:cNvPr>
          <p:cNvSpPr>
            <a:spLocks noGrp="1"/>
          </p:cNvSpPr>
          <p:nvPr>
            <p:ph type="title"/>
          </p:nvPr>
        </p:nvSpPr>
        <p:spPr>
          <a:xfrm>
            <a:off x="7531610" y="365125"/>
            <a:ext cx="3822189" cy="1899912"/>
          </a:xfrm>
        </p:spPr>
        <p:txBody>
          <a:bodyPr>
            <a:normAutofit/>
          </a:bodyPr>
          <a:lstStyle/>
          <a:p>
            <a:r>
              <a:rPr lang="en-US" sz="4000"/>
              <a:t>Wi-Fi</a:t>
            </a:r>
          </a:p>
        </p:txBody>
      </p:sp>
      <p:sp>
        <p:nvSpPr>
          <p:cNvPr id="3" name="Content Placeholder 2">
            <a:extLst>
              <a:ext uri="{FF2B5EF4-FFF2-40B4-BE49-F238E27FC236}">
                <a16:creationId xmlns:a16="http://schemas.microsoft.com/office/drawing/2014/main" id="{535AD14D-7CEB-2642-A037-E61A5288A0CC}"/>
              </a:ext>
            </a:extLst>
          </p:cNvPr>
          <p:cNvSpPr>
            <a:spLocks noGrp="1"/>
          </p:cNvSpPr>
          <p:nvPr>
            <p:ph idx="1"/>
          </p:nvPr>
        </p:nvSpPr>
        <p:spPr>
          <a:xfrm>
            <a:off x="7531610" y="2434201"/>
            <a:ext cx="3822189" cy="3742762"/>
          </a:xfrm>
        </p:spPr>
        <p:txBody>
          <a:bodyPr>
            <a:normAutofit/>
          </a:bodyPr>
          <a:lstStyle/>
          <a:p>
            <a:r>
              <a:rPr lang="en-GB" sz="1600"/>
              <a:t>Wireless technology used to connect computers</a:t>
            </a:r>
          </a:p>
          <a:p>
            <a:endParaRPr lang="en-GB" sz="1600"/>
          </a:p>
          <a:p>
            <a:r>
              <a:rPr lang="en-GB" sz="1600"/>
              <a:t>Uses the ethernet standard (802.11)</a:t>
            </a:r>
          </a:p>
          <a:p>
            <a:endParaRPr lang="en-GB" sz="1600"/>
          </a:p>
          <a:p>
            <a:r>
              <a:rPr lang="en-GB" sz="1600"/>
              <a:t>Uses light to communicate</a:t>
            </a:r>
          </a:p>
          <a:p>
            <a:endParaRPr lang="en-GB" sz="1600"/>
          </a:p>
          <a:p>
            <a:r>
              <a:rPr lang="en-GB" sz="1600"/>
              <a:t>Multiple frequencies</a:t>
            </a:r>
          </a:p>
          <a:p>
            <a:endParaRPr lang="en-GB" sz="1600"/>
          </a:p>
          <a:p>
            <a:r>
              <a:rPr lang="en-GB" sz="1600"/>
              <a:t>Wired Equivalent Privacy (WEP) / Wireless Protected Access (WPA) securities</a:t>
            </a:r>
            <a:endParaRPr lang="en-US" sz="1600"/>
          </a:p>
        </p:txBody>
      </p:sp>
    </p:spTree>
    <p:extLst>
      <p:ext uri="{BB962C8B-B14F-4D97-AF65-F5344CB8AC3E}">
        <p14:creationId xmlns:p14="http://schemas.microsoft.com/office/powerpoint/2010/main" val="1038199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How to Hack Wi-Fi: Cracking WPA2-PSK Passwords Using Aircrack-Ng « Null  Byte :: WonderHowTo">
            <a:extLst>
              <a:ext uri="{FF2B5EF4-FFF2-40B4-BE49-F238E27FC236}">
                <a16:creationId xmlns:a16="http://schemas.microsoft.com/office/drawing/2014/main" id="{F82DA756-290A-D74F-BC89-DCD66B40E4D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01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FC1B2-EDA6-904B-AD10-73AA08228FA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Looks a little suspect</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924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3D rendering of game pieces tied together with a rope">
            <a:extLst>
              <a:ext uri="{FF2B5EF4-FFF2-40B4-BE49-F238E27FC236}">
                <a16:creationId xmlns:a16="http://schemas.microsoft.com/office/drawing/2014/main" id="{E5948C44-7472-56BD-07CB-A680557FDDB3}"/>
              </a:ext>
            </a:extLst>
          </p:cNvPr>
          <p:cNvPicPr>
            <a:picLocks noChangeAspect="1"/>
          </p:cNvPicPr>
          <p:nvPr/>
        </p:nvPicPr>
        <p:blipFill rotWithShape="1">
          <a:blip r:embed="rId2"/>
          <a:srcRect t="25000"/>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8CEC4250-3F5F-784B-BD9B-E30DF54D682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Reference Models</a:t>
            </a:r>
          </a:p>
        </p:txBody>
      </p:sp>
      <p:sp>
        <p:nvSpPr>
          <p:cNvPr id="5" name="Text Placeholder 4">
            <a:extLst>
              <a:ext uri="{FF2B5EF4-FFF2-40B4-BE49-F238E27FC236}">
                <a16:creationId xmlns:a16="http://schemas.microsoft.com/office/drawing/2014/main" id="{69AF28ED-8A62-3849-AC7B-047FF499B8C3}"/>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447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32C7F-34EA-794B-BB0F-2FEB729437AA}"/>
              </a:ext>
            </a:extLst>
          </p:cNvPr>
          <p:cNvSpPr>
            <a:spLocks noGrp="1"/>
          </p:cNvSpPr>
          <p:nvPr>
            <p:ph type="title"/>
          </p:nvPr>
        </p:nvSpPr>
        <p:spPr>
          <a:xfrm>
            <a:off x="524741" y="620392"/>
            <a:ext cx="3808268" cy="5504688"/>
          </a:xfrm>
        </p:spPr>
        <p:txBody>
          <a:bodyPr>
            <a:normAutofit/>
          </a:bodyPr>
          <a:lstStyle/>
          <a:p>
            <a:r>
              <a:rPr lang="en-US" sz="6000" dirty="0">
                <a:solidFill>
                  <a:schemeClr val="accent5"/>
                </a:solidFill>
              </a:rPr>
              <a:t>OSI Model</a:t>
            </a:r>
          </a:p>
        </p:txBody>
      </p:sp>
      <p:graphicFrame>
        <p:nvGraphicFramePr>
          <p:cNvPr id="509956" name="Rectangle 2">
            <a:extLst>
              <a:ext uri="{FF2B5EF4-FFF2-40B4-BE49-F238E27FC236}">
                <a16:creationId xmlns:a16="http://schemas.microsoft.com/office/drawing/2014/main" id="{59C0857A-9D42-4B1A-5CAE-124C1B104FDA}"/>
              </a:ext>
            </a:extLst>
          </p:cNvPr>
          <p:cNvGraphicFramePr/>
          <p:nvPr>
            <p:extLst>
              <p:ext uri="{D42A27DB-BD31-4B8C-83A1-F6EECF244321}">
                <p14:modId xmlns:p14="http://schemas.microsoft.com/office/powerpoint/2010/main" val="110363372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C1C9425-2B56-B542-AFCF-55D2C9567355}"/>
              </a:ext>
            </a:extLst>
          </p:cNvPr>
          <p:cNvSpPr>
            <a:spLocks noGrp="1"/>
          </p:cNvSpPr>
          <p:nvPr>
            <p:ph type="title"/>
          </p:nvPr>
        </p:nvSpPr>
        <p:spPr>
          <a:xfrm>
            <a:off x="2679032" y="2490598"/>
            <a:ext cx="6833936" cy="979656"/>
          </a:xfrm>
        </p:spPr>
        <p:txBody>
          <a:bodyPr anchor="ctr">
            <a:normAutofit/>
          </a:bodyPr>
          <a:lstStyle/>
          <a:p>
            <a:pPr algn="ctr"/>
            <a:r>
              <a:rPr lang="en-US" sz="4800" dirty="0">
                <a:solidFill>
                  <a:schemeClr val="accent1"/>
                </a:solidFill>
              </a:rPr>
              <a:t>OSI Model</a:t>
            </a:r>
          </a:p>
        </p:txBody>
      </p:sp>
      <p:pic>
        <p:nvPicPr>
          <p:cNvPr id="70" name="Graphic 69" descr="Network Diagram">
            <a:extLst>
              <a:ext uri="{FF2B5EF4-FFF2-40B4-BE49-F238E27FC236}">
                <a16:creationId xmlns:a16="http://schemas.microsoft.com/office/drawing/2014/main" id="{318096F0-3741-DA23-5A2C-23D3511CF41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10200" y="831445"/>
            <a:ext cx="1371600" cy="1371600"/>
          </a:xfrm>
          <a:prstGeom prst="rect">
            <a:avLst/>
          </a:prstGeom>
        </p:spPr>
      </p:pic>
      <p:sp>
        <p:nvSpPr>
          <p:cNvPr id="512002" name="Rectangle 2">
            <a:extLst>
              <a:ext uri="{FF2B5EF4-FFF2-40B4-BE49-F238E27FC236}">
                <a16:creationId xmlns:a16="http://schemas.microsoft.com/office/drawing/2014/main" id="{8AD7F07C-7809-A443-89CE-62D07C8C478E}"/>
              </a:ext>
            </a:extLst>
          </p:cNvPr>
          <p:cNvSpPr>
            <a:spLocks noGrp="1" noChangeArrowheads="1"/>
          </p:cNvSpPr>
          <p:nvPr>
            <p:ph type="body" idx="1"/>
          </p:nvPr>
        </p:nvSpPr>
        <p:spPr>
          <a:xfrm>
            <a:off x="2679032" y="3631120"/>
            <a:ext cx="6833936" cy="2510887"/>
          </a:xfrm>
        </p:spPr>
        <p:txBody>
          <a:bodyPr anchor="t">
            <a:normAutofit/>
          </a:bodyPr>
          <a:lstStyle/>
          <a:p>
            <a:pPr algn="ctr"/>
            <a:r>
              <a:rPr lang="en-GB" altLang="en-US" sz="1800"/>
              <a:t>Layers 1-4 relate to communications technology.</a:t>
            </a:r>
          </a:p>
          <a:p>
            <a:pPr algn="ctr"/>
            <a:r>
              <a:rPr lang="en-GB" altLang="en-US" sz="1800"/>
              <a:t>Layers 5-7 relate to user applications.</a:t>
            </a:r>
          </a:p>
        </p:txBody>
      </p:sp>
      <p:sp>
        <p:nvSpPr>
          <p:cNvPr id="40" name="Rectangle 4">
            <a:extLst>
              <a:ext uri="{FF2B5EF4-FFF2-40B4-BE49-F238E27FC236}">
                <a16:creationId xmlns:a16="http://schemas.microsoft.com/office/drawing/2014/main" id="{0818749C-D592-754D-BAC7-978A86008FB0}"/>
              </a:ext>
            </a:extLst>
          </p:cNvPr>
          <p:cNvSpPr>
            <a:spLocks noChangeArrowheads="1"/>
          </p:cNvSpPr>
          <p:nvPr/>
        </p:nvSpPr>
        <p:spPr bwMode="auto">
          <a:xfrm>
            <a:off x="344487" y="683457"/>
            <a:ext cx="1282700" cy="292100"/>
          </a:xfrm>
          <a:prstGeom prst="rect">
            <a:avLst/>
          </a:prstGeom>
          <a:solidFill>
            <a:srgbClr val="0066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 name="Rectangle 5">
            <a:extLst>
              <a:ext uri="{FF2B5EF4-FFF2-40B4-BE49-F238E27FC236}">
                <a16:creationId xmlns:a16="http://schemas.microsoft.com/office/drawing/2014/main" id="{A9005C51-5F09-D84B-9B57-19D6802B75EA}"/>
              </a:ext>
            </a:extLst>
          </p:cNvPr>
          <p:cNvSpPr>
            <a:spLocks noChangeArrowheads="1"/>
          </p:cNvSpPr>
          <p:nvPr/>
        </p:nvSpPr>
        <p:spPr bwMode="auto">
          <a:xfrm>
            <a:off x="474663" y="6310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7</a:t>
            </a:r>
          </a:p>
        </p:txBody>
      </p:sp>
      <p:sp>
        <p:nvSpPr>
          <p:cNvPr id="42" name="Rectangle 6">
            <a:extLst>
              <a:ext uri="{FF2B5EF4-FFF2-40B4-BE49-F238E27FC236}">
                <a16:creationId xmlns:a16="http://schemas.microsoft.com/office/drawing/2014/main" id="{469EA561-0DDF-2546-84B3-0A78B07F533A}"/>
              </a:ext>
            </a:extLst>
          </p:cNvPr>
          <p:cNvSpPr>
            <a:spLocks noChangeArrowheads="1"/>
          </p:cNvSpPr>
          <p:nvPr/>
        </p:nvSpPr>
        <p:spPr bwMode="auto">
          <a:xfrm>
            <a:off x="344487" y="1216857"/>
            <a:ext cx="1282700" cy="292100"/>
          </a:xfrm>
          <a:prstGeom prst="rect">
            <a:avLst/>
          </a:prstGeom>
          <a:solidFill>
            <a:srgbClr val="0066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3" name="Rectangle 7">
            <a:extLst>
              <a:ext uri="{FF2B5EF4-FFF2-40B4-BE49-F238E27FC236}">
                <a16:creationId xmlns:a16="http://schemas.microsoft.com/office/drawing/2014/main" id="{15070D6F-FD1F-3542-B14B-69B5D52386C8}"/>
              </a:ext>
            </a:extLst>
          </p:cNvPr>
          <p:cNvSpPr>
            <a:spLocks noChangeArrowheads="1"/>
          </p:cNvSpPr>
          <p:nvPr/>
        </p:nvSpPr>
        <p:spPr bwMode="auto">
          <a:xfrm>
            <a:off x="474663" y="11644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6</a:t>
            </a:r>
          </a:p>
        </p:txBody>
      </p:sp>
      <p:sp>
        <p:nvSpPr>
          <p:cNvPr id="44" name="Rectangle 8">
            <a:extLst>
              <a:ext uri="{FF2B5EF4-FFF2-40B4-BE49-F238E27FC236}">
                <a16:creationId xmlns:a16="http://schemas.microsoft.com/office/drawing/2014/main" id="{4950264F-4BD1-1C45-AFD2-F3B594CA3C0C}"/>
              </a:ext>
            </a:extLst>
          </p:cNvPr>
          <p:cNvSpPr>
            <a:spLocks noChangeArrowheads="1"/>
          </p:cNvSpPr>
          <p:nvPr/>
        </p:nvSpPr>
        <p:spPr bwMode="auto">
          <a:xfrm>
            <a:off x="344487" y="1750257"/>
            <a:ext cx="1282700" cy="292100"/>
          </a:xfrm>
          <a:prstGeom prst="rect">
            <a:avLst/>
          </a:prstGeom>
          <a:solidFill>
            <a:srgbClr val="0066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5" name="Rectangle 9">
            <a:extLst>
              <a:ext uri="{FF2B5EF4-FFF2-40B4-BE49-F238E27FC236}">
                <a16:creationId xmlns:a16="http://schemas.microsoft.com/office/drawing/2014/main" id="{19E34822-F2AE-2041-80CF-0A49361E8E24}"/>
              </a:ext>
            </a:extLst>
          </p:cNvPr>
          <p:cNvSpPr>
            <a:spLocks noChangeArrowheads="1"/>
          </p:cNvSpPr>
          <p:nvPr/>
        </p:nvSpPr>
        <p:spPr bwMode="auto">
          <a:xfrm>
            <a:off x="474663" y="16978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5</a:t>
            </a:r>
          </a:p>
        </p:txBody>
      </p:sp>
      <p:sp>
        <p:nvSpPr>
          <p:cNvPr id="46" name="Rectangle 10">
            <a:extLst>
              <a:ext uri="{FF2B5EF4-FFF2-40B4-BE49-F238E27FC236}">
                <a16:creationId xmlns:a16="http://schemas.microsoft.com/office/drawing/2014/main" id="{5D9DE5E4-6B1A-544F-BCFC-A4414DC05F4A}"/>
              </a:ext>
            </a:extLst>
          </p:cNvPr>
          <p:cNvSpPr>
            <a:spLocks noChangeArrowheads="1"/>
          </p:cNvSpPr>
          <p:nvPr/>
        </p:nvSpPr>
        <p:spPr bwMode="auto">
          <a:xfrm>
            <a:off x="344487" y="2283657"/>
            <a:ext cx="1282700" cy="292100"/>
          </a:xfrm>
          <a:prstGeom prst="rect">
            <a:avLst/>
          </a:prstGeom>
          <a:solidFill>
            <a:srgbClr val="0066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7" name="Rectangle 11">
            <a:extLst>
              <a:ext uri="{FF2B5EF4-FFF2-40B4-BE49-F238E27FC236}">
                <a16:creationId xmlns:a16="http://schemas.microsoft.com/office/drawing/2014/main" id="{D8641813-137E-BC4A-A6D9-A9E8CAE0CF8F}"/>
              </a:ext>
            </a:extLst>
          </p:cNvPr>
          <p:cNvSpPr>
            <a:spLocks noChangeArrowheads="1"/>
          </p:cNvSpPr>
          <p:nvPr/>
        </p:nvSpPr>
        <p:spPr bwMode="auto">
          <a:xfrm>
            <a:off x="474663" y="22312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4</a:t>
            </a:r>
          </a:p>
        </p:txBody>
      </p:sp>
      <p:sp>
        <p:nvSpPr>
          <p:cNvPr id="48" name="Rectangle 12">
            <a:extLst>
              <a:ext uri="{FF2B5EF4-FFF2-40B4-BE49-F238E27FC236}">
                <a16:creationId xmlns:a16="http://schemas.microsoft.com/office/drawing/2014/main" id="{702FF165-3154-5F40-9161-14128A1851BC}"/>
              </a:ext>
            </a:extLst>
          </p:cNvPr>
          <p:cNvSpPr>
            <a:spLocks noChangeArrowheads="1"/>
          </p:cNvSpPr>
          <p:nvPr/>
        </p:nvSpPr>
        <p:spPr bwMode="auto">
          <a:xfrm>
            <a:off x="344487" y="2817057"/>
            <a:ext cx="1282700" cy="292100"/>
          </a:xfrm>
          <a:prstGeom prst="rect">
            <a:avLst/>
          </a:prstGeom>
          <a:solidFill>
            <a:srgbClr val="FF00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9" name="Rectangle 13">
            <a:extLst>
              <a:ext uri="{FF2B5EF4-FFF2-40B4-BE49-F238E27FC236}">
                <a16:creationId xmlns:a16="http://schemas.microsoft.com/office/drawing/2014/main" id="{8C50C417-393E-B348-8EF6-8C31EE8EF4F1}"/>
              </a:ext>
            </a:extLst>
          </p:cNvPr>
          <p:cNvSpPr>
            <a:spLocks noChangeArrowheads="1"/>
          </p:cNvSpPr>
          <p:nvPr/>
        </p:nvSpPr>
        <p:spPr bwMode="auto">
          <a:xfrm>
            <a:off x="474663" y="27646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3</a:t>
            </a:r>
          </a:p>
        </p:txBody>
      </p:sp>
      <p:sp>
        <p:nvSpPr>
          <p:cNvPr id="50" name="Rectangle 14">
            <a:extLst>
              <a:ext uri="{FF2B5EF4-FFF2-40B4-BE49-F238E27FC236}">
                <a16:creationId xmlns:a16="http://schemas.microsoft.com/office/drawing/2014/main" id="{F9438289-B0C0-754A-97FC-8CAFF751EE94}"/>
              </a:ext>
            </a:extLst>
          </p:cNvPr>
          <p:cNvSpPr>
            <a:spLocks noChangeArrowheads="1"/>
          </p:cNvSpPr>
          <p:nvPr/>
        </p:nvSpPr>
        <p:spPr bwMode="auto">
          <a:xfrm>
            <a:off x="344487" y="3350457"/>
            <a:ext cx="1282700" cy="292100"/>
          </a:xfrm>
          <a:prstGeom prst="rect">
            <a:avLst/>
          </a:prstGeom>
          <a:solidFill>
            <a:srgbClr val="FF00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 name="Rectangle 15">
            <a:extLst>
              <a:ext uri="{FF2B5EF4-FFF2-40B4-BE49-F238E27FC236}">
                <a16:creationId xmlns:a16="http://schemas.microsoft.com/office/drawing/2014/main" id="{6A1990D5-3E5D-0349-AD19-3BA11092BBA7}"/>
              </a:ext>
            </a:extLst>
          </p:cNvPr>
          <p:cNvSpPr>
            <a:spLocks noChangeArrowheads="1"/>
          </p:cNvSpPr>
          <p:nvPr/>
        </p:nvSpPr>
        <p:spPr bwMode="auto">
          <a:xfrm>
            <a:off x="474663" y="32980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2</a:t>
            </a:r>
          </a:p>
        </p:txBody>
      </p:sp>
      <p:sp>
        <p:nvSpPr>
          <p:cNvPr id="52" name="Rectangle 16">
            <a:extLst>
              <a:ext uri="{FF2B5EF4-FFF2-40B4-BE49-F238E27FC236}">
                <a16:creationId xmlns:a16="http://schemas.microsoft.com/office/drawing/2014/main" id="{0A759719-FE32-8F4B-84C3-E47408B4931E}"/>
              </a:ext>
            </a:extLst>
          </p:cNvPr>
          <p:cNvSpPr>
            <a:spLocks noChangeArrowheads="1"/>
          </p:cNvSpPr>
          <p:nvPr/>
        </p:nvSpPr>
        <p:spPr bwMode="auto">
          <a:xfrm>
            <a:off x="344487" y="3883857"/>
            <a:ext cx="1282700" cy="292100"/>
          </a:xfrm>
          <a:prstGeom prst="rect">
            <a:avLst/>
          </a:prstGeom>
          <a:solidFill>
            <a:srgbClr val="FF00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3" name="Rectangle 17">
            <a:extLst>
              <a:ext uri="{FF2B5EF4-FFF2-40B4-BE49-F238E27FC236}">
                <a16:creationId xmlns:a16="http://schemas.microsoft.com/office/drawing/2014/main" id="{3271E6B9-9963-D94E-AABE-460EA0776070}"/>
              </a:ext>
            </a:extLst>
          </p:cNvPr>
          <p:cNvSpPr>
            <a:spLocks noChangeArrowheads="1"/>
          </p:cNvSpPr>
          <p:nvPr/>
        </p:nvSpPr>
        <p:spPr bwMode="auto">
          <a:xfrm>
            <a:off x="474663" y="3831469"/>
            <a:ext cx="97622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Layer 1</a:t>
            </a:r>
          </a:p>
        </p:txBody>
      </p:sp>
      <p:sp>
        <p:nvSpPr>
          <p:cNvPr id="54" name="Line 18">
            <a:extLst>
              <a:ext uri="{FF2B5EF4-FFF2-40B4-BE49-F238E27FC236}">
                <a16:creationId xmlns:a16="http://schemas.microsoft.com/office/drawing/2014/main" id="{36F0BB99-E1D9-A240-8DA2-643842EE0998}"/>
              </a:ext>
            </a:extLst>
          </p:cNvPr>
          <p:cNvSpPr>
            <a:spLocks noChangeShapeType="1"/>
          </p:cNvSpPr>
          <p:nvPr/>
        </p:nvSpPr>
        <p:spPr bwMode="auto">
          <a:xfrm>
            <a:off x="1023937" y="9819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5" name="Line 19">
            <a:extLst>
              <a:ext uri="{FF2B5EF4-FFF2-40B4-BE49-F238E27FC236}">
                <a16:creationId xmlns:a16="http://schemas.microsoft.com/office/drawing/2014/main" id="{F9EC676F-8EC2-CA4A-AF6E-9EA12B0D5964}"/>
              </a:ext>
            </a:extLst>
          </p:cNvPr>
          <p:cNvSpPr>
            <a:spLocks noChangeShapeType="1"/>
          </p:cNvSpPr>
          <p:nvPr/>
        </p:nvSpPr>
        <p:spPr bwMode="auto">
          <a:xfrm>
            <a:off x="1023937" y="15153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6" name="Line 20">
            <a:extLst>
              <a:ext uri="{FF2B5EF4-FFF2-40B4-BE49-F238E27FC236}">
                <a16:creationId xmlns:a16="http://schemas.microsoft.com/office/drawing/2014/main" id="{3494D044-77C2-1D4B-8AA2-5B9F6B3B7BF2}"/>
              </a:ext>
            </a:extLst>
          </p:cNvPr>
          <p:cNvSpPr>
            <a:spLocks noChangeShapeType="1"/>
          </p:cNvSpPr>
          <p:nvPr/>
        </p:nvSpPr>
        <p:spPr bwMode="auto">
          <a:xfrm>
            <a:off x="1023937" y="20487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7" name="Line 21">
            <a:extLst>
              <a:ext uri="{FF2B5EF4-FFF2-40B4-BE49-F238E27FC236}">
                <a16:creationId xmlns:a16="http://schemas.microsoft.com/office/drawing/2014/main" id="{D1B5DBE5-075E-B84B-8381-D2EEE1AEF8DF}"/>
              </a:ext>
            </a:extLst>
          </p:cNvPr>
          <p:cNvSpPr>
            <a:spLocks noChangeShapeType="1"/>
          </p:cNvSpPr>
          <p:nvPr/>
        </p:nvSpPr>
        <p:spPr bwMode="auto">
          <a:xfrm>
            <a:off x="1023937" y="25821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8" name="Line 22">
            <a:extLst>
              <a:ext uri="{FF2B5EF4-FFF2-40B4-BE49-F238E27FC236}">
                <a16:creationId xmlns:a16="http://schemas.microsoft.com/office/drawing/2014/main" id="{1602393B-AF57-A041-99AA-27EB0C079B08}"/>
              </a:ext>
            </a:extLst>
          </p:cNvPr>
          <p:cNvSpPr>
            <a:spLocks noChangeShapeType="1"/>
          </p:cNvSpPr>
          <p:nvPr/>
        </p:nvSpPr>
        <p:spPr bwMode="auto">
          <a:xfrm>
            <a:off x="1023937" y="31155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9" name="Line 23">
            <a:extLst>
              <a:ext uri="{FF2B5EF4-FFF2-40B4-BE49-F238E27FC236}">
                <a16:creationId xmlns:a16="http://schemas.microsoft.com/office/drawing/2014/main" id="{FCD14DAC-FA82-464D-B1FB-ED19A899FBF4}"/>
              </a:ext>
            </a:extLst>
          </p:cNvPr>
          <p:cNvSpPr>
            <a:spLocks noChangeShapeType="1"/>
          </p:cNvSpPr>
          <p:nvPr/>
        </p:nvSpPr>
        <p:spPr bwMode="auto">
          <a:xfrm>
            <a:off x="1023937" y="3648907"/>
            <a:ext cx="0" cy="228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0" name="Rectangle 24">
            <a:extLst>
              <a:ext uri="{FF2B5EF4-FFF2-40B4-BE49-F238E27FC236}">
                <a16:creationId xmlns:a16="http://schemas.microsoft.com/office/drawing/2014/main" id="{327EB494-0EA0-324D-9FBD-3330D0CB35B7}"/>
              </a:ext>
            </a:extLst>
          </p:cNvPr>
          <p:cNvSpPr>
            <a:spLocks noChangeArrowheads="1"/>
          </p:cNvSpPr>
          <p:nvPr/>
        </p:nvSpPr>
        <p:spPr bwMode="auto">
          <a:xfrm>
            <a:off x="1770063" y="631069"/>
            <a:ext cx="2056653"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Application Layer</a:t>
            </a:r>
          </a:p>
        </p:txBody>
      </p:sp>
      <p:sp>
        <p:nvSpPr>
          <p:cNvPr id="61" name="Rectangle 25">
            <a:extLst>
              <a:ext uri="{FF2B5EF4-FFF2-40B4-BE49-F238E27FC236}">
                <a16:creationId xmlns:a16="http://schemas.microsoft.com/office/drawing/2014/main" id="{E65CDE77-20AE-6C44-BE31-F7E83AD70275}"/>
              </a:ext>
            </a:extLst>
          </p:cNvPr>
          <p:cNvSpPr>
            <a:spLocks noChangeArrowheads="1"/>
          </p:cNvSpPr>
          <p:nvPr/>
        </p:nvSpPr>
        <p:spPr bwMode="auto">
          <a:xfrm>
            <a:off x="1770062" y="1164469"/>
            <a:ext cx="2112758"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Presentation Layer</a:t>
            </a:r>
          </a:p>
        </p:txBody>
      </p:sp>
      <p:sp>
        <p:nvSpPr>
          <p:cNvPr id="62" name="Rectangle 26">
            <a:extLst>
              <a:ext uri="{FF2B5EF4-FFF2-40B4-BE49-F238E27FC236}">
                <a16:creationId xmlns:a16="http://schemas.microsoft.com/office/drawing/2014/main" id="{8559A17E-1312-D142-89F8-9BE03EBE2BF4}"/>
              </a:ext>
            </a:extLst>
          </p:cNvPr>
          <p:cNvSpPr>
            <a:spLocks noChangeArrowheads="1"/>
          </p:cNvSpPr>
          <p:nvPr/>
        </p:nvSpPr>
        <p:spPr bwMode="auto">
          <a:xfrm>
            <a:off x="1770062" y="1697869"/>
            <a:ext cx="1630254"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Session Layer</a:t>
            </a:r>
          </a:p>
        </p:txBody>
      </p:sp>
      <p:sp>
        <p:nvSpPr>
          <p:cNvPr id="63" name="Rectangle 27">
            <a:extLst>
              <a:ext uri="{FF2B5EF4-FFF2-40B4-BE49-F238E27FC236}">
                <a16:creationId xmlns:a16="http://schemas.microsoft.com/office/drawing/2014/main" id="{8FEA68E5-A9D2-9E46-8981-E928298D2410}"/>
              </a:ext>
            </a:extLst>
          </p:cNvPr>
          <p:cNvSpPr>
            <a:spLocks noChangeArrowheads="1"/>
          </p:cNvSpPr>
          <p:nvPr/>
        </p:nvSpPr>
        <p:spPr bwMode="auto">
          <a:xfrm>
            <a:off x="1770063" y="2231269"/>
            <a:ext cx="1834413"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Transport Layer</a:t>
            </a:r>
          </a:p>
        </p:txBody>
      </p:sp>
      <p:sp>
        <p:nvSpPr>
          <p:cNvPr id="64" name="Rectangle 28">
            <a:extLst>
              <a:ext uri="{FF2B5EF4-FFF2-40B4-BE49-F238E27FC236}">
                <a16:creationId xmlns:a16="http://schemas.microsoft.com/office/drawing/2014/main" id="{25AECC1A-8ABF-8C47-B189-135065863212}"/>
              </a:ext>
            </a:extLst>
          </p:cNvPr>
          <p:cNvSpPr>
            <a:spLocks noChangeArrowheads="1"/>
          </p:cNvSpPr>
          <p:nvPr/>
        </p:nvSpPr>
        <p:spPr bwMode="auto">
          <a:xfrm>
            <a:off x="1770063" y="2764669"/>
            <a:ext cx="1745671"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Network Layer</a:t>
            </a:r>
          </a:p>
        </p:txBody>
      </p:sp>
      <p:sp>
        <p:nvSpPr>
          <p:cNvPr id="65" name="Rectangle 29">
            <a:extLst>
              <a:ext uri="{FF2B5EF4-FFF2-40B4-BE49-F238E27FC236}">
                <a16:creationId xmlns:a16="http://schemas.microsoft.com/office/drawing/2014/main" id="{88D68B53-03D2-C84B-85F2-4C8BB158D5E5}"/>
              </a:ext>
            </a:extLst>
          </p:cNvPr>
          <p:cNvSpPr>
            <a:spLocks noChangeArrowheads="1"/>
          </p:cNvSpPr>
          <p:nvPr/>
        </p:nvSpPr>
        <p:spPr bwMode="auto">
          <a:xfrm>
            <a:off x="1770063" y="3298069"/>
            <a:ext cx="1880323"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Data Link Layer</a:t>
            </a:r>
          </a:p>
        </p:txBody>
      </p:sp>
      <p:sp>
        <p:nvSpPr>
          <p:cNvPr id="66" name="Rectangle 30">
            <a:extLst>
              <a:ext uri="{FF2B5EF4-FFF2-40B4-BE49-F238E27FC236}">
                <a16:creationId xmlns:a16="http://schemas.microsoft.com/office/drawing/2014/main" id="{993C85DC-EC4D-CF41-9C01-85271ACABA41}"/>
              </a:ext>
            </a:extLst>
          </p:cNvPr>
          <p:cNvSpPr>
            <a:spLocks noChangeArrowheads="1"/>
          </p:cNvSpPr>
          <p:nvPr/>
        </p:nvSpPr>
        <p:spPr bwMode="auto">
          <a:xfrm>
            <a:off x="1770063" y="3831469"/>
            <a:ext cx="1715213"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pPr>
            <a:r>
              <a:rPr lang="en-US" altLang="en-US" sz="2000">
                <a:latin typeface="Times New Roman" panose="02020603050405020304" pitchFamily="18" charset="0"/>
              </a:rPr>
              <a:t>Physical Layer</a:t>
            </a:r>
          </a:p>
        </p:txBody>
      </p:sp>
      <p:sp>
        <p:nvSpPr>
          <p:cNvPr id="67" name="Line 31">
            <a:extLst>
              <a:ext uri="{FF2B5EF4-FFF2-40B4-BE49-F238E27FC236}">
                <a16:creationId xmlns:a16="http://schemas.microsoft.com/office/drawing/2014/main" id="{76B627FE-E342-7D4F-BA1F-3EB0970DC69C}"/>
              </a:ext>
            </a:extLst>
          </p:cNvPr>
          <p:cNvSpPr>
            <a:spLocks noChangeShapeType="1"/>
          </p:cNvSpPr>
          <p:nvPr/>
        </p:nvSpPr>
        <p:spPr bwMode="auto">
          <a:xfrm>
            <a:off x="33337" y="2734507"/>
            <a:ext cx="0" cy="1524000"/>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8" name="Line 32">
            <a:extLst>
              <a:ext uri="{FF2B5EF4-FFF2-40B4-BE49-F238E27FC236}">
                <a16:creationId xmlns:a16="http://schemas.microsoft.com/office/drawing/2014/main" id="{3EF98322-4D44-F043-B36C-480F790804D5}"/>
              </a:ext>
            </a:extLst>
          </p:cNvPr>
          <p:cNvSpPr>
            <a:spLocks noChangeShapeType="1"/>
          </p:cNvSpPr>
          <p:nvPr/>
        </p:nvSpPr>
        <p:spPr bwMode="auto">
          <a:xfrm>
            <a:off x="3690937" y="2734507"/>
            <a:ext cx="0" cy="1524000"/>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9" name="Line 33">
            <a:extLst>
              <a:ext uri="{FF2B5EF4-FFF2-40B4-BE49-F238E27FC236}">
                <a16:creationId xmlns:a16="http://schemas.microsoft.com/office/drawing/2014/main" id="{E275619D-AF1D-EC47-8B23-9DB05CA50A53}"/>
              </a:ext>
            </a:extLst>
          </p:cNvPr>
          <p:cNvSpPr>
            <a:spLocks noChangeShapeType="1"/>
          </p:cNvSpPr>
          <p:nvPr/>
        </p:nvSpPr>
        <p:spPr bwMode="auto">
          <a:xfrm flipH="1">
            <a:off x="33337" y="2734507"/>
            <a:ext cx="3657600" cy="0"/>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1" name="Line 34">
            <a:extLst>
              <a:ext uri="{FF2B5EF4-FFF2-40B4-BE49-F238E27FC236}">
                <a16:creationId xmlns:a16="http://schemas.microsoft.com/office/drawing/2014/main" id="{DC97B7C5-4B19-5A4D-8A01-079BE1739C75}"/>
              </a:ext>
            </a:extLst>
          </p:cNvPr>
          <p:cNvSpPr>
            <a:spLocks noChangeShapeType="1"/>
          </p:cNvSpPr>
          <p:nvPr/>
        </p:nvSpPr>
        <p:spPr bwMode="auto">
          <a:xfrm flipH="1">
            <a:off x="33337" y="4258507"/>
            <a:ext cx="3657600" cy="0"/>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2" name="Rectangle 35">
            <a:extLst>
              <a:ext uri="{FF2B5EF4-FFF2-40B4-BE49-F238E27FC236}">
                <a16:creationId xmlns:a16="http://schemas.microsoft.com/office/drawing/2014/main" id="{E74F39BE-1615-0348-917C-EB0B63BC56C0}"/>
              </a:ext>
            </a:extLst>
          </p:cNvPr>
          <p:cNvSpPr>
            <a:spLocks noChangeArrowheads="1"/>
          </p:cNvSpPr>
          <p:nvPr/>
        </p:nvSpPr>
        <p:spPr bwMode="auto">
          <a:xfrm>
            <a:off x="3690938" y="4745869"/>
            <a:ext cx="4494213"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eaLnBrk="0" hangingPunct="0">
              <a:spcBef>
                <a:spcPct val="0"/>
              </a:spcBef>
            </a:pPr>
            <a:r>
              <a:rPr lang="en-US" altLang="en-US" sz="2000" dirty="0">
                <a:latin typeface="Times New Roman" panose="02020603050405020304" pitchFamily="18" charset="0"/>
              </a:rPr>
              <a:t>Communications subnet boundary</a:t>
            </a:r>
          </a:p>
        </p:txBody>
      </p:sp>
      <p:sp>
        <p:nvSpPr>
          <p:cNvPr id="73" name="Freeform 36">
            <a:extLst>
              <a:ext uri="{FF2B5EF4-FFF2-40B4-BE49-F238E27FC236}">
                <a16:creationId xmlns:a16="http://schemas.microsoft.com/office/drawing/2014/main" id="{CFF3722F-D74B-B643-9EEF-4F72E577F04A}"/>
              </a:ext>
            </a:extLst>
          </p:cNvPr>
          <p:cNvSpPr>
            <a:spLocks/>
          </p:cNvSpPr>
          <p:nvPr/>
        </p:nvSpPr>
        <p:spPr bwMode="auto">
          <a:xfrm>
            <a:off x="3690937" y="3755269"/>
            <a:ext cx="762000" cy="990600"/>
          </a:xfrm>
          <a:custGeom>
            <a:avLst/>
            <a:gdLst>
              <a:gd name="T0" fmla="*/ 0 w 1440"/>
              <a:gd name="T1" fmla="*/ 0 h 1152"/>
              <a:gd name="T2" fmla="*/ 720 w 1440"/>
              <a:gd name="T3" fmla="*/ 576 h 1152"/>
              <a:gd name="T4" fmla="*/ 816 w 1440"/>
              <a:gd name="T5" fmla="*/ 864 h 1152"/>
              <a:gd name="T6" fmla="*/ 1296 w 1440"/>
              <a:gd name="T7" fmla="*/ 1104 h 1152"/>
              <a:gd name="T8" fmla="*/ 1440 w 1440"/>
              <a:gd name="T9" fmla="*/ 1152 h 1152"/>
            </a:gdLst>
            <a:ahLst/>
            <a:cxnLst>
              <a:cxn ang="0">
                <a:pos x="T0" y="T1"/>
              </a:cxn>
              <a:cxn ang="0">
                <a:pos x="T2" y="T3"/>
              </a:cxn>
              <a:cxn ang="0">
                <a:pos x="T4" y="T5"/>
              </a:cxn>
              <a:cxn ang="0">
                <a:pos x="T6" y="T7"/>
              </a:cxn>
              <a:cxn ang="0">
                <a:pos x="T8" y="T9"/>
              </a:cxn>
            </a:cxnLst>
            <a:rect l="0" t="0" r="r" b="b"/>
            <a:pathLst>
              <a:path w="1440" h="1152">
                <a:moveTo>
                  <a:pt x="0" y="0"/>
                </a:moveTo>
                <a:cubicBezTo>
                  <a:pt x="292" y="216"/>
                  <a:pt x="584" y="432"/>
                  <a:pt x="720" y="576"/>
                </a:cubicBezTo>
                <a:cubicBezTo>
                  <a:pt x="856" y="720"/>
                  <a:pt x="720" y="776"/>
                  <a:pt x="816" y="864"/>
                </a:cubicBezTo>
                <a:cubicBezTo>
                  <a:pt x="912" y="952"/>
                  <a:pt x="1192" y="1056"/>
                  <a:pt x="1296" y="1104"/>
                </a:cubicBezTo>
                <a:cubicBezTo>
                  <a:pt x="1400" y="1152"/>
                  <a:pt x="1420" y="1152"/>
                  <a:pt x="1440" y="1152"/>
                </a:cubicBezTo>
              </a:path>
            </a:pathLst>
          </a:custGeom>
          <a:noFill/>
          <a:ln w="9525" cap="flat" cmpd="sng">
            <a:solidFill>
              <a:schemeClr val="tx1"/>
            </a:solidFill>
            <a:prstDash val="solid"/>
            <a:round/>
            <a:headEnd type="triangl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58451CF-99BE-5546-81E8-1A73494A1715}"/>
              </a:ext>
            </a:extLst>
          </p:cNvPr>
          <p:cNvSpPr>
            <a:spLocks noGrp="1"/>
          </p:cNvSpPr>
          <p:nvPr>
            <p:ph type="title"/>
          </p:nvPr>
        </p:nvSpPr>
        <p:spPr>
          <a:xfrm>
            <a:off x="643465" y="3433763"/>
            <a:ext cx="4809068" cy="2743200"/>
          </a:xfrm>
        </p:spPr>
        <p:txBody>
          <a:bodyPr anchor="t">
            <a:normAutofit/>
          </a:bodyPr>
          <a:lstStyle/>
          <a:p>
            <a:pPr algn="ctr"/>
            <a:r>
              <a:rPr lang="en-US" sz="4800" dirty="0">
                <a:solidFill>
                  <a:schemeClr val="accent1"/>
                </a:solidFill>
              </a:rPr>
              <a:t>L7 – Application Layer</a:t>
            </a:r>
          </a:p>
        </p:txBody>
      </p:sp>
      <p:pic>
        <p:nvPicPr>
          <p:cNvPr id="70" name="Graphic 69" descr="Server">
            <a:extLst>
              <a:ext uri="{FF2B5EF4-FFF2-40B4-BE49-F238E27FC236}">
                <a16:creationId xmlns:a16="http://schemas.microsoft.com/office/drawing/2014/main" id="{671137CC-073F-2DF8-FAAC-E560B0EA0F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90799" y="2519363"/>
            <a:ext cx="914400" cy="914400"/>
          </a:xfrm>
          <a:prstGeom prst="rect">
            <a:avLst/>
          </a:prstGeom>
        </p:spPr>
      </p:pic>
      <p:sp>
        <p:nvSpPr>
          <p:cNvPr id="514050" name="Rectangle 2">
            <a:extLst>
              <a:ext uri="{FF2B5EF4-FFF2-40B4-BE49-F238E27FC236}">
                <a16:creationId xmlns:a16="http://schemas.microsoft.com/office/drawing/2014/main" id="{614CE4CF-B8E1-8D43-A5A2-D39F97DABE8B}"/>
              </a:ext>
            </a:extLst>
          </p:cNvPr>
          <p:cNvSpPr>
            <a:spLocks noGrp="1" noChangeArrowheads="1"/>
          </p:cNvSpPr>
          <p:nvPr>
            <p:ph type="body" idx="1"/>
          </p:nvPr>
        </p:nvSpPr>
        <p:spPr>
          <a:xfrm>
            <a:off x="6096001" y="643467"/>
            <a:ext cx="5579532" cy="5533496"/>
          </a:xfrm>
        </p:spPr>
        <p:txBody>
          <a:bodyPr anchor="ctr">
            <a:normAutofit/>
          </a:bodyPr>
          <a:lstStyle/>
          <a:p>
            <a:r>
              <a:rPr lang="en-US" altLang="en-US"/>
              <a:t>Level at which applications access network services.</a:t>
            </a:r>
          </a:p>
          <a:p>
            <a:pPr lvl="1"/>
            <a:r>
              <a:rPr lang="en-US" altLang="en-US"/>
              <a:t>Represents services that directly support software applications for file transfers, database access, and electronic mail etc.</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6099" name="Rectangle 3">
            <a:extLst>
              <a:ext uri="{FF2B5EF4-FFF2-40B4-BE49-F238E27FC236}">
                <a16:creationId xmlns:a16="http://schemas.microsoft.com/office/drawing/2014/main" id="{43B218FA-5CA9-C844-B01B-43A1A1C53173}"/>
              </a:ext>
            </a:extLst>
          </p:cNvPr>
          <p:cNvSpPr>
            <a:spLocks noChangeArrowheads="1"/>
          </p:cNvSpPr>
          <p:nvPr/>
        </p:nvSpPr>
        <p:spPr bwMode="auto">
          <a:xfrm>
            <a:off x="4965430" y="629268"/>
            <a:ext cx="6586491" cy="1286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l">
              <a:lnSpc>
                <a:spcPct val="90000"/>
              </a:lnSpc>
              <a:spcAft>
                <a:spcPts val="600"/>
              </a:spcAft>
            </a:pPr>
            <a:r>
              <a:rPr lang="en-US" altLang="en-US">
                <a:solidFill>
                  <a:schemeClr val="tx1"/>
                </a:solidFill>
                <a:latin typeface="+mj-lt"/>
                <a:ea typeface="+mj-ea"/>
                <a:cs typeface="+mj-cs"/>
              </a:rPr>
              <a:t>Layer 6: Presentation Layer </a:t>
            </a:r>
          </a:p>
        </p:txBody>
      </p:sp>
      <p:sp>
        <p:nvSpPr>
          <p:cNvPr id="516098" name="Rectangle 2">
            <a:extLst>
              <a:ext uri="{FF2B5EF4-FFF2-40B4-BE49-F238E27FC236}">
                <a16:creationId xmlns:a16="http://schemas.microsoft.com/office/drawing/2014/main" id="{478F0F42-8722-424C-8EFA-B7F46E9EC829}"/>
              </a:ext>
            </a:extLst>
          </p:cNvPr>
          <p:cNvSpPr>
            <a:spLocks noGrp="1" noChangeArrowheads="1"/>
          </p:cNvSpPr>
          <p:nvPr>
            <p:ph type="body" idx="1"/>
          </p:nvPr>
        </p:nvSpPr>
        <p:spPr>
          <a:xfrm>
            <a:off x="4965431" y="2438400"/>
            <a:ext cx="6586489" cy="3785419"/>
          </a:xfrm>
        </p:spPr>
        <p:txBody>
          <a:bodyPr vert="horz" lIns="91440" tIns="45720" rIns="91440" bIns="45720" rtlCol="0">
            <a:normAutofit/>
          </a:bodyPr>
          <a:lstStyle/>
          <a:p>
            <a:pPr marL="609600"/>
            <a:r>
              <a:rPr lang="en-US" altLang="en-US" sz="2000"/>
              <a:t>Related to representation of transmitted data</a:t>
            </a:r>
          </a:p>
          <a:p>
            <a:pPr marL="1100138" lvl="1"/>
            <a:r>
              <a:rPr lang="en-US" altLang="en-US" sz="2000"/>
              <a:t>Translates different data representations from the Application layer into uniform standard format</a:t>
            </a:r>
          </a:p>
          <a:p>
            <a:pPr marL="609600"/>
            <a:r>
              <a:rPr lang="en-US" altLang="en-US" sz="2000"/>
              <a:t>Providing services for secure efficient data transmission</a:t>
            </a:r>
          </a:p>
          <a:p>
            <a:pPr marL="1100138" lvl="1"/>
            <a:r>
              <a:rPr lang="en-US" altLang="en-US" sz="2000"/>
              <a:t>e.g. data encryption, and data compression.</a:t>
            </a:r>
          </a:p>
          <a:p>
            <a:pPr marL="609600"/>
            <a:endParaRPr lang="en-US" altLang="en-US" sz="2000"/>
          </a:p>
        </p:txBody>
      </p:sp>
      <p:pic>
        <p:nvPicPr>
          <p:cNvPr id="516101" name="Picture 516100" descr="Digital padlock art">
            <a:extLst>
              <a:ext uri="{FF2B5EF4-FFF2-40B4-BE49-F238E27FC236}">
                <a16:creationId xmlns:a16="http://schemas.microsoft.com/office/drawing/2014/main" id="{97CA856B-C165-B334-7BCE-11E220CC63B9}"/>
              </a:ext>
            </a:extLst>
          </p:cNvPr>
          <p:cNvPicPr>
            <a:picLocks noChangeAspect="1"/>
          </p:cNvPicPr>
          <p:nvPr/>
        </p:nvPicPr>
        <p:blipFill rotWithShape="1">
          <a:blip r:embed="rId3"/>
          <a:srcRect l="7973" r="42345" b="-2"/>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C946D"/>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8147" name="Rectangle 3">
            <a:extLst>
              <a:ext uri="{FF2B5EF4-FFF2-40B4-BE49-F238E27FC236}">
                <a16:creationId xmlns:a16="http://schemas.microsoft.com/office/drawing/2014/main" id="{ECD237F9-235C-6446-9047-C3910AC8A290}"/>
              </a:ext>
            </a:extLst>
          </p:cNvPr>
          <p:cNvSpPr>
            <a:spLocks noChangeArrowheads="1"/>
          </p:cNvSpPr>
          <p:nvPr/>
        </p:nvSpPr>
        <p:spPr bwMode="auto">
          <a:xfrm>
            <a:off x="4965430" y="629268"/>
            <a:ext cx="6586491" cy="1286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l">
              <a:lnSpc>
                <a:spcPct val="90000"/>
              </a:lnSpc>
              <a:spcAft>
                <a:spcPts val="600"/>
              </a:spcAft>
            </a:pPr>
            <a:r>
              <a:rPr lang="en-US" altLang="en-US">
                <a:solidFill>
                  <a:schemeClr val="tx1"/>
                </a:solidFill>
                <a:latin typeface="+mj-lt"/>
                <a:ea typeface="+mj-ea"/>
                <a:cs typeface="+mj-cs"/>
              </a:rPr>
              <a:t>Layer 5: Session Layer </a:t>
            </a:r>
          </a:p>
        </p:txBody>
      </p:sp>
      <p:sp>
        <p:nvSpPr>
          <p:cNvPr id="518146" name="Rectangle 2">
            <a:extLst>
              <a:ext uri="{FF2B5EF4-FFF2-40B4-BE49-F238E27FC236}">
                <a16:creationId xmlns:a16="http://schemas.microsoft.com/office/drawing/2014/main" id="{21576F8D-4F89-EF47-98F4-84DC182FEFDC}"/>
              </a:ext>
            </a:extLst>
          </p:cNvPr>
          <p:cNvSpPr>
            <a:spLocks noGrp="1" noChangeArrowheads="1"/>
          </p:cNvSpPr>
          <p:nvPr>
            <p:ph type="body" idx="1"/>
          </p:nvPr>
        </p:nvSpPr>
        <p:spPr>
          <a:xfrm>
            <a:off x="4965431" y="2438400"/>
            <a:ext cx="6586489" cy="3785419"/>
          </a:xfrm>
        </p:spPr>
        <p:txBody>
          <a:bodyPr vert="horz" lIns="91440" tIns="45720" rIns="91440" bIns="45720" rtlCol="0">
            <a:normAutofit/>
          </a:bodyPr>
          <a:lstStyle/>
          <a:p>
            <a:pPr marL="609600"/>
            <a:r>
              <a:rPr lang="en-US" altLang="en-US" sz="2000"/>
              <a:t>Allows two applications on different computers to establish, use, and end a session. </a:t>
            </a:r>
          </a:p>
          <a:p>
            <a:pPr marL="1100138" lvl="1"/>
            <a:r>
              <a:rPr lang="en-US" altLang="en-US" sz="2000"/>
              <a:t>e.g. file transfer, remote login </a:t>
            </a:r>
          </a:p>
          <a:p>
            <a:pPr marL="609600"/>
            <a:r>
              <a:rPr lang="en-US" altLang="en-US" sz="2000"/>
              <a:t>Establishes dialog control</a:t>
            </a:r>
          </a:p>
          <a:p>
            <a:pPr marL="1100138" lvl="1"/>
            <a:r>
              <a:rPr lang="en-US" altLang="en-US" sz="2000"/>
              <a:t>Regulates which side transmits, plus when and how long it transmits.</a:t>
            </a:r>
          </a:p>
          <a:p>
            <a:pPr marL="609600"/>
            <a:r>
              <a:rPr lang="en-US" altLang="en-US" sz="2000"/>
              <a:t>Performs </a:t>
            </a:r>
            <a:r>
              <a:rPr lang="en-US" altLang="en-US" sz="2000" i="1"/>
              <a:t>token management</a:t>
            </a:r>
            <a:r>
              <a:rPr lang="en-US" altLang="en-US" sz="2000"/>
              <a:t> and </a:t>
            </a:r>
            <a:r>
              <a:rPr lang="en-US" altLang="en-US" sz="2000" i="1"/>
              <a:t>synchronization</a:t>
            </a:r>
            <a:r>
              <a:rPr lang="en-US" altLang="en-US" sz="2000"/>
              <a:t>.</a:t>
            </a:r>
          </a:p>
        </p:txBody>
      </p:sp>
      <p:pic>
        <p:nvPicPr>
          <p:cNvPr id="518149" name="Picture 518148" descr="Top view of cubes connected with black lines">
            <a:extLst>
              <a:ext uri="{FF2B5EF4-FFF2-40B4-BE49-F238E27FC236}">
                <a16:creationId xmlns:a16="http://schemas.microsoft.com/office/drawing/2014/main" id="{F26A78E1-A7EE-917C-1A7D-2D1AEB8D7F6B}"/>
              </a:ext>
            </a:extLst>
          </p:cNvPr>
          <p:cNvPicPr>
            <a:picLocks noChangeAspect="1"/>
          </p:cNvPicPr>
          <p:nvPr/>
        </p:nvPicPr>
        <p:blipFill rotWithShape="1">
          <a:blip r:embed="rId3"/>
          <a:srcRect l="29613" r="1969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0195" name="Rectangle 3">
            <a:extLst>
              <a:ext uri="{FF2B5EF4-FFF2-40B4-BE49-F238E27FC236}">
                <a16:creationId xmlns:a16="http://schemas.microsoft.com/office/drawing/2014/main" id="{AC132D35-CED7-1F4D-A84E-BA4F0FBD3BBA}"/>
              </a:ext>
            </a:extLst>
          </p:cNvPr>
          <p:cNvSpPr>
            <a:spLocks noChangeArrowheads="1"/>
          </p:cNvSpPr>
          <p:nvPr/>
        </p:nvSpPr>
        <p:spPr bwMode="auto">
          <a:xfrm>
            <a:off x="4965430" y="629268"/>
            <a:ext cx="6586491" cy="1286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l">
              <a:lnSpc>
                <a:spcPct val="90000"/>
              </a:lnSpc>
              <a:spcAft>
                <a:spcPts val="600"/>
              </a:spcAft>
            </a:pPr>
            <a:r>
              <a:rPr lang="en-US" altLang="en-US">
                <a:solidFill>
                  <a:schemeClr val="tx1"/>
                </a:solidFill>
                <a:latin typeface="+mj-lt"/>
                <a:ea typeface="+mj-ea"/>
                <a:cs typeface="+mj-cs"/>
              </a:rPr>
              <a:t>Layer 4: Transport Layer </a:t>
            </a:r>
          </a:p>
        </p:txBody>
      </p:sp>
      <p:pic>
        <p:nvPicPr>
          <p:cNvPr id="520198" name="Picture 520197">
            <a:extLst>
              <a:ext uri="{FF2B5EF4-FFF2-40B4-BE49-F238E27FC236}">
                <a16:creationId xmlns:a16="http://schemas.microsoft.com/office/drawing/2014/main" id="{82DA19A8-E389-F939-D566-C7AE3E29A10C}"/>
              </a:ext>
            </a:extLst>
          </p:cNvPr>
          <p:cNvPicPr>
            <a:picLocks noChangeAspect="1"/>
          </p:cNvPicPr>
          <p:nvPr/>
        </p:nvPicPr>
        <p:blipFill rotWithShape="1">
          <a:blip r:embed="rId3"/>
          <a:srcRect l="30456" r="24425" b="-1"/>
          <a:stretch/>
        </p:blipFill>
        <p:spPr>
          <a:xfrm>
            <a:off x="20" y="10"/>
            <a:ext cx="4635571" cy="6857990"/>
          </a:xfrm>
          <a:prstGeom prst="rect">
            <a:avLst/>
          </a:prstGeom>
          <a:effec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998E3"/>
            </a:solidFill>
          </a:ln>
        </p:spPr>
        <p:style>
          <a:lnRef idx="1">
            <a:schemeClr val="accent1"/>
          </a:lnRef>
          <a:fillRef idx="0">
            <a:schemeClr val="accent1"/>
          </a:fillRef>
          <a:effectRef idx="0">
            <a:schemeClr val="accent1"/>
          </a:effectRef>
          <a:fontRef idx="minor">
            <a:schemeClr val="tx1"/>
          </a:fontRef>
        </p:style>
      </p:cxnSp>
      <p:graphicFrame>
        <p:nvGraphicFramePr>
          <p:cNvPr id="520197" name="Rectangle 2">
            <a:extLst>
              <a:ext uri="{FF2B5EF4-FFF2-40B4-BE49-F238E27FC236}">
                <a16:creationId xmlns:a16="http://schemas.microsoft.com/office/drawing/2014/main" id="{EB2453F3-EB95-E050-E24E-02F581B1EB55}"/>
              </a:ext>
            </a:extLst>
          </p:cNvPr>
          <p:cNvGraphicFramePr/>
          <p:nvPr>
            <p:extLst>
              <p:ext uri="{D42A27DB-BD31-4B8C-83A1-F6EECF244321}">
                <p14:modId xmlns:p14="http://schemas.microsoft.com/office/powerpoint/2010/main" val="1411933115"/>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2246" name="Picture 522245">
            <a:extLst>
              <a:ext uri="{FF2B5EF4-FFF2-40B4-BE49-F238E27FC236}">
                <a16:creationId xmlns:a16="http://schemas.microsoft.com/office/drawing/2014/main" id="{C5D18510-832F-A82D-828A-4EA7C120C1EC}"/>
              </a:ext>
            </a:extLst>
          </p:cNvPr>
          <p:cNvPicPr>
            <a:picLocks noChangeAspect="1"/>
          </p:cNvPicPr>
          <p:nvPr/>
        </p:nvPicPr>
        <p:blipFill rotWithShape="1">
          <a:blip r:embed="rId3">
            <a:duotone>
              <a:prstClr val="black"/>
              <a:prstClr val="white"/>
            </a:duotone>
            <a:alphaModFix amt="35000"/>
          </a:blip>
          <a:srcRect t="14449"/>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2243" name="Rectangle 3">
            <a:extLst>
              <a:ext uri="{FF2B5EF4-FFF2-40B4-BE49-F238E27FC236}">
                <a16:creationId xmlns:a16="http://schemas.microsoft.com/office/drawing/2014/main" id="{A6AF31A0-0033-E949-A166-6998E55C89EF}"/>
              </a:ext>
            </a:extLst>
          </p:cNvPr>
          <p:cNvSpPr>
            <a:spLocks noChangeArrowheads="1"/>
          </p:cNvSpPr>
          <p:nvPr/>
        </p:nvSpPr>
        <p:spPr bwMode="auto">
          <a:xfrm>
            <a:off x="838201" y="1065862"/>
            <a:ext cx="3313164" cy="47262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r">
              <a:lnSpc>
                <a:spcPct val="90000"/>
              </a:lnSpc>
              <a:spcAft>
                <a:spcPts val="600"/>
              </a:spcAft>
            </a:pPr>
            <a:r>
              <a:rPr lang="en-US" altLang="en-US" sz="4000">
                <a:solidFill>
                  <a:schemeClr val="tx1"/>
                </a:solidFill>
                <a:latin typeface="+mj-lt"/>
                <a:ea typeface="+mj-ea"/>
                <a:cs typeface="+mj-cs"/>
              </a:rPr>
              <a:t>Layer 3: Network Layer </a:t>
            </a:r>
          </a:p>
        </p:txBody>
      </p:sp>
      <p:cxnSp>
        <p:nvCxnSpPr>
          <p:cNvPr id="84" name="Straight Connector 8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22253" name="Rectangle 2">
            <a:extLst>
              <a:ext uri="{FF2B5EF4-FFF2-40B4-BE49-F238E27FC236}">
                <a16:creationId xmlns:a16="http://schemas.microsoft.com/office/drawing/2014/main" id="{47CEAFC3-FCA2-9925-39AA-69A15C50F633}"/>
              </a:ext>
            </a:extLst>
          </p:cNvPr>
          <p:cNvGraphicFramePr/>
          <p:nvPr>
            <p:extLst>
              <p:ext uri="{D42A27DB-BD31-4B8C-83A1-F6EECF244321}">
                <p14:modId xmlns:p14="http://schemas.microsoft.com/office/powerpoint/2010/main" val="2387572913"/>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4293" name="Picture 524292" descr="Piles of paperwork">
            <a:extLst>
              <a:ext uri="{FF2B5EF4-FFF2-40B4-BE49-F238E27FC236}">
                <a16:creationId xmlns:a16="http://schemas.microsoft.com/office/drawing/2014/main" id="{A8D35E55-FEA9-4812-F039-AF08687610DF}"/>
              </a:ext>
            </a:extLst>
          </p:cNvPr>
          <p:cNvPicPr>
            <a:picLocks noChangeAspect="1"/>
          </p:cNvPicPr>
          <p:nvPr/>
        </p:nvPicPr>
        <p:blipFill rotWithShape="1">
          <a:blip r:embed="rId3">
            <a:duotone>
              <a:prstClr val="black"/>
              <a:prstClr val="white"/>
            </a:duotone>
            <a:alphaModFix amt="35000"/>
          </a:blip>
          <a:srcRect t="17960" b="7041"/>
          <a:stretch/>
        </p:blipFill>
        <p:spPr>
          <a:xfrm>
            <a:off x="20" y="10"/>
            <a:ext cx="12191980" cy="6857990"/>
          </a:xfrm>
          <a:prstGeom prst="rect">
            <a:avLst/>
          </a:prstGeom>
        </p:spPr>
      </p:pic>
      <p:sp>
        <p:nvSpPr>
          <p:cNvPr id="73" name="Rectangle 72">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4291" name="Rectangle 3">
            <a:extLst>
              <a:ext uri="{FF2B5EF4-FFF2-40B4-BE49-F238E27FC236}">
                <a16:creationId xmlns:a16="http://schemas.microsoft.com/office/drawing/2014/main" id="{CB32CB2B-3CDE-A94A-BAEE-354EA3311953}"/>
              </a:ext>
            </a:extLst>
          </p:cNvPr>
          <p:cNvSpPr>
            <a:spLocks noChangeArrowheads="1"/>
          </p:cNvSpPr>
          <p:nvPr/>
        </p:nvSpPr>
        <p:spPr bwMode="auto">
          <a:xfrm>
            <a:off x="838201" y="1065862"/>
            <a:ext cx="3313164" cy="47262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r">
              <a:lnSpc>
                <a:spcPct val="90000"/>
              </a:lnSpc>
              <a:spcAft>
                <a:spcPts val="600"/>
              </a:spcAft>
            </a:pPr>
            <a:r>
              <a:rPr lang="en-US" altLang="en-US" sz="4000">
                <a:solidFill>
                  <a:schemeClr val="tx1"/>
                </a:solidFill>
                <a:latin typeface="+mj-lt"/>
                <a:ea typeface="+mj-ea"/>
                <a:cs typeface="+mj-cs"/>
              </a:rPr>
              <a:t>Layer 2: Data Link Layer</a:t>
            </a:r>
          </a:p>
        </p:txBody>
      </p:sp>
      <p:cxnSp>
        <p:nvCxnSpPr>
          <p:cNvPr id="75" name="Straight Connector 7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24290" name="Rectangle 2">
            <a:extLst>
              <a:ext uri="{FF2B5EF4-FFF2-40B4-BE49-F238E27FC236}">
                <a16:creationId xmlns:a16="http://schemas.microsoft.com/office/drawing/2014/main" id="{683F6598-481E-0442-9451-425DDA637552}"/>
              </a:ext>
            </a:extLst>
          </p:cNvPr>
          <p:cNvSpPr>
            <a:spLocks noGrp="1" noChangeArrowheads="1"/>
          </p:cNvSpPr>
          <p:nvPr>
            <p:ph type="body" idx="1"/>
          </p:nvPr>
        </p:nvSpPr>
        <p:spPr>
          <a:xfrm>
            <a:off x="5155379" y="1065862"/>
            <a:ext cx="6192319" cy="4726276"/>
          </a:xfrm>
        </p:spPr>
        <p:txBody>
          <a:bodyPr vert="horz" lIns="91440" tIns="45720" rIns="91440" bIns="45720" rtlCol="0" anchor="ctr">
            <a:normAutofit/>
          </a:bodyPr>
          <a:lstStyle/>
          <a:p>
            <a:pPr marL="609600"/>
            <a:r>
              <a:rPr lang="en-US" altLang="en-US" sz="2000"/>
              <a:t>Packages raw bits from the Physical layer into frames (logical, structured packets for data). </a:t>
            </a:r>
          </a:p>
          <a:p>
            <a:pPr marL="609600"/>
            <a:r>
              <a:rPr lang="en-US" altLang="en-US" sz="2000"/>
              <a:t>Provides reliable transmission of frames</a:t>
            </a:r>
          </a:p>
          <a:p>
            <a:pPr marL="1100138" lvl="1"/>
            <a:r>
              <a:rPr lang="en-US" altLang="en-US" sz="2000"/>
              <a:t>It waits for an acknowledgment from the receiving computer.</a:t>
            </a:r>
          </a:p>
          <a:p>
            <a:pPr marL="1100138" lvl="1"/>
            <a:r>
              <a:rPr lang="en-US" altLang="en-US" sz="2000"/>
              <a:t>Retransmits frames for which acknowledgement not received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6339" name="Rectangle 3">
            <a:extLst>
              <a:ext uri="{FF2B5EF4-FFF2-40B4-BE49-F238E27FC236}">
                <a16:creationId xmlns:a16="http://schemas.microsoft.com/office/drawing/2014/main" id="{55B1F406-23DB-BE48-BEF0-F06C651D8219}"/>
              </a:ext>
            </a:extLst>
          </p:cNvPr>
          <p:cNvSpPr>
            <a:spLocks noChangeArrowheads="1"/>
          </p:cNvSpPr>
          <p:nvPr/>
        </p:nvSpPr>
        <p:spPr bwMode="auto">
          <a:xfrm>
            <a:off x="655320" y="429030"/>
            <a:ext cx="2834640" cy="54575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lgn="ctr">
              <a:spcBef>
                <a:spcPct val="0"/>
              </a:spcBef>
              <a:defRPr sz="4400">
                <a:solidFill>
                  <a:schemeClr val="tx2"/>
                </a:solidFill>
                <a:latin typeface="Times New Roman" panose="02020603050405020304" pitchFamily="18" charset="0"/>
              </a:defRPr>
            </a:lvl1pPr>
            <a:lvl2pPr algn="ctr">
              <a:spcBef>
                <a:spcPct val="0"/>
              </a:spcBef>
              <a:defRPr sz="4400">
                <a:solidFill>
                  <a:schemeClr val="tx2"/>
                </a:solidFill>
                <a:latin typeface="Times New Roman" panose="02020603050405020304" pitchFamily="18" charset="0"/>
              </a:defRPr>
            </a:lvl2pPr>
            <a:lvl3pPr algn="ctr">
              <a:spcBef>
                <a:spcPct val="0"/>
              </a:spcBef>
              <a:defRPr sz="4400">
                <a:solidFill>
                  <a:schemeClr val="tx2"/>
                </a:solidFill>
                <a:latin typeface="Times New Roman" panose="02020603050405020304" pitchFamily="18" charset="0"/>
              </a:defRPr>
            </a:lvl3pPr>
            <a:lvl4pPr algn="ctr">
              <a:spcBef>
                <a:spcPct val="0"/>
              </a:spcBef>
              <a:defRPr sz="4400">
                <a:solidFill>
                  <a:schemeClr val="tx2"/>
                </a:solidFill>
                <a:latin typeface="Times New Roman" panose="02020603050405020304" pitchFamily="18" charset="0"/>
              </a:defRPr>
            </a:lvl4pPr>
            <a:lvl5pPr algn="ctr">
              <a:spcBef>
                <a:spcPct val="0"/>
              </a:spcBef>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pPr algn="l">
              <a:lnSpc>
                <a:spcPct val="90000"/>
              </a:lnSpc>
              <a:spcAft>
                <a:spcPts val="600"/>
              </a:spcAft>
            </a:pPr>
            <a:r>
              <a:rPr lang="en-US" altLang="en-US" sz="4000" kern="1200">
                <a:solidFill>
                  <a:schemeClr val="tx1"/>
                </a:solidFill>
                <a:latin typeface="+mj-lt"/>
                <a:ea typeface="+mj-ea"/>
                <a:cs typeface="+mj-cs"/>
              </a:rPr>
              <a:t>Layer 1: Physical Layer</a:t>
            </a:r>
          </a:p>
        </p:txBody>
      </p:sp>
      <p:sp>
        <p:nvSpPr>
          <p:cNvPr id="76" name="Rectangle 75">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26341" name="Rectangle 2">
            <a:extLst>
              <a:ext uri="{FF2B5EF4-FFF2-40B4-BE49-F238E27FC236}">
                <a16:creationId xmlns:a16="http://schemas.microsoft.com/office/drawing/2014/main" id="{54E537FE-C58D-3BCC-B19B-51C8CAA27E41}"/>
              </a:ext>
            </a:extLst>
          </p:cNvPr>
          <p:cNvGraphicFramePr/>
          <p:nvPr>
            <p:extLst>
              <p:ext uri="{D42A27DB-BD31-4B8C-83A1-F6EECF244321}">
                <p14:modId xmlns:p14="http://schemas.microsoft.com/office/powerpoint/2010/main" val="317934302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33">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540037D2-2374-7D4A-91A9-8BDF210D868D}"/>
              </a:ext>
            </a:extLst>
          </p:cNvPr>
          <p:cNvSpPr>
            <a:spLocks noGrp="1"/>
          </p:cNvSpPr>
          <p:nvPr>
            <p:ph type="title"/>
          </p:nvPr>
        </p:nvSpPr>
        <p:spPr>
          <a:xfrm>
            <a:off x="786385" y="841249"/>
            <a:ext cx="5129600" cy="1318060"/>
          </a:xfrm>
        </p:spPr>
        <p:txBody>
          <a:bodyPr anchor="ctr">
            <a:normAutofit/>
          </a:bodyPr>
          <a:lstStyle/>
          <a:p>
            <a:r>
              <a:rPr lang="en-US" sz="4800" dirty="0">
                <a:solidFill>
                  <a:schemeClr val="bg1"/>
                </a:solidFill>
              </a:rPr>
              <a:t>OSI and Protocols</a:t>
            </a:r>
          </a:p>
        </p:txBody>
      </p:sp>
      <p:sp>
        <p:nvSpPr>
          <p:cNvPr id="25" name="Rectangle 2">
            <a:extLst>
              <a:ext uri="{FF2B5EF4-FFF2-40B4-BE49-F238E27FC236}">
                <a16:creationId xmlns:a16="http://schemas.microsoft.com/office/drawing/2014/main" id="{D13BF998-63FB-EC4F-8D55-7B481CE90312}"/>
              </a:ext>
            </a:extLst>
          </p:cNvPr>
          <p:cNvSpPr txBox="1">
            <a:spLocks noGrp="1" noChangeArrowheads="1"/>
          </p:cNvSpPr>
          <p:nvPr>
            <p:ph idx="1"/>
          </p:nvPr>
        </p:nvSpPr>
        <p:spPr>
          <a:xfrm>
            <a:off x="6464410" y="841247"/>
            <a:ext cx="4484536" cy="534009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09600" indent="-609600"/>
            <a:r>
              <a:rPr lang="en-US" altLang="en-US" sz="1800">
                <a:solidFill>
                  <a:schemeClr val="tx2"/>
                </a:solidFill>
                <a:latin typeface=" "/>
              </a:rPr>
              <a:t>Explicit Presentation and session layers missing in Internet Protocols</a:t>
            </a:r>
          </a:p>
          <a:p>
            <a:pPr marL="609600" indent="-609600"/>
            <a:r>
              <a:rPr lang="en-US" altLang="en-US" sz="1800">
                <a:solidFill>
                  <a:schemeClr val="tx2"/>
                </a:solidFill>
                <a:latin typeface=" "/>
              </a:rPr>
              <a:t>Data Link and Network Layers redesigned</a:t>
            </a:r>
          </a:p>
        </p:txBody>
      </p:sp>
      <p:sp>
        <p:nvSpPr>
          <p:cNvPr id="50" name="Rectangle 4">
            <a:extLst>
              <a:ext uri="{FF2B5EF4-FFF2-40B4-BE49-F238E27FC236}">
                <a16:creationId xmlns:a16="http://schemas.microsoft.com/office/drawing/2014/main" id="{9FD3A74D-A1BC-E944-B3A9-42E074E75B29}"/>
              </a:ext>
            </a:extLst>
          </p:cNvPr>
          <p:cNvSpPr>
            <a:spLocks noChangeArrowheads="1"/>
          </p:cNvSpPr>
          <p:nvPr/>
        </p:nvSpPr>
        <p:spPr bwMode="auto">
          <a:xfrm>
            <a:off x="683011" y="22818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Application</a:t>
            </a:r>
            <a:endParaRPr lang="en-US" altLang="en-US" sz="2000">
              <a:latin typeface="Times New Roman" panose="02020603050405020304" pitchFamily="18" charset="0"/>
            </a:endParaRPr>
          </a:p>
        </p:txBody>
      </p:sp>
      <p:sp>
        <p:nvSpPr>
          <p:cNvPr id="51" name="Rectangle 5">
            <a:extLst>
              <a:ext uri="{FF2B5EF4-FFF2-40B4-BE49-F238E27FC236}">
                <a16:creationId xmlns:a16="http://schemas.microsoft.com/office/drawing/2014/main" id="{711E1664-3F68-5C40-A785-60C4B45347BF}"/>
              </a:ext>
            </a:extLst>
          </p:cNvPr>
          <p:cNvSpPr>
            <a:spLocks noChangeArrowheads="1"/>
          </p:cNvSpPr>
          <p:nvPr/>
        </p:nvSpPr>
        <p:spPr bwMode="auto">
          <a:xfrm>
            <a:off x="683011" y="28152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Presentation</a:t>
            </a:r>
            <a:endParaRPr lang="en-US" altLang="en-US" sz="2000">
              <a:latin typeface="Times New Roman" panose="02020603050405020304" pitchFamily="18" charset="0"/>
            </a:endParaRPr>
          </a:p>
        </p:txBody>
      </p:sp>
      <p:sp>
        <p:nvSpPr>
          <p:cNvPr id="52" name="Rectangle 6">
            <a:extLst>
              <a:ext uri="{FF2B5EF4-FFF2-40B4-BE49-F238E27FC236}">
                <a16:creationId xmlns:a16="http://schemas.microsoft.com/office/drawing/2014/main" id="{4E5E3D0F-FA16-4F46-A386-EA04D659103C}"/>
              </a:ext>
            </a:extLst>
          </p:cNvPr>
          <p:cNvSpPr>
            <a:spLocks noChangeArrowheads="1"/>
          </p:cNvSpPr>
          <p:nvPr/>
        </p:nvSpPr>
        <p:spPr bwMode="auto">
          <a:xfrm>
            <a:off x="683011" y="33486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Session</a:t>
            </a:r>
            <a:endParaRPr lang="en-US" altLang="en-US" sz="2000">
              <a:latin typeface="Times New Roman" panose="02020603050405020304" pitchFamily="18" charset="0"/>
            </a:endParaRPr>
          </a:p>
        </p:txBody>
      </p:sp>
      <p:sp>
        <p:nvSpPr>
          <p:cNvPr id="53" name="Rectangle 7">
            <a:extLst>
              <a:ext uri="{FF2B5EF4-FFF2-40B4-BE49-F238E27FC236}">
                <a16:creationId xmlns:a16="http://schemas.microsoft.com/office/drawing/2014/main" id="{8E63E592-A730-AE4E-A0B1-B7AE64B1E985}"/>
              </a:ext>
            </a:extLst>
          </p:cNvPr>
          <p:cNvSpPr>
            <a:spLocks noChangeArrowheads="1"/>
          </p:cNvSpPr>
          <p:nvPr/>
        </p:nvSpPr>
        <p:spPr bwMode="auto">
          <a:xfrm>
            <a:off x="683011" y="38820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Transport</a:t>
            </a:r>
            <a:endParaRPr lang="en-US" altLang="en-US" sz="2000">
              <a:latin typeface="Times New Roman" panose="02020603050405020304" pitchFamily="18" charset="0"/>
            </a:endParaRPr>
          </a:p>
        </p:txBody>
      </p:sp>
      <p:sp>
        <p:nvSpPr>
          <p:cNvPr id="54" name="Rectangle 8">
            <a:extLst>
              <a:ext uri="{FF2B5EF4-FFF2-40B4-BE49-F238E27FC236}">
                <a16:creationId xmlns:a16="http://schemas.microsoft.com/office/drawing/2014/main" id="{987577C3-B38F-7849-8324-76F24D9836E8}"/>
              </a:ext>
            </a:extLst>
          </p:cNvPr>
          <p:cNvSpPr>
            <a:spLocks noChangeArrowheads="1"/>
          </p:cNvSpPr>
          <p:nvPr/>
        </p:nvSpPr>
        <p:spPr bwMode="auto">
          <a:xfrm>
            <a:off x="683011" y="44154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Network</a:t>
            </a:r>
            <a:endParaRPr lang="en-US" altLang="en-US" sz="2000">
              <a:latin typeface="Times New Roman" panose="02020603050405020304" pitchFamily="18" charset="0"/>
            </a:endParaRPr>
          </a:p>
        </p:txBody>
      </p:sp>
      <p:sp>
        <p:nvSpPr>
          <p:cNvPr id="55" name="Rectangle 9">
            <a:extLst>
              <a:ext uri="{FF2B5EF4-FFF2-40B4-BE49-F238E27FC236}">
                <a16:creationId xmlns:a16="http://schemas.microsoft.com/office/drawing/2014/main" id="{39A7A182-E1A2-AF4C-9BC8-91F0F5C86F66}"/>
              </a:ext>
            </a:extLst>
          </p:cNvPr>
          <p:cNvSpPr>
            <a:spLocks noChangeArrowheads="1"/>
          </p:cNvSpPr>
          <p:nvPr/>
        </p:nvSpPr>
        <p:spPr bwMode="auto">
          <a:xfrm>
            <a:off x="683011" y="49488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Data Link</a:t>
            </a:r>
            <a:endParaRPr lang="en-US" altLang="en-US" sz="2000">
              <a:latin typeface="Times New Roman" panose="02020603050405020304" pitchFamily="18" charset="0"/>
            </a:endParaRPr>
          </a:p>
        </p:txBody>
      </p:sp>
      <p:sp>
        <p:nvSpPr>
          <p:cNvPr id="56" name="Rectangle 10">
            <a:extLst>
              <a:ext uri="{FF2B5EF4-FFF2-40B4-BE49-F238E27FC236}">
                <a16:creationId xmlns:a16="http://schemas.microsoft.com/office/drawing/2014/main" id="{75B134CB-7F87-B04A-B0C6-66DFED4C6F62}"/>
              </a:ext>
            </a:extLst>
          </p:cNvPr>
          <p:cNvSpPr>
            <a:spLocks noChangeArrowheads="1"/>
          </p:cNvSpPr>
          <p:nvPr/>
        </p:nvSpPr>
        <p:spPr bwMode="auto">
          <a:xfrm>
            <a:off x="683011" y="54822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Physical</a:t>
            </a:r>
            <a:endParaRPr lang="en-US" altLang="en-US" sz="2000">
              <a:latin typeface="Times New Roman" panose="02020603050405020304" pitchFamily="18" charset="0"/>
            </a:endParaRPr>
          </a:p>
        </p:txBody>
      </p:sp>
      <p:sp>
        <p:nvSpPr>
          <p:cNvPr id="57" name="Rectangle 11">
            <a:extLst>
              <a:ext uri="{FF2B5EF4-FFF2-40B4-BE49-F238E27FC236}">
                <a16:creationId xmlns:a16="http://schemas.microsoft.com/office/drawing/2014/main" id="{B0E3B965-A28F-F540-9A27-004ADA374A8F}"/>
              </a:ext>
            </a:extLst>
          </p:cNvPr>
          <p:cNvSpPr>
            <a:spLocks noChangeArrowheads="1"/>
          </p:cNvSpPr>
          <p:nvPr/>
        </p:nvSpPr>
        <p:spPr bwMode="auto">
          <a:xfrm>
            <a:off x="3426211" y="2281869"/>
            <a:ext cx="2038350" cy="16002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Application</a:t>
            </a:r>
            <a:endParaRPr lang="en-US" altLang="en-US" sz="2000">
              <a:latin typeface="Times New Roman" panose="02020603050405020304" pitchFamily="18" charset="0"/>
            </a:endParaRPr>
          </a:p>
        </p:txBody>
      </p:sp>
      <p:sp>
        <p:nvSpPr>
          <p:cNvPr id="58" name="Rectangle 12">
            <a:extLst>
              <a:ext uri="{FF2B5EF4-FFF2-40B4-BE49-F238E27FC236}">
                <a16:creationId xmlns:a16="http://schemas.microsoft.com/office/drawing/2014/main" id="{B81D708C-778C-974B-9AF7-57DA431A66E5}"/>
              </a:ext>
            </a:extLst>
          </p:cNvPr>
          <p:cNvSpPr>
            <a:spLocks noChangeArrowheads="1"/>
          </p:cNvSpPr>
          <p:nvPr/>
        </p:nvSpPr>
        <p:spPr bwMode="auto">
          <a:xfrm>
            <a:off x="3426211" y="38820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TCP</a:t>
            </a:r>
            <a:endParaRPr lang="en-US" altLang="en-US" sz="2000">
              <a:latin typeface="Times New Roman" panose="02020603050405020304" pitchFamily="18" charset="0"/>
            </a:endParaRPr>
          </a:p>
        </p:txBody>
      </p:sp>
      <p:sp>
        <p:nvSpPr>
          <p:cNvPr id="59" name="Rectangle 13">
            <a:extLst>
              <a:ext uri="{FF2B5EF4-FFF2-40B4-BE49-F238E27FC236}">
                <a16:creationId xmlns:a16="http://schemas.microsoft.com/office/drawing/2014/main" id="{CB4EB125-AD9D-FF45-8F69-015A877E6D53}"/>
              </a:ext>
            </a:extLst>
          </p:cNvPr>
          <p:cNvSpPr>
            <a:spLocks noChangeArrowheads="1"/>
          </p:cNvSpPr>
          <p:nvPr/>
        </p:nvSpPr>
        <p:spPr bwMode="auto">
          <a:xfrm>
            <a:off x="3426211" y="4415469"/>
            <a:ext cx="2038350" cy="3048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IP</a:t>
            </a:r>
            <a:endParaRPr lang="en-US" altLang="en-US" sz="2000">
              <a:latin typeface="Times New Roman" panose="02020603050405020304" pitchFamily="18" charset="0"/>
            </a:endParaRPr>
          </a:p>
        </p:txBody>
      </p:sp>
      <p:sp>
        <p:nvSpPr>
          <p:cNvPr id="60" name="Rectangle 14">
            <a:extLst>
              <a:ext uri="{FF2B5EF4-FFF2-40B4-BE49-F238E27FC236}">
                <a16:creationId xmlns:a16="http://schemas.microsoft.com/office/drawing/2014/main" id="{5E50E477-2568-6D4C-A549-B14CAF140498}"/>
              </a:ext>
            </a:extLst>
          </p:cNvPr>
          <p:cNvSpPr>
            <a:spLocks noChangeArrowheads="1"/>
          </p:cNvSpPr>
          <p:nvPr/>
        </p:nvSpPr>
        <p:spPr bwMode="auto">
          <a:xfrm>
            <a:off x="3426211" y="4720269"/>
            <a:ext cx="2038350" cy="7620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Network Interface</a:t>
            </a:r>
            <a:endParaRPr lang="en-US" altLang="en-US" sz="2000">
              <a:latin typeface="Times New Roman" panose="02020603050405020304" pitchFamily="18" charset="0"/>
            </a:endParaRPr>
          </a:p>
        </p:txBody>
      </p:sp>
      <p:sp>
        <p:nvSpPr>
          <p:cNvPr id="61" name="Rectangle 15">
            <a:extLst>
              <a:ext uri="{FF2B5EF4-FFF2-40B4-BE49-F238E27FC236}">
                <a16:creationId xmlns:a16="http://schemas.microsoft.com/office/drawing/2014/main" id="{AE4116EE-6CA5-8641-AE42-3956B3555A52}"/>
              </a:ext>
            </a:extLst>
          </p:cNvPr>
          <p:cNvSpPr>
            <a:spLocks noChangeArrowheads="1"/>
          </p:cNvSpPr>
          <p:nvPr/>
        </p:nvSpPr>
        <p:spPr bwMode="auto">
          <a:xfrm>
            <a:off x="3426211" y="5482269"/>
            <a:ext cx="2038350" cy="533400"/>
          </a:xfrm>
          <a:prstGeom prst="rect">
            <a:avLst/>
          </a:prstGeom>
          <a:solidFill>
            <a:schemeClr val="bg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spcBef>
                <a:spcPct val="0"/>
              </a:spcBef>
            </a:pPr>
            <a:r>
              <a:rPr lang="en-GB" altLang="en-US" sz="2000">
                <a:latin typeface="Times New Roman" panose="02020603050405020304" pitchFamily="18" charset="0"/>
              </a:rPr>
              <a:t>Hardware</a:t>
            </a:r>
            <a:endParaRPr lang="en-US" altLang="en-US" sz="2000">
              <a:latin typeface="Times New Roman" panose="02020603050405020304" pitchFamily="18" charset="0"/>
            </a:endParaRPr>
          </a:p>
        </p:txBody>
      </p:sp>
      <p:sp>
        <p:nvSpPr>
          <p:cNvPr id="62" name="Line 16">
            <a:extLst>
              <a:ext uri="{FF2B5EF4-FFF2-40B4-BE49-F238E27FC236}">
                <a16:creationId xmlns:a16="http://schemas.microsoft.com/office/drawing/2014/main" id="{66E96D95-A2CA-3A49-812F-0D5906836EF4}"/>
              </a:ext>
            </a:extLst>
          </p:cNvPr>
          <p:cNvSpPr>
            <a:spLocks noChangeShapeType="1"/>
          </p:cNvSpPr>
          <p:nvPr/>
        </p:nvSpPr>
        <p:spPr bwMode="auto">
          <a:xfrm>
            <a:off x="2721361" y="22818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3" name="Line 17">
            <a:extLst>
              <a:ext uri="{FF2B5EF4-FFF2-40B4-BE49-F238E27FC236}">
                <a16:creationId xmlns:a16="http://schemas.microsoft.com/office/drawing/2014/main" id="{86689B01-D85B-6D49-8225-62CE4CAB33DD}"/>
              </a:ext>
            </a:extLst>
          </p:cNvPr>
          <p:cNvSpPr>
            <a:spLocks noChangeShapeType="1"/>
          </p:cNvSpPr>
          <p:nvPr/>
        </p:nvSpPr>
        <p:spPr bwMode="auto">
          <a:xfrm>
            <a:off x="2721361" y="38820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4" name="Line 18">
            <a:extLst>
              <a:ext uri="{FF2B5EF4-FFF2-40B4-BE49-F238E27FC236}">
                <a16:creationId xmlns:a16="http://schemas.microsoft.com/office/drawing/2014/main" id="{2C2BA3FE-7C5D-3548-85B4-A2FEB0038423}"/>
              </a:ext>
            </a:extLst>
          </p:cNvPr>
          <p:cNvSpPr>
            <a:spLocks noChangeShapeType="1"/>
          </p:cNvSpPr>
          <p:nvPr/>
        </p:nvSpPr>
        <p:spPr bwMode="auto">
          <a:xfrm>
            <a:off x="2721361" y="44154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5" name="Line 19">
            <a:extLst>
              <a:ext uri="{FF2B5EF4-FFF2-40B4-BE49-F238E27FC236}">
                <a16:creationId xmlns:a16="http://schemas.microsoft.com/office/drawing/2014/main" id="{44001BE6-EA0F-CF4A-8D7B-F8CBBD1EBE3B}"/>
              </a:ext>
            </a:extLst>
          </p:cNvPr>
          <p:cNvSpPr>
            <a:spLocks noChangeShapeType="1"/>
          </p:cNvSpPr>
          <p:nvPr/>
        </p:nvSpPr>
        <p:spPr bwMode="auto">
          <a:xfrm>
            <a:off x="2721361" y="47202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6" name="Line 20">
            <a:extLst>
              <a:ext uri="{FF2B5EF4-FFF2-40B4-BE49-F238E27FC236}">
                <a16:creationId xmlns:a16="http://schemas.microsoft.com/office/drawing/2014/main" id="{9BE65D23-F666-A947-B325-B85C658ED689}"/>
              </a:ext>
            </a:extLst>
          </p:cNvPr>
          <p:cNvSpPr>
            <a:spLocks noChangeShapeType="1"/>
          </p:cNvSpPr>
          <p:nvPr/>
        </p:nvSpPr>
        <p:spPr bwMode="auto">
          <a:xfrm>
            <a:off x="2721361" y="54822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 name="Line 21">
            <a:extLst>
              <a:ext uri="{FF2B5EF4-FFF2-40B4-BE49-F238E27FC236}">
                <a16:creationId xmlns:a16="http://schemas.microsoft.com/office/drawing/2014/main" id="{C2AB1713-1A47-C742-B5A8-A9365B66E2AA}"/>
              </a:ext>
            </a:extLst>
          </p:cNvPr>
          <p:cNvSpPr>
            <a:spLocks noChangeShapeType="1"/>
          </p:cNvSpPr>
          <p:nvPr/>
        </p:nvSpPr>
        <p:spPr bwMode="auto">
          <a:xfrm>
            <a:off x="2721361" y="6015669"/>
            <a:ext cx="704850" cy="0"/>
          </a:xfrm>
          <a:prstGeom prst="line">
            <a:avLst/>
          </a:prstGeom>
          <a:noFill/>
          <a:ln w="28575" cap="rnd">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3609132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ush pins laying down with one standing up">
            <a:extLst>
              <a:ext uri="{FF2B5EF4-FFF2-40B4-BE49-F238E27FC236}">
                <a16:creationId xmlns:a16="http://schemas.microsoft.com/office/drawing/2014/main" id="{FBBC05CD-D51C-3DE3-0507-D61853DA6F20}"/>
              </a:ext>
            </a:extLst>
          </p:cNvPr>
          <p:cNvPicPr>
            <a:picLocks noChangeAspect="1"/>
          </p:cNvPicPr>
          <p:nvPr/>
        </p:nvPicPr>
        <p:blipFill rotWithShape="1">
          <a:blip r:embed="rId2"/>
          <a:srcRect t="625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D497545-49E5-C14B-8071-C0AC6FE882CE}"/>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Topologies</a:t>
            </a:r>
          </a:p>
        </p:txBody>
      </p:sp>
      <p:sp>
        <p:nvSpPr>
          <p:cNvPr id="3" name="Text Placeholder 2">
            <a:extLst>
              <a:ext uri="{FF2B5EF4-FFF2-40B4-BE49-F238E27FC236}">
                <a16:creationId xmlns:a16="http://schemas.microsoft.com/office/drawing/2014/main" id="{3119F00C-86FF-5B45-879C-5752D1151937}"/>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006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CDA87478-BAE1-4C46-9E4F-E00435AFB3E5}"/>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Definition</a:t>
            </a:r>
          </a:p>
        </p:txBody>
      </p:sp>
      <p:sp>
        <p:nvSpPr>
          <p:cNvPr id="5" name="Content Placeholder 4">
            <a:extLst>
              <a:ext uri="{FF2B5EF4-FFF2-40B4-BE49-F238E27FC236}">
                <a16:creationId xmlns:a16="http://schemas.microsoft.com/office/drawing/2014/main" id="{8C60345F-2A0C-EE4A-9ABD-82DC2251181F}"/>
              </a:ext>
            </a:extLst>
          </p:cNvPr>
          <p:cNvSpPr>
            <a:spLocks noGrp="1"/>
          </p:cNvSpPr>
          <p:nvPr>
            <p:ph idx="1"/>
          </p:nvPr>
        </p:nvSpPr>
        <p:spPr>
          <a:xfrm>
            <a:off x="1957987" y="2431765"/>
            <a:ext cx="8276026" cy="3320031"/>
          </a:xfrm>
        </p:spPr>
        <p:txBody>
          <a:bodyPr anchor="ctr">
            <a:normAutofit/>
          </a:bodyPr>
          <a:lstStyle/>
          <a:p>
            <a:r>
              <a:rPr lang="en-US" sz="2000" dirty="0">
                <a:solidFill>
                  <a:schemeClr val="tx1">
                    <a:lumMod val="85000"/>
                    <a:lumOff val="15000"/>
                  </a:schemeClr>
                </a:solidFill>
              </a:rPr>
              <a:t>A topology is the term given to the layout of a given network infrastructure</a:t>
            </a:r>
          </a:p>
          <a:p>
            <a:endParaRPr lang="en-US" sz="2000" dirty="0">
              <a:solidFill>
                <a:schemeClr val="tx1">
                  <a:lumMod val="85000"/>
                  <a:lumOff val="15000"/>
                </a:schemeClr>
              </a:solidFill>
            </a:endParaRPr>
          </a:p>
          <a:p>
            <a:r>
              <a:rPr lang="en-US" sz="2000" dirty="0">
                <a:solidFill>
                  <a:schemeClr val="tx1">
                    <a:lumMod val="85000"/>
                    <a:lumOff val="15000"/>
                  </a:schemeClr>
                </a:solidFill>
              </a:rPr>
              <a:t>Physical Topology:</a:t>
            </a:r>
          </a:p>
          <a:p>
            <a:pPr lvl="1"/>
            <a:r>
              <a:rPr lang="en-US" sz="2000" dirty="0">
                <a:solidFill>
                  <a:schemeClr val="tx1">
                    <a:lumMod val="85000"/>
                    <a:lumOff val="15000"/>
                  </a:schemeClr>
                </a:solidFill>
              </a:rPr>
              <a:t>Layout of the cables and devices (Physically)</a:t>
            </a:r>
          </a:p>
          <a:p>
            <a:pPr lvl="1"/>
            <a:endParaRPr lang="en-US" sz="2000" dirty="0">
              <a:solidFill>
                <a:schemeClr val="tx1">
                  <a:lumMod val="85000"/>
                  <a:lumOff val="15000"/>
                </a:schemeClr>
              </a:solidFill>
            </a:endParaRPr>
          </a:p>
          <a:p>
            <a:r>
              <a:rPr lang="en-US" sz="2000" dirty="0">
                <a:solidFill>
                  <a:schemeClr val="tx1">
                    <a:lumMod val="85000"/>
                    <a:lumOff val="15000"/>
                  </a:schemeClr>
                </a:solidFill>
              </a:rPr>
              <a:t>Logical Topology:</a:t>
            </a:r>
          </a:p>
          <a:p>
            <a:pPr lvl="1"/>
            <a:r>
              <a:rPr lang="en-US" sz="2000" dirty="0">
                <a:solidFill>
                  <a:schemeClr val="tx1">
                    <a:lumMod val="85000"/>
                    <a:lumOff val="15000"/>
                  </a:schemeClr>
                </a:solidFill>
              </a:rPr>
              <a:t>Planned layout of the infrastructure – this is how it appears to the devices attached</a:t>
            </a: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6792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E9582-8C0D-B340-BCF7-191FA197674C}"/>
              </a:ext>
            </a:extLst>
          </p:cNvPr>
          <p:cNvSpPr>
            <a:spLocks noGrp="1"/>
          </p:cNvSpPr>
          <p:nvPr>
            <p:ph type="title"/>
          </p:nvPr>
        </p:nvSpPr>
        <p:spPr>
          <a:xfrm>
            <a:off x="643465" y="3433763"/>
            <a:ext cx="4809068" cy="2743200"/>
          </a:xfrm>
        </p:spPr>
        <p:txBody>
          <a:bodyPr anchor="t">
            <a:normAutofit/>
          </a:bodyPr>
          <a:lstStyle/>
          <a:p>
            <a:pPr algn="ctr"/>
            <a:r>
              <a:rPr lang="en-US" sz="4800">
                <a:solidFill>
                  <a:schemeClr val="accent1"/>
                </a:solidFill>
              </a:rPr>
              <a:t>Purpose</a:t>
            </a:r>
          </a:p>
        </p:txBody>
      </p:sp>
      <p:pic>
        <p:nvPicPr>
          <p:cNvPr id="7" name="Graphic 6" descr="Chat">
            <a:extLst>
              <a:ext uri="{FF2B5EF4-FFF2-40B4-BE49-F238E27FC236}">
                <a16:creationId xmlns:a16="http://schemas.microsoft.com/office/drawing/2014/main" id="{58AA52BA-EC58-7B1C-73C9-9D906A1423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90799" y="2519363"/>
            <a:ext cx="914400" cy="914400"/>
          </a:xfrm>
          <a:prstGeom prst="rect">
            <a:avLst/>
          </a:prstGeom>
        </p:spPr>
      </p:pic>
      <p:sp>
        <p:nvSpPr>
          <p:cNvPr id="3" name="Content Placeholder 2">
            <a:extLst>
              <a:ext uri="{FF2B5EF4-FFF2-40B4-BE49-F238E27FC236}">
                <a16:creationId xmlns:a16="http://schemas.microsoft.com/office/drawing/2014/main" id="{6D077E15-0251-0348-8541-7A5ED9BD7E0C}"/>
              </a:ext>
            </a:extLst>
          </p:cNvPr>
          <p:cNvSpPr>
            <a:spLocks noGrp="1"/>
          </p:cNvSpPr>
          <p:nvPr>
            <p:ph idx="1"/>
          </p:nvPr>
        </p:nvSpPr>
        <p:spPr>
          <a:xfrm>
            <a:off x="6096001" y="643467"/>
            <a:ext cx="5579532" cy="5533496"/>
          </a:xfrm>
        </p:spPr>
        <p:txBody>
          <a:bodyPr anchor="ctr">
            <a:normAutofit/>
          </a:bodyPr>
          <a:lstStyle/>
          <a:p>
            <a:r>
              <a:rPr lang="en-US" dirty="0"/>
              <a:t>There are many reasons why different topologies are used:</a:t>
            </a:r>
          </a:p>
          <a:p>
            <a:pPr lvl="1"/>
            <a:r>
              <a:rPr lang="en-US" dirty="0"/>
              <a:t>Performance Impact</a:t>
            </a:r>
          </a:p>
          <a:p>
            <a:pPr lvl="1"/>
            <a:endParaRPr lang="en-US" dirty="0"/>
          </a:p>
          <a:p>
            <a:pPr lvl="1"/>
            <a:r>
              <a:rPr lang="en-US" dirty="0"/>
              <a:t>Communication Interfaces</a:t>
            </a:r>
          </a:p>
          <a:p>
            <a:pPr lvl="1"/>
            <a:endParaRPr lang="en-US" dirty="0"/>
          </a:p>
          <a:p>
            <a:pPr lvl="1"/>
            <a:r>
              <a:rPr lang="en-US" dirty="0"/>
              <a:t>Cost</a:t>
            </a:r>
          </a:p>
          <a:p>
            <a:pPr lvl="1"/>
            <a:endParaRPr lang="en-US" dirty="0"/>
          </a:p>
          <a:p>
            <a:pPr lvl="1"/>
            <a:r>
              <a:rPr lang="en-US" dirty="0"/>
              <a:t>Access Methods</a:t>
            </a:r>
          </a:p>
        </p:txBody>
      </p:sp>
    </p:spTree>
    <p:extLst>
      <p:ext uri="{BB962C8B-B14F-4D97-AF65-F5344CB8AC3E}">
        <p14:creationId xmlns:p14="http://schemas.microsoft.com/office/powerpoint/2010/main" val="18484946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88125-A542-874D-8C3A-642559446CC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Overview</a:t>
            </a:r>
          </a:p>
        </p:txBody>
      </p:sp>
      <p:pic>
        <p:nvPicPr>
          <p:cNvPr id="25602" name="Picture 2">
            <a:extLst>
              <a:ext uri="{FF2B5EF4-FFF2-40B4-BE49-F238E27FC236}">
                <a16:creationId xmlns:a16="http://schemas.microsoft.com/office/drawing/2014/main" id="{AF788F65-CFC3-ED48-B604-AB18C2E7ED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952880"/>
            <a:ext cx="6780700" cy="49499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1399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4B3B0-AA18-4C43-8A5E-422F4BEBFBF5}"/>
              </a:ext>
            </a:extLst>
          </p:cNvPr>
          <p:cNvSpPr>
            <a:spLocks noGrp="1"/>
          </p:cNvSpPr>
          <p:nvPr>
            <p:ph type="title"/>
          </p:nvPr>
        </p:nvSpPr>
        <p:spPr>
          <a:xfrm>
            <a:off x="630936" y="502920"/>
            <a:ext cx="3419856" cy="1463040"/>
          </a:xfrm>
        </p:spPr>
        <p:txBody>
          <a:bodyPr anchor="ctr">
            <a:normAutofit/>
          </a:bodyPr>
          <a:lstStyle/>
          <a:p>
            <a:r>
              <a:rPr lang="en-US" sz="4800"/>
              <a:t>Bus</a:t>
            </a:r>
          </a:p>
        </p:txBody>
      </p:sp>
      <p:sp>
        <p:nvSpPr>
          <p:cNvPr id="7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421A7-4221-5D41-B722-F877902B6A05}"/>
              </a:ext>
            </a:extLst>
          </p:cNvPr>
          <p:cNvSpPr>
            <a:spLocks noGrp="1"/>
          </p:cNvSpPr>
          <p:nvPr>
            <p:ph idx="1"/>
          </p:nvPr>
        </p:nvSpPr>
        <p:spPr>
          <a:xfrm>
            <a:off x="4654295" y="502920"/>
            <a:ext cx="6894576" cy="1463040"/>
          </a:xfrm>
        </p:spPr>
        <p:txBody>
          <a:bodyPr anchor="ctr">
            <a:normAutofit/>
          </a:bodyPr>
          <a:lstStyle/>
          <a:p>
            <a:r>
              <a:rPr lang="en-US" sz="2000"/>
              <a:t>Each devices on the network is connected to a single backbone</a:t>
            </a:r>
          </a:p>
          <a:p>
            <a:endParaRPr lang="en-US" sz="2000"/>
          </a:p>
          <a:p>
            <a:r>
              <a:rPr lang="en-US" sz="2000"/>
              <a:t>All information travels across this one major pipeline</a:t>
            </a:r>
          </a:p>
        </p:txBody>
      </p:sp>
      <p:pic>
        <p:nvPicPr>
          <p:cNvPr id="26626" name="Picture 2">
            <a:extLst>
              <a:ext uri="{FF2B5EF4-FFF2-40B4-BE49-F238E27FC236}">
                <a16:creationId xmlns:a16="http://schemas.microsoft.com/office/drawing/2014/main" id="{F2D9B329-2B60-0743-8018-FCB7ED4047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41193" y="2290936"/>
            <a:ext cx="8897422" cy="3959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6660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6048D-97E3-E94F-B9AC-4F37F3C1EC13}"/>
              </a:ext>
            </a:extLst>
          </p:cNvPr>
          <p:cNvSpPr>
            <a:spLocks noGrp="1"/>
          </p:cNvSpPr>
          <p:nvPr>
            <p:ph type="title"/>
          </p:nvPr>
        </p:nvSpPr>
        <p:spPr>
          <a:xfrm>
            <a:off x="4965430" y="629268"/>
            <a:ext cx="6586491" cy="1286160"/>
          </a:xfrm>
        </p:spPr>
        <p:txBody>
          <a:bodyPr anchor="b">
            <a:normAutofit/>
          </a:bodyPr>
          <a:lstStyle/>
          <a:p>
            <a:r>
              <a:rPr lang="en-US" dirty="0"/>
              <a:t>Bus Overview</a:t>
            </a:r>
          </a:p>
        </p:txBody>
      </p:sp>
      <p:sp>
        <p:nvSpPr>
          <p:cNvPr id="3" name="Content Placeholder 2">
            <a:extLst>
              <a:ext uri="{FF2B5EF4-FFF2-40B4-BE49-F238E27FC236}">
                <a16:creationId xmlns:a16="http://schemas.microsoft.com/office/drawing/2014/main" id="{C363AB6A-EB87-DE4A-A610-417DCFA0FB92}"/>
              </a:ext>
            </a:extLst>
          </p:cNvPr>
          <p:cNvSpPr>
            <a:spLocks noGrp="1"/>
          </p:cNvSpPr>
          <p:nvPr>
            <p:ph idx="1"/>
          </p:nvPr>
        </p:nvSpPr>
        <p:spPr>
          <a:xfrm>
            <a:off x="4965431" y="2438400"/>
            <a:ext cx="6586489" cy="3785419"/>
          </a:xfrm>
        </p:spPr>
        <p:txBody>
          <a:bodyPr>
            <a:normAutofit/>
          </a:bodyPr>
          <a:lstStyle/>
          <a:p>
            <a:r>
              <a:rPr lang="en-US" sz="2000"/>
              <a:t>The bus is the data link in a bus network. </a:t>
            </a:r>
          </a:p>
          <a:p>
            <a:r>
              <a:rPr lang="en-US" sz="2000"/>
              <a:t>The bus can only transmit data in one direction, and if any network segment is severed, all network transmission ceases.</a:t>
            </a:r>
          </a:p>
          <a:p>
            <a:r>
              <a:rPr lang="en-US" sz="2000"/>
              <a:t>The traffic generated by each station has equal transmission priority</a:t>
            </a:r>
          </a:p>
          <a:p>
            <a:endParaRPr lang="en-US" sz="2000"/>
          </a:p>
        </p:txBody>
      </p:sp>
      <p:pic>
        <p:nvPicPr>
          <p:cNvPr id="5" name="Picture 4" descr="Moving bus">
            <a:extLst>
              <a:ext uri="{FF2B5EF4-FFF2-40B4-BE49-F238E27FC236}">
                <a16:creationId xmlns:a16="http://schemas.microsoft.com/office/drawing/2014/main" id="{B21D0DAB-E3C5-EBC1-850F-D94A0EC159A3}"/>
              </a:ext>
            </a:extLst>
          </p:cNvPr>
          <p:cNvPicPr>
            <a:picLocks noChangeAspect="1"/>
          </p:cNvPicPr>
          <p:nvPr/>
        </p:nvPicPr>
        <p:blipFill rotWithShape="1">
          <a:blip r:embed="rId2"/>
          <a:srcRect l="41016" r="13864"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BAC5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49827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C33E-7BC8-E14F-9F47-05442C039C0D}"/>
              </a:ext>
            </a:extLst>
          </p:cNvPr>
          <p:cNvSpPr>
            <a:spLocks noGrp="1"/>
          </p:cNvSpPr>
          <p:nvPr>
            <p:ph type="title"/>
          </p:nvPr>
        </p:nvSpPr>
        <p:spPr>
          <a:xfrm>
            <a:off x="4965430" y="629268"/>
            <a:ext cx="6586491" cy="1286160"/>
          </a:xfrm>
        </p:spPr>
        <p:txBody>
          <a:bodyPr anchor="b">
            <a:normAutofit/>
          </a:bodyPr>
          <a:lstStyle/>
          <a:p>
            <a:r>
              <a:rPr lang="en-US" dirty="0"/>
              <a:t>Benefits</a:t>
            </a:r>
          </a:p>
        </p:txBody>
      </p:sp>
      <p:sp>
        <p:nvSpPr>
          <p:cNvPr id="3" name="Content Placeholder 2">
            <a:extLst>
              <a:ext uri="{FF2B5EF4-FFF2-40B4-BE49-F238E27FC236}">
                <a16:creationId xmlns:a16="http://schemas.microsoft.com/office/drawing/2014/main" id="{B2927113-5B6D-1C4B-84B9-EB348ADA5E8B}"/>
              </a:ext>
            </a:extLst>
          </p:cNvPr>
          <p:cNvSpPr>
            <a:spLocks noGrp="1"/>
          </p:cNvSpPr>
          <p:nvPr>
            <p:ph idx="1"/>
          </p:nvPr>
        </p:nvSpPr>
        <p:spPr>
          <a:xfrm>
            <a:off x="4965431" y="2438400"/>
            <a:ext cx="6586489" cy="3785419"/>
          </a:xfrm>
        </p:spPr>
        <p:txBody>
          <a:bodyPr>
            <a:normAutofit/>
          </a:bodyPr>
          <a:lstStyle/>
          <a:p>
            <a:r>
              <a:rPr lang="en-US" sz="2000"/>
              <a:t>Easy to connect a computer or peripheral to a linear bus</a:t>
            </a:r>
          </a:p>
          <a:p>
            <a:r>
              <a:rPr lang="en-US" sz="2000"/>
              <a:t>Requires less cable length than a star topology</a:t>
            </a:r>
          </a:p>
          <a:p>
            <a:r>
              <a:rPr lang="en-US" sz="2000"/>
              <a:t>It works well for small networks.</a:t>
            </a:r>
          </a:p>
          <a:p>
            <a:endParaRPr lang="en-US" sz="2000"/>
          </a:p>
        </p:txBody>
      </p:sp>
      <p:pic>
        <p:nvPicPr>
          <p:cNvPr id="5" name="Picture 4" descr="Electronics protoboard">
            <a:extLst>
              <a:ext uri="{FF2B5EF4-FFF2-40B4-BE49-F238E27FC236}">
                <a16:creationId xmlns:a16="http://schemas.microsoft.com/office/drawing/2014/main" id="{347CA4A3-FA5F-319E-4F52-612805AD6C24}"/>
              </a:ext>
            </a:extLst>
          </p:cNvPr>
          <p:cNvPicPr>
            <a:picLocks noChangeAspect="1"/>
          </p:cNvPicPr>
          <p:nvPr/>
        </p:nvPicPr>
        <p:blipFill rotWithShape="1">
          <a:blip r:embed="rId2"/>
          <a:srcRect l="10438" r="4444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8E7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0660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524D7-5B5C-CE4C-A815-5105F6ECBFA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Star</a:t>
            </a:r>
          </a:p>
        </p:txBody>
      </p:sp>
      <p:pic>
        <p:nvPicPr>
          <p:cNvPr id="4" name="Picture 4" descr="http://technologytwist.com/wp-content/uploads/2013/08/star.png">
            <a:extLst>
              <a:ext uri="{FF2B5EF4-FFF2-40B4-BE49-F238E27FC236}">
                <a16:creationId xmlns:a16="http://schemas.microsoft.com/office/drawing/2014/main" id="{02AC2A60-781C-4543-8A56-B370B9DCA5B4}"/>
              </a:ext>
            </a:extLst>
          </p:cNvPr>
          <p:cNvPicPr>
            <a:picLocks noGrp="1" noChangeAspect="1" noChangeArrowheads="1"/>
          </p:cNvPicPr>
          <p:nvPr>
            <p:ph idx="1"/>
          </p:nvPr>
        </p:nvPicPr>
        <p:blipFill>
          <a:blip r:embed="rId2"/>
          <a:stretch>
            <a:fillRect/>
          </a:stretch>
        </p:blipFill>
        <p:spPr bwMode="auto">
          <a:xfrm>
            <a:off x="4777316" y="808790"/>
            <a:ext cx="6780700" cy="5238090"/>
          </a:xfrm>
          <a:prstGeom prst="rect">
            <a:avLst/>
          </a:prstGeom>
        </p:spPr>
      </p:pic>
    </p:spTree>
    <p:extLst>
      <p:ext uri="{BB962C8B-B14F-4D97-AF65-F5344CB8AC3E}">
        <p14:creationId xmlns:p14="http://schemas.microsoft.com/office/powerpoint/2010/main" val="37914285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61B7-EBB1-F441-A8E2-304736513ECE}"/>
              </a:ext>
            </a:extLst>
          </p:cNvPr>
          <p:cNvSpPr>
            <a:spLocks noGrp="1"/>
          </p:cNvSpPr>
          <p:nvPr>
            <p:ph type="title"/>
          </p:nvPr>
        </p:nvSpPr>
        <p:spPr>
          <a:xfrm>
            <a:off x="4965430" y="629268"/>
            <a:ext cx="6586491" cy="1286160"/>
          </a:xfrm>
        </p:spPr>
        <p:txBody>
          <a:bodyPr anchor="b">
            <a:normAutofit/>
          </a:bodyPr>
          <a:lstStyle/>
          <a:p>
            <a:r>
              <a:rPr lang="en-US" dirty="0"/>
              <a:t>Overview</a:t>
            </a:r>
          </a:p>
        </p:txBody>
      </p:sp>
      <p:pic>
        <p:nvPicPr>
          <p:cNvPr id="6" name="Picture 5">
            <a:extLst>
              <a:ext uri="{FF2B5EF4-FFF2-40B4-BE49-F238E27FC236}">
                <a16:creationId xmlns:a16="http://schemas.microsoft.com/office/drawing/2014/main" id="{6A9113C2-A782-30F4-120F-9F3DB636B7D3}"/>
              </a:ext>
            </a:extLst>
          </p:cNvPr>
          <p:cNvPicPr>
            <a:picLocks noChangeAspect="1"/>
          </p:cNvPicPr>
          <p:nvPr/>
        </p:nvPicPr>
        <p:blipFill rotWithShape="1">
          <a:blip r:embed="rId2"/>
          <a:srcRect l="26497" r="29904"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C7D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BE2F65-0977-B23E-947B-05B68E137A06}"/>
              </a:ext>
            </a:extLst>
          </p:cNvPr>
          <p:cNvGraphicFramePr>
            <a:graphicFrameLocks noGrp="1"/>
          </p:cNvGraphicFramePr>
          <p:nvPr>
            <p:ph idx="1"/>
            <p:extLst>
              <p:ext uri="{D42A27DB-BD31-4B8C-83A1-F6EECF244321}">
                <p14:modId xmlns:p14="http://schemas.microsoft.com/office/powerpoint/2010/main" val="212264239"/>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119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409076-A152-7B4F-91DC-F31124C4D56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Ring</a:t>
            </a:r>
          </a:p>
        </p:txBody>
      </p:sp>
      <p:pic>
        <p:nvPicPr>
          <p:cNvPr id="4" name="Picture 2" descr="http://www.techiwarehouse.com/userfiles/RingTopology%5b1%5d.jpg">
            <a:extLst>
              <a:ext uri="{FF2B5EF4-FFF2-40B4-BE49-F238E27FC236}">
                <a16:creationId xmlns:a16="http://schemas.microsoft.com/office/drawing/2014/main" id="{FD321C45-6510-9246-B282-32E3EAA92B5E}"/>
              </a:ext>
            </a:extLst>
          </p:cNvPr>
          <p:cNvPicPr>
            <a:picLocks noGrp="1" noChangeAspect="1" noChangeArrowheads="1"/>
          </p:cNvPicPr>
          <p:nvPr>
            <p:ph idx="1"/>
          </p:nvPr>
        </p:nvPicPr>
        <p:blipFill>
          <a:blip r:embed="rId2"/>
          <a:stretch>
            <a:fillRect/>
          </a:stretch>
        </p:blipFill>
        <p:spPr bwMode="auto">
          <a:xfrm>
            <a:off x="5182835" y="467208"/>
            <a:ext cx="5864934" cy="5923584"/>
          </a:xfrm>
          <a:prstGeom prst="rect">
            <a:avLst/>
          </a:prstGeom>
        </p:spPr>
      </p:pic>
    </p:spTree>
    <p:extLst>
      <p:ext uri="{BB962C8B-B14F-4D97-AF65-F5344CB8AC3E}">
        <p14:creationId xmlns:p14="http://schemas.microsoft.com/office/powerpoint/2010/main" val="1856743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F0E39-E9AB-EA4D-89E9-D374D874A28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Overview</a:t>
            </a:r>
          </a:p>
        </p:txBody>
      </p:sp>
      <p:sp>
        <p:nvSpPr>
          <p:cNvPr id="3" name="Content Placeholder 2">
            <a:extLst>
              <a:ext uri="{FF2B5EF4-FFF2-40B4-BE49-F238E27FC236}">
                <a16:creationId xmlns:a16="http://schemas.microsoft.com/office/drawing/2014/main" id="{8458EF1A-BD14-FF44-9C44-9244B2A12F16}"/>
              </a:ext>
            </a:extLst>
          </p:cNvPr>
          <p:cNvSpPr>
            <a:spLocks noGrp="1"/>
          </p:cNvSpPr>
          <p:nvPr>
            <p:ph idx="1"/>
          </p:nvPr>
        </p:nvSpPr>
        <p:spPr>
          <a:xfrm>
            <a:off x="4581727" y="649480"/>
            <a:ext cx="3025303" cy="5546047"/>
          </a:xfrm>
        </p:spPr>
        <p:txBody>
          <a:bodyPr anchor="ctr">
            <a:normAutofit/>
          </a:bodyPr>
          <a:lstStyle/>
          <a:p>
            <a:r>
              <a:rPr lang="en-US" sz="2000"/>
              <a:t>Devices are connected to each other in a circular shape.</a:t>
            </a:r>
          </a:p>
          <a:p>
            <a:pPr>
              <a:buNone/>
            </a:pPr>
            <a:endParaRPr lang="en-US" sz="2000"/>
          </a:p>
          <a:p>
            <a:r>
              <a:rPr lang="en-US" sz="2000"/>
              <a:t>Each packet is sent around the ring until it reaches its final destination. </a:t>
            </a:r>
          </a:p>
          <a:p>
            <a:endParaRPr lang="en-US" sz="2000"/>
          </a:p>
        </p:txBody>
      </p:sp>
      <p:pic>
        <p:nvPicPr>
          <p:cNvPr id="5" name="Picture 4" descr="Pins pinned on a white surface and connecting a black thread">
            <a:extLst>
              <a:ext uri="{FF2B5EF4-FFF2-40B4-BE49-F238E27FC236}">
                <a16:creationId xmlns:a16="http://schemas.microsoft.com/office/drawing/2014/main" id="{D312B37D-AB8D-43DB-F179-67C45D63CE69}"/>
              </a:ext>
            </a:extLst>
          </p:cNvPr>
          <p:cNvPicPr>
            <a:picLocks noChangeAspect="1"/>
          </p:cNvPicPr>
          <p:nvPr/>
        </p:nvPicPr>
        <p:blipFill rotWithShape="1">
          <a:blip r:embed="rId2"/>
          <a:srcRect l="15173" r="45090" b="-1"/>
          <a:stretch/>
        </p:blipFill>
        <p:spPr>
          <a:xfrm>
            <a:off x="8109502" y="10"/>
            <a:ext cx="4082498" cy="6857990"/>
          </a:xfrm>
          <a:prstGeom prst="rect">
            <a:avLst/>
          </a:prstGeom>
        </p:spPr>
      </p:pic>
    </p:spTree>
    <p:extLst>
      <p:ext uri="{BB962C8B-B14F-4D97-AF65-F5344CB8AC3E}">
        <p14:creationId xmlns:p14="http://schemas.microsoft.com/office/powerpoint/2010/main" val="25458897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03F51-A517-4243-8694-78863FA1FD3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Disadvantages</a:t>
            </a:r>
          </a:p>
        </p:txBody>
      </p:sp>
      <p:sp>
        <p:nvSpPr>
          <p:cNvPr id="3" name="Content Placeholder 2">
            <a:extLst>
              <a:ext uri="{FF2B5EF4-FFF2-40B4-BE49-F238E27FC236}">
                <a16:creationId xmlns:a16="http://schemas.microsoft.com/office/drawing/2014/main" id="{AF0AF2E7-2E07-5B4F-927A-4ACEEFAA807D}"/>
              </a:ext>
            </a:extLst>
          </p:cNvPr>
          <p:cNvSpPr>
            <a:spLocks noGrp="1"/>
          </p:cNvSpPr>
          <p:nvPr>
            <p:ph idx="1"/>
          </p:nvPr>
        </p:nvSpPr>
        <p:spPr>
          <a:xfrm>
            <a:off x="4581727" y="649480"/>
            <a:ext cx="3025303" cy="5546047"/>
          </a:xfrm>
        </p:spPr>
        <p:txBody>
          <a:bodyPr anchor="ctr">
            <a:normAutofit/>
          </a:bodyPr>
          <a:lstStyle/>
          <a:p>
            <a:r>
              <a:rPr lang="en-US" sz="2000"/>
              <a:t>One broken workstation can create problems for the entire network. </a:t>
            </a:r>
          </a:p>
          <a:p>
            <a:r>
              <a:rPr lang="en-US" sz="2000"/>
              <a:t>Moving, adding and changing the devices can affect the network.</a:t>
            </a:r>
          </a:p>
          <a:p>
            <a:r>
              <a:rPr lang="en-US" sz="2000"/>
              <a:t>Communication delay is directly proportional to number of nodes in the network.</a:t>
            </a:r>
          </a:p>
          <a:p>
            <a:r>
              <a:rPr lang="en-US" sz="2000"/>
              <a:t>Bandwidth is shared on all links between devices.</a:t>
            </a:r>
          </a:p>
          <a:p>
            <a:r>
              <a:rPr lang="en-US" sz="2000"/>
              <a:t>More difficult to configure than a Star.</a:t>
            </a:r>
          </a:p>
          <a:p>
            <a:endParaRPr lang="en-US" sz="2000"/>
          </a:p>
        </p:txBody>
      </p:sp>
      <p:pic>
        <p:nvPicPr>
          <p:cNvPr id="5" name="Picture 4" descr="Lines and dots connected representing a network">
            <a:extLst>
              <a:ext uri="{FF2B5EF4-FFF2-40B4-BE49-F238E27FC236}">
                <a16:creationId xmlns:a16="http://schemas.microsoft.com/office/drawing/2014/main" id="{1CB36699-ABEF-8F0C-4601-8CECB26E5FF8}"/>
              </a:ext>
            </a:extLst>
          </p:cNvPr>
          <p:cNvPicPr>
            <a:picLocks noChangeAspect="1"/>
          </p:cNvPicPr>
          <p:nvPr/>
        </p:nvPicPr>
        <p:blipFill rotWithShape="1">
          <a:blip r:embed="rId2"/>
          <a:srcRect l="34637" r="31878"/>
          <a:stretch/>
        </p:blipFill>
        <p:spPr>
          <a:xfrm>
            <a:off x="8109502" y="10"/>
            <a:ext cx="4082498" cy="6857990"/>
          </a:xfrm>
          <a:prstGeom prst="rect">
            <a:avLst/>
          </a:prstGeom>
        </p:spPr>
      </p:pic>
    </p:spTree>
    <p:extLst>
      <p:ext uri="{BB962C8B-B14F-4D97-AF65-F5344CB8AC3E}">
        <p14:creationId xmlns:p14="http://schemas.microsoft.com/office/powerpoint/2010/main" val="9654064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D8A45-218A-F446-AF4A-D40EF9480D24}"/>
              </a:ext>
            </a:extLst>
          </p:cNvPr>
          <p:cNvSpPr>
            <a:spLocks noGrp="1"/>
          </p:cNvSpPr>
          <p:nvPr>
            <p:ph type="title"/>
          </p:nvPr>
        </p:nvSpPr>
        <p:spPr>
          <a:xfrm>
            <a:off x="481013" y="3752849"/>
            <a:ext cx="3290887" cy="2452687"/>
          </a:xfrm>
        </p:spPr>
        <p:txBody>
          <a:bodyPr anchor="ctr">
            <a:normAutofit/>
          </a:bodyPr>
          <a:lstStyle/>
          <a:p>
            <a:r>
              <a:rPr lang="en-US" sz="3600"/>
              <a:t>Mesh</a:t>
            </a:r>
          </a:p>
        </p:txBody>
      </p:sp>
      <p:pic>
        <p:nvPicPr>
          <p:cNvPr id="4" name="Picture 2" descr="http://www.buzzle.com/images/computers/networks/mesh-topology.jpg">
            <a:extLst>
              <a:ext uri="{FF2B5EF4-FFF2-40B4-BE49-F238E27FC236}">
                <a16:creationId xmlns:a16="http://schemas.microsoft.com/office/drawing/2014/main" id="{BECE1BC9-B15F-B64C-86A9-1BA355F13D20}"/>
              </a:ext>
            </a:extLst>
          </p:cNvPr>
          <p:cNvPicPr>
            <a:picLocks noChangeAspect="1" noChangeArrowheads="1"/>
          </p:cNvPicPr>
          <p:nvPr/>
        </p:nvPicPr>
        <p:blipFill rotWithShape="1">
          <a:blip r:embed="rId2"/>
          <a:srcRect t="22479" b="31926"/>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3" name="Content Placeholder 2">
            <a:extLst>
              <a:ext uri="{FF2B5EF4-FFF2-40B4-BE49-F238E27FC236}">
                <a16:creationId xmlns:a16="http://schemas.microsoft.com/office/drawing/2014/main" id="{C6952A44-E1C3-9A48-BBE9-B01E0ED32D30}"/>
              </a:ext>
            </a:extLst>
          </p:cNvPr>
          <p:cNvSpPr>
            <a:spLocks noGrp="1"/>
          </p:cNvSpPr>
          <p:nvPr>
            <p:ph idx="1"/>
          </p:nvPr>
        </p:nvSpPr>
        <p:spPr>
          <a:xfrm>
            <a:off x="4223982" y="3752850"/>
            <a:ext cx="7485413" cy="2452687"/>
          </a:xfrm>
        </p:spPr>
        <p:txBody>
          <a:bodyPr anchor="ctr">
            <a:normAutofit/>
          </a:bodyPr>
          <a:lstStyle/>
          <a:p>
            <a:endParaRPr lang="en-US" sz="1800"/>
          </a:p>
        </p:txBody>
      </p:sp>
    </p:spTree>
    <p:extLst>
      <p:ext uri="{BB962C8B-B14F-4D97-AF65-F5344CB8AC3E}">
        <p14:creationId xmlns:p14="http://schemas.microsoft.com/office/powerpoint/2010/main" val="39016294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DA8773D-4E16-CA40-BF74-969C4351D290}"/>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Overview</a:t>
            </a:r>
          </a:p>
        </p:txBody>
      </p:sp>
      <p:graphicFrame>
        <p:nvGraphicFramePr>
          <p:cNvPr id="5" name="Content Placeholder 2">
            <a:extLst>
              <a:ext uri="{FF2B5EF4-FFF2-40B4-BE49-F238E27FC236}">
                <a16:creationId xmlns:a16="http://schemas.microsoft.com/office/drawing/2014/main" id="{C8D075C7-A6CB-1A00-9CB6-459FF09B6138}"/>
              </a:ext>
            </a:extLst>
          </p:cNvPr>
          <p:cNvGraphicFramePr>
            <a:graphicFrameLocks noGrp="1"/>
          </p:cNvGraphicFramePr>
          <p:nvPr>
            <p:ph idx="1"/>
            <p:extLst>
              <p:ext uri="{D42A27DB-BD31-4B8C-83A1-F6EECF244321}">
                <p14:modId xmlns:p14="http://schemas.microsoft.com/office/powerpoint/2010/main" val="21064658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27776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B70BB-469C-CA41-92DB-80C5F73A681A}"/>
              </a:ext>
            </a:extLst>
          </p:cNvPr>
          <p:cNvSpPr>
            <a:spLocks noGrp="1"/>
          </p:cNvSpPr>
          <p:nvPr>
            <p:ph type="title"/>
          </p:nvPr>
        </p:nvSpPr>
        <p:spPr>
          <a:xfrm>
            <a:off x="686834" y="1153572"/>
            <a:ext cx="3200400" cy="4461163"/>
          </a:xfrm>
        </p:spPr>
        <p:txBody>
          <a:bodyPr>
            <a:normAutofit/>
          </a:bodyPr>
          <a:lstStyle/>
          <a:p>
            <a:r>
              <a:rPr lang="en-US">
                <a:solidFill>
                  <a:srgbClr val="FFFFFF"/>
                </a:solidFill>
              </a:rPr>
              <a:t>Advantages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1588DC-3EDB-4942-938D-11A74F7158F2}"/>
              </a:ext>
            </a:extLst>
          </p:cNvPr>
          <p:cNvSpPr>
            <a:spLocks noGrp="1"/>
          </p:cNvSpPr>
          <p:nvPr>
            <p:ph idx="1"/>
          </p:nvPr>
        </p:nvSpPr>
        <p:spPr>
          <a:xfrm>
            <a:off x="4447308" y="591344"/>
            <a:ext cx="6906491" cy="5585619"/>
          </a:xfrm>
        </p:spPr>
        <p:txBody>
          <a:bodyPr anchor="ctr">
            <a:normAutofit/>
          </a:bodyPr>
          <a:lstStyle/>
          <a:p>
            <a:r>
              <a:rPr lang="en-US" sz="2400"/>
              <a:t>Data can be transmitted from different devices simultaneously. </a:t>
            </a:r>
          </a:p>
          <a:p>
            <a:pPr>
              <a:buNone/>
            </a:pPr>
            <a:endParaRPr lang="en-US" sz="2400"/>
          </a:p>
          <a:p>
            <a:r>
              <a:rPr lang="en-US" sz="2400"/>
              <a:t>This topology can withstand high traffic.</a:t>
            </a:r>
          </a:p>
          <a:p>
            <a:pPr>
              <a:buNone/>
            </a:pPr>
            <a:endParaRPr lang="en-US" sz="2400"/>
          </a:p>
          <a:p>
            <a:r>
              <a:rPr lang="en-US" sz="2400"/>
              <a:t>If one of the components fails there is always an alternative present. </a:t>
            </a:r>
          </a:p>
          <a:p>
            <a:pPr>
              <a:buNone/>
            </a:pPr>
            <a:endParaRPr lang="en-US" sz="2400"/>
          </a:p>
          <a:p>
            <a:r>
              <a:rPr lang="en-US" sz="2400"/>
              <a:t>Data transfer doesn’t get affected.</a:t>
            </a:r>
          </a:p>
          <a:p>
            <a:pPr>
              <a:buNone/>
            </a:pPr>
            <a:endParaRPr lang="en-US" sz="2400"/>
          </a:p>
          <a:p>
            <a:r>
              <a:rPr lang="en-US" sz="2400"/>
              <a:t>Expansion and modification in topology can be done without disrupting other nodes.</a:t>
            </a:r>
            <a:br>
              <a:rPr lang="en-US" sz="2400"/>
            </a:br>
            <a:endParaRPr lang="en-US" sz="2400"/>
          </a:p>
        </p:txBody>
      </p:sp>
    </p:spTree>
    <p:extLst>
      <p:ext uri="{BB962C8B-B14F-4D97-AF65-F5344CB8AC3E}">
        <p14:creationId xmlns:p14="http://schemas.microsoft.com/office/powerpoint/2010/main" val="11696943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E0858-7662-B241-936D-761BEFE2330D}"/>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Addressing</a:t>
            </a:r>
          </a:p>
        </p:txBody>
      </p:sp>
      <p:sp>
        <p:nvSpPr>
          <p:cNvPr id="3" name="Text Placeholder 2">
            <a:extLst>
              <a:ext uri="{FF2B5EF4-FFF2-40B4-BE49-F238E27FC236}">
                <a16:creationId xmlns:a16="http://schemas.microsoft.com/office/drawing/2014/main" id="{1414AAA0-B2D0-5340-8336-1A98AEC15F42}"/>
              </a:ext>
            </a:extLst>
          </p:cNvPr>
          <p:cNvSpPr>
            <a:spLocks noGrp="1"/>
          </p:cNvSpPr>
          <p:nvPr>
            <p:ph type="body" idx="1"/>
          </p:nvPr>
        </p:nvSpPr>
        <p:spPr>
          <a:xfrm>
            <a:off x="1285241" y="4582814"/>
            <a:ext cx="7132335" cy="1312657"/>
          </a:xfrm>
        </p:spPr>
        <p:txBody>
          <a:bodyPr vert="horz" lIns="91440" tIns="45720" rIns="91440" bIns="45720" rtlCol="0" anchor="t">
            <a:normAutofit/>
          </a:bodyPr>
          <a:lstStyle/>
          <a:p>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519940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C4DCC8A4-8EB9-9D48-A39F-A1F2D6463834}"/>
              </a:ext>
            </a:extLst>
          </p:cNvPr>
          <p:cNvSpPr>
            <a:spLocks noGrp="1" noChangeArrowheads="1"/>
          </p:cNvSpPr>
          <p:nvPr>
            <p:ph type="title"/>
          </p:nvPr>
        </p:nvSpPr>
        <p:spPr>
          <a:xfrm>
            <a:off x="686834" y="1153572"/>
            <a:ext cx="3200400" cy="4461163"/>
          </a:xfrm>
        </p:spPr>
        <p:txBody>
          <a:bodyPr>
            <a:normAutofit/>
          </a:bodyPr>
          <a:lstStyle/>
          <a:p>
            <a:pPr eaLnBrk="1" hangingPunct="1"/>
            <a:r>
              <a:rPr lang="en-US" altLang="en-US">
                <a:solidFill>
                  <a:srgbClr val="FFFFFF"/>
                </a:solidFill>
              </a:rPr>
              <a:t>IP Address</a:t>
            </a: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Rectangle 3">
            <a:extLst>
              <a:ext uri="{FF2B5EF4-FFF2-40B4-BE49-F238E27FC236}">
                <a16:creationId xmlns:a16="http://schemas.microsoft.com/office/drawing/2014/main" id="{2AB5DF9B-67CD-1D46-8AD2-93B56B90AE9C}"/>
              </a:ext>
            </a:extLst>
          </p:cNvPr>
          <p:cNvSpPr>
            <a:spLocks noGrp="1" noChangeArrowheads="1"/>
          </p:cNvSpPr>
          <p:nvPr>
            <p:ph idx="1"/>
          </p:nvPr>
        </p:nvSpPr>
        <p:spPr>
          <a:xfrm>
            <a:off x="4447308" y="591344"/>
            <a:ext cx="6906491" cy="5585619"/>
          </a:xfrm>
        </p:spPr>
        <p:txBody>
          <a:bodyPr anchor="ctr">
            <a:normAutofit/>
          </a:bodyPr>
          <a:lstStyle/>
          <a:p>
            <a:pPr eaLnBrk="1" hangingPunct="1"/>
            <a:r>
              <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rPr>
              <a:t>An IP address is a 32 bit binary number (4 bytes), consisting of two parts: the network address and the host address.</a:t>
            </a:r>
          </a:p>
          <a:p>
            <a:pPr eaLnBrk="1" hangingPunct="1"/>
            <a:endPar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rPr>
              <a:t>Network address helps the router identify a path within the whole network (e.g. the Internet). This number is assigned by the American Registry for Internet Numbers (ARIN) (or an ISP).</a:t>
            </a:r>
          </a:p>
          <a:p>
            <a:pPr eaLnBrk="1" hangingPunct="1"/>
            <a:endPar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rPr>
              <a:t>Host address is assigned by the network administrator according to some internetworking address plan. Host addresses can be assigned dynamically.</a:t>
            </a:r>
          </a:p>
          <a:p>
            <a:pPr eaLnBrk="1" hangingPunct="1"/>
            <a:endPar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rPr>
              <a:t>All hosts on the same network will have the same network number but each host is uniquely identified by its own host number.</a:t>
            </a:r>
          </a:p>
          <a:p>
            <a:pPr eaLnBrk="1" hangingPunct="1"/>
            <a:endParaRPr lang="en-GB" altLang="en-US" sz="20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8196" name="Footer Placeholder 3">
            <a:extLst>
              <a:ext uri="{FF2B5EF4-FFF2-40B4-BE49-F238E27FC236}">
                <a16:creationId xmlns:a16="http://schemas.microsoft.com/office/drawing/2014/main" id="{8BD62480-46B6-D44D-A353-622D9EB83719}"/>
              </a:ext>
            </a:extLst>
          </p:cNvPr>
          <p:cNvSpPr>
            <a:spLocks noGrp="1"/>
          </p:cNvSpPr>
          <p:nvPr>
            <p:ph type="ftr" sz="quarter" idx="11"/>
          </p:nvPr>
        </p:nvSpPr>
        <p:spPr bwMode="auto">
          <a:xfrm>
            <a:off x="4038600" y="6356350"/>
            <a:ext cx="5251174"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ts val="600"/>
              </a:spcAft>
            </a:pPr>
            <a:r>
              <a:rPr lang="en-US" altLang="en-US">
                <a:latin typeface="Helvetica" pitchFamily="2" charset="0"/>
              </a:rPr>
              <a:t>NS&amp;WT</a:t>
            </a:r>
          </a:p>
        </p:txBody>
      </p:sp>
    </p:spTree>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4A73BD3D-88A7-EA48-B99B-35A664C55A69}"/>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a:t>IP Address (Cont)</a:t>
            </a: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3" name="Rectangle 3">
            <a:extLst>
              <a:ext uri="{FF2B5EF4-FFF2-40B4-BE49-F238E27FC236}">
                <a16:creationId xmlns:a16="http://schemas.microsoft.com/office/drawing/2014/main" id="{EBF6155E-9604-204D-8126-93EA940D9854}"/>
              </a:ext>
            </a:extLst>
          </p:cNvPr>
          <p:cNvSpPr>
            <a:spLocks noGrp="1" noChangeArrowheads="1"/>
          </p:cNvSpPr>
          <p:nvPr>
            <p:ph idx="1"/>
          </p:nvPr>
        </p:nvSpPr>
        <p:spPr>
          <a:xfrm>
            <a:off x="838200" y="1825625"/>
            <a:ext cx="10515600" cy="4351338"/>
          </a:xfrm>
        </p:spPr>
        <p:txBody>
          <a:bodyPr>
            <a:normAutofit/>
          </a:bodyPr>
          <a:lstStyle/>
          <a:p>
            <a:pPr eaLnBrk="1" hangingPunct="1"/>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IP Addresses are also known as </a:t>
            </a:r>
            <a:r>
              <a:rPr lang="en-GB" altLang="en-US" b="1">
                <a:latin typeface="Arial Unicode MS" panose="020B0604020202020204" pitchFamily="34" charset="-128"/>
                <a:ea typeface="Arial Unicode MS" panose="020B0604020202020204" pitchFamily="34" charset="-128"/>
                <a:cs typeface="Arial Unicode MS" panose="020B0604020202020204" pitchFamily="34" charset="-128"/>
              </a:rPr>
              <a:t>logical addresses</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IP addresses are hierarchical; they have a specific structure and are not randomly assigned i.e. they do not use a flat address structure as used by MAC addresses.</a:t>
            </a:r>
          </a:p>
          <a:p>
            <a:pPr eaLnBrk="1" hangingPunct="1">
              <a:buFont typeface="Wingdings 2" pitchFamily="2"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t>
            </a:r>
          </a:p>
          <a:p>
            <a:pPr eaLnBrk="1" hangingPunct="1"/>
            <a:r>
              <a:rPr lang="en-GB" altLang="en-US">
                <a:latin typeface="Arial Unicode MS" panose="020B0604020202020204" pitchFamily="34" charset="-128"/>
                <a:cs typeface="Times New Roman" panose="02020603050405020304" pitchFamily="18" charset="0"/>
              </a:rPr>
              <a:t>Instead of expressing an IP address in binary, IP addresses use dotted decimal notation. Each of the four bytes is converted separately to decimal and a dot is used as a separator between each byte value.</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t>
            </a:r>
          </a:p>
          <a:p>
            <a:pPr eaLnBrk="1" hangingPunct="1"/>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0244" name="Footer Placeholder 3">
            <a:extLst>
              <a:ext uri="{FF2B5EF4-FFF2-40B4-BE49-F238E27FC236}">
                <a16:creationId xmlns:a16="http://schemas.microsoft.com/office/drawing/2014/main" id="{EDC4BE5B-CB7B-624E-9779-5B7E000F05C7}"/>
              </a:ext>
            </a:extLst>
          </p:cNvPr>
          <p:cNvSpPr>
            <a:spLocks noGrp="1"/>
          </p:cNvSpPr>
          <p:nvPr>
            <p:ph type="ftr" sz="quarter" idx="11"/>
          </p:nvPr>
        </p:nvSpPr>
        <p:spPr bwMode="auto">
          <a:xfrm>
            <a:off x="4038600" y="6356350"/>
            <a:ext cx="41148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ts val="600"/>
              </a:spcAft>
            </a:pPr>
            <a:r>
              <a:rPr lang="en-US" altLang="en-US">
                <a:latin typeface="Helvetica" pitchFamily="2" charset="0"/>
              </a:rPr>
              <a:t>NS&amp;WT</a:t>
            </a:r>
          </a:p>
        </p:txBody>
      </p:sp>
    </p:spTree>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E3967547-A8AA-384E-832A-B52C03918BA4}"/>
              </a:ext>
            </a:extLst>
          </p:cNvPr>
          <p:cNvSpPr>
            <a:spLocks noGrp="1" noChangeArrowheads="1"/>
          </p:cNvSpPr>
          <p:nvPr>
            <p:ph type="title"/>
          </p:nvPr>
        </p:nvSpPr>
        <p:spPr>
          <a:xfrm>
            <a:off x="1028700" y="1967266"/>
            <a:ext cx="2628900" cy="2547257"/>
          </a:xfrm>
          <a:noFill/>
        </p:spPr>
        <p:txBody>
          <a:bodyPr vert="horz" lIns="91440" tIns="45720" rIns="91440" bIns="45720" rtlCol="0" anchor="ctr">
            <a:normAutofit/>
          </a:bodyPr>
          <a:lstStyle/>
          <a:p>
            <a:pPr algn="ctr"/>
            <a:r>
              <a:rPr lang="en-US" altLang="en-US" sz="3600" kern="1200">
                <a:solidFill>
                  <a:srgbClr val="FFFFFF"/>
                </a:solidFill>
                <a:latin typeface="+mj-lt"/>
                <a:ea typeface="+mj-ea"/>
                <a:cs typeface="+mj-cs"/>
              </a:rPr>
              <a:t>Presenting the IP Address</a:t>
            </a:r>
          </a:p>
        </p:txBody>
      </p:sp>
      <p:pic>
        <p:nvPicPr>
          <p:cNvPr id="12292" name="Picture 4">
            <a:extLst>
              <a:ext uri="{FF2B5EF4-FFF2-40B4-BE49-F238E27FC236}">
                <a16:creationId xmlns:a16="http://schemas.microsoft.com/office/drawing/2014/main" id="{DA235EF3-C21C-BD46-9F21-F12ECF76380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6" y="777506"/>
            <a:ext cx="6780700" cy="53006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DC4F0939-0D58-9D45-8556-A02E99A8391B}"/>
              </a:ext>
            </a:extLst>
          </p:cNvPr>
          <p:cNvSpPr>
            <a:spLocks noGrp="1" noChangeArrowheads="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altLang="en-US" sz="2600" kern="1200">
                <a:solidFill>
                  <a:srgbClr val="FFFFFF"/>
                </a:solidFill>
                <a:latin typeface="+mj-lt"/>
                <a:ea typeface="+mj-ea"/>
                <a:cs typeface="+mj-cs"/>
              </a:rPr>
              <a:t>Back to binary :s</a:t>
            </a:r>
          </a:p>
        </p:txBody>
      </p:sp>
      <p:pic>
        <p:nvPicPr>
          <p:cNvPr id="14339" name="Picture 4">
            <a:extLst>
              <a:ext uri="{FF2B5EF4-FFF2-40B4-BE49-F238E27FC236}">
                <a16:creationId xmlns:a16="http://schemas.microsoft.com/office/drawing/2014/main" id="{CAFE6008-E138-2849-9E89-2C209FC5B4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478795" y="961812"/>
            <a:ext cx="6307808" cy="4930987"/>
          </a:xfrm>
          <a:prstGeom prst="rect">
            <a:avLst/>
          </a:prstGeom>
          <a:noFill/>
        </p:spPr>
      </p:pic>
    </p:spTree>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E37129F-A71A-4649-842E-7DFDCAB52D3E}"/>
              </a:ext>
            </a:extLst>
          </p:cNvPr>
          <p:cNvSpPr>
            <a:spLocks noGrp="1" noChangeArrowheads="1"/>
          </p:cNvSpPr>
          <p:nvPr>
            <p:ph type="title"/>
          </p:nvPr>
        </p:nvSpPr>
        <p:spPr>
          <a:xfrm>
            <a:off x="2152650" y="173038"/>
            <a:ext cx="7886700" cy="1325562"/>
          </a:xfrm>
        </p:spPr>
        <p:txBody>
          <a:bodyPr/>
          <a:lstStyle/>
          <a:p>
            <a:pPr eaLnBrk="1" hangingPunct="1"/>
            <a:r>
              <a:rPr lang="en-US" altLang="en-US"/>
              <a:t>IP Address Classes</a:t>
            </a:r>
          </a:p>
        </p:txBody>
      </p:sp>
      <p:sp>
        <p:nvSpPr>
          <p:cNvPr id="17412" name="Rectangle 3">
            <a:extLst>
              <a:ext uri="{FF2B5EF4-FFF2-40B4-BE49-F238E27FC236}">
                <a16:creationId xmlns:a16="http://schemas.microsoft.com/office/drawing/2014/main" id="{92DE1542-D529-0247-A312-35DE4E5DFF7F}"/>
              </a:ext>
            </a:extLst>
          </p:cNvPr>
          <p:cNvSpPr>
            <a:spLocks noChangeArrowheads="1"/>
          </p:cNvSpPr>
          <p:nvPr/>
        </p:nvSpPr>
        <p:spPr bwMode="auto">
          <a:xfrm>
            <a:off x="2725738" y="1541463"/>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000" b="1">
                <a:solidFill>
                  <a:schemeClr val="accent2"/>
                </a:solidFill>
                <a:latin typeface="Helvetica" pitchFamily="2" charset="0"/>
              </a:rPr>
              <a:t>0</a:t>
            </a:r>
            <a:r>
              <a:rPr lang="en-GB" altLang="en-US">
                <a:solidFill>
                  <a:srgbClr val="FF3300"/>
                </a:solidFill>
                <a:latin typeface="Helvetica" pitchFamily="2" charset="0"/>
              </a:rPr>
              <a:t>XXXXXXX</a:t>
            </a:r>
          </a:p>
        </p:txBody>
      </p:sp>
      <p:sp>
        <p:nvSpPr>
          <p:cNvPr id="17413" name="Rectangle 4">
            <a:extLst>
              <a:ext uri="{FF2B5EF4-FFF2-40B4-BE49-F238E27FC236}">
                <a16:creationId xmlns:a16="http://schemas.microsoft.com/office/drawing/2014/main" id="{815B4D93-F9BD-634B-B297-D9FF8E3E4A6F}"/>
              </a:ext>
            </a:extLst>
          </p:cNvPr>
          <p:cNvSpPr>
            <a:spLocks noChangeArrowheads="1"/>
          </p:cNvSpPr>
          <p:nvPr/>
        </p:nvSpPr>
        <p:spPr bwMode="auto">
          <a:xfrm>
            <a:off x="4286250" y="1539876"/>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14" name="Rectangle 5">
            <a:extLst>
              <a:ext uri="{FF2B5EF4-FFF2-40B4-BE49-F238E27FC236}">
                <a16:creationId xmlns:a16="http://schemas.microsoft.com/office/drawing/2014/main" id="{076B0ED1-62F4-C54A-98FA-60AE17E3B0E1}"/>
              </a:ext>
            </a:extLst>
          </p:cNvPr>
          <p:cNvSpPr>
            <a:spLocks noChangeArrowheads="1"/>
          </p:cNvSpPr>
          <p:nvPr/>
        </p:nvSpPr>
        <p:spPr bwMode="auto">
          <a:xfrm>
            <a:off x="5848350" y="1539876"/>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15" name="Rectangle 6">
            <a:extLst>
              <a:ext uri="{FF2B5EF4-FFF2-40B4-BE49-F238E27FC236}">
                <a16:creationId xmlns:a16="http://schemas.microsoft.com/office/drawing/2014/main" id="{1C890DC5-8AEA-914A-97D5-BEEEB352BC4A}"/>
              </a:ext>
            </a:extLst>
          </p:cNvPr>
          <p:cNvSpPr>
            <a:spLocks noChangeArrowheads="1"/>
          </p:cNvSpPr>
          <p:nvPr/>
        </p:nvSpPr>
        <p:spPr bwMode="auto">
          <a:xfrm>
            <a:off x="7410450" y="1538288"/>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16" name="Rectangle 7">
            <a:extLst>
              <a:ext uri="{FF2B5EF4-FFF2-40B4-BE49-F238E27FC236}">
                <a16:creationId xmlns:a16="http://schemas.microsoft.com/office/drawing/2014/main" id="{F80B8DF1-487A-BF46-9ACE-B7EC72CC1D65}"/>
              </a:ext>
            </a:extLst>
          </p:cNvPr>
          <p:cNvSpPr>
            <a:spLocks noChangeArrowheads="1"/>
          </p:cNvSpPr>
          <p:nvPr/>
        </p:nvSpPr>
        <p:spPr bwMode="auto">
          <a:xfrm>
            <a:off x="2722563" y="3341688"/>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000" b="1">
                <a:solidFill>
                  <a:schemeClr val="accent2"/>
                </a:solidFill>
                <a:latin typeface="Helvetica" pitchFamily="2" charset="0"/>
              </a:rPr>
              <a:t>10</a:t>
            </a:r>
            <a:r>
              <a:rPr lang="en-GB" altLang="en-US">
                <a:solidFill>
                  <a:srgbClr val="FF3300"/>
                </a:solidFill>
                <a:latin typeface="Helvetica" pitchFamily="2" charset="0"/>
              </a:rPr>
              <a:t>XXXXXX</a:t>
            </a:r>
          </a:p>
        </p:txBody>
      </p:sp>
      <p:sp>
        <p:nvSpPr>
          <p:cNvPr id="17417" name="Rectangle 8">
            <a:extLst>
              <a:ext uri="{FF2B5EF4-FFF2-40B4-BE49-F238E27FC236}">
                <a16:creationId xmlns:a16="http://schemas.microsoft.com/office/drawing/2014/main" id="{5BC05A13-EB9F-5E40-9B54-A3E86F20C4E1}"/>
              </a:ext>
            </a:extLst>
          </p:cNvPr>
          <p:cNvSpPr>
            <a:spLocks noChangeArrowheads="1"/>
          </p:cNvSpPr>
          <p:nvPr/>
        </p:nvSpPr>
        <p:spPr bwMode="auto">
          <a:xfrm>
            <a:off x="4283075" y="3340101"/>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XXXXXXXX</a:t>
            </a:r>
          </a:p>
        </p:txBody>
      </p:sp>
      <p:sp>
        <p:nvSpPr>
          <p:cNvPr id="17418" name="Rectangle 9">
            <a:extLst>
              <a:ext uri="{FF2B5EF4-FFF2-40B4-BE49-F238E27FC236}">
                <a16:creationId xmlns:a16="http://schemas.microsoft.com/office/drawing/2014/main" id="{3D0E60EF-0DB4-F24B-8F09-F6A6F1561912}"/>
              </a:ext>
            </a:extLst>
          </p:cNvPr>
          <p:cNvSpPr>
            <a:spLocks noChangeArrowheads="1"/>
          </p:cNvSpPr>
          <p:nvPr/>
        </p:nvSpPr>
        <p:spPr bwMode="auto">
          <a:xfrm>
            <a:off x="5845175" y="3340101"/>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19" name="Rectangle 10">
            <a:extLst>
              <a:ext uri="{FF2B5EF4-FFF2-40B4-BE49-F238E27FC236}">
                <a16:creationId xmlns:a16="http://schemas.microsoft.com/office/drawing/2014/main" id="{EE92A71E-4BF1-7D42-8EAD-0D995297E080}"/>
              </a:ext>
            </a:extLst>
          </p:cNvPr>
          <p:cNvSpPr>
            <a:spLocks noChangeArrowheads="1"/>
          </p:cNvSpPr>
          <p:nvPr/>
        </p:nvSpPr>
        <p:spPr bwMode="auto">
          <a:xfrm>
            <a:off x="7407275" y="3338513"/>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20" name="Rectangle 11">
            <a:extLst>
              <a:ext uri="{FF2B5EF4-FFF2-40B4-BE49-F238E27FC236}">
                <a16:creationId xmlns:a16="http://schemas.microsoft.com/office/drawing/2014/main" id="{1DE3C1D9-D983-BA49-8ECC-855F31E9B29C}"/>
              </a:ext>
            </a:extLst>
          </p:cNvPr>
          <p:cNvSpPr>
            <a:spLocks noChangeArrowheads="1"/>
          </p:cNvSpPr>
          <p:nvPr/>
        </p:nvSpPr>
        <p:spPr bwMode="auto">
          <a:xfrm>
            <a:off x="2722563" y="5310188"/>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000" b="1">
                <a:solidFill>
                  <a:schemeClr val="accent2"/>
                </a:solidFill>
                <a:latin typeface="Helvetica" pitchFamily="2" charset="0"/>
              </a:rPr>
              <a:t>110</a:t>
            </a:r>
            <a:r>
              <a:rPr lang="en-GB" altLang="en-US">
                <a:solidFill>
                  <a:srgbClr val="FF3300"/>
                </a:solidFill>
                <a:latin typeface="Helvetica" pitchFamily="2" charset="0"/>
              </a:rPr>
              <a:t>XXXXX</a:t>
            </a:r>
          </a:p>
        </p:txBody>
      </p:sp>
      <p:sp>
        <p:nvSpPr>
          <p:cNvPr id="17421" name="Rectangle 12">
            <a:extLst>
              <a:ext uri="{FF2B5EF4-FFF2-40B4-BE49-F238E27FC236}">
                <a16:creationId xmlns:a16="http://schemas.microsoft.com/office/drawing/2014/main" id="{46DD5583-D3B7-384C-AED2-06DE3CCDEF25}"/>
              </a:ext>
            </a:extLst>
          </p:cNvPr>
          <p:cNvSpPr>
            <a:spLocks noChangeArrowheads="1"/>
          </p:cNvSpPr>
          <p:nvPr/>
        </p:nvSpPr>
        <p:spPr bwMode="auto">
          <a:xfrm>
            <a:off x="4283075" y="5308601"/>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XXXXXXXX</a:t>
            </a:r>
          </a:p>
        </p:txBody>
      </p:sp>
      <p:sp>
        <p:nvSpPr>
          <p:cNvPr id="17422" name="Rectangle 13">
            <a:extLst>
              <a:ext uri="{FF2B5EF4-FFF2-40B4-BE49-F238E27FC236}">
                <a16:creationId xmlns:a16="http://schemas.microsoft.com/office/drawing/2014/main" id="{95F11BD2-6D1E-954C-A78A-4BFB162688A5}"/>
              </a:ext>
            </a:extLst>
          </p:cNvPr>
          <p:cNvSpPr>
            <a:spLocks noChangeArrowheads="1"/>
          </p:cNvSpPr>
          <p:nvPr/>
        </p:nvSpPr>
        <p:spPr bwMode="auto">
          <a:xfrm>
            <a:off x="5845175" y="5308601"/>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XXXXXXXX</a:t>
            </a:r>
          </a:p>
        </p:txBody>
      </p:sp>
      <p:sp>
        <p:nvSpPr>
          <p:cNvPr id="17423" name="Rectangle 14">
            <a:extLst>
              <a:ext uri="{FF2B5EF4-FFF2-40B4-BE49-F238E27FC236}">
                <a16:creationId xmlns:a16="http://schemas.microsoft.com/office/drawing/2014/main" id="{04DF5D8A-0B5E-4045-93E9-ADC80FA39236}"/>
              </a:ext>
            </a:extLst>
          </p:cNvPr>
          <p:cNvSpPr>
            <a:spLocks noChangeArrowheads="1"/>
          </p:cNvSpPr>
          <p:nvPr/>
        </p:nvSpPr>
        <p:spPr bwMode="auto">
          <a:xfrm>
            <a:off x="7407275" y="5307013"/>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7424" name="Text Box 15">
            <a:extLst>
              <a:ext uri="{FF2B5EF4-FFF2-40B4-BE49-F238E27FC236}">
                <a16:creationId xmlns:a16="http://schemas.microsoft.com/office/drawing/2014/main" id="{175FDC04-77DF-4D46-A6D4-1091E6032BEC}"/>
              </a:ext>
            </a:extLst>
          </p:cNvPr>
          <p:cNvSpPr txBox="1">
            <a:spLocks noChangeArrowheads="1"/>
          </p:cNvSpPr>
          <p:nvPr/>
        </p:nvSpPr>
        <p:spPr bwMode="auto">
          <a:xfrm>
            <a:off x="2674939" y="1068388"/>
            <a:ext cx="1736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CLASS A</a:t>
            </a:r>
          </a:p>
        </p:txBody>
      </p:sp>
      <p:sp>
        <p:nvSpPr>
          <p:cNvPr id="17425" name="Text Box 16">
            <a:extLst>
              <a:ext uri="{FF2B5EF4-FFF2-40B4-BE49-F238E27FC236}">
                <a16:creationId xmlns:a16="http://schemas.microsoft.com/office/drawing/2014/main" id="{5C68D375-06ED-674F-AA4C-8E88B3E13659}"/>
              </a:ext>
            </a:extLst>
          </p:cNvPr>
          <p:cNvSpPr txBox="1">
            <a:spLocks noChangeArrowheads="1"/>
          </p:cNvSpPr>
          <p:nvPr/>
        </p:nvSpPr>
        <p:spPr bwMode="auto">
          <a:xfrm>
            <a:off x="2724151" y="2816226"/>
            <a:ext cx="17367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CLASS B</a:t>
            </a:r>
          </a:p>
        </p:txBody>
      </p:sp>
      <p:sp>
        <p:nvSpPr>
          <p:cNvPr id="17426" name="Text Box 17">
            <a:extLst>
              <a:ext uri="{FF2B5EF4-FFF2-40B4-BE49-F238E27FC236}">
                <a16:creationId xmlns:a16="http://schemas.microsoft.com/office/drawing/2014/main" id="{1F38953C-645C-A348-9E91-DA8E643192B1}"/>
              </a:ext>
            </a:extLst>
          </p:cNvPr>
          <p:cNvSpPr txBox="1">
            <a:spLocks noChangeArrowheads="1"/>
          </p:cNvSpPr>
          <p:nvPr/>
        </p:nvSpPr>
        <p:spPr bwMode="auto">
          <a:xfrm>
            <a:off x="2713039" y="4721226"/>
            <a:ext cx="17367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CLASS C</a:t>
            </a:r>
          </a:p>
        </p:txBody>
      </p:sp>
      <p:sp>
        <p:nvSpPr>
          <p:cNvPr id="17427" name="Text Box 18">
            <a:extLst>
              <a:ext uri="{FF2B5EF4-FFF2-40B4-BE49-F238E27FC236}">
                <a16:creationId xmlns:a16="http://schemas.microsoft.com/office/drawing/2014/main" id="{439E996A-63BE-764E-9A20-ED1654EBA5F9}"/>
              </a:ext>
            </a:extLst>
          </p:cNvPr>
          <p:cNvSpPr txBox="1">
            <a:spLocks noChangeArrowheads="1"/>
          </p:cNvSpPr>
          <p:nvPr/>
        </p:nvSpPr>
        <p:spPr bwMode="auto">
          <a:xfrm>
            <a:off x="4359275" y="1027113"/>
            <a:ext cx="5137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Min 1.0.0.0 to Max 126.0.0.0</a:t>
            </a:r>
          </a:p>
        </p:txBody>
      </p:sp>
      <p:sp>
        <p:nvSpPr>
          <p:cNvPr id="17428" name="Text Box 19">
            <a:extLst>
              <a:ext uri="{FF2B5EF4-FFF2-40B4-BE49-F238E27FC236}">
                <a16:creationId xmlns:a16="http://schemas.microsoft.com/office/drawing/2014/main" id="{87E4015C-61A3-4641-9914-A9BE9F247010}"/>
              </a:ext>
            </a:extLst>
          </p:cNvPr>
          <p:cNvSpPr txBox="1">
            <a:spLocks noChangeArrowheads="1"/>
          </p:cNvSpPr>
          <p:nvPr/>
        </p:nvSpPr>
        <p:spPr bwMode="auto">
          <a:xfrm>
            <a:off x="4359275" y="2798763"/>
            <a:ext cx="5137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Min 128.0.0.0 to Max 191.0.0.0</a:t>
            </a:r>
          </a:p>
        </p:txBody>
      </p:sp>
      <p:sp>
        <p:nvSpPr>
          <p:cNvPr id="17429" name="Text Box 20">
            <a:extLst>
              <a:ext uri="{FF2B5EF4-FFF2-40B4-BE49-F238E27FC236}">
                <a16:creationId xmlns:a16="http://schemas.microsoft.com/office/drawing/2014/main" id="{AC1D729D-1382-FE4A-8514-A66AFB80870B}"/>
              </a:ext>
            </a:extLst>
          </p:cNvPr>
          <p:cNvSpPr txBox="1">
            <a:spLocks noChangeArrowheads="1"/>
          </p:cNvSpPr>
          <p:nvPr/>
        </p:nvSpPr>
        <p:spPr bwMode="auto">
          <a:xfrm>
            <a:off x="4359275" y="4703763"/>
            <a:ext cx="5137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Min 192.0.0.0 to Max 223.0.0.0</a:t>
            </a:r>
          </a:p>
        </p:txBody>
      </p:sp>
      <p:sp>
        <p:nvSpPr>
          <p:cNvPr id="17430" name="Text Box 29">
            <a:extLst>
              <a:ext uri="{FF2B5EF4-FFF2-40B4-BE49-F238E27FC236}">
                <a16:creationId xmlns:a16="http://schemas.microsoft.com/office/drawing/2014/main" id="{D807F2B9-9601-AD4C-889B-E6DEC88E5648}"/>
              </a:ext>
            </a:extLst>
          </p:cNvPr>
          <p:cNvSpPr txBox="1">
            <a:spLocks noChangeArrowheads="1"/>
          </p:cNvSpPr>
          <p:nvPr/>
        </p:nvSpPr>
        <p:spPr bwMode="auto">
          <a:xfrm>
            <a:off x="4119564" y="3411538"/>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1" name="Text Box 31">
            <a:extLst>
              <a:ext uri="{FF2B5EF4-FFF2-40B4-BE49-F238E27FC236}">
                <a16:creationId xmlns:a16="http://schemas.microsoft.com/office/drawing/2014/main" id="{626396A5-0A61-C143-90AF-C4209AA5B409}"/>
              </a:ext>
            </a:extLst>
          </p:cNvPr>
          <p:cNvSpPr txBox="1">
            <a:spLocks noChangeArrowheads="1"/>
          </p:cNvSpPr>
          <p:nvPr/>
        </p:nvSpPr>
        <p:spPr bwMode="auto">
          <a:xfrm>
            <a:off x="5676900" y="3397250"/>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2" name="Text Box 33">
            <a:extLst>
              <a:ext uri="{FF2B5EF4-FFF2-40B4-BE49-F238E27FC236}">
                <a16:creationId xmlns:a16="http://schemas.microsoft.com/office/drawing/2014/main" id="{A2D3CCFF-1A0E-F743-BBA2-D7968C1EB18F}"/>
              </a:ext>
            </a:extLst>
          </p:cNvPr>
          <p:cNvSpPr txBox="1">
            <a:spLocks noChangeArrowheads="1"/>
          </p:cNvSpPr>
          <p:nvPr/>
        </p:nvSpPr>
        <p:spPr bwMode="auto">
          <a:xfrm>
            <a:off x="7265989" y="3403600"/>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3" name="Text Box 36">
            <a:extLst>
              <a:ext uri="{FF2B5EF4-FFF2-40B4-BE49-F238E27FC236}">
                <a16:creationId xmlns:a16="http://schemas.microsoft.com/office/drawing/2014/main" id="{66EA01FE-2890-F448-BCF3-B21C038C0F5B}"/>
              </a:ext>
            </a:extLst>
          </p:cNvPr>
          <p:cNvSpPr txBox="1">
            <a:spLocks noChangeArrowheads="1"/>
          </p:cNvSpPr>
          <p:nvPr/>
        </p:nvSpPr>
        <p:spPr bwMode="auto">
          <a:xfrm>
            <a:off x="4117975" y="5468938"/>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4" name="Text Box 38">
            <a:extLst>
              <a:ext uri="{FF2B5EF4-FFF2-40B4-BE49-F238E27FC236}">
                <a16:creationId xmlns:a16="http://schemas.microsoft.com/office/drawing/2014/main" id="{BBB23AB6-805A-AA42-9005-249D51049481}"/>
              </a:ext>
            </a:extLst>
          </p:cNvPr>
          <p:cNvSpPr txBox="1">
            <a:spLocks noChangeArrowheads="1"/>
          </p:cNvSpPr>
          <p:nvPr/>
        </p:nvSpPr>
        <p:spPr bwMode="auto">
          <a:xfrm>
            <a:off x="5675314" y="5454650"/>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5" name="Text Box 40">
            <a:extLst>
              <a:ext uri="{FF2B5EF4-FFF2-40B4-BE49-F238E27FC236}">
                <a16:creationId xmlns:a16="http://schemas.microsoft.com/office/drawing/2014/main" id="{1D4B83AE-0E21-9245-B4DF-85484A67C50B}"/>
              </a:ext>
            </a:extLst>
          </p:cNvPr>
          <p:cNvSpPr txBox="1">
            <a:spLocks noChangeArrowheads="1"/>
          </p:cNvSpPr>
          <p:nvPr/>
        </p:nvSpPr>
        <p:spPr bwMode="auto">
          <a:xfrm>
            <a:off x="7264400" y="5461000"/>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6" name="Text Box 42">
            <a:extLst>
              <a:ext uri="{FF2B5EF4-FFF2-40B4-BE49-F238E27FC236}">
                <a16:creationId xmlns:a16="http://schemas.microsoft.com/office/drawing/2014/main" id="{DD62C8B7-AC28-1949-8EEA-BACA928E8A50}"/>
              </a:ext>
            </a:extLst>
          </p:cNvPr>
          <p:cNvSpPr txBox="1">
            <a:spLocks noChangeArrowheads="1"/>
          </p:cNvSpPr>
          <p:nvPr/>
        </p:nvSpPr>
        <p:spPr bwMode="auto">
          <a:xfrm>
            <a:off x="8818564" y="165101"/>
            <a:ext cx="16224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dirty="0">
                <a:solidFill>
                  <a:srgbClr val="FF3300"/>
                </a:solidFill>
                <a:latin typeface="Helvetica" pitchFamily="2" charset="0"/>
              </a:rPr>
              <a:t>Network Bits</a:t>
            </a:r>
          </a:p>
        </p:txBody>
      </p:sp>
      <p:sp>
        <p:nvSpPr>
          <p:cNvPr id="17437" name="Text Box 43">
            <a:extLst>
              <a:ext uri="{FF2B5EF4-FFF2-40B4-BE49-F238E27FC236}">
                <a16:creationId xmlns:a16="http://schemas.microsoft.com/office/drawing/2014/main" id="{7C3F47D5-B2FA-3247-9C54-F462AE950F87}"/>
              </a:ext>
            </a:extLst>
          </p:cNvPr>
          <p:cNvSpPr txBox="1">
            <a:spLocks noChangeArrowheads="1"/>
          </p:cNvSpPr>
          <p:nvPr/>
        </p:nvSpPr>
        <p:spPr bwMode="auto">
          <a:xfrm>
            <a:off x="8851901" y="509588"/>
            <a:ext cx="15716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dirty="0">
                <a:solidFill>
                  <a:schemeClr val="tx2"/>
                </a:solidFill>
                <a:latin typeface="Helvetica" pitchFamily="2" charset="0"/>
              </a:rPr>
              <a:t>Machine (Host) Bits</a:t>
            </a:r>
          </a:p>
        </p:txBody>
      </p:sp>
      <p:sp>
        <p:nvSpPr>
          <p:cNvPr id="17438" name="Text Box 29">
            <a:extLst>
              <a:ext uri="{FF2B5EF4-FFF2-40B4-BE49-F238E27FC236}">
                <a16:creationId xmlns:a16="http://schemas.microsoft.com/office/drawing/2014/main" id="{B51982B1-B86D-1848-8DA8-0EDAA5B85115}"/>
              </a:ext>
            </a:extLst>
          </p:cNvPr>
          <p:cNvSpPr txBox="1">
            <a:spLocks noChangeArrowheads="1"/>
          </p:cNvSpPr>
          <p:nvPr/>
        </p:nvSpPr>
        <p:spPr bwMode="auto">
          <a:xfrm>
            <a:off x="4097338" y="1614488"/>
            <a:ext cx="37465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39" name="Text Box 29">
            <a:extLst>
              <a:ext uri="{FF2B5EF4-FFF2-40B4-BE49-F238E27FC236}">
                <a16:creationId xmlns:a16="http://schemas.microsoft.com/office/drawing/2014/main" id="{0D44FAEE-0BC5-C54C-8519-EE4C5B63A17C}"/>
              </a:ext>
            </a:extLst>
          </p:cNvPr>
          <p:cNvSpPr txBox="1">
            <a:spLocks noChangeArrowheads="1"/>
          </p:cNvSpPr>
          <p:nvPr/>
        </p:nvSpPr>
        <p:spPr bwMode="auto">
          <a:xfrm>
            <a:off x="5662614" y="1603375"/>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7440" name="Text Box 29">
            <a:extLst>
              <a:ext uri="{FF2B5EF4-FFF2-40B4-BE49-F238E27FC236}">
                <a16:creationId xmlns:a16="http://schemas.microsoft.com/office/drawing/2014/main" id="{29F34695-EB68-1949-A57C-612E89EAC87A}"/>
              </a:ext>
            </a:extLst>
          </p:cNvPr>
          <p:cNvSpPr txBox="1">
            <a:spLocks noChangeArrowheads="1"/>
          </p:cNvSpPr>
          <p:nvPr/>
        </p:nvSpPr>
        <p:spPr bwMode="auto">
          <a:xfrm>
            <a:off x="7251700" y="1603375"/>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Tree>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84AEFF8-3A56-7B46-AB49-AA8F5F5DD5AE}"/>
              </a:ext>
            </a:extLst>
          </p:cNvPr>
          <p:cNvSpPr>
            <a:spLocks noGrp="1" noChangeArrowheads="1"/>
          </p:cNvSpPr>
          <p:nvPr>
            <p:ph type="title"/>
          </p:nvPr>
        </p:nvSpPr>
        <p:spPr/>
        <p:txBody>
          <a:bodyPr/>
          <a:lstStyle/>
          <a:p>
            <a:pPr eaLnBrk="1" hangingPunct="1"/>
            <a:r>
              <a:rPr lang="en-US" altLang="en-US"/>
              <a:t>IP Addresses</a:t>
            </a:r>
          </a:p>
        </p:txBody>
      </p:sp>
      <p:sp>
        <p:nvSpPr>
          <p:cNvPr id="19459" name="Rectangle 3">
            <a:extLst>
              <a:ext uri="{FF2B5EF4-FFF2-40B4-BE49-F238E27FC236}">
                <a16:creationId xmlns:a16="http://schemas.microsoft.com/office/drawing/2014/main" id="{85734B5B-5007-0D46-9A93-E293F07FB1B5}"/>
              </a:ext>
            </a:extLst>
          </p:cNvPr>
          <p:cNvSpPr>
            <a:spLocks noGrp="1" noChangeArrowheads="1"/>
          </p:cNvSpPr>
          <p:nvPr>
            <p:ph idx="1"/>
          </p:nvPr>
        </p:nvSpPr>
        <p:spPr>
          <a:xfrm>
            <a:off x="2486025" y="1695450"/>
            <a:ext cx="7029450" cy="4114800"/>
          </a:xfrm>
        </p:spPr>
        <p:txBody>
          <a:bodyPr>
            <a:normAutofit lnSpcReduction="10000"/>
          </a:bodyPr>
          <a:lstStyle/>
          <a:p>
            <a:pPr eaLnBrk="1" hangingPunct="1"/>
            <a:r>
              <a:rPr lang="en-US" altLang="en-US" sz="1800"/>
              <a:t>Say we have IP Address 203.20.10.89</a:t>
            </a:r>
          </a:p>
          <a:p>
            <a:pPr eaLnBrk="1" hangingPunct="1"/>
            <a:r>
              <a:rPr lang="en-US" altLang="en-US" sz="1800"/>
              <a:t>This is Class C, because 203 is greater than 192</a:t>
            </a:r>
          </a:p>
          <a:p>
            <a:pPr eaLnBrk="1" hangingPunct="1"/>
            <a:r>
              <a:rPr lang="en-US" altLang="en-US" sz="1800"/>
              <a:t>Mask is 255.255.255.0 – mask is used to identify the network</a:t>
            </a:r>
          </a:p>
          <a:p>
            <a:pPr eaLnBrk="1" hangingPunct="1"/>
            <a:endParaRPr lang="en-US" altLang="en-US" sz="1800"/>
          </a:p>
          <a:p>
            <a:pPr eaLnBrk="1" hangingPunct="1"/>
            <a:endParaRPr lang="en-US" altLang="en-US" sz="1800"/>
          </a:p>
          <a:p>
            <a:pPr eaLnBrk="1" hangingPunct="1"/>
            <a:endParaRPr lang="en-US" altLang="en-US" sz="1800"/>
          </a:p>
          <a:p>
            <a:pPr eaLnBrk="1" hangingPunct="1"/>
            <a:endParaRPr lang="en-US" altLang="en-US" sz="1800"/>
          </a:p>
          <a:p>
            <a:pPr eaLnBrk="1" hangingPunct="1"/>
            <a:endParaRPr lang="en-US" altLang="en-US" sz="1800"/>
          </a:p>
          <a:p>
            <a:pPr eaLnBrk="1" hangingPunct="1"/>
            <a:endParaRPr lang="en-US" altLang="en-US" sz="1800"/>
          </a:p>
          <a:p>
            <a:pPr eaLnBrk="1" hangingPunct="1"/>
            <a:r>
              <a:rPr lang="en-US" altLang="en-US" sz="1800"/>
              <a:t>Network Address is 203.20.10.0</a:t>
            </a:r>
          </a:p>
          <a:p>
            <a:pPr eaLnBrk="1" hangingPunct="1"/>
            <a:r>
              <a:rPr lang="en-US" altLang="en-US" sz="1800"/>
              <a:t>When we specify the network address we set the machine specific bits to zero</a:t>
            </a:r>
          </a:p>
        </p:txBody>
      </p:sp>
      <p:sp>
        <p:nvSpPr>
          <p:cNvPr id="19461" name="Rectangle 4">
            <a:extLst>
              <a:ext uri="{FF2B5EF4-FFF2-40B4-BE49-F238E27FC236}">
                <a16:creationId xmlns:a16="http://schemas.microsoft.com/office/drawing/2014/main" id="{0AF427C7-9310-2A46-BA3C-7E4CD6A74D7C}"/>
              </a:ext>
            </a:extLst>
          </p:cNvPr>
          <p:cNvSpPr>
            <a:spLocks noChangeArrowheads="1"/>
          </p:cNvSpPr>
          <p:nvPr/>
        </p:nvSpPr>
        <p:spPr bwMode="auto">
          <a:xfrm>
            <a:off x="2671763" y="3040063"/>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110XXXXX</a:t>
            </a:r>
          </a:p>
        </p:txBody>
      </p:sp>
      <p:sp>
        <p:nvSpPr>
          <p:cNvPr id="19462" name="Rectangle 5">
            <a:extLst>
              <a:ext uri="{FF2B5EF4-FFF2-40B4-BE49-F238E27FC236}">
                <a16:creationId xmlns:a16="http://schemas.microsoft.com/office/drawing/2014/main" id="{AF6BB41D-C0C1-A94A-B21A-FDC4E0F2288E}"/>
              </a:ext>
            </a:extLst>
          </p:cNvPr>
          <p:cNvSpPr>
            <a:spLocks noChangeArrowheads="1"/>
          </p:cNvSpPr>
          <p:nvPr/>
        </p:nvSpPr>
        <p:spPr bwMode="auto">
          <a:xfrm>
            <a:off x="4232275" y="3038476"/>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XXXXXXXX</a:t>
            </a:r>
          </a:p>
        </p:txBody>
      </p:sp>
      <p:sp>
        <p:nvSpPr>
          <p:cNvPr id="19463" name="Rectangle 6">
            <a:extLst>
              <a:ext uri="{FF2B5EF4-FFF2-40B4-BE49-F238E27FC236}">
                <a16:creationId xmlns:a16="http://schemas.microsoft.com/office/drawing/2014/main" id="{292B3542-E9F7-9748-895B-629515DBF73B}"/>
              </a:ext>
            </a:extLst>
          </p:cNvPr>
          <p:cNvSpPr>
            <a:spLocks noChangeArrowheads="1"/>
          </p:cNvSpPr>
          <p:nvPr/>
        </p:nvSpPr>
        <p:spPr bwMode="auto">
          <a:xfrm>
            <a:off x="5794375" y="3038476"/>
            <a:ext cx="1562100" cy="51276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FF3300"/>
                </a:solidFill>
                <a:latin typeface="Helvetica" pitchFamily="2" charset="0"/>
              </a:rPr>
              <a:t>XXXXXXXX</a:t>
            </a:r>
          </a:p>
        </p:txBody>
      </p:sp>
      <p:sp>
        <p:nvSpPr>
          <p:cNvPr id="19464" name="Rectangle 7">
            <a:extLst>
              <a:ext uri="{FF2B5EF4-FFF2-40B4-BE49-F238E27FC236}">
                <a16:creationId xmlns:a16="http://schemas.microsoft.com/office/drawing/2014/main" id="{43A3E56B-4168-9A44-8BB9-D97FC5D4FAC1}"/>
              </a:ext>
            </a:extLst>
          </p:cNvPr>
          <p:cNvSpPr>
            <a:spLocks noChangeArrowheads="1"/>
          </p:cNvSpPr>
          <p:nvPr/>
        </p:nvSpPr>
        <p:spPr bwMode="auto">
          <a:xfrm>
            <a:off x="7356475" y="3036888"/>
            <a:ext cx="1562100" cy="512762"/>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chemeClr val="tx2"/>
                </a:solidFill>
                <a:latin typeface="Helvetica" pitchFamily="2" charset="0"/>
              </a:rPr>
              <a:t>XXXXXXXX</a:t>
            </a:r>
          </a:p>
        </p:txBody>
      </p:sp>
      <p:sp>
        <p:nvSpPr>
          <p:cNvPr id="19465" name="Text Box 8">
            <a:extLst>
              <a:ext uri="{FF2B5EF4-FFF2-40B4-BE49-F238E27FC236}">
                <a16:creationId xmlns:a16="http://schemas.microsoft.com/office/drawing/2014/main" id="{D4EFCAFD-98FD-6049-A3D7-9C2476E66302}"/>
              </a:ext>
            </a:extLst>
          </p:cNvPr>
          <p:cNvSpPr txBox="1">
            <a:spLocks noChangeArrowheads="1"/>
          </p:cNvSpPr>
          <p:nvPr/>
        </p:nvSpPr>
        <p:spPr bwMode="auto">
          <a:xfrm>
            <a:off x="2674939" y="3651251"/>
            <a:ext cx="14176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203</a:t>
            </a:r>
          </a:p>
        </p:txBody>
      </p:sp>
      <p:sp>
        <p:nvSpPr>
          <p:cNvPr id="19466" name="Text Box 9">
            <a:extLst>
              <a:ext uri="{FF2B5EF4-FFF2-40B4-BE49-F238E27FC236}">
                <a16:creationId xmlns:a16="http://schemas.microsoft.com/office/drawing/2014/main" id="{BA80635C-F6AD-3D49-8A54-DEE2B86411B4}"/>
              </a:ext>
            </a:extLst>
          </p:cNvPr>
          <p:cNvSpPr txBox="1">
            <a:spLocks noChangeArrowheads="1"/>
          </p:cNvSpPr>
          <p:nvPr/>
        </p:nvSpPr>
        <p:spPr bwMode="auto">
          <a:xfrm>
            <a:off x="4232275" y="3636963"/>
            <a:ext cx="14176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20</a:t>
            </a:r>
          </a:p>
        </p:txBody>
      </p:sp>
      <p:sp>
        <p:nvSpPr>
          <p:cNvPr id="19467" name="Text Box 10">
            <a:extLst>
              <a:ext uri="{FF2B5EF4-FFF2-40B4-BE49-F238E27FC236}">
                <a16:creationId xmlns:a16="http://schemas.microsoft.com/office/drawing/2014/main" id="{376050C6-02D9-AD49-81D7-A74B8E4AAA3C}"/>
              </a:ext>
            </a:extLst>
          </p:cNvPr>
          <p:cNvSpPr txBox="1">
            <a:spLocks noChangeArrowheads="1"/>
          </p:cNvSpPr>
          <p:nvPr/>
        </p:nvSpPr>
        <p:spPr bwMode="auto">
          <a:xfrm>
            <a:off x="5624514" y="3184525"/>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9468" name="Text Box 11">
            <a:extLst>
              <a:ext uri="{FF2B5EF4-FFF2-40B4-BE49-F238E27FC236}">
                <a16:creationId xmlns:a16="http://schemas.microsoft.com/office/drawing/2014/main" id="{2A44E698-AA96-594A-A936-F93D477A6078}"/>
              </a:ext>
            </a:extLst>
          </p:cNvPr>
          <p:cNvSpPr txBox="1">
            <a:spLocks noChangeArrowheads="1"/>
          </p:cNvSpPr>
          <p:nvPr/>
        </p:nvSpPr>
        <p:spPr bwMode="auto">
          <a:xfrm>
            <a:off x="5821364" y="3643313"/>
            <a:ext cx="14176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10</a:t>
            </a:r>
          </a:p>
        </p:txBody>
      </p:sp>
      <p:sp>
        <p:nvSpPr>
          <p:cNvPr id="19469" name="Text Box 12">
            <a:extLst>
              <a:ext uri="{FF2B5EF4-FFF2-40B4-BE49-F238E27FC236}">
                <a16:creationId xmlns:a16="http://schemas.microsoft.com/office/drawing/2014/main" id="{361A13AF-8F8D-BB4B-BFF3-0375B48BF536}"/>
              </a:ext>
            </a:extLst>
          </p:cNvPr>
          <p:cNvSpPr txBox="1">
            <a:spLocks noChangeArrowheads="1"/>
          </p:cNvSpPr>
          <p:nvPr/>
        </p:nvSpPr>
        <p:spPr bwMode="auto">
          <a:xfrm>
            <a:off x="7381875" y="3640138"/>
            <a:ext cx="14176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89</a:t>
            </a:r>
          </a:p>
        </p:txBody>
      </p:sp>
      <p:sp>
        <p:nvSpPr>
          <p:cNvPr id="19470" name="Text Box 13">
            <a:extLst>
              <a:ext uri="{FF2B5EF4-FFF2-40B4-BE49-F238E27FC236}">
                <a16:creationId xmlns:a16="http://schemas.microsoft.com/office/drawing/2014/main" id="{630BC1C3-322E-EB45-996A-5D8BFC26A601}"/>
              </a:ext>
            </a:extLst>
          </p:cNvPr>
          <p:cNvSpPr txBox="1">
            <a:spLocks noChangeArrowheads="1"/>
          </p:cNvSpPr>
          <p:nvPr/>
        </p:nvSpPr>
        <p:spPr bwMode="auto">
          <a:xfrm>
            <a:off x="2682875" y="3963988"/>
            <a:ext cx="14176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255</a:t>
            </a:r>
          </a:p>
        </p:txBody>
      </p:sp>
      <p:sp>
        <p:nvSpPr>
          <p:cNvPr id="19471" name="Text Box 14">
            <a:extLst>
              <a:ext uri="{FF2B5EF4-FFF2-40B4-BE49-F238E27FC236}">
                <a16:creationId xmlns:a16="http://schemas.microsoft.com/office/drawing/2014/main" id="{E7DFBFEF-A5CD-0F44-BB82-303A4487F835}"/>
              </a:ext>
            </a:extLst>
          </p:cNvPr>
          <p:cNvSpPr txBox="1">
            <a:spLocks noChangeArrowheads="1"/>
          </p:cNvSpPr>
          <p:nvPr/>
        </p:nvSpPr>
        <p:spPr bwMode="auto">
          <a:xfrm>
            <a:off x="4240214" y="3949701"/>
            <a:ext cx="14176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255</a:t>
            </a:r>
          </a:p>
        </p:txBody>
      </p:sp>
      <p:sp>
        <p:nvSpPr>
          <p:cNvPr id="19472" name="Text Box 15">
            <a:extLst>
              <a:ext uri="{FF2B5EF4-FFF2-40B4-BE49-F238E27FC236}">
                <a16:creationId xmlns:a16="http://schemas.microsoft.com/office/drawing/2014/main" id="{96E38BBE-25A8-B946-9CD9-1B1FFB3181C9}"/>
              </a:ext>
            </a:extLst>
          </p:cNvPr>
          <p:cNvSpPr txBox="1">
            <a:spLocks noChangeArrowheads="1"/>
          </p:cNvSpPr>
          <p:nvPr/>
        </p:nvSpPr>
        <p:spPr bwMode="auto">
          <a:xfrm>
            <a:off x="5632450" y="3497263"/>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9473" name="Text Box 16">
            <a:extLst>
              <a:ext uri="{FF2B5EF4-FFF2-40B4-BE49-F238E27FC236}">
                <a16:creationId xmlns:a16="http://schemas.microsoft.com/office/drawing/2014/main" id="{921EE7BA-2635-4841-AC1A-734B605319A4}"/>
              </a:ext>
            </a:extLst>
          </p:cNvPr>
          <p:cNvSpPr txBox="1">
            <a:spLocks noChangeArrowheads="1"/>
          </p:cNvSpPr>
          <p:nvPr/>
        </p:nvSpPr>
        <p:spPr bwMode="auto">
          <a:xfrm>
            <a:off x="5829300" y="3956051"/>
            <a:ext cx="14176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255</a:t>
            </a:r>
          </a:p>
        </p:txBody>
      </p:sp>
      <p:sp>
        <p:nvSpPr>
          <p:cNvPr id="19474" name="Text Box 17">
            <a:extLst>
              <a:ext uri="{FF2B5EF4-FFF2-40B4-BE49-F238E27FC236}">
                <a16:creationId xmlns:a16="http://schemas.microsoft.com/office/drawing/2014/main" id="{6CA9E24E-DD9A-5D45-A4FE-DB0FB4DA214A}"/>
              </a:ext>
            </a:extLst>
          </p:cNvPr>
          <p:cNvSpPr txBox="1">
            <a:spLocks noChangeArrowheads="1"/>
          </p:cNvSpPr>
          <p:nvPr/>
        </p:nvSpPr>
        <p:spPr bwMode="auto">
          <a:xfrm>
            <a:off x="7389814" y="3952876"/>
            <a:ext cx="14176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0</a:t>
            </a:r>
          </a:p>
        </p:txBody>
      </p:sp>
      <p:sp>
        <p:nvSpPr>
          <p:cNvPr id="19475" name="Text Box 18">
            <a:extLst>
              <a:ext uri="{FF2B5EF4-FFF2-40B4-BE49-F238E27FC236}">
                <a16:creationId xmlns:a16="http://schemas.microsoft.com/office/drawing/2014/main" id="{739F451B-A5F9-6D4F-B2C8-BE6EFFD38BAB}"/>
              </a:ext>
            </a:extLst>
          </p:cNvPr>
          <p:cNvSpPr txBox="1">
            <a:spLocks noChangeArrowheads="1"/>
          </p:cNvSpPr>
          <p:nvPr/>
        </p:nvSpPr>
        <p:spPr bwMode="auto">
          <a:xfrm>
            <a:off x="2674939" y="4289426"/>
            <a:ext cx="14176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203</a:t>
            </a:r>
          </a:p>
        </p:txBody>
      </p:sp>
      <p:sp>
        <p:nvSpPr>
          <p:cNvPr id="19476" name="Text Box 19">
            <a:extLst>
              <a:ext uri="{FF2B5EF4-FFF2-40B4-BE49-F238E27FC236}">
                <a16:creationId xmlns:a16="http://schemas.microsoft.com/office/drawing/2014/main" id="{89BDBB34-DDA7-0B44-A26E-F63E38FF7BF6}"/>
              </a:ext>
            </a:extLst>
          </p:cNvPr>
          <p:cNvSpPr txBox="1">
            <a:spLocks noChangeArrowheads="1"/>
          </p:cNvSpPr>
          <p:nvPr/>
        </p:nvSpPr>
        <p:spPr bwMode="auto">
          <a:xfrm>
            <a:off x="4232275" y="4275138"/>
            <a:ext cx="14176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20</a:t>
            </a:r>
          </a:p>
        </p:txBody>
      </p:sp>
      <p:sp>
        <p:nvSpPr>
          <p:cNvPr id="19477" name="Text Box 20">
            <a:extLst>
              <a:ext uri="{FF2B5EF4-FFF2-40B4-BE49-F238E27FC236}">
                <a16:creationId xmlns:a16="http://schemas.microsoft.com/office/drawing/2014/main" id="{6EB7E1FC-C0C9-5E4A-9A82-5BF4D1AFD9EE}"/>
              </a:ext>
            </a:extLst>
          </p:cNvPr>
          <p:cNvSpPr txBox="1">
            <a:spLocks noChangeArrowheads="1"/>
          </p:cNvSpPr>
          <p:nvPr/>
        </p:nvSpPr>
        <p:spPr bwMode="auto">
          <a:xfrm>
            <a:off x="5624514" y="3822700"/>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5400" b="1">
                <a:latin typeface="Helvetica" pitchFamily="2" charset="0"/>
              </a:rPr>
              <a:t>.</a:t>
            </a:r>
          </a:p>
        </p:txBody>
      </p:sp>
      <p:sp>
        <p:nvSpPr>
          <p:cNvPr id="19478" name="Text Box 21">
            <a:extLst>
              <a:ext uri="{FF2B5EF4-FFF2-40B4-BE49-F238E27FC236}">
                <a16:creationId xmlns:a16="http://schemas.microsoft.com/office/drawing/2014/main" id="{D56FDE47-2C43-4C48-B222-B8E2D2F3178F}"/>
              </a:ext>
            </a:extLst>
          </p:cNvPr>
          <p:cNvSpPr txBox="1">
            <a:spLocks noChangeArrowheads="1"/>
          </p:cNvSpPr>
          <p:nvPr/>
        </p:nvSpPr>
        <p:spPr bwMode="auto">
          <a:xfrm>
            <a:off x="5821364" y="4281488"/>
            <a:ext cx="14176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10</a:t>
            </a:r>
          </a:p>
        </p:txBody>
      </p:sp>
      <p:sp>
        <p:nvSpPr>
          <p:cNvPr id="19479" name="Text Box 22">
            <a:extLst>
              <a:ext uri="{FF2B5EF4-FFF2-40B4-BE49-F238E27FC236}">
                <a16:creationId xmlns:a16="http://schemas.microsoft.com/office/drawing/2014/main" id="{EB607D09-B33D-324F-8384-C975799C03B1}"/>
              </a:ext>
            </a:extLst>
          </p:cNvPr>
          <p:cNvSpPr txBox="1">
            <a:spLocks noChangeArrowheads="1"/>
          </p:cNvSpPr>
          <p:nvPr/>
        </p:nvSpPr>
        <p:spPr bwMode="auto">
          <a:xfrm>
            <a:off x="7381875" y="4278313"/>
            <a:ext cx="14176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Helvetica" pitchFamily="2" charset="0"/>
              </a:rPr>
              <a:t>0</a:t>
            </a:r>
          </a:p>
        </p:txBody>
      </p:sp>
      <p:sp>
        <p:nvSpPr>
          <p:cNvPr id="19480" name="Line 23">
            <a:extLst>
              <a:ext uri="{FF2B5EF4-FFF2-40B4-BE49-F238E27FC236}">
                <a16:creationId xmlns:a16="http://schemas.microsoft.com/office/drawing/2014/main" id="{B0AD383F-12AB-0B43-8B49-80E660BD910E}"/>
              </a:ext>
            </a:extLst>
          </p:cNvPr>
          <p:cNvSpPr>
            <a:spLocks noChangeShapeType="1"/>
          </p:cNvSpPr>
          <p:nvPr/>
        </p:nvSpPr>
        <p:spPr bwMode="auto">
          <a:xfrm>
            <a:off x="3024188" y="4314825"/>
            <a:ext cx="54356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9481" name="Text Box 29">
            <a:extLst>
              <a:ext uri="{FF2B5EF4-FFF2-40B4-BE49-F238E27FC236}">
                <a16:creationId xmlns:a16="http://schemas.microsoft.com/office/drawing/2014/main" id="{1A250D88-A895-0746-B2B0-DC2B99B7A362}"/>
              </a:ext>
            </a:extLst>
          </p:cNvPr>
          <p:cNvSpPr txBox="1">
            <a:spLocks noChangeArrowheads="1"/>
          </p:cNvSpPr>
          <p:nvPr/>
        </p:nvSpPr>
        <p:spPr bwMode="auto">
          <a:xfrm>
            <a:off x="4065589" y="3194050"/>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
        <p:nvSpPr>
          <p:cNvPr id="19482" name="Text Box 29">
            <a:extLst>
              <a:ext uri="{FF2B5EF4-FFF2-40B4-BE49-F238E27FC236}">
                <a16:creationId xmlns:a16="http://schemas.microsoft.com/office/drawing/2014/main" id="{8687B0F3-049C-B740-A223-E2A50A9382DC}"/>
              </a:ext>
            </a:extLst>
          </p:cNvPr>
          <p:cNvSpPr txBox="1">
            <a:spLocks noChangeArrowheads="1"/>
          </p:cNvSpPr>
          <p:nvPr/>
        </p:nvSpPr>
        <p:spPr bwMode="auto">
          <a:xfrm>
            <a:off x="7199314" y="3171825"/>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
        <p:nvSpPr>
          <p:cNvPr id="19483" name="Text Box 29">
            <a:extLst>
              <a:ext uri="{FF2B5EF4-FFF2-40B4-BE49-F238E27FC236}">
                <a16:creationId xmlns:a16="http://schemas.microsoft.com/office/drawing/2014/main" id="{37D68BFC-BC3D-394F-8852-DC02D96B5A7A}"/>
              </a:ext>
            </a:extLst>
          </p:cNvPr>
          <p:cNvSpPr txBox="1">
            <a:spLocks noChangeArrowheads="1"/>
          </p:cNvSpPr>
          <p:nvPr/>
        </p:nvSpPr>
        <p:spPr bwMode="auto">
          <a:xfrm>
            <a:off x="4065589" y="3487738"/>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
        <p:nvSpPr>
          <p:cNvPr id="19484" name="Text Box 29">
            <a:extLst>
              <a:ext uri="{FF2B5EF4-FFF2-40B4-BE49-F238E27FC236}">
                <a16:creationId xmlns:a16="http://schemas.microsoft.com/office/drawing/2014/main" id="{8C32F83A-8577-4B40-9810-F7D2FA6ED979}"/>
              </a:ext>
            </a:extLst>
          </p:cNvPr>
          <p:cNvSpPr txBox="1">
            <a:spLocks noChangeArrowheads="1"/>
          </p:cNvSpPr>
          <p:nvPr/>
        </p:nvSpPr>
        <p:spPr bwMode="auto">
          <a:xfrm>
            <a:off x="7212014" y="3521075"/>
            <a:ext cx="25558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
        <p:nvSpPr>
          <p:cNvPr id="19485" name="Text Box 29">
            <a:extLst>
              <a:ext uri="{FF2B5EF4-FFF2-40B4-BE49-F238E27FC236}">
                <a16:creationId xmlns:a16="http://schemas.microsoft.com/office/drawing/2014/main" id="{53DF1E07-A9F1-F348-8B0B-742FA4CBBFDC}"/>
              </a:ext>
            </a:extLst>
          </p:cNvPr>
          <p:cNvSpPr txBox="1">
            <a:spLocks noChangeArrowheads="1"/>
          </p:cNvSpPr>
          <p:nvPr/>
        </p:nvSpPr>
        <p:spPr bwMode="auto">
          <a:xfrm>
            <a:off x="4076700" y="3846513"/>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
        <p:nvSpPr>
          <p:cNvPr id="19486" name="Text Box 29">
            <a:extLst>
              <a:ext uri="{FF2B5EF4-FFF2-40B4-BE49-F238E27FC236}">
                <a16:creationId xmlns:a16="http://schemas.microsoft.com/office/drawing/2014/main" id="{361E2F3E-4FBC-C340-B7E5-55EE985BB704}"/>
              </a:ext>
            </a:extLst>
          </p:cNvPr>
          <p:cNvSpPr txBox="1">
            <a:spLocks noChangeArrowheads="1"/>
          </p:cNvSpPr>
          <p:nvPr/>
        </p:nvSpPr>
        <p:spPr bwMode="auto">
          <a:xfrm>
            <a:off x="7232650" y="3814763"/>
            <a:ext cx="2555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5400" b="1">
                <a:latin typeface="Helvetica" pitchFamily="2" charset="0"/>
              </a:rPr>
              <a:t>.</a:t>
            </a:r>
            <a:endParaRPr lang="en-US" altLang="en-US" b="1">
              <a:latin typeface="Helvetica" pitchFamily="2" charset="0"/>
            </a:endParaRPr>
          </a:p>
        </p:txBody>
      </p:sp>
    </p:spTree>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EEA5AFA-9143-4349-A9C9-39D8DBA8AD3C}"/>
              </a:ext>
            </a:extLst>
          </p:cNvPr>
          <p:cNvSpPr>
            <a:spLocks noGrp="1" noChangeArrowheads="1"/>
          </p:cNvSpPr>
          <p:nvPr>
            <p:ph type="title"/>
          </p:nvPr>
        </p:nvSpPr>
        <p:spPr/>
        <p:txBody>
          <a:bodyPr/>
          <a:lstStyle/>
          <a:p>
            <a:pPr eaLnBrk="1" hangingPunct="1"/>
            <a:r>
              <a:rPr lang="en-US" altLang="en-US"/>
              <a:t>Class A</a:t>
            </a:r>
          </a:p>
        </p:txBody>
      </p:sp>
      <p:sp>
        <p:nvSpPr>
          <p:cNvPr id="21507" name="Rectangle 3">
            <a:extLst>
              <a:ext uri="{FF2B5EF4-FFF2-40B4-BE49-F238E27FC236}">
                <a16:creationId xmlns:a16="http://schemas.microsoft.com/office/drawing/2014/main" id="{7914C62A-EA15-C145-8F12-147C0E57FF7B}"/>
              </a:ext>
            </a:extLst>
          </p:cNvPr>
          <p:cNvSpPr>
            <a:spLocks noGrp="1" noChangeArrowheads="1"/>
          </p:cNvSpPr>
          <p:nvPr>
            <p:ph idx="1"/>
          </p:nvPr>
        </p:nvSpPr>
        <p:spPr>
          <a:xfrm>
            <a:off x="2087563" y="1200150"/>
            <a:ext cx="8172450" cy="5162550"/>
          </a:xfrm>
        </p:spPr>
        <p:txBody>
          <a:bodyPr>
            <a:normAutofit lnSpcReduction="10000"/>
          </a:bodyPr>
          <a:lstStyle/>
          <a:p>
            <a:pPr eaLnBrk="1" hangingPunct="1"/>
            <a:r>
              <a:rPr lang="en-GB" altLang="en-US" sz="1800" b="1">
                <a:latin typeface="Arial Unicode MS" panose="020B0604020202020204" pitchFamily="34" charset="-128"/>
                <a:ea typeface="Arial Unicode MS" panose="020B0604020202020204" pitchFamily="34" charset="-128"/>
                <a:cs typeface="Arial Unicode MS" panose="020B0604020202020204" pitchFamily="34" charset="-128"/>
              </a:rPr>
              <a:t>Class A</a:t>
            </a:r>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 addresses are for governments throughout the world (although a few large companies such as Hewlett-Packard, have received one in the past).</a:t>
            </a:r>
          </a:p>
          <a:p>
            <a:pPr eaLnBrk="1" hangingPunct="1"/>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First byte reserved for network address (8 bits), last three bytes for host address (24 bits).</a:t>
            </a:r>
          </a:p>
          <a:p>
            <a:pPr eaLnBrk="1" hangingPunct="1">
              <a:buFont typeface="Wingdings 2" pitchFamily="2" charset="2"/>
              <a:buNone/>
            </a:pPr>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	16 million possible IP addresses (2</a:t>
            </a:r>
            <a:r>
              <a:rPr lang="en-GB" altLang="en-US" sz="1800" baseline="30000">
                <a:latin typeface="Arial Unicode MS" panose="020B0604020202020204" pitchFamily="34" charset="-128"/>
                <a:ea typeface="Arial Unicode MS" panose="020B0604020202020204" pitchFamily="34" charset="-128"/>
                <a:cs typeface="Arial Unicode MS" panose="020B0604020202020204" pitchFamily="34" charset="-128"/>
              </a:rPr>
              <a:t>24</a:t>
            </a:r>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 - 2)</a:t>
            </a:r>
          </a:p>
          <a:p>
            <a:pPr eaLnBrk="1" hangingPunct="1"/>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800">
                <a:latin typeface="Arial Unicode MS" panose="020B0604020202020204" pitchFamily="34" charset="-128"/>
                <a:cs typeface="Times New Roman" panose="02020603050405020304" pitchFamily="18" charset="0"/>
              </a:rPr>
              <a:t>First bit of address is always 0.</a:t>
            </a:r>
          </a:p>
          <a:p>
            <a:pPr eaLnBrk="1" hangingPunct="1"/>
            <a:endParaRPr lang="en-GB" altLang="en-US" sz="1800">
              <a:latin typeface="Arial Unicode MS" panose="020B0604020202020204" pitchFamily="34" charset="-128"/>
              <a:cs typeface="Times New Roman" panose="02020603050405020304" pitchFamily="18" charset="0"/>
            </a:endParaRPr>
          </a:p>
          <a:p>
            <a:pPr eaLnBrk="1" hangingPunct="1"/>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The first byte of a Class A, the network address is a value between </a:t>
            </a:r>
            <a:r>
              <a:rPr lang="en-GB" altLang="en-US" sz="1800" b="1">
                <a:latin typeface="Arial Unicode MS" panose="020B0604020202020204" pitchFamily="34" charset="-128"/>
                <a:ea typeface="Arial Unicode MS" panose="020B0604020202020204" pitchFamily="34" charset="-128"/>
                <a:cs typeface="Arial Unicode MS" panose="020B0604020202020204" pitchFamily="34" charset="-128"/>
              </a:rPr>
              <a:t>1 and 126</a:t>
            </a:r>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800">
                <a:latin typeface="Arial Unicode MS" panose="020B0604020202020204" pitchFamily="34" charset="-128"/>
                <a:cs typeface="Times New Roman" panose="02020603050405020304" pitchFamily="18" charset="0"/>
              </a:rPr>
              <a:t>The network value 0 is never used because it is reserved for the network address and the network value 127 is reserved for a special address 127.0.0.1 which is the loopback (or localhost) address. </a:t>
            </a: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1509" name="Text Box 4">
            <a:extLst>
              <a:ext uri="{FF2B5EF4-FFF2-40B4-BE49-F238E27FC236}">
                <a16:creationId xmlns:a16="http://schemas.microsoft.com/office/drawing/2014/main" id="{C8732D0A-771B-BB42-92C3-A4BB5F770099}"/>
              </a:ext>
            </a:extLst>
          </p:cNvPr>
          <p:cNvSpPr txBox="1">
            <a:spLocks noChangeArrowheads="1"/>
          </p:cNvSpPr>
          <p:nvPr/>
        </p:nvSpPr>
        <p:spPr bwMode="auto">
          <a:xfrm>
            <a:off x="7780338" y="2959101"/>
            <a:ext cx="26416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solidFill>
                  <a:srgbClr val="FF3300"/>
                </a:solidFill>
                <a:latin typeface="Helvetica" pitchFamily="2" charset="0"/>
              </a:rPr>
              <a:t>All zeros and all ones are reserved addresses, hence subtract 2</a:t>
            </a:r>
          </a:p>
        </p:txBody>
      </p:sp>
      <p:sp>
        <p:nvSpPr>
          <p:cNvPr id="21510" name="Line 5">
            <a:extLst>
              <a:ext uri="{FF2B5EF4-FFF2-40B4-BE49-F238E27FC236}">
                <a16:creationId xmlns:a16="http://schemas.microsoft.com/office/drawing/2014/main" id="{43D14451-351D-C14D-B824-5627DD782C81}"/>
              </a:ext>
            </a:extLst>
          </p:cNvPr>
          <p:cNvSpPr>
            <a:spLocks noChangeShapeType="1"/>
          </p:cNvSpPr>
          <p:nvPr/>
        </p:nvSpPr>
        <p:spPr bwMode="auto">
          <a:xfrm flipH="1" flipV="1">
            <a:off x="6886576" y="3359151"/>
            <a:ext cx="893763" cy="411163"/>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0C2D463-AA87-EE43-B970-62892EB5B8C6}"/>
              </a:ext>
            </a:extLst>
          </p:cNvPr>
          <p:cNvSpPr>
            <a:spLocks noGrp="1" noChangeArrowheads="1"/>
          </p:cNvSpPr>
          <p:nvPr>
            <p:ph type="title"/>
          </p:nvPr>
        </p:nvSpPr>
        <p:spPr/>
        <p:txBody>
          <a:bodyPr/>
          <a:lstStyle/>
          <a:p>
            <a:pPr eaLnBrk="1" hangingPunct="1"/>
            <a:r>
              <a:rPr lang="en-US" altLang="en-US"/>
              <a:t>Class B</a:t>
            </a:r>
          </a:p>
        </p:txBody>
      </p:sp>
      <p:sp>
        <p:nvSpPr>
          <p:cNvPr id="23555" name="Rectangle 3">
            <a:extLst>
              <a:ext uri="{FF2B5EF4-FFF2-40B4-BE49-F238E27FC236}">
                <a16:creationId xmlns:a16="http://schemas.microsoft.com/office/drawing/2014/main" id="{9554DB31-A697-E242-9256-35D974FCFADD}"/>
              </a:ext>
            </a:extLst>
          </p:cNvPr>
          <p:cNvSpPr>
            <a:spLocks noGrp="1" noChangeArrowheads="1"/>
          </p:cNvSpPr>
          <p:nvPr>
            <p:ph idx="1"/>
          </p:nvPr>
        </p:nvSpPr>
        <p:spPr>
          <a:xfrm>
            <a:off x="2087563" y="1200151"/>
            <a:ext cx="8172450" cy="4638675"/>
          </a:xfrm>
        </p:spPr>
        <p:txBody>
          <a:bodyPr>
            <a:normAutofit fontScale="92500"/>
          </a:bodyPr>
          <a:lstStyle/>
          <a:p>
            <a:pPr eaLnBrk="1" hangingPunct="1"/>
            <a:r>
              <a:rPr lang="en-GB" altLang="en-US" b="1">
                <a:latin typeface="Arial Unicode MS" panose="020B0604020202020204" pitchFamily="34" charset="-128"/>
                <a:ea typeface="Arial Unicode MS" panose="020B0604020202020204" pitchFamily="34" charset="-128"/>
                <a:cs typeface="Arial Unicode MS" panose="020B0604020202020204" pitchFamily="34" charset="-128"/>
              </a:rPr>
              <a:t>Class B</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are reserved for medium-sized companies.</a:t>
            </a:r>
          </a:p>
          <a:p>
            <a:pPr eaLnBrk="1" hangingPunct="1"/>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First two bytes reserved for network address (16 bits), last two bytes for host address (16 bits). </a:t>
            </a:r>
          </a:p>
          <a:p>
            <a:pPr eaLnBrk="1" hangingPunct="1">
              <a:buFont typeface="Wingdings 2" pitchFamily="2"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65,000 possible IP addresses (2</a:t>
            </a:r>
            <a:r>
              <a:rPr lang="en-GB" altLang="en-US" baseline="30000">
                <a:latin typeface="Arial Unicode MS" panose="020B0604020202020204" pitchFamily="34" charset="-128"/>
                <a:ea typeface="Arial Unicode MS" panose="020B0604020202020204" pitchFamily="34" charset="-128"/>
                <a:cs typeface="Arial Unicode MS" panose="020B0604020202020204" pitchFamily="34" charset="-128"/>
              </a:rPr>
              <a:t>16</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 2)</a:t>
            </a:r>
          </a:p>
          <a:p>
            <a:pPr eaLnBrk="1" hangingPunct="1"/>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a:latin typeface="Arial Unicode MS" panose="020B0604020202020204" pitchFamily="34" charset="-128"/>
                <a:cs typeface="Times New Roman" panose="02020603050405020304" pitchFamily="18" charset="0"/>
              </a:rPr>
              <a:t>First two bits are always 1 and 0. </a:t>
            </a:r>
          </a:p>
          <a:p>
            <a:pPr eaLnBrk="1" hangingPunct="1"/>
            <a:endParaRPr lang="en-GB" altLang="en-US">
              <a:latin typeface="Arial Unicode MS" panose="020B0604020202020204" pitchFamily="34" charset="-128"/>
              <a:cs typeface="Times New Roman" panose="02020603050405020304" pitchFamily="18" charset="0"/>
            </a:endParaRPr>
          </a:p>
          <a:p>
            <a:pPr eaLnBrk="1" hangingPunct="1"/>
            <a:r>
              <a:rPr lang="en-GB" altLang="en-US">
                <a:latin typeface="Arial Unicode MS" panose="020B0604020202020204" pitchFamily="34" charset="-128"/>
                <a:cs typeface="Times New Roman" panose="02020603050405020304" pitchFamily="18" charset="0"/>
              </a:rPr>
              <a:t>The first byte of a Class B, the first byte of the network address is a value between </a:t>
            </a:r>
            <a:r>
              <a:rPr lang="en-GB" altLang="en-US" b="1">
                <a:latin typeface="Arial Unicode MS" panose="020B0604020202020204" pitchFamily="34" charset="-128"/>
                <a:cs typeface="Times New Roman" panose="02020603050405020304" pitchFamily="18" charset="0"/>
              </a:rPr>
              <a:t>128 and 191</a:t>
            </a:r>
            <a:r>
              <a:rPr lang="en-GB" altLang="en-US">
                <a:latin typeface="Arial Unicode MS" panose="020B0604020202020204" pitchFamily="34" charset="-128"/>
                <a:cs typeface="Times New Roman" panose="02020603050405020304" pitchFamily="18" charset="0"/>
              </a:rPr>
              <a:t>. </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t>
            </a:r>
          </a:p>
          <a:p>
            <a:pPr eaLnBrk="1" hangingPunct="1"/>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1026">
            <a:extLst>
              <a:ext uri="{FF2B5EF4-FFF2-40B4-BE49-F238E27FC236}">
                <a16:creationId xmlns:a16="http://schemas.microsoft.com/office/drawing/2014/main" id="{00DA01BF-650A-484E-A1BD-B8E5B9A3490A}"/>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Class C</a:t>
            </a:r>
          </a:p>
        </p:txBody>
      </p:sp>
      <p:sp>
        <p:nvSpPr>
          <p:cNvPr id="25603" name="Rectangle 1027">
            <a:extLst>
              <a:ext uri="{FF2B5EF4-FFF2-40B4-BE49-F238E27FC236}">
                <a16:creationId xmlns:a16="http://schemas.microsoft.com/office/drawing/2014/main" id="{1C328FAD-CC76-3449-8CCC-1F8A07CE89E1}"/>
              </a:ext>
            </a:extLst>
          </p:cNvPr>
          <p:cNvSpPr>
            <a:spLocks noGrp="1" noChangeArrowheads="1"/>
          </p:cNvSpPr>
          <p:nvPr>
            <p:ph idx="1"/>
          </p:nvPr>
        </p:nvSpPr>
        <p:spPr>
          <a:xfrm>
            <a:off x="4965431" y="2438400"/>
            <a:ext cx="6586489" cy="3785419"/>
          </a:xfrm>
        </p:spPr>
        <p:txBody>
          <a:bodyPr>
            <a:normAutofit/>
          </a:bodyPr>
          <a:lstStyle/>
          <a:p>
            <a:pPr eaLnBrk="1" hangingPunct="1"/>
            <a:r>
              <a:rPr lang="en-GB" altLang="en-US" sz="1600" b="1">
                <a:latin typeface="Arial Unicode MS" panose="020B0604020202020204" pitchFamily="34" charset="-128"/>
                <a:ea typeface="Arial Unicode MS" panose="020B0604020202020204" pitchFamily="34" charset="-128"/>
                <a:cs typeface="Arial Unicode MS" panose="020B0604020202020204" pitchFamily="34" charset="-128"/>
              </a:rPr>
              <a:t>Class C</a:t>
            </a:r>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 addresses are issued to all other requestors.</a:t>
            </a:r>
          </a:p>
          <a:p>
            <a:pPr eaLnBrk="1" hangingPunct="1"/>
            <a:endPar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First three bytes reserved for network address (24 bits), last byte for host address (8 bits). 254 possible IP addresses (2</a:t>
            </a:r>
            <a:r>
              <a:rPr lang="en-GB" altLang="en-US" sz="1600" baseline="30000">
                <a:latin typeface="Arial Unicode MS" panose="020B0604020202020204" pitchFamily="34" charset="-128"/>
                <a:ea typeface="Arial Unicode MS" panose="020B0604020202020204" pitchFamily="34" charset="-128"/>
                <a:cs typeface="Arial Unicode MS" panose="020B0604020202020204" pitchFamily="34" charset="-128"/>
              </a:rPr>
              <a:t>8</a:t>
            </a:r>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 – 2)</a:t>
            </a:r>
          </a:p>
          <a:p>
            <a:pPr eaLnBrk="1" hangingPunct="1"/>
            <a:endPar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600">
                <a:latin typeface="Arial Unicode MS" panose="020B0604020202020204" pitchFamily="34" charset="-128"/>
                <a:cs typeface="Times New Roman" panose="02020603050405020304" pitchFamily="18" charset="0"/>
              </a:rPr>
              <a:t>First three bits are always 1, 1 and 0.</a:t>
            </a:r>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 </a:t>
            </a:r>
          </a:p>
          <a:p>
            <a:pPr eaLnBrk="1" hangingPunct="1"/>
            <a:endPar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The first byte of a Class C, the first byte of the network address is a value between </a:t>
            </a:r>
            <a:r>
              <a:rPr lang="en-GB" altLang="en-US" sz="1600" b="1">
                <a:latin typeface="Arial Unicode MS" panose="020B0604020202020204" pitchFamily="34" charset="-128"/>
                <a:ea typeface="Arial Unicode MS" panose="020B0604020202020204" pitchFamily="34" charset="-128"/>
                <a:cs typeface="Arial Unicode MS" panose="020B0604020202020204" pitchFamily="34" charset="-128"/>
              </a:rPr>
              <a:t>192 and 223</a:t>
            </a:r>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endPar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r>
              <a:rPr lang="en-GB" altLang="en-US" sz="1600">
                <a:latin typeface="Arial Unicode MS" panose="020B0604020202020204" pitchFamily="34" charset="-128"/>
                <a:cs typeface="Times New Roman" panose="02020603050405020304" pitchFamily="18" charset="0"/>
              </a:rPr>
              <a:t>The value 224 is reserved for multicasts and 255 for broadcasts.</a:t>
            </a:r>
            <a:r>
              <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rPr>
              <a:t>  </a:t>
            </a:r>
          </a:p>
          <a:p>
            <a:pPr eaLnBrk="1" hangingPunct="1"/>
            <a:endParaRPr lang="en-GB"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25605" name="Picture 25604" descr="Periodic table of elements">
            <a:extLst>
              <a:ext uri="{FF2B5EF4-FFF2-40B4-BE49-F238E27FC236}">
                <a16:creationId xmlns:a16="http://schemas.microsoft.com/office/drawing/2014/main" id="{AD6E6CDF-F441-02B6-F8B7-97EB2A069526}"/>
              </a:ext>
            </a:extLst>
          </p:cNvPr>
          <p:cNvPicPr>
            <a:picLocks noChangeAspect="1"/>
          </p:cNvPicPr>
          <p:nvPr/>
        </p:nvPicPr>
        <p:blipFill rotWithShape="1">
          <a:blip r:embed="rId3"/>
          <a:srcRect l="28615" r="26435"/>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9077"/>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E3492A80-7026-AB48-859E-35720EA7BA3A}"/>
              </a:ext>
            </a:extLst>
          </p:cNvPr>
          <p:cNvSpPr>
            <a:spLocks noGrp="1" noChangeArrowheads="1"/>
          </p:cNvSpPr>
          <p:nvPr>
            <p:ph type="title"/>
          </p:nvPr>
        </p:nvSpPr>
        <p:spPr>
          <a:xfrm>
            <a:off x="838200" y="557189"/>
            <a:ext cx="3374136" cy="5567891"/>
          </a:xfrm>
        </p:spPr>
        <p:txBody>
          <a:bodyPr>
            <a:normAutofit/>
          </a:bodyPr>
          <a:lstStyle/>
          <a:p>
            <a:pPr eaLnBrk="1" hangingPunct="1"/>
            <a:r>
              <a:rPr lang="en-US" altLang="en-US" sz="5200"/>
              <a:t>IP Address Mask (Network Mask)</a:t>
            </a:r>
          </a:p>
        </p:txBody>
      </p:sp>
      <p:graphicFrame>
        <p:nvGraphicFramePr>
          <p:cNvPr id="33797" name="Rectangle 3">
            <a:extLst>
              <a:ext uri="{FF2B5EF4-FFF2-40B4-BE49-F238E27FC236}">
                <a16:creationId xmlns:a16="http://schemas.microsoft.com/office/drawing/2014/main" id="{5D916C95-0F52-A8F9-DE8D-90FEAA572F71}"/>
              </a:ext>
            </a:extLst>
          </p:cNvPr>
          <p:cNvGraphicFramePr>
            <a:graphicFrameLocks noGrp="1"/>
          </p:cNvGraphicFramePr>
          <p:nvPr>
            <p:ph idx="1"/>
            <p:extLst>
              <p:ext uri="{D42A27DB-BD31-4B8C-83A1-F6EECF244321}">
                <p14:modId xmlns:p14="http://schemas.microsoft.com/office/powerpoint/2010/main" val="11107786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9" name="Group 51">
            <a:extLst>
              <a:ext uri="{FF2B5EF4-FFF2-40B4-BE49-F238E27FC236}">
                <a16:creationId xmlns:a16="http://schemas.microsoft.com/office/drawing/2014/main" id="{80783936-6B76-A647-80C4-F0D68A939F5C}"/>
              </a:ext>
            </a:extLst>
          </p:cNvPr>
          <p:cNvGrpSpPr>
            <a:grpSpLocks/>
          </p:cNvGrpSpPr>
          <p:nvPr/>
        </p:nvGrpSpPr>
        <p:grpSpPr bwMode="auto">
          <a:xfrm>
            <a:off x="1765205" y="4967540"/>
            <a:ext cx="6570663" cy="1524000"/>
            <a:chOff x="-2" y="-2"/>
            <a:chExt cx="2604" cy="1213"/>
          </a:xfrm>
        </p:grpSpPr>
        <p:grpSp>
          <p:nvGrpSpPr>
            <p:cNvPr id="60" name="Group 49">
              <a:extLst>
                <a:ext uri="{FF2B5EF4-FFF2-40B4-BE49-F238E27FC236}">
                  <a16:creationId xmlns:a16="http://schemas.microsoft.com/office/drawing/2014/main" id="{EDE2CDCB-5919-6B49-86C4-B60778DABE15}"/>
                </a:ext>
              </a:extLst>
            </p:cNvPr>
            <p:cNvGrpSpPr>
              <a:grpSpLocks/>
            </p:cNvGrpSpPr>
            <p:nvPr/>
          </p:nvGrpSpPr>
          <p:grpSpPr bwMode="auto">
            <a:xfrm>
              <a:off x="0" y="0"/>
              <a:ext cx="2600" cy="1209"/>
              <a:chOff x="0" y="0"/>
              <a:chExt cx="2600" cy="1209"/>
            </a:xfrm>
          </p:grpSpPr>
          <p:grpSp>
            <p:nvGrpSpPr>
              <p:cNvPr id="62" name="Group 20">
                <a:extLst>
                  <a:ext uri="{FF2B5EF4-FFF2-40B4-BE49-F238E27FC236}">
                    <a16:creationId xmlns:a16="http://schemas.microsoft.com/office/drawing/2014/main" id="{B9281695-4540-6146-8749-2C6C9CC27189}"/>
                  </a:ext>
                </a:extLst>
              </p:cNvPr>
              <p:cNvGrpSpPr>
                <a:grpSpLocks/>
              </p:cNvGrpSpPr>
              <p:nvPr/>
            </p:nvGrpSpPr>
            <p:grpSpPr bwMode="auto">
              <a:xfrm>
                <a:off x="0" y="0"/>
                <a:ext cx="613" cy="403"/>
                <a:chOff x="0" y="0"/>
                <a:chExt cx="613" cy="403"/>
              </a:xfrm>
            </p:grpSpPr>
            <p:sp>
              <p:nvSpPr>
                <p:cNvPr id="108" name="Rectangle 4">
                  <a:extLst>
                    <a:ext uri="{FF2B5EF4-FFF2-40B4-BE49-F238E27FC236}">
                      <a16:creationId xmlns:a16="http://schemas.microsoft.com/office/drawing/2014/main" id="{31CE8DDA-AEC3-694F-ABD2-5A9EF8210A3D}"/>
                    </a:ext>
                  </a:extLst>
                </p:cNvPr>
                <p:cNvSpPr>
                  <a:spLocks noChangeArrowheads="1"/>
                </p:cNvSpPr>
                <p:nvPr/>
              </p:nvSpPr>
              <p:spPr bwMode="auto">
                <a:xfrm>
                  <a:off x="43" y="0"/>
                  <a:ext cx="527"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Byte 1</a:t>
                  </a:r>
                </a:p>
                <a:p>
                  <a:pPr eaLnBrk="1" hangingPunct="1"/>
                  <a:endParaRPr lang="en-US" altLang="en-US">
                    <a:latin typeface="Times New Roman" panose="02020603050405020304" pitchFamily="18" charset="0"/>
                  </a:endParaRPr>
                </a:p>
              </p:txBody>
            </p:sp>
            <p:sp>
              <p:nvSpPr>
                <p:cNvPr id="109" name="Rectangle 19">
                  <a:extLst>
                    <a:ext uri="{FF2B5EF4-FFF2-40B4-BE49-F238E27FC236}">
                      <a16:creationId xmlns:a16="http://schemas.microsoft.com/office/drawing/2014/main" id="{0FFA053E-F95E-324F-985A-36FF120FF448}"/>
                    </a:ext>
                  </a:extLst>
                </p:cNvPr>
                <p:cNvSpPr>
                  <a:spLocks noChangeArrowheads="1"/>
                </p:cNvSpPr>
                <p:nvPr/>
              </p:nvSpPr>
              <p:spPr bwMode="auto">
                <a:xfrm>
                  <a:off x="0" y="0"/>
                  <a:ext cx="613"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3" name="Group 22">
                <a:extLst>
                  <a:ext uri="{FF2B5EF4-FFF2-40B4-BE49-F238E27FC236}">
                    <a16:creationId xmlns:a16="http://schemas.microsoft.com/office/drawing/2014/main" id="{8CEA4DCF-0E74-614C-B4F6-94FF8FBCA303}"/>
                  </a:ext>
                </a:extLst>
              </p:cNvPr>
              <p:cNvGrpSpPr>
                <a:grpSpLocks/>
              </p:cNvGrpSpPr>
              <p:nvPr/>
            </p:nvGrpSpPr>
            <p:grpSpPr bwMode="auto">
              <a:xfrm>
                <a:off x="613" y="0"/>
                <a:ext cx="687" cy="403"/>
                <a:chOff x="613" y="0"/>
                <a:chExt cx="687" cy="403"/>
              </a:xfrm>
            </p:grpSpPr>
            <p:sp>
              <p:nvSpPr>
                <p:cNvPr id="106" name="Rectangle 5">
                  <a:extLst>
                    <a:ext uri="{FF2B5EF4-FFF2-40B4-BE49-F238E27FC236}">
                      <a16:creationId xmlns:a16="http://schemas.microsoft.com/office/drawing/2014/main" id="{19688EFE-22EC-EF43-BC64-925A756F9322}"/>
                    </a:ext>
                  </a:extLst>
                </p:cNvPr>
                <p:cNvSpPr>
                  <a:spLocks noChangeArrowheads="1"/>
                </p:cNvSpPr>
                <p:nvPr/>
              </p:nvSpPr>
              <p:spPr bwMode="auto">
                <a:xfrm>
                  <a:off x="656" y="0"/>
                  <a:ext cx="60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Byte 2</a:t>
                  </a:r>
                </a:p>
                <a:p>
                  <a:pPr eaLnBrk="1" hangingPunct="1"/>
                  <a:endParaRPr lang="en-US" altLang="en-US">
                    <a:latin typeface="Times New Roman" panose="02020603050405020304" pitchFamily="18" charset="0"/>
                  </a:endParaRPr>
                </a:p>
              </p:txBody>
            </p:sp>
            <p:sp>
              <p:nvSpPr>
                <p:cNvPr id="107" name="Rectangle 21">
                  <a:extLst>
                    <a:ext uri="{FF2B5EF4-FFF2-40B4-BE49-F238E27FC236}">
                      <a16:creationId xmlns:a16="http://schemas.microsoft.com/office/drawing/2014/main" id="{4105F05E-504E-9649-88CD-FBF80490B0E8}"/>
                    </a:ext>
                  </a:extLst>
                </p:cNvPr>
                <p:cNvSpPr>
                  <a:spLocks noChangeArrowheads="1"/>
                </p:cNvSpPr>
                <p:nvPr/>
              </p:nvSpPr>
              <p:spPr bwMode="auto">
                <a:xfrm>
                  <a:off x="613" y="0"/>
                  <a:ext cx="68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4" name="Group 24">
                <a:extLst>
                  <a:ext uri="{FF2B5EF4-FFF2-40B4-BE49-F238E27FC236}">
                    <a16:creationId xmlns:a16="http://schemas.microsoft.com/office/drawing/2014/main" id="{CB097E1D-057F-C04C-BF2D-EF25F68E1A63}"/>
                  </a:ext>
                </a:extLst>
              </p:cNvPr>
              <p:cNvGrpSpPr>
                <a:grpSpLocks/>
              </p:cNvGrpSpPr>
              <p:nvPr/>
            </p:nvGrpSpPr>
            <p:grpSpPr bwMode="auto">
              <a:xfrm>
                <a:off x="1300" y="0"/>
                <a:ext cx="687" cy="403"/>
                <a:chOff x="1300" y="0"/>
                <a:chExt cx="687" cy="403"/>
              </a:xfrm>
            </p:grpSpPr>
            <p:sp>
              <p:nvSpPr>
                <p:cNvPr id="104" name="Rectangle 6">
                  <a:extLst>
                    <a:ext uri="{FF2B5EF4-FFF2-40B4-BE49-F238E27FC236}">
                      <a16:creationId xmlns:a16="http://schemas.microsoft.com/office/drawing/2014/main" id="{11495A04-B458-524D-A7A5-F8DA0A5FF4A6}"/>
                    </a:ext>
                  </a:extLst>
                </p:cNvPr>
                <p:cNvSpPr>
                  <a:spLocks noChangeArrowheads="1"/>
                </p:cNvSpPr>
                <p:nvPr/>
              </p:nvSpPr>
              <p:spPr bwMode="auto">
                <a:xfrm>
                  <a:off x="1343" y="0"/>
                  <a:ext cx="60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Byte 3</a:t>
                  </a:r>
                </a:p>
                <a:p>
                  <a:pPr eaLnBrk="1" hangingPunct="1"/>
                  <a:endParaRPr lang="en-US" altLang="en-US">
                    <a:latin typeface="Times New Roman" panose="02020603050405020304" pitchFamily="18" charset="0"/>
                  </a:endParaRPr>
                </a:p>
              </p:txBody>
            </p:sp>
            <p:sp>
              <p:nvSpPr>
                <p:cNvPr id="105" name="Rectangle 23">
                  <a:extLst>
                    <a:ext uri="{FF2B5EF4-FFF2-40B4-BE49-F238E27FC236}">
                      <a16:creationId xmlns:a16="http://schemas.microsoft.com/office/drawing/2014/main" id="{92978D84-06CA-814D-9F01-123350E66EE4}"/>
                    </a:ext>
                  </a:extLst>
                </p:cNvPr>
                <p:cNvSpPr>
                  <a:spLocks noChangeArrowheads="1"/>
                </p:cNvSpPr>
                <p:nvPr/>
              </p:nvSpPr>
              <p:spPr bwMode="auto">
                <a:xfrm>
                  <a:off x="1300" y="0"/>
                  <a:ext cx="68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5" name="Group 26">
                <a:extLst>
                  <a:ext uri="{FF2B5EF4-FFF2-40B4-BE49-F238E27FC236}">
                    <a16:creationId xmlns:a16="http://schemas.microsoft.com/office/drawing/2014/main" id="{5D94BCF1-0639-114C-B4D8-57B61F02AE96}"/>
                  </a:ext>
                </a:extLst>
              </p:cNvPr>
              <p:cNvGrpSpPr>
                <a:grpSpLocks/>
              </p:cNvGrpSpPr>
              <p:nvPr/>
            </p:nvGrpSpPr>
            <p:grpSpPr bwMode="auto">
              <a:xfrm>
                <a:off x="1987" y="0"/>
                <a:ext cx="613" cy="403"/>
                <a:chOff x="1987" y="0"/>
                <a:chExt cx="613" cy="403"/>
              </a:xfrm>
            </p:grpSpPr>
            <p:sp>
              <p:nvSpPr>
                <p:cNvPr id="102" name="Rectangle 7">
                  <a:extLst>
                    <a:ext uri="{FF2B5EF4-FFF2-40B4-BE49-F238E27FC236}">
                      <a16:creationId xmlns:a16="http://schemas.microsoft.com/office/drawing/2014/main" id="{B1069435-00FB-A84C-BB18-353D4FD48691}"/>
                    </a:ext>
                  </a:extLst>
                </p:cNvPr>
                <p:cNvSpPr>
                  <a:spLocks noChangeArrowheads="1"/>
                </p:cNvSpPr>
                <p:nvPr/>
              </p:nvSpPr>
              <p:spPr bwMode="auto">
                <a:xfrm>
                  <a:off x="2030" y="0"/>
                  <a:ext cx="527"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Byte 4</a:t>
                  </a:r>
                </a:p>
                <a:p>
                  <a:pPr eaLnBrk="1" hangingPunct="1"/>
                  <a:endParaRPr lang="en-US" altLang="en-US">
                    <a:latin typeface="Times New Roman" panose="02020603050405020304" pitchFamily="18" charset="0"/>
                  </a:endParaRPr>
                </a:p>
              </p:txBody>
            </p:sp>
            <p:sp>
              <p:nvSpPr>
                <p:cNvPr id="103" name="Rectangle 25">
                  <a:extLst>
                    <a:ext uri="{FF2B5EF4-FFF2-40B4-BE49-F238E27FC236}">
                      <a16:creationId xmlns:a16="http://schemas.microsoft.com/office/drawing/2014/main" id="{4A530245-BB3D-664A-9682-60DF922377E8}"/>
                    </a:ext>
                  </a:extLst>
                </p:cNvPr>
                <p:cNvSpPr>
                  <a:spLocks noChangeArrowheads="1"/>
                </p:cNvSpPr>
                <p:nvPr/>
              </p:nvSpPr>
              <p:spPr bwMode="auto">
                <a:xfrm>
                  <a:off x="1987" y="0"/>
                  <a:ext cx="613"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6" name="Group 28">
                <a:extLst>
                  <a:ext uri="{FF2B5EF4-FFF2-40B4-BE49-F238E27FC236}">
                    <a16:creationId xmlns:a16="http://schemas.microsoft.com/office/drawing/2014/main" id="{00D7A24F-51BE-F848-B532-4868671C9945}"/>
                  </a:ext>
                </a:extLst>
              </p:cNvPr>
              <p:cNvGrpSpPr>
                <a:grpSpLocks/>
              </p:cNvGrpSpPr>
              <p:nvPr/>
            </p:nvGrpSpPr>
            <p:grpSpPr bwMode="auto">
              <a:xfrm>
                <a:off x="0" y="403"/>
                <a:ext cx="613" cy="403"/>
                <a:chOff x="0" y="403"/>
                <a:chExt cx="613" cy="403"/>
              </a:xfrm>
            </p:grpSpPr>
            <p:sp>
              <p:nvSpPr>
                <p:cNvPr id="100" name="Rectangle 8">
                  <a:extLst>
                    <a:ext uri="{FF2B5EF4-FFF2-40B4-BE49-F238E27FC236}">
                      <a16:creationId xmlns:a16="http://schemas.microsoft.com/office/drawing/2014/main" id="{4A55EF9D-B19A-E240-9699-ED39295606BC}"/>
                    </a:ext>
                  </a:extLst>
                </p:cNvPr>
                <p:cNvSpPr>
                  <a:spLocks noChangeArrowheads="1"/>
                </p:cNvSpPr>
                <p:nvPr/>
              </p:nvSpPr>
              <p:spPr bwMode="auto">
                <a:xfrm>
                  <a:off x="43" y="403"/>
                  <a:ext cx="527"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11111111</a:t>
                  </a:r>
                </a:p>
                <a:p>
                  <a:pPr eaLnBrk="1" hangingPunct="1"/>
                  <a:endParaRPr lang="en-US" altLang="en-US">
                    <a:latin typeface="Times New Roman" panose="02020603050405020304" pitchFamily="18" charset="0"/>
                  </a:endParaRPr>
                </a:p>
              </p:txBody>
            </p:sp>
            <p:sp>
              <p:nvSpPr>
                <p:cNvPr id="101" name="Rectangle 27">
                  <a:extLst>
                    <a:ext uri="{FF2B5EF4-FFF2-40B4-BE49-F238E27FC236}">
                      <a16:creationId xmlns:a16="http://schemas.microsoft.com/office/drawing/2014/main" id="{2206E345-6CF7-5E4D-A811-004264CE02F7}"/>
                    </a:ext>
                  </a:extLst>
                </p:cNvPr>
                <p:cNvSpPr>
                  <a:spLocks noChangeArrowheads="1"/>
                </p:cNvSpPr>
                <p:nvPr/>
              </p:nvSpPr>
              <p:spPr bwMode="auto">
                <a:xfrm>
                  <a:off x="0" y="403"/>
                  <a:ext cx="613"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7" name="Group 30">
                <a:extLst>
                  <a:ext uri="{FF2B5EF4-FFF2-40B4-BE49-F238E27FC236}">
                    <a16:creationId xmlns:a16="http://schemas.microsoft.com/office/drawing/2014/main" id="{1E06E46A-0C96-AD4F-AE9B-3D3DD9C59AF8}"/>
                  </a:ext>
                </a:extLst>
              </p:cNvPr>
              <p:cNvGrpSpPr>
                <a:grpSpLocks/>
              </p:cNvGrpSpPr>
              <p:nvPr/>
            </p:nvGrpSpPr>
            <p:grpSpPr bwMode="auto">
              <a:xfrm>
                <a:off x="613" y="403"/>
                <a:ext cx="687" cy="403"/>
                <a:chOff x="613" y="403"/>
                <a:chExt cx="687" cy="403"/>
              </a:xfrm>
            </p:grpSpPr>
            <p:sp>
              <p:nvSpPr>
                <p:cNvPr id="98" name="Rectangle 9">
                  <a:extLst>
                    <a:ext uri="{FF2B5EF4-FFF2-40B4-BE49-F238E27FC236}">
                      <a16:creationId xmlns:a16="http://schemas.microsoft.com/office/drawing/2014/main" id="{BFD81CD2-DCDA-CF42-8F38-63499699ADEB}"/>
                    </a:ext>
                  </a:extLst>
                </p:cNvPr>
                <p:cNvSpPr>
                  <a:spLocks noChangeArrowheads="1"/>
                </p:cNvSpPr>
                <p:nvPr/>
              </p:nvSpPr>
              <p:spPr bwMode="auto">
                <a:xfrm>
                  <a:off x="656" y="403"/>
                  <a:ext cx="60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00000000</a:t>
                  </a:r>
                </a:p>
                <a:p>
                  <a:pPr eaLnBrk="1" hangingPunct="1"/>
                  <a:endParaRPr lang="en-US" altLang="en-US">
                    <a:latin typeface="Times New Roman" panose="02020603050405020304" pitchFamily="18" charset="0"/>
                  </a:endParaRPr>
                </a:p>
              </p:txBody>
            </p:sp>
            <p:sp>
              <p:nvSpPr>
                <p:cNvPr id="99" name="Rectangle 29">
                  <a:extLst>
                    <a:ext uri="{FF2B5EF4-FFF2-40B4-BE49-F238E27FC236}">
                      <a16:creationId xmlns:a16="http://schemas.microsoft.com/office/drawing/2014/main" id="{00BD2AE5-BE85-CD4F-8341-9463A96C2469}"/>
                    </a:ext>
                  </a:extLst>
                </p:cNvPr>
                <p:cNvSpPr>
                  <a:spLocks noChangeArrowheads="1"/>
                </p:cNvSpPr>
                <p:nvPr/>
              </p:nvSpPr>
              <p:spPr bwMode="auto">
                <a:xfrm>
                  <a:off x="613" y="403"/>
                  <a:ext cx="68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8" name="Group 32">
                <a:extLst>
                  <a:ext uri="{FF2B5EF4-FFF2-40B4-BE49-F238E27FC236}">
                    <a16:creationId xmlns:a16="http://schemas.microsoft.com/office/drawing/2014/main" id="{629BE31F-E8B2-4147-AEA9-75205BF38801}"/>
                  </a:ext>
                </a:extLst>
              </p:cNvPr>
              <p:cNvGrpSpPr>
                <a:grpSpLocks/>
              </p:cNvGrpSpPr>
              <p:nvPr/>
            </p:nvGrpSpPr>
            <p:grpSpPr bwMode="auto">
              <a:xfrm>
                <a:off x="1300" y="403"/>
                <a:ext cx="687" cy="403"/>
                <a:chOff x="1300" y="403"/>
                <a:chExt cx="687" cy="403"/>
              </a:xfrm>
            </p:grpSpPr>
            <p:sp>
              <p:nvSpPr>
                <p:cNvPr id="96" name="Rectangle 10">
                  <a:extLst>
                    <a:ext uri="{FF2B5EF4-FFF2-40B4-BE49-F238E27FC236}">
                      <a16:creationId xmlns:a16="http://schemas.microsoft.com/office/drawing/2014/main" id="{28BD2926-2338-2B45-96FF-440C8975A525}"/>
                    </a:ext>
                  </a:extLst>
                </p:cNvPr>
                <p:cNvSpPr>
                  <a:spLocks noChangeArrowheads="1"/>
                </p:cNvSpPr>
                <p:nvPr/>
              </p:nvSpPr>
              <p:spPr bwMode="auto">
                <a:xfrm>
                  <a:off x="1343" y="403"/>
                  <a:ext cx="60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00000000</a:t>
                  </a:r>
                </a:p>
                <a:p>
                  <a:pPr eaLnBrk="1" hangingPunct="1"/>
                  <a:endParaRPr lang="en-US" altLang="en-US">
                    <a:latin typeface="Times New Roman" panose="02020603050405020304" pitchFamily="18" charset="0"/>
                  </a:endParaRPr>
                </a:p>
              </p:txBody>
            </p:sp>
            <p:sp>
              <p:nvSpPr>
                <p:cNvPr id="97" name="Rectangle 31">
                  <a:extLst>
                    <a:ext uri="{FF2B5EF4-FFF2-40B4-BE49-F238E27FC236}">
                      <a16:creationId xmlns:a16="http://schemas.microsoft.com/office/drawing/2014/main" id="{47C921BA-9345-B840-8B40-B8B0D2AEC42D}"/>
                    </a:ext>
                  </a:extLst>
                </p:cNvPr>
                <p:cNvSpPr>
                  <a:spLocks noChangeArrowheads="1"/>
                </p:cNvSpPr>
                <p:nvPr/>
              </p:nvSpPr>
              <p:spPr bwMode="auto">
                <a:xfrm>
                  <a:off x="1300" y="403"/>
                  <a:ext cx="68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69" name="Group 34">
                <a:extLst>
                  <a:ext uri="{FF2B5EF4-FFF2-40B4-BE49-F238E27FC236}">
                    <a16:creationId xmlns:a16="http://schemas.microsoft.com/office/drawing/2014/main" id="{EF22724D-C74E-C046-A778-83420E19E7CE}"/>
                  </a:ext>
                </a:extLst>
              </p:cNvPr>
              <p:cNvGrpSpPr>
                <a:grpSpLocks/>
              </p:cNvGrpSpPr>
              <p:nvPr/>
            </p:nvGrpSpPr>
            <p:grpSpPr bwMode="auto">
              <a:xfrm>
                <a:off x="1987" y="403"/>
                <a:ext cx="613" cy="403"/>
                <a:chOff x="1987" y="403"/>
                <a:chExt cx="613" cy="403"/>
              </a:xfrm>
            </p:grpSpPr>
            <p:sp>
              <p:nvSpPr>
                <p:cNvPr id="94" name="Rectangle 11">
                  <a:extLst>
                    <a:ext uri="{FF2B5EF4-FFF2-40B4-BE49-F238E27FC236}">
                      <a16:creationId xmlns:a16="http://schemas.microsoft.com/office/drawing/2014/main" id="{32F45EF1-E8B5-C44D-B90A-4E687AA1212F}"/>
                    </a:ext>
                  </a:extLst>
                </p:cNvPr>
                <p:cNvSpPr>
                  <a:spLocks noChangeArrowheads="1"/>
                </p:cNvSpPr>
                <p:nvPr/>
              </p:nvSpPr>
              <p:spPr bwMode="auto">
                <a:xfrm>
                  <a:off x="2030" y="403"/>
                  <a:ext cx="527"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00000000</a:t>
                  </a:r>
                </a:p>
                <a:p>
                  <a:pPr eaLnBrk="1" hangingPunct="1"/>
                  <a:endParaRPr lang="en-US" altLang="en-US">
                    <a:latin typeface="Times New Roman" panose="02020603050405020304" pitchFamily="18" charset="0"/>
                  </a:endParaRPr>
                </a:p>
              </p:txBody>
            </p:sp>
            <p:sp>
              <p:nvSpPr>
                <p:cNvPr id="95" name="Rectangle 33">
                  <a:extLst>
                    <a:ext uri="{FF2B5EF4-FFF2-40B4-BE49-F238E27FC236}">
                      <a16:creationId xmlns:a16="http://schemas.microsoft.com/office/drawing/2014/main" id="{F33C4111-39DF-E749-86A2-FD52FEC1DC8F}"/>
                    </a:ext>
                  </a:extLst>
                </p:cNvPr>
                <p:cNvSpPr>
                  <a:spLocks noChangeArrowheads="1"/>
                </p:cNvSpPr>
                <p:nvPr/>
              </p:nvSpPr>
              <p:spPr bwMode="auto">
                <a:xfrm>
                  <a:off x="1987" y="403"/>
                  <a:ext cx="613"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0" name="Group 36">
                <a:extLst>
                  <a:ext uri="{FF2B5EF4-FFF2-40B4-BE49-F238E27FC236}">
                    <a16:creationId xmlns:a16="http://schemas.microsoft.com/office/drawing/2014/main" id="{BDFEE0E5-1615-FF4E-AC9B-2509E4CDFB05}"/>
                  </a:ext>
                </a:extLst>
              </p:cNvPr>
              <p:cNvGrpSpPr>
                <a:grpSpLocks/>
              </p:cNvGrpSpPr>
              <p:nvPr/>
            </p:nvGrpSpPr>
            <p:grpSpPr bwMode="auto">
              <a:xfrm>
                <a:off x="0" y="806"/>
                <a:ext cx="538" cy="403"/>
                <a:chOff x="0" y="806"/>
                <a:chExt cx="538" cy="403"/>
              </a:xfrm>
            </p:grpSpPr>
            <p:sp>
              <p:nvSpPr>
                <p:cNvPr id="92" name="Rectangle 12">
                  <a:extLst>
                    <a:ext uri="{FF2B5EF4-FFF2-40B4-BE49-F238E27FC236}">
                      <a16:creationId xmlns:a16="http://schemas.microsoft.com/office/drawing/2014/main" id="{50C9DD1E-62BC-0F46-9BFB-038E416D8CB4}"/>
                    </a:ext>
                  </a:extLst>
                </p:cNvPr>
                <p:cNvSpPr>
                  <a:spLocks noChangeArrowheads="1"/>
                </p:cNvSpPr>
                <p:nvPr/>
              </p:nvSpPr>
              <p:spPr bwMode="auto">
                <a:xfrm>
                  <a:off x="43" y="806"/>
                  <a:ext cx="452"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255</a:t>
                  </a:r>
                </a:p>
                <a:p>
                  <a:pPr eaLnBrk="1" hangingPunct="1"/>
                  <a:endParaRPr lang="en-US" altLang="en-US">
                    <a:latin typeface="Times New Roman" panose="02020603050405020304" pitchFamily="18" charset="0"/>
                  </a:endParaRPr>
                </a:p>
              </p:txBody>
            </p:sp>
            <p:sp>
              <p:nvSpPr>
                <p:cNvPr id="93" name="Rectangle 35">
                  <a:extLst>
                    <a:ext uri="{FF2B5EF4-FFF2-40B4-BE49-F238E27FC236}">
                      <a16:creationId xmlns:a16="http://schemas.microsoft.com/office/drawing/2014/main" id="{748A183C-AD4C-C544-9F6D-F0B5203A3917}"/>
                    </a:ext>
                  </a:extLst>
                </p:cNvPr>
                <p:cNvSpPr>
                  <a:spLocks noChangeArrowheads="1"/>
                </p:cNvSpPr>
                <p:nvPr/>
              </p:nvSpPr>
              <p:spPr bwMode="auto">
                <a:xfrm>
                  <a:off x="0" y="806"/>
                  <a:ext cx="538"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1" name="Group 38">
                <a:extLst>
                  <a:ext uri="{FF2B5EF4-FFF2-40B4-BE49-F238E27FC236}">
                    <a16:creationId xmlns:a16="http://schemas.microsoft.com/office/drawing/2014/main" id="{F5382CB2-A99E-3A44-9F15-AD3F72D2A946}"/>
                  </a:ext>
                </a:extLst>
              </p:cNvPr>
              <p:cNvGrpSpPr>
                <a:grpSpLocks/>
              </p:cNvGrpSpPr>
              <p:nvPr/>
            </p:nvGrpSpPr>
            <p:grpSpPr bwMode="auto">
              <a:xfrm>
                <a:off x="538" y="806"/>
                <a:ext cx="150" cy="403"/>
                <a:chOff x="538" y="806"/>
                <a:chExt cx="150" cy="403"/>
              </a:xfrm>
            </p:grpSpPr>
            <p:sp>
              <p:nvSpPr>
                <p:cNvPr id="90" name="Rectangle 13">
                  <a:extLst>
                    <a:ext uri="{FF2B5EF4-FFF2-40B4-BE49-F238E27FC236}">
                      <a16:creationId xmlns:a16="http://schemas.microsoft.com/office/drawing/2014/main" id="{B512246B-F990-A04C-B5E3-0309F27D8693}"/>
                    </a:ext>
                  </a:extLst>
                </p:cNvPr>
                <p:cNvSpPr>
                  <a:spLocks noChangeArrowheads="1"/>
                </p:cNvSpPr>
                <p:nvPr/>
              </p:nvSpPr>
              <p:spPr bwMode="auto">
                <a:xfrm>
                  <a:off x="581" y="806"/>
                  <a:ext cx="64"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b="1">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endParaRPr lang="en-US" altLang="en-US">
                    <a:latin typeface="Times New Roman" panose="02020603050405020304" pitchFamily="18" charset="0"/>
                  </a:endParaRPr>
                </a:p>
              </p:txBody>
            </p:sp>
            <p:sp>
              <p:nvSpPr>
                <p:cNvPr id="91" name="Rectangle 37">
                  <a:extLst>
                    <a:ext uri="{FF2B5EF4-FFF2-40B4-BE49-F238E27FC236}">
                      <a16:creationId xmlns:a16="http://schemas.microsoft.com/office/drawing/2014/main" id="{6C614B9B-0771-7141-BCF6-ED3EDF8480BF}"/>
                    </a:ext>
                  </a:extLst>
                </p:cNvPr>
                <p:cNvSpPr>
                  <a:spLocks noChangeArrowheads="1"/>
                </p:cNvSpPr>
                <p:nvPr/>
              </p:nvSpPr>
              <p:spPr bwMode="auto">
                <a:xfrm>
                  <a:off x="538" y="806"/>
                  <a:ext cx="150"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2" name="Group 40">
                <a:extLst>
                  <a:ext uri="{FF2B5EF4-FFF2-40B4-BE49-F238E27FC236}">
                    <a16:creationId xmlns:a16="http://schemas.microsoft.com/office/drawing/2014/main" id="{01CABA3E-784E-C644-9972-EA3E11544FF5}"/>
                  </a:ext>
                </a:extLst>
              </p:cNvPr>
              <p:cNvGrpSpPr>
                <a:grpSpLocks/>
              </p:cNvGrpSpPr>
              <p:nvPr/>
            </p:nvGrpSpPr>
            <p:grpSpPr bwMode="auto">
              <a:xfrm>
                <a:off x="688" y="806"/>
                <a:ext cx="537" cy="403"/>
                <a:chOff x="688" y="806"/>
                <a:chExt cx="537" cy="403"/>
              </a:xfrm>
            </p:grpSpPr>
            <p:sp>
              <p:nvSpPr>
                <p:cNvPr id="88" name="Rectangle 14">
                  <a:extLst>
                    <a:ext uri="{FF2B5EF4-FFF2-40B4-BE49-F238E27FC236}">
                      <a16:creationId xmlns:a16="http://schemas.microsoft.com/office/drawing/2014/main" id="{B750C6FF-232B-9F42-A0B1-B256AAAEB1FA}"/>
                    </a:ext>
                  </a:extLst>
                </p:cNvPr>
                <p:cNvSpPr>
                  <a:spLocks noChangeArrowheads="1"/>
                </p:cNvSpPr>
                <p:nvPr/>
              </p:nvSpPr>
              <p:spPr bwMode="auto">
                <a:xfrm>
                  <a:off x="731" y="806"/>
                  <a:ext cx="45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a:t>
                  </a:r>
                </a:p>
                <a:p>
                  <a:pPr eaLnBrk="1" hangingPunct="1"/>
                  <a:endParaRPr lang="en-US" altLang="en-US">
                    <a:latin typeface="Times New Roman" panose="02020603050405020304" pitchFamily="18" charset="0"/>
                  </a:endParaRPr>
                </a:p>
              </p:txBody>
            </p:sp>
            <p:sp>
              <p:nvSpPr>
                <p:cNvPr id="89" name="Rectangle 39">
                  <a:extLst>
                    <a:ext uri="{FF2B5EF4-FFF2-40B4-BE49-F238E27FC236}">
                      <a16:creationId xmlns:a16="http://schemas.microsoft.com/office/drawing/2014/main" id="{C3D83E8F-B341-8343-8031-89739C070F5F}"/>
                    </a:ext>
                  </a:extLst>
                </p:cNvPr>
                <p:cNvSpPr>
                  <a:spLocks noChangeArrowheads="1"/>
                </p:cNvSpPr>
                <p:nvPr/>
              </p:nvSpPr>
              <p:spPr bwMode="auto">
                <a:xfrm>
                  <a:off x="688" y="806"/>
                  <a:ext cx="53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4" name="Group 42">
                <a:extLst>
                  <a:ext uri="{FF2B5EF4-FFF2-40B4-BE49-F238E27FC236}">
                    <a16:creationId xmlns:a16="http://schemas.microsoft.com/office/drawing/2014/main" id="{73CC1C78-3439-FB41-85F7-13682CBB4B5C}"/>
                  </a:ext>
                </a:extLst>
              </p:cNvPr>
              <p:cNvGrpSpPr>
                <a:grpSpLocks/>
              </p:cNvGrpSpPr>
              <p:nvPr/>
            </p:nvGrpSpPr>
            <p:grpSpPr bwMode="auto">
              <a:xfrm>
                <a:off x="1225" y="806"/>
                <a:ext cx="150" cy="403"/>
                <a:chOff x="1225" y="806"/>
                <a:chExt cx="150" cy="403"/>
              </a:xfrm>
            </p:grpSpPr>
            <p:sp>
              <p:nvSpPr>
                <p:cNvPr id="86" name="Rectangle 15">
                  <a:extLst>
                    <a:ext uri="{FF2B5EF4-FFF2-40B4-BE49-F238E27FC236}">
                      <a16:creationId xmlns:a16="http://schemas.microsoft.com/office/drawing/2014/main" id="{3564C040-7B7D-FC43-8F78-2ABCADA2D862}"/>
                    </a:ext>
                  </a:extLst>
                </p:cNvPr>
                <p:cNvSpPr>
                  <a:spLocks noChangeArrowheads="1"/>
                </p:cNvSpPr>
                <p:nvPr/>
              </p:nvSpPr>
              <p:spPr bwMode="auto">
                <a:xfrm>
                  <a:off x="1268" y="806"/>
                  <a:ext cx="64"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b="1">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endParaRPr lang="en-US" altLang="en-US">
                    <a:latin typeface="Times New Roman" panose="02020603050405020304" pitchFamily="18" charset="0"/>
                  </a:endParaRPr>
                </a:p>
              </p:txBody>
            </p:sp>
            <p:sp>
              <p:nvSpPr>
                <p:cNvPr id="87" name="Rectangle 41">
                  <a:extLst>
                    <a:ext uri="{FF2B5EF4-FFF2-40B4-BE49-F238E27FC236}">
                      <a16:creationId xmlns:a16="http://schemas.microsoft.com/office/drawing/2014/main" id="{5DF88583-307A-494F-BD9C-00CEB4737D50}"/>
                    </a:ext>
                  </a:extLst>
                </p:cNvPr>
                <p:cNvSpPr>
                  <a:spLocks noChangeArrowheads="1"/>
                </p:cNvSpPr>
                <p:nvPr/>
              </p:nvSpPr>
              <p:spPr bwMode="auto">
                <a:xfrm>
                  <a:off x="1225" y="806"/>
                  <a:ext cx="150"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6" name="Group 44">
                <a:extLst>
                  <a:ext uri="{FF2B5EF4-FFF2-40B4-BE49-F238E27FC236}">
                    <a16:creationId xmlns:a16="http://schemas.microsoft.com/office/drawing/2014/main" id="{36DC720F-73E0-8B48-98D1-0926778C52F1}"/>
                  </a:ext>
                </a:extLst>
              </p:cNvPr>
              <p:cNvGrpSpPr>
                <a:grpSpLocks/>
              </p:cNvGrpSpPr>
              <p:nvPr/>
            </p:nvGrpSpPr>
            <p:grpSpPr bwMode="auto">
              <a:xfrm>
                <a:off x="1375" y="806"/>
                <a:ext cx="537" cy="403"/>
                <a:chOff x="1375" y="806"/>
                <a:chExt cx="537" cy="403"/>
              </a:xfrm>
            </p:grpSpPr>
            <p:sp>
              <p:nvSpPr>
                <p:cNvPr id="84" name="Rectangle 16">
                  <a:extLst>
                    <a:ext uri="{FF2B5EF4-FFF2-40B4-BE49-F238E27FC236}">
                      <a16:creationId xmlns:a16="http://schemas.microsoft.com/office/drawing/2014/main" id="{247010BA-AB35-954A-9E0C-918258A01107}"/>
                    </a:ext>
                  </a:extLst>
                </p:cNvPr>
                <p:cNvSpPr>
                  <a:spLocks noChangeArrowheads="1"/>
                </p:cNvSpPr>
                <p:nvPr/>
              </p:nvSpPr>
              <p:spPr bwMode="auto">
                <a:xfrm>
                  <a:off x="1418" y="806"/>
                  <a:ext cx="451"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a:t>
                  </a:r>
                </a:p>
                <a:p>
                  <a:pPr eaLnBrk="1" hangingPunct="1"/>
                  <a:endParaRPr lang="en-US" altLang="en-US">
                    <a:latin typeface="Times New Roman" panose="02020603050405020304" pitchFamily="18" charset="0"/>
                  </a:endParaRPr>
                </a:p>
              </p:txBody>
            </p:sp>
            <p:sp>
              <p:nvSpPr>
                <p:cNvPr id="85" name="Rectangle 43">
                  <a:extLst>
                    <a:ext uri="{FF2B5EF4-FFF2-40B4-BE49-F238E27FC236}">
                      <a16:creationId xmlns:a16="http://schemas.microsoft.com/office/drawing/2014/main" id="{595B2788-DF51-8645-91C6-06F6605A4C8B}"/>
                    </a:ext>
                  </a:extLst>
                </p:cNvPr>
                <p:cNvSpPr>
                  <a:spLocks noChangeArrowheads="1"/>
                </p:cNvSpPr>
                <p:nvPr/>
              </p:nvSpPr>
              <p:spPr bwMode="auto">
                <a:xfrm>
                  <a:off x="1375" y="806"/>
                  <a:ext cx="537"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8" name="Group 46">
                <a:extLst>
                  <a:ext uri="{FF2B5EF4-FFF2-40B4-BE49-F238E27FC236}">
                    <a16:creationId xmlns:a16="http://schemas.microsoft.com/office/drawing/2014/main" id="{D60EBF0E-5EBC-B64F-A132-8B6F831CFBA5}"/>
                  </a:ext>
                </a:extLst>
              </p:cNvPr>
              <p:cNvGrpSpPr>
                <a:grpSpLocks/>
              </p:cNvGrpSpPr>
              <p:nvPr/>
            </p:nvGrpSpPr>
            <p:grpSpPr bwMode="auto">
              <a:xfrm>
                <a:off x="1912" y="806"/>
                <a:ext cx="150" cy="403"/>
                <a:chOff x="1912" y="806"/>
                <a:chExt cx="150" cy="403"/>
              </a:xfrm>
            </p:grpSpPr>
            <p:sp>
              <p:nvSpPr>
                <p:cNvPr id="82" name="Rectangle 17">
                  <a:extLst>
                    <a:ext uri="{FF2B5EF4-FFF2-40B4-BE49-F238E27FC236}">
                      <a16:creationId xmlns:a16="http://schemas.microsoft.com/office/drawing/2014/main" id="{5778E2B6-0DD3-3944-9792-BB870254A6AA}"/>
                    </a:ext>
                  </a:extLst>
                </p:cNvPr>
                <p:cNvSpPr>
                  <a:spLocks noChangeArrowheads="1"/>
                </p:cNvSpPr>
                <p:nvPr/>
              </p:nvSpPr>
              <p:spPr bwMode="auto">
                <a:xfrm>
                  <a:off x="1955" y="806"/>
                  <a:ext cx="64"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b="1">
                      <a:latin typeface="Arial Unicode MS" panose="020B0604020202020204" pitchFamily="34" charset="-128"/>
                      <a:ea typeface="Arial Unicode MS" panose="020B0604020202020204" pitchFamily="34" charset="-128"/>
                      <a:cs typeface="Arial Unicode MS" panose="020B0604020202020204" pitchFamily="34" charset="-128"/>
                    </a:rPr>
                    <a:t>.</a:t>
                  </a:r>
                </a:p>
                <a:p>
                  <a:pPr eaLnBrk="1" hangingPunct="1"/>
                  <a:endParaRPr lang="en-US" altLang="en-US">
                    <a:latin typeface="Times New Roman" panose="02020603050405020304" pitchFamily="18" charset="0"/>
                  </a:endParaRPr>
                </a:p>
              </p:txBody>
            </p:sp>
            <p:sp>
              <p:nvSpPr>
                <p:cNvPr id="83" name="Rectangle 45">
                  <a:extLst>
                    <a:ext uri="{FF2B5EF4-FFF2-40B4-BE49-F238E27FC236}">
                      <a16:creationId xmlns:a16="http://schemas.microsoft.com/office/drawing/2014/main" id="{3D6134C4-1584-764C-90F0-0C87B5F30DEB}"/>
                    </a:ext>
                  </a:extLst>
                </p:cNvPr>
                <p:cNvSpPr>
                  <a:spLocks noChangeArrowheads="1"/>
                </p:cNvSpPr>
                <p:nvPr/>
              </p:nvSpPr>
              <p:spPr bwMode="auto">
                <a:xfrm>
                  <a:off x="1912" y="806"/>
                  <a:ext cx="150"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79" name="Group 48">
                <a:extLst>
                  <a:ext uri="{FF2B5EF4-FFF2-40B4-BE49-F238E27FC236}">
                    <a16:creationId xmlns:a16="http://schemas.microsoft.com/office/drawing/2014/main" id="{FB185D6D-B246-674B-81CC-6D093C22C25D}"/>
                  </a:ext>
                </a:extLst>
              </p:cNvPr>
              <p:cNvGrpSpPr>
                <a:grpSpLocks/>
              </p:cNvGrpSpPr>
              <p:nvPr/>
            </p:nvGrpSpPr>
            <p:grpSpPr bwMode="auto">
              <a:xfrm>
                <a:off x="2062" y="806"/>
                <a:ext cx="538" cy="403"/>
                <a:chOff x="2062" y="806"/>
                <a:chExt cx="538" cy="403"/>
              </a:xfrm>
            </p:grpSpPr>
            <p:sp>
              <p:nvSpPr>
                <p:cNvPr id="80" name="Rectangle 18">
                  <a:extLst>
                    <a:ext uri="{FF2B5EF4-FFF2-40B4-BE49-F238E27FC236}">
                      <a16:creationId xmlns:a16="http://schemas.microsoft.com/office/drawing/2014/main" id="{6D27C323-F3F8-6540-8C8D-9712DC0D7BD5}"/>
                    </a:ext>
                  </a:extLst>
                </p:cNvPr>
                <p:cNvSpPr>
                  <a:spLocks noChangeArrowheads="1"/>
                </p:cNvSpPr>
                <p:nvPr/>
              </p:nvSpPr>
              <p:spPr bwMode="auto">
                <a:xfrm>
                  <a:off x="2105" y="806"/>
                  <a:ext cx="452"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0</a:t>
                  </a:r>
                </a:p>
                <a:p>
                  <a:pPr eaLnBrk="1" hangingPunct="1"/>
                  <a:endParaRPr lang="en-US" altLang="en-US">
                    <a:latin typeface="Times New Roman" panose="02020603050405020304" pitchFamily="18" charset="0"/>
                  </a:endParaRPr>
                </a:p>
              </p:txBody>
            </p:sp>
            <p:sp>
              <p:nvSpPr>
                <p:cNvPr id="81" name="Rectangle 47">
                  <a:extLst>
                    <a:ext uri="{FF2B5EF4-FFF2-40B4-BE49-F238E27FC236}">
                      <a16:creationId xmlns:a16="http://schemas.microsoft.com/office/drawing/2014/main" id="{2333697A-12D3-6A4B-B6E0-3EB423E41278}"/>
                    </a:ext>
                  </a:extLst>
                </p:cNvPr>
                <p:cNvSpPr>
                  <a:spLocks noChangeArrowheads="1"/>
                </p:cNvSpPr>
                <p:nvPr/>
              </p:nvSpPr>
              <p:spPr bwMode="auto">
                <a:xfrm>
                  <a:off x="2062" y="806"/>
                  <a:ext cx="538"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sp>
          <p:nvSpPr>
            <p:cNvPr id="61" name="Rectangle 50">
              <a:extLst>
                <a:ext uri="{FF2B5EF4-FFF2-40B4-BE49-F238E27FC236}">
                  <a16:creationId xmlns:a16="http://schemas.microsoft.com/office/drawing/2014/main" id="{3164D68E-EFF7-C74C-AEBE-60E9DB4EF631}"/>
                </a:ext>
              </a:extLst>
            </p:cNvPr>
            <p:cNvSpPr>
              <a:spLocks noChangeArrowheads="1"/>
            </p:cNvSpPr>
            <p:nvPr/>
          </p:nvSpPr>
          <p:spPr bwMode="auto">
            <a:xfrm>
              <a:off x="-2" y="-2"/>
              <a:ext cx="2604" cy="1213"/>
            </a:xfrm>
            <a:prstGeom prst="rect">
              <a:avLst/>
            </a:prstGeom>
            <a:noFill/>
            <a:ln w="793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spTree>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DD2EDAB-48FC-934F-9285-BD8065813DAB}"/>
              </a:ext>
            </a:extLst>
          </p:cNvPr>
          <p:cNvSpPr>
            <a:spLocks noGrp="1" noChangeArrowheads="1"/>
          </p:cNvSpPr>
          <p:nvPr>
            <p:ph type="title"/>
          </p:nvPr>
        </p:nvSpPr>
        <p:spPr/>
        <p:txBody>
          <a:bodyPr/>
          <a:lstStyle/>
          <a:p>
            <a:pPr eaLnBrk="1" hangingPunct="1"/>
            <a:r>
              <a:rPr lang="en-US" altLang="en-US"/>
              <a:t>Mask (Cont)</a:t>
            </a:r>
          </a:p>
        </p:txBody>
      </p:sp>
      <p:sp>
        <p:nvSpPr>
          <p:cNvPr id="20484" name="Rectangle 3">
            <a:extLst>
              <a:ext uri="{FF2B5EF4-FFF2-40B4-BE49-F238E27FC236}">
                <a16:creationId xmlns:a16="http://schemas.microsoft.com/office/drawing/2014/main" id="{1117EBDF-5342-B745-884F-9B025D6E66EF}"/>
              </a:ext>
            </a:extLst>
          </p:cNvPr>
          <p:cNvSpPr>
            <a:spLocks noGrp="1" noChangeArrowheads="1"/>
          </p:cNvSpPr>
          <p:nvPr>
            <p:ph idx="1"/>
          </p:nvPr>
        </p:nvSpPr>
        <p:spPr>
          <a:xfrm>
            <a:off x="2087563" y="1200151"/>
            <a:ext cx="8172450" cy="4638675"/>
          </a:xfrm>
        </p:spPr>
        <p:txBody>
          <a:bodyPr rtlCol="0">
            <a:normAutofit fontScale="92500" lnSpcReduction="10000"/>
          </a:bodyPr>
          <a:lstStyle/>
          <a:p>
            <a:pPr>
              <a:defRPr/>
            </a:pPr>
            <a:r>
              <a:rPr lang="en-GB" altLang="en-US" sz="1800">
                <a:latin typeface="Arial Unicode MS" panose="020B0604020202020204" pitchFamily="34" charset="-128"/>
                <a:cs typeface="Times New Roman" panose="02020603050405020304" pitchFamily="18" charset="0"/>
              </a:rPr>
              <a:t>To obtain the network address, the IP address is ANDed with the mask.</a:t>
            </a: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r>
              <a:rPr lang="en-GB" altLang="en-US" sz="1800">
                <a:latin typeface="Arial Unicode MS" panose="020B0604020202020204" pitchFamily="34" charset="-128"/>
                <a:cs typeface="Times New Roman" panose="02020603050405020304" pitchFamily="18" charset="0"/>
              </a:rPr>
              <a:t>A AND B = C</a:t>
            </a: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endPar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endParaRPr>
          </a:p>
          <a:p>
            <a:pPr>
              <a:defRPr/>
            </a:pPr>
            <a:r>
              <a:rPr lang="en-GB" altLang="en-US" sz="1800">
                <a:latin typeface="Arial Unicode MS" panose="020B0604020202020204" pitchFamily="34" charset="-128"/>
                <a:cs typeface="Times New Roman" panose="02020603050405020304" pitchFamily="18" charset="0"/>
              </a:rPr>
              <a:t>If both input bits are the set to 1 then the output is set 1, otherwise the output is set to 0.</a:t>
            </a:r>
            <a:r>
              <a:rPr lang="en-GB" altLang="en-US" sz="1800">
                <a:latin typeface="Arial Unicode MS" panose="020B0604020202020204" pitchFamily="34" charset="-128"/>
                <a:ea typeface="Arial Unicode MS" panose="020B0604020202020204" pitchFamily="34" charset="-128"/>
                <a:cs typeface="Arial Unicode MS" panose="020B0604020202020204" pitchFamily="34" charset="-128"/>
              </a:rPr>
              <a:t> </a:t>
            </a:r>
          </a:p>
        </p:txBody>
      </p:sp>
      <p:grpSp>
        <p:nvGrpSpPr>
          <p:cNvPr id="35845" name="Group 51">
            <a:extLst>
              <a:ext uri="{FF2B5EF4-FFF2-40B4-BE49-F238E27FC236}">
                <a16:creationId xmlns:a16="http://schemas.microsoft.com/office/drawing/2014/main" id="{D076347D-039E-B046-9E7A-3397C7E8534F}"/>
              </a:ext>
            </a:extLst>
          </p:cNvPr>
          <p:cNvGrpSpPr>
            <a:grpSpLocks/>
          </p:cNvGrpSpPr>
          <p:nvPr/>
        </p:nvGrpSpPr>
        <p:grpSpPr bwMode="auto">
          <a:xfrm>
            <a:off x="4208464" y="2455864"/>
            <a:ext cx="3602037" cy="2414587"/>
            <a:chOff x="-2" y="-2"/>
            <a:chExt cx="1602" cy="2019"/>
          </a:xfrm>
        </p:grpSpPr>
        <p:grpSp>
          <p:nvGrpSpPr>
            <p:cNvPr id="35846" name="Group 49">
              <a:extLst>
                <a:ext uri="{FF2B5EF4-FFF2-40B4-BE49-F238E27FC236}">
                  <a16:creationId xmlns:a16="http://schemas.microsoft.com/office/drawing/2014/main" id="{BCEBB2D3-96FE-1B4D-813E-BCF2BB740D62}"/>
                </a:ext>
              </a:extLst>
            </p:cNvPr>
            <p:cNvGrpSpPr>
              <a:grpSpLocks/>
            </p:cNvGrpSpPr>
            <p:nvPr/>
          </p:nvGrpSpPr>
          <p:grpSpPr bwMode="auto">
            <a:xfrm>
              <a:off x="0" y="0"/>
              <a:ext cx="1598" cy="2015"/>
              <a:chOff x="0" y="0"/>
              <a:chExt cx="1598" cy="2015"/>
            </a:xfrm>
          </p:grpSpPr>
          <p:grpSp>
            <p:nvGrpSpPr>
              <p:cNvPr id="35848" name="Group 20">
                <a:extLst>
                  <a:ext uri="{FF2B5EF4-FFF2-40B4-BE49-F238E27FC236}">
                    <a16:creationId xmlns:a16="http://schemas.microsoft.com/office/drawing/2014/main" id="{6E28AB1A-F3EA-4447-9B3C-6675574D1BA8}"/>
                  </a:ext>
                </a:extLst>
              </p:cNvPr>
              <p:cNvGrpSpPr>
                <a:grpSpLocks/>
              </p:cNvGrpSpPr>
              <p:nvPr/>
            </p:nvGrpSpPr>
            <p:grpSpPr bwMode="auto">
              <a:xfrm>
                <a:off x="0" y="0"/>
                <a:ext cx="506" cy="403"/>
                <a:chOff x="0" y="0"/>
                <a:chExt cx="506" cy="403"/>
              </a:xfrm>
            </p:grpSpPr>
            <p:sp>
              <p:nvSpPr>
                <p:cNvPr id="35891" name="Rectangle 4">
                  <a:extLst>
                    <a:ext uri="{FF2B5EF4-FFF2-40B4-BE49-F238E27FC236}">
                      <a16:creationId xmlns:a16="http://schemas.microsoft.com/office/drawing/2014/main" id="{8396AAFB-5BCB-FA46-AD5C-C38C251C5978}"/>
                    </a:ext>
                  </a:extLst>
                </p:cNvPr>
                <p:cNvSpPr>
                  <a:spLocks noChangeArrowheads="1"/>
                </p:cNvSpPr>
                <p:nvPr/>
              </p:nvSpPr>
              <p:spPr bwMode="auto">
                <a:xfrm>
                  <a:off x="43" y="0"/>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Input A</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92" name="Rectangle 19">
                  <a:extLst>
                    <a:ext uri="{FF2B5EF4-FFF2-40B4-BE49-F238E27FC236}">
                      <a16:creationId xmlns:a16="http://schemas.microsoft.com/office/drawing/2014/main" id="{441F5BC0-6BE7-024D-B97D-45213F39A942}"/>
                    </a:ext>
                  </a:extLst>
                </p:cNvPr>
                <p:cNvSpPr>
                  <a:spLocks noChangeArrowheads="1"/>
                </p:cNvSpPr>
                <p:nvPr/>
              </p:nvSpPr>
              <p:spPr bwMode="auto">
                <a:xfrm>
                  <a:off x="0" y="0"/>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49" name="Group 22">
                <a:extLst>
                  <a:ext uri="{FF2B5EF4-FFF2-40B4-BE49-F238E27FC236}">
                    <a16:creationId xmlns:a16="http://schemas.microsoft.com/office/drawing/2014/main" id="{F6C3770F-E2DF-8F4D-B382-5A44904B2BA5}"/>
                  </a:ext>
                </a:extLst>
              </p:cNvPr>
              <p:cNvGrpSpPr>
                <a:grpSpLocks/>
              </p:cNvGrpSpPr>
              <p:nvPr/>
            </p:nvGrpSpPr>
            <p:grpSpPr bwMode="auto">
              <a:xfrm>
                <a:off x="506" y="0"/>
                <a:ext cx="506" cy="403"/>
                <a:chOff x="506" y="0"/>
                <a:chExt cx="506" cy="403"/>
              </a:xfrm>
            </p:grpSpPr>
            <p:sp>
              <p:nvSpPr>
                <p:cNvPr id="35889" name="Rectangle 5">
                  <a:extLst>
                    <a:ext uri="{FF2B5EF4-FFF2-40B4-BE49-F238E27FC236}">
                      <a16:creationId xmlns:a16="http://schemas.microsoft.com/office/drawing/2014/main" id="{DC618C5B-A80E-4743-9B23-5CC3C40EB117}"/>
                    </a:ext>
                  </a:extLst>
                </p:cNvPr>
                <p:cNvSpPr>
                  <a:spLocks noChangeArrowheads="1"/>
                </p:cNvSpPr>
                <p:nvPr/>
              </p:nvSpPr>
              <p:spPr bwMode="auto">
                <a:xfrm>
                  <a:off x="549" y="0"/>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Input B</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90" name="Rectangle 21">
                  <a:extLst>
                    <a:ext uri="{FF2B5EF4-FFF2-40B4-BE49-F238E27FC236}">
                      <a16:creationId xmlns:a16="http://schemas.microsoft.com/office/drawing/2014/main" id="{93F16555-EB5D-0C4A-9F89-7C3B87E4F2D6}"/>
                    </a:ext>
                  </a:extLst>
                </p:cNvPr>
                <p:cNvSpPr>
                  <a:spLocks noChangeArrowheads="1"/>
                </p:cNvSpPr>
                <p:nvPr/>
              </p:nvSpPr>
              <p:spPr bwMode="auto">
                <a:xfrm>
                  <a:off x="506" y="0"/>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0" name="Group 24">
                <a:extLst>
                  <a:ext uri="{FF2B5EF4-FFF2-40B4-BE49-F238E27FC236}">
                    <a16:creationId xmlns:a16="http://schemas.microsoft.com/office/drawing/2014/main" id="{92F00AA6-FB07-C842-B985-E35669D5B8B5}"/>
                  </a:ext>
                </a:extLst>
              </p:cNvPr>
              <p:cNvGrpSpPr>
                <a:grpSpLocks/>
              </p:cNvGrpSpPr>
              <p:nvPr/>
            </p:nvGrpSpPr>
            <p:grpSpPr bwMode="auto">
              <a:xfrm>
                <a:off x="1012" y="0"/>
                <a:ext cx="586" cy="403"/>
                <a:chOff x="1012" y="0"/>
                <a:chExt cx="586" cy="403"/>
              </a:xfrm>
            </p:grpSpPr>
            <p:sp>
              <p:nvSpPr>
                <p:cNvPr id="35887" name="Rectangle 6">
                  <a:extLst>
                    <a:ext uri="{FF2B5EF4-FFF2-40B4-BE49-F238E27FC236}">
                      <a16:creationId xmlns:a16="http://schemas.microsoft.com/office/drawing/2014/main" id="{E794688B-D986-0E40-8FEB-BDC9A9313925}"/>
                    </a:ext>
                  </a:extLst>
                </p:cNvPr>
                <p:cNvSpPr>
                  <a:spLocks noChangeArrowheads="1"/>
                </p:cNvSpPr>
                <p:nvPr/>
              </p:nvSpPr>
              <p:spPr bwMode="auto">
                <a:xfrm>
                  <a:off x="1055" y="0"/>
                  <a:ext cx="50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Output C</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88" name="Rectangle 23">
                  <a:extLst>
                    <a:ext uri="{FF2B5EF4-FFF2-40B4-BE49-F238E27FC236}">
                      <a16:creationId xmlns:a16="http://schemas.microsoft.com/office/drawing/2014/main" id="{EFBC3323-822F-0247-8341-6258E41BCF8A}"/>
                    </a:ext>
                  </a:extLst>
                </p:cNvPr>
                <p:cNvSpPr>
                  <a:spLocks noChangeArrowheads="1"/>
                </p:cNvSpPr>
                <p:nvPr/>
              </p:nvSpPr>
              <p:spPr bwMode="auto">
                <a:xfrm>
                  <a:off x="1012" y="0"/>
                  <a:ext cx="58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1" name="Group 26">
                <a:extLst>
                  <a:ext uri="{FF2B5EF4-FFF2-40B4-BE49-F238E27FC236}">
                    <a16:creationId xmlns:a16="http://schemas.microsoft.com/office/drawing/2014/main" id="{D778E837-8A5B-5C49-89F5-2AEFAFBCC854}"/>
                  </a:ext>
                </a:extLst>
              </p:cNvPr>
              <p:cNvGrpSpPr>
                <a:grpSpLocks/>
              </p:cNvGrpSpPr>
              <p:nvPr/>
            </p:nvGrpSpPr>
            <p:grpSpPr bwMode="auto">
              <a:xfrm>
                <a:off x="0" y="403"/>
                <a:ext cx="506" cy="403"/>
                <a:chOff x="0" y="403"/>
                <a:chExt cx="506" cy="403"/>
              </a:xfrm>
            </p:grpSpPr>
            <p:sp>
              <p:nvSpPr>
                <p:cNvPr id="35885" name="Rectangle 7">
                  <a:extLst>
                    <a:ext uri="{FF2B5EF4-FFF2-40B4-BE49-F238E27FC236}">
                      <a16:creationId xmlns:a16="http://schemas.microsoft.com/office/drawing/2014/main" id="{A51F5876-A41B-3B4F-A0D1-B7CFB345385C}"/>
                    </a:ext>
                  </a:extLst>
                </p:cNvPr>
                <p:cNvSpPr>
                  <a:spLocks noChangeArrowheads="1"/>
                </p:cNvSpPr>
                <p:nvPr/>
              </p:nvSpPr>
              <p:spPr bwMode="auto">
                <a:xfrm>
                  <a:off x="43" y="403"/>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86" name="Rectangle 25">
                  <a:extLst>
                    <a:ext uri="{FF2B5EF4-FFF2-40B4-BE49-F238E27FC236}">
                      <a16:creationId xmlns:a16="http://schemas.microsoft.com/office/drawing/2014/main" id="{BEB97E6F-C6CD-A647-9C90-44DD2329A308}"/>
                    </a:ext>
                  </a:extLst>
                </p:cNvPr>
                <p:cNvSpPr>
                  <a:spLocks noChangeArrowheads="1"/>
                </p:cNvSpPr>
                <p:nvPr/>
              </p:nvSpPr>
              <p:spPr bwMode="auto">
                <a:xfrm>
                  <a:off x="0" y="403"/>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2" name="Group 28">
                <a:extLst>
                  <a:ext uri="{FF2B5EF4-FFF2-40B4-BE49-F238E27FC236}">
                    <a16:creationId xmlns:a16="http://schemas.microsoft.com/office/drawing/2014/main" id="{3DDAECE9-FFBF-E94A-87C5-664DF1AA8A1F}"/>
                  </a:ext>
                </a:extLst>
              </p:cNvPr>
              <p:cNvGrpSpPr>
                <a:grpSpLocks/>
              </p:cNvGrpSpPr>
              <p:nvPr/>
            </p:nvGrpSpPr>
            <p:grpSpPr bwMode="auto">
              <a:xfrm>
                <a:off x="506" y="403"/>
                <a:ext cx="506" cy="403"/>
                <a:chOff x="506" y="403"/>
                <a:chExt cx="506" cy="403"/>
              </a:xfrm>
            </p:grpSpPr>
            <p:sp>
              <p:nvSpPr>
                <p:cNvPr id="35883" name="Rectangle 8">
                  <a:extLst>
                    <a:ext uri="{FF2B5EF4-FFF2-40B4-BE49-F238E27FC236}">
                      <a16:creationId xmlns:a16="http://schemas.microsoft.com/office/drawing/2014/main" id="{808932CD-3385-5443-A5F9-C2D6D158283C}"/>
                    </a:ext>
                  </a:extLst>
                </p:cNvPr>
                <p:cNvSpPr>
                  <a:spLocks noChangeArrowheads="1"/>
                </p:cNvSpPr>
                <p:nvPr/>
              </p:nvSpPr>
              <p:spPr bwMode="auto">
                <a:xfrm>
                  <a:off x="549" y="403"/>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84" name="Rectangle 27">
                  <a:extLst>
                    <a:ext uri="{FF2B5EF4-FFF2-40B4-BE49-F238E27FC236}">
                      <a16:creationId xmlns:a16="http://schemas.microsoft.com/office/drawing/2014/main" id="{E90F914E-33DA-A843-A34E-2B83668F273F}"/>
                    </a:ext>
                  </a:extLst>
                </p:cNvPr>
                <p:cNvSpPr>
                  <a:spLocks noChangeArrowheads="1"/>
                </p:cNvSpPr>
                <p:nvPr/>
              </p:nvSpPr>
              <p:spPr bwMode="auto">
                <a:xfrm>
                  <a:off x="506" y="403"/>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3" name="Group 30">
                <a:extLst>
                  <a:ext uri="{FF2B5EF4-FFF2-40B4-BE49-F238E27FC236}">
                    <a16:creationId xmlns:a16="http://schemas.microsoft.com/office/drawing/2014/main" id="{E0F5650B-78C3-A94B-B40B-A27148FC068D}"/>
                  </a:ext>
                </a:extLst>
              </p:cNvPr>
              <p:cNvGrpSpPr>
                <a:grpSpLocks/>
              </p:cNvGrpSpPr>
              <p:nvPr/>
            </p:nvGrpSpPr>
            <p:grpSpPr bwMode="auto">
              <a:xfrm>
                <a:off x="1012" y="403"/>
                <a:ext cx="586" cy="403"/>
                <a:chOff x="1012" y="403"/>
                <a:chExt cx="586" cy="403"/>
              </a:xfrm>
            </p:grpSpPr>
            <p:sp>
              <p:nvSpPr>
                <p:cNvPr id="35881" name="Rectangle 9">
                  <a:extLst>
                    <a:ext uri="{FF2B5EF4-FFF2-40B4-BE49-F238E27FC236}">
                      <a16:creationId xmlns:a16="http://schemas.microsoft.com/office/drawing/2014/main" id="{7B021981-B950-3640-95DF-EA2AC1090AED}"/>
                    </a:ext>
                  </a:extLst>
                </p:cNvPr>
                <p:cNvSpPr>
                  <a:spLocks noChangeArrowheads="1"/>
                </p:cNvSpPr>
                <p:nvPr/>
              </p:nvSpPr>
              <p:spPr bwMode="auto">
                <a:xfrm>
                  <a:off x="1055" y="403"/>
                  <a:ext cx="50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82" name="Rectangle 29">
                  <a:extLst>
                    <a:ext uri="{FF2B5EF4-FFF2-40B4-BE49-F238E27FC236}">
                      <a16:creationId xmlns:a16="http://schemas.microsoft.com/office/drawing/2014/main" id="{CEE2A496-40ED-EC47-931D-8F51686FBEFA}"/>
                    </a:ext>
                  </a:extLst>
                </p:cNvPr>
                <p:cNvSpPr>
                  <a:spLocks noChangeArrowheads="1"/>
                </p:cNvSpPr>
                <p:nvPr/>
              </p:nvSpPr>
              <p:spPr bwMode="auto">
                <a:xfrm>
                  <a:off x="1012" y="403"/>
                  <a:ext cx="58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4" name="Group 32">
                <a:extLst>
                  <a:ext uri="{FF2B5EF4-FFF2-40B4-BE49-F238E27FC236}">
                    <a16:creationId xmlns:a16="http://schemas.microsoft.com/office/drawing/2014/main" id="{0D037716-DD66-9F48-9783-106BE5B74230}"/>
                  </a:ext>
                </a:extLst>
              </p:cNvPr>
              <p:cNvGrpSpPr>
                <a:grpSpLocks/>
              </p:cNvGrpSpPr>
              <p:nvPr/>
            </p:nvGrpSpPr>
            <p:grpSpPr bwMode="auto">
              <a:xfrm>
                <a:off x="0" y="806"/>
                <a:ext cx="506" cy="403"/>
                <a:chOff x="0" y="806"/>
                <a:chExt cx="506" cy="403"/>
              </a:xfrm>
            </p:grpSpPr>
            <p:sp>
              <p:nvSpPr>
                <p:cNvPr id="35879" name="Rectangle 10">
                  <a:extLst>
                    <a:ext uri="{FF2B5EF4-FFF2-40B4-BE49-F238E27FC236}">
                      <a16:creationId xmlns:a16="http://schemas.microsoft.com/office/drawing/2014/main" id="{338FC84B-5F11-384C-BA55-B301FA7FC2B6}"/>
                    </a:ext>
                  </a:extLst>
                </p:cNvPr>
                <p:cNvSpPr>
                  <a:spLocks noChangeArrowheads="1"/>
                </p:cNvSpPr>
                <p:nvPr/>
              </p:nvSpPr>
              <p:spPr bwMode="auto">
                <a:xfrm>
                  <a:off x="43" y="806"/>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80" name="Rectangle 31">
                  <a:extLst>
                    <a:ext uri="{FF2B5EF4-FFF2-40B4-BE49-F238E27FC236}">
                      <a16:creationId xmlns:a16="http://schemas.microsoft.com/office/drawing/2014/main" id="{9866A18C-D1C8-8E48-88A4-552BC1025956}"/>
                    </a:ext>
                  </a:extLst>
                </p:cNvPr>
                <p:cNvSpPr>
                  <a:spLocks noChangeArrowheads="1"/>
                </p:cNvSpPr>
                <p:nvPr/>
              </p:nvSpPr>
              <p:spPr bwMode="auto">
                <a:xfrm>
                  <a:off x="0" y="806"/>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5" name="Group 34">
                <a:extLst>
                  <a:ext uri="{FF2B5EF4-FFF2-40B4-BE49-F238E27FC236}">
                    <a16:creationId xmlns:a16="http://schemas.microsoft.com/office/drawing/2014/main" id="{4EC19BE7-886C-2D49-9373-9964D60DD6CC}"/>
                  </a:ext>
                </a:extLst>
              </p:cNvPr>
              <p:cNvGrpSpPr>
                <a:grpSpLocks/>
              </p:cNvGrpSpPr>
              <p:nvPr/>
            </p:nvGrpSpPr>
            <p:grpSpPr bwMode="auto">
              <a:xfrm>
                <a:off x="506" y="806"/>
                <a:ext cx="506" cy="403"/>
                <a:chOff x="506" y="806"/>
                <a:chExt cx="506" cy="403"/>
              </a:xfrm>
            </p:grpSpPr>
            <p:sp>
              <p:nvSpPr>
                <p:cNvPr id="35877" name="Rectangle 11">
                  <a:extLst>
                    <a:ext uri="{FF2B5EF4-FFF2-40B4-BE49-F238E27FC236}">
                      <a16:creationId xmlns:a16="http://schemas.microsoft.com/office/drawing/2014/main" id="{F126174D-CAF6-7B47-90A8-74ECC4368318}"/>
                    </a:ext>
                  </a:extLst>
                </p:cNvPr>
                <p:cNvSpPr>
                  <a:spLocks noChangeArrowheads="1"/>
                </p:cNvSpPr>
                <p:nvPr/>
              </p:nvSpPr>
              <p:spPr bwMode="auto">
                <a:xfrm>
                  <a:off x="549" y="806"/>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1</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78" name="Rectangle 33">
                  <a:extLst>
                    <a:ext uri="{FF2B5EF4-FFF2-40B4-BE49-F238E27FC236}">
                      <a16:creationId xmlns:a16="http://schemas.microsoft.com/office/drawing/2014/main" id="{8A680C82-268B-074C-BFAA-373FB0D0A38C}"/>
                    </a:ext>
                  </a:extLst>
                </p:cNvPr>
                <p:cNvSpPr>
                  <a:spLocks noChangeArrowheads="1"/>
                </p:cNvSpPr>
                <p:nvPr/>
              </p:nvSpPr>
              <p:spPr bwMode="auto">
                <a:xfrm>
                  <a:off x="506" y="806"/>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6" name="Group 36">
                <a:extLst>
                  <a:ext uri="{FF2B5EF4-FFF2-40B4-BE49-F238E27FC236}">
                    <a16:creationId xmlns:a16="http://schemas.microsoft.com/office/drawing/2014/main" id="{0AB52F86-A2E1-1C47-926B-68A64663F4F3}"/>
                  </a:ext>
                </a:extLst>
              </p:cNvPr>
              <p:cNvGrpSpPr>
                <a:grpSpLocks/>
              </p:cNvGrpSpPr>
              <p:nvPr/>
            </p:nvGrpSpPr>
            <p:grpSpPr bwMode="auto">
              <a:xfrm>
                <a:off x="1012" y="806"/>
                <a:ext cx="586" cy="403"/>
                <a:chOff x="1012" y="806"/>
                <a:chExt cx="586" cy="403"/>
              </a:xfrm>
            </p:grpSpPr>
            <p:sp>
              <p:nvSpPr>
                <p:cNvPr id="35875" name="Rectangle 12">
                  <a:extLst>
                    <a:ext uri="{FF2B5EF4-FFF2-40B4-BE49-F238E27FC236}">
                      <a16:creationId xmlns:a16="http://schemas.microsoft.com/office/drawing/2014/main" id="{F08908BC-B8EA-374A-BE2C-80539770A964}"/>
                    </a:ext>
                  </a:extLst>
                </p:cNvPr>
                <p:cNvSpPr>
                  <a:spLocks noChangeArrowheads="1"/>
                </p:cNvSpPr>
                <p:nvPr/>
              </p:nvSpPr>
              <p:spPr bwMode="auto">
                <a:xfrm>
                  <a:off x="1055" y="806"/>
                  <a:ext cx="50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76" name="Rectangle 35">
                  <a:extLst>
                    <a:ext uri="{FF2B5EF4-FFF2-40B4-BE49-F238E27FC236}">
                      <a16:creationId xmlns:a16="http://schemas.microsoft.com/office/drawing/2014/main" id="{CFF551C9-11E6-C644-9276-D55846C73BCE}"/>
                    </a:ext>
                  </a:extLst>
                </p:cNvPr>
                <p:cNvSpPr>
                  <a:spLocks noChangeArrowheads="1"/>
                </p:cNvSpPr>
                <p:nvPr/>
              </p:nvSpPr>
              <p:spPr bwMode="auto">
                <a:xfrm>
                  <a:off x="1012" y="806"/>
                  <a:ext cx="58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7" name="Group 38">
                <a:extLst>
                  <a:ext uri="{FF2B5EF4-FFF2-40B4-BE49-F238E27FC236}">
                    <a16:creationId xmlns:a16="http://schemas.microsoft.com/office/drawing/2014/main" id="{0026761D-E282-2D41-81E2-EDE954AD4E05}"/>
                  </a:ext>
                </a:extLst>
              </p:cNvPr>
              <p:cNvGrpSpPr>
                <a:grpSpLocks/>
              </p:cNvGrpSpPr>
              <p:nvPr/>
            </p:nvGrpSpPr>
            <p:grpSpPr bwMode="auto">
              <a:xfrm>
                <a:off x="0" y="1209"/>
                <a:ext cx="506" cy="403"/>
                <a:chOff x="0" y="1209"/>
                <a:chExt cx="506" cy="403"/>
              </a:xfrm>
            </p:grpSpPr>
            <p:sp>
              <p:nvSpPr>
                <p:cNvPr id="35873" name="Rectangle 13">
                  <a:extLst>
                    <a:ext uri="{FF2B5EF4-FFF2-40B4-BE49-F238E27FC236}">
                      <a16:creationId xmlns:a16="http://schemas.microsoft.com/office/drawing/2014/main" id="{B98FDC2C-3465-0E4F-BBFE-ABF3CC1D936F}"/>
                    </a:ext>
                  </a:extLst>
                </p:cNvPr>
                <p:cNvSpPr>
                  <a:spLocks noChangeArrowheads="1"/>
                </p:cNvSpPr>
                <p:nvPr/>
              </p:nvSpPr>
              <p:spPr bwMode="auto">
                <a:xfrm>
                  <a:off x="43" y="1209"/>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1</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74" name="Rectangle 37">
                  <a:extLst>
                    <a:ext uri="{FF2B5EF4-FFF2-40B4-BE49-F238E27FC236}">
                      <a16:creationId xmlns:a16="http://schemas.microsoft.com/office/drawing/2014/main" id="{9CAE0454-2859-244E-BB3A-93B9EA8B548F}"/>
                    </a:ext>
                  </a:extLst>
                </p:cNvPr>
                <p:cNvSpPr>
                  <a:spLocks noChangeArrowheads="1"/>
                </p:cNvSpPr>
                <p:nvPr/>
              </p:nvSpPr>
              <p:spPr bwMode="auto">
                <a:xfrm>
                  <a:off x="0" y="1209"/>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8" name="Group 40">
                <a:extLst>
                  <a:ext uri="{FF2B5EF4-FFF2-40B4-BE49-F238E27FC236}">
                    <a16:creationId xmlns:a16="http://schemas.microsoft.com/office/drawing/2014/main" id="{675F503B-FD41-024E-B384-3F68ECF7E805}"/>
                  </a:ext>
                </a:extLst>
              </p:cNvPr>
              <p:cNvGrpSpPr>
                <a:grpSpLocks/>
              </p:cNvGrpSpPr>
              <p:nvPr/>
            </p:nvGrpSpPr>
            <p:grpSpPr bwMode="auto">
              <a:xfrm>
                <a:off x="506" y="1209"/>
                <a:ext cx="506" cy="403"/>
                <a:chOff x="506" y="1209"/>
                <a:chExt cx="506" cy="403"/>
              </a:xfrm>
            </p:grpSpPr>
            <p:sp>
              <p:nvSpPr>
                <p:cNvPr id="35871" name="Rectangle 14">
                  <a:extLst>
                    <a:ext uri="{FF2B5EF4-FFF2-40B4-BE49-F238E27FC236}">
                      <a16:creationId xmlns:a16="http://schemas.microsoft.com/office/drawing/2014/main" id="{6E4E5D76-DD03-9D4F-A8BD-79924FBACF5A}"/>
                    </a:ext>
                  </a:extLst>
                </p:cNvPr>
                <p:cNvSpPr>
                  <a:spLocks noChangeArrowheads="1"/>
                </p:cNvSpPr>
                <p:nvPr/>
              </p:nvSpPr>
              <p:spPr bwMode="auto">
                <a:xfrm>
                  <a:off x="549" y="1209"/>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72" name="Rectangle 39">
                  <a:extLst>
                    <a:ext uri="{FF2B5EF4-FFF2-40B4-BE49-F238E27FC236}">
                      <a16:creationId xmlns:a16="http://schemas.microsoft.com/office/drawing/2014/main" id="{230EF118-2C27-714C-A247-C1141B7D4120}"/>
                    </a:ext>
                  </a:extLst>
                </p:cNvPr>
                <p:cNvSpPr>
                  <a:spLocks noChangeArrowheads="1"/>
                </p:cNvSpPr>
                <p:nvPr/>
              </p:nvSpPr>
              <p:spPr bwMode="auto">
                <a:xfrm>
                  <a:off x="506" y="1209"/>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59" name="Group 42">
                <a:extLst>
                  <a:ext uri="{FF2B5EF4-FFF2-40B4-BE49-F238E27FC236}">
                    <a16:creationId xmlns:a16="http://schemas.microsoft.com/office/drawing/2014/main" id="{69064598-05C5-B340-8DDE-4285BF6348E3}"/>
                  </a:ext>
                </a:extLst>
              </p:cNvPr>
              <p:cNvGrpSpPr>
                <a:grpSpLocks/>
              </p:cNvGrpSpPr>
              <p:nvPr/>
            </p:nvGrpSpPr>
            <p:grpSpPr bwMode="auto">
              <a:xfrm>
                <a:off x="1012" y="1209"/>
                <a:ext cx="586" cy="403"/>
                <a:chOff x="1012" y="1209"/>
                <a:chExt cx="586" cy="403"/>
              </a:xfrm>
            </p:grpSpPr>
            <p:sp>
              <p:nvSpPr>
                <p:cNvPr id="35869" name="Rectangle 15">
                  <a:extLst>
                    <a:ext uri="{FF2B5EF4-FFF2-40B4-BE49-F238E27FC236}">
                      <a16:creationId xmlns:a16="http://schemas.microsoft.com/office/drawing/2014/main" id="{2D85F717-7B0F-ED40-9899-7183A30524C7}"/>
                    </a:ext>
                  </a:extLst>
                </p:cNvPr>
                <p:cNvSpPr>
                  <a:spLocks noChangeArrowheads="1"/>
                </p:cNvSpPr>
                <p:nvPr/>
              </p:nvSpPr>
              <p:spPr bwMode="auto">
                <a:xfrm>
                  <a:off x="1055" y="1209"/>
                  <a:ext cx="50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0</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70" name="Rectangle 41">
                  <a:extLst>
                    <a:ext uri="{FF2B5EF4-FFF2-40B4-BE49-F238E27FC236}">
                      <a16:creationId xmlns:a16="http://schemas.microsoft.com/office/drawing/2014/main" id="{871F61BF-7C7B-7646-A493-95E247C31565}"/>
                    </a:ext>
                  </a:extLst>
                </p:cNvPr>
                <p:cNvSpPr>
                  <a:spLocks noChangeArrowheads="1"/>
                </p:cNvSpPr>
                <p:nvPr/>
              </p:nvSpPr>
              <p:spPr bwMode="auto">
                <a:xfrm>
                  <a:off x="1012" y="1209"/>
                  <a:ext cx="58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60" name="Group 44">
                <a:extLst>
                  <a:ext uri="{FF2B5EF4-FFF2-40B4-BE49-F238E27FC236}">
                    <a16:creationId xmlns:a16="http://schemas.microsoft.com/office/drawing/2014/main" id="{4D0A74E7-B4CA-ED4C-B203-1F45A0B5BEAE}"/>
                  </a:ext>
                </a:extLst>
              </p:cNvPr>
              <p:cNvGrpSpPr>
                <a:grpSpLocks/>
              </p:cNvGrpSpPr>
              <p:nvPr/>
            </p:nvGrpSpPr>
            <p:grpSpPr bwMode="auto">
              <a:xfrm>
                <a:off x="0" y="1612"/>
                <a:ext cx="506" cy="403"/>
                <a:chOff x="0" y="1612"/>
                <a:chExt cx="506" cy="403"/>
              </a:xfrm>
            </p:grpSpPr>
            <p:sp>
              <p:nvSpPr>
                <p:cNvPr id="35867" name="Rectangle 16">
                  <a:extLst>
                    <a:ext uri="{FF2B5EF4-FFF2-40B4-BE49-F238E27FC236}">
                      <a16:creationId xmlns:a16="http://schemas.microsoft.com/office/drawing/2014/main" id="{F060B829-B7D4-1E41-A97F-C9C8C86F51D7}"/>
                    </a:ext>
                  </a:extLst>
                </p:cNvPr>
                <p:cNvSpPr>
                  <a:spLocks noChangeArrowheads="1"/>
                </p:cNvSpPr>
                <p:nvPr/>
              </p:nvSpPr>
              <p:spPr bwMode="auto">
                <a:xfrm>
                  <a:off x="43" y="1612"/>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1</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68" name="Rectangle 43">
                  <a:extLst>
                    <a:ext uri="{FF2B5EF4-FFF2-40B4-BE49-F238E27FC236}">
                      <a16:creationId xmlns:a16="http://schemas.microsoft.com/office/drawing/2014/main" id="{E637937F-2762-194C-A123-B0DA3EF0F792}"/>
                    </a:ext>
                  </a:extLst>
                </p:cNvPr>
                <p:cNvSpPr>
                  <a:spLocks noChangeArrowheads="1"/>
                </p:cNvSpPr>
                <p:nvPr/>
              </p:nvSpPr>
              <p:spPr bwMode="auto">
                <a:xfrm>
                  <a:off x="0" y="1612"/>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61" name="Group 46">
                <a:extLst>
                  <a:ext uri="{FF2B5EF4-FFF2-40B4-BE49-F238E27FC236}">
                    <a16:creationId xmlns:a16="http://schemas.microsoft.com/office/drawing/2014/main" id="{CFF10A24-25ED-CD4D-B78E-BD9455C16708}"/>
                  </a:ext>
                </a:extLst>
              </p:cNvPr>
              <p:cNvGrpSpPr>
                <a:grpSpLocks/>
              </p:cNvGrpSpPr>
              <p:nvPr/>
            </p:nvGrpSpPr>
            <p:grpSpPr bwMode="auto">
              <a:xfrm>
                <a:off x="506" y="1612"/>
                <a:ext cx="506" cy="403"/>
                <a:chOff x="506" y="1612"/>
                <a:chExt cx="506" cy="403"/>
              </a:xfrm>
            </p:grpSpPr>
            <p:sp>
              <p:nvSpPr>
                <p:cNvPr id="35865" name="Rectangle 17">
                  <a:extLst>
                    <a:ext uri="{FF2B5EF4-FFF2-40B4-BE49-F238E27FC236}">
                      <a16:creationId xmlns:a16="http://schemas.microsoft.com/office/drawing/2014/main" id="{A3991A88-ABEE-E84D-A1CB-C4C1F069AAAC}"/>
                    </a:ext>
                  </a:extLst>
                </p:cNvPr>
                <p:cNvSpPr>
                  <a:spLocks noChangeArrowheads="1"/>
                </p:cNvSpPr>
                <p:nvPr/>
              </p:nvSpPr>
              <p:spPr bwMode="auto">
                <a:xfrm>
                  <a:off x="549" y="1612"/>
                  <a:ext cx="42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1</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66" name="Rectangle 45">
                  <a:extLst>
                    <a:ext uri="{FF2B5EF4-FFF2-40B4-BE49-F238E27FC236}">
                      <a16:creationId xmlns:a16="http://schemas.microsoft.com/office/drawing/2014/main" id="{69B1BF86-BC63-E048-8E5C-31CCFB5E145A}"/>
                    </a:ext>
                  </a:extLst>
                </p:cNvPr>
                <p:cNvSpPr>
                  <a:spLocks noChangeArrowheads="1"/>
                </p:cNvSpPr>
                <p:nvPr/>
              </p:nvSpPr>
              <p:spPr bwMode="auto">
                <a:xfrm>
                  <a:off x="506" y="1612"/>
                  <a:ext cx="50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nvGrpSpPr>
              <p:cNvPr id="35862" name="Group 48">
                <a:extLst>
                  <a:ext uri="{FF2B5EF4-FFF2-40B4-BE49-F238E27FC236}">
                    <a16:creationId xmlns:a16="http://schemas.microsoft.com/office/drawing/2014/main" id="{83931F50-802B-0046-B865-AF4ED6DA27D4}"/>
                  </a:ext>
                </a:extLst>
              </p:cNvPr>
              <p:cNvGrpSpPr>
                <a:grpSpLocks/>
              </p:cNvGrpSpPr>
              <p:nvPr/>
            </p:nvGrpSpPr>
            <p:grpSpPr bwMode="auto">
              <a:xfrm>
                <a:off x="1012" y="1612"/>
                <a:ext cx="586" cy="403"/>
                <a:chOff x="1012" y="1612"/>
                <a:chExt cx="586" cy="403"/>
              </a:xfrm>
            </p:grpSpPr>
            <p:sp>
              <p:nvSpPr>
                <p:cNvPr id="35863" name="Rectangle 18">
                  <a:extLst>
                    <a:ext uri="{FF2B5EF4-FFF2-40B4-BE49-F238E27FC236}">
                      <a16:creationId xmlns:a16="http://schemas.microsoft.com/office/drawing/2014/main" id="{DCB71CBC-6D0D-054C-9DF6-F75CDF2F82DC}"/>
                    </a:ext>
                  </a:extLst>
                </p:cNvPr>
                <p:cNvSpPr>
                  <a:spLocks noChangeArrowheads="1"/>
                </p:cNvSpPr>
                <p:nvPr/>
              </p:nvSpPr>
              <p:spPr bwMode="auto">
                <a:xfrm>
                  <a:off x="1055" y="1612"/>
                  <a:ext cx="500" cy="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a:latin typeface="Arial Unicode MS" panose="020B0604020202020204" pitchFamily="34" charset="-128"/>
                      <a:cs typeface="Times New Roman" panose="02020603050405020304" pitchFamily="18" charset="0"/>
                    </a:rPr>
                    <a:t>1</a:t>
                  </a:r>
                  <a:endParaRPr lang="en-US" altLang="en-US" sz="1600" b="1">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endParaRPr lang="en-US" altLang="en-US" sz="1600" b="1">
                    <a:latin typeface="Times New Roman" panose="02020603050405020304" pitchFamily="18" charset="0"/>
                  </a:endParaRPr>
                </a:p>
              </p:txBody>
            </p:sp>
            <p:sp>
              <p:nvSpPr>
                <p:cNvPr id="35864" name="Rectangle 47">
                  <a:extLst>
                    <a:ext uri="{FF2B5EF4-FFF2-40B4-BE49-F238E27FC236}">
                      <a16:creationId xmlns:a16="http://schemas.microsoft.com/office/drawing/2014/main" id="{793BC6A3-FA31-C946-B7F2-1AD2EF87C0E2}"/>
                    </a:ext>
                  </a:extLst>
                </p:cNvPr>
                <p:cNvSpPr>
                  <a:spLocks noChangeArrowheads="1"/>
                </p:cNvSpPr>
                <p:nvPr/>
              </p:nvSpPr>
              <p:spPr bwMode="auto">
                <a:xfrm>
                  <a:off x="1012" y="1612"/>
                  <a:ext cx="586" cy="40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grpSp>
        <p:sp>
          <p:nvSpPr>
            <p:cNvPr id="35847" name="Rectangle 50">
              <a:extLst>
                <a:ext uri="{FF2B5EF4-FFF2-40B4-BE49-F238E27FC236}">
                  <a16:creationId xmlns:a16="http://schemas.microsoft.com/office/drawing/2014/main" id="{8F2E1800-56AD-0F46-A2AC-66431F591605}"/>
                </a:ext>
              </a:extLst>
            </p:cNvPr>
            <p:cNvSpPr>
              <a:spLocks noChangeArrowheads="1"/>
            </p:cNvSpPr>
            <p:nvPr/>
          </p:nvSpPr>
          <p:spPr bwMode="auto">
            <a:xfrm>
              <a:off x="-2" y="-2"/>
              <a:ext cx="1602" cy="2019"/>
            </a:xfrm>
            <a:prstGeom prst="rect">
              <a:avLst/>
            </a:prstGeom>
            <a:noFill/>
            <a:ln w="793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itchFamily="2" charset="0"/>
              </a:endParaRPr>
            </a:p>
          </p:txBody>
        </p:sp>
      </p:grpSp>
    </p:spTree>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Freeform: Shape 7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8" name="Freeform: Shape 77">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890" name="Rectangle 2">
            <a:extLst>
              <a:ext uri="{FF2B5EF4-FFF2-40B4-BE49-F238E27FC236}">
                <a16:creationId xmlns:a16="http://schemas.microsoft.com/office/drawing/2014/main" id="{B0374A95-EA36-8F4A-B764-EED922574523}"/>
              </a:ext>
            </a:extLst>
          </p:cNvPr>
          <p:cNvSpPr>
            <a:spLocks noGrp="1" noChangeArrowheads="1"/>
          </p:cNvSpPr>
          <p:nvPr>
            <p:ph type="title"/>
          </p:nvPr>
        </p:nvSpPr>
        <p:spPr>
          <a:xfrm>
            <a:off x="621792" y="1161288"/>
            <a:ext cx="3602736" cy="4526280"/>
          </a:xfrm>
        </p:spPr>
        <p:txBody>
          <a:bodyPr>
            <a:normAutofit/>
          </a:bodyPr>
          <a:lstStyle/>
          <a:p>
            <a:pPr eaLnBrk="1" hangingPunct="1"/>
            <a:r>
              <a:rPr lang="en-US" altLang="en-US" sz="4000"/>
              <a:t>Mask (Cont)</a:t>
            </a:r>
          </a:p>
        </p:txBody>
      </p:sp>
      <p:sp>
        <p:nvSpPr>
          <p:cNvPr id="80" name="Rectangle 7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7894" name="Rectangle 3">
            <a:extLst>
              <a:ext uri="{FF2B5EF4-FFF2-40B4-BE49-F238E27FC236}">
                <a16:creationId xmlns:a16="http://schemas.microsoft.com/office/drawing/2014/main" id="{C86599AE-1137-8BCB-1522-CCC6F1E9E229}"/>
              </a:ext>
            </a:extLst>
          </p:cNvPr>
          <p:cNvGraphicFramePr>
            <a:graphicFrameLocks noGrp="1"/>
          </p:cNvGraphicFramePr>
          <p:nvPr>
            <p:ph idx="1"/>
            <p:extLst>
              <p:ext uri="{D42A27DB-BD31-4B8C-83A1-F6EECF244321}">
                <p14:modId xmlns:p14="http://schemas.microsoft.com/office/powerpoint/2010/main" val="315788077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F94934B-6162-1943-B971-FFF4728EF26B}"/>
              </a:ext>
            </a:extLst>
          </p:cNvPr>
          <p:cNvSpPr>
            <a:spLocks noGrp="1" noChangeArrowheads="1"/>
          </p:cNvSpPr>
          <p:nvPr>
            <p:ph type="title"/>
          </p:nvPr>
        </p:nvSpPr>
        <p:spPr>
          <a:xfrm>
            <a:off x="524741" y="620392"/>
            <a:ext cx="3808268" cy="5504688"/>
          </a:xfrm>
        </p:spPr>
        <p:txBody>
          <a:bodyPr>
            <a:normAutofit/>
          </a:bodyPr>
          <a:lstStyle/>
          <a:p>
            <a:pPr eaLnBrk="1" hangingPunct="1"/>
            <a:r>
              <a:rPr lang="en-US" altLang="en-US" sz="6000">
                <a:solidFill>
                  <a:schemeClr val="accent5"/>
                </a:solidFill>
              </a:rPr>
              <a:t>Mask (Cont)</a:t>
            </a:r>
          </a:p>
        </p:txBody>
      </p:sp>
      <p:graphicFrame>
        <p:nvGraphicFramePr>
          <p:cNvPr id="39944" name="Rectangle 3">
            <a:extLst>
              <a:ext uri="{FF2B5EF4-FFF2-40B4-BE49-F238E27FC236}">
                <a16:creationId xmlns:a16="http://schemas.microsoft.com/office/drawing/2014/main" id="{5EBA84DA-8D40-D058-C834-08C7ED41DBAD}"/>
              </a:ext>
            </a:extLst>
          </p:cNvPr>
          <p:cNvGraphicFramePr>
            <a:graphicFrameLocks noGrp="1"/>
          </p:cNvGraphicFramePr>
          <p:nvPr>
            <p:ph idx="1"/>
            <p:extLst>
              <p:ext uri="{D42A27DB-BD31-4B8C-83A1-F6EECF244321}">
                <p14:modId xmlns:p14="http://schemas.microsoft.com/office/powerpoint/2010/main" val="126340903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TotalTime>
  <Words>4053</Words>
  <Application>Microsoft Macintosh PowerPoint</Application>
  <PresentationFormat>Widescreen</PresentationFormat>
  <Paragraphs>508</Paragraphs>
  <Slides>56</Slides>
  <Notes>22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56</vt:i4>
      </vt:variant>
    </vt:vector>
  </HeadingPairs>
  <TitlesOfParts>
    <vt:vector size="66" baseType="lpstr">
      <vt:lpstr>Arial Unicode MS</vt:lpstr>
      <vt:lpstr> </vt:lpstr>
      <vt:lpstr>Arial</vt:lpstr>
      <vt:lpstr>Calibri</vt:lpstr>
      <vt:lpstr>Calibri Light</vt:lpstr>
      <vt:lpstr>Helvetica</vt:lpstr>
      <vt:lpstr>Symbol</vt:lpstr>
      <vt:lpstr>Times New Roman</vt:lpstr>
      <vt:lpstr>Wingdings 2</vt:lpstr>
      <vt:lpstr>Office Theme</vt:lpstr>
      <vt:lpstr>Networks</vt:lpstr>
      <vt:lpstr>Itinerary</vt:lpstr>
      <vt:lpstr>History &amp; Context</vt:lpstr>
      <vt:lpstr>I wonder what happens if…….</vt:lpstr>
      <vt:lpstr>The Internet</vt:lpstr>
      <vt:lpstr>Some words for uh… just words</vt:lpstr>
      <vt:lpstr>More terminology</vt:lpstr>
      <vt:lpstr>Hardware</vt:lpstr>
      <vt:lpstr>Creating Networks</vt:lpstr>
      <vt:lpstr>Router</vt:lpstr>
      <vt:lpstr>Switch</vt:lpstr>
      <vt:lpstr>Hub</vt:lpstr>
      <vt:lpstr>How do we start the conversation ?</vt:lpstr>
      <vt:lpstr>Ethernet</vt:lpstr>
      <vt:lpstr>Wi-Fi</vt:lpstr>
      <vt:lpstr>Looks a little suspect</vt:lpstr>
      <vt:lpstr>Reference Models</vt:lpstr>
      <vt:lpstr>OSI Model</vt:lpstr>
      <vt:lpstr>OSI Model</vt:lpstr>
      <vt:lpstr>L7 – Application Layer</vt:lpstr>
      <vt:lpstr>PowerPoint Presentation</vt:lpstr>
      <vt:lpstr>PowerPoint Presentation</vt:lpstr>
      <vt:lpstr>PowerPoint Presentation</vt:lpstr>
      <vt:lpstr>PowerPoint Presentation</vt:lpstr>
      <vt:lpstr>PowerPoint Presentation</vt:lpstr>
      <vt:lpstr>PowerPoint Presentation</vt:lpstr>
      <vt:lpstr>OSI and Protocols</vt:lpstr>
      <vt:lpstr>Topologies</vt:lpstr>
      <vt:lpstr>Definition</vt:lpstr>
      <vt:lpstr>Purpose</vt:lpstr>
      <vt:lpstr>Overview</vt:lpstr>
      <vt:lpstr>Bus</vt:lpstr>
      <vt:lpstr>Bus Overview</vt:lpstr>
      <vt:lpstr>Benefits</vt:lpstr>
      <vt:lpstr>Star</vt:lpstr>
      <vt:lpstr>Overview</vt:lpstr>
      <vt:lpstr>Ring</vt:lpstr>
      <vt:lpstr>Overview</vt:lpstr>
      <vt:lpstr>Disadvantages</vt:lpstr>
      <vt:lpstr>Mesh</vt:lpstr>
      <vt:lpstr>Overview</vt:lpstr>
      <vt:lpstr>Advantages</vt:lpstr>
      <vt:lpstr>Addressing</vt:lpstr>
      <vt:lpstr>IP Address</vt:lpstr>
      <vt:lpstr>IP Address (Cont)</vt:lpstr>
      <vt:lpstr>Presenting the IP Address</vt:lpstr>
      <vt:lpstr>Back to binary :s</vt:lpstr>
      <vt:lpstr>IP Address Classes</vt:lpstr>
      <vt:lpstr>IP Addresses</vt:lpstr>
      <vt:lpstr>Class A</vt:lpstr>
      <vt:lpstr>Class B</vt:lpstr>
      <vt:lpstr>Class C</vt:lpstr>
      <vt:lpstr>IP Address Mask (Network Mask)</vt:lpstr>
      <vt:lpstr>Mask (Cont)</vt:lpstr>
      <vt:lpstr>Mask (Cont)</vt:lpstr>
      <vt:lpstr>Mask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Networking</dc:title>
  <dc:creator>Jaymie Phillips</dc:creator>
  <cp:lastModifiedBy>Jaymie Phillips</cp:lastModifiedBy>
  <cp:revision>20</cp:revision>
  <dcterms:created xsi:type="dcterms:W3CDTF">2022-03-28T09:02:18Z</dcterms:created>
  <dcterms:modified xsi:type="dcterms:W3CDTF">2022-03-28T11:27:35Z</dcterms:modified>
</cp:coreProperties>
</file>