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2" r:id="rId6"/>
    <p:sldId id="272" r:id="rId7"/>
    <p:sldId id="263" r:id="rId8"/>
    <p:sldId id="279" r:id="rId9"/>
    <p:sldId id="282" r:id="rId10"/>
    <p:sldId id="281" r:id="rId11"/>
    <p:sldId id="278" r:id="rId12"/>
    <p:sldId id="288" r:id="rId13"/>
    <p:sldId id="289" r:id="rId14"/>
    <p:sldId id="291" r:id="rId15"/>
    <p:sldId id="275" r:id="rId16"/>
    <p:sldId id="258" r:id="rId17"/>
    <p:sldId id="259" r:id="rId18"/>
    <p:sldId id="260" r:id="rId19"/>
    <p:sldId id="261" r:id="rId20"/>
    <p:sldId id="292"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75B90B-ACF5-4C2E-B5BC-1387CDD2E13B}" v="83" dt="2026-09-21T09:51:35.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5" d="100"/>
          <a:sy n="105" d="100"/>
        </p:scale>
        <p:origin x="83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8663BD03-51D6-442F-9CE1-E986621E5BA5}"/>
    <pc:docChg chg="custSel addSld delSld modSld">
      <pc:chgData name="Martin Locock" userId="e15b0232-237d-4436-a587-677fdd88485c" providerId="ADAL" clId="{8663BD03-51D6-442F-9CE1-E986621E5BA5}" dt="2026-09-21T14:57:12.619" v="669" actId="20577"/>
      <pc:docMkLst>
        <pc:docMk/>
      </pc:docMkLst>
      <pc:sldChg chg="modSp mod">
        <pc:chgData name="Martin Locock" userId="e15b0232-237d-4436-a587-677fdd88485c" providerId="ADAL" clId="{8663BD03-51D6-442F-9CE1-E986621E5BA5}" dt="2026-09-21T14:57:12.619" v="669" actId="20577"/>
        <pc:sldMkLst>
          <pc:docMk/>
          <pc:sldMk cId="2651013086" sldId="260"/>
        </pc:sldMkLst>
        <pc:spChg chg="mod">
          <ac:chgData name="Martin Locock" userId="e15b0232-237d-4436-a587-677fdd88485c" providerId="ADAL" clId="{8663BD03-51D6-442F-9CE1-E986621E5BA5}" dt="2026-09-21T14:57:12.619" v="669" actId="20577"/>
          <ac:spMkLst>
            <pc:docMk/>
            <pc:sldMk cId="2651013086" sldId="260"/>
            <ac:spMk id="3" creationId="{4CA32F68-E785-3AD0-B58B-5128534E3EB5}"/>
          </ac:spMkLst>
        </pc:spChg>
      </pc:sldChg>
      <pc:sldChg chg="addSp delSp modSp mod">
        <pc:chgData name="Martin Locock" userId="e15b0232-237d-4436-a587-677fdd88485c" providerId="ADAL" clId="{8663BD03-51D6-442F-9CE1-E986621E5BA5}" dt="2026-09-14T11:10:21.063" v="581" actId="1076"/>
        <pc:sldMkLst>
          <pc:docMk/>
          <pc:sldMk cId="1183195595" sldId="261"/>
        </pc:sldMkLst>
        <pc:spChg chg="mod">
          <ac:chgData name="Martin Locock" userId="e15b0232-237d-4436-a587-677fdd88485c" providerId="ADAL" clId="{8663BD03-51D6-442F-9CE1-E986621E5BA5}" dt="2026-09-14T11:10:10.177" v="576" actId="27636"/>
          <ac:spMkLst>
            <pc:docMk/>
            <pc:sldMk cId="1183195595" sldId="261"/>
            <ac:spMk id="3" creationId="{F1EE2358-A8C0-0A08-95B4-92E20C82802D}"/>
          </ac:spMkLst>
        </pc:spChg>
        <pc:picChg chg="add mod">
          <ac:chgData name="Martin Locock" userId="e15b0232-237d-4436-a587-677fdd88485c" providerId="ADAL" clId="{8663BD03-51D6-442F-9CE1-E986621E5BA5}" dt="2026-09-14T11:10:21.063" v="581" actId="1076"/>
          <ac:picMkLst>
            <pc:docMk/>
            <pc:sldMk cId="1183195595" sldId="261"/>
            <ac:picMk id="6" creationId="{9D123F4D-919F-9E7D-2661-C0893685BE8E}"/>
          </ac:picMkLst>
        </pc:picChg>
      </pc:sldChg>
      <pc:sldChg chg="modSp mod">
        <pc:chgData name="Martin Locock" userId="e15b0232-237d-4436-a587-677fdd88485c" providerId="ADAL" clId="{8663BD03-51D6-442F-9CE1-E986621E5BA5}" dt="2026-09-14T10:53:57.336" v="521" actId="27636"/>
        <pc:sldMkLst>
          <pc:docMk/>
          <pc:sldMk cId="1398827253" sldId="262"/>
        </pc:sldMkLst>
        <pc:spChg chg="mod">
          <ac:chgData name="Martin Locock" userId="e15b0232-237d-4436-a587-677fdd88485c" providerId="ADAL" clId="{8663BD03-51D6-442F-9CE1-E986621E5BA5}" dt="2026-09-14T10:53:57.336" v="521" actId="27636"/>
          <ac:spMkLst>
            <pc:docMk/>
            <pc:sldMk cId="1398827253" sldId="262"/>
            <ac:spMk id="3" creationId="{7716E704-513F-B2ED-E3CD-FDFC1308DD3C}"/>
          </ac:spMkLst>
        </pc:spChg>
      </pc:sldChg>
      <pc:sldChg chg="modSp add mod">
        <pc:chgData name="Martin Locock" userId="e15b0232-237d-4436-a587-677fdd88485c" providerId="ADAL" clId="{8663BD03-51D6-442F-9CE1-E986621E5BA5}" dt="2026-09-14T10:28:20.737" v="298" actId="20577"/>
        <pc:sldMkLst>
          <pc:docMk/>
          <pc:sldMk cId="0" sldId="263"/>
        </pc:sldMkLst>
        <pc:spChg chg="mod">
          <ac:chgData name="Martin Locock" userId="e15b0232-237d-4436-a587-677fdd88485c" providerId="ADAL" clId="{8663BD03-51D6-442F-9CE1-E986621E5BA5}" dt="2026-09-14T10:28:20.737" v="298" actId="20577"/>
          <ac:spMkLst>
            <pc:docMk/>
            <pc:sldMk cId="0" sldId="263"/>
            <ac:spMk id="5" creationId="{00000000-0000-0000-0000-000000000000}"/>
          </ac:spMkLst>
        </pc:spChg>
        <pc:spChg chg="mod">
          <ac:chgData name="Martin Locock" userId="e15b0232-237d-4436-a587-677fdd88485c" providerId="ADAL" clId="{8663BD03-51D6-442F-9CE1-E986621E5BA5}" dt="2026-09-10T08:39:37.135" v="280" actId="27636"/>
          <ac:spMkLst>
            <pc:docMk/>
            <pc:sldMk cId="0" sldId="263"/>
            <ac:spMk id="197634" creationId="{00000000-0000-0000-0000-000000000000}"/>
          </ac:spMkLst>
        </pc:spChg>
        <pc:spChg chg="mod">
          <ac:chgData name="Martin Locock" userId="e15b0232-237d-4436-a587-677fdd88485c" providerId="ADAL" clId="{8663BD03-51D6-442F-9CE1-E986621E5BA5}" dt="2026-09-14T10:26:58.829" v="291" actId="12"/>
          <ac:spMkLst>
            <pc:docMk/>
            <pc:sldMk cId="0" sldId="263"/>
            <ac:spMk id="197635" creationId="{00000000-0000-0000-0000-000000000000}"/>
          </ac:spMkLst>
        </pc:spChg>
      </pc:sldChg>
      <pc:sldChg chg="modSp add mod">
        <pc:chgData name="Martin Locock" userId="e15b0232-237d-4436-a587-677fdd88485c" providerId="ADAL" clId="{8663BD03-51D6-442F-9CE1-E986621E5BA5}" dt="2026-09-21T09:51:40.556" v="587" actId="20577"/>
        <pc:sldMkLst>
          <pc:docMk/>
          <pc:sldMk cId="1626014676" sldId="272"/>
        </pc:sldMkLst>
        <pc:spChg chg="mod">
          <ac:chgData name="Martin Locock" userId="e15b0232-237d-4436-a587-677fdd88485c" providerId="ADAL" clId="{8663BD03-51D6-442F-9CE1-E986621E5BA5}" dt="2026-09-21T09:51:40.556" v="587" actId="20577"/>
          <ac:spMkLst>
            <pc:docMk/>
            <pc:sldMk cId="1626014676" sldId="272"/>
            <ac:spMk id="2" creationId="{2C59E14E-9CA0-97AB-9927-4C95C33A9A55}"/>
          </ac:spMkLst>
        </pc:spChg>
      </pc:sldChg>
      <pc:sldChg chg="modSp add">
        <pc:chgData name="Martin Locock" userId="e15b0232-237d-4436-a587-677fdd88485c" providerId="ADAL" clId="{8663BD03-51D6-442F-9CE1-E986621E5BA5}" dt="2026-09-14T10:46:47.015" v="384"/>
        <pc:sldMkLst>
          <pc:docMk/>
          <pc:sldMk cId="0" sldId="275"/>
        </pc:sldMkLst>
        <pc:spChg chg="mod">
          <ac:chgData name="Martin Locock" userId="e15b0232-237d-4436-a587-677fdd88485c" providerId="ADAL" clId="{8663BD03-51D6-442F-9CE1-E986621E5BA5}" dt="2026-09-14T10:46:47.015" v="384"/>
          <ac:spMkLst>
            <pc:docMk/>
            <pc:sldMk cId="0" sldId="275"/>
            <ac:spMk id="192515" creationId="{00000000-0000-0000-0000-000000000000}"/>
          </ac:spMkLst>
        </pc:spChg>
      </pc:sldChg>
      <pc:sldChg chg="modSp add mod">
        <pc:chgData name="Martin Locock" userId="e15b0232-237d-4436-a587-677fdd88485c" providerId="ADAL" clId="{8663BD03-51D6-442F-9CE1-E986621E5BA5}" dt="2026-09-10T08:41:34.162" v="285" actId="27636"/>
        <pc:sldMkLst>
          <pc:docMk/>
          <pc:sldMk cId="0" sldId="278"/>
        </pc:sldMkLst>
        <pc:spChg chg="mod">
          <ac:chgData name="Martin Locock" userId="e15b0232-237d-4436-a587-677fdd88485c" providerId="ADAL" clId="{8663BD03-51D6-442F-9CE1-E986621E5BA5}" dt="2026-09-10T08:41:34.162" v="285" actId="27636"/>
          <ac:spMkLst>
            <pc:docMk/>
            <pc:sldMk cId="0" sldId="278"/>
            <ac:spMk id="3" creationId="{00000000-0000-0000-0000-000000000000}"/>
          </ac:spMkLst>
        </pc:spChg>
      </pc:sldChg>
      <pc:sldChg chg="add">
        <pc:chgData name="Martin Locock" userId="e15b0232-237d-4436-a587-677fdd88485c" providerId="ADAL" clId="{8663BD03-51D6-442F-9CE1-E986621E5BA5}" dt="2026-09-10T08:39:58.753" v="281"/>
        <pc:sldMkLst>
          <pc:docMk/>
          <pc:sldMk cId="0" sldId="279"/>
        </pc:sldMkLst>
      </pc:sldChg>
      <pc:sldChg chg="modSp add">
        <pc:chgData name="Martin Locock" userId="e15b0232-237d-4436-a587-677fdd88485c" providerId="ADAL" clId="{8663BD03-51D6-442F-9CE1-E986621E5BA5}" dt="2026-09-14T10:35:36.287" v="323" actId="20577"/>
        <pc:sldMkLst>
          <pc:docMk/>
          <pc:sldMk cId="2196316033" sldId="281"/>
        </pc:sldMkLst>
        <pc:spChg chg="mod">
          <ac:chgData name="Martin Locock" userId="e15b0232-237d-4436-a587-677fdd88485c" providerId="ADAL" clId="{8663BD03-51D6-442F-9CE1-E986621E5BA5}" dt="2026-09-14T10:35:36.287" v="323" actId="20577"/>
          <ac:spMkLst>
            <pc:docMk/>
            <pc:sldMk cId="2196316033" sldId="281"/>
            <ac:spMk id="3" creationId="{00000000-0000-0000-0000-000000000000}"/>
          </ac:spMkLst>
        </pc:spChg>
      </pc:sldChg>
      <pc:sldChg chg="addSp modSp add mod">
        <pc:chgData name="Martin Locock" userId="e15b0232-237d-4436-a587-677fdd88485c" providerId="ADAL" clId="{8663BD03-51D6-442F-9CE1-E986621E5BA5}" dt="2026-09-14T10:35:26.984" v="322" actId="14100"/>
        <pc:sldMkLst>
          <pc:docMk/>
          <pc:sldMk cId="1462811349" sldId="282"/>
        </pc:sldMkLst>
        <pc:spChg chg="mod">
          <ac:chgData name="Martin Locock" userId="e15b0232-237d-4436-a587-677fdd88485c" providerId="ADAL" clId="{8663BD03-51D6-442F-9CE1-E986621E5BA5}" dt="2026-09-14T10:35:18.173" v="321" actId="6549"/>
          <ac:spMkLst>
            <pc:docMk/>
            <pc:sldMk cId="1462811349" sldId="282"/>
            <ac:spMk id="3" creationId="{00000000-0000-0000-0000-000000000000}"/>
          </ac:spMkLst>
        </pc:spChg>
        <pc:picChg chg="add mod">
          <ac:chgData name="Martin Locock" userId="e15b0232-237d-4436-a587-677fdd88485c" providerId="ADAL" clId="{8663BD03-51D6-442F-9CE1-E986621E5BA5}" dt="2026-09-14T10:35:26.984" v="322" actId="14100"/>
          <ac:picMkLst>
            <pc:docMk/>
            <pc:sldMk cId="1462811349" sldId="282"/>
            <ac:picMk id="5" creationId="{5CF7A6FB-5093-1594-B145-B017D7AD81BA}"/>
          </ac:picMkLst>
        </pc:picChg>
      </pc:sldChg>
      <pc:sldChg chg="modSp add mod">
        <pc:chgData name="Martin Locock" userId="e15b0232-237d-4436-a587-677fdd88485c" providerId="ADAL" clId="{8663BD03-51D6-442F-9CE1-E986621E5BA5}" dt="2026-09-14T10:58:23.373" v="535" actId="20577"/>
        <pc:sldMkLst>
          <pc:docMk/>
          <pc:sldMk cId="1401096918" sldId="288"/>
        </pc:sldMkLst>
        <pc:spChg chg="mod">
          <ac:chgData name="Martin Locock" userId="e15b0232-237d-4436-a587-677fdd88485c" providerId="ADAL" clId="{8663BD03-51D6-442F-9CE1-E986621E5BA5}" dt="2026-09-14T10:58:13.885" v="526" actId="313"/>
          <ac:spMkLst>
            <pc:docMk/>
            <pc:sldMk cId="1401096918" sldId="288"/>
            <ac:spMk id="3" creationId="{00000000-0000-0000-0000-000000000000}"/>
          </ac:spMkLst>
        </pc:spChg>
        <pc:spChg chg="mod">
          <ac:chgData name="Martin Locock" userId="e15b0232-237d-4436-a587-677fdd88485c" providerId="ADAL" clId="{8663BD03-51D6-442F-9CE1-E986621E5BA5}" dt="2026-09-14T10:58:23.373" v="535" actId="20577"/>
          <ac:spMkLst>
            <pc:docMk/>
            <pc:sldMk cId="1401096918" sldId="288"/>
            <ac:spMk id="8" creationId="{00000000-0000-0000-0000-000000000000}"/>
          </ac:spMkLst>
        </pc:spChg>
      </pc:sldChg>
      <pc:sldChg chg="modSp add mod">
        <pc:chgData name="Martin Locock" userId="e15b0232-237d-4436-a587-677fdd88485c" providerId="ADAL" clId="{8663BD03-51D6-442F-9CE1-E986621E5BA5}" dt="2026-09-14T10:46:30.406" v="383" actId="1076"/>
        <pc:sldMkLst>
          <pc:docMk/>
          <pc:sldMk cId="45613767" sldId="289"/>
        </pc:sldMkLst>
        <pc:spChg chg="mod">
          <ac:chgData name="Martin Locock" userId="e15b0232-237d-4436-a587-677fdd88485c" providerId="ADAL" clId="{8663BD03-51D6-442F-9CE1-E986621E5BA5}" dt="2026-09-14T10:46:30.406" v="383" actId="1076"/>
          <ac:spMkLst>
            <pc:docMk/>
            <pc:sldMk cId="45613767" sldId="289"/>
            <ac:spMk id="8" creationId="{00000000-0000-0000-0000-000000000000}"/>
          </ac:spMkLst>
        </pc:spChg>
      </pc:sldChg>
      <pc:sldChg chg="modSp add mod">
        <pc:chgData name="Martin Locock" userId="e15b0232-237d-4436-a587-677fdd88485c" providerId="ADAL" clId="{8663BD03-51D6-442F-9CE1-E986621E5BA5}" dt="2026-09-14T11:08:52.691" v="570" actId="20577"/>
        <pc:sldMkLst>
          <pc:docMk/>
          <pc:sldMk cId="1464899398" sldId="291"/>
        </pc:sldMkLst>
        <pc:spChg chg="mod">
          <ac:chgData name="Martin Locock" userId="e15b0232-237d-4436-a587-677fdd88485c" providerId="ADAL" clId="{8663BD03-51D6-442F-9CE1-E986621E5BA5}" dt="2026-09-14T11:08:52.691" v="570" actId="20577"/>
          <ac:spMkLst>
            <pc:docMk/>
            <pc:sldMk cId="1464899398" sldId="291"/>
            <ac:spMk id="3" creationId="{00000000-0000-0000-0000-000000000000}"/>
          </ac:spMkLst>
        </pc:spChg>
        <pc:spChg chg="mod">
          <ac:chgData name="Martin Locock" userId="e15b0232-237d-4436-a587-677fdd88485c" providerId="ADAL" clId="{8663BD03-51D6-442F-9CE1-E986621E5BA5}" dt="2026-09-14T11:07:41.177" v="551" actId="20577"/>
          <ac:spMkLst>
            <pc:docMk/>
            <pc:sldMk cId="1464899398" sldId="291"/>
            <ac:spMk id="6" creationId="{00000000-0000-0000-0000-000000000000}"/>
          </ac:spMkLst>
        </pc:spChg>
      </pc:sldChg>
      <pc:sldChg chg="delSp modSp add mod">
        <pc:chgData name="Martin Locock" userId="e15b0232-237d-4436-a587-677fdd88485c" providerId="ADAL" clId="{8663BD03-51D6-442F-9CE1-E986621E5BA5}" dt="2026-09-14T11:10:17.166" v="579" actId="21"/>
        <pc:sldMkLst>
          <pc:docMk/>
          <pc:sldMk cId="704025456" sldId="292"/>
        </pc:sldMkLst>
        <pc:spChg chg="mod">
          <ac:chgData name="Martin Locock" userId="e15b0232-237d-4436-a587-677fdd88485c" providerId="ADAL" clId="{8663BD03-51D6-442F-9CE1-E986621E5BA5}" dt="2026-09-14T11:09:58.637" v="573" actId="27636"/>
          <ac:spMkLst>
            <pc:docMk/>
            <pc:sldMk cId="704025456" sldId="292"/>
            <ac:spMk id="3" creationId="{01E948AA-95B5-E250-62A9-A0E686F5833D}"/>
          </ac:spMkLst>
        </pc:spChg>
      </pc:sldChg>
      <pc:sldChg chg="new del">
        <pc:chgData name="Martin Locock" userId="e15b0232-237d-4436-a587-677fdd88485c" providerId="ADAL" clId="{8663BD03-51D6-442F-9CE1-E986621E5BA5}" dt="2026-09-21T09:51:45.855" v="588" actId="2696"/>
        <pc:sldMkLst>
          <pc:docMk/>
          <pc:sldMk cId="3180196500" sldId="293"/>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3FF54-B800-D830-24DE-064F1270D8F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1D643AD5-B708-6C83-A559-0DFCC59818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1FA7073-770E-BC0C-A727-67FC307410B0}"/>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DD56B8DE-9CAC-B98D-00E0-77A58599F6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0FDF25-B03F-09C5-68C5-77F0F44C6944}"/>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12472400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B2E88-D73D-722D-438B-276A965211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48493AA-8AB8-A9F6-A77D-15785E76BD2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545AF71-0CE1-4C4B-39FF-4F7D63AEA181}"/>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9B9A5A3A-818D-77D7-5AC4-DB9A30FAA8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A10883-AD37-B4BA-557D-E68A0BE0834E}"/>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93905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A752-74BC-FC95-76DD-3A15C043C2F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D765F9F-5C10-71D1-9502-E4BC3A86B4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6BF17FF-FCE5-EFC2-71AC-0D9CABA55A23}"/>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E636A84B-508B-AF62-1041-AF126EA6A0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470B04-49BD-8863-5A12-CC56F04189CC}"/>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38527379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A97EC-322E-46A4-8DC8-CE6973447BD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2704C0C-81B8-3C83-B211-0AC5164A10E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B9C256D-9E8A-6390-AC75-12F7E8AEFD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EAFE7D5-AA1C-A520-6651-0FDAC56CC057}"/>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6" name="Footer Placeholder 5">
            <a:extLst>
              <a:ext uri="{FF2B5EF4-FFF2-40B4-BE49-F238E27FC236}">
                <a16:creationId xmlns:a16="http://schemas.microsoft.com/office/drawing/2014/main" id="{BA4E5DB0-166F-FA44-5ABE-9C7F22E815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25FEB9-E352-CC25-3516-56623AE280C4}"/>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31234046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B1225-E49A-3689-535C-F0ABC18519B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80E52B5-8F6B-3C37-69D3-77E937F55B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953027B-1D15-7CD3-28F1-6D240FA941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83A56AE-B7DF-61F9-3CB4-75ED1404D36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5473ADC-2091-CC3F-DFBE-619A152FEF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397934D-3C8B-AAD3-11B6-10F29102AE3E}"/>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8" name="Footer Placeholder 7">
            <a:extLst>
              <a:ext uri="{FF2B5EF4-FFF2-40B4-BE49-F238E27FC236}">
                <a16:creationId xmlns:a16="http://schemas.microsoft.com/office/drawing/2014/main" id="{1EA8A390-B3D7-6963-38B2-EF4AFFE345B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EBE6282-DFE6-75A5-718A-FB0141393B99}"/>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2328180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7C0A1-A931-DAE7-C483-C3F9440CE58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D87AB34-48AA-5AEA-DC79-C7A3CA04A5E4}"/>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4" name="Footer Placeholder 3">
            <a:extLst>
              <a:ext uri="{FF2B5EF4-FFF2-40B4-BE49-F238E27FC236}">
                <a16:creationId xmlns:a16="http://schemas.microsoft.com/office/drawing/2014/main" id="{A816CD6C-B5BC-7F8B-F9CC-EB97E911DD8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90A88C9-25BD-7912-6C00-BDA8BEA435F9}"/>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1011332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5CBDAE-8240-F060-36F2-244E9CF49DEA}"/>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3" name="Footer Placeholder 2">
            <a:extLst>
              <a:ext uri="{FF2B5EF4-FFF2-40B4-BE49-F238E27FC236}">
                <a16:creationId xmlns:a16="http://schemas.microsoft.com/office/drawing/2014/main" id="{8B6D2691-9235-20A4-D077-CBD2368DFD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2DD9ED-4174-9ECD-7BED-787C24372437}"/>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2772321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468CC-4FA4-F041-27A9-5EA008F2438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627C89C2-70A3-A795-C859-3828811B888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7DB3FDE-B5AE-07EB-968D-84332DCE44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7751A3-A299-4333-16AC-6E999DCAD1A9}"/>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6" name="Footer Placeholder 5">
            <a:extLst>
              <a:ext uri="{FF2B5EF4-FFF2-40B4-BE49-F238E27FC236}">
                <a16:creationId xmlns:a16="http://schemas.microsoft.com/office/drawing/2014/main" id="{86ECD8AA-D13F-3653-88D2-615C1E301B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5330BA-A79E-6BD2-CB96-DF99CE154AAE}"/>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3030226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0CCB2-83C6-7411-D550-9E9A394E9D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899BFCF-DAAD-12CB-D37C-02D8458DDB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3501ABA-9346-5A72-05D9-2B9270F7E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1EC80B-A10F-8DC6-88E6-78D6CA8CF7B8}"/>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6" name="Footer Placeholder 5">
            <a:extLst>
              <a:ext uri="{FF2B5EF4-FFF2-40B4-BE49-F238E27FC236}">
                <a16:creationId xmlns:a16="http://schemas.microsoft.com/office/drawing/2014/main" id="{4DCFEF05-98AD-D150-41B8-BCFCF3C8A7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5E1E68-91AA-7F26-EBAC-ACCFFA85F7B3}"/>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857518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F7ED9-BA0D-6800-0019-86ECAD5697F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84366C6-EA06-F7E2-FF56-AD2E2426977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EB5FD7-34D7-FBB3-6EFE-6537D2E053A0}"/>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25791BD4-F5FA-F01C-6B1E-CA8DB575A8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D9772-A19E-4323-E534-7DDAFFCA38DF}"/>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4162314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571649-6490-FED5-9E54-E498B4F3994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09FC6E3-8810-0797-0ABD-EFAAD65B3AB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418FF4-E401-4E8C-5C5F-8683B2ABE9F4}"/>
              </a:ext>
            </a:extLst>
          </p:cNvPr>
          <p:cNvSpPr>
            <a:spLocks noGrp="1"/>
          </p:cNvSpPr>
          <p:nvPr>
            <p:ph type="dt" sz="half" idx="10"/>
          </p:nvPr>
        </p:nvSpPr>
        <p:spPr/>
        <p:txBody>
          <a:body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3463A93D-CD54-1BE4-660A-C179E53B20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7A5F66-F8E2-C7F3-B1E1-346BFA8062F1}"/>
              </a:ext>
            </a:extLst>
          </p:cNvPr>
          <p:cNvSpPr>
            <a:spLocks noGrp="1"/>
          </p:cNvSpPr>
          <p:nvPr>
            <p:ph type="sldNum" sz="quarter" idx="12"/>
          </p:nvPr>
        </p:nvSpPr>
        <p:spPr/>
        <p:txBody>
          <a:bodyPr/>
          <a:lstStyle/>
          <a:p>
            <a:fld id="{97601235-C201-4DA1-B21C-F297A3BC834C}" type="slidenum">
              <a:rPr lang="en-GB" smtClean="0"/>
              <a:t>‹#›</a:t>
            </a:fld>
            <a:endParaRPr lang="en-GB"/>
          </a:p>
        </p:txBody>
      </p:sp>
    </p:spTree>
    <p:extLst>
      <p:ext uri="{BB962C8B-B14F-4D97-AF65-F5344CB8AC3E}">
        <p14:creationId xmlns:p14="http://schemas.microsoft.com/office/powerpoint/2010/main" val="2902462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D6805E-306D-B089-2080-A2308A858B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E84889F1-350C-B9D1-9F5E-B181070541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6081913-109D-3244-44F5-70C20BEAA4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02825A5-81D8-4907-8EB7-1F3332D0DE40}" type="datetimeFigureOut">
              <a:rPr lang="en-GB" smtClean="0"/>
              <a:t>21/09/2026</a:t>
            </a:fld>
            <a:endParaRPr lang="en-GB"/>
          </a:p>
        </p:txBody>
      </p:sp>
      <p:sp>
        <p:nvSpPr>
          <p:cNvPr id="5" name="Footer Placeholder 4">
            <a:extLst>
              <a:ext uri="{FF2B5EF4-FFF2-40B4-BE49-F238E27FC236}">
                <a16:creationId xmlns:a16="http://schemas.microsoft.com/office/drawing/2014/main" id="{EFE7AB4E-5195-20F6-0782-AEB8CD36D5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D928529-7D33-E282-383C-733192A8B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601235-C201-4DA1-B21C-F297A3BC834C}" type="slidenum">
              <a:rPr lang="en-GB" smtClean="0"/>
              <a:t>‹#›</a:t>
            </a:fld>
            <a:endParaRPr lang="en-GB"/>
          </a:p>
        </p:txBody>
      </p:sp>
    </p:spTree>
    <p:extLst>
      <p:ext uri="{BB962C8B-B14F-4D97-AF65-F5344CB8AC3E}">
        <p14:creationId xmlns:p14="http://schemas.microsoft.com/office/powerpoint/2010/main" val="2086442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hyperlink" Target="https://www.ted.com/talks/kelli_swazey_life_that_doesn_t_end_with_death?subtitle=e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CEE0B-1AFB-A0FA-1482-6CE26AB51ACA}"/>
              </a:ext>
            </a:extLst>
          </p:cNvPr>
          <p:cNvSpPr>
            <a:spLocks noGrp="1"/>
          </p:cNvSpPr>
          <p:nvPr>
            <p:ph type="ctrTitle"/>
          </p:nvPr>
        </p:nvSpPr>
        <p:spPr/>
        <p:txBody>
          <a:bodyPr/>
          <a:lstStyle/>
          <a:p>
            <a:r>
              <a:rPr lang="en-GB" b="1" dirty="0"/>
              <a:t>HPAH5081/6081 Ancestors, death and burial</a:t>
            </a:r>
            <a:endParaRPr lang="en-GB" dirty="0"/>
          </a:p>
        </p:txBody>
      </p:sp>
      <p:sp>
        <p:nvSpPr>
          <p:cNvPr id="3" name="Subtitle 2">
            <a:extLst>
              <a:ext uri="{FF2B5EF4-FFF2-40B4-BE49-F238E27FC236}">
                <a16:creationId xmlns:a16="http://schemas.microsoft.com/office/drawing/2014/main" id="{F65C77D8-E910-4A6B-7935-57697F09D5FB}"/>
              </a:ext>
            </a:extLst>
          </p:cNvPr>
          <p:cNvSpPr>
            <a:spLocks noGrp="1"/>
          </p:cNvSpPr>
          <p:nvPr>
            <p:ph type="subTitle" idx="1"/>
          </p:nvPr>
        </p:nvSpPr>
        <p:spPr/>
        <p:txBody>
          <a:bodyPr/>
          <a:lstStyle/>
          <a:p>
            <a:r>
              <a:rPr lang="en-GB" sz="4000" dirty="0"/>
              <a:t>Session 2: Life that doesn’t end in death</a:t>
            </a:r>
          </a:p>
          <a:p>
            <a:endParaRPr lang="en-GB" dirty="0"/>
          </a:p>
        </p:txBody>
      </p:sp>
    </p:spTree>
    <p:extLst>
      <p:ext uri="{BB962C8B-B14F-4D97-AF65-F5344CB8AC3E}">
        <p14:creationId xmlns:p14="http://schemas.microsoft.com/office/powerpoint/2010/main" val="2584199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9905-93FA-5957-A55B-B0BD954F975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16E704-513F-B2ED-E3CD-FDFC1308DD3C}"/>
              </a:ext>
            </a:extLst>
          </p:cNvPr>
          <p:cNvSpPr>
            <a:spLocks noGrp="1"/>
          </p:cNvSpPr>
          <p:nvPr>
            <p:ph idx="1"/>
          </p:nvPr>
        </p:nvSpPr>
        <p:spPr/>
        <p:txBody>
          <a:bodyPr>
            <a:normAutofit lnSpcReduction="10000"/>
          </a:bodyPr>
          <a:lstStyle/>
          <a:p>
            <a:r>
              <a:rPr lang="en-GB" dirty="0" err="1"/>
              <a:t>Ucko</a:t>
            </a:r>
            <a:r>
              <a:rPr lang="en-GB" dirty="0"/>
              <a:t> – Use of ethnographic parallels</a:t>
            </a:r>
          </a:p>
          <a:p>
            <a:endParaRPr lang="en-GB" dirty="0"/>
          </a:p>
          <a:p>
            <a:r>
              <a:rPr lang="en-GB" dirty="0"/>
              <a:t>Disciplinary traditions in US and UK </a:t>
            </a:r>
          </a:p>
          <a:p>
            <a:endParaRPr lang="en-GB" dirty="0"/>
          </a:p>
          <a:p>
            <a:r>
              <a:rPr lang="en-GB" dirty="0"/>
              <a:t>Anthropology	</a:t>
            </a:r>
          </a:p>
          <a:p>
            <a:pPr lvl="1"/>
            <a:r>
              <a:rPr lang="en-GB" dirty="0" err="1"/>
              <a:t>Archeology</a:t>
            </a:r>
            <a:endParaRPr lang="en-GB" dirty="0"/>
          </a:p>
          <a:p>
            <a:endParaRPr lang="en-GB" dirty="0"/>
          </a:p>
          <a:p>
            <a:r>
              <a:rPr lang="en-GB" dirty="0"/>
              <a:t>Anthropology</a:t>
            </a:r>
          </a:p>
          <a:p>
            <a:r>
              <a:rPr lang="en-GB" dirty="0"/>
              <a:t>Archaeology</a:t>
            </a:r>
          </a:p>
        </p:txBody>
      </p:sp>
    </p:spTree>
    <p:extLst>
      <p:ext uri="{BB962C8B-B14F-4D97-AF65-F5344CB8AC3E}">
        <p14:creationId xmlns:p14="http://schemas.microsoft.com/office/powerpoint/2010/main" val="13988272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9E14E-9CA0-97AB-9927-4C95C33A9A55}"/>
              </a:ext>
            </a:extLst>
          </p:cNvPr>
          <p:cNvSpPr>
            <a:spLocks noGrp="1"/>
          </p:cNvSpPr>
          <p:nvPr>
            <p:ph type="title"/>
          </p:nvPr>
        </p:nvSpPr>
        <p:spPr/>
        <p:txBody>
          <a:bodyPr/>
          <a:lstStyle/>
          <a:p>
            <a:r>
              <a:rPr lang="en-GB" dirty="0" err="1"/>
              <a:t>Ucko</a:t>
            </a:r>
            <a:endParaRPr lang="en-GB" dirty="0"/>
          </a:p>
        </p:txBody>
      </p:sp>
      <p:sp>
        <p:nvSpPr>
          <p:cNvPr id="3" name="Content Placeholder 2">
            <a:extLst>
              <a:ext uri="{FF2B5EF4-FFF2-40B4-BE49-F238E27FC236}">
                <a16:creationId xmlns:a16="http://schemas.microsoft.com/office/drawing/2014/main" id="{7EB645A0-4C60-F148-0EF9-B2AAB1B1D170}"/>
              </a:ext>
            </a:extLst>
          </p:cNvPr>
          <p:cNvSpPr>
            <a:spLocks noGrp="1"/>
          </p:cNvSpPr>
          <p:nvPr>
            <p:ph idx="1"/>
          </p:nvPr>
        </p:nvSpPr>
        <p:spPr/>
        <p:txBody>
          <a:bodyPr/>
          <a:lstStyle/>
          <a:p>
            <a:r>
              <a:rPr lang="en-GB" dirty="0"/>
              <a:t>Value of ethnographic parallels in archaeology</a:t>
            </a:r>
          </a:p>
          <a:p>
            <a:r>
              <a:rPr lang="en-GB" dirty="0"/>
              <a:t>Range of behaviours with material consequences</a:t>
            </a:r>
          </a:p>
          <a:p>
            <a:r>
              <a:rPr lang="en-GB" dirty="0"/>
              <a:t>Beliefs about afterlife</a:t>
            </a:r>
          </a:p>
          <a:p>
            <a:r>
              <a:rPr lang="en-GB" dirty="0"/>
              <a:t>Reasons for grave goods</a:t>
            </a:r>
          </a:p>
        </p:txBody>
      </p:sp>
    </p:spTree>
    <p:extLst>
      <p:ext uri="{BB962C8B-B14F-4D97-AF65-F5344CB8AC3E}">
        <p14:creationId xmlns:p14="http://schemas.microsoft.com/office/powerpoint/2010/main" val="1626014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normAutofit/>
          </a:bodyPr>
          <a:lstStyle/>
          <a:p>
            <a:pPr eaLnBrk="1" hangingPunct="1">
              <a:defRPr/>
            </a:pPr>
            <a:r>
              <a:rPr lang="en-GB" sz="5400" dirty="0"/>
              <a:t>Ancestors &amp; Funerary Ritual</a:t>
            </a:r>
          </a:p>
        </p:txBody>
      </p:sp>
      <p:sp>
        <p:nvSpPr>
          <p:cNvPr id="197635" name="Rectangle 3"/>
          <p:cNvSpPr>
            <a:spLocks noGrp="1" noChangeArrowheads="1"/>
          </p:cNvSpPr>
          <p:nvPr>
            <p:ph sz="half" idx="1"/>
          </p:nvPr>
        </p:nvSpPr>
        <p:spPr>
          <a:xfrm>
            <a:off x="1775520" y="1773936"/>
            <a:ext cx="4680520" cy="4751408"/>
          </a:xfrm>
        </p:spPr>
        <p:txBody>
          <a:bodyPr>
            <a:normAutofit/>
          </a:bodyPr>
          <a:lstStyle/>
          <a:p>
            <a:pPr marL="0" indent="0" eaLnBrk="1" hangingPunct="1">
              <a:buNone/>
            </a:pPr>
            <a:r>
              <a:rPr lang="en-GB" sz="2400" dirty="0"/>
              <a:t>“The related funerary celebrations, in which the dead were transformed into powerful immortal ancestors, must also have served as important occasions for the negotiation of social prestige, the expression of social identity, and the creation or reaffirmation of social alliances”</a:t>
            </a:r>
          </a:p>
          <a:p>
            <a:pPr eaLnBrk="1" hangingPunct="1">
              <a:buFont typeface="Wingdings" pitchFamily="2" charset="2"/>
              <a:buNone/>
            </a:pPr>
            <a:r>
              <a:rPr lang="en-GB" sz="2400" dirty="0"/>
              <a:t>	(Keswani 2005: 342) </a:t>
            </a:r>
          </a:p>
        </p:txBody>
      </p:sp>
      <p:sp>
        <p:nvSpPr>
          <p:cNvPr id="5" name="TextBox 4"/>
          <p:cNvSpPr txBox="1"/>
          <p:nvPr/>
        </p:nvSpPr>
        <p:spPr>
          <a:xfrm>
            <a:off x="7003738" y="6102315"/>
            <a:ext cx="3213508" cy="369332"/>
          </a:xfrm>
          <a:prstGeom prst="rect">
            <a:avLst/>
          </a:prstGeom>
          <a:noFill/>
        </p:spPr>
        <p:txBody>
          <a:bodyPr wrap="none" rtlCol="0">
            <a:spAutoFit/>
          </a:bodyPr>
          <a:lstStyle/>
          <a:p>
            <a:r>
              <a:rPr lang="en-GB" dirty="0" err="1"/>
              <a:t>Kotsiatis</a:t>
            </a:r>
            <a:r>
              <a:rPr lang="en-GB" dirty="0"/>
              <a:t> shrine model, Cyprus</a:t>
            </a:r>
          </a:p>
        </p:txBody>
      </p:sp>
      <p:pic>
        <p:nvPicPr>
          <p:cNvPr id="7" name="Content Placeholder 1"/>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a:stretch/>
        </p:blipFill>
        <p:spPr>
          <a:xfrm>
            <a:off x="6983369" y="1773936"/>
            <a:ext cx="3202171" cy="4187456"/>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7635">
                                            <p:txEl>
                                              <p:pRg st="0" end="0"/>
                                            </p:txEl>
                                          </p:spTgt>
                                        </p:tgtEl>
                                        <p:attrNameLst>
                                          <p:attrName>style.visibility</p:attrName>
                                        </p:attrNameLst>
                                      </p:cBhvr>
                                      <p:to>
                                        <p:strVal val="visible"/>
                                      </p:to>
                                    </p:set>
                                    <p:animEffect transition="in" filter="fade">
                                      <p:cBhvr>
                                        <p:cTn id="7" dur="2000"/>
                                        <p:tgtEl>
                                          <p:spTgt spid="197635">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197635">
                                            <p:txEl>
                                              <p:pRg st="1" end="1"/>
                                            </p:txEl>
                                          </p:spTgt>
                                        </p:tgtEl>
                                        <p:attrNameLst>
                                          <p:attrName>style.visibility</p:attrName>
                                        </p:attrNameLst>
                                      </p:cBhvr>
                                      <p:to>
                                        <p:strVal val="visible"/>
                                      </p:to>
                                    </p:set>
                                    <p:animEffect transition="in" filter="fade">
                                      <p:cBhvr>
                                        <p:cTn id="11" dur="2000"/>
                                        <p:tgtEl>
                                          <p:spTgt spid="19763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Ancestors</a:t>
            </a:r>
          </a:p>
        </p:txBody>
      </p:sp>
      <p:sp>
        <p:nvSpPr>
          <p:cNvPr id="3" name="Content Placeholder 2"/>
          <p:cNvSpPr>
            <a:spLocks noGrp="1"/>
          </p:cNvSpPr>
          <p:nvPr>
            <p:ph sz="half" idx="1"/>
          </p:nvPr>
        </p:nvSpPr>
        <p:spPr>
          <a:xfrm>
            <a:off x="1847528" y="1628800"/>
            <a:ext cx="4752528" cy="4824536"/>
          </a:xfrm>
        </p:spPr>
        <p:txBody>
          <a:bodyPr>
            <a:normAutofit fontScale="92500"/>
          </a:bodyPr>
          <a:lstStyle/>
          <a:p>
            <a:r>
              <a:rPr lang="en-GB" dirty="0"/>
              <a:t>Bloch: our forbears who are remembered</a:t>
            </a:r>
          </a:p>
          <a:p>
            <a:pPr lvl="1"/>
            <a:r>
              <a:rPr lang="en-GB" dirty="0"/>
              <a:t>Not necessarily named individuals</a:t>
            </a:r>
          </a:p>
          <a:p>
            <a:pPr lvl="1"/>
            <a:r>
              <a:rPr lang="en-GB" dirty="0"/>
              <a:t>Might be a collective group</a:t>
            </a:r>
          </a:p>
          <a:p>
            <a:r>
              <a:rPr lang="en-GB" dirty="0"/>
              <a:t>“</a:t>
            </a:r>
            <a:r>
              <a:rPr lang="en-GB" dirty="0" err="1"/>
              <a:t>Ancestorhood</a:t>
            </a:r>
            <a:r>
              <a:rPr lang="en-GB" dirty="0"/>
              <a:t>” is an achieved status:</a:t>
            </a:r>
          </a:p>
          <a:p>
            <a:pPr lvl="1"/>
            <a:r>
              <a:rPr lang="en-GB" dirty="0"/>
              <a:t>The elect of the dead later generations regard as important</a:t>
            </a:r>
          </a:p>
          <a:p>
            <a:r>
              <a:rPr lang="en-GB" dirty="0"/>
              <a:t>Veneration of the ancestors is frequently ritually &amp; spatially distinct from funerary ritual</a:t>
            </a:r>
          </a:p>
        </p:txBody>
      </p:sp>
      <p:sp>
        <p:nvSpPr>
          <p:cNvPr id="6" name="TextBox 5"/>
          <p:cNvSpPr txBox="1"/>
          <p:nvPr/>
        </p:nvSpPr>
        <p:spPr>
          <a:xfrm>
            <a:off x="7248128" y="4812563"/>
            <a:ext cx="2448272" cy="707886"/>
          </a:xfrm>
          <a:prstGeom prst="rect">
            <a:avLst/>
          </a:prstGeom>
          <a:noFill/>
        </p:spPr>
        <p:txBody>
          <a:bodyPr wrap="square" rtlCol="0">
            <a:spAutoFit/>
          </a:bodyPr>
          <a:lstStyle/>
          <a:p>
            <a:r>
              <a:rPr lang="en-GB" sz="2000" dirty="0"/>
              <a:t>Ancestor veneration, China</a:t>
            </a:r>
          </a:p>
        </p:txBody>
      </p:sp>
      <p:pic>
        <p:nvPicPr>
          <p:cNvPr id="5" name="Content Placeholder 4"/>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6744072" y="2060848"/>
            <a:ext cx="3354726" cy="259228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Ancestors</a:t>
            </a:r>
          </a:p>
        </p:txBody>
      </p:sp>
      <p:sp>
        <p:nvSpPr>
          <p:cNvPr id="3" name="Content Placeholder 2"/>
          <p:cNvSpPr>
            <a:spLocks noGrp="1"/>
          </p:cNvSpPr>
          <p:nvPr>
            <p:ph sz="half" idx="1"/>
          </p:nvPr>
        </p:nvSpPr>
        <p:spPr>
          <a:xfrm>
            <a:off x="1847528" y="1700808"/>
            <a:ext cx="4680520" cy="4968552"/>
          </a:xfrm>
        </p:spPr>
        <p:txBody>
          <a:bodyPr>
            <a:normAutofit/>
          </a:bodyPr>
          <a:lstStyle/>
          <a:p>
            <a:r>
              <a:rPr lang="en-GB" sz="2400" dirty="0"/>
              <a:t>“It is from ancestors that good things come, &amp; they are constantly invoked in prayer” (Metcalf and Huntingdon 1991: 96)</a:t>
            </a:r>
          </a:p>
          <a:p>
            <a:pPr lvl="1"/>
            <a:r>
              <a:rPr lang="en-GB" sz="2000" dirty="0"/>
              <a:t>Although their presence is potentially rewarding (e.g. ensuring good harvest ) their presence is also dangerous</a:t>
            </a:r>
          </a:p>
          <a:p>
            <a:r>
              <a:rPr lang="en-GB" sz="2400" dirty="0"/>
              <a:t>“a dynamic guiding force through whom the fears, customs &amp; hopes of a society may be expressed” (Harrington 2015: 76)</a:t>
            </a:r>
          </a:p>
        </p:txBody>
      </p:sp>
      <p:pic>
        <p:nvPicPr>
          <p:cNvPr id="7" name="Content Placeholder 6"/>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6704231" y="2348881"/>
            <a:ext cx="3666506" cy="2304256"/>
          </a:xfrm>
        </p:spPr>
      </p:pic>
      <p:sp>
        <p:nvSpPr>
          <p:cNvPr id="8" name="TextBox 7"/>
          <p:cNvSpPr txBox="1"/>
          <p:nvPr/>
        </p:nvSpPr>
        <p:spPr>
          <a:xfrm>
            <a:off x="7213578" y="4725144"/>
            <a:ext cx="3122843" cy="369332"/>
          </a:xfrm>
          <a:prstGeom prst="rect">
            <a:avLst/>
          </a:prstGeom>
          <a:noFill/>
        </p:spPr>
        <p:txBody>
          <a:bodyPr wrap="none" rtlCol="0">
            <a:spAutoFit/>
          </a:bodyPr>
          <a:lstStyle/>
          <a:p>
            <a:r>
              <a:rPr lang="en-GB" dirty="0" err="1"/>
              <a:t>Famadihana</a:t>
            </a:r>
            <a:r>
              <a:rPr lang="en-GB" dirty="0"/>
              <a:t>: Day of the Dead</a:t>
            </a:r>
          </a:p>
        </p:txBody>
      </p:sp>
      <p:pic>
        <p:nvPicPr>
          <p:cNvPr id="5" name="Picture 4">
            <a:extLst>
              <a:ext uri="{FF2B5EF4-FFF2-40B4-BE49-F238E27FC236}">
                <a16:creationId xmlns:a16="http://schemas.microsoft.com/office/drawing/2014/main" id="{5CF7A6FB-5093-1594-B145-B017D7AD81BA}"/>
              </a:ext>
            </a:extLst>
          </p:cNvPr>
          <p:cNvPicPr>
            <a:picLocks noChangeAspect="1"/>
          </p:cNvPicPr>
          <p:nvPr/>
        </p:nvPicPr>
        <p:blipFill>
          <a:blip r:embed="rId3"/>
          <a:stretch>
            <a:fillRect/>
          </a:stretch>
        </p:blipFill>
        <p:spPr>
          <a:xfrm>
            <a:off x="10546920" y="38310"/>
            <a:ext cx="1645080" cy="2473805"/>
          </a:xfrm>
          <a:prstGeom prst="rect">
            <a:avLst/>
          </a:prstGeom>
        </p:spPr>
      </p:pic>
    </p:spTree>
    <p:extLst>
      <p:ext uri="{BB962C8B-B14F-4D97-AF65-F5344CB8AC3E}">
        <p14:creationId xmlns:p14="http://schemas.microsoft.com/office/powerpoint/2010/main" val="1462811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Ancestors and Community</a:t>
            </a:r>
          </a:p>
        </p:txBody>
      </p:sp>
      <p:sp>
        <p:nvSpPr>
          <p:cNvPr id="3" name="Content Placeholder 2"/>
          <p:cNvSpPr>
            <a:spLocks noGrp="1"/>
          </p:cNvSpPr>
          <p:nvPr>
            <p:ph sz="half" idx="1"/>
          </p:nvPr>
        </p:nvSpPr>
        <p:spPr>
          <a:xfrm>
            <a:off x="1847528" y="1773936"/>
            <a:ext cx="4464496" cy="4823416"/>
          </a:xfrm>
        </p:spPr>
        <p:txBody>
          <a:bodyPr>
            <a:normAutofit/>
          </a:bodyPr>
          <a:lstStyle/>
          <a:p>
            <a:r>
              <a:rPr lang="en-GB" sz="2400" dirty="0"/>
              <a:t>Funerals &amp; ancestor rites are intensely communal:</a:t>
            </a:r>
          </a:p>
          <a:p>
            <a:pPr lvl="1"/>
            <a:r>
              <a:rPr lang="en-GB" sz="2000" dirty="0"/>
              <a:t>Shared rituals have “a powerful integrative function” (Metcalf &amp; Huntingdon 1991: 93) at a time of stress</a:t>
            </a:r>
          </a:p>
          <a:p>
            <a:r>
              <a:rPr lang="en-GB" sz="2400" dirty="0"/>
              <a:t>Feasting &amp; sacrifices:</a:t>
            </a:r>
          </a:p>
          <a:p>
            <a:pPr lvl="1"/>
            <a:r>
              <a:rPr lang="en-GB" sz="2000" dirty="0"/>
              <a:t>Opportunities for renewed contact with sacred dead</a:t>
            </a:r>
          </a:p>
          <a:p>
            <a:pPr lvl="1"/>
            <a:r>
              <a:rPr lang="en-GB" sz="2000" dirty="0"/>
              <a:t>Appeases the dead</a:t>
            </a:r>
          </a:p>
          <a:p>
            <a:pPr lvl="1"/>
            <a:r>
              <a:rPr lang="en-GB" sz="2000" dirty="0"/>
              <a:t>Form of gift exchange: providing for the ancestors who equally provide for the community</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754416" y="1916832"/>
            <a:ext cx="3456384" cy="2592288"/>
          </a:xfrm>
        </p:spPr>
      </p:pic>
      <p:sp>
        <p:nvSpPr>
          <p:cNvPr id="6" name="TextBox 5"/>
          <p:cNvSpPr txBox="1"/>
          <p:nvPr/>
        </p:nvSpPr>
        <p:spPr>
          <a:xfrm>
            <a:off x="6754416" y="4699325"/>
            <a:ext cx="3456384" cy="646331"/>
          </a:xfrm>
          <a:prstGeom prst="rect">
            <a:avLst/>
          </a:prstGeom>
          <a:noFill/>
        </p:spPr>
        <p:txBody>
          <a:bodyPr wrap="square" rtlCol="0">
            <a:spAutoFit/>
          </a:bodyPr>
          <a:lstStyle/>
          <a:p>
            <a:r>
              <a:rPr lang="en-GB" dirty="0"/>
              <a:t>Sacrificial offering to ancestors, Merina of Madagascar</a:t>
            </a:r>
          </a:p>
        </p:txBody>
      </p:sp>
    </p:spTree>
    <p:extLst>
      <p:ext uri="{BB962C8B-B14F-4D97-AF65-F5344CB8AC3E}">
        <p14:creationId xmlns:p14="http://schemas.microsoft.com/office/powerpoint/2010/main" val="2196316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Funerary Ritual &amp; the Ancestors</a:t>
            </a:r>
          </a:p>
        </p:txBody>
      </p:sp>
      <p:sp>
        <p:nvSpPr>
          <p:cNvPr id="3" name="Content Placeholder 2"/>
          <p:cNvSpPr>
            <a:spLocks noGrp="1"/>
          </p:cNvSpPr>
          <p:nvPr>
            <p:ph sz="half" idx="1"/>
          </p:nvPr>
        </p:nvSpPr>
        <p:spPr>
          <a:xfrm>
            <a:off x="1703512" y="1772816"/>
            <a:ext cx="4536504" cy="4968552"/>
          </a:xfrm>
        </p:spPr>
        <p:txBody>
          <a:bodyPr>
            <a:normAutofit lnSpcReduction="10000"/>
          </a:bodyPr>
          <a:lstStyle/>
          <a:p>
            <a:r>
              <a:rPr lang="en-GB" sz="2400" dirty="0"/>
              <a:t>“Descent…is the merging of the living, the dead &amp; the ancestral land in order to produce an enduring, ideally eternal, entity” (Bloch 1985: 640)</a:t>
            </a:r>
          </a:p>
          <a:p>
            <a:r>
              <a:rPr lang="en-GB" sz="2400" dirty="0"/>
              <a:t>Funerary ritual &amp; burial grounds are used to legitimise territorial rights</a:t>
            </a:r>
          </a:p>
          <a:p>
            <a:pPr lvl="1"/>
            <a:r>
              <a:rPr lang="en-GB" sz="2000" dirty="0"/>
              <a:t>Burial ground = burial place for a group’s ancestors</a:t>
            </a:r>
          </a:p>
          <a:p>
            <a:r>
              <a:rPr lang="en-GB" sz="2400" dirty="0"/>
              <a:t>Kinship-based agricultural groups maintain links with the ancestors to bolster their territorial claims</a:t>
            </a:r>
          </a:p>
        </p:txBody>
      </p:sp>
      <p:sp>
        <p:nvSpPr>
          <p:cNvPr id="6" name="TextBox 5"/>
          <p:cNvSpPr txBox="1"/>
          <p:nvPr/>
        </p:nvSpPr>
        <p:spPr>
          <a:xfrm>
            <a:off x="6960097" y="5085184"/>
            <a:ext cx="2770887" cy="369332"/>
          </a:xfrm>
          <a:prstGeom prst="rect">
            <a:avLst/>
          </a:prstGeom>
          <a:noFill/>
        </p:spPr>
        <p:txBody>
          <a:bodyPr wrap="none" rtlCol="0">
            <a:spAutoFit/>
          </a:bodyPr>
          <a:lstStyle/>
          <a:p>
            <a:r>
              <a:rPr lang="en-GB" dirty="0" err="1"/>
              <a:t>Famadihana</a:t>
            </a:r>
            <a:r>
              <a:rPr lang="en-GB" dirty="0"/>
              <a:t>: Madagascar</a:t>
            </a:r>
          </a:p>
        </p:txBody>
      </p:sp>
      <p:pic>
        <p:nvPicPr>
          <p:cNvPr id="7" name="Content Placeholder 6"/>
          <p:cNvPicPr>
            <a:picLocks noGrp="1" noChangeAspect="1"/>
          </p:cNvPicPr>
          <p:nvPr>
            <p:ph sz="half" idx="2"/>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a:ext>
            </a:extLst>
          </a:blip>
          <a:srcRect/>
          <a:stretch/>
        </p:blipFill>
        <p:spPr>
          <a:xfrm>
            <a:off x="6754416" y="2564904"/>
            <a:ext cx="3676872" cy="2401618"/>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1775520" y="1700808"/>
            <a:ext cx="4752528" cy="4823416"/>
          </a:xfrm>
        </p:spPr>
        <p:txBody>
          <a:bodyPr>
            <a:noAutofit/>
          </a:bodyPr>
          <a:lstStyle/>
          <a:p>
            <a:pPr marL="0" indent="0">
              <a:buNone/>
            </a:pPr>
            <a:r>
              <a:rPr lang="en-GB" sz="2400" dirty="0"/>
              <a:t>“The gradual destruction of the earthly body…[and] the reduction of the corpse to bones, which are more or less unchangeable &amp; upon which death will have no further hold, seems to be the condition &amp; sign of the final deliverance. Now that the body is similar to those of its ancestors, there seems to be no longer any obstacle to … entering their community” (Hertz 1960 </a:t>
            </a:r>
            <a:r>
              <a:rPr lang="en-GB" sz="2400" i="1" dirty="0"/>
              <a:t>Death and the Right Hand</a:t>
            </a:r>
            <a:r>
              <a:rPr lang="en-GB" sz="2400" dirty="0"/>
              <a:t>, 82-3)</a:t>
            </a:r>
          </a:p>
          <a:p>
            <a:endParaRPr lang="en-GB" sz="2400" dirty="0"/>
          </a:p>
        </p:txBody>
      </p:sp>
      <p:sp>
        <p:nvSpPr>
          <p:cNvPr id="8" name="TextBox 7"/>
          <p:cNvSpPr txBox="1"/>
          <p:nvPr/>
        </p:nvSpPr>
        <p:spPr>
          <a:xfrm>
            <a:off x="6804166" y="4763213"/>
            <a:ext cx="3888432" cy="646331"/>
          </a:xfrm>
          <a:prstGeom prst="rect">
            <a:avLst/>
          </a:prstGeom>
          <a:noFill/>
        </p:spPr>
        <p:txBody>
          <a:bodyPr wrap="square" rtlCol="0">
            <a:spAutoFit/>
          </a:bodyPr>
          <a:lstStyle/>
          <a:p>
            <a:r>
              <a:rPr lang="en-GB" dirty="0" err="1"/>
              <a:t>Hagios</a:t>
            </a:r>
            <a:r>
              <a:rPr lang="en-GB" dirty="0"/>
              <a:t> Charalambos, Crete. Mixed bones in burial cave, EBA/MBA</a:t>
            </a:r>
          </a:p>
        </p:txBody>
      </p:sp>
      <p:pic>
        <p:nvPicPr>
          <p:cNvPr id="9"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2064" y="2298578"/>
            <a:ext cx="3678560" cy="2464635"/>
          </a:xfrm>
          <a:prstGeom prst="rect">
            <a:avLst/>
          </a:prstGeom>
        </p:spPr>
      </p:pic>
    </p:spTree>
    <p:extLst>
      <p:ext uri="{BB962C8B-B14F-4D97-AF65-F5344CB8AC3E}">
        <p14:creationId xmlns:p14="http://schemas.microsoft.com/office/powerpoint/2010/main" val="1401096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Burial</a:t>
            </a:r>
          </a:p>
        </p:txBody>
      </p:sp>
      <p:sp>
        <p:nvSpPr>
          <p:cNvPr id="3" name="Content Placeholder 2"/>
          <p:cNvSpPr>
            <a:spLocks noGrp="1"/>
          </p:cNvSpPr>
          <p:nvPr>
            <p:ph sz="half" idx="1"/>
          </p:nvPr>
        </p:nvSpPr>
        <p:spPr>
          <a:xfrm>
            <a:off x="1765176" y="1772816"/>
            <a:ext cx="4402832" cy="4752528"/>
          </a:xfrm>
        </p:spPr>
        <p:txBody>
          <a:bodyPr>
            <a:noAutofit/>
          </a:bodyPr>
          <a:lstStyle/>
          <a:p>
            <a:r>
              <a:rPr lang="en-GB" sz="2400" dirty="0"/>
              <a:t>“The material on which the collective activity will act after death, &amp; which will be the object of the rites, is naturally </a:t>
            </a:r>
            <a:r>
              <a:rPr lang="en-GB" sz="2400" dirty="0">
                <a:solidFill>
                  <a:schemeClr val="accent1"/>
                </a:solidFill>
              </a:rPr>
              <a:t>the very body of the deceased.</a:t>
            </a:r>
            <a:r>
              <a:rPr lang="en-GB" sz="2400" dirty="0"/>
              <a:t> The integration of the deceased into [the society of ancestors] … will not be effected unless his material remains are reunited with those of his forefathers.” (Hertz 1960, 83).</a:t>
            </a:r>
          </a:p>
          <a:p>
            <a:endParaRPr lang="en-GB" sz="2400" dirty="0"/>
          </a:p>
        </p:txBody>
      </p:sp>
      <p:pic>
        <p:nvPicPr>
          <p:cNvPr id="7" name="Content Placeholder 4"/>
          <p:cNvPicPr>
            <a:picLocks noGrp="1" noChangeAspect="1"/>
          </p:cNvPicPr>
          <p:nvPr>
            <p:ph sz="half" idx="2"/>
          </p:nvPr>
        </p:nvPicPr>
        <p:blipFill rotWithShape="1">
          <a:blip r:embed="rId2" cstate="screen">
            <a:extLst>
              <a:ext uri="{28A0092B-C50C-407E-A947-70E740481C1C}">
                <a14:useLocalDpi xmlns:a14="http://schemas.microsoft.com/office/drawing/2010/main"/>
              </a:ext>
            </a:extLst>
          </a:blip>
          <a:srcRect/>
          <a:stretch/>
        </p:blipFill>
        <p:spPr>
          <a:xfrm>
            <a:off x="6672064" y="1906112"/>
            <a:ext cx="3462528" cy="3755136"/>
          </a:xfrm>
        </p:spPr>
      </p:pic>
      <p:sp>
        <p:nvSpPr>
          <p:cNvPr id="8" name="TextBox 7"/>
          <p:cNvSpPr txBox="1"/>
          <p:nvPr/>
        </p:nvSpPr>
        <p:spPr>
          <a:xfrm>
            <a:off x="6473505" y="5769832"/>
            <a:ext cx="3859646" cy="369332"/>
          </a:xfrm>
          <a:prstGeom prst="rect">
            <a:avLst/>
          </a:prstGeom>
          <a:noFill/>
        </p:spPr>
        <p:txBody>
          <a:bodyPr wrap="none" rtlCol="0">
            <a:spAutoFit/>
          </a:bodyPr>
          <a:lstStyle/>
          <a:p>
            <a:r>
              <a:rPr lang="en-GB" dirty="0"/>
              <a:t>Neolithic plastered skull from Jericho</a:t>
            </a:r>
          </a:p>
        </p:txBody>
      </p:sp>
    </p:spTree>
    <p:extLst>
      <p:ext uri="{BB962C8B-B14F-4D97-AF65-F5344CB8AC3E}">
        <p14:creationId xmlns:p14="http://schemas.microsoft.com/office/powerpoint/2010/main" val="4561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Ancestors in Ancient Near East</a:t>
            </a:r>
          </a:p>
        </p:txBody>
      </p:sp>
      <p:sp>
        <p:nvSpPr>
          <p:cNvPr id="3" name="Content Placeholder 2"/>
          <p:cNvSpPr>
            <a:spLocks noGrp="1"/>
          </p:cNvSpPr>
          <p:nvPr>
            <p:ph sz="half" idx="1"/>
          </p:nvPr>
        </p:nvSpPr>
        <p:spPr>
          <a:xfrm>
            <a:off x="1703512" y="1601293"/>
            <a:ext cx="4968552" cy="4823416"/>
          </a:xfrm>
        </p:spPr>
        <p:txBody>
          <a:bodyPr>
            <a:normAutofit fontScale="92500"/>
          </a:bodyPr>
          <a:lstStyle/>
          <a:p>
            <a:r>
              <a:rPr lang="en-GB" sz="2400" dirty="0"/>
              <a:t>Texts from Mari, Ebla &amp; Ugarit (Syria) (1800BCE):</a:t>
            </a:r>
          </a:p>
          <a:p>
            <a:pPr lvl="1"/>
            <a:r>
              <a:rPr lang="en-GB" sz="2000" dirty="0"/>
              <a:t>Ancestors are named, invoked &amp; honoured in funerary ritual:</a:t>
            </a:r>
          </a:p>
          <a:p>
            <a:pPr lvl="1"/>
            <a:r>
              <a:rPr lang="en-GB" sz="2000" dirty="0"/>
              <a:t>Provision of grave gifts, food, drink &amp; libations</a:t>
            </a:r>
          </a:p>
          <a:p>
            <a:pPr lvl="1"/>
            <a:r>
              <a:rPr lang="en-GB" sz="2000" dirty="0" err="1">
                <a:solidFill>
                  <a:schemeClr val="accent1"/>
                </a:solidFill>
              </a:rPr>
              <a:t>Kispum</a:t>
            </a:r>
            <a:r>
              <a:rPr lang="en-GB" sz="2000" dirty="0">
                <a:solidFill>
                  <a:schemeClr val="accent1"/>
                </a:solidFill>
              </a:rPr>
              <a:t>:</a:t>
            </a:r>
            <a:r>
              <a:rPr lang="en-GB" sz="2000" dirty="0"/>
              <a:t> feasting with the dead</a:t>
            </a:r>
          </a:p>
          <a:p>
            <a:pPr lvl="1"/>
            <a:r>
              <a:rPr lang="en-GB" sz="2000" dirty="0"/>
              <a:t>Ancestors are supernatural &amp; have a privileged status, but they are not gods</a:t>
            </a:r>
          </a:p>
          <a:p>
            <a:r>
              <a:rPr lang="en-GB" sz="2400" dirty="0"/>
              <a:t>Head of the household (heir) is responsible for maintaining ritual attention to the ancestors:</a:t>
            </a:r>
          </a:p>
          <a:p>
            <a:pPr lvl="1"/>
            <a:r>
              <a:rPr lang="en-GB" sz="2000" dirty="0"/>
              <a:t>Associated with inheritance of property</a:t>
            </a:r>
          </a:p>
          <a:p>
            <a:pPr lvl="1"/>
            <a:r>
              <a:rPr lang="en-GB" sz="2000" dirty="0"/>
              <a:t>Symbolized by the transmission of statuettes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16161" y="1700809"/>
            <a:ext cx="3242386" cy="4320480"/>
          </a:xfrm>
        </p:spPr>
      </p:pic>
      <p:sp>
        <p:nvSpPr>
          <p:cNvPr id="6" name="TextBox 5"/>
          <p:cNvSpPr txBox="1"/>
          <p:nvPr/>
        </p:nvSpPr>
        <p:spPr>
          <a:xfrm>
            <a:off x="7464152" y="6240043"/>
            <a:ext cx="4230197" cy="369332"/>
          </a:xfrm>
          <a:prstGeom prst="rect">
            <a:avLst/>
          </a:prstGeom>
          <a:noFill/>
        </p:spPr>
        <p:txBody>
          <a:bodyPr wrap="none" rtlCol="0">
            <a:spAutoFit/>
          </a:bodyPr>
          <a:lstStyle/>
          <a:p>
            <a:r>
              <a:rPr lang="en-GB" dirty="0"/>
              <a:t>Ancestor statues, Qatna, Syria, 2000BCE</a:t>
            </a:r>
          </a:p>
        </p:txBody>
      </p:sp>
    </p:spTree>
    <p:extLst>
      <p:ext uri="{BB962C8B-B14F-4D97-AF65-F5344CB8AC3E}">
        <p14:creationId xmlns:p14="http://schemas.microsoft.com/office/powerpoint/2010/main" val="1464899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par>
                          <p:cTn id="29" fill="hold">
                            <p:stCondLst>
                              <p:cond delay="2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par>
                          <p:cTn id="33" fill="hold">
                            <p:stCondLst>
                              <p:cond delay="40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514" name="Rectangle 2"/>
          <p:cNvSpPr>
            <a:spLocks noGrp="1" noChangeArrowheads="1"/>
          </p:cNvSpPr>
          <p:nvPr>
            <p:ph type="title"/>
          </p:nvPr>
        </p:nvSpPr>
        <p:spPr/>
        <p:txBody>
          <a:bodyPr/>
          <a:lstStyle/>
          <a:p>
            <a:pPr eaLnBrk="1" hangingPunct="1">
              <a:defRPr/>
            </a:pPr>
            <a:r>
              <a:rPr lang="en-GB" sz="5400"/>
              <a:t>Summary</a:t>
            </a:r>
          </a:p>
        </p:txBody>
      </p:sp>
      <p:sp>
        <p:nvSpPr>
          <p:cNvPr id="192515" name="Rectangle 3"/>
          <p:cNvSpPr>
            <a:spLocks noGrp="1" noChangeArrowheads="1"/>
          </p:cNvSpPr>
          <p:nvPr>
            <p:ph idx="1"/>
          </p:nvPr>
        </p:nvSpPr>
        <p:spPr/>
        <p:txBody>
          <a:bodyPr>
            <a:normAutofit/>
          </a:bodyPr>
          <a:lstStyle/>
          <a:p>
            <a:pPr marL="457200" indent="-457200">
              <a:defRPr/>
            </a:pPr>
            <a:r>
              <a:rPr lang="en-GB" dirty="0"/>
              <a:t>Ancestors: an integral part of the community</a:t>
            </a:r>
          </a:p>
          <a:p>
            <a:pPr marL="457200" indent="-457200">
              <a:defRPr/>
            </a:pPr>
            <a:r>
              <a:rPr lang="en-GB" dirty="0"/>
              <a:t>The living place ancestors to keep spirits benign and to bring about good luck</a:t>
            </a:r>
          </a:p>
          <a:p>
            <a:pPr marL="457200" indent="-457200">
              <a:defRPr/>
            </a:pPr>
            <a:r>
              <a:rPr lang="en-GB" dirty="0"/>
              <a:t>Ancestors are used to legitimise rights to resources, in particular farm land</a:t>
            </a:r>
          </a:p>
          <a:p>
            <a:pPr marL="457200" indent="-457200">
              <a:defRPr/>
            </a:pPr>
            <a:r>
              <a:rPr lang="en-GB" dirty="0"/>
              <a:t>Elaborate funerary ritual &amp; secondary burial marks passing of the deceased from the individual to the ranks of the ancestors</a:t>
            </a:r>
          </a:p>
          <a:p>
            <a:pPr marL="457200" indent="-457200">
              <a:defRPr/>
            </a:pPr>
            <a:r>
              <a:rPr lang="en-GB" dirty="0"/>
              <a:t>Huge impact on archaeological studies of ancient human remains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2515">
                                            <p:txEl>
                                              <p:pRg st="0" end="0"/>
                                            </p:txEl>
                                          </p:spTgt>
                                        </p:tgtEl>
                                        <p:attrNameLst>
                                          <p:attrName>style.visibility</p:attrName>
                                        </p:attrNameLst>
                                      </p:cBhvr>
                                      <p:to>
                                        <p:strVal val="visible"/>
                                      </p:to>
                                    </p:set>
                                    <p:animEffect transition="in" filter="fade">
                                      <p:cBhvr>
                                        <p:cTn id="7" dur="2000"/>
                                        <p:tgtEl>
                                          <p:spTgt spid="1925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2515">
                                            <p:txEl>
                                              <p:pRg st="1" end="1"/>
                                            </p:txEl>
                                          </p:spTgt>
                                        </p:tgtEl>
                                        <p:attrNameLst>
                                          <p:attrName>style.visibility</p:attrName>
                                        </p:attrNameLst>
                                      </p:cBhvr>
                                      <p:to>
                                        <p:strVal val="visible"/>
                                      </p:to>
                                    </p:set>
                                    <p:animEffect transition="in" filter="fade">
                                      <p:cBhvr>
                                        <p:cTn id="12" dur="2000"/>
                                        <p:tgtEl>
                                          <p:spTgt spid="19251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2515">
                                            <p:txEl>
                                              <p:pRg st="2" end="2"/>
                                            </p:txEl>
                                          </p:spTgt>
                                        </p:tgtEl>
                                        <p:attrNameLst>
                                          <p:attrName>style.visibility</p:attrName>
                                        </p:attrNameLst>
                                      </p:cBhvr>
                                      <p:to>
                                        <p:strVal val="visible"/>
                                      </p:to>
                                    </p:set>
                                    <p:animEffect transition="in" filter="fade">
                                      <p:cBhvr>
                                        <p:cTn id="17" dur="2000"/>
                                        <p:tgtEl>
                                          <p:spTgt spid="19251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2515">
                                            <p:txEl>
                                              <p:pRg st="3" end="3"/>
                                            </p:txEl>
                                          </p:spTgt>
                                        </p:tgtEl>
                                        <p:attrNameLst>
                                          <p:attrName>style.visibility</p:attrName>
                                        </p:attrNameLst>
                                      </p:cBhvr>
                                      <p:to>
                                        <p:strVal val="visible"/>
                                      </p:to>
                                    </p:set>
                                    <p:animEffect transition="in" filter="fade">
                                      <p:cBhvr>
                                        <p:cTn id="22" dur="2000"/>
                                        <p:tgtEl>
                                          <p:spTgt spid="19251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2515">
                                            <p:txEl>
                                              <p:pRg st="4" end="4"/>
                                            </p:txEl>
                                          </p:spTgt>
                                        </p:tgtEl>
                                        <p:attrNameLst>
                                          <p:attrName>style.visibility</p:attrName>
                                        </p:attrNameLst>
                                      </p:cBhvr>
                                      <p:to>
                                        <p:strVal val="visible"/>
                                      </p:to>
                                    </p:set>
                                    <p:animEffect transition="in" filter="fade">
                                      <p:cBhvr>
                                        <p:cTn id="27" dur="2000"/>
                                        <p:tgtEl>
                                          <p:spTgt spid="1925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CD53-19B5-E6A6-596C-B010EE9CA8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E34A2FD-3498-EFCF-6477-DFBE4EF28D8C}"/>
              </a:ext>
            </a:extLst>
          </p:cNvPr>
          <p:cNvSpPr>
            <a:spLocks noGrp="1"/>
          </p:cNvSpPr>
          <p:nvPr>
            <p:ph idx="1"/>
          </p:nvPr>
        </p:nvSpPr>
        <p:spPr/>
        <p:txBody>
          <a:bodyPr/>
          <a:lstStyle/>
          <a:p>
            <a:r>
              <a:rPr lang="en-GB" dirty="0" err="1"/>
              <a:t>Toraja</a:t>
            </a:r>
            <a:r>
              <a:rPr lang="en-GB" dirty="0"/>
              <a:t> upland, Sulawesi Island, Indonesia</a:t>
            </a:r>
          </a:p>
          <a:p>
            <a:r>
              <a:rPr lang="en-GB" i="1" dirty="0" err="1"/>
              <a:t>Aluk</a:t>
            </a:r>
            <a:r>
              <a:rPr lang="en-GB" i="1" dirty="0"/>
              <a:t> To Dolo </a:t>
            </a:r>
            <a:r>
              <a:rPr lang="en-GB" dirty="0"/>
              <a:t>(Way of the Ancestors) </a:t>
            </a:r>
          </a:p>
        </p:txBody>
      </p:sp>
      <p:pic>
        <p:nvPicPr>
          <p:cNvPr id="5" name="Picture 4">
            <a:extLst>
              <a:ext uri="{FF2B5EF4-FFF2-40B4-BE49-F238E27FC236}">
                <a16:creationId xmlns:a16="http://schemas.microsoft.com/office/drawing/2014/main" id="{B515A3CE-0CCB-0ED4-5201-6641350F01C0}"/>
              </a:ext>
            </a:extLst>
          </p:cNvPr>
          <p:cNvPicPr>
            <a:picLocks noChangeAspect="1"/>
          </p:cNvPicPr>
          <p:nvPr/>
        </p:nvPicPr>
        <p:blipFill>
          <a:blip r:embed="rId2"/>
          <a:stretch>
            <a:fillRect/>
          </a:stretch>
        </p:blipFill>
        <p:spPr>
          <a:xfrm>
            <a:off x="7452560" y="4410893"/>
            <a:ext cx="4739440" cy="2447107"/>
          </a:xfrm>
          <a:prstGeom prst="rect">
            <a:avLst/>
          </a:prstGeom>
        </p:spPr>
      </p:pic>
      <p:pic>
        <p:nvPicPr>
          <p:cNvPr id="7" name="Picture 6">
            <a:extLst>
              <a:ext uri="{FF2B5EF4-FFF2-40B4-BE49-F238E27FC236}">
                <a16:creationId xmlns:a16="http://schemas.microsoft.com/office/drawing/2014/main" id="{493EAFA5-2062-2DB6-6767-290BEAF89E7B}"/>
              </a:ext>
            </a:extLst>
          </p:cNvPr>
          <p:cNvPicPr>
            <a:picLocks noChangeAspect="1"/>
          </p:cNvPicPr>
          <p:nvPr/>
        </p:nvPicPr>
        <p:blipFill>
          <a:blip r:embed="rId3"/>
          <a:stretch>
            <a:fillRect/>
          </a:stretch>
        </p:blipFill>
        <p:spPr>
          <a:xfrm>
            <a:off x="194510" y="4610100"/>
            <a:ext cx="3025475" cy="2025650"/>
          </a:xfrm>
          <a:prstGeom prst="rect">
            <a:avLst/>
          </a:prstGeom>
        </p:spPr>
      </p:pic>
      <p:pic>
        <p:nvPicPr>
          <p:cNvPr id="9" name="Picture 8">
            <a:extLst>
              <a:ext uri="{FF2B5EF4-FFF2-40B4-BE49-F238E27FC236}">
                <a16:creationId xmlns:a16="http://schemas.microsoft.com/office/drawing/2014/main" id="{D8AD684F-127D-6989-ABF7-469499949ADD}"/>
              </a:ext>
            </a:extLst>
          </p:cNvPr>
          <p:cNvPicPr>
            <a:picLocks noChangeAspect="1"/>
          </p:cNvPicPr>
          <p:nvPr/>
        </p:nvPicPr>
        <p:blipFill>
          <a:blip r:embed="rId4"/>
          <a:stretch>
            <a:fillRect/>
          </a:stretch>
        </p:blipFill>
        <p:spPr>
          <a:xfrm>
            <a:off x="3630626" y="4239836"/>
            <a:ext cx="3713150" cy="2465763"/>
          </a:xfrm>
          <a:prstGeom prst="rect">
            <a:avLst/>
          </a:prstGeom>
        </p:spPr>
      </p:pic>
    </p:spTree>
    <p:extLst>
      <p:ext uri="{BB962C8B-B14F-4D97-AF65-F5344CB8AC3E}">
        <p14:creationId xmlns:p14="http://schemas.microsoft.com/office/powerpoint/2010/main" val="4123593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F20B3B-F5B0-BD9D-7221-3279241A985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871E51-D374-31BA-D672-52CB7A5072B3}"/>
              </a:ext>
            </a:extLst>
          </p:cNvPr>
          <p:cNvSpPr>
            <a:spLocks noGrp="1"/>
          </p:cNvSpPr>
          <p:nvPr>
            <p:ph idx="1"/>
          </p:nvPr>
        </p:nvSpPr>
        <p:spPr/>
        <p:txBody>
          <a:bodyPr/>
          <a:lstStyle/>
          <a:p>
            <a:r>
              <a:rPr lang="en-GB" dirty="0">
                <a:hlinkClick r:id="rId2"/>
              </a:rPr>
              <a:t>https://www.ted.com/talks/kelli_swazey_life_that_doesn_t_end_with_death?subtitle=en</a:t>
            </a:r>
            <a:endParaRPr lang="en-GB" dirty="0"/>
          </a:p>
          <a:p>
            <a:endParaRPr lang="en-GB" dirty="0"/>
          </a:p>
          <a:p>
            <a:r>
              <a:rPr lang="en-GB" dirty="0"/>
              <a:t>Kelli Swazey  TED talk</a:t>
            </a:r>
          </a:p>
        </p:txBody>
      </p:sp>
    </p:spTree>
    <p:extLst>
      <p:ext uri="{BB962C8B-B14F-4D97-AF65-F5344CB8AC3E}">
        <p14:creationId xmlns:p14="http://schemas.microsoft.com/office/powerpoint/2010/main" val="942662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9F954-259A-A5E8-B5AD-DF10D04A820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4CA32F68-E785-3AD0-B58B-5128534E3EB5}"/>
              </a:ext>
            </a:extLst>
          </p:cNvPr>
          <p:cNvSpPr>
            <a:spLocks noGrp="1"/>
          </p:cNvSpPr>
          <p:nvPr>
            <p:ph idx="1"/>
          </p:nvPr>
        </p:nvSpPr>
        <p:spPr/>
        <p:txBody>
          <a:bodyPr>
            <a:normAutofit lnSpcReduction="10000"/>
          </a:bodyPr>
          <a:lstStyle/>
          <a:p>
            <a:r>
              <a:rPr lang="en-GB" dirty="0"/>
              <a:t>How comfortable are you with the practices depicted?</a:t>
            </a:r>
          </a:p>
          <a:p>
            <a:r>
              <a:rPr lang="en-GB" dirty="0"/>
              <a:t>Difference/ similarity between Tana </a:t>
            </a:r>
            <a:r>
              <a:rPr lang="en-GB" dirty="0" err="1"/>
              <a:t>Toraja</a:t>
            </a:r>
            <a:r>
              <a:rPr lang="en-GB" dirty="0"/>
              <a:t> and UK:</a:t>
            </a:r>
          </a:p>
          <a:p>
            <a:pPr lvl="1"/>
            <a:r>
              <a:rPr lang="en-GB" dirty="0"/>
              <a:t>Attitudes to death</a:t>
            </a:r>
          </a:p>
          <a:p>
            <a:pPr lvl="1"/>
            <a:r>
              <a:rPr lang="en-GB" dirty="0"/>
              <a:t>Attitudes to dead bodies</a:t>
            </a:r>
          </a:p>
          <a:p>
            <a:pPr lvl="1"/>
            <a:r>
              <a:rPr lang="en-GB" dirty="0"/>
              <a:t>Consumption of wealth as part of ritual</a:t>
            </a:r>
          </a:p>
          <a:p>
            <a:pPr lvl="1"/>
            <a:r>
              <a:rPr lang="en-GB" dirty="0"/>
              <a:t>Location of the dead</a:t>
            </a:r>
          </a:p>
          <a:p>
            <a:pPr lvl="1"/>
            <a:r>
              <a:rPr lang="en-GB" dirty="0"/>
              <a:t>Meaning of the ceremony</a:t>
            </a:r>
          </a:p>
          <a:p>
            <a:pPr lvl="1"/>
            <a:r>
              <a:rPr lang="en-GB" dirty="0"/>
              <a:t>Do we consider our forebears </a:t>
            </a:r>
            <a:r>
              <a:rPr lang="en-GB"/>
              <a:t>‘ancestors’?</a:t>
            </a:r>
            <a:endParaRPr lang="en-GB" dirty="0"/>
          </a:p>
          <a:p>
            <a:r>
              <a:rPr lang="en-GB" dirty="0"/>
              <a:t>How can we map the transition from life to afterlife (</a:t>
            </a:r>
            <a:r>
              <a:rPr lang="en-GB" i="1" dirty="0" err="1"/>
              <a:t>Puya</a:t>
            </a:r>
            <a:r>
              <a:rPr lang="en-GB" dirty="0"/>
              <a:t>) to van </a:t>
            </a:r>
            <a:r>
              <a:rPr lang="en-GB" dirty="0" err="1"/>
              <a:t>Gennep’s</a:t>
            </a:r>
            <a:r>
              <a:rPr lang="en-GB" dirty="0"/>
              <a:t> Rites of Passage process (separation, liminality, incorporation)?</a:t>
            </a:r>
          </a:p>
        </p:txBody>
      </p:sp>
    </p:spTree>
    <p:extLst>
      <p:ext uri="{BB962C8B-B14F-4D97-AF65-F5344CB8AC3E}">
        <p14:creationId xmlns:p14="http://schemas.microsoft.com/office/powerpoint/2010/main" val="2651013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9B5D0-0808-1A16-01FE-2034B6956132}"/>
              </a:ext>
            </a:extLst>
          </p:cNvPr>
          <p:cNvSpPr>
            <a:spLocks noGrp="1"/>
          </p:cNvSpPr>
          <p:nvPr>
            <p:ph type="title"/>
          </p:nvPr>
        </p:nvSpPr>
        <p:spPr/>
        <p:txBody>
          <a:bodyPr/>
          <a:lstStyle/>
          <a:p>
            <a:r>
              <a:rPr lang="en-GB" dirty="0"/>
              <a:t>Further perspectives on </a:t>
            </a:r>
            <a:r>
              <a:rPr lang="en-GB" dirty="0" err="1"/>
              <a:t>Torajan</a:t>
            </a:r>
            <a:r>
              <a:rPr lang="en-GB" dirty="0"/>
              <a:t> practices</a:t>
            </a:r>
          </a:p>
        </p:txBody>
      </p:sp>
      <p:sp>
        <p:nvSpPr>
          <p:cNvPr id="3" name="Content Placeholder 2">
            <a:extLst>
              <a:ext uri="{FF2B5EF4-FFF2-40B4-BE49-F238E27FC236}">
                <a16:creationId xmlns:a16="http://schemas.microsoft.com/office/drawing/2014/main" id="{F1EE2358-A8C0-0A08-95B4-92E20C82802D}"/>
              </a:ext>
            </a:extLst>
          </p:cNvPr>
          <p:cNvSpPr>
            <a:spLocks noGrp="1"/>
          </p:cNvSpPr>
          <p:nvPr>
            <p:ph idx="1"/>
          </p:nvPr>
        </p:nvSpPr>
        <p:spPr/>
        <p:txBody>
          <a:bodyPr>
            <a:normAutofit/>
          </a:bodyPr>
          <a:lstStyle/>
          <a:p>
            <a:r>
              <a:rPr lang="en-GB" dirty="0"/>
              <a:t>Identity as ethnic group </a:t>
            </a:r>
          </a:p>
          <a:p>
            <a:r>
              <a:rPr lang="en-GB" dirty="0"/>
              <a:t>Religious and social context</a:t>
            </a:r>
          </a:p>
          <a:p>
            <a:r>
              <a:rPr lang="en-GB" dirty="0"/>
              <a:t>Impact of tourism</a:t>
            </a:r>
          </a:p>
          <a:p>
            <a:r>
              <a:rPr lang="en-GB" dirty="0"/>
              <a:t>Social hierarchy</a:t>
            </a:r>
          </a:p>
          <a:p>
            <a:r>
              <a:rPr lang="en-GB" dirty="0"/>
              <a:t>Change over time</a:t>
            </a:r>
          </a:p>
          <a:p>
            <a:endParaRPr lang="en-GB" dirty="0"/>
          </a:p>
        </p:txBody>
      </p:sp>
      <p:pic>
        <p:nvPicPr>
          <p:cNvPr id="6" name="Picture 5">
            <a:extLst>
              <a:ext uri="{FF2B5EF4-FFF2-40B4-BE49-F238E27FC236}">
                <a16:creationId xmlns:a16="http://schemas.microsoft.com/office/drawing/2014/main" id="{9D123F4D-919F-9E7D-2661-C0893685BE8E}"/>
              </a:ext>
            </a:extLst>
          </p:cNvPr>
          <p:cNvPicPr>
            <a:picLocks noChangeAspect="1"/>
          </p:cNvPicPr>
          <p:nvPr/>
        </p:nvPicPr>
        <p:blipFill>
          <a:blip r:embed="rId2"/>
          <a:stretch>
            <a:fillRect/>
          </a:stretch>
        </p:blipFill>
        <p:spPr>
          <a:xfrm>
            <a:off x="6507285" y="1606225"/>
            <a:ext cx="4499238" cy="1633870"/>
          </a:xfrm>
          <a:prstGeom prst="rect">
            <a:avLst/>
          </a:prstGeom>
        </p:spPr>
      </p:pic>
    </p:spTree>
    <p:extLst>
      <p:ext uri="{BB962C8B-B14F-4D97-AF65-F5344CB8AC3E}">
        <p14:creationId xmlns:p14="http://schemas.microsoft.com/office/powerpoint/2010/main" val="11831955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EA71D-474A-44E0-4106-DBDE565238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6B4774-FBD7-515A-9D59-5D5A13082EAF}"/>
              </a:ext>
            </a:extLst>
          </p:cNvPr>
          <p:cNvSpPr>
            <a:spLocks noGrp="1"/>
          </p:cNvSpPr>
          <p:nvPr>
            <p:ph type="title"/>
          </p:nvPr>
        </p:nvSpPr>
        <p:spPr/>
        <p:txBody>
          <a:bodyPr/>
          <a:lstStyle/>
          <a:p>
            <a:r>
              <a:rPr lang="en-GB" dirty="0"/>
              <a:t>Further perspectives on </a:t>
            </a:r>
            <a:r>
              <a:rPr lang="en-GB" dirty="0" err="1"/>
              <a:t>Torajan</a:t>
            </a:r>
            <a:r>
              <a:rPr lang="en-GB" dirty="0"/>
              <a:t> practices</a:t>
            </a:r>
          </a:p>
        </p:txBody>
      </p:sp>
      <p:sp>
        <p:nvSpPr>
          <p:cNvPr id="3" name="Content Placeholder 2">
            <a:extLst>
              <a:ext uri="{FF2B5EF4-FFF2-40B4-BE49-F238E27FC236}">
                <a16:creationId xmlns:a16="http://schemas.microsoft.com/office/drawing/2014/main" id="{01E948AA-95B5-E250-62A9-A0E686F5833D}"/>
              </a:ext>
            </a:extLst>
          </p:cNvPr>
          <p:cNvSpPr>
            <a:spLocks noGrp="1"/>
          </p:cNvSpPr>
          <p:nvPr>
            <p:ph idx="1"/>
          </p:nvPr>
        </p:nvSpPr>
        <p:spPr/>
        <p:txBody>
          <a:bodyPr>
            <a:normAutofit/>
          </a:bodyPr>
          <a:lstStyle/>
          <a:p>
            <a:r>
              <a:rPr lang="en-GB" dirty="0"/>
              <a:t>Archaeological evidence</a:t>
            </a:r>
          </a:p>
          <a:p>
            <a:r>
              <a:rPr lang="en-GB" dirty="0"/>
              <a:t>Anthropology and ethnography as practice</a:t>
            </a:r>
          </a:p>
          <a:p>
            <a:pPr lvl="1"/>
            <a:r>
              <a:rPr lang="en-GB" dirty="0"/>
              <a:t>Ingold- ethnography as descriptive fidelity </a:t>
            </a:r>
          </a:p>
          <a:p>
            <a:endParaRPr lang="en-GB" dirty="0"/>
          </a:p>
          <a:p>
            <a:r>
              <a:rPr lang="en-GB" i="1" dirty="0"/>
              <a:t>Sul y </a:t>
            </a:r>
            <a:r>
              <a:rPr lang="en-GB" i="1" dirty="0" err="1"/>
              <a:t>Blodau</a:t>
            </a:r>
            <a:r>
              <a:rPr lang="en-GB" i="1" dirty="0"/>
              <a:t>  </a:t>
            </a:r>
            <a:r>
              <a:rPr lang="en-GB" dirty="0"/>
              <a:t>Flowering Sunday</a:t>
            </a:r>
          </a:p>
          <a:p>
            <a:endParaRPr lang="en-GB" dirty="0"/>
          </a:p>
        </p:txBody>
      </p:sp>
      <p:pic>
        <p:nvPicPr>
          <p:cNvPr id="5" name="Picture 4">
            <a:extLst>
              <a:ext uri="{FF2B5EF4-FFF2-40B4-BE49-F238E27FC236}">
                <a16:creationId xmlns:a16="http://schemas.microsoft.com/office/drawing/2014/main" id="{0ABF6C3E-F4C9-BCEA-81FC-C7898B6EFFE7}"/>
              </a:ext>
            </a:extLst>
          </p:cNvPr>
          <p:cNvPicPr>
            <a:picLocks noChangeAspect="1"/>
          </p:cNvPicPr>
          <p:nvPr/>
        </p:nvPicPr>
        <p:blipFill>
          <a:blip r:embed="rId2"/>
          <a:stretch>
            <a:fillRect/>
          </a:stretch>
        </p:blipFill>
        <p:spPr>
          <a:xfrm>
            <a:off x="8138784" y="3905250"/>
            <a:ext cx="3729365" cy="2819400"/>
          </a:xfrm>
          <a:prstGeom prst="rect">
            <a:avLst/>
          </a:prstGeom>
        </p:spPr>
      </p:pic>
    </p:spTree>
    <p:extLst>
      <p:ext uri="{BB962C8B-B14F-4D97-AF65-F5344CB8AC3E}">
        <p14:creationId xmlns:p14="http://schemas.microsoft.com/office/powerpoint/2010/main" val="704025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9a95a4e0-3734-46b1-aeb2-39201d769676" xsi:nil="true"/>
    <lcf76f155ced4ddcb4097134ff3c332f xmlns="abcc3a54-e6f0-4180-86b3-bd2fb95de4a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0276C9F849C534789590F477B415462" ma:contentTypeVersion="14" ma:contentTypeDescription="Create a new document." ma:contentTypeScope="" ma:versionID="2423a6c6d978c7fbc8982adecfe090bb">
  <xsd:schema xmlns:xsd="http://www.w3.org/2001/XMLSchema" xmlns:xs="http://www.w3.org/2001/XMLSchema" xmlns:p="http://schemas.microsoft.com/office/2006/metadata/properties" xmlns:ns2="abcc3a54-e6f0-4180-86b3-bd2fb95de4a1" xmlns:ns3="9a95a4e0-3734-46b1-aeb2-39201d769676" targetNamespace="http://schemas.microsoft.com/office/2006/metadata/properties" ma:root="true" ma:fieldsID="11490ee5b1a5e3dba02b12952741b291" ns2:_="" ns3:_="">
    <xsd:import namespace="abcc3a54-e6f0-4180-86b3-bd2fb95de4a1"/>
    <xsd:import namespace="9a95a4e0-3734-46b1-aeb2-39201d76967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LengthInSeconds" minOccurs="0"/>
                <xsd:element ref="ns2:MediaServiceGenerationTime" minOccurs="0"/>
                <xsd:element ref="ns2:MediaServiceEventHashCode" minOccurs="0"/>
                <xsd:element ref="ns3:SharedWithUsers" minOccurs="0"/>
                <xsd:element ref="ns3:SharedWithDetail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bcc3a54-e6f0-4180-86b3-bd2fb95de4a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LengthInSeconds" ma:index="13" nillable="true" ma:displayName="MediaLengthInSeconds" ma:hidden="true" ma:internalName="MediaLengthInSeconds" ma:readOnly="true">
      <xsd:simpleType>
        <xsd:restriction base="dms:Unknow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a95a4e0-3734-46b1-aeb2-39201d769676"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968797c8-c71e-47d3-afac-0ce81baac8a5}" ma:internalName="TaxCatchAll" ma:showField="CatchAllData" ma:web="9a95a4e0-3734-46b1-aeb2-39201d76967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C7B993E-F86B-45C0-9E2B-F1F02DD36D66}">
  <ds:schemaRefs>
    <ds:schemaRef ds:uri="http://schemas.microsoft.com/sharepoint/v3/contenttype/forms"/>
  </ds:schemaRefs>
</ds:datastoreItem>
</file>

<file path=customXml/itemProps2.xml><?xml version="1.0" encoding="utf-8"?>
<ds:datastoreItem xmlns:ds="http://schemas.openxmlformats.org/officeDocument/2006/customXml" ds:itemID="{DDB508D8-90C1-49B8-BA85-62FE753E8C09}">
  <ds:schemaRefs>
    <ds:schemaRef ds:uri="http://schemas.microsoft.com/office/2006/metadata/properties"/>
    <ds:schemaRef ds:uri="http://schemas.microsoft.com/office/infopath/2007/PartnerControls"/>
    <ds:schemaRef ds:uri="9a95a4e0-3734-46b1-aeb2-39201d769676"/>
    <ds:schemaRef ds:uri="abcc3a54-e6f0-4180-86b3-bd2fb95de4a1"/>
  </ds:schemaRefs>
</ds:datastoreItem>
</file>

<file path=customXml/itemProps3.xml><?xml version="1.0" encoding="utf-8"?>
<ds:datastoreItem xmlns:ds="http://schemas.openxmlformats.org/officeDocument/2006/customXml" ds:itemID="{2B6F856E-6CFC-4F09-AE04-58B589D528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bcc3a54-e6f0-4180-86b3-bd2fb95de4a1"/>
    <ds:schemaRef ds:uri="9a95a4e0-3734-46b1-aeb2-39201d76967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896</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Aptos</vt:lpstr>
      <vt:lpstr>Aptos Display</vt:lpstr>
      <vt:lpstr>Arial</vt:lpstr>
      <vt:lpstr>Wingdings</vt:lpstr>
      <vt:lpstr>Office Theme</vt:lpstr>
      <vt:lpstr>HPAH5081/6081 Ancestors, death and burial</vt:lpstr>
      <vt:lpstr>PowerPoint Presentation</vt:lpstr>
      <vt:lpstr>Ucko</vt:lpstr>
      <vt:lpstr>Ancestors &amp; Funerary Ritual</vt:lpstr>
      <vt:lpstr>The Ancestors</vt:lpstr>
      <vt:lpstr>The Ancestors</vt:lpstr>
      <vt:lpstr>Ancestors and Community</vt:lpstr>
      <vt:lpstr>Funerary Ritual &amp; the Ancestors</vt:lpstr>
      <vt:lpstr>Secondary Burial</vt:lpstr>
      <vt:lpstr>Secondary Burial</vt:lpstr>
      <vt:lpstr>Ancestors in Ancient Near East</vt:lpstr>
      <vt:lpstr>Summary</vt:lpstr>
      <vt:lpstr>PowerPoint Presentation</vt:lpstr>
      <vt:lpstr>PowerPoint Presentation</vt:lpstr>
      <vt:lpstr>Discussion</vt:lpstr>
      <vt:lpstr>Further perspectives on Torajan practices</vt:lpstr>
      <vt:lpstr>Further perspectives on Torajan practices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Martin Locock</dc:creator>
  <cp:lastModifiedBy>Martin Locock</cp:lastModifiedBy>
  <cp:revision>1</cp:revision>
  <dcterms:created xsi:type="dcterms:W3CDTF">2026-07-16T10:36:43Z</dcterms:created>
  <dcterms:modified xsi:type="dcterms:W3CDTF">2026-09-21T14:57:18Z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0x01010050276C9F849C534789590F477B415462</vt:lpwstr>
  </property>
  <property fmtid="{D5CDD505-2E9C-101B-9397-08002B2CF9AE}" pid="3" name="MediaServiceImageTags">
    <vt:lpwstr/>
  </property>
</Properties>
</file>