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jpg" ContentType="image/pn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2" r:id="rId7"/>
    <p:sldId id="265" r:id="rId8"/>
    <p:sldId id="258" r:id="rId9"/>
    <p:sldId id="259" r:id="rId10"/>
    <p:sldId id="271" r:id="rId11"/>
    <p:sldId id="261" r:id="rId12"/>
    <p:sldId id="263" r:id="rId13"/>
    <p:sldId id="264" r:id="rId14"/>
    <p:sldId id="260" r:id="rId15"/>
    <p:sldId id="266" r:id="rId16"/>
    <p:sldId id="267" r:id="rId17"/>
    <p:sldId id="268" r:id="rId18"/>
    <p:sldId id="269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78B3DE-9396-44EB-9638-D908F9DB8B49}" v="22" dt="2021-10-12T08:50:15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Florentina Popescu (2107116)" userId="a336d89a-e9ac-440e-b021-3aac608ec1eb" providerId="ADAL" clId="{5278B3DE-9396-44EB-9638-D908F9DB8B49}"/>
    <pc:docChg chg="addSld delSld modSld sldOrd">
      <pc:chgData name="Alexandra Florentina Popescu (2107116)" userId="a336d89a-e9ac-440e-b021-3aac608ec1eb" providerId="ADAL" clId="{5278B3DE-9396-44EB-9638-D908F9DB8B49}" dt="2021-10-12T09:09:06.254" v="135" actId="20577"/>
      <pc:docMkLst>
        <pc:docMk/>
      </pc:docMkLst>
      <pc:sldChg chg="modSp mod">
        <pc:chgData name="Alexandra Florentina Popescu (2107116)" userId="a336d89a-e9ac-440e-b021-3aac608ec1eb" providerId="ADAL" clId="{5278B3DE-9396-44EB-9638-D908F9DB8B49}" dt="2021-10-12T09:09:06.254" v="135" actId="20577"/>
        <pc:sldMkLst>
          <pc:docMk/>
          <pc:sldMk cId="633248721" sldId="256"/>
        </pc:sldMkLst>
        <pc:spChg chg="mod">
          <ac:chgData name="Alexandra Florentina Popescu (2107116)" userId="a336d89a-e9ac-440e-b021-3aac608ec1eb" providerId="ADAL" clId="{5278B3DE-9396-44EB-9638-D908F9DB8B49}" dt="2021-10-12T09:09:06.254" v="135" actId="20577"/>
          <ac:spMkLst>
            <pc:docMk/>
            <pc:sldMk cId="633248721" sldId="256"/>
            <ac:spMk id="2" creationId="{18A67A11-47C4-49AB-8E75-900D52C0799F}"/>
          </ac:spMkLst>
        </pc:spChg>
        <pc:spChg chg="mod">
          <ac:chgData name="Alexandra Florentina Popescu (2107116)" userId="a336d89a-e9ac-440e-b021-3aac608ec1eb" providerId="ADAL" clId="{5278B3DE-9396-44EB-9638-D908F9DB8B49}" dt="2021-10-12T09:08:29.776" v="130" actId="14100"/>
          <ac:spMkLst>
            <pc:docMk/>
            <pc:sldMk cId="633248721" sldId="256"/>
            <ac:spMk id="3" creationId="{47F34B13-6D8B-40FD-8EC5-5071ABCB69E3}"/>
          </ac:spMkLst>
        </pc:spChg>
      </pc:sldChg>
      <pc:sldChg chg="del">
        <pc:chgData name="Alexandra Florentina Popescu (2107116)" userId="a336d89a-e9ac-440e-b021-3aac608ec1eb" providerId="ADAL" clId="{5278B3DE-9396-44EB-9638-D908F9DB8B49}" dt="2021-10-12T08:46:22.771" v="0" actId="2696"/>
        <pc:sldMkLst>
          <pc:docMk/>
          <pc:sldMk cId="412322144" sldId="258"/>
        </pc:sldMkLst>
      </pc:sldChg>
      <pc:sldChg chg="modSp add mod ord setBg">
        <pc:chgData name="Alexandra Florentina Popescu (2107116)" userId="a336d89a-e9ac-440e-b021-3aac608ec1eb" providerId="ADAL" clId="{5278B3DE-9396-44EB-9638-D908F9DB8B49}" dt="2021-10-12T08:52:48.600" v="50"/>
        <pc:sldMkLst>
          <pc:docMk/>
          <pc:sldMk cId="834607948" sldId="258"/>
        </pc:sldMkLst>
        <pc:spChg chg="mod">
          <ac:chgData name="Alexandra Florentina Popescu (2107116)" userId="a336d89a-e9ac-440e-b021-3aac608ec1eb" providerId="ADAL" clId="{5278B3DE-9396-44EB-9638-D908F9DB8B49}" dt="2021-10-12T08:48:01.277" v="16" actId="207"/>
          <ac:spMkLst>
            <pc:docMk/>
            <pc:sldMk cId="834607948" sldId="258"/>
            <ac:spMk id="8" creationId="{32F7B787-A977-4633-A471-3B639E709007}"/>
          </ac:spMkLst>
        </pc:spChg>
        <pc:spChg chg="mod">
          <ac:chgData name="Alexandra Florentina Popescu (2107116)" userId="a336d89a-e9ac-440e-b021-3aac608ec1eb" providerId="ADAL" clId="{5278B3DE-9396-44EB-9638-D908F9DB8B49}" dt="2021-10-12T08:48:07.887" v="17" actId="207"/>
          <ac:spMkLst>
            <pc:docMk/>
            <pc:sldMk cId="834607948" sldId="258"/>
            <ac:spMk id="13" creationId="{776AF270-3A28-4A0F-ABB8-9048DEA5CC46}"/>
          </ac:spMkLst>
        </pc:spChg>
      </pc:sldChg>
      <pc:sldChg chg="modSp mod">
        <pc:chgData name="Alexandra Florentina Popescu (2107116)" userId="a336d89a-e9ac-440e-b021-3aac608ec1eb" providerId="ADAL" clId="{5278B3DE-9396-44EB-9638-D908F9DB8B49}" dt="2021-10-12T08:56:02.286" v="95" actId="20577"/>
        <pc:sldMkLst>
          <pc:docMk/>
          <pc:sldMk cId="2362601114" sldId="259"/>
        </pc:sldMkLst>
        <pc:spChg chg="mod">
          <ac:chgData name="Alexandra Florentina Popescu (2107116)" userId="a336d89a-e9ac-440e-b021-3aac608ec1eb" providerId="ADAL" clId="{5278B3DE-9396-44EB-9638-D908F9DB8B49}" dt="2021-10-12T08:56:02.286" v="95" actId="20577"/>
          <ac:spMkLst>
            <pc:docMk/>
            <pc:sldMk cId="2362601114" sldId="259"/>
            <ac:spMk id="2" creationId="{0AEF0FB3-EB5A-4CC9-91C1-3BAD194F9969}"/>
          </ac:spMkLst>
        </pc:spChg>
      </pc:sldChg>
      <pc:sldChg chg="ord">
        <pc:chgData name="Alexandra Florentina Popescu (2107116)" userId="a336d89a-e9ac-440e-b021-3aac608ec1eb" providerId="ADAL" clId="{5278B3DE-9396-44EB-9638-D908F9DB8B49}" dt="2021-10-12T08:55:10.899" v="68"/>
        <pc:sldMkLst>
          <pc:docMk/>
          <pc:sldMk cId="1070764557" sldId="261"/>
        </pc:sldMkLst>
      </pc:sldChg>
      <pc:sldChg chg="modSp add mod ord setBg">
        <pc:chgData name="Alexandra Florentina Popescu (2107116)" userId="a336d89a-e9ac-440e-b021-3aac608ec1eb" providerId="ADAL" clId="{5278B3DE-9396-44EB-9638-D908F9DB8B49}" dt="2021-10-12T08:52:37.775" v="46"/>
        <pc:sldMkLst>
          <pc:docMk/>
          <pc:sldMk cId="1246198426" sldId="262"/>
        </pc:sldMkLst>
        <pc:spChg chg="mod">
          <ac:chgData name="Alexandra Florentina Popescu (2107116)" userId="a336d89a-e9ac-440e-b021-3aac608ec1eb" providerId="ADAL" clId="{5278B3DE-9396-44EB-9638-D908F9DB8B49}" dt="2021-10-12T08:46:52.566" v="5" actId="207"/>
          <ac:spMkLst>
            <pc:docMk/>
            <pc:sldMk cId="1246198426" sldId="262"/>
            <ac:spMk id="2" creationId="{AED90BB6-A5EB-401B-BD01-B262763CF3C2}"/>
          </ac:spMkLst>
        </pc:spChg>
      </pc:sldChg>
      <pc:sldChg chg="add ord setBg">
        <pc:chgData name="Alexandra Florentina Popescu (2107116)" userId="a336d89a-e9ac-440e-b021-3aac608ec1eb" providerId="ADAL" clId="{5278B3DE-9396-44EB-9638-D908F9DB8B49}" dt="2021-10-12T08:55:14.757" v="70"/>
        <pc:sldMkLst>
          <pc:docMk/>
          <pc:sldMk cId="317647562" sldId="263"/>
        </pc:sldMkLst>
      </pc:sldChg>
      <pc:sldChg chg="add ord setBg">
        <pc:chgData name="Alexandra Florentina Popescu (2107116)" userId="a336d89a-e9ac-440e-b021-3aac608ec1eb" providerId="ADAL" clId="{5278B3DE-9396-44EB-9638-D908F9DB8B49}" dt="2021-10-12T08:55:18.941" v="72"/>
        <pc:sldMkLst>
          <pc:docMk/>
          <pc:sldMk cId="1633943815" sldId="264"/>
        </pc:sldMkLst>
      </pc:sldChg>
      <pc:sldChg chg="modSp add mod ord setBg">
        <pc:chgData name="Alexandra Florentina Popescu (2107116)" userId="a336d89a-e9ac-440e-b021-3aac608ec1eb" providerId="ADAL" clId="{5278B3DE-9396-44EB-9638-D908F9DB8B49}" dt="2021-10-12T08:52:44.350" v="48"/>
        <pc:sldMkLst>
          <pc:docMk/>
          <pc:sldMk cId="687717967" sldId="265"/>
        </pc:sldMkLst>
        <pc:spChg chg="mod">
          <ac:chgData name="Alexandra Florentina Popescu (2107116)" userId="a336d89a-e9ac-440e-b021-3aac608ec1eb" providerId="ADAL" clId="{5278B3DE-9396-44EB-9638-D908F9DB8B49}" dt="2021-10-12T08:47:42.569" v="13" actId="207"/>
          <ac:spMkLst>
            <pc:docMk/>
            <pc:sldMk cId="687717967" sldId="265"/>
            <ac:spMk id="19" creationId="{84296891-7551-412B-B333-78DF1C06ECF3}"/>
          </ac:spMkLst>
        </pc:spChg>
        <pc:spChg chg="mod">
          <ac:chgData name="Alexandra Florentina Popescu (2107116)" userId="a336d89a-e9ac-440e-b021-3aac608ec1eb" providerId="ADAL" clId="{5278B3DE-9396-44EB-9638-D908F9DB8B49}" dt="2021-10-12T08:47:35.868" v="12" actId="207"/>
          <ac:spMkLst>
            <pc:docMk/>
            <pc:sldMk cId="687717967" sldId="265"/>
            <ac:spMk id="25" creationId="{402BB002-28C1-40D5-9EF7-4C3DF8A350AD}"/>
          </ac:spMkLst>
        </pc:spChg>
      </pc:sldChg>
      <pc:sldChg chg="modSp add mod ord setBg">
        <pc:chgData name="Alexandra Florentina Popescu (2107116)" userId="a336d89a-e9ac-440e-b021-3aac608ec1eb" providerId="ADAL" clId="{5278B3DE-9396-44EB-9638-D908F9DB8B49}" dt="2021-10-12T08:54:22.829" v="66" actId="14100"/>
        <pc:sldMkLst>
          <pc:docMk/>
          <pc:sldMk cId="994000624" sldId="266"/>
        </pc:sldMkLst>
        <pc:picChg chg="mod">
          <ac:chgData name="Alexandra Florentina Popescu (2107116)" userId="a336d89a-e9ac-440e-b021-3aac608ec1eb" providerId="ADAL" clId="{5278B3DE-9396-44EB-9638-D908F9DB8B49}" dt="2021-10-12T08:54:22.829" v="66" actId="14100"/>
          <ac:picMkLst>
            <pc:docMk/>
            <pc:sldMk cId="994000624" sldId="266"/>
            <ac:picMk id="4" creationId="{4A0A96B0-4526-4175-8B3F-98013A4C1736}"/>
          </ac:picMkLst>
        </pc:picChg>
      </pc:sldChg>
      <pc:sldChg chg="add ord setBg">
        <pc:chgData name="Alexandra Florentina Popescu (2107116)" userId="a336d89a-e9ac-440e-b021-3aac608ec1eb" providerId="ADAL" clId="{5278B3DE-9396-44EB-9638-D908F9DB8B49}" dt="2021-10-12T08:53:35.419" v="58"/>
        <pc:sldMkLst>
          <pc:docMk/>
          <pc:sldMk cId="4094088582" sldId="267"/>
        </pc:sldMkLst>
      </pc:sldChg>
      <pc:sldChg chg="modSp add mod ord setBg">
        <pc:chgData name="Alexandra Florentina Popescu (2107116)" userId="a336d89a-e9ac-440e-b021-3aac608ec1eb" providerId="ADAL" clId="{5278B3DE-9396-44EB-9638-D908F9DB8B49}" dt="2021-10-12T08:53:53.418" v="60"/>
        <pc:sldMkLst>
          <pc:docMk/>
          <pc:sldMk cId="2330973525" sldId="268"/>
        </pc:sldMkLst>
        <pc:spChg chg="mod">
          <ac:chgData name="Alexandra Florentina Popescu (2107116)" userId="a336d89a-e9ac-440e-b021-3aac608ec1eb" providerId="ADAL" clId="{5278B3DE-9396-44EB-9638-D908F9DB8B49}" dt="2021-10-12T08:48:53.813" v="24" actId="207"/>
          <ac:spMkLst>
            <pc:docMk/>
            <pc:sldMk cId="2330973525" sldId="268"/>
            <ac:spMk id="2" creationId="{B87D0F6E-96AF-4667-8FC9-D568754B4468}"/>
          </ac:spMkLst>
        </pc:spChg>
        <pc:spChg chg="mod">
          <ac:chgData name="Alexandra Florentina Popescu (2107116)" userId="a336d89a-e9ac-440e-b021-3aac608ec1eb" providerId="ADAL" clId="{5278B3DE-9396-44EB-9638-D908F9DB8B49}" dt="2021-10-12T08:49:07.183" v="27" actId="207"/>
          <ac:spMkLst>
            <pc:docMk/>
            <pc:sldMk cId="2330973525" sldId="268"/>
            <ac:spMk id="6" creationId="{BAD1E9A7-3806-42AB-B7B6-A094EED5AE33}"/>
          </ac:spMkLst>
        </pc:spChg>
        <pc:spChg chg="mod">
          <ac:chgData name="Alexandra Florentina Popescu (2107116)" userId="a336d89a-e9ac-440e-b021-3aac608ec1eb" providerId="ADAL" clId="{5278B3DE-9396-44EB-9638-D908F9DB8B49}" dt="2021-10-12T08:48:57.588" v="25" actId="207"/>
          <ac:spMkLst>
            <pc:docMk/>
            <pc:sldMk cId="2330973525" sldId="268"/>
            <ac:spMk id="7" creationId="{C10915F2-C1F3-4ED7-ACAE-C3AB310C69FA}"/>
          </ac:spMkLst>
        </pc:spChg>
        <pc:spChg chg="mod">
          <ac:chgData name="Alexandra Florentina Popescu (2107116)" userId="a336d89a-e9ac-440e-b021-3aac608ec1eb" providerId="ADAL" clId="{5278B3DE-9396-44EB-9638-D908F9DB8B49}" dt="2021-10-12T08:49:01.689" v="26" actId="207"/>
          <ac:spMkLst>
            <pc:docMk/>
            <pc:sldMk cId="2330973525" sldId="268"/>
            <ac:spMk id="8" creationId="{129CEC3A-9982-462E-A4F6-6F82F9C3C9CE}"/>
          </ac:spMkLst>
        </pc:spChg>
        <pc:spChg chg="mod">
          <ac:chgData name="Alexandra Florentina Popescu (2107116)" userId="a336d89a-e9ac-440e-b021-3aac608ec1eb" providerId="ADAL" clId="{5278B3DE-9396-44EB-9638-D908F9DB8B49}" dt="2021-10-12T08:49:11.142" v="28" actId="207"/>
          <ac:spMkLst>
            <pc:docMk/>
            <pc:sldMk cId="2330973525" sldId="268"/>
            <ac:spMk id="20" creationId="{D95B38FB-9BD6-484F-A59D-3BD8ECF9BB23}"/>
          </ac:spMkLst>
        </pc:spChg>
        <pc:spChg chg="mod">
          <ac:chgData name="Alexandra Florentina Popescu (2107116)" userId="a336d89a-e9ac-440e-b021-3aac608ec1eb" providerId="ADAL" clId="{5278B3DE-9396-44EB-9638-D908F9DB8B49}" dt="2021-10-12T08:49:17.119" v="29" actId="207"/>
          <ac:spMkLst>
            <pc:docMk/>
            <pc:sldMk cId="2330973525" sldId="268"/>
            <ac:spMk id="22" creationId="{736C6C71-9A19-4EA6-8BEB-662300E8BADE}"/>
          </ac:spMkLst>
        </pc:spChg>
      </pc:sldChg>
      <pc:sldChg chg="modSp add mod ord setBg">
        <pc:chgData name="Alexandra Florentina Popescu (2107116)" userId="a336d89a-e9ac-440e-b021-3aac608ec1eb" providerId="ADAL" clId="{5278B3DE-9396-44EB-9638-D908F9DB8B49}" dt="2021-10-12T08:53:58.091" v="62"/>
        <pc:sldMkLst>
          <pc:docMk/>
          <pc:sldMk cId="3853474849" sldId="269"/>
        </pc:sldMkLst>
        <pc:spChg chg="mod">
          <ac:chgData name="Alexandra Florentina Popescu (2107116)" userId="a336d89a-e9ac-440e-b021-3aac608ec1eb" providerId="ADAL" clId="{5278B3DE-9396-44EB-9638-D908F9DB8B49}" dt="2021-10-12T08:49:42.983" v="32" actId="207"/>
          <ac:spMkLst>
            <pc:docMk/>
            <pc:sldMk cId="3853474849" sldId="269"/>
            <ac:spMk id="2" creationId="{83C32561-6246-4AFF-9C58-6477E28EB533}"/>
          </ac:spMkLst>
        </pc:spChg>
      </pc:sldChg>
      <pc:sldChg chg="modSp add mod ord setBg">
        <pc:chgData name="Alexandra Florentina Popescu (2107116)" userId="a336d89a-e9ac-440e-b021-3aac608ec1eb" providerId="ADAL" clId="{5278B3DE-9396-44EB-9638-D908F9DB8B49}" dt="2021-10-12T08:54:02.211" v="64"/>
        <pc:sldMkLst>
          <pc:docMk/>
          <pc:sldMk cId="116523196" sldId="270"/>
        </pc:sldMkLst>
        <pc:spChg chg="mod">
          <ac:chgData name="Alexandra Florentina Popescu (2107116)" userId="a336d89a-e9ac-440e-b021-3aac608ec1eb" providerId="ADAL" clId="{5278B3DE-9396-44EB-9638-D908F9DB8B49}" dt="2021-10-12T08:49:57.853" v="35" actId="207"/>
          <ac:spMkLst>
            <pc:docMk/>
            <pc:sldMk cId="116523196" sldId="270"/>
            <ac:spMk id="2" creationId="{4BA7116B-C58A-4492-9446-5BA6853ECD27}"/>
          </ac:spMkLst>
        </pc:spChg>
        <pc:spChg chg="mod">
          <ac:chgData name="Alexandra Florentina Popescu (2107116)" userId="a336d89a-e9ac-440e-b021-3aac608ec1eb" providerId="ADAL" clId="{5278B3DE-9396-44EB-9638-D908F9DB8B49}" dt="2021-10-12T08:50:02.275" v="36" actId="207"/>
          <ac:spMkLst>
            <pc:docMk/>
            <pc:sldMk cId="116523196" sldId="270"/>
            <ac:spMk id="3" creationId="{D55F2A3A-9139-46EA-B22E-689543F98EFB}"/>
          </ac:spMkLst>
        </pc:spChg>
      </pc:sldChg>
      <pc:sldChg chg="modSp add mod ord setBg">
        <pc:chgData name="Alexandra Florentina Popescu (2107116)" userId="a336d89a-e9ac-440e-b021-3aac608ec1eb" providerId="ADAL" clId="{5278B3DE-9396-44EB-9638-D908F9DB8B49}" dt="2021-10-12T08:53:06.433" v="54"/>
        <pc:sldMkLst>
          <pc:docMk/>
          <pc:sldMk cId="811231320" sldId="271"/>
        </pc:sldMkLst>
        <pc:spChg chg="mod">
          <ac:chgData name="Alexandra Florentina Popescu (2107116)" userId="a336d89a-e9ac-440e-b021-3aac608ec1eb" providerId="ADAL" clId="{5278B3DE-9396-44EB-9638-D908F9DB8B49}" dt="2021-10-12T08:50:19.991" v="39" actId="207"/>
          <ac:spMkLst>
            <pc:docMk/>
            <pc:sldMk cId="811231320" sldId="271"/>
            <ac:spMk id="3" creationId="{71FA5881-2DAB-48FD-AE89-2501982FC63B}"/>
          </ac:spMkLst>
        </pc:spChg>
        <pc:spChg chg="mod">
          <ac:chgData name="Alexandra Florentina Popescu (2107116)" userId="a336d89a-e9ac-440e-b021-3aac608ec1eb" providerId="ADAL" clId="{5278B3DE-9396-44EB-9638-D908F9DB8B49}" dt="2021-10-12T08:50:27.315" v="41" actId="207"/>
          <ac:spMkLst>
            <pc:docMk/>
            <pc:sldMk cId="811231320" sldId="271"/>
            <ac:spMk id="7" creationId="{49CA41D9-62D1-4FFD-AA55-28AA1334C1A8}"/>
          </ac:spMkLst>
        </pc:spChg>
        <pc:spChg chg="mod">
          <ac:chgData name="Alexandra Florentina Popescu (2107116)" userId="a336d89a-e9ac-440e-b021-3aac608ec1eb" providerId="ADAL" clId="{5278B3DE-9396-44EB-9638-D908F9DB8B49}" dt="2021-10-12T08:50:32.971" v="42" actId="207"/>
          <ac:spMkLst>
            <pc:docMk/>
            <pc:sldMk cId="811231320" sldId="271"/>
            <ac:spMk id="8" creationId="{96C45A2A-7A02-4FAB-B4F5-2FF70582FC60}"/>
          </ac:spMkLst>
        </pc:spChg>
        <pc:spChg chg="mod">
          <ac:chgData name="Alexandra Florentina Popescu (2107116)" userId="a336d89a-e9ac-440e-b021-3aac608ec1eb" providerId="ADAL" clId="{5278B3DE-9396-44EB-9638-D908F9DB8B49}" dt="2021-10-12T08:50:37.484" v="43" actId="207"/>
          <ac:spMkLst>
            <pc:docMk/>
            <pc:sldMk cId="811231320" sldId="271"/>
            <ac:spMk id="9" creationId="{92A6998C-5E29-4AB3-A02E-9053914F1DE7}"/>
          </ac:spMkLst>
        </pc:spChg>
        <pc:spChg chg="mod">
          <ac:chgData name="Alexandra Florentina Popescu (2107116)" userId="a336d89a-e9ac-440e-b021-3aac608ec1eb" providerId="ADAL" clId="{5278B3DE-9396-44EB-9638-D908F9DB8B49}" dt="2021-10-12T08:50:41.986" v="44" actId="207"/>
          <ac:spMkLst>
            <pc:docMk/>
            <pc:sldMk cId="811231320" sldId="271"/>
            <ac:spMk id="10" creationId="{7A47FD4D-B180-467F-B3D1-3D103A1C5F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6393F-EBA2-4315-8986-CB51B5FC4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2253B-FC7D-4A24-BB3C-97D49060C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77806-3316-41D4-959B-1DBA0A5F4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05E07-882E-43CE-97BD-67E12D297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9487F-5667-4385-ABDA-150117786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0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74A20-42DF-4168-8DD2-DD1BBC571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0B41-F4C4-4937-8C30-BFB0B7628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4FB352-516C-4480-9864-E97424C14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B03E5-9723-4402-A29B-1D511B79D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8B63A-BC5B-4650-AD36-F54B11064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571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35070-F680-4072-B298-A304058C9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CCFF0-0F87-4D52-AECB-FCA34773DD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71E3F-0DF8-483E-850A-C865176DD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ABD80D-3430-4DC7-B04D-C209C69E5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BC0BD-0B42-432B-A05E-62B77CCE2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26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141E1-0814-44E7-9CF9-00BC46EA0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7FF0C-993D-4DD6-ABDD-59B2FBBCB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4BE9E8-FE30-416F-8714-DC55AE1BB5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40AE4C-6672-48F8-AB30-68FE3A50C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63B181-30A7-4ED7-849E-C6B1B6895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111CBE-F39B-4683-ABED-DAEC37D62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88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FF779-D19D-46EA-8529-D0276BD2A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EF9A7F-7613-49C8-B01F-88B2DE4A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03423D-1F0C-4A4D-A57B-FCA4286702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930D09-1495-40D2-A1F6-4274986054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C11F3A-F810-4047-9F11-A752368ED8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763462-C51B-4811-BC38-1B9A48AB9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9F7097-35A2-45CA-944A-13E8D48A3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E355F2-36C4-4C20-BD4B-CC6A4E654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516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A7616-DD7B-4CEA-B433-95E978C51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2AEF36-A19F-4D31-855A-5919ED431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07947B-516B-40FF-BB0C-871D4BC56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503E08-3F37-4B77-8D47-8AFCA00ED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6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DE1E23-2AC3-45EC-8DAC-99636B805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756923-1EA2-4554-9F42-5DF56F664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C2FBB-101B-45F3-86AA-76E7AE95E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942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DF833-728A-450B-82C0-B8FCBA649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F7A40-388A-4CE5-A236-13025F58E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159432-222D-4D2A-B41A-E6D845187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1DB6E-200F-4391-A7C3-146CF2001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3215A0-0FEC-4930-84F4-6DD7003F6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F5ADD-DE39-467C-AC19-BBAA61B97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384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02DBD-CF5C-4A13-B2F0-272181512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9564B0-9FBD-4058-83DF-BEC667B1D3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838C4C-6D8A-42BB-B2D7-F0E704D00D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28A2CB-5BF9-465C-B8A4-8EAAA4914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D120D-EF4F-4BFB-BAFD-67C8B7538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B84D9A-60BF-4119-B913-B407DBC68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50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F5D18-59C6-4854-BAC9-0E639292C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7DBF26-C4D5-48BC-8CF1-05F9269CA2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D9484-961C-4259-90D6-01A5B46BE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FD113-1A38-48AE-8123-7D47847E5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848CD6-50D0-4D87-A44A-91AFA7712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870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38BBF8-E149-4043-83E4-798274CBF7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DE807-EEB3-4350-9853-D710E21E0A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A021C-3902-4CB9-9619-E36A2377F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55DDB-FB2F-4833-A0D0-50758977D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4BE1A-29A7-4095-9050-BAF2BF0DA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41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92FEB0-F675-4CF4-8137-5C2FB8E18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FEF44-7AE7-44AF-B2B3-A85AE2E37D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4F5C6-B269-4F4D-9F40-AEE78FEE53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829AE-F367-4871-AFEC-8AC983C4EFBF}" type="datetimeFigureOut">
              <a:rPr lang="en-US" smtClean="0"/>
              <a:t>10/12/2021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96EE3-13EB-4D7F-87A3-E6B1707032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9FCC0-A613-42ED-8222-3A7169A302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AB082-94CE-483D-99C8-1B3D159135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215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94608/working-memory-by-gcastano-194608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67A11-47C4-49AB-8E75-900D52C079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027876" cy="150360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BMSW4003:Rules Design principles of making an effective PowerPoint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F34B13-6D8B-40FD-8EC5-5071ABCB69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43" y="4065562"/>
            <a:ext cx="7544770" cy="269396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Alexandra Florentina Popescu (2107116)</a:t>
            </a:r>
          </a:p>
          <a:p>
            <a:r>
              <a:rPr lang="en-US" sz="3200" dirty="0">
                <a:solidFill>
                  <a:schemeClr val="bg1"/>
                </a:solidFill>
              </a:rPr>
              <a:t>Marius </a:t>
            </a:r>
            <a:r>
              <a:rPr lang="en-US" sz="3200" dirty="0" err="1">
                <a:solidFill>
                  <a:schemeClr val="bg1"/>
                </a:solidFill>
              </a:rPr>
              <a:t>Farkos</a:t>
            </a:r>
            <a:r>
              <a:rPr lang="en-US" sz="3200" dirty="0">
                <a:solidFill>
                  <a:schemeClr val="bg1"/>
                </a:solidFill>
              </a:rPr>
              <a:t>(2111975)</a:t>
            </a:r>
          </a:p>
          <a:p>
            <a:r>
              <a:rPr lang="en-US" sz="3200" dirty="0">
                <a:solidFill>
                  <a:schemeClr val="bg1"/>
                </a:solidFill>
              </a:rPr>
              <a:t>Cosmin Nicolae </a:t>
            </a:r>
            <a:r>
              <a:rPr lang="en-US" sz="3200" dirty="0" err="1">
                <a:solidFill>
                  <a:schemeClr val="bg1"/>
                </a:solidFill>
              </a:rPr>
              <a:t>Mataru</a:t>
            </a:r>
            <a:r>
              <a:rPr lang="en-US" sz="3200" dirty="0">
                <a:solidFill>
                  <a:schemeClr val="bg1"/>
                </a:solidFill>
              </a:rPr>
              <a:t>(2015938)</a:t>
            </a:r>
          </a:p>
          <a:p>
            <a:r>
              <a:rPr lang="en-US" sz="3200" dirty="0">
                <a:solidFill>
                  <a:schemeClr val="bg1"/>
                </a:solidFill>
              </a:rPr>
              <a:t>Maricela </a:t>
            </a:r>
            <a:r>
              <a:rPr lang="en-US" sz="3200" dirty="0" err="1">
                <a:solidFill>
                  <a:schemeClr val="bg1"/>
                </a:solidFill>
              </a:rPr>
              <a:t>Gheorghica</a:t>
            </a:r>
            <a:r>
              <a:rPr lang="en-US" sz="3200" dirty="0">
                <a:solidFill>
                  <a:schemeClr val="bg1"/>
                </a:solidFill>
              </a:rPr>
              <a:t> (2109476) </a:t>
            </a:r>
          </a:p>
        </p:txBody>
      </p:sp>
    </p:spTree>
    <p:extLst>
      <p:ext uri="{BB962C8B-B14F-4D97-AF65-F5344CB8AC3E}">
        <p14:creationId xmlns:p14="http://schemas.microsoft.com/office/powerpoint/2010/main" val="633248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72767-E210-4B04-98A7-732F25E01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239" y="878142"/>
            <a:ext cx="9947447" cy="1325563"/>
          </a:xfrm>
        </p:spPr>
        <p:txBody>
          <a:bodyPr>
            <a:normAutofit/>
          </a:bodyPr>
          <a:lstStyle/>
          <a:p>
            <a:r>
              <a:rPr lang="en-US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Alexandra Florentina Popescu (2107116)</a:t>
            </a:r>
          </a:p>
        </p:txBody>
      </p:sp>
      <p:pic>
        <p:nvPicPr>
          <p:cNvPr id="5" name="Content Placeholder 4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495940FF-1A7C-4FD4-A4EF-E22927F010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9" y="2380688"/>
            <a:ext cx="3229897" cy="4351338"/>
          </a:xfrm>
        </p:spPr>
      </p:pic>
    </p:spTree>
    <p:extLst>
      <p:ext uri="{BB962C8B-B14F-4D97-AF65-F5344CB8AC3E}">
        <p14:creationId xmlns:p14="http://schemas.microsoft.com/office/powerpoint/2010/main" val="4253340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90BB6-A5EB-401B-BD01-B262763CF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8980" y="297559"/>
            <a:ext cx="6390640" cy="86360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Contrast</a:t>
            </a: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975566F8-DE4F-496A-BD17-FDE8B46F24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680" y="1967547"/>
            <a:ext cx="6520180" cy="2922905"/>
          </a:xfrm>
          <a:prstGeom prst="rect">
            <a:avLst/>
          </a:prstGeom>
        </p:spPr>
      </p:pic>
      <p:pic>
        <p:nvPicPr>
          <p:cNvPr id="12" name="Picture 11" descr="Icon&#10;&#10;Description automatically generated">
            <a:extLst>
              <a:ext uri="{FF2B5EF4-FFF2-40B4-BE49-F238E27FC236}">
                <a16:creationId xmlns:a16="http://schemas.microsoft.com/office/drawing/2014/main" id="{B3C33AB4-2940-4A12-B13D-2CAA17FAEC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114" y="4944934"/>
            <a:ext cx="1467173" cy="1371746"/>
          </a:xfrm>
          <a:prstGeom prst="rect">
            <a:avLst/>
          </a:prstGeom>
        </p:spPr>
      </p:pic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548E23BA-7B19-4D8E-84D4-38C69DEB67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325" y="4944934"/>
            <a:ext cx="1520037" cy="1414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19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54911-E1BC-4489-90FA-0EC6F4E9B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2157" y="215482"/>
            <a:ext cx="3635513" cy="527188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+mn-lt"/>
              </a:rPr>
              <a:t>Internet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+mn-lt"/>
              </a:rPr>
              <a:t>evolution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r>
              <a:rPr lang="en-US" sz="1800" dirty="0">
                <a:solidFill>
                  <a:schemeClr val="bg1"/>
                </a:solidFill>
                <a:latin typeface="+mn-lt"/>
              </a:rPr>
              <a:t>1950-2021</a:t>
            </a:r>
          </a:p>
        </p:txBody>
      </p:sp>
      <p:pic>
        <p:nvPicPr>
          <p:cNvPr id="13" name="Content Placeholder 12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6614ABB8-FD25-470E-808A-1C612968BE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1" y="970280"/>
            <a:ext cx="3520440" cy="1656079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A2CCEF5-B7F5-4468-8A1D-54FC13F03596}"/>
              </a:ext>
            </a:extLst>
          </p:cNvPr>
          <p:cNvSpPr txBox="1"/>
          <p:nvPr/>
        </p:nvSpPr>
        <p:spPr>
          <a:xfrm>
            <a:off x="4150360" y="1656080"/>
            <a:ext cx="431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296891-7551-412B-B333-78DF1C06ECF3}"/>
              </a:ext>
            </a:extLst>
          </p:cNvPr>
          <p:cNvSpPr txBox="1"/>
          <p:nvPr/>
        </p:nvSpPr>
        <p:spPr>
          <a:xfrm>
            <a:off x="3556001" y="1478894"/>
            <a:ext cx="3370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 first internet network dates back to 1950 and is called Wide Area Networks.</a:t>
            </a:r>
          </a:p>
        </p:txBody>
      </p:sp>
      <p:pic>
        <p:nvPicPr>
          <p:cNvPr id="24" name="Picture 23" descr="A group of women working in an office&#10;&#10;Description automatically generated with low confidence">
            <a:extLst>
              <a:ext uri="{FF2B5EF4-FFF2-40B4-BE49-F238E27FC236}">
                <a16:creationId xmlns:a16="http://schemas.microsoft.com/office/drawing/2014/main" id="{582C9162-E483-46ED-9FDE-E8DF58B82D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61" y="4142237"/>
            <a:ext cx="4487847" cy="1656079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02BB002-28C1-40D5-9EF7-4C3DF8A350AD}"/>
              </a:ext>
            </a:extLst>
          </p:cNvPr>
          <p:cNvSpPr txBox="1"/>
          <p:nvPr/>
        </p:nvSpPr>
        <p:spPr>
          <a:xfrm>
            <a:off x="4483654" y="4379421"/>
            <a:ext cx="74167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In 1969 the connection between several computers was created as an experiment. The first message sent was a simple "LO", originally supposed to be "Login". Still, the system gave in before sending the message to the University of California and Stanford Research Institute (SRI).</a:t>
            </a:r>
          </a:p>
        </p:txBody>
      </p:sp>
    </p:spTree>
    <p:extLst>
      <p:ext uri="{BB962C8B-B14F-4D97-AF65-F5344CB8AC3E}">
        <p14:creationId xmlns:p14="http://schemas.microsoft.com/office/powerpoint/2010/main" val="687717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DBDB4180-CC5F-4CE6-A6C7-06186ED7B0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41" r="22159" b="-1"/>
          <a:stretch/>
        </p:blipFill>
        <p:spPr>
          <a:xfrm>
            <a:off x="1861854" y="104723"/>
            <a:ext cx="1824162" cy="1357403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sp>
        <p:nvSpPr>
          <p:cNvPr id="24" name="Content Placeholder 8">
            <a:extLst>
              <a:ext uri="{FF2B5EF4-FFF2-40B4-BE49-F238E27FC236}">
                <a16:creationId xmlns:a16="http://schemas.microsoft.com/office/drawing/2014/main" id="{8FF9B9DB-BDE8-49E5-AAE3-072E431DA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3708" y="291398"/>
            <a:ext cx="6555561" cy="693680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+mn-lt"/>
              </a:rPr>
              <a:t>In 1990, British specialist Tim Berners Lee introduced the term Web.</a:t>
            </a:r>
          </a:p>
        </p:txBody>
      </p:sp>
      <p:pic>
        <p:nvPicPr>
          <p:cNvPr id="7" name="Picture 6" descr="A computer monitor with a keyboard and mouse&#10;&#10;Description automatically generated with low confidence">
            <a:extLst>
              <a:ext uri="{FF2B5EF4-FFF2-40B4-BE49-F238E27FC236}">
                <a16:creationId xmlns:a16="http://schemas.microsoft.com/office/drawing/2014/main" id="{32436B1E-2DEC-4106-B666-A49644CEAF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95" y="1681660"/>
            <a:ext cx="3073400" cy="1939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2F7B787-A977-4633-A471-3B639E709007}"/>
              </a:ext>
            </a:extLst>
          </p:cNvPr>
          <p:cNvSpPr txBox="1"/>
          <p:nvPr/>
        </p:nvSpPr>
        <p:spPr>
          <a:xfrm>
            <a:off x="3383721" y="2514844"/>
            <a:ext cx="325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All-in-one computers 2021</a:t>
            </a:r>
          </a:p>
        </p:txBody>
      </p:sp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481ED57-4C9B-489F-A88E-9788DED5AF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957" y="4663439"/>
            <a:ext cx="2494280" cy="198918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6AF270-3A28-4A0F-ABB8-9048DEA5CC46}"/>
              </a:ext>
            </a:extLst>
          </p:cNvPr>
          <p:cNvSpPr txBox="1"/>
          <p:nvPr/>
        </p:nvSpPr>
        <p:spPr>
          <a:xfrm>
            <a:off x="2067118" y="5545015"/>
            <a:ext cx="571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Can you see your life without the internet and technology?</a:t>
            </a:r>
          </a:p>
        </p:txBody>
      </p:sp>
    </p:spTree>
    <p:extLst>
      <p:ext uri="{BB962C8B-B14F-4D97-AF65-F5344CB8AC3E}">
        <p14:creationId xmlns:p14="http://schemas.microsoft.com/office/powerpoint/2010/main" val="834607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F0FB3-EB5A-4CC9-91C1-3BAD194F9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8" y="891950"/>
            <a:ext cx="8269356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Cosmin Nicolae </a:t>
            </a:r>
            <a:r>
              <a:rPr lang="en-US" dirty="0" err="1">
                <a:solidFill>
                  <a:schemeClr val="bg1"/>
                </a:solidFill>
              </a:rPr>
              <a:t>Mataru</a:t>
            </a:r>
            <a:r>
              <a:rPr lang="en-US" dirty="0">
                <a:solidFill>
                  <a:schemeClr val="bg1"/>
                </a:solidFill>
              </a:rPr>
              <a:t> (</a:t>
            </a:r>
            <a:r>
              <a:rPr lang="en-US" sz="4400" dirty="0">
                <a:solidFill>
                  <a:schemeClr val="bg1"/>
                </a:solidFill>
              </a:rPr>
              <a:t>2015938)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Content Placeholder 4" descr="A picture containing person, person, wall, indoor&#10;&#10;Description automatically generated">
            <a:extLst>
              <a:ext uri="{FF2B5EF4-FFF2-40B4-BE49-F238E27FC236}">
                <a16:creationId xmlns:a16="http://schemas.microsoft.com/office/drawing/2014/main" id="{3D1612C0-7DE2-4CAF-84E0-72926D8C6E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06662"/>
            <a:ext cx="3263503" cy="4351338"/>
          </a:xfrm>
        </p:spPr>
      </p:pic>
    </p:spTree>
    <p:extLst>
      <p:ext uri="{BB962C8B-B14F-4D97-AF65-F5344CB8AC3E}">
        <p14:creationId xmlns:p14="http://schemas.microsoft.com/office/powerpoint/2010/main" val="2362601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06F5B-C44E-4FD6-ADB6-8602AE9F36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137" y="2392078"/>
            <a:ext cx="3449653" cy="391471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A5881-2DAB-48FD-AE89-2501982FC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9292" y="671119"/>
            <a:ext cx="10343887" cy="83889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WORKING MEMORY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7FE637-2CC7-435A-A3FB-2D82BAD4E1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0137" y="2392078"/>
            <a:ext cx="3914718" cy="3914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CA41D9-62D1-4FFD-AA55-28AA1334C1A8}"/>
              </a:ext>
            </a:extLst>
          </p:cNvPr>
          <p:cNvSpPr txBox="1"/>
          <p:nvPr/>
        </p:nvSpPr>
        <p:spPr>
          <a:xfrm>
            <a:off x="5444455" y="2340312"/>
            <a:ext cx="4798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</a:t>
            </a:r>
            <a:r>
              <a:rPr lang="en-GB" dirty="0">
                <a:solidFill>
                  <a:schemeClr val="bg1"/>
                </a:solidFill>
              </a:rPr>
              <a:t>REDUNDENCY EFFECT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C45A2A-7A02-4FAB-B4F5-2FF70582FC60}"/>
              </a:ext>
            </a:extLst>
          </p:cNvPr>
          <p:cNvSpPr txBox="1"/>
          <p:nvPr/>
        </p:nvSpPr>
        <p:spPr>
          <a:xfrm>
            <a:off x="5327010" y="3429000"/>
            <a:ext cx="4337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- ENHANCED MESSAGE AND IMAGE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A6998C-5E29-4AB3-A02E-9053914F1DE7}"/>
              </a:ext>
            </a:extLst>
          </p:cNvPr>
          <p:cNvSpPr txBox="1"/>
          <p:nvPr/>
        </p:nvSpPr>
        <p:spPr>
          <a:xfrm>
            <a:off x="5452844" y="4420998"/>
            <a:ext cx="3842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- </a:t>
            </a:r>
            <a:r>
              <a:rPr lang="en-GB" dirty="0">
                <a:solidFill>
                  <a:schemeClr val="bg1"/>
                </a:solidFill>
              </a:rPr>
              <a:t>IT IS NOT A FIXED CAPACITY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47FD4D-B180-467F-B3D1-3D103A1C5F00}"/>
              </a:ext>
            </a:extLst>
          </p:cNvPr>
          <p:cNvSpPr txBox="1"/>
          <p:nvPr/>
        </p:nvSpPr>
        <p:spPr>
          <a:xfrm>
            <a:off x="5444455" y="5620624"/>
            <a:ext cx="3682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- IT IS A EXECUTIVE FUNCTION PART OF THE MENTAL SKILLS</a:t>
            </a:r>
          </a:p>
        </p:txBody>
      </p:sp>
    </p:spTree>
    <p:extLst>
      <p:ext uri="{BB962C8B-B14F-4D97-AF65-F5344CB8AC3E}">
        <p14:creationId xmlns:p14="http://schemas.microsoft.com/office/powerpoint/2010/main" val="811231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CE5C8-9B43-4E7A-BE6B-B4EA4DE66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477" y="365125"/>
            <a:ext cx="7521677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Maricela </a:t>
            </a:r>
            <a:r>
              <a:rPr lang="en-US" dirty="0" err="1">
                <a:solidFill>
                  <a:schemeClr val="bg1"/>
                </a:solidFill>
              </a:rPr>
              <a:t>Gheorghica</a:t>
            </a:r>
            <a:r>
              <a:rPr lang="en-US" dirty="0">
                <a:solidFill>
                  <a:schemeClr val="bg1"/>
                </a:solidFill>
              </a:rPr>
              <a:t>(2109476)</a:t>
            </a:r>
          </a:p>
        </p:txBody>
      </p:sp>
      <p:pic>
        <p:nvPicPr>
          <p:cNvPr id="5" name="Content Placeholder 4" descr="A person with long black hair&#10;&#10;Description automatically generated with medium confidence">
            <a:extLst>
              <a:ext uri="{FF2B5EF4-FFF2-40B4-BE49-F238E27FC236}">
                <a16:creationId xmlns:a16="http://schemas.microsoft.com/office/drawing/2014/main" id="{C9EE6F68-8FA2-4D0F-AD31-BD03FDDBB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77" y="2365985"/>
            <a:ext cx="3263503" cy="4351338"/>
          </a:xfrm>
        </p:spPr>
      </p:pic>
    </p:spTree>
    <p:extLst>
      <p:ext uri="{BB962C8B-B14F-4D97-AF65-F5344CB8AC3E}">
        <p14:creationId xmlns:p14="http://schemas.microsoft.com/office/powerpoint/2010/main" val="1070764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4555A-E52C-4517-9B53-EAEE6D2E9C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0592" y="120771"/>
            <a:ext cx="6387862" cy="875581"/>
          </a:xfrm>
        </p:spPr>
        <p:txBody>
          <a:bodyPr>
            <a:noAutofit/>
          </a:bodyPr>
          <a:lstStyle/>
          <a:p>
            <a:r>
              <a:rPr lang="en-GB" sz="3200" b="1" i="1" u="sng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ONLINE SHOPPING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8D6DFF-37D4-427E-8409-E738D55CDD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3577" y="2053088"/>
            <a:ext cx="3812875" cy="408029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_Online shopping is a form of electronic commerce which allows consumers to directly buy goods or services from a seller over the Internet using a web browser or a mobile app.</a:t>
            </a:r>
          </a:p>
          <a:p>
            <a:pPr algn="l"/>
            <a:endParaRPr lang="en-GB" sz="20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52F6BD-808C-4092-BBB7-CB283E39BC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0749" y="2053088"/>
            <a:ext cx="3357022" cy="345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47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80E52-262B-4FDF-AAC3-88822C05A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481" y="1934623"/>
            <a:ext cx="5486399" cy="39023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There are reasons why people will rather go shopping online, and some of them are highlighted below:</a:t>
            </a:r>
          </a:p>
          <a:p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you are less stressed</a:t>
            </a:r>
          </a:p>
          <a:p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many varieties of items</a:t>
            </a:r>
          </a:p>
          <a:p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You save time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And here are some reasons why people don't buy online:</a:t>
            </a:r>
          </a:p>
          <a:p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personal contact is missing</a:t>
            </a:r>
          </a:p>
          <a:p>
            <a:r>
              <a:rPr lang="en-GB" sz="1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there is no possibility to follow the order </a:t>
            </a:r>
          </a:p>
          <a:p>
            <a:endParaRPr lang="en-GB" sz="1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sz="1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sz="1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540B18-C49F-4C49-846D-AE6853398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4569" y="3885780"/>
            <a:ext cx="3195767" cy="240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943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4EF8C-B7A4-493E-863A-24E7FE5B9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48" y="689589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Marius </a:t>
            </a:r>
            <a:r>
              <a:rPr lang="en-US" dirty="0" err="1">
                <a:solidFill>
                  <a:schemeClr val="bg1"/>
                </a:solidFill>
              </a:rPr>
              <a:t>Farkos</a:t>
            </a:r>
            <a:r>
              <a:rPr lang="en-US" dirty="0">
                <a:solidFill>
                  <a:schemeClr val="bg1"/>
                </a:solidFill>
              </a:rPr>
              <a:t> (</a:t>
            </a:r>
            <a:r>
              <a:rPr lang="en-US" sz="4400" dirty="0">
                <a:solidFill>
                  <a:schemeClr val="bg1"/>
                </a:solidFill>
              </a:rPr>
              <a:t>2111975)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" name="Content Placeholder 8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0C4D3138-C358-4C9C-90F9-23781A785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32" y="2588239"/>
            <a:ext cx="2477729" cy="4151774"/>
          </a:xfrm>
        </p:spPr>
      </p:pic>
    </p:spTree>
    <p:extLst>
      <p:ext uri="{BB962C8B-B14F-4D97-AF65-F5344CB8AC3E}">
        <p14:creationId xmlns:p14="http://schemas.microsoft.com/office/powerpoint/2010/main" val="1680482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EF883-DBD7-4A08-92BB-BDE798F28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054" y="3428998"/>
            <a:ext cx="5816024" cy="2623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100"/>
              <a:t>ELECTRIC  CARS</a:t>
            </a:r>
          </a:p>
        </p:txBody>
      </p:sp>
      <p:pic>
        <p:nvPicPr>
          <p:cNvPr id="4" name="Picture 12" descr="A picture containing car&#10;&#10;Description automatically generated">
            <a:extLst>
              <a:ext uri="{FF2B5EF4-FFF2-40B4-BE49-F238E27FC236}">
                <a16:creationId xmlns:a16="http://schemas.microsoft.com/office/drawing/2014/main" id="{4A0A96B0-4526-4175-8B3F-98013A4C1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35000"/>
          </a:blip>
          <a:srcRect r="3"/>
          <a:stretch/>
        </p:blipFill>
        <p:spPr>
          <a:xfrm>
            <a:off x="19965" y="0"/>
            <a:ext cx="12191695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000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igh speed train with motion blur effect">
            <a:extLst>
              <a:ext uri="{FF2B5EF4-FFF2-40B4-BE49-F238E27FC236}">
                <a16:creationId xmlns:a16="http://schemas.microsoft.com/office/drawing/2014/main" id="{180E6062-1803-4936-A82C-F1ACDA5CF8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769" b="45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CA39CA-1952-4D79-A15C-E089FF2CB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</a:rPr>
              <a:t>    Advantages on electric cars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088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D0F6E-96AF-4667-8FC9-D568754B4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603" y="338717"/>
            <a:ext cx="11674863" cy="129055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br>
              <a:rPr lang="en-US" sz="4800" dirty="0">
                <a:solidFill>
                  <a:schemeClr val="bg1"/>
                </a:solidFill>
              </a:rPr>
            </a:br>
            <a:r>
              <a:rPr lang="en-US" sz="4800" dirty="0">
                <a:solidFill>
                  <a:schemeClr val="bg1"/>
                </a:solidFill>
              </a:rPr>
              <a:t>Advantages on electric car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8A97D29E-0B0C-4975-A67A-28130629A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69652" y="-2404063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 err="1"/>
              <a:t>Nst</a:t>
            </a:r>
            <a:r>
              <a:rPr lang="en-US" dirty="0"/>
              <a:t> </a:t>
            </a:r>
            <a:r>
              <a:rPr lang="en-US" dirty="0" err="1"/>
              <a:t>ast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D1E9A7-3806-42AB-B7B6-A094EED5AE33}"/>
              </a:ext>
            </a:extLst>
          </p:cNvPr>
          <p:cNvSpPr txBox="1"/>
          <p:nvPr/>
        </p:nvSpPr>
        <p:spPr>
          <a:xfrm>
            <a:off x="1043796" y="2970363"/>
            <a:ext cx="1152776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-</a:t>
            </a:r>
            <a:r>
              <a:rPr lang="en-US" sz="2400" b="1" dirty="0">
                <a:solidFill>
                  <a:schemeClr val="bg1"/>
                </a:solidFill>
              </a:rPr>
              <a:t>EV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runs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noiselessly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0915F2-C1F3-4ED7-ACAE-C3AB310C69FA}"/>
              </a:ext>
            </a:extLst>
          </p:cNvPr>
          <p:cNvSpPr txBox="1"/>
          <p:nvPr/>
        </p:nvSpPr>
        <p:spPr>
          <a:xfrm>
            <a:off x="985388" y="2193086"/>
            <a:ext cx="89829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-</a:t>
            </a:r>
            <a:r>
              <a:rPr lang="en-US" sz="2400" b="1" dirty="0">
                <a:solidFill>
                  <a:schemeClr val="bg1"/>
                </a:solidFill>
              </a:rPr>
              <a:t>In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this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days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easy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to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find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resources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to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  <a:r>
              <a:rPr lang="en-US" sz="2400" b="1" dirty="0">
                <a:solidFill>
                  <a:schemeClr val="bg1"/>
                </a:solidFill>
              </a:rPr>
              <a:t>refuel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9CEC3A-9982-462E-A4F6-6F82F9C3C9CE}"/>
              </a:ext>
            </a:extLst>
          </p:cNvPr>
          <p:cNvSpPr txBox="1"/>
          <p:nvPr/>
        </p:nvSpPr>
        <p:spPr>
          <a:xfrm>
            <a:off x="1041999" y="3673055"/>
            <a:ext cx="116715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b="1" dirty="0"/>
              <a:t>-</a:t>
            </a:r>
            <a:r>
              <a:rPr lang="en-US" sz="2400" b="1" dirty="0">
                <a:solidFill>
                  <a:schemeClr val="bg1"/>
                </a:solidFill>
              </a:rPr>
              <a:t>They are not emission from electric vehicles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5B38FB-9BD6-484F-A59D-3BD8ECF9BB23}"/>
              </a:ext>
            </a:extLst>
          </p:cNvPr>
          <p:cNvSpPr txBox="1"/>
          <p:nvPr/>
        </p:nvSpPr>
        <p:spPr>
          <a:xfrm>
            <a:off x="1041100" y="4347894"/>
            <a:ext cx="806282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-</a:t>
            </a:r>
            <a:r>
              <a:rPr lang="en-US" sz="2400" b="1" dirty="0">
                <a:solidFill>
                  <a:schemeClr val="bg1"/>
                </a:solidFill>
              </a:rPr>
              <a:t>Less maintenance</a:t>
            </a:r>
            <a:endParaRPr lang="en-US" b="1" dirty="0" err="1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36C6C71-9A19-4EA6-8BEB-662300E8BADE}"/>
              </a:ext>
            </a:extLst>
          </p:cNvPr>
          <p:cNvSpPr txBox="1"/>
          <p:nvPr/>
        </p:nvSpPr>
        <p:spPr>
          <a:xfrm>
            <a:off x="982693" y="4936468"/>
            <a:ext cx="786153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-</a:t>
            </a:r>
            <a:r>
              <a:rPr lang="en-US" sz="2400" b="1" dirty="0">
                <a:solidFill>
                  <a:schemeClr val="bg1"/>
                </a:solidFill>
              </a:rPr>
              <a:t>Manufacturing EV is easy then combustion cars</a:t>
            </a:r>
            <a:endParaRPr lang="en-US" sz="2400" b="1" dirty="0">
              <a:solidFill>
                <a:schemeClr val="bg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0973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2561-6246-4AFF-9C58-6477E28EB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700" dirty="0">
                <a:solidFill>
                  <a:schemeClr val="bg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Disadvantages on electric cars</a:t>
            </a:r>
          </a:p>
        </p:txBody>
      </p:sp>
      <p:pic>
        <p:nvPicPr>
          <p:cNvPr id="5" name="Picture 4" descr="Vehicle speeding down a mountain road at dusk">
            <a:extLst>
              <a:ext uri="{FF2B5EF4-FFF2-40B4-BE49-F238E27FC236}">
                <a16:creationId xmlns:a16="http://schemas.microsoft.com/office/drawing/2014/main" id="{F48E16B1-DF95-4E9E-86DF-9D9D9C9A31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894" r="-2" b="7588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474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7116B-C58A-4492-9446-5BA6853EC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045" y="24092"/>
            <a:ext cx="7710140" cy="1077229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Arial"/>
              </a:rPr>
              <a:t>Disadvantages on electric car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F2A3A-9139-46EA-B22E-689543F98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818" y="1908035"/>
            <a:ext cx="9075989" cy="4943679"/>
          </a:xfrm>
        </p:spPr>
        <p:txBody>
          <a:bodyPr anchor="ctr">
            <a:normAutofit/>
          </a:bodyPr>
          <a:lstStyle/>
          <a:p>
            <a:pPr marL="344170" indent="-344170"/>
            <a:r>
              <a:rPr lang="en-US" sz="2400" b="1" dirty="0">
                <a:cs typeface="Arial"/>
              </a:rPr>
              <a:t>-</a:t>
            </a:r>
            <a:r>
              <a:rPr lang="en-US" sz="2400" b="1" dirty="0">
                <a:solidFill>
                  <a:schemeClr val="bg1"/>
                </a:solidFill>
                <a:cs typeface="Arial"/>
              </a:rPr>
              <a:t>One of the biggest disadvantages at electric cars is that the battery has be charged regularly</a:t>
            </a:r>
          </a:p>
          <a:p>
            <a:pPr marL="344170" indent="-344170"/>
            <a:r>
              <a:rPr lang="en-US" sz="2400" b="1" dirty="0">
                <a:solidFill>
                  <a:schemeClr val="bg1"/>
                </a:solidFill>
                <a:cs typeface="Arial"/>
              </a:rPr>
              <a:t>-If you travel a long </a:t>
            </a:r>
            <a:r>
              <a:rPr lang="en-US" sz="2400" b="1" dirty="0" err="1">
                <a:solidFill>
                  <a:schemeClr val="bg1"/>
                </a:solidFill>
                <a:cs typeface="Arial"/>
              </a:rPr>
              <a:t>disstance</a:t>
            </a:r>
            <a:r>
              <a:rPr lang="en-US" sz="2400" b="1" dirty="0">
                <a:solidFill>
                  <a:schemeClr val="bg1"/>
                </a:solidFill>
                <a:cs typeface="Arial"/>
              </a:rPr>
              <a:t>  you have a risk to not find charging station available on the road</a:t>
            </a:r>
          </a:p>
          <a:p>
            <a:pPr marL="344170" indent="-344170"/>
            <a:r>
              <a:rPr lang="en-US" sz="2400" b="1" dirty="0">
                <a:solidFill>
                  <a:schemeClr val="bg1"/>
                </a:solidFill>
                <a:cs typeface="Arial"/>
              </a:rPr>
              <a:t>-You must fit your home with charging station </a:t>
            </a:r>
          </a:p>
          <a:p>
            <a:pPr marL="344170" indent="-344170"/>
            <a:r>
              <a:rPr lang="en-US" sz="2400" b="1" dirty="0">
                <a:solidFill>
                  <a:schemeClr val="bg1"/>
                </a:solidFill>
                <a:cs typeface="Arial"/>
              </a:rPr>
              <a:t>-Electric cars cannot compete with gas powered cars in terms of speed and acceleration</a:t>
            </a:r>
          </a:p>
          <a:p>
            <a:pPr marL="344170" indent="-344170"/>
            <a:r>
              <a:rPr lang="en-US" sz="2400" b="1" dirty="0">
                <a:solidFill>
                  <a:schemeClr val="bg1"/>
                </a:solidFill>
                <a:cs typeface="Arial"/>
              </a:rPr>
              <a:t>-Your power bill will probably increase as you have to  charge your car from your home electrical system</a:t>
            </a:r>
          </a:p>
          <a:p>
            <a:pPr marL="0" indent="0">
              <a:buNone/>
            </a:pP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6523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2" ma:contentTypeDescription="Create a new document." ma:contentTypeScope="" ma:versionID="2724436aab5e41996059aaec5f9e704c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6d1f096ad7b906e5184570db5388fc6d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06A3A9-1F07-4E20-8E9C-0E06945050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37ECCC-0218-4014-8993-C88AABB9F883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dcmitype/"/>
    <ds:schemaRef ds:uri="be49ff73-cec0-4379-9da8-63ff3cc411bb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188E6A2-B581-4DE8-A92A-BCE32F6B17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406</Words>
  <Application>Microsoft Office PowerPoint</Application>
  <PresentationFormat>Widescreen</PresentationFormat>
  <Paragraphs>49</Paragraphs>
  <Slides>16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BMSW4003:Rules Design principles of making an effective PowerPoint presentation </vt:lpstr>
      <vt:lpstr>Alexandra Florentina Popescu (2107116)</vt:lpstr>
      <vt:lpstr>Contrast</vt:lpstr>
      <vt:lpstr>Internet evolution 1950-2021</vt:lpstr>
      <vt:lpstr>In 1990, British specialist Tim Berners Lee introduced the term Web.</vt:lpstr>
      <vt:lpstr>Cosmin Nicolae Mataru (2015938)</vt:lpstr>
      <vt:lpstr>PowerPoint Presentation</vt:lpstr>
      <vt:lpstr>Maricela Gheorghica(2109476)</vt:lpstr>
      <vt:lpstr>ONLINE SHOPPING</vt:lpstr>
      <vt:lpstr>PowerPoint Presentation</vt:lpstr>
      <vt:lpstr>Marius Farkos (2111975)</vt:lpstr>
      <vt:lpstr>ELECTRIC  CARS</vt:lpstr>
      <vt:lpstr>    Advantages on electric cars</vt:lpstr>
      <vt:lpstr> Advantages on electric car</vt:lpstr>
      <vt:lpstr>Disadvantages on electric cars</vt:lpstr>
      <vt:lpstr>Disadvantages on electric car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BMSW4003: Rules Design principles of making an effective PowerPoint presentation </dc:title>
  <dc:creator>Alexandra Florentina Popescu (2107116)</dc:creator>
  <cp:lastModifiedBy>Alexandra Florentina Popescu (2107116)</cp:lastModifiedBy>
  <cp:revision>1</cp:revision>
  <dcterms:created xsi:type="dcterms:W3CDTF">2021-10-10T14:52:10Z</dcterms:created>
  <dcterms:modified xsi:type="dcterms:W3CDTF">2021-10-12T09:09:27Z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