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2" r:id="rId1"/>
  </p:sldMasterIdLst>
  <p:sldIdLst>
    <p:sldId id="257" r:id="rId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90" d="100"/>
          <a:sy n="90" d="100"/>
        </p:scale>
        <p:origin x="-370" y="-34"/>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562707" y="1371600"/>
            <a:ext cx="109728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EA0C0817-A112-4847-8014-A94B7D2A4EA3}" type="datetime1">
              <a:rPr lang="en-US" smtClean="0"/>
              <a:t>10/1/2019</a:t>
            </a:fld>
            <a:endParaRPr lang="en-US" dirty="0"/>
          </a:p>
        </p:txBody>
      </p:sp>
      <p:sp>
        <p:nvSpPr>
          <p:cNvPr id="17" name="Footer Placeholder 16"/>
          <p:cNvSpPr>
            <a:spLocks noGrp="1"/>
          </p:cNvSpPr>
          <p:nvPr>
            <p:ph type="ftr" sz="quarter" idx="11"/>
          </p:nvPr>
        </p:nvSpPr>
        <p:spPr/>
        <p:txBody>
          <a:bodyPr/>
          <a:lstStyle/>
          <a:p>
            <a:endParaRPr lang="en-US" dirty="0"/>
          </a:p>
        </p:txBody>
      </p:sp>
      <p:sp>
        <p:nvSpPr>
          <p:cNvPr id="29" name="Slide Number Placeholder 28"/>
          <p:cNvSpPr>
            <a:spLocks noGrp="1"/>
          </p:cNvSpPr>
          <p:nvPr>
            <p:ph type="sldNum" sz="quarter" idx="12"/>
          </p:nvPr>
        </p:nvSpPr>
        <p:spPr/>
        <p:txBody>
          <a:bodyPr/>
          <a:lstStyle/>
          <a:p>
            <a:fld id="{34B7E4EF-A1BD-40F4-AB7B-04F084DD991D}" type="slidenum">
              <a:rPr lang="en-US" smtClean="0"/>
              <a:t>‹#›</a:t>
            </a:fld>
            <a:endParaRPr lang="en-US" dirty="0"/>
          </a:p>
        </p:txBody>
      </p:sp>
      <p:sp>
        <p:nvSpPr>
          <p:cNvPr id="9" name="Subtitle 8"/>
          <p:cNvSpPr>
            <a:spLocks noGrp="1"/>
          </p:cNvSpPr>
          <p:nvPr>
            <p:ph type="subTitle" idx="1"/>
          </p:nvPr>
        </p:nvSpPr>
        <p:spPr>
          <a:xfrm>
            <a:off x="1828800" y="3331698"/>
            <a:ext cx="85344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F6FA2B21-3FCD-4721-B95C-427943F61125}" type="datetime1">
              <a:rPr lang="en-US" smtClean="0"/>
              <a:t>10/1/2019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133600" y="609600"/>
            <a:ext cx="94488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2133600" y="2507786"/>
            <a:ext cx="94488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10/1/2019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566400" y="6416676"/>
            <a:ext cx="1016000" cy="365125"/>
          </a:xfrm>
        </p:spPr>
        <p:txBody>
          <a:bodyPr/>
          <a:lstStyle/>
          <a:p>
            <a:fld id="{34B7E4EF-A1BD-40F4-AB7B-04F084DD991D}" type="slidenum">
              <a:rPr lang="en-US" smtClean="0"/>
              <a:t>‹#›</a:t>
            </a:fld>
            <a:endParaRPr lang="en-US"/>
          </a:p>
        </p:txBody>
      </p:sp>
    </p:spTree>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609600" y="1600201"/>
            <a:ext cx="53848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6197600" y="1600201"/>
            <a:ext cx="53848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F6FA2B21-3FCD-4721-B95C-427943F61125}" type="datetime1">
              <a:rPr lang="en-US" smtClean="0"/>
              <a:t>10/1/2019</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109728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609600" y="1535113"/>
            <a:ext cx="5386917"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6193368" y="1535113"/>
            <a:ext cx="5389033"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609600" y="2362201"/>
            <a:ext cx="5386917"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6193368" y="2362201"/>
            <a:ext cx="5389033"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F6FA2B21-3FCD-4721-B95C-427943F61125}" type="datetime1">
              <a:rPr lang="en-US" smtClean="0"/>
              <a:t>10/1/2019</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F6FA2B21-3FCD-4721-B95C-427943F61125}" type="datetime1">
              <a:rPr lang="en-US" smtClean="0"/>
              <a:t>10/1/2019</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6FA2B21-3FCD-4721-B95C-427943F61125}" type="datetime1">
              <a:rPr lang="en-US" smtClean="0"/>
              <a:t>10/1/2019</a:t>
            </a:fld>
            <a:endParaRPr 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09601" y="1524001"/>
            <a:ext cx="4011084"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4766733" y="273051"/>
            <a:ext cx="6815667"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F6FA2B21-3FCD-4721-B95C-427943F61125}" type="datetime1">
              <a:rPr lang="en-US" smtClean="0"/>
              <a:t>10/1/2019</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438400" y="609600"/>
            <a:ext cx="73152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2438400" y="1831975"/>
            <a:ext cx="73152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2438400" y="1166787"/>
            <a:ext cx="73152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F6FA2B21-3FCD-4721-B95C-427943F61125}" type="datetime1">
              <a:rPr lang="en-US" smtClean="0"/>
              <a:t>10/1/2019</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F6FA2B21-3FCD-4721-B95C-427943F61125}" type="datetime1">
              <a:rPr lang="en-US" smtClean="0"/>
              <a:t>10/1/2019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609600" y="274639"/>
            <a:ext cx="80264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F6FA2B21-3FCD-4721-B95C-427943F61125}" type="datetime1">
              <a:rPr lang="en-US" smtClean="0"/>
              <a:t>10/1/2019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609600" y="274638"/>
            <a:ext cx="109728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609600" y="1600200"/>
            <a:ext cx="109728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09600" y="6416676"/>
            <a:ext cx="28448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F6FA2B21-3FCD-4721-B95C-427943F61125}" type="datetime1">
              <a:rPr lang="en-US" smtClean="0"/>
              <a:t>10/1/2019</a:t>
            </a:fld>
            <a:endParaRPr lang="en-US"/>
          </a:p>
        </p:txBody>
      </p:sp>
      <p:sp>
        <p:nvSpPr>
          <p:cNvPr id="3" name="Footer Placeholder 2"/>
          <p:cNvSpPr>
            <a:spLocks noGrp="1"/>
          </p:cNvSpPr>
          <p:nvPr>
            <p:ph type="ftr" sz="quarter" idx="3"/>
          </p:nvPr>
        </p:nvSpPr>
        <p:spPr>
          <a:xfrm>
            <a:off x="4165600" y="6416676"/>
            <a:ext cx="38608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US" dirty="0"/>
          </a:p>
        </p:txBody>
      </p:sp>
      <p:sp>
        <p:nvSpPr>
          <p:cNvPr id="23" name="Slide Number Placeholder 22"/>
          <p:cNvSpPr>
            <a:spLocks noGrp="1"/>
          </p:cNvSpPr>
          <p:nvPr>
            <p:ph type="sldNum" sz="quarter" idx="4"/>
          </p:nvPr>
        </p:nvSpPr>
        <p:spPr>
          <a:xfrm>
            <a:off x="10566400" y="6416676"/>
            <a:ext cx="1016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34B7E4EF-A1BD-40F4-AB7B-04F084DD991D}"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93" r:id="rId1"/>
    <p:sldLayoutId id="2147483694" r:id="rId2"/>
    <p:sldLayoutId id="2147483695" r:id="rId3"/>
    <p:sldLayoutId id="2147483696" r:id="rId4"/>
    <p:sldLayoutId id="2147483697" r:id="rId5"/>
    <p:sldLayoutId id="2147483698" r:id="rId6"/>
    <p:sldLayoutId id="2147483699" r:id="rId7"/>
    <p:sldLayoutId id="2147483700" r:id="rId8"/>
    <p:sldLayoutId id="2147483701" r:id="rId9"/>
    <p:sldLayoutId id="2147483702" r:id="rId10"/>
    <p:sldLayoutId id="2147483703" r:id="rId11"/>
  </p:sldLayoutIdLst>
  <p:hf sldNum="0" hdr="0" ftr="0" dt="0"/>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13359" y="1977645"/>
            <a:ext cx="3217628" cy="2554545"/>
          </a:xfrm>
          <a:prstGeom prst="rect">
            <a:avLst/>
          </a:prstGeom>
        </p:spPr>
        <p:txBody>
          <a:bodyPr wrap="square">
            <a:spAutoFit/>
          </a:bodyPr>
          <a:lstStyle/>
          <a:p>
            <a:r>
              <a:rPr lang="en-GB" sz="1400" b="1" u="sng" dirty="0" err="1"/>
              <a:t>Amdana</a:t>
            </a:r>
            <a:r>
              <a:rPr lang="en-GB" sz="1400" b="1" u="sng" dirty="0"/>
              <a:t> </a:t>
            </a:r>
            <a:r>
              <a:rPr lang="en-GB" sz="1400" b="1" u="sng" dirty="0" err="1"/>
              <a:t>i</a:t>
            </a:r>
            <a:endParaRPr lang="en-GB" sz="1400" b="1" u="sng" dirty="0"/>
          </a:p>
          <a:p>
            <a:r>
              <a:rPr lang="en-GB" sz="1400" b="1" u="sng" dirty="0"/>
              <a:t>About Me</a:t>
            </a:r>
          </a:p>
          <a:p>
            <a:pPr algn="just"/>
            <a:r>
              <a:rPr lang="en-GB" sz="1200" dirty="0"/>
              <a:t>I live in Penderyn with my Mum and Dad and my brother Gregory, who is in his final year at Aberystwyth University. To keep fit I exercise my three dogs and swim twice a week. I attend a Dance Academy four times a week and dance in the styles of </a:t>
            </a:r>
            <a:r>
              <a:rPr lang="en-GB" sz="1200" dirty="0" smtClean="0"/>
              <a:t>Ballroom, Latin</a:t>
            </a:r>
            <a:r>
              <a:rPr lang="en-GB" sz="1200" dirty="0"/>
              <a:t>, Tap, Jazz, </a:t>
            </a:r>
            <a:r>
              <a:rPr lang="en-GB" sz="1200" dirty="0" smtClean="0"/>
              <a:t>Contemporary</a:t>
            </a:r>
            <a:r>
              <a:rPr lang="en-GB" sz="1200" dirty="0"/>
              <a:t>, Ballet and Street and enjoy performing shows. I have a weekly piano lesson. I am also an avid reader, my favourite genres being fantasy adventure and detective books. </a:t>
            </a:r>
            <a:endParaRPr lang="en-GB" sz="1200" b="1" u="sng" dirty="0"/>
          </a:p>
        </p:txBody>
      </p:sp>
      <p:sp>
        <p:nvSpPr>
          <p:cNvPr id="3" name="Rectangle 2"/>
          <p:cNvSpPr/>
          <p:nvPr/>
        </p:nvSpPr>
        <p:spPr>
          <a:xfrm>
            <a:off x="113967" y="4903269"/>
            <a:ext cx="3662903" cy="1815882"/>
          </a:xfrm>
          <a:prstGeom prst="rect">
            <a:avLst/>
          </a:prstGeom>
        </p:spPr>
        <p:txBody>
          <a:bodyPr wrap="square">
            <a:spAutoFit/>
          </a:bodyPr>
          <a:lstStyle/>
          <a:p>
            <a:r>
              <a:rPr lang="en-GB" sz="1400" b="1" u="sng" dirty="0" err="1"/>
              <a:t>Profiad</a:t>
            </a:r>
            <a:r>
              <a:rPr lang="en-GB" sz="1400" b="1" u="sng" dirty="0"/>
              <a:t> </a:t>
            </a:r>
            <a:r>
              <a:rPr lang="en-GB" sz="1400" b="1" u="sng" dirty="0" err="1"/>
              <a:t>addysgu</a:t>
            </a:r>
            <a:r>
              <a:rPr lang="en-GB" sz="1400" b="1" u="sng" dirty="0"/>
              <a:t> </a:t>
            </a:r>
            <a:r>
              <a:rPr lang="en-GB" sz="1400" b="1" u="sng" dirty="0" err="1"/>
              <a:t>blaenorol</a:t>
            </a:r>
            <a:endParaRPr lang="en-GB" sz="1400" b="1" u="sng" dirty="0"/>
          </a:p>
          <a:p>
            <a:r>
              <a:rPr lang="en-GB" sz="1400" b="1" u="sng" dirty="0"/>
              <a:t>Previous teaching experiences </a:t>
            </a:r>
          </a:p>
          <a:p>
            <a:pPr algn="just"/>
            <a:r>
              <a:rPr lang="en-GB" sz="1200" dirty="0"/>
              <a:t>I have been a swimming instructor since I was </a:t>
            </a:r>
            <a:r>
              <a:rPr lang="en-GB" sz="1200" dirty="0" smtClean="0"/>
              <a:t>17</a:t>
            </a:r>
            <a:r>
              <a:rPr lang="en-GB" sz="1200" dirty="0"/>
              <a:t>, having gained my ASA Full Swimming Teachers </a:t>
            </a:r>
            <a:r>
              <a:rPr lang="en-GB" sz="1200" dirty="0" smtClean="0"/>
              <a:t>Qualification, </a:t>
            </a:r>
            <a:r>
              <a:rPr lang="en-GB" sz="1200" dirty="0"/>
              <a:t>teaching adult and children in groups and one to one. I have had several opportunities through work experience to support groups of children with their learning in a primary school, under the direction of the class teacher.</a:t>
            </a:r>
          </a:p>
        </p:txBody>
      </p:sp>
      <p:sp>
        <p:nvSpPr>
          <p:cNvPr id="4" name="Rectangle 3"/>
          <p:cNvSpPr/>
          <p:nvPr/>
        </p:nvSpPr>
        <p:spPr>
          <a:xfrm>
            <a:off x="3953123" y="2035533"/>
            <a:ext cx="3886863" cy="3724096"/>
          </a:xfrm>
          <a:prstGeom prst="rect">
            <a:avLst/>
          </a:prstGeom>
        </p:spPr>
        <p:txBody>
          <a:bodyPr wrap="square">
            <a:spAutoFit/>
          </a:bodyPr>
          <a:lstStyle/>
          <a:p>
            <a:r>
              <a:rPr lang="en-GB" sz="1400" b="1" u="sng" dirty="0" err="1"/>
              <a:t>Rhesymau</a:t>
            </a:r>
            <a:r>
              <a:rPr lang="en-GB" sz="1400" b="1" u="sng" dirty="0"/>
              <a:t> </a:t>
            </a:r>
            <a:r>
              <a:rPr lang="en-GB" sz="1400" b="1" u="sng" dirty="0" err="1"/>
              <a:t>dros</a:t>
            </a:r>
            <a:r>
              <a:rPr lang="en-GB" sz="1400" b="1" u="sng" dirty="0"/>
              <a:t> </a:t>
            </a:r>
            <a:r>
              <a:rPr lang="en-GB" sz="1400" b="1" u="sng" dirty="0" err="1"/>
              <a:t>ddewis</a:t>
            </a:r>
            <a:r>
              <a:rPr lang="en-GB" sz="1400" b="1" u="sng" dirty="0"/>
              <a:t> </a:t>
            </a:r>
            <a:r>
              <a:rPr lang="en-GB" sz="1400" b="1" u="sng" dirty="0" err="1"/>
              <a:t>addysgu</a:t>
            </a:r>
            <a:r>
              <a:rPr lang="en-GB" sz="1400" b="1" u="sng" dirty="0"/>
              <a:t> </a:t>
            </a:r>
            <a:r>
              <a:rPr lang="en-GB" sz="1400" b="1" u="sng" dirty="0" err="1"/>
              <a:t>fel</a:t>
            </a:r>
            <a:r>
              <a:rPr lang="en-GB" sz="1400" b="1" u="sng" dirty="0"/>
              <a:t> </a:t>
            </a:r>
            <a:r>
              <a:rPr lang="en-GB" sz="1400" b="1" u="sng" dirty="0" err="1"/>
              <a:t>proffesiwn</a:t>
            </a:r>
            <a:endParaRPr lang="en-GB" sz="1400" b="1" u="sng" dirty="0"/>
          </a:p>
          <a:p>
            <a:r>
              <a:rPr lang="en-GB" sz="1400" b="1" u="sng" dirty="0"/>
              <a:t>Reasons for entering the teaching profession </a:t>
            </a:r>
          </a:p>
          <a:p>
            <a:pPr algn="just"/>
            <a:r>
              <a:rPr lang="en-GB" sz="1200" dirty="0"/>
              <a:t>My understanding of the rewards and challenges of the teaching profession is innate, my aunt, my father and two uncles are educators, teaching the Foundation Phase, Key Stage 2 and Secondary school, respectively. From my GCSE years up to the present day, I have been involved in supporting children and young people in their learning. Throughout my higher education, I have been employed by RCTCBC as a part time swimming instructor, </a:t>
            </a:r>
            <a:r>
              <a:rPr lang="en-GB" sz="1200" dirty="0" smtClean="0"/>
              <a:t>I </a:t>
            </a:r>
            <a:r>
              <a:rPr lang="en-GB" sz="1200" dirty="0"/>
              <a:t>have been required to prepare and deliver  progressive series of tailored session plans, containing the appropriate balance of fun, challenge and development for the benefit of all the learners in each of my classes and I have derived a great deal of personal satisfaction and reward from supporting children and adults achieve their goals. </a:t>
            </a:r>
          </a:p>
        </p:txBody>
      </p:sp>
      <p:sp>
        <p:nvSpPr>
          <p:cNvPr id="5" name="Rectangle 4"/>
          <p:cNvSpPr/>
          <p:nvPr/>
        </p:nvSpPr>
        <p:spPr>
          <a:xfrm>
            <a:off x="8029493" y="395589"/>
            <a:ext cx="3563510" cy="2369880"/>
          </a:xfrm>
          <a:prstGeom prst="rect">
            <a:avLst/>
          </a:prstGeom>
        </p:spPr>
        <p:txBody>
          <a:bodyPr wrap="square">
            <a:spAutoFit/>
          </a:bodyPr>
          <a:lstStyle/>
          <a:p>
            <a:r>
              <a:rPr lang="en-GB" sz="1400" b="1" u="sng" dirty="0" err="1"/>
              <a:t>Cefndir</a:t>
            </a:r>
            <a:r>
              <a:rPr lang="en-GB" sz="1400" b="1" u="sng" dirty="0"/>
              <a:t> </a:t>
            </a:r>
            <a:r>
              <a:rPr lang="en-GB" sz="1400" b="1" u="sng" dirty="0" err="1"/>
              <a:t>academaidd</a:t>
            </a:r>
            <a:endParaRPr lang="en-GB" sz="1400" b="1" u="sng" dirty="0"/>
          </a:p>
          <a:p>
            <a:r>
              <a:rPr lang="en-GB" sz="1400" b="1" u="sng" dirty="0"/>
              <a:t>Academic history</a:t>
            </a:r>
          </a:p>
          <a:p>
            <a:pPr algn="just"/>
            <a:r>
              <a:rPr lang="en-GB" sz="1200" dirty="0"/>
              <a:t>I have 11 GCSE’s and two A levels, LLB Honours Wales and a post graduate Diploma in Legal </a:t>
            </a:r>
            <a:r>
              <a:rPr lang="en-GB" sz="1200" dirty="0" smtClean="0"/>
              <a:t>Practice </a:t>
            </a:r>
            <a:r>
              <a:rPr lang="en-GB" sz="1200" dirty="0"/>
              <a:t>from the University of Swansea Law School. I have Grade 8 in piano and Grade 4 in clarinet. I am a qualified ASA Level 2 Teacher of Aquatics. I have achieved the UKA Gold Bar III medal in Ballroom and Latin dancing. I have the Grand Prior Award from St. John’s Ambulance and have completed the Bronze Duke of Edinburgh Award.</a:t>
            </a:r>
          </a:p>
        </p:txBody>
      </p:sp>
      <p:sp>
        <p:nvSpPr>
          <p:cNvPr id="6" name="Rectangle 5"/>
          <p:cNvSpPr/>
          <p:nvPr/>
        </p:nvSpPr>
        <p:spPr>
          <a:xfrm>
            <a:off x="2599412" y="304088"/>
            <a:ext cx="4556762" cy="1631216"/>
          </a:xfrm>
          <a:prstGeom prst="rect">
            <a:avLst/>
          </a:prstGeom>
        </p:spPr>
        <p:txBody>
          <a:bodyPr wrap="square">
            <a:spAutoFit/>
          </a:bodyPr>
          <a:lstStyle/>
          <a:p>
            <a:r>
              <a:rPr lang="en-GB" sz="1400" b="1" u="sng" dirty="0"/>
              <a:t>Y math o </a:t>
            </a:r>
            <a:r>
              <a:rPr lang="en-GB" sz="1400" b="1" u="sng" dirty="0" err="1"/>
              <a:t>athro</a:t>
            </a:r>
            <a:r>
              <a:rPr lang="en-GB" sz="1400" b="1" u="sng" dirty="0"/>
              <a:t> </a:t>
            </a:r>
            <a:r>
              <a:rPr lang="en-GB" sz="1400" b="1" u="sng" dirty="0" err="1"/>
              <a:t>hoffaf</a:t>
            </a:r>
            <a:r>
              <a:rPr lang="en-GB" sz="1400" b="1" u="sng" dirty="0"/>
              <a:t> bod</a:t>
            </a:r>
          </a:p>
          <a:p>
            <a:r>
              <a:rPr lang="en-GB" sz="1400" b="1" u="sng" dirty="0"/>
              <a:t>The kind of teacher I aspire to be</a:t>
            </a:r>
          </a:p>
          <a:p>
            <a:pPr algn="just"/>
            <a:r>
              <a:rPr lang="en-GB" sz="1200" dirty="0"/>
              <a:t>I would want to be considered as a compassionate, caring teacher, empathetic to the needs of the pupils in order to help them learn and thrive. A teacher who is open minded with a sense of humour and who can add a spark of excitement, enthusiasm and energy into the learning process.  </a:t>
            </a:r>
          </a:p>
        </p:txBody>
      </p:sp>
      <p:sp>
        <p:nvSpPr>
          <p:cNvPr id="7" name="Rectangle 6"/>
          <p:cNvSpPr/>
          <p:nvPr/>
        </p:nvSpPr>
        <p:spPr>
          <a:xfrm>
            <a:off x="8213699" y="3323353"/>
            <a:ext cx="3570134" cy="2554545"/>
          </a:xfrm>
          <a:prstGeom prst="rect">
            <a:avLst/>
          </a:prstGeom>
        </p:spPr>
        <p:txBody>
          <a:bodyPr wrap="square">
            <a:spAutoFit/>
          </a:bodyPr>
          <a:lstStyle/>
          <a:p>
            <a:r>
              <a:rPr lang="en-GB" sz="1400" b="1" u="sng" dirty="0" err="1"/>
              <a:t>Meysydd</a:t>
            </a:r>
            <a:r>
              <a:rPr lang="en-GB" sz="1400" b="1" u="sng" dirty="0"/>
              <a:t> / </a:t>
            </a:r>
            <a:r>
              <a:rPr lang="en-GB" sz="1400" b="1" u="sng" dirty="0" err="1"/>
              <a:t>pynciau</a:t>
            </a:r>
            <a:r>
              <a:rPr lang="en-GB" sz="1400" b="1" u="sng" dirty="0"/>
              <a:t> </a:t>
            </a:r>
            <a:r>
              <a:rPr lang="en-GB" sz="1400" b="1" u="sng" dirty="0" err="1"/>
              <a:t>medraf</a:t>
            </a:r>
            <a:r>
              <a:rPr lang="en-GB" sz="1400" b="1" u="sng" dirty="0"/>
              <a:t> </a:t>
            </a:r>
            <a:r>
              <a:rPr lang="en-GB" sz="1400" b="1" u="sng" dirty="0" err="1"/>
              <a:t>eu</a:t>
            </a:r>
            <a:r>
              <a:rPr lang="en-GB" sz="1400" b="1" u="sng" dirty="0"/>
              <a:t> </a:t>
            </a:r>
            <a:r>
              <a:rPr lang="en-GB" sz="1400" b="1" u="sng" dirty="0" err="1"/>
              <a:t>haddysgu</a:t>
            </a:r>
            <a:endParaRPr lang="en-GB" sz="1400" b="1" u="sng" dirty="0"/>
          </a:p>
          <a:p>
            <a:r>
              <a:rPr lang="en-GB" sz="1400" b="1" u="sng" dirty="0"/>
              <a:t>Areas / subjects I could teach</a:t>
            </a:r>
          </a:p>
          <a:p>
            <a:pPr algn="just"/>
            <a:r>
              <a:rPr lang="en-GB" sz="1200" dirty="0"/>
              <a:t>I feel my formal education has equipped me with a broad range of knowledge, experiences and transferrable skills. I would particularly enjoy teaching </a:t>
            </a:r>
            <a:r>
              <a:rPr lang="en-GB" sz="1200" dirty="0" smtClean="0"/>
              <a:t>all</a:t>
            </a:r>
            <a:r>
              <a:rPr lang="en-GB" sz="1200" dirty="0" smtClean="0"/>
              <a:t> </a:t>
            </a:r>
            <a:r>
              <a:rPr lang="en-GB" sz="1200" dirty="0"/>
              <a:t>aspects of the Expressive Arts curriculum. I am musical and love dancing and have played team games such of netball, hockey and tag rugby for my school and was a competition swimmer. I have sound knowledge in aspects of </a:t>
            </a:r>
            <a:r>
              <a:rPr lang="en-GB" sz="1200"/>
              <a:t>the </a:t>
            </a:r>
            <a:r>
              <a:rPr lang="en-GB" sz="1200" smtClean="0"/>
              <a:t>Humanities, </a:t>
            </a:r>
            <a:r>
              <a:rPr lang="en-GB" sz="1200" dirty="0"/>
              <a:t>my A levels being in History and R.E and I also attended a Church in Wales Primary and Secondary school.   </a:t>
            </a:r>
          </a:p>
        </p:txBody>
      </p:sp>
      <p:pic>
        <p:nvPicPr>
          <p:cNvPr id="1026" name="Picture 2" descr="C:\Users\JessicaGrace\Desktop\iPhone pics 2\HSNM8617.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5880" y="211658"/>
            <a:ext cx="1824826" cy="17659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450193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Angles">
      <a:majorFont>
        <a:latin typeface="Franklin Gothic Medium"/>
        <a:ea typeface=""/>
        <a:cs typeface=""/>
        <a:font script="Jpan" typeface="HG創英角ｺﾞｼｯｸUB"/>
        <a:font script="Hang" typeface="돋움"/>
        <a:font script="Hans" typeface="微软雅黑"/>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Franklin Gothic Book"/>
        <a:ea typeface=""/>
        <a:cs typeface=""/>
        <a:font script="Jpan" typeface="ＭＳ Ｐゴシック"/>
        <a:font script="Hang" typeface="맑은 고딕"/>
        <a:font script="Hans" typeface="隶书"/>
        <a:font script="Hant" typeface="新細明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Apex</Template>
  <TotalTime>618</TotalTime>
  <Words>582</Words>
  <Application>Microsoft Office PowerPoint</Application>
  <PresentationFormat>Custom</PresentationFormat>
  <Paragraphs>18</Paragraphs>
  <Slides>1</Slides>
  <Notes>0</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Apex</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jack Davies</dc:creator>
  <cp:lastModifiedBy>Jessica Grace Llewellyn</cp:lastModifiedBy>
  <cp:revision>20</cp:revision>
  <dcterms:created xsi:type="dcterms:W3CDTF">2019-09-05T20:58:34Z</dcterms:created>
  <dcterms:modified xsi:type="dcterms:W3CDTF">2019-10-01T20:42:10Z</dcterms:modified>
</cp:coreProperties>
</file>