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2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90651C3A-4460-11DB-9652-00E08161165F}">
  <a:tblStyle styleId="{0CCF8AA8-F327-45D0-AAD8-51DACFFE5B16}" styleName="Table_0">
    <a:wholeTbl>
      <a:tcTxStyle b="off" i="off">
        <a:font>
          <a:latin typeface="Arial"/>
          <a:ea typeface="Arial"/>
          <a:cs typeface="Arial"/>
        </a:font>
        <a:srgbClr val="000000"/>
      </a:tcTxStyle>
      <a:tcStyle>
        <a:tcBdr/>
      </a:tcStyle>
    </a:wholeTbl>
    <a:band1H>
      <a:tcTxStyle b="off" i="off"/>
      <a:tcStyle>
        <a:tcBdr/>
      </a:tcStyle>
    </a:band1H>
    <a:band2H>
      <a:tcTxStyle b="off" i="off"/>
      <a:tcStyle>
        <a:tcBdr/>
      </a:tcStyle>
    </a:band2H>
    <a:band1V>
      <a:tcTxStyle b="off" i="off"/>
      <a:tcStyle>
        <a:tcBdr/>
      </a:tcStyle>
    </a:band1V>
    <a:band2V>
      <a:tcTxStyle b="off" i="off"/>
      <a:tcStyle>
        <a:tcBdr/>
      </a:tcStyle>
    </a:band2V>
    <a:lastCol>
      <a:tcTxStyle b="off" i="off"/>
      <a:tcStyle>
        <a:tcBdr/>
      </a:tcStyle>
    </a:lastCol>
    <a:firstCol>
      <a:tcTxStyle b="off" i="off"/>
      <a:tcStyle>
        <a:tcBdr/>
      </a:tcStyle>
    </a:firstCol>
    <a:lastRow>
      <a:tcTxStyle b="off" i="off"/>
      <a:tcStyle>
        <a:tcBdr/>
      </a:tcStyle>
    </a:lastRow>
    <a:seCell>
      <a:tcTxStyle b="off" i="off"/>
      <a:tcStyle>
        <a:tcBdr/>
      </a:tcStyle>
    </a:seCell>
    <a:swCell>
      <a:tcTxStyle b="off" i="off"/>
      <a:tcStyle>
        <a:tcBdr/>
      </a:tcStyle>
    </a:swCell>
    <a:firstRow>
      <a:tcTxStyle b="off" i="off"/>
      <a:tcStyle>
        <a:tcBdr/>
      </a:tcStyle>
    </a:firstRow>
    <a:neCell>
      <a:tcTxStyle b="off" i="off"/>
      <a:tcStyle>
        <a:tcBdr/>
      </a:tcStyle>
    </a:neCell>
    <a:nwCell>
      <a:tcTxStyle b="off" i="off"/>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100" d="100"/>
          <a:sy n="100" d="100"/>
        </p:scale>
        <p:origin x="0" y="0"/>
      </p:cViewPr>
      <p:guideLst>
        <p:guide orient="horz" pos="162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presProps" Target="presProps.xml" /><Relationship Id="rId3" Type="http://schemas.openxmlformats.org/officeDocument/2006/relationships/slide" Target="slides/slide2.xml" /><Relationship Id="rId21" Type="http://schemas.openxmlformats.org/officeDocument/2006/relationships/slide" Target="slides/slide20.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notesMaster" Target="notesMasters/notesMaster1.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29"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slide" Target="slides/slide23.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slide" Target="slides/slide22.xml" /><Relationship Id="rId28" Type="http://schemas.openxmlformats.org/officeDocument/2006/relationships/theme" Target="theme/theme1.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slide" Target="slides/slide21.xml" /><Relationship Id="rId27" Type="http://schemas.openxmlformats.org/officeDocument/2006/relationships/viewProps" Target="view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 /><Relationship Id="rId1" Type="http://schemas.openxmlformats.org/officeDocument/2006/relationships/notesMaster" Target="../notesMasters/notesMaster1.xml" /></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 /><Relationship Id="rId1" Type="http://schemas.openxmlformats.org/officeDocument/2006/relationships/notesMaster" Target="../notesMasters/notesMaster1.xml" /></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 /><Relationship Id="rId1" Type="http://schemas.openxmlformats.org/officeDocument/2006/relationships/notesMaster" Target="../notesMasters/notesMaster1.xml" /></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 /><Relationship Id="rId1" Type="http://schemas.openxmlformats.org/officeDocument/2006/relationships/notesMaster" Target="../notesMasters/notesMaster1.xml" /></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 /><Relationship Id="rId1" Type="http://schemas.openxmlformats.org/officeDocument/2006/relationships/notesMaster" Target="../notesMasters/notesMaster1.xml" /></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1"/>
        <p:cNvGrpSpPr/>
        <p:nvPr/>
      </p:nvGrpSpPr>
      <p:grpSpPr>
        <a:xfrm>
          <a:off x="0" y="0"/>
          <a:ext cx="0" cy="0"/>
          <a:chOff x="0" y="0"/>
          <a:chExt cx="0" cy="0"/>
        </a:xfrm>
      </p:grpSpPr>
      <p:sp>
        <p:nvSpPr>
          <p:cNvPr id="392" name="Google Shape;39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93" name="Google Shape;393;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8"/>
        <p:cNvGrpSpPr/>
        <p:nvPr/>
      </p:nvGrpSpPr>
      <p:grpSpPr>
        <a:xfrm>
          <a:off x="0" y="0"/>
          <a:ext cx="0" cy="0"/>
          <a:chOff x="0" y="0"/>
          <a:chExt cx="0" cy="0"/>
        </a:xfrm>
      </p:grpSpPr>
      <p:sp>
        <p:nvSpPr>
          <p:cNvPr id="399" name="Google Shape;399;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00" name="Google Shape;400;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0"/>
              </a:spcAft>
              <a:buSzPts val="1100"/>
              <a:buNone/>
            </a:pPr>
            <a:r>
              <a:rPr lang="en" sz="1200">
                <a:solidFill>
                  <a:schemeClr val="dk1"/>
                </a:solidFill>
                <a:latin typeface="Source Serif 4"/>
                <a:ea typeface="Source Serif 4"/>
                <a:cs typeface="Source Serif 4"/>
                <a:sym typeface="Source Serif 4"/>
              </a:rPr>
              <a:t>Leadership sets the organisational course and management makes sure that the resources are used efficiently to reach the strategic goals. In the modern international business environment, the five management functions proposed by Henri Fayol are still applicable, such as planning, organising, coordinating, commanding, and controlling to boost organisational performance, as in the case of multinationals: Unilever and Nestlé (Özay, 2024).</a:t>
            </a: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latin typeface="Source Serif 4"/>
              <a:ea typeface="Source Serif 4"/>
              <a:cs typeface="Source Serif 4"/>
              <a:sym typeface="Source Serif 4"/>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5"/>
        <p:cNvGrpSpPr/>
        <p:nvPr/>
      </p:nvGrpSpPr>
      <p:grpSpPr>
        <a:xfrm>
          <a:off x="0" y="0"/>
          <a:ext cx="0" cy="0"/>
          <a:chOff x="0" y="0"/>
          <a:chExt cx="0" cy="0"/>
        </a:xfrm>
      </p:grpSpPr>
      <p:sp>
        <p:nvSpPr>
          <p:cNvPr id="406" name="Google Shape;406;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07" name="Google Shape;407;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 sz="1200">
                <a:solidFill>
                  <a:schemeClr val="dk1"/>
                </a:solidFill>
                <a:latin typeface="Source Serif 4"/>
                <a:ea typeface="Source Serif 4"/>
                <a:cs typeface="Source Serif 4"/>
                <a:sym typeface="Source Serif 4"/>
              </a:rPr>
              <a:t>With a diversified portfolio of products, Unilever is present in over 190 countries and has thus built strong presence worldwide. It is operating in beauty and wellbeing, personal care, home care and nutrition, which minimises business risk to serve multiple consumer markets. In 2025, the company had an annual turnover of €50.5 billion, reflecting its robust financial performance (Statista, 2025). In addition, Unilever's sustainability efforts boost long-term competitiveness, build trust among stakeholders, help to comply with regulations and support sustainable business growth.</a:t>
            </a: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Clr>
                <a:schemeClr val="dk1"/>
              </a:buClr>
              <a:buSzPts val="1100"/>
              <a:buFont typeface="Arial"/>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latin typeface="Source Serif 4"/>
              <a:ea typeface="Source Serif 4"/>
              <a:cs typeface="Source Serif 4"/>
              <a:sym typeface="Source Serif 4"/>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3"/>
        <p:cNvGrpSpPr/>
        <p:nvPr/>
      </p:nvGrpSpPr>
      <p:grpSpPr>
        <a:xfrm>
          <a:off x="0" y="0"/>
          <a:ext cx="0" cy="0"/>
          <a:chOff x="0" y="0"/>
          <a:chExt cx="0" cy="0"/>
        </a:xfrm>
      </p:grpSpPr>
      <p:sp>
        <p:nvSpPr>
          <p:cNvPr id="414" name="Google Shape;414;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15" name="Google Shape;415;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0"/>
              </a:spcAft>
              <a:buSzPts val="1100"/>
              <a:buNone/>
            </a:pPr>
            <a:r>
              <a:rPr lang="en" sz="1200">
                <a:solidFill>
                  <a:schemeClr val="dk1"/>
                </a:solidFill>
                <a:latin typeface="Source Serif 4"/>
                <a:ea typeface="Source Serif 4"/>
                <a:cs typeface="Source Serif 4"/>
                <a:sym typeface="Source Serif 4"/>
              </a:rPr>
              <a:t>Unilever has more than 400 brands present across the globe and the need is strong leadership, effective coordination and good decision-making (Luo, 2020). Consumers' tastes are constantly changing, and global supply networks are growing ever more complicated, while organisations are subject to ever-rigorous regulatory demands. A structured approach to managing an organisation, as described by Fayol, can be used to ensure that the organisation is aligned, operating efficiently, and resolving managerial problems.</a:t>
            </a: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latin typeface="Source Serif 4"/>
              <a:ea typeface="Source Serif 4"/>
              <a:cs typeface="Source Serif 4"/>
              <a:sym typeface="Source Serif 4"/>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0"/>
        <p:cNvGrpSpPr/>
        <p:nvPr/>
      </p:nvGrpSpPr>
      <p:grpSpPr>
        <a:xfrm>
          <a:off x="0" y="0"/>
          <a:ext cx="0" cy="0"/>
          <a:chOff x="0" y="0"/>
          <a:chExt cx="0" cy="0"/>
        </a:xfrm>
      </p:grpSpPr>
      <p:sp>
        <p:nvSpPr>
          <p:cNvPr id="421" name="Google Shape;421;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22" name="Google Shape;422;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0"/>
              </a:spcAft>
              <a:buSzPts val="1100"/>
              <a:buNone/>
            </a:pPr>
            <a:r>
              <a:rPr lang="en" sz="1200">
                <a:solidFill>
                  <a:schemeClr val="dk1"/>
                </a:solidFill>
                <a:latin typeface="Source Serif 4"/>
                <a:ea typeface="Source Serif 4"/>
                <a:cs typeface="Source Serif 4"/>
                <a:sym typeface="Source Serif 4"/>
              </a:rPr>
              <a:t>Henri Fayol came up with five basic functions of managing that are still applicable in organisations today (Peek, 2023). These tasks of planning, organising, commanding, coordinating and controlling give the manager a plan as to how to accomplish organisational objectives. They enhance efficiency, build decision making, and promote the effective organisational systems in ever evolving multinational business opportunities.</a:t>
            </a: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latin typeface="Source Serif 4"/>
              <a:ea typeface="Source Serif 4"/>
              <a:cs typeface="Source Serif 4"/>
              <a:sym typeface="Source Serif 4"/>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7"/>
        <p:cNvGrpSpPr/>
        <p:nvPr/>
      </p:nvGrpSpPr>
      <p:grpSpPr>
        <a:xfrm>
          <a:off x="0" y="0"/>
          <a:ext cx="0" cy="0"/>
          <a:chOff x="0" y="0"/>
          <a:chExt cx="0" cy="0"/>
        </a:xfrm>
      </p:grpSpPr>
      <p:sp>
        <p:nvSpPr>
          <p:cNvPr id="428" name="Google Shape;428;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29" name="Google Shape;429;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0"/>
              </a:spcAft>
              <a:buSzPts val="1100"/>
              <a:buNone/>
            </a:pPr>
            <a:r>
              <a:rPr lang="en" sz="1200">
                <a:solidFill>
                  <a:schemeClr val="dk1"/>
                </a:solidFill>
                <a:latin typeface="Source Serif 4"/>
                <a:ea typeface="Source Serif 4"/>
                <a:cs typeface="Source Serif 4"/>
                <a:sym typeface="Source Serif 4"/>
              </a:rPr>
              <a:t>Planning helps managers prepare for the problems that they can expect in the future, and it helps them to formulate goals for the future. Unilever continuously evaluates and has measurable performance targets to support sustainable growth and global expansion and environment responsibility, which are aligned to the Unilever Compass. This strategy will help drive the organisation's journey to becoming net zero by 2039 and enable long-term business success (Unilever, 2025).</a:t>
            </a: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latin typeface="Source Serif 4"/>
              <a:ea typeface="Source Serif 4"/>
              <a:cs typeface="Source Serif 4"/>
              <a:sym typeface="Source Serif 4"/>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4"/>
        <p:cNvGrpSpPr/>
        <p:nvPr/>
      </p:nvGrpSpPr>
      <p:grpSpPr>
        <a:xfrm>
          <a:off x="0" y="0"/>
          <a:ext cx="0" cy="0"/>
          <a:chOff x="0" y="0"/>
          <a:chExt cx="0" cy="0"/>
        </a:xfrm>
      </p:grpSpPr>
      <p:sp>
        <p:nvSpPr>
          <p:cNvPr id="435" name="Google Shape;435;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36" name="Google Shape;436;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0"/>
              </a:spcAft>
              <a:buSzPts val="1100"/>
              <a:buNone/>
            </a:pPr>
            <a:r>
              <a:rPr lang="en" sz="1200">
                <a:solidFill>
                  <a:schemeClr val="dk1"/>
                </a:solidFill>
                <a:latin typeface="Source Serif 4"/>
                <a:ea typeface="Source Serif 4"/>
                <a:cs typeface="Source Serif 4"/>
                <a:sym typeface="Source Serif 4"/>
              </a:rPr>
              <a:t>Predictive analytics, AI, and market research are key tools in successful planning, helping organisations anticipate customer needs and minimise risks in operations. In the case of Unilever, AI-powered demand forecasting enhances resource allocation, optimises stock management, and fortifies supply chain resilience. By matching department goals with the company's long-term plans, it helps to ensure efficient resource allocation, boost organisational resilience, and foster sustainable growth in a competitive global market.</a:t>
            </a: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latin typeface="Source Serif 4"/>
              <a:ea typeface="Source Serif 4"/>
              <a:cs typeface="Source Serif 4"/>
              <a:sym typeface="Source Serif 4"/>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1"/>
        <p:cNvGrpSpPr/>
        <p:nvPr/>
      </p:nvGrpSpPr>
      <p:grpSpPr>
        <a:xfrm>
          <a:off x="0" y="0"/>
          <a:ext cx="0" cy="0"/>
          <a:chOff x="0" y="0"/>
          <a:chExt cx="0" cy="0"/>
        </a:xfrm>
      </p:grpSpPr>
      <p:sp>
        <p:nvSpPr>
          <p:cNvPr id="442" name="Google Shape;442;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43" name="Google Shape;443;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0"/>
              </a:spcAft>
              <a:buSzPts val="1100"/>
              <a:buNone/>
            </a:pPr>
            <a:r>
              <a:rPr lang="en" sz="1200">
                <a:solidFill>
                  <a:schemeClr val="dk1"/>
                </a:solidFill>
                <a:latin typeface="Source Serif 4"/>
                <a:ea typeface="Source Serif 4"/>
                <a:cs typeface="Source Serif 4"/>
                <a:sym typeface="Source Serif 4"/>
              </a:rPr>
              <a:t>Organising is the process of arranging human, financial and physical resources so as to make the business work efficiently. The matrix organisational structure and the five global business groups at Unilever facilitate a co-ordinated use of resources and responsibilities. This enables managers to maximise performance, while ensuring they have the same global standards and can meet the requirements of regional markets (Unilever, 2022).</a:t>
            </a: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latin typeface="Source Serif 4"/>
              <a:ea typeface="Source Serif 4"/>
              <a:cs typeface="Source Serif 4"/>
              <a:sym typeface="Source Serif 4"/>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8"/>
        <p:cNvGrpSpPr/>
        <p:nvPr/>
      </p:nvGrpSpPr>
      <p:grpSpPr>
        <a:xfrm>
          <a:off x="0" y="0"/>
          <a:ext cx="0" cy="0"/>
          <a:chOff x="0" y="0"/>
          <a:chExt cx="0" cy="0"/>
        </a:xfrm>
      </p:grpSpPr>
      <p:sp>
        <p:nvSpPr>
          <p:cNvPr id="449" name="Google Shape;449;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50" name="Google Shape;450;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0"/>
              </a:spcAft>
              <a:buSzPts val="1100"/>
              <a:buNone/>
            </a:pPr>
            <a:r>
              <a:rPr lang="en" sz="1200">
                <a:solidFill>
                  <a:schemeClr val="dk1"/>
                </a:solidFill>
                <a:latin typeface="Source Serif 4"/>
                <a:ea typeface="Source Serif 4"/>
                <a:cs typeface="Source Serif 4"/>
                <a:sym typeface="Source Serif 4"/>
              </a:rPr>
              <a:t>Organisational arrangements are effective in minimising duplication, improving collaboration and the effective use of resources. For Unilever, cross-functional teams foster more innovation and product development, and agile regional business units respond to local consumer needs in a prompt manner. Its decentralised organisational structure is further evidence of its ability to achieve greater operational efficiency, competitiveness and sustainable international growth (Rubel, 2023).</a:t>
            </a: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latin typeface="Source Serif 4"/>
              <a:ea typeface="Source Serif 4"/>
              <a:cs typeface="Source Serif 4"/>
              <a:sym typeface="Source Serif 4"/>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5"/>
        <p:cNvGrpSpPr/>
        <p:nvPr/>
      </p:nvGrpSpPr>
      <p:grpSpPr>
        <a:xfrm>
          <a:off x="0" y="0"/>
          <a:ext cx="0" cy="0"/>
          <a:chOff x="0" y="0"/>
          <a:chExt cx="0" cy="0"/>
        </a:xfrm>
      </p:grpSpPr>
      <p:sp>
        <p:nvSpPr>
          <p:cNvPr id="456" name="Google Shape;456;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57" name="Google Shape;457;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 sz="1200">
                <a:solidFill>
                  <a:schemeClr val="dk1"/>
                </a:solidFill>
                <a:latin typeface="Calibri"/>
                <a:ea typeface="Calibri"/>
                <a:cs typeface="Calibri"/>
                <a:sym typeface="Calibri"/>
              </a:rPr>
              <a:t>Commanding is the process in the management activity that involves leading, communicating, motivating and delegating employees. Leaders at Unilever foster a culture based on values and inclusion, enabling over 128,000 people to have the opportunity to take charge and help the company succeed. Such leadership fosters a culture of ethics, collaboration, employee satisfaction, and effective performance within the organisation (Unilever, 2024).</a:t>
            </a:r>
            <a:endParaRPr sz="1200">
              <a:solidFill>
                <a:schemeClr val="dk1"/>
              </a:solidFill>
              <a:latin typeface="Calibri"/>
              <a:ea typeface="Calibri"/>
              <a:cs typeface="Calibri"/>
              <a:sym typeface="Calibri"/>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latin typeface="Source Serif 4"/>
              <a:ea typeface="Source Serif 4"/>
              <a:cs typeface="Source Serif 4"/>
              <a:sym typeface="Source Serif 4"/>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2"/>
        <p:cNvGrpSpPr/>
        <p:nvPr/>
      </p:nvGrpSpPr>
      <p:grpSpPr>
        <a:xfrm>
          <a:off x="0" y="0"/>
          <a:ext cx="0" cy="0"/>
          <a:chOff x="0" y="0"/>
          <a:chExt cx="0" cy="0"/>
        </a:xfrm>
      </p:grpSpPr>
      <p:sp>
        <p:nvSpPr>
          <p:cNvPr id="463" name="Google Shape;463;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64" name="Google Shape;464;p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0"/>
              </a:spcAft>
              <a:buSzPts val="1100"/>
              <a:buNone/>
            </a:pPr>
            <a:r>
              <a:rPr lang="en" sz="1200">
                <a:solidFill>
                  <a:schemeClr val="dk1"/>
                </a:solidFill>
                <a:latin typeface="Source Serif 4"/>
                <a:ea typeface="Source Serif 4"/>
                <a:cs typeface="Source Serif 4"/>
                <a:sym typeface="Source Serif 4"/>
              </a:rPr>
              <a:t>Communication and the delegation of tasks boosts the motivation of employees, their productivity levels and the performance of the organisation. Managers give local teams the freedom to make decisions, while at the same time keeping a consistent operation across the globe. In this way, employees can ensure that their daily job and work are in line with Unilever's values, strategic goals and long-term organisational objectives (Unilever, 2023).</a:t>
            </a: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latin typeface="Source Serif 4"/>
              <a:ea typeface="Source Serif 4"/>
              <a:cs typeface="Source Serif 4"/>
              <a:sym typeface="Source Serif 4"/>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9"/>
        <p:cNvGrpSpPr/>
        <p:nvPr/>
      </p:nvGrpSpPr>
      <p:grpSpPr>
        <a:xfrm>
          <a:off x="0" y="0"/>
          <a:ext cx="0" cy="0"/>
          <a:chOff x="0" y="0"/>
          <a:chExt cx="0" cy="0"/>
        </a:xfrm>
      </p:grpSpPr>
      <p:sp>
        <p:nvSpPr>
          <p:cNvPr id="470" name="Google Shape;470;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71" name="Google Shape;471;p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0"/>
              </a:spcAft>
              <a:buSzPts val="1100"/>
              <a:buNone/>
            </a:pPr>
            <a:r>
              <a:rPr lang="en" sz="1200">
                <a:solidFill>
                  <a:schemeClr val="dk1"/>
                </a:solidFill>
                <a:latin typeface="Source Serif 4"/>
                <a:ea typeface="Source Serif 4"/>
                <a:cs typeface="Source Serif 4"/>
                <a:sym typeface="Source Serif 4"/>
              </a:rPr>
              <a:t>Coordination involves the integration of the activities of departments like research and development, manufacturing, supply chain and marketing for common aims of the organization. Managers help cross functional teams communicate with each other, enabling smooth team work, reducing project delays and contributing towards successful global product launches. The coordinated approach enhances Unilever's competitiveness in the international consumer markets (Unilever PLC, 2025).</a:t>
            </a: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latin typeface="Source Serif 4"/>
              <a:ea typeface="Source Serif 4"/>
              <a:cs typeface="Source Serif 4"/>
              <a:sym typeface="Source Serif 4"/>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6"/>
        <p:cNvGrpSpPr/>
        <p:nvPr/>
      </p:nvGrpSpPr>
      <p:grpSpPr>
        <a:xfrm>
          <a:off x="0" y="0"/>
          <a:ext cx="0" cy="0"/>
          <a:chOff x="0" y="0"/>
          <a:chExt cx="0" cy="0"/>
        </a:xfrm>
      </p:grpSpPr>
      <p:sp>
        <p:nvSpPr>
          <p:cNvPr id="477" name="Google Shape;477;p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78" name="Google Shape;478;p1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0"/>
              </a:spcAft>
              <a:buSzPts val="1100"/>
              <a:buNone/>
            </a:pPr>
            <a:r>
              <a:rPr lang="en" sz="1200">
                <a:solidFill>
                  <a:schemeClr val="dk1"/>
                </a:solidFill>
                <a:latin typeface="Source Serif 4"/>
                <a:ea typeface="Source Serif 4"/>
                <a:cs typeface="Source Serif 4"/>
                <a:sym typeface="Source Serif 4"/>
              </a:rPr>
              <a:t>Good coordination fosters collaboration between departments and locations around the world, eliminates operating obstacles, and enhances communication. To ensure efficient operations and sustainable delivery of high quality products, Unilever includes sustainable procurement in its production, logistics and retail distribution processes. This harmonised solution leads to increased reliability, operational efficiency, and customer satisfaction in international markets (Unilever, 2024).</a:t>
            </a: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latin typeface="Source Serif 4"/>
              <a:ea typeface="Source Serif 4"/>
              <a:cs typeface="Source Serif 4"/>
              <a:sym typeface="Source Serif 4"/>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3"/>
        <p:cNvGrpSpPr/>
        <p:nvPr/>
      </p:nvGrpSpPr>
      <p:grpSpPr>
        <a:xfrm>
          <a:off x="0" y="0"/>
          <a:ext cx="0" cy="0"/>
          <a:chOff x="0" y="0"/>
          <a:chExt cx="0" cy="0"/>
        </a:xfrm>
      </p:grpSpPr>
      <p:sp>
        <p:nvSpPr>
          <p:cNvPr id="484" name="Google Shape;484;p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85" name="Google Shape;485;p1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0"/>
              </a:spcAft>
              <a:buSzPts val="1100"/>
              <a:buNone/>
            </a:pPr>
            <a:r>
              <a:rPr lang="en" sz="1200">
                <a:solidFill>
                  <a:schemeClr val="dk1"/>
                </a:solidFill>
                <a:latin typeface="Source Serif 4"/>
                <a:ea typeface="Source Serif 4"/>
                <a:cs typeface="Source Serif 4"/>
                <a:sym typeface="Source Serif 4"/>
              </a:rPr>
              <a:t>Controlling is an important function of management which ensures that the activities of the organisation are performed as per the plans, performance standards and business goals. Managers keep a constant check on key indicators, financial results, environmental targets and quality standards to review performance and take action as required. Real-time business insights enable Unilever to achieve operational excellence, regulatory compliance and continuous improvement of the organization (Junghare, 2023).</a:t>
            </a: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latin typeface="Source Serif 4"/>
              <a:ea typeface="Source Serif 4"/>
              <a:cs typeface="Source Serif 4"/>
              <a:sym typeface="Source Serif 4"/>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0"/>
        <p:cNvGrpSpPr/>
        <p:nvPr/>
      </p:nvGrpSpPr>
      <p:grpSpPr>
        <a:xfrm>
          <a:off x="0" y="0"/>
          <a:ext cx="0" cy="0"/>
          <a:chOff x="0" y="0"/>
          <a:chExt cx="0" cy="0"/>
        </a:xfrm>
      </p:grpSpPr>
      <p:sp>
        <p:nvSpPr>
          <p:cNvPr id="491" name="Google Shape;491;p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92" name="Google Shape;492;p1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0"/>
              </a:spcAft>
              <a:buSzPts val="1100"/>
              <a:buNone/>
            </a:pPr>
            <a:r>
              <a:rPr lang="en" sz="1200">
                <a:solidFill>
                  <a:schemeClr val="dk1"/>
                </a:solidFill>
                <a:latin typeface="Source Serif 4"/>
                <a:ea typeface="Source Serif 4"/>
                <a:cs typeface="Source Serif 4"/>
                <a:sym typeface="Source Serif 4"/>
              </a:rPr>
              <a:t>With the performance monitoring system, the manager can understand the problem early which helps to minimise risks and losses in business operations (Unilever, 2021). By proactively driving the necessary corrective actions, this helps to maintain product quality, workplace safety, manufacturing efficiencies and ensure that strategic projects are on schedule. Performance data also helps to plan effectively, make decisions and monitor organisation on a continuous basis.</a:t>
            </a: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latin typeface="Source Serif 4"/>
              <a:ea typeface="Source Serif 4"/>
              <a:cs typeface="Source Serif 4"/>
              <a:sym typeface="Source Serif 4"/>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7"/>
        <p:cNvGrpSpPr/>
        <p:nvPr/>
      </p:nvGrpSpPr>
      <p:grpSpPr>
        <a:xfrm>
          <a:off x="0" y="0"/>
          <a:ext cx="0" cy="0"/>
          <a:chOff x="0" y="0"/>
          <a:chExt cx="0" cy="0"/>
        </a:xfrm>
      </p:grpSpPr>
      <p:sp>
        <p:nvSpPr>
          <p:cNvPr id="498" name="Google Shape;498;p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99" name="Google Shape;499;p1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0"/>
              </a:spcAft>
              <a:buSzPts val="1100"/>
              <a:buNone/>
            </a:pPr>
            <a:r>
              <a:rPr lang="en" sz="1200">
                <a:solidFill>
                  <a:schemeClr val="dk1"/>
                </a:solidFill>
                <a:latin typeface="Source Serif 4"/>
                <a:ea typeface="Source Serif 4"/>
                <a:cs typeface="Source Serif 4"/>
                <a:sym typeface="Source Serif 4"/>
              </a:rPr>
              <a:t>The Five Management Functions should be considered a cycle and not just activities of management (Gershon and Chijioke, 2025). It takes place when planning, organising, directing, coordinating and controlling are well intertwined, thus intensifying organisational effectiveness, strategic fit and innovation. This holistic strategy allows multi-national companies like Unilever to grow in a sustainable manner, to excel in their operations and to gain a competitive edge over time.</a:t>
            </a: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latin typeface="Source Serif 4"/>
              <a:ea typeface="Source Serif 4"/>
              <a:cs typeface="Source Serif 4"/>
              <a:sym typeface="Source Serif 4"/>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4"/>
        <p:cNvGrpSpPr/>
        <p:nvPr/>
      </p:nvGrpSpPr>
      <p:grpSpPr>
        <a:xfrm>
          <a:off x="0" y="0"/>
          <a:ext cx="0" cy="0"/>
          <a:chOff x="0" y="0"/>
          <a:chExt cx="0" cy="0"/>
        </a:xfrm>
      </p:grpSpPr>
      <p:sp>
        <p:nvSpPr>
          <p:cNvPr id="505" name="Google Shape;505;p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06" name="Google Shape;506;p1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0"/>
              </a:spcAft>
              <a:buSzPts val="1100"/>
              <a:buNone/>
            </a:pPr>
            <a:r>
              <a:rPr lang="en" sz="1200">
                <a:solidFill>
                  <a:schemeClr val="dk1"/>
                </a:solidFill>
                <a:latin typeface="Source Serif 4"/>
                <a:ea typeface="Source Serif 4"/>
                <a:cs typeface="Source Serif 4"/>
                <a:sym typeface="Source Serif 4"/>
              </a:rPr>
              <a:t>In the modern business landscape, management practices have undergone significant changes due to globalisation, technological advancements, and increasing stakeholder expectations (Sari and Muslim, 2024). In today's dynamic markets, the traditional command and control approach for organisations is no longer enough; flexibility, collaboration and innovation are required. To stay competitive, organisations like 7th Generation need to adopt adaptive leadership, foster collaboration, and make strategic decisions promptly that will help them in the long term.</a:t>
            </a: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latin typeface="Source Serif 4"/>
              <a:ea typeface="Source Serif 4"/>
              <a:cs typeface="Source Serif 4"/>
              <a:sym typeface="Source Serif 4"/>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1"/>
        <p:cNvGrpSpPr/>
        <p:nvPr/>
      </p:nvGrpSpPr>
      <p:grpSpPr>
        <a:xfrm>
          <a:off x="0" y="0"/>
          <a:ext cx="0" cy="0"/>
          <a:chOff x="0" y="0"/>
          <a:chExt cx="0" cy="0"/>
        </a:xfrm>
      </p:grpSpPr>
      <p:sp>
        <p:nvSpPr>
          <p:cNvPr id="512" name="Google Shape;512;p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13" name="Google Shape;513;p1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0"/>
              </a:spcAft>
              <a:buSzPts val="1100"/>
              <a:buNone/>
            </a:pPr>
            <a:r>
              <a:rPr lang="en" sz="1200">
                <a:solidFill>
                  <a:schemeClr val="dk1"/>
                </a:solidFill>
                <a:latin typeface="Source Serif 4"/>
                <a:ea typeface="Source Serif 4"/>
                <a:cs typeface="Source Serif 4"/>
                <a:sym typeface="Source Serif 4"/>
              </a:rPr>
              <a:t>The technological competence is a condition demanded to the modern managers. AI, automation, predictive analytics and machine learning help to speed up decision-making, enhance operational efficiency and optimise business processes. Companies like Unilever use machine learning to optimize their logistics and logistics performance worldwide (Unilever, 2021). Managers are able to navigate the digital transformation successfully and answer to the market disruptions, and sustain the competitiveness of the organisation by embracing the technological innovation.</a:t>
            </a: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latin typeface="Source Serif 4"/>
              <a:ea typeface="Source Serif 4"/>
              <a:cs typeface="Source Serif 4"/>
              <a:sym typeface="Source Serif 4"/>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8"/>
        <p:cNvGrpSpPr/>
        <p:nvPr/>
      </p:nvGrpSpPr>
      <p:grpSpPr>
        <a:xfrm>
          <a:off x="0" y="0"/>
          <a:ext cx="0" cy="0"/>
          <a:chOff x="0" y="0"/>
          <a:chExt cx="0" cy="0"/>
        </a:xfrm>
      </p:grpSpPr>
      <p:sp>
        <p:nvSpPr>
          <p:cNvPr id="519" name="Google Shape;519;p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20" name="Google Shape;520;p1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0"/>
              </a:spcAft>
              <a:buSzPts val="1100"/>
              <a:buNone/>
            </a:pPr>
            <a:r>
              <a:rPr lang="en" sz="1200">
                <a:solidFill>
                  <a:schemeClr val="dk1"/>
                </a:solidFill>
                <a:latin typeface="Source Serif 4"/>
                <a:ea typeface="Source Serif 4"/>
                <a:cs typeface="Source Serif 4"/>
                <a:sym typeface="Source Serif 4"/>
              </a:rPr>
              <a:t>Emotional intelligence helps managers to foster trust and to deal effectively with conflict situations and lead diverse teams. Empathy and cross-cultural communication and psychological safety foster inclusive workplaces, which in turn facilitate collaboration, innovation, and increased employee engagement (Eerola, 2025). This is reflected in the diversity of their management teams, including women, who comprise 54% of the global management teams of Unilever (Unilever PLC, 2023). These practices help to build higher organisational performance and long-term business success. </a:t>
            </a: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latin typeface="Source Serif 4"/>
              <a:ea typeface="Source Serif 4"/>
              <a:cs typeface="Source Serif 4"/>
              <a:sym typeface="Source Serif 4"/>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5"/>
        <p:cNvGrpSpPr/>
        <p:nvPr/>
      </p:nvGrpSpPr>
      <p:grpSpPr>
        <a:xfrm>
          <a:off x="0" y="0"/>
          <a:ext cx="0" cy="0"/>
          <a:chOff x="0" y="0"/>
          <a:chExt cx="0" cy="0"/>
        </a:xfrm>
      </p:grpSpPr>
      <p:sp>
        <p:nvSpPr>
          <p:cNvPr id="526" name="Google Shape;526;p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27" name="Google Shape;527;p2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0"/>
              </a:spcAft>
              <a:buSzPts val="1100"/>
              <a:buNone/>
            </a:pPr>
            <a:r>
              <a:rPr lang="en" sz="1200">
                <a:solidFill>
                  <a:schemeClr val="dk1"/>
                </a:solidFill>
                <a:latin typeface="Source Serif 4"/>
                <a:ea typeface="Source Serif 4"/>
                <a:cs typeface="Source Serif 4"/>
                <a:sym typeface="Source Serif 4"/>
              </a:rPr>
              <a:t>Strategic agility helps organisations adapt and thrive in shifting market dynamics, uphold ethical standards, and bolster corporate transparency (Limbore et al., 2025). To succeed in the long run, managers have to consider financial performance, sustainability, and responsible governance and environmental commitments. Unilever is helping to facilitate this by investing €1 billion to become fossil fuel-free in cleaning products by 2030 (Unilever, 2020). Organisations can use innovation, transparency and sustainable business practices to enhance resilience, gain stakeholder trust and sustain a competitive edge.</a:t>
            </a: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latin typeface="Source Serif 4"/>
              <a:ea typeface="Source Serif 4"/>
              <a:cs typeface="Source Serif 4"/>
              <a:sym typeface="Source Serif 4"/>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2"/>
        <p:cNvGrpSpPr/>
        <p:nvPr/>
      </p:nvGrpSpPr>
      <p:grpSpPr>
        <a:xfrm>
          <a:off x="0" y="0"/>
          <a:ext cx="0" cy="0"/>
          <a:chOff x="0" y="0"/>
          <a:chExt cx="0" cy="0"/>
        </a:xfrm>
      </p:grpSpPr>
      <p:sp>
        <p:nvSpPr>
          <p:cNvPr id="533" name="Google Shape;533;p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34" name="Google Shape;534;p2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0"/>
              </a:spcAft>
              <a:buSzPts val="1100"/>
              <a:buNone/>
            </a:pPr>
            <a:r>
              <a:rPr lang="en" sz="1200">
                <a:solidFill>
                  <a:schemeClr val="dk1"/>
                </a:solidFill>
                <a:latin typeface="Source Serif 4"/>
                <a:ea typeface="Source Serif 4"/>
                <a:cs typeface="Source Serif 4"/>
                <a:sym typeface="Source Serif 4"/>
              </a:rPr>
              <a:t>Henri Fayol's classical management functions still form a solid basis for good management of organisations. Unilever is a good example of how these principles can be put into practice, together with adaptability, technological development and ethical leadership. The basic roles of management have not altered, but managers need to continually adapt their skills to meet new challenges in business. Overall, a blend of structured management practices, strategic agility, and innovation can help organisations thrive in today's complex business landscape and stay competitive for the long haul.</a:t>
            </a: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latin typeface="Source Serif 4"/>
              <a:ea typeface="Source Serif 4"/>
              <a:cs typeface="Source Serif 4"/>
              <a:sym typeface="Source Serif 4"/>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9"/>
        <p:cNvGrpSpPr/>
        <p:nvPr/>
      </p:nvGrpSpPr>
      <p:grpSpPr>
        <a:xfrm>
          <a:off x="0" y="0"/>
          <a:ext cx="0" cy="0"/>
          <a:chOff x="0" y="0"/>
          <a:chExt cx="0" cy="0"/>
        </a:xfrm>
      </p:grpSpPr>
      <p:sp>
        <p:nvSpPr>
          <p:cNvPr id="540" name="Google Shape;540;p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41" name="Google Shape;541;p2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0"/>
              </a:spcAft>
              <a:buSzPts val="1100"/>
              <a:buNone/>
            </a:pPr>
            <a:r>
              <a:rPr lang="en" sz="1200">
                <a:solidFill>
                  <a:schemeClr val="dk1"/>
                </a:solidFill>
                <a:latin typeface="Source Serif 4"/>
                <a:ea typeface="Source Serif 4"/>
                <a:cs typeface="Source Serif 4"/>
                <a:sym typeface="Source Serif 4"/>
              </a:rPr>
              <a:t>Henri Fayol's classical management functions are still very relevant in different business environments. Unilever exemplifies that organisations can be successful over the long term by blending structured management concepts with adaptability, technological ability and ethical leadership.</a:t>
            </a: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solidFill>
                <a:schemeClr val="dk1"/>
              </a:solidFill>
              <a:latin typeface="Source Serif 4"/>
              <a:ea typeface="Source Serif 4"/>
              <a:cs typeface="Source Serif 4"/>
              <a:sym typeface="Source Serif 4"/>
            </a:endParaRPr>
          </a:p>
          <a:p>
            <a:pPr marL="0" lvl="0" indent="0" algn="just" rtl="0">
              <a:lnSpc>
                <a:spcPct val="150000"/>
              </a:lnSpc>
              <a:spcBef>
                <a:spcPts val="1000"/>
              </a:spcBef>
              <a:spcAft>
                <a:spcPts val="0"/>
              </a:spcAft>
              <a:buSzPts val="1100"/>
              <a:buNone/>
            </a:pPr>
            <a:endParaRPr sz="1200">
              <a:latin typeface="Source Serif 4"/>
              <a:ea typeface="Source Serif 4"/>
              <a:cs typeface="Source Serif 4"/>
              <a:sym typeface="Source Serif 4"/>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5"/>
        <p:cNvGrpSpPr/>
        <p:nvPr/>
      </p:nvGrpSpPr>
      <p:grpSpPr>
        <a:xfrm>
          <a:off x="0" y="0"/>
          <a:ext cx="0" cy="0"/>
          <a:chOff x="0" y="0"/>
          <a:chExt cx="0" cy="0"/>
        </a:xfrm>
      </p:grpSpPr>
      <p:sp>
        <p:nvSpPr>
          <p:cNvPr id="546" name="Google Shape;546;p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47" name="Google Shape;547;p2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endParaRPr sz="1200">
              <a:latin typeface="Source Serif 4"/>
              <a:ea typeface="Source Serif 4"/>
              <a:cs typeface="Source Serif 4"/>
              <a:sym typeface="Source Serif 4"/>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Agenda 1">
  <p:cSld name="BLANK_1_1_1_1_1_1_1_1_1_1_1_1">
    <p:spTree>
      <p:nvGrpSpPr>
        <p:cNvPr id="1" name="Shape 9"/>
        <p:cNvGrpSpPr/>
        <p:nvPr/>
      </p:nvGrpSpPr>
      <p:grpSpPr>
        <a:xfrm>
          <a:off x="0" y="0"/>
          <a:ext cx="0" cy="0"/>
          <a:chOff x="0" y="0"/>
          <a:chExt cx="0" cy="0"/>
        </a:xfrm>
      </p:grpSpPr>
      <p:sp>
        <p:nvSpPr>
          <p:cNvPr id="10" name="Google Shape;10;p25"/>
          <p:cNvSpPr/>
          <p:nvPr/>
        </p:nvSpPr>
        <p:spPr>
          <a:xfrm rot="10800000" flipH="1">
            <a:off x="6711875" y="2691600"/>
            <a:ext cx="2451900" cy="2451900"/>
          </a:xfrm>
          <a:prstGeom prst="rect">
            <a:avLst/>
          </a:prstGeom>
          <a:gradFill>
            <a:gsLst>
              <a:gs pos="0">
                <a:schemeClr val="accent1"/>
              </a:gs>
              <a:gs pos="72000">
                <a:schemeClr val="accent3"/>
              </a:gs>
              <a:gs pos="100000">
                <a:schemeClr val="accent3"/>
              </a:gs>
            </a:gsLst>
            <a:path path="circle">
              <a:fillToRect l="100000" b="100000"/>
            </a:path>
            <a:tileRect t="-100000" r="-10000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Montserrat"/>
              <a:ea typeface="Montserrat"/>
              <a:cs typeface="Montserrat"/>
              <a:sym typeface="Montserrat"/>
            </a:endParaRPr>
          </a:p>
        </p:txBody>
      </p:sp>
      <p:sp>
        <p:nvSpPr>
          <p:cNvPr id="11" name="Google Shape;11;p25"/>
          <p:cNvSpPr txBox="1">
            <a:spLocks noGrp="1"/>
          </p:cNvSpPr>
          <p:nvPr>
            <p:ph type="subTitle" idx="1"/>
          </p:nvPr>
        </p:nvSpPr>
        <p:spPr>
          <a:xfrm>
            <a:off x="4994475" y="1093500"/>
            <a:ext cx="316800" cy="1848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1pPr>
            <a:lvl2pPr lvl="1" algn="l">
              <a:lnSpc>
                <a:spcPct val="115000"/>
              </a:lnSpc>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2pPr>
            <a:lvl3pPr lvl="2" algn="l">
              <a:lnSpc>
                <a:spcPct val="115000"/>
              </a:lnSpc>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3pPr>
            <a:lvl4pPr lvl="3" algn="l">
              <a:lnSpc>
                <a:spcPct val="115000"/>
              </a:lnSpc>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4pPr>
            <a:lvl5pPr lvl="4" algn="l">
              <a:lnSpc>
                <a:spcPct val="115000"/>
              </a:lnSpc>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5pPr>
            <a:lvl6pPr lvl="5" algn="l">
              <a:lnSpc>
                <a:spcPct val="115000"/>
              </a:lnSpc>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6pPr>
            <a:lvl7pPr lvl="6" algn="l">
              <a:lnSpc>
                <a:spcPct val="115000"/>
              </a:lnSpc>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7pPr>
            <a:lvl8pPr lvl="7" algn="l">
              <a:lnSpc>
                <a:spcPct val="115000"/>
              </a:lnSpc>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8pPr>
            <a:lvl9pPr lvl="8" algn="l">
              <a:lnSpc>
                <a:spcPct val="115000"/>
              </a:lnSpc>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9pPr>
          </a:lstStyle>
          <a:p>
            <a:endParaRPr/>
          </a:p>
        </p:txBody>
      </p:sp>
      <p:sp>
        <p:nvSpPr>
          <p:cNvPr id="12" name="Google Shape;12;p25"/>
          <p:cNvSpPr txBox="1">
            <a:spLocks noGrp="1"/>
          </p:cNvSpPr>
          <p:nvPr>
            <p:ph type="subTitle" idx="2"/>
          </p:nvPr>
        </p:nvSpPr>
        <p:spPr>
          <a:xfrm>
            <a:off x="4994475" y="1721375"/>
            <a:ext cx="316800" cy="1848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1pPr>
            <a:lvl2pPr lvl="1" algn="l">
              <a:lnSpc>
                <a:spcPct val="115000"/>
              </a:lnSpc>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2pPr>
            <a:lvl3pPr lvl="2" algn="l">
              <a:lnSpc>
                <a:spcPct val="115000"/>
              </a:lnSpc>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3pPr>
            <a:lvl4pPr lvl="3" algn="l">
              <a:lnSpc>
                <a:spcPct val="115000"/>
              </a:lnSpc>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4pPr>
            <a:lvl5pPr lvl="4" algn="l">
              <a:lnSpc>
                <a:spcPct val="115000"/>
              </a:lnSpc>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5pPr>
            <a:lvl6pPr lvl="5" algn="l">
              <a:lnSpc>
                <a:spcPct val="115000"/>
              </a:lnSpc>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6pPr>
            <a:lvl7pPr lvl="6" algn="l">
              <a:lnSpc>
                <a:spcPct val="115000"/>
              </a:lnSpc>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7pPr>
            <a:lvl8pPr lvl="7" algn="l">
              <a:lnSpc>
                <a:spcPct val="115000"/>
              </a:lnSpc>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8pPr>
            <a:lvl9pPr lvl="8" algn="l">
              <a:lnSpc>
                <a:spcPct val="115000"/>
              </a:lnSpc>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9pPr>
          </a:lstStyle>
          <a:p>
            <a:endParaRPr/>
          </a:p>
        </p:txBody>
      </p:sp>
      <p:sp>
        <p:nvSpPr>
          <p:cNvPr id="13" name="Google Shape;13;p25"/>
          <p:cNvSpPr txBox="1">
            <a:spLocks noGrp="1"/>
          </p:cNvSpPr>
          <p:nvPr>
            <p:ph type="subTitle" idx="3"/>
          </p:nvPr>
        </p:nvSpPr>
        <p:spPr>
          <a:xfrm>
            <a:off x="4994475" y="2349250"/>
            <a:ext cx="316800" cy="1848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1pPr>
            <a:lvl2pPr lvl="1" algn="l">
              <a:lnSpc>
                <a:spcPct val="115000"/>
              </a:lnSpc>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2pPr>
            <a:lvl3pPr lvl="2" algn="l">
              <a:lnSpc>
                <a:spcPct val="115000"/>
              </a:lnSpc>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3pPr>
            <a:lvl4pPr lvl="3" algn="l">
              <a:lnSpc>
                <a:spcPct val="115000"/>
              </a:lnSpc>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4pPr>
            <a:lvl5pPr lvl="4" algn="l">
              <a:lnSpc>
                <a:spcPct val="115000"/>
              </a:lnSpc>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5pPr>
            <a:lvl6pPr lvl="5" algn="l">
              <a:lnSpc>
                <a:spcPct val="115000"/>
              </a:lnSpc>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6pPr>
            <a:lvl7pPr lvl="6" algn="l">
              <a:lnSpc>
                <a:spcPct val="115000"/>
              </a:lnSpc>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7pPr>
            <a:lvl8pPr lvl="7" algn="l">
              <a:lnSpc>
                <a:spcPct val="115000"/>
              </a:lnSpc>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8pPr>
            <a:lvl9pPr lvl="8" algn="l">
              <a:lnSpc>
                <a:spcPct val="115000"/>
              </a:lnSpc>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9pPr>
          </a:lstStyle>
          <a:p>
            <a:endParaRPr/>
          </a:p>
        </p:txBody>
      </p:sp>
      <p:sp>
        <p:nvSpPr>
          <p:cNvPr id="14" name="Google Shape;14;p25"/>
          <p:cNvSpPr txBox="1">
            <a:spLocks noGrp="1"/>
          </p:cNvSpPr>
          <p:nvPr>
            <p:ph type="subTitle" idx="4"/>
          </p:nvPr>
        </p:nvSpPr>
        <p:spPr>
          <a:xfrm>
            <a:off x="4994475" y="2977125"/>
            <a:ext cx="316800" cy="1848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1pPr>
            <a:lvl2pPr lvl="1" algn="l">
              <a:lnSpc>
                <a:spcPct val="115000"/>
              </a:lnSpc>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2pPr>
            <a:lvl3pPr lvl="2" algn="l">
              <a:lnSpc>
                <a:spcPct val="115000"/>
              </a:lnSpc>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3pPr>
            <a:lvl4pPr lvl="3" algn="l">
              <a:lnSpc>
                <a:spcPct val="115000"/>
              </a:lnSpc>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4pPr>
            <a:lvl5pPr lvl="4" algn="l">
              <a:lnSpc>
                <a:spcPct val="115000"/>
              </a:lnSpc>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5pPr>
            <a:lvl6pPr lvl="5" algn="l">
              <a:lnSpc>
                <a:spcPct val="115000"/>
              </a:lnSpc>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6pPr>
            <a:lvl7pPr lvl="6" algn="l">
              <a:lnSpc>
                <a:spcPct val="115000"/>
              </a:lnSpc>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7pPr>
            <a:lvl8pPr lvl="7" algn="l">
              <a:lnSpc>
                <a:spcPct val="115000"/>
              </a:lnSpc>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8pPr>
            <a:lvl9pPr lvl="8" algn="l">
              <a:lnSpc>
                <a:spcPct val="115000"/>
              </a:lnSpc>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9pPr>
          </a:lstStyle>
          <a:p>
            <a:endParaRPr/>
          </a:p>
        </p:txBody>
      </p:sp>
      <p:sp>
        <p:nvSpPr>
          <p:cNvPr id="15" name="Google Shape;15;p25"/>
          <p:cNvSpPr txBox="1">
            <a:spLocks noGrp="1"/>
          </p:cNvSpPr>
          <p:nvPr>
            <p:ph type="subTitle" idx="5"/>
          </p:nvPr>
        </p:nvSpPr>
        <p:spPr>
          <a:xfrm>
            <a:off x="4994475" y="3605000"/>
            <a:ext cx="316800" cy="1848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1pPr>
            <a:lvl2pPr lvl="1" algn="l">
              <a:lnSpc>
                <a:spcPct val="115000"/>
              </a:lnSpc>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2pPr>
            <a:lvl3pPr lvl="2" algn="l">
              <a:lnSpc>
                <a:spcPct val="115000"/>
              </a:lnSpc>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3pPr>
            <a:lvl4pPr lvl="3" algn="l">
              <a:lnSpc>
                <a:spcPct val="115000"/>
              </a:lnSpc>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4pPr>
            <a:lvl5pPr lvl="4" algn="l">
              <a:lnSpc>
                <a:spcPct val="115000"/>
              </a:lnSpc>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5pPr>
            <a:lvl6pPr lvl="5" algn="l">
              <a:lnSpc>
                <a:spcPct val="115000"/>
              </a:lnSpc>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6pPr>
            <a:lvl7pPr lvl="6" algn="l">
              <a:lnSpc>
                <a:spcPct val="115000"/>
              </a:lnSpc>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7pPr>
            <a:lvl8pPr lvl="7" algn="l">
              <a:lnSpc>
                <a:spcPct val="115000"/>
              </a:lnSpc>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8pPr>
            <a:lvl9pPr lvl="8" algn="l">
              <a:lnSpc>
                <a:spcPct val="115000"/>
              </a:lnSpc>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9pPr>
          </a:lstStyle>
          <a:p>
            <a:endParaRPr/>
          </a:p>
        </p:txBody>
      </p:sp>
      <p:sp>
        <p:nvSpPr>
          <p:cNvPr id="16" name="Google Shape;16;p25"/>
          <p:cNvSpPr txBox="1">
            <a:spLocks noGrp="1"/>
          </p:cNvSpPr>
          <p:nvPr>
            <p:ph type="subTitle" idx="6"/>
          </p:nvPr>
        </p:nvSpPr>
        <p:spPr>
          <a:xfrm>
            <a:off x="4994475" y="4232875"/>
            <a:ext cx="316800" cy="1848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1pPr>
            <a:lvl2pPr lvl="1" algn="l">
              <a:lnSpc>
                <a:spcPct val="115000"/>
              </a:lnSpc>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2pPr>
            <a:lvl3pPr lvl="2" algn="l">
              <a:lnSpc>
                <a:spcPct val="115000"/>
              </a:lnSpc>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3pPr>
            <a:lvl4pPr lvl="3" algn="l">
              <a:lnSpc>
                <a:spcPct val="115000"/>
              </a:lnSpc>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4pPr>
            <a:lvl5pPr lvl="4" algn="l">
              <a:lnSpc>
                <a:spcPct val="115000"/>
              </a:lnSpc>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5pPr>
            <a:lvl6pPr lvl="5" algn="l">
              <a:lnSpc>
                <a:spcPct val="115000"/>
              </a:lnSpc>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6pPr>
            <a:lvl7pPr lvl="6" algn="l">
              <a:lnSpc>
                <a:spcPct val="115000"/>
              </a:lnSpc>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7pPr>
            <a:lvl8pPr lvl="7" algn="l">
              <a:lnSpc>
                <a:spcPct val="115000"/>
              </a:lnSpc>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8pPr>
            <a:lvl9pPr lvl="8" algn="l">
              <a:lnSpc>
                <a:spcPct val="115000"/>
              </a:lnSpc>
              <a:spcBef>
                <a:spcPts val="0"/>
              </a:spcBef>
              <a:spcAft>
                <a:spcPts val="0"/>
              </a:spcAft>
              <a:buClr>
                <a:schemeClr val="dk1"/>
              </a:buClr>
              <a:buSzPts val="1400"/>
              <a:buFont typeface="Source Serif 4"/>
              <a:buNone/>
              <a:defRPr sz="1400" i="1">
                <a:solidFill>
                  <a:schemeClr val="dk1"/>
                </a:solidFill>
                <a:latin typeface="Source Serif 4"/>
                <a:ea typeface="Source Serif 4"/>
                <a:cs typeface="Source Serif 4"/>
                <a:sym typeface="Source Serif 4"/>
              </a:defRPr>
            </a:lvl9pPr>
          </a:lstStyle>
          <a:p>
            <a:endParaRPr/>
          </a:p>
        </p:txBody>
      </p:sp>
      <p:sp>
        <p:nvSpPr>
          <p:cNvPr id="17" name="Google Shape;17;p25"/>
          <p:cNvSpPr>
            <a:spLocks noGrp="1"/>
          </p:cNvSpPr>
          <p:nvPr>
            <p:ph type="pic" idx="7"/>
          </p:nvPr>
        </p:nvSpPr>
        <p:spPr>
          <a:xfrm>
            <a:off x="50" y="1278300"/>
            <a:ext cx="4285500" cy="3865200"/>
          </a:xfrm>
          <a:prstGeom prst="rect">
            <a:avLst/>
          </a:prstGeom>
          <a:noFill/>
          <a:ln>
            <a:noFill/>
          </a:ln>
        </p:spPr>
        <p:txBody>
          <a:bodyPr/>
          <a:lstStyle/>
          <a:p>
            <a:endParaRPr lang="en-IN"/>
          </a:p>
        </p:txBody>
      </p:sp>
      <p:sp>
        <p:nvSpPr>
          <p:cNvPr id="18" name="Google Shape;18;p25"/>
          <p:cNvSpPr txBox="1">
            <a:spLocks noGrp="1"/>
          </p:cNvSpPr>
          <p:nvPr>
            <p:ph type="title"/>
          </p:nvPr>
        </p:nvSpPr>
        <p:spPr>
          <a:xfrm>
            <a:off x="256025" y="213150"/>
            <a:ext cx="5750100" cy="511800"/>
          </a:xfrm>
          <a:prstGeom prst="rect">
            <a:avLst/>
          </a:prstGeom>
          <a:noFill/>
          <a:ln>
            <a:noFill/>
          </a:ln>
        </p:spPr>
        <p:txBody>
          <a:bodyPr spcFirstLastPara="1" wrap="square" lIns="0" tIns="0" rIns="0" bIns="0" anchor="t" anchorCtr="0">
            <a:spAutoFit/>
          </a:bodyPr>
          <a:lstStyle>
            <a:lvl1pPr lvl="0" algn="l">
              <a:lnSpc>
                <a:spcPct val="90000"/>
              </a:lnSpc>
              <a:spcBef>
                <a:spcPts val="0"/>
              </a:spcBef>
              <a:spcAft>
                <a:spcPts val="0"/>
              </a:spcAft>
              <a:buSzPts val="4800"/>
              <a:buNone/>
              <a:defRPr sz="3000"/>
            </a:lvl1pPr>
            <a:lvl2pPr lvl="1" algn="l">
              <a:lnSpc>
                <a:spcPct val="115000"/>
              </a:lnSpc>
              <a:spcBef>
                <a:spcPts val="0"/>
              </a:spcBef>
              <a:spcAft>
                <a:spcPts val="0"/>
              </a:spcAft>
              <a:buSzPts val="4800"/>
              <a:buNone/>
              <a:defRPr sz="3000"/>
            </a:lvl2pPr>
            <a:lvl3pPr lvl="2" algn="l">
              <a:lnSpc>
                <a:spcPct val="115000"/>
              </a:lnSpc>
              <a:spcBef>
                <a:spcPts val="0"/>
              </a:spcBef>
              <a:spcAft>
                <a:spcPts val="0"/>
              </a:spcAft>
              <a:buSzPts val="4800"/>
              <a:buNone/>
              <a:defRPr sz="3000"/>
            </a:lvl3pPr>
            <a:lvl4pPr lvl="3" algn="l">
              <a:lnSpc>
                <a:spcPct val="115000"/>
              </a:lnSpc>
              <a:spcBef>
                <a:spcPts val="0"/>
              </a:spcBef>
              <a:spcAft>
                <a:spcPts val="0"/>
              </a:spcAft>
              <a:buSzPts val="4800"/>
              <a:buNone/>
              <a:defRPr sz="3000"/>
            </a:lvl4pPr>
            <a:lvl5pPr lvl="4" algn="l">
              <a:lnSpc>
                <a:spcPct val="115000"/>
              </a:lnSpc>
              <a:spcBef>
                <a:spcPts val="0"/>
              </a:spcBef>
              <a:spcAft>
                <a:spcPts val="0"/>
              </a:spcAft>
              <a:buSzPts val="4800"/>
              <a:buNone/>
              <a:defRPr sz="3000"/>
            </a:lvl5pPr>
            <a:lvl6pPr lvl="5" algn="l">
              <a:lnSpc>
                <a:spcPct val="115000"/>
              </a:lnSpc>
              <a:spcBef>
                <a:spcPts val="0"/>
              </a:spcBef>
              <a:spcAft>
                <a:spcPts val="0"/>
              </a:spcAft>
              <a:buSzPts val="4800"/>
              <a:buNone/>
              <a:defRPr sz="3000"/>
            </a:lvl6pPr>
            <a:lvl7pPr lvl="6" algn="l">
              <a:lnSpc>
                <a:spcPct val="115000"/>
              </a:lnSpc>
              <a:spcBef>
                <a:spcPts val="0"/>
              </a:spcBef>
              <a:spcAft>
                <a:spcPts val="0"/>
              </a:spcAft>
              <a:buSzPts val="4800"/>
              <a:buNone/>
              <a:defRPr sz="3000"/>
            </a:lvl7pPr>
            <a:lvl8pPr lvl="7" algn="l">
              <a:lnSpc>
                <a:spcPct val="115000"/>
              </a:lnSpc>
              <a:spcBef>
                <a:spcPts val="0"/>
              </a:spcBef>
              <a:spcAft>
                <a:spcPts val="0"/>
              </a:spcAft>
              <a:buSzPts val="4800"/>
              <a:buNone/>
              <a:defRPr sz="3000"/>
            </a:lvl8pPr>
            <a:lvl9pPr lvl="8" algn="l">
              <a:lnSpc>
                <a:spcPct val="115000"/>
              </a:lnSpc>
              <a:spcBef>
                <a:spcPts val="0"/>
              </a:spcBef>
              <a:spcAft>
                <a:spcPts val="0"/>
              </a:spcAft>
              <a:buSzPts val="4800"/>
              <a:buNone/>
              <a:defRPr sz="3000"/>
            </a:lvl9pPr>
          </a:lstStyle>
          <a:p>
            <a:endParaRPr/>
          </a:p>
        </p:txBody>
      </p:sp>
      <p:sp>
        <p:nvSpPr>
          <p:cNvPr id="19" name="Google Shape;19;p25"/>
          <p:cNvSpPr txBox="1">
            <a:spLocks noGrp="1"/>
          </p:cNvSpPr>
          <p:nvPr>
            <p:ph type="subTitle" idx="8"/>
          </p:nvPr>
        </p:nvSpPr>
        <p:spPr>
          <a:xfrm>
            <a:off x="7657750" y="256025"/>
            <a:ext cx="1230300" cy="2757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Clr>
                <a:schemeClr val="dk1"/>
              </a:buClr>
              <a:buSzPts val="800"/>
              <a:buFont typeface="Montserrat"/>
              <a:buNone/>
              <a:defRPr>
                <a:solidFill>
                  <a:schemeClr val="dk1"/>
                </a:solidFill>
              </a:defRPr>
            </a:lvl1pPr>
            <a:lvl2pPr lvl="1" algn="l">
              <a:lnSpc>
                <a:spcPct val="115000"/>
              </a:lnSpc>
              <a:spcBef>
                <a:spcPts val="0"/>
              </a:spcBef>
              <a:spcAft>
                <a:spcPts val="0"/>
              </a:spcAft>
              <a:buClr>
                <a:schemeClr val="dk1"/>
              </a:buClr>
              <a:buSzPts val="800"/>
              <a:buFont typeface="Montserrat"/>
              <a:buNone/>
              <a:defRPr>
                <a:solidFill>
                  <a:schemeClr val="dk1"/>
                </a:solidFill>
              </a:defRPr>
            </a:lvl2pPr>
            <a:lvl3pPr lvl="2" algn="l">
              <a:lnSpc>
                <a:spcPct val="115000"/>
              </a:lnSpc>
              <a:spcBef>
                <a:spcPts val="0"/>
              </a:spcBef>
              <a:spcAft>
                <a:spcPts val="0"/>
              </a:spcAft>
              <a:buClr>
                <a:schemeClr val="dk1"/>
              </a:buClr>
              <a:buSzPts val="800"/>
              <a:buFont typeface="Montserrat"/>
              <a:buNone/>
              <a:defRPr>
                <a:solidFill>
                  <a:schemeClr val="dk1"/>
                </a:solidFill>
              </a:defRPr>
            </a:lvl3pPr>
            <a:lvl4pPr lvl="3" algn="l">
              <a:lnSpc>
                <a:spcPct val="115000"/>
              </a:lnSpc>
              <a:spcBef>
                <a:spcPts val="0"/>
              </a:spcBef>
              <a:spcAft>
                <a:spcPts val="0"/>
              </a:spcAft>
              <a:buClr>
                <a:schemeClr val="dk1"/>
              </a:buClr>
              <a:buSzPts val="800"/>
              <a:buFont typeface="Montserrat"/>
              <a:buNone/>
              <a:defRPr>
                <a:solidFill>
                  <a:schemeClr val="dk1"/>
                </a:solidFill>
              </a:defRPr>
            </a:lvl4pPr>
            <a:lvl5pPr lvl="4" algn="l">
              <a:lnSpc>
                <a:spcPct val="115000"/>
              </a:lnSpc>
              <a:spcBef>
                <a:spcPts val="0"/>
              </a:spcBef>
              <a:spcAft>
                <a:spcPts val="0"/>
              </a:spcAft>
              <a:buClr>
                <a:schemeClr val="dk1"/>
              </a:buClr>
              <a:buSzPts val="800"/>
              <a:buFont typeface="Montserrat"/>
              <a:buNone/>
              <a:defRPr>
                <a:solidFill>
                  <a:schemeClr val="dk1"/>
                </a:solidFill>
              </a:defRPr>
            </a:lvl5pPr>
            <a:lvl6pPr lvl="5" algn="l">
              <a:lnSpc>
                <a:spcPct val="115000"/>
              </a:lnSpc>
              <a:spcBef>
                <a:spcPts val="0"/>
              </a:spcBef>
              <a:spcAft>
                <a:spcPts val="0"/>
              </a:spcAft>
              <a:buClr>
                <a:schemeClr val="dk1"/>
              </a:buClr>
              <a:buSzPts val="800"/>
              <a:buFont typeface="Montserrat"/>
              <a:buNone/>
              <a:defRPr>
                <a:solidFill>
                  <a:schemeClr val="dk1"/>
                </a:solidFill>
              </a:defRPr>
            </a:lvl6pPr>
            <a:lvl7pPr lvl="6" algn="l">
              <a:lnSpc>
                <a:spcPct val="115000"/>
              </a:lnSpc>
              <a:spcBef>
                <a:spcPts val="0"/>
              </a:spcBef>
              <a:spcAft>
                <a:spcPts val="0"/>
              </a:spcAft>
              <a:buClr>
                <a:schemeClr val="dk1"/>
              </a:buClr>
              <a:buSzPts val="800"/>
              <a:buFont typeface="Montserrat"/>
              <a:buNone/>
              <a:defRPr>
                <a:solidFill>
                  <a:schemeClr val="dk1"/>
                </a:solidFill>
              </a:defRPr>
            </a:lvl7pPr>
            <a:lvl8pPr lvl="7" algn="l">
              <a:lnSpc>
                <a:spcPct val="115000"/>
              </a:lnSpc>
              <a:spcBef>
                <a:spcPts val="0"/>
              </a:spcBef>
              <a:spcAft>
                <a:spcPts val="0"/>
              </a:spcAft>
              <a:buClr>
                <a:schemeClr val="dk1"/>
              </a:buClr>
              <a:buSzPts val="800"/>
              <a:buFont typeface="Montserrat"/>
              <a:buNone/>
              <a:defRPr>
                <a:solidFill>
                  <a:schemeClr val="dk1"/>
                </a:solidFill>
              </a:defRPr>
            </a:lvl8pPr>
            <a:lvl9pPr lvl="8" algn="l">
              <a:lnSpc>
                <a:spcPct val="115000"/>
              </a:lnSpc>
              <a:spcBef>
                <a:spcPts val="0"/>
              </a:spcBef>
              <a:spcAft>
                <a:spcPts val="0"/>
              </a:spcAft>
              <a:buClr>
                <a:schemeClr val="dk1"/>
              </a:buClr>
              <a:buSzPts val="800"/>
              <a:buFont typeface="Montserrat"/>
              <a:buNone/>
              <a:defRPr>
                <a:solidFill>
                  <a:schemeClr val="dk1"/>
                </a:solidFill>
              </a:defRPr>
            </a:lvl9pPr>
          </a:lstStyle>
          <a:p>
            <a:endParaRPr/>
          </a:p>
        </p:txBody>
      </p:sp>
      <p:sp>
        <p:nvSpPr>
          <p:cNvPr id="20" name="Google Shape;20;p25"/>
          <p:cNvSpPr txBox="1">
            <a:spLocks noGrp="1"/>
          </p:cNvSpPr>
          <p:nvPr>
            <p:ph type="subTitle" idx="9"/>
          </p:nvPr>
        </p:nvSpPr>
        <p:spPr>
          <a:xfrm>
            <a:off x="5343675" y="1093500"/>
            <a:ext cx="3544500" cy="1848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Clr>
                <a:schemeClr val="lt2"/>
              </a:buClr>
              <a:buSzPts val="1200"/>
              <a:buFont typeface="Montserrat"/>
              <a:buNone/>
              <a:defRPr sz="1200"/>
            </a:lvl1pPr>
            <a:lvl2pPr lvl="1" algn="l">
              <a:lnSpc>
                <a:spcPct val="115000"/>
              </a:lnSpc>
              <a:spcBef>
                <a:spcPts val="0"/>
              </a:spcBef>
              <a:spcAft>
                <a:spcPts val="0"/>
              </a:spcAft>
              <a:buClr>
                <a:schemeClr val="lt2"/>
              </a:buClr>
              <a:buSzPts val="1200"/>
              <a:buFont typeface="Montserrat"/>
              <a:buNone/>
              <a:defRPr sz="1200"/>
            </a:lvl2pPr>
            <a:lvl3pPr lvl="2" algn="l">
              <a:lnSpc>
                <a:spcPct val="115000"/>
              </a:lnSpc>
              <a:spcBef>
                <a:spcPts val="0"/>
              </a:spcBef>
              <a:spcAft>
                <a:spcPts val="0"/>
              </a:spcAft>
              <a:buClr>
                <a:schemeClr val="lt2"/>
              </a:buClr>
              <a:buSzPts val="1200"/>
              <a:buFont typeface="Montserrat"/>
              <a:buNone/>
              <a:defRPr sz="1200"/>
            </a:lvl3pPr>
            <a:lvl4pPr lvl="3" algn="l">
              <a:lnSpc>
                <a:spcPct val="115000"/>
              </a:lnSpc>
              <a:spcBef>
                <a:spcPts val="0"/>
              </a:spcBef>
              <a:spcAft>
                <a:spcPts val="0"/>
              </a:spcAft>
              <a:buClr>
                <a:schemeClr val="lt2"/>
              </a:buClr>
              <a:buSzPts val="1200"/>
              <a:buFont typeface="Montserrat"/>
              <a:buNone/>
              <a:defRPr sz="1200"/>
            </a:lvl4pPr>
            <a:lvl5pPr lvl="4" algn="l">
              <a:lnSpc>
                <a:spcPct val="115000"/>
              </a:lnSpc>
              <a:spcBef>
                <a:spcPts val="0"/>
              </a:spcBef>
              <a:spcAft>
                <a:spcPts val="0"/>
              </a:spcAft>
              <a:buClr>
                <a:schemeClr val="lt2"/>
              </a:buClr>
              <a:buSzPts val="1200"/>
              <a:buFont typeface="Montserrat"/>
              <a:buNone/>
              <a:defRPr sz="1200"/>
            </a:lvl5pPr>
            <a:lvl6pPr lvl="5" algn="l">
              <a:lnSpc>
                <a:spcPct val="115000"/>
              </a:lnSpc>
              <a:spcBef>
                <a:spcPts val="0"/>
              </a:spcBef>
              <a:spcAft>
                <a:spcPts val="0"/>
              </a:spcAft>
              <a:buClr>
                <a:schemeClr val="lt2"/>
              </a:buClr>
              <a:buSzPts val="1200"/>
              <a:buFont typeface="Montserrat"/>
              <a:buNone/>
              <a:defRPr sz="1200"/>
            </a:lvl6pPr>
            <a:lvl7pPr lvl="6" algn="l">
              <a:lnSpc>
                <a:spcPct val="115000"/>
              </a:lnSpc>
              <a:spcBef>
                <a:spcPts val="0"/>
              </a:spcBef>
              <a:spcAft>
                <a:spcPts val="0"/>
              </a:spcAft>
              <a:buClr>
                <a:schemeClr val="lt2"/>
              </a:buClr>
              <a:buSzPts val="1200"/>
              <a:buFont typeface="Montserrat"/>
              <a:buNone/>
              <a:defRPr sz="1200"/>
            </a:lvl7pPr>
            <a:lvl8pPr lvl="7" algn="l">
              <a:lnSpc>
                <a:spcPct val="115000"/>
              </a:lnSpc>
              <a:spcBef>
                <a:spcPts val="0"/>
              </a:spcBef>
              <a:spcAft>
                <a:spcPts val="0"/>
              </a:spcAft>
              <a:buClr>
                <a:schemeClr val="lt2"/>
              </a:buClr>
              <a:buSzPts val="1200"/>
              <a:buFont typeface="Montserrat"/>
              <a:buNone/>
              <a:defRPr sz="1200"/>
            </a:lvl8pPr>
            <a:lvl9pPr lvl="8" algn="l">
              <a:lnSpc>
                <a:spcPct val="115000"/>
              </a:lnSpc>
              <a:spcBef>
                <a:spcPts val="0"/>
              </a:spcBef>
              <a:spcAft>
                <a:spcPts val="0"/>
              </a:spcAft>
              <a:buClr>
                <a:schemeClr val="lt2"/>
              </a:buClr>
              <a:buSzPts val="1200"/>
              <a:buFont typeface="Montserrat"/>
              <a:buNone/>
              <a:defRPr sz="1200"/>
            </a:lvl9pPr>
          </a:lstStyle>
          <a:p>
            <a:endParaRPr/>
          </a:p>
        </p:txBody>
      </p:sp>
      <p:sp>
        <p:nvSpPr>
          <p:cNvPr id="21" name="Google Shape;21;p25"/>
          <p:cNvSpPr txBox="1">
            <a:spLocks noGrp="1"/>
          </p:cNvSpPr>
          <p:nvPr>
            <p:ph type="subTitle" idx="13"/>
          </p:nvPr>
        </p:nvSpPr>
        <p:spPr>
          <a:xfrm>
            <a:off x="5343675" y="1721375"/>
            <a:ext cx="3544500" cy="1848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Clr>
                <a:schemeClr val="lt2"/>
              </a:buClr>
              <a:buSzPts val="1200"/>
              <a:buFont typeface="Montserrat"/>
              <a:buNone/>
              <a:defRPr sz="1200"/>
            </a:lvl1pPr>
            <a:lvl2pPr lvl="1" algn="l">
              <a:lnSpc>
                <a:spcPct val="115000"/>
              </a:lnSpc>
              <a:spcBef>
                <a:spcPts val="0"/>
              </a:spcBef>
              <a:spcAft>
                <a:spcPts val="0"/>
              </a:spcAft>
              <a:buClr>
                <a:schemeClr val="lt2"/>
              </a:buClr>
              <a:buSzPts val="1200"/>
              <a:buFont typeface="Montserrat"/>
              <a:buNone/>
              <a:defRPr sz="1200"/>
            </a:lvl2pPr>
            <a:lvl3pPr lvl="2" algn="l">
              <a:lnSpc>
                <a:spcPct val="115000"/>
              </a:lnSpc>
              <a:spcBef>
                <a:spcPts val="0"/>
              </a:spcBef>
              <a:spcAft>
                <a:spcPts val="0"/>
              </a:spcAft>
              <a:buClr>
                <a:schemeClr val="lt2"/>
              </a:buClr>
              <a:buSzPts val="1200"/>
              <a:buFont typeface="Montserrat"/>
              <a:buNone/>
              <a:defRPr sz="1200"/>
            </a:lvl3pPr>
            <a:lvl4pPr lvl="3" algn="l">
              <a:lnSpc>
                <a:spcPct val="115000"/>
              </a:lnSpc>
              <a:spcBef>
                <a:spcPts val="0"/>
              </a:spcBef>
              <a:spcAft>
                <a:spcPts val="0"/>
              </a:spcAft>
              <a:buClr>
                <a:schemeClr val="lt2"/>
              </a:buClr>
              <a:buSzPts val="1200"/>
              <a:buFont typeface="Montserrat"/>
              <a:buNone/>
              <a:defRPr sz="1200"/>
            </a:lvl4pPr>
            <a:lvl5pPr lvl="4" algn="l">
              <a:lnSpc>
                <a:spcPct val="115000"/>
              </a:lnSpc>
              <a:spcBef>
                <a:spcPts val="0"/>
              </a:spcBef>
              <a:spcAft>
                <a:spcPts val="0"/>
              </a:spcAft>
              <a:buClr>
                <a:schemeClr val="lt2"/>
              </a:buClr>
              <a:buSzPts val="1200"/>
              <a:buFont typeface="Montserrat"/>
              <a:buNone/>
              <a:defRPr sz="1200"/>
            </a:lvl5pPr>
            <a:lvl6pPr lvl="5" algn="l">
              <a:lnSpc>
                <a:spcPct val="115000"/>
              </a:lnSpc>
              <a:spcBef>
                <a:spcPts val="0"/>
              </a:spcBef>
              <a:spcAft>
                <a:spcPts val="0"/>
              </a:spcAft>
              <a:buClr>
                <a:schemeClr val="lt2"/>
              </a:buClr>
              <a:buSzPts val="1200"/>
              <a:buFont typeface="Montserrat"/>
              <a:buNone/>
              <a:defRPr sz="1200"/>
            </a:lvl6pPr>
            <a:lvl7pPr lvl="6" algn="l">
              <a:lnSpc>
                <a:spcPct val="115000"/>
              </a:lnSpc>
              <a:spcBef>
                <a:spcPts val="0"/>
              </a:spcBef>
              <a:spcAft>
                <a:spcPts val="0"/>
              </a:spcAft>
              <a:buClr>
                <a:schemeClr val="lt2"/>
              </a:buClr>
              <a:buSzPts val="1200"/>
              <a:buFont typeface="Montserrat"/>
              <a:buNone/>
              <a:defRPr sz="1200"/>
            </a:lvl7pPr>
            <a:lvl8pPr lvl="7" algn="l">
              <a:lnSpc>
                <a:spcPct val="115000"/>
              </a:lnSpc>
              <a:spcBef>
                <a:spcPts val="0"/>
              </a:spcBef>
              <a:spcAft>
                <a:spcPts val="0"/>
              </a:spcAft>
              <a:buClr>
                <a:schemeClr val="lt2"/>
              </a:buClr>
              <a:buSzPts val="1200"/>
              <a:buFont typeface="Montserrat"/>
              <a:buNone/>
              <a:defRPr sz="1200"/>
            </a:lvl8pPr>
            <a:lvl9pPr lvl="8" algn="l">
              <a:lnSpc>
                <a:spcPct val="115000"/>
              </a:lnSpc>
              <a:spcBef>
                <a:spcPts val="0"/>
              </a:spcBef>
              <a:spcAft>
                <a:spcPts val="0"/>
              </a:spcAft>
              <a:buClr>
                <a:schemeClr val="lt2"/>
              </a:buClr>
              <a:buSzPts val="1200"/>
              <a:buFont typeface="Montserrat"/>
              <a:buNone/>
              <a:defRPr sz="1200"/>
            </a:lvl9pPr>
          </a:lstStyle>
          <a:p>
            <a:endParaRPr/>
          </a:p>
        </p:txBody>
      </p:sp>
      <p:sp>
        <p:nvSpPr>
          <p:cNvPr id="22" name="Google Shape;22;p25"/>
          <p:cNvSpPr txBox="1">
            <a:spLocks noGrp="1"/>
          </p:cNvSpPr>
          <p:nvPr>
            <p:ph type="subTitle" idx="14"/>
          </p:nvPr>
        </p:nvSpPr>
        <p:spPr>
          <a:xfrm>
            <a:off x="5343675" y="2349250"/>
            <a:ext cx="3544500" cy="1848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Clr>
                <a:schemeClr val="lt2"/>
              </a:buClr>
              <a:buSzPts val="1200"/>
              <a:buFont typeface="Montserrat"/>
              <a:buNone/>
              <a:defRPr sz="1200"/>
            </a:lvl1pPr>
            <a:lvl2pPr lvl="1" algn="l">
              <a:lnSpc>
                <a:spcPct val="115000"/>
              </a:lnSpc>
              <a:spcBef>
                <a:spcPts val="0"/>
              </a:spcBef>
              <a:spcAft>
                <a:spcPts val="0"/>
              </a:spcAft>
              <a:buClr>
                <a:schemeClr val="lt2"/>
              </a:buClr>
              <a:buSzPts val="1200"/>
              <a:buFont typeface="Montserrat"/>
              <a:buNone/>
              <a:defRPr sz="1200"/>
            </a:lvl2pPr>
            <a:lvl3pPr lvl="2" algn="l">
              <a:lnSpc>
                <a:spcPct val="115000"/>
              </a:lnSpc>
              <a:spcBef>
                <a:spcPts val="0"/>
              </a:spcBef>
              <a:spcAft>
                <a:spcPts val="0"/>
              </a:spcAft>
              <a:buClr>
                <a:schemeClr val="lt2"/>
              </a:buClr>
              <a:buSzPts val="1200"/>
              <a:buFont typeface="Montserrat"/>
              <a:buNone/>
              <a:defRPr sz="1200"/>
            </a:lvl3pPr>
            <a:lvl4pPr lvl="3" algn="l">
              <a:lnSpc>
                <a:spcPct val="115000"/>
              </a:lnSpc>
              <a:spcBef>
                <a:spcPts val="0"/>
              </a:spcBef>
              <a:spcAft>
                <a:spcPts val="0"/>
              </a:spcAft>
              <a:buClr>
                <a:schemeClr val="lt2"/>
              </a:buClr>
              <a:buSzPts val="1200"/>
              <a:buFont typeface="Montserrat"/>
              <a:buNone/>
              <a:defRPr sz="1200"/>
            </a:lvl4pPr>
            <a:lvl5pPr lvl="4" algn="l">
              <a:lnSpc>
                <a:spcPct val="115000"/>
              </a:lnSpc>
              <a:spcBef>
                <a:spcPts val="0"/>
              </a:spcBef>
              <a:spcAft>
                <a:spcPts val="0"/>
              </a:spcAft>
              <a:buClr>
                <a:schemeClr val="lt2"/>
              </a:buClr>
              <a:buSzPts val="1200"/>
              <a:buFont typeface="Montserrat"/>
              <a:buNone/>
              <a:defRPr sz="1200"/>
            </a:lvl5pPr>
            <a:lvl6pPr lvl="5" algn="l">
              <a:lnSpc>
                <a:spcPct val="115000"/>
              </a:lnSpc>
              <a:spcBef>
                <a:spcPts val="0"/>
              </a:spcBef>
              <a:spcAft>
                <a:spcPts val="0"/>
              </a:spcAft>
              <a:buClr>
                <a:schemeClr val="lt2"/>
              </a:buClr>
              <a:buSzPts val="1200"/>
              <a:buFont typeface="Montserrat"/>
              <a:buNone/>
              <a:defRPr sz="1200"/>
            </a:lvl6pPr>
            <a:lvl7pPr lvl="6" algn="l">
              <a:lnSpc>
                <a:spcPct val="115000"/>
              </a:lnSpc>
              <a:spcBef>
                <a:spcPts val="0"/>
              </a:spcBef>
              <a:spcAft>
                <a:spcPts val="0"/>
              </a:spcAft>
              <a:buClr>
                <a:schemeClr val="lt2"/>
              </a:buClr>
              <a:buSzPts val="1200"/>
              <a:buFont typeface="Montserrat"/>
              <a:buNone/>
              <a:defRPr sz="1200"/>
            </a:lvl7pPr>
            <a:lvl8pPr lvl="7" algn="l">
              <a:lnSpc>
                <a:spcPct val="115000"/>
              </a:lnSpc>
              <a:spcBef>
                <a:spcPts val="0"/>
              </a:spcBef>
              <a:spcAft>
                <a:spcPts val="0"/>
              </a:spcAft>
              <a:buClr>
                <a:schemeClr val="lt2"/>
              </a:buClr>
              <a:buSzPts val="1200"/>
              <a:buFont typeface="Montserrat"/>
              <a:buNone/>
              <a:defRPr sz="1200"/>
            </a:lvl8pPr>
            <a:lvl9pPr lvl="8" algn="l">
              <a:lnSpc>
                <a:spcPct val="115000"/>
              </a:lnSpc>
              <a:spcBef>
                <a:spcPts val="0"/>
              </a:spcBef>
              <a:spcAft>
                <a:spcPts val="0"/>
              </a:spcAft>
              <a:buClr>
                <a:schemeClr val="lt2"/>
              </a:buClr>
              <a:buSzPts val="1200"/>
              <a:buFont typeface="Montserrat"/>
              <a:buNone/>
              <a:defRPr sz="1200"/>
            </a:lvl9pPr>
          </a:lstStyle>
          <a:p>
            <a:endParaRPr/>
          </a:p>
        </p:txBody>
      </p:sp>
      <p:sp>
        <p:nvSpPr>
          <p:cNvPr id="23" name="Google Shape;23;p25"/>
          <p:cNvSpPr txBox="1">
            <a:spLocks noGrp="1"/>
          </p:cNvSpPr>
          <p:nvPr>
            <p:ph type="subTitle" idx="15"/>
          </p:nvPr>
        </p:nvSpPr>
        <p:spPr>
          <a:xfrm>
            <a:off x="5343675" y="2977125"/>
            <a:ext cx="3544500" cy="1848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Clr>
                <a:schemeClr val="lt2"/>
              </a:buClr>
              <a:buSzPts val="1200"/>
              <a:buFont typeface="Montserrat"/>
              <a:buNone/>
              <a:defRPr sz="1200"/>
            </a:lvl1pPr>
            <a:lvl2pPr lvl="1" algn="l">
              <a:lnSpc>
                <a:spcPct val="115000"/>
              </a:lnSpc>
              <a:spcBef>
                <a:spcPts val="0"/>
              </a:spcBef>
              <a:spcAft>
                <a:spcPts val="0"/>
              </a:spcAft>
              <a:buClr>
                <a:schemeClr val="lt2"/>
              </a:buClr>
              <a:buSzPts val="1200"/>
              <a:buFont typeface="Montserrat"/>
              <a:buNone/>
              <a:defRPr sz="1200"/>
            </a:lvl2pPr>
            <a:lvl3pPr lvl="2" algn="l">
              <a:lnSpc>
                <a:spcPct val="115000"/>
              </a:lnSpc>
              <a:spcBef>
                <a:spcPts val="0"/>
              </a:spcBef>
              <a:spcAft>
                <a:spcPts val="0"/>
              </a:spcAft>
              <a:buClr>
                <a:schemeClr val="lt2"/>
              </a:buClr>
              <a:buSzPts val="1200"/>
              <a:buFont typeface="Montserrat"/>
              <a:buNone/>
              <a:defRPr sz="1200"/>
            </a:lvl3pPr>
            <a:lvl4pPr lvl="3" algn="l">
              <a:lnSpc>
                <a:spcPct val="115000"/>
              </a:lnSpc>
              <a:spcBef>
                <a:spcPts val="0"/>
              </a:spcBef>
              <a:spcAft>
                <a:spcPts val="0"/>
              </a:spcAft>
              <a:buClr>
                <a:schemeClr val="lt2"/>
              </a:buClr>
              <a:buSzPts val="1200"/>
              <a:buFont typeface="Montserrat"/>
              <a:buNone/>
              <a:defRPr sz="1200"/>
            </a:lvl4pPr>
            <a:lvl5pPr lvl="4" algn="l">
              <a:lnSpc>
                <a:spcPct val="115000"/>
              </a:lnSpc>
              <a:spcBef>
                <a:spcPts val="0"/>
              </a:spcBef>
              <a:spcAft>
                <a:spcPts val="0"/>
              </a:spcAft>
              <a:buClr>
                <a:schemeClr val="lt2"/>
              </a:buClr>
              <a:buSzPts val="1200"/>
              <a:buFont typeface="Montserrat"/>
              <a:buNone/>
              <a:defRPr sz="1200"/>
            </a:lvl5pPr>
            <a:lvl6pPr lvl="5" algn="l">
              <a:lnSpc>
                <a:spcPct val="115000"/>
              </a:lnSpc>
              <a:spcBef>
                <a:spcPts val="0"/>
              </a:spcBef>
              <a:spcAft>
                <a:spcPts val="0"/>
              </a:spcAft>
              <a:buClr>
                <a:schemeClr val="lt2"/>
              </a:buClr>
              <a:buSzPts val="1200"/>
              <a:buFont typeface="Montserrat"/>
              <a:buNone/>
              <a:defRPr sz="1200"/>
            </a:lvl6pPr>
            <a:lvl7pPr lvl="6" algn="l">
              <a:lnSpc>
                <a:spcPct val="115000"/>
              </a:lnSpc>
              <a:spcBef>
                <a:spcPts val="0"/>
              </a:spcBef>
              <a:spcAft>
                <a:spcPts val="0"/>
              </a:spcAft>
              <a:buClr>
                <a:schemeClr val="lt2"/>
              </a:buClr>
              <a:buSzPts val="1200"/>
              <a:buFont typeface="Montserrat"/>
              <a:buNone/>
              <a:defRPr sz="1200"/>
            </a:lvl7pPr>
            <a:lvl8pPr lvl="7" algn="l">
              <a:lnSpc>
                <a:spcPct val="115000"/>
              </a:lnSpc>
              <a:spcBef>
                <a:spcPts val="0"/>
              </a:spcBef>
              <a:spcAft>
                <a:spcPts val="0"/>
              </a:spcAft>
              <a:buClr>
                <a:schemeClr val="lt2"/>
              </a:buClr>
              <a:buSzPts val="1200"/>
              <a:buFont typeface="Montserrat"/>
              <a:buNone/>
              <a:defRPr sz="1200"/>
            </a:lvl8pPr>
            <a:lvl9pPr lvl="8" algn="l">
              <a:lnSpc>
                <a:spcPct val="115000"/>
              </a:lnSpc>
              <a:spcBef>
                <a:spcPts val="0"/>
              </a:spcBef>
              <a:spcAft>
                <a:spcPts val="0"/>
              </a:spcAft>
              <a:buClr>
                <a:schemeClr val="lt2"/>
              </a:buClr>
              <a:buSzPts val="1200"/>
              <a:buFont typeface="Montserrat"/>
              <a:buNone/>
              <a:defRPr sz="1200"/>
            </a:lvl9pPr>
          </a:lstStyle>
          <a:p>
            <a:endParaRPr/>
          </a:p>
        </p:txBody>
      </p:sp>
      <p:sp>
        <p:nvSpPr>
          <p:cNvPr id="24" name="Google Shape;24;p25"/>
          <p:cNvSpPr txBox="1">
            <a:spLocks noGrp="1"/>
          </p:cNvSpPr>
          <p:nvPr>
            <p:ph type="subTitle" idx="16"/>
          </p:nvPr>
        </p:nvSpPr>
        <p:spPr>
          <a:xfrm>
            <a:off x="5343675" y="3605000"/>
            <a:ext cx="3544500" cy="1848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Clr>
                <a:schemeClr val="lt2"/>
              </a:buClr>
              <a:buSzPts val="1200"/>
              <a:buFont typeface="Montserrat"/>
              <a:buNone/>
              <a:defRPr sz="1200"/>
            </a:lvl1pPr>
            <a:lvl2pPr lvl="1" algn="l">
              <a:lnSpc>
                <a:spcPct val="115000"/>
              </a:lnSpc>
              <a:spcBef>
                <a:spcPts val="0"/>
              </a:spcBef>
              <a:spcAft>
                <a:spcPts val="0"/>
              </a:spcAft>
              <a:buClr>
                <a:schemeClr val="lt2"/>
              </a:buClr>
              <a:buSzPts val="1200"/>
              <a:buFont typeface="Montserrat"/>
              <a:buNone/>
              <a:defRPr sz="1200"/>
            </a:lvl2pPr>
            <a:lvl3pPr lvl="2" algn="l">
              <a:lnSpc>
                <a:spcPct val="115000"/>
              </a:lnSpc>
              <a:spcBef>
                <a:spcPts val="0"/>
              </a:spcBef>
              <a:spcAft>
                <a:spcPts val="0"/>
              </a:spcAft>
              <a:buClr>
                <a:schemeClr val="lt2"/>
              </a:buClr>
              <a:buSzPts val="1200"/>
              <a:buFont typeface="Montserrat"/>
              <a:buNone/>
              <a:defRPr sz="1200"/>
            </a:lvl3pPr>
            <a:lvl4pPr lvl="3" algn="l">
              <a:lnSpc>
                <a:spcPct val="115000"/>
              </a:lnSpc>
              <a:spcBef>
                <a:spcPts val="0"/>
              </a:spcBef>
              <a:spcAft>
                <a:spcPts val="0"/>
              </a:spcAft>
              <a:buClr>
                <a:schemeClr val="lt2"/>
              </a:buClr>
              <a:buSzPts val="1200"/>
              <a:buFont typeface="Montserrat"/>
              <a:buNone/>
              <a:defRPr sz="1200"/>
            </a:lvl4pPr>
            <a:lvl5pPr lvl="4" algn="l">
              <a:lnSpc>
                <a:spcPct val="115000"/>
              </a:lnSpc>
              <a:spcBef>
                <a:spcPts val="0"/>
              </a:spcBef>
              <a:spcAft>
                <a:spcPts val="0"/>
              </a:spcAft>
              <a:buClr>
                <a:schemeClr val="lt2"/>
              </a:buClr>
              <a:buSzPts val="1200"/>
              <a:buFont typeface="Montserrat"/>
              <a:buNone/>
              <a:defRPr sz="1200"/>
            </a:lvl5pPr>
            <a:lvl6pPr lvl="5" algn="l">
              <a:lnSpc>
                <a:spcPct val="115000"/>
              </a:lnSpc>
              <a:spcBef>
                <a:spcPts val="0"/>
              </a:spcBef>
              <a:spcAft>
                <a:spcPts val="0"/>
              </a:spcAft>
              <a:buClr>
                <a:schemeClr val="lt2"/>
              </a:buClr>
              <a:buSzPts val="1200"/>
              <a:buFont typeface="Montserrat"/>
              <a:buNone/>
              <a:defRPr sz="1200"/>
            </a:lvl6pPr>
            <a:lvl7pPr lvl="6" algn="l">
              <a:lnSpc>
                <a:spcPct val="115000"/>
              </a:lnSpc>
              <a:spcBef>
                <a:spcPts val="0"/>
              </a:spcBef>
              <a:spcAft>
                <a:spcPts val="0"/>
              </a:spcAft>
              <a:buClr>
                <a:schemeClr val="lt2"/>
              </a:buClr>
              <a:buSzPts val="1200"/>
              <a:buFont typeface="Montserrat"/>
              <a:buNone/>
              <a:defRPr sz="1200"/>
            </a:lvl7pPr>
            <a:lvl8pPr lvl="7" algn="l">
              <a:lnSpc>
                <a:spcPct val="115000"/>
              </a:lnSpc>
              <a:spcBef>
                <a:spcPts val="0"/>
              </a:spcBef>
              <a:spcAft>
                <a:spcPts val="0"/>
              </a:spcAft>
              <a:buClr>
                <a:schemeClr val="lt2"/>
              </a:buClr>
              <a:buSzPts val="1200"/>
              <a:buFont typeface="Montserrat"/>
              <a:buNone/>
              <a:defRPr sz="1200"/>
            </a:lvl8pPr>
            <a:lvl9pPr lvl="8" algn="l">
              <a:lnSpc>
                <a:spcPct val="115000"/>
              </a:lnSpc>
              <a:spcBef>
                <a:spcPts val="0"/>
              </a:spcBef>
              <a:spcAft>
                <a:spcPts val="0"/>
              </a:spcAft>
              <a:buClr>
                <a:schemeClr val="lt2"/>
              </a:buClr>
              <a:buSzPts val="1200"/>
              <a:buFont typeface="Montserrat"/>
              <a:buNone/>
              <a:defRPr sz="1200"/>
            </a:lvl9pPr>
          </a:lstStyle>
          <a:p>
            <a:endParaRPr/>
          </a:p>
        </p:txBody>
      </p:sp>
      <p:sp>
        <p:nvSpPr>
          <p:cNvPr id="25" name="Google Shape;25;p25"/>
          <p:cNvSpPr txBox="1">
            <a:spLocks noGrp="1"/>
          </p:cNvSpPr>
          <p:nvPr>
            <p:ph type="subTitle" idx="17"/>
          </p:nvPr>
        </p:nvSpPr>
        <p:spPr>
          <a:xfrm>
            <a:off x="5343675" y="4232875"/>
            <a:ext cx="3544500" cy="1848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Clr>
                <a:schemeClr val="lt2"/>
              </a:buClr>
              <a:buSzPts val="1200"/>
              <a:buFont typeface="Montserrat"/>
              <a:buNone/>
              <a:defRPr sz="1200"/>
            </a:lvl1pPr>
            <a:lvl2pPr lvl="1" algn="l">
              <a:lnSpc>
                <a:spcPct val="115000"/>
              </a:lnSpc>
              <a:spcBef>
                <a:spcPts val="0"/>
              </a:spcBef>
              <a:spcAft>
                <a:spcPts val="0"/>
              </a:spcAft>
              <a:buClr>
                <a:schemeClr val="lt2"/>
              </a:buClr>
              <a:buSzPts val="1200"/>
              <a:buFont typeface="Montserrat"/>
              <a:buNone/>
              <a:defRPr sz="1200"/>
            </a:lvl2pPr>
            <a:lvl3pPr lvl="2" algn="l">
              <a:lnSpc>
                <a:spcPct val="115000"/>
              </a:lnSpc>
              <a:spcBef>
                <a:spcPts val="0"/>
              </a:spcBef>
              <a:spcAft>
                <a:spcPts val="0"/>
              </a:spcAft>
              <a:buClr>
                <a:schemeClr val="lt2"/>
              </a:buClr>
              <a:buSzPts val="1200"/>
              <a:buFont typeface="Montserrat"/>
              <a:buNone/>
              <a:defRPr sz="1200"/>
            </a:lvl3pPr>
            <a:lvl4pPr lvl="3" algn="l">
              <a:lnSpc>
                <a:spcPct val="115000"/>
              </a:lnSpc>
              <a:spcBef>
                <a:spcPts val="0"/>
              </a:spcBef>
              <a:spcAft>
                <a:spcPts val="0"/>
              </a:spcAft>
              <a:buClr>
                <a:schemeClr val="lt2"/>
              </a:buClr>
              <a:buSzPts val="1200"/>
              <a:buFont typeface="Montserrat"/>
              <a:buNone/>
              <a:defRPr sz="1200"/>
            </a:lvl4pPr>
            <a:lvl5pPr lvl="4" algn="l">
              <a:lnSpc>
                <a:spcPct val="115000"/>
              </a:lnSpc>
              <a:spcBef>
                <a:spcPts val="0"/>
              </a:spcBef>
              <a:spcAft>
                <a:spcPts val="0"/>
              </a:spcAft>
              <a:buClr>
                <a:schemeClr val="lt2"/>
              </a:buClr>
              <a:buSzPts val="1200"/>
              <a:buFont typeface="Montserrat"/>
              <a:buNone/>
              <a:defRPr sz="1200"/>
            </a:lvl5pPr>
            <a:lvl6pPr lvl="5" algn="l">
              <a:lnSpc>
                <a:spcPct val="115000"/>
              </a:lnSpc>
              <a:spcBef>
                <a:spcPts val="0"/>
              </a:spcBef>
              <a:spcAft>
                <a:spcPts val="0"/>
              </a:spcAft>
              <a:buClr>
                <a:schemeClr val="lt2"/>
              </a:buClr>
              <a:buSzPts val="1200"/>
              <a:buFont typeface="Montserrat"/>
              <a:buNone/>
              <a:defRPr sz="1200"/>
            </a:lvl6pPr>
            <a:lvl7pPr lvl="6" algn="l">
              <a:lnSpc>
                <a:spcPct val="115000"/>
              </a:lnSpc>
              <a:spcBef>
                <a:spcPts val="0"/>
              </a:spcBef>
              <a:spcAft>
                <a:spcPts val="0"/>
              </a:spcAft>
              <a:buClr>
                <a:schemeClr val="lt2"/>
              </a:buClr>
              <a:buSzPts val="1200"/>
              <a:buFont typeface="Montserrat"/>
              <a:buNone/>
              <a:defRPr sz="1200"/>
            </a:lvl7pPr>
            <a:lvl8pPr lvl="7" algn="l">
              <a:lnSpc>
                <a:spcPct val="115000"/>
              </a:lnSpc>
              <a:spcBef>
                <a:spcPts val="0"/>
              </a:spcBef>
              <a:spcAft>
                <a:spcPts val="0"/>
              </a:spcAft>
              <a:buClr>
                <a:schemeClr val="lt2"/>
              </a:buClr>
              <a:buSzPts val="1200"/>
              <a:buFont typeface="Montserrat"/>
              <a:buNone/>
              <a:defRPr sz="1200"/>
            </a:lvl8pPr>
            <a:lvl9pPr lvl="8" algn="l">
              <a:lnSpc>
                <a:spcPct val="115000"/>
              </a:lnSpc>
              <a:spcBef>
                <a:spcPts val="0"/>
              </a:spcBef>
              <a:spcAft>
                <a:spcPts val="0"/>
              </a:spcAft>
              <a:buClr>
                <a:schemeClr val="lt2"/>
              </a:buClr>
              <a:buSzPts val="1200"/>
              <a:buFont typeface="Montserrat"/>
              <a:buNone/>
              <a:defRPr sz="12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meline">
  <p:cSld name="BLANK_1_1_1_1_1_1_1_1_1_1_1_3_1">
    <p:spTree>
      <p:nvGrpSpPr>
        <p:cNvPr id="1" name="Shape 26"/>
        <p:cNvGrpSpPr/>
        <p:nvPr/>
      </p:nvGrpSpPr>
      <p:grpSpPr>
        <a:xfrm>
          <a:off x="0" y="0"/>
          <a:ext cx="0" cy="0"/>
          <a:chOff x="0" y="0"/>
          <a:chExt cx="0" cy="0"/>
        </a:xfrm>
      </p:grpSpPr>
      <p:sp>
        <p:nvSpPr>
          <p:cNvPr id="27" name="Google Shape;27;p26"/>
          <p:cNvSpPr txBox="1">
            <a:spLocks noGrp="1"/>
          </p:cNvSpPr>
          <p:nvPr>
            <p:ph type="body" idx="1"/>
          </p:nvPr>
        </p:nvSpPr>
        <p:spPr>
          <a:xfrm>
            <a:off x="255975" y="2020075"/>
            <a:ext cx="1881600" cy="618300"/>
          </a:xfrm>
          <a:prstGeom prst="rect">
            <a:avLst/>
          </a:prstGeom>
          <a:noFill/>
          <a:ln>
            <a:noFill/>
          </a:ln>
        </p:spPr>
        <p:txBody>
          <a:bodyPr spcFirstLastPara="1" wrap="square" lIns="0" tIns="0" rIns="0" bIns="0" anchor="t" anchorCtr="0">
            <a:spAutoFit/>
          </a:bodyPr>
          <a:lstStyle>
            <a:lvl1pPr marL="457200" lvl="0" indent="-285750" algn="l">
              <a:lnSpc>
                <a:spcPct val="115000"/>
              </a:lnSpc>
              <a:spcBef>
                <a:spcPts val="0"/>
              </a:spcBef>
              <a:spcAft>
                <a:spcPts val="0"/>
              </a:spcAft>
              <a:buClr>
                <a:schemeClr val="lt2"/>
              </a:buClr>
              <a:buSzPts val="900"/>
              <a:buFont typeface="Montserrat"/>
              <a:buChar char="●"/>
              <a:defRPr/>
            </a:lvl1pPr>
            <a:lvl2pPr marL="914400" lvl="1" indent="-285750" algn="l">
              <a:lnSpc>
                <a:spcPct val="115000"/>
              </a:lnSpc>
              <a:spcBef>
                <a:spcPts val="0"/>
              </a:spcBef>
              <a:spcAft>
                <a:spcPts val="0"/>
              </a:spcAft>
              <a:buClr>
                <a:schemeClr val="lt2"/>
              </a:buClr>
              <a:buSzPts val="900"/>
              <a:buFont typeface="Montserrat"/>
              <a:buChar char="○"/>
              <a:defRPr/>
            </a:lvl2pPr>
            <a:lvl3pPr marL="1371600" lvl="2" indent="-285750" algn="l">
              <a:lnSpc>
                <a:spcPct val="115000"/>
              </a:lnSpc>
              <a:spcBef>
                <a:spcPts val="0"/>
              </a:spcBef>
              <a:spcAft>
                <a:spcPts val="0"/>
              </a:spcAft>
              <a:buClr>
                <a:schemeClr val="lt2"/>
              </a:buClr>
              <a:buSzPts val="900"/>
              <a:buFont typeface="Montserrat"/>
              <a:buChar char="■"/>
              <a:defRPr/>
            </a:lvl3pPr>
            <a:lvl4pPr marL="1828800" lvl="3" indent="-285750" algn="l">
              <a:lnSpc>
                <a:spcPct val="115000"/>
              </a:lnSpc>
              <a:spcBef>
                <a:spcPts val="0"/>
              </a:spcBef>
              <a:spcAft>
                <a:spcPts val="0"/>
              </a:spcAft>
              <a:buClr>
                <a:schemeClr val="lt2"/>
              </a:buClr>
              <a:buSzPts val="900"/>
              <a:buFont typeface="Montserrat"/>
              <a:buChar char="●"/>
              <a:defRPr/>
            </a:lvl4pPr>
            <a:lvl5pPr marL="2286000" lvl="4" indent="-285750" algn="l">
              <a:lnSpc>
                <a:spcPct val="115000"/>
              </a:lnSpc>
              <a:spcBef>
                <a:spcPts val="0"/>
              </a:spcBef>
              <a:spcAft>
                <a:spcPts val="0"/>
              </a:spcAft>
              <a:buClr>
                <a:schemeClr val="lt2"/>
              </a:buClr>
              <a:buSzPts val="900"/>
              <a:buFont typeface="Montserrat"/>
              <a:buChar char="○"/>
              <a:defRPr/>
            </a:lvl5pPr>
            <a:lvl6pPr marL="2743200" lvl="5" indent="-285750" algn="l">
              <a:lnSpc>
                <a:spcPct val="115000"/>
              </a:lnSpc>
              <a:spcBef>
                <a:spcPts val="0"/>
              </a:spcBef>
              <a:spcAft>
                <a:spcPts val="0"/>
              </a:spcAft>
              <a:buClr>
                <a:schemeClr val="lt2"/>
              </a:buClr>
              <a:buSzPts val="900"/>
              <a:buFont typeface="Montserrat"/>
              <a:buChar char="■"/>
              <a:defRPr/>
            </a:lvl6pPr>
            <a:lvl7pPr marL="3200400" lvl="6" indent="-285750" algn="l">
              <a:lnSpc>
                <a:spcPct val="115000"/>
              </a:lnSpc>
              <a:spcBef>
                <a:spcPts val="0"/>
              </a:spcBef>
              <a:spcAft>
                <a:spcPts val="0"/>
              </a:spcAft>
              <a:buClr>
                <a:schemeClr val="lt2"/>
              </a:buClr>
              <a:buSzPts val="900"/>
              <a:buFont typeface="Montserrat"/>
              <a:buChar char="●"/>
              <a:defRPr/>
            </a:lvl7pPr>
            <a:lvl8pPr marL="3657600" lvl="7" indent="-285750" algn="l">
              <a:lnSpc>
                <a:spcPct val="115000"/>
              </a:lnSpc>
              <a:spcBef>
                <a:spcPts val="0"/>
              </a:spcBef>
              <a:spcAft>
                <a:spcPts val="0"/>
              </a:spcAft>
              <a:buClr>
                <a:schemeClr val="lt2"/>
              </a:buClr>
              <a:buSzPts val="900"/>
              <a:buFont typeface="Montserrat"/>
              <a:buChar char="○"/>
              <a:defRPr/>
            </a:lvl8pPr>
            <a:lvl9pPr marL="4114800" lvl="8" indent="-285750" algn="l">
              <a:lnSpc>
                <a:spcPct val="115000"/>
              </a:lnSpc>
              <a:spcBef>
                <a:spcPts val="0"/>
              </a:spcBef>
              <a:spcAft>
                <a:spcPts val="0"/>
              </a:spcAft>
              <a:buClr>
                <a:schemeClr val="lt2"/>
              </a:buClr>
              <a:buSzPts val="900"/>
              <a:buFont typeface="Montserrat"/>
              <a:buChar char="■"/>
              <a:defRPr/>
            </a:lvl9pPr>
          </a:lstStyle>
          <a:p>
            <a:endParaRPr/>
          </a:p>
        </p:txBody>
      </p:sp>
      <p:sp>
        <p:nvSpPr>
          <p:cNvPr id="28" name="Google Shape;28;p26"/>
          <p:cNvSpPr txBox="1">
            <a:spLocks noGrp="1"/>
          </p:cNvSpPr>
          <p:nvPr>
            <p:ph type="subTitle" idx="2"/>
          </p:nvPr>
        </p:nvSpPr>
        <p:spPr>
          <a:xfrm>
            <a:off x="255975" y="1718725"/>
            <a:ext cx="1881600" cy="2544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SzPts val="800"/>
              <a:buNone/>
              <a:defRPr sz="1200"/>
            </a:lvl1pPr>
            <a:lvl2pPr lvl="1" algn="l">
              <a:lnSpc>
                <a:spcPct val="115000"/>
              </a:lnSpc>
              <a:spcBef>
                <a:spcPts val="0"/>
              </a:spcBef>
              <a:spcAft>
                <a:spcPts val="0"/>
              </a:spcAft>
              <a:buSzPts val="800"/>
              <a:buNone/>
              <a:defRPr/>
            </a:lvl2pPr>
            <a:lvl3pPr lvl="2" algn="l">
              <a:lnSpc>
                <a:spcPct val="115000"/>
              </a:lnSpc>
              <a:spcBef>
                <a:spcPts val="0"/>
              </a:spcBef>
              <a:spcAft>
                <a:spcPts val="0"/>
              </a:spcAft>
              <a:buSzPts val="800"/>
              <a:buNone/>
              <a:defRPr/>
            </a:lvl3pPr>
            <a:lvl4pPr lvl="3" algn="l">
              <a:lnSpc>
                <a:spcPct val="115000"/>
              </a:lnSpc>
              <a:spcBef>
                <a:spcPts val="0"/>
              </a:spcBef>
              <a:spcAft>
                <a:spcPts val="0"/>
              </a:spcAft>
              <a:buSzPts val="800"/>
              <a:buNone/>
              <a:defRPr/>
            </a:lvl4pPr>
            <a:lvl5pPr lvl="4" algn="l">
              <a:lnSpc>
                <a:spcPct val="115000"/>
              </a:lnSpc>
              <a:spcBef>
                <a:spcPts val="0"/>
              </a:spcBef>
              <a:spcAft>
                <a:spcPts val="0"/>
              </a:spcAft>
              <a:buSzPts val="800"/>
              <a:buNone/>
              <a:defRPr/>
            </a:lvl5pPr>
            <a:lvl6pPr lvl="5" algn="l">
              <a:lnSpc>
                <a:spcPct val="115000"/>
              </a:lnSpc>
              <a:spcBef>
                <a:spcPts val="0"/>
              </a:spcBef>
              <a:spcAft>
                <a:spcPts val="0"/>
              </a:spcAft>
              <a:buSzPts val="800"/>
              <a:buNone/>
              <a:defRPr/>
            </a:lvl6pPr>
            <a:lvl7pPr lvl="6" algn="l">
              <a:lnSpc>
                <a:spcPct val="115000"/>
              </a:lnSpc>
              <a:spcBef>
                <a:spcPts val="0"/>
              </a:spcBef>
              <a:spcAft>
                <a:spcPts val="0"/>
              </a:spcAft>
              <a:buSzPts val="800"/>
              <a:buNone/>
              <a:defRPr/>
            </a:lvl7pPr>
            <a:lvl8pPr lvl="7" algn="l">
              <a:lnSpc>
                <a:spcPct val="115000"/>
              </a:lnSpc>
              <a:spcBef>
                <a:spcPts val="0"/>
              </a:spcBef>
              <a:spcAft>
                <a:spcPts val="0"/>
              </a:spcAft>
              <a:buSzPts val="800"/>
              <a:buNone/>
              <a:defRPr/>
            </a:lvl8pPr>
            <a:lvl9pPr lvl="8" algn="l">
              <a:lnSpc>
                <a:spcPct val="115000"/>
              </a:lnSpc>
              <a:spcBef>
                <a:spcPts val="0"/>
              </a:spcBef>
              <a:spcAft>
                <a:spcPts val="0"/>
              </a:spcAft>
              <a:buSzPts val="800"/>
              <a:buNone/>
              <a:defRPr/>
            </a:lvl9pPr>
          </a:lstStyle>
          <a:p>
            <a:endParaRPr/>
          </a:p>
        </p:txBody>
      </p:sp>
      <p:sp>
        <p:nvSpPr>
          <p:cNvPr id="29" name="Google Shape;29;p26"/>
          <p:cNvSpPr/>
          <p:nvPr/>
        </p:nvSpPr>
        <p:spPr>
          <a:xfrm rot="10800000" flipH="1">
            <a:off x="6692400" y="2691600"/>
            <a:ext cx="2451900" cy="2451900"/>
          </a:xfrm>
          <a:prstGeom prst="rect">
            <a:avLst/>
          </a:prstGeom>
          <a:gradFill>
            <a:gsLst>
              <a:gs pos="0">
                <a:schemeClr val="accent1"/>
              </a:gs>
              <a:gs pos="72000">
                <a:schemeClr val="accent3"/>
              </a:gs>
              <a:gs pos="100000">
                <a:schemeClr val="accent3"/>
              </a:gs>
            </a:gsLst>
            <a:path path="circle">
              <a:fillToRect l="100000" b="100000"/>
            </a:path>
            <a:tileRect t="-100000" r="-100000"/>
          </a:gra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Montserrat"/>
              <a:ea typeface="Montserrat"/>
              <a:cs typeface="Montserrat"/>
              <a:sym typeface="Montserrat"/>
            </a:endParaRPr>
          </a:p>
        </p:txBody>
      </p:sp>
      <p:sp>
        <p:nvSpPr>
          <p:cNvPr id="30" name="Google Shape;30;p26"/>
          <p:cNvSpPr txBox="1">
            <a:spLocks noGrp="1"/>
          </p:cNvSpPr>
          <p:nvPr>
            <p:ph type="title"/>
          </p:nvPr>
        </p:nvSpPr>
        <p:spPr>
          <a:xfrm>
            <a:off x="256025" y="213150"/>
            <a:ext cx="5750100" cy="511800"/>
          </a:xfrm>
          <a:prstGeom prst="rect">
            <a:avLst/>
          </a:prstGeom>
          <a:noFill/>
          <a:ln>
            <a:noFill/>
          </a:ln>
        </p:spPr>
        <p:txBody>
          <a:bodyPr spcFirstLastPara="1" wrap="square" lIns="0" tIns="0" rIns="0" bIns="0" anchor="t" anchorCtr="0">
            <a:spAutoFit/>
          </a:bodyPr>
          <a:lstStyle>
            <a:lvl1pPr lvl="0" algn="l">
              <a:lnSpc>
                <a:spcPct val="90000"/>
              </a:lnSpc>
              <a:spcBef>
                <a:spcPts val="0"/>
              </a:spcBef>
              <a:spcAft>
                <a:spcPts val="0"/>
              </a:spcAft>
              <a:buSzPts val="4800"/>
              <a:buNone/>
              <a:defRPr sz="3000"/>
            </a:lvl1pPr>
            <a:lvl2pPr lvl="1" algn="l">
              <a:lnSpc>
                <a:spcPct val="115000"/>
              </a:lnSpc>
              <a:spcBef>
                <a:spcPts val="0"/>
              </a:spcBef>
              <a:spcAft>
                <a:spcPts val="0"/>
              </a:spcAft>
              <a:buSzPts val="4800"/>
              <a:buNone/>
              <a:defRPr sz="3000"/>
            </a:lvl2pPr>
            <a:lvl3pPr lvl="2" algn="l">
              <a:lnSpc>
                <a:spcPct val="115000"/>
              </a:lnSpc>
              <a:spcBef>
                <a:spcPts val="0"/>
              </a:spcBef>
              <a:spcAft>
                <a:spcPts val="0"/>
              </a:spcAft>
              <a:buSzPts val="4800"/>
              <a:buNone/>
              <a:defRPr sz="3000"/>
            </a:lvl3pPr>
            <a:lvl4pPr lvl="3" algn="l">
              <a:lnSpc>
                <a:spcPct val="115000"/>
              </a:lnSpc>
              <a:spcBef>
                <a:spcPts val="0"/>
              </a:spcBef>
              <a:spcAft>
                <a:spcPts val="0"/>
              </a:spcAft>
              <a:buSzPts val="4800"/>
              <a:buNone/>
              <a:defRPr sz="3000"/>
            </a:lvl4pPr>
            <a:lvl5pPr lvl="4" algn="l">
              <a:lnSpc>
                <a:spcPct val="115000"/>
              </a:lnSpc>
              <a:spcBef>
                <a:spcPts val="0"/>
              </a:spcBef>
              <a:spcAft>
                <a:spcPts val="0"/>
              </a:spcAft>
              <a:buSzPts val="4800"/>
              <a:buNone/>
              <a:defRPr sz="3000"/>
            </a:lvl5pPr>
            <a:lvl6pPr lvl="5" algn="l">
              <a:lnSpc>
                <a:spcPct val="115000"/>
              </a:lnSpc>
              <a:spcBef>
                <a:spcPts val="0"/>
              </a:spcBef>
              <a:spcAft>
                <a:spcPts val="0"/>
              </a:spcAft>
              <a:buSzPts val="4800"/>
              <a:buNone/>
              <a:defRPr sz="3000"/>
            </a:lvl6pPr>
            <a:lvl7pPr lvl="6" algn="l">
              <a:lnSpc>
                <a:spcPct val="115000"/>
              </a:lnSpc>
              <a:spcBef>
                <a:spcPts val="0"/>
              </a:spcBef>
              <a:spcAft>
                <a:spcPts val="0"/>
              </a:spcAft>
              <a:buSzPts val="4800"/>
              <a:buNone/>
              <a:defRPr sz="3000"/>
            </a:lvl7pPr>
            <a:lvl8pPr lvl="7" algn="l">
              <a:lnSpc>
                <a:spcPct val="115000"/>
              </a:lnSpc>
              <a:spcBef>
                <a:spcPts val="0"/>
              </a:spcBef>
              <a:spcAft>
                <a:spcPts val="0"/>
              </a:spcAft>
              <a:buSzPts val="4800"/>
              <a:buNone/>
              <a:defRPr sz="3000"/>
            </a:lvl8pPr>
            <a:lvl9pPr lvl="8" algn="l">
              <a:lnSpc>
                <a:spcPct val="115000"/>
              </a:lnSpc>
              <a:spcBef>
                <a:spcPts val="0"/>
              </a:spcBef>
              <a:spcAft>
                <a:spcPts val="0"/>
              </a:spcAft>
              <a:buSzPts val="4800"/>
              <a:buNone/>
              <a:defRPr sz="3000"/>
            </a:lvl9pPr>
          </a:lstStyle>
          <a:p>
            <a:endParaRPr/>
          </a:p>
        </p:txBody>
      </p:sp>
      <p:sp>
        <p:nvSpPr>
          <p:cNvPr id="31" name="Google Shape;31;p26"/>
          <p:cNvSpPr txBox="1">
            <a:spLocks noGrp="1"/>
          </p:cNvSpPr>
          <p:nvPr>
            <p:ph type="subTitle" idx="3"/>
          </p:nvPr>
        </p:nvSpPr>
        <p:spPr>
          <a:xfrm>
            <a:off x="7657750" y="256025"/>
            <a:ext cx="1230300" cy="2757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Clr>
                <a:schemeClr val="dk1"/>
              </a:buClr>
              <a:buSzPts val="800"/>
              <a:buFont typeface="Montserrat"/>
              <a:buNone/>
              <a:defRPr>
                <a:solidFill>
                  <a:schemeClr val="dk1"/>
                </a:solidFill>
              </a:defRPr>
            </a:lvl1pPr>
            <a:lvl2pPr lvl="1" algn="l">
              <a:lnSpc>
                <a:spcPct val="115000"/>
              </a:lnSpc>
              <a:spcBef>
                <a:spcPts val="0"/>
              </a:spcBef>
              <a:spcAft>
                <a:spcPts val="0"/>
              </a:spcAft>
              <a:buClr>
                <a:schemeClr val="dk1"/>
              </a:buClr>
              <a:buSzPts val="800"/>
              <a:buFont typeface="Montserrat"/>
              <a:buNone/>
              <a:defRPr>
                <a:solidFill>
                  <a:schemeClr val="dk1"/>
                </a:solidFill>
              </a:defRPr>
            </a:lvl2pPr>
            <a:lvl3pPr lvl="2" algn="l">
              <a:lnSpc>
                <a:spcPct val="115000"/>
              </a:lnSpc>
              <a:spcBef>
                <a:spcPts val="0"/>
              </a:spcBef>
              <a:spcAft>
                <a:spcPts val="0"/>
              </a:spcAft>
              <a:buClr>
                <a:schemeClr val="dk1"/>
              </a:buClr>
              <a:buSzPts val="800"/>
              <a:buFont typeface="Montserrat"/>
              <a:buNone/>
              <a:defRPr>
                <a:solidFill>
                  <a:schemeClr val="dk1"/>
                </a:solidFill>
              </a:defRPr>
            </a:lvl3pPr>
            <a:lvl4pPr lvl="3" algn="l">
              <a:lnSpc>
                <a:spcPct val="115000"/>
              </a:lnSpc>
              <a:spcBef>
                <a:spcPts val="0"/>
              </a:spcBef>
              <a:spcAft>
                <a:spcPts val="0"/>
              </a:spcAft>
              <a:buClr>
                <a:schemeClr val="dk1"/>
              </a:buClr>
              <a:buSzPts val="800"/>
              <a:buFont typeface="Montserrat"/>
              <a:buNone/>
              <a:defRPr>
                <a:solidFill>
                  <a:schemeClr val="dk1"/>
                </a:solidFill>
              </a:defRPr>
            </a:lvl4pPr>
            <a:lvl5pPr lvl="4" algn="l">
              <a:lnSpc>
                <a:spcPct val="115000"/>
              </a:lnSpc>
              <a:spcBef>
                <a:spcPts val="0"/>
              </a:spcBef>
              <a:spcAft>
                <a:spcPts val="0"/>
              </a:spcAft>
              <a:buClr>
                <a:schemeClr val="dk1"/>
              </a:buClr>
              <a:buSzPts val="800"/>
              <a:buFont typeface="Montserrat"/>
              <a:buNone/>
              <a:defRPr>
                <a:solidFill>
                  <a:schemeClr val="dk1"/>
                </a:solidFill>
              </a:defRPr>
            </a:lvl5pPr>
            <a:lvl6pPr lvl="5" algn="l">
              <a:lnSpc>
                <a:spcPct val="115000"/>
              </a:lnSpc>
              <a:spcBef>
                <a:spcPts val="0"/>
              </a:spcBef>
              <a:spcAft>
                <a:spcPts val="0"/>
              </a:spcAft>
              <a:buClr>
                <a:schemeClr val="dk1"/>
              </a:buClr>
              <a:buSzPts val="800"/>
              <a:buFont typeface="Montserrat"/>
              <a:buNone/>
              <a:defRPr>
                <a:solidFill>
                  <a:schemeClr val="dk1"/>
                </a:solidFill>
              </a:defRPr>
            </a:lvl6pPr>
            <a:lvl7pPr lvl="6" algn="l">
              <a:lnSpc>
                <a:spcPct val="115000"/>
              </a:lnSpc>
              <a:spcBef>
                <a:spcPts val="0"/>
              </a:spcBef>
              <a:spcAft>
                <a:spcPts val="0"/>
              </a:spcAft>
              <a:buClr>
                <a:schemeClr val="dk1"/>
              </a:buClr>
              <a:buSzPts val="800"/>
              <a:buFont typeface="Montserrat"/>
              <a:buNone/>
              <a:defRPr>
                <a:solidFill>
                  <a:schemeClr val="dk1"/>
                </a:solidFill>
              </a:defRPr>
            </a:lvl7pPr>
            <a:lvl8pPr lvl="7" algn="l">
              <a:lnSpc>
                <a:spcPct val="115000"/>
              </a:lnSpc>
              <a:spcBef>
                <a:spcPts val="0"/>
              </a:spcBef>
              <a:spcAft>
                <a:spcPts val="0"/>
              </a:spcAft>
              <a:buClr>
                <a:schemeClr val="dk1"/>
              </a:buClr>
              <a:buSzPts val="800"/>
              <a:buFont typeface="Montserrat"/>
              <a:buNone/>
              <a:defRPr>
                <a:solidFill>
                  <a:schemeClr val="dk1"/>
                </a:solidFill>
              </a:defRPr>
            </a:lvl8pPr>
            <a:lvl9pPr lvl="8" algn="l">
              <a:lnSpc>
                <a:spcPct val="115000"/>
              </a:lnSpc>
              <a:spcBef>
                <a:spcPts val="0"/>
              </a:spcBef>
              <a:spcAft>
                <a:spcPts val="0"/>
              </a:spcAft>
              <a:buClr>
                <a:schemeClr val="dk1"/>
              </a:buClr>
              <a:buSzPts val="800"/>
              <a:buFont typeface="Montserrat"/>
              <a:buNone/>
              <a:defRPr>
                <a:solidFill>
                  <a:schemeClr val="dk1"/>
                </a:solidFill>
              </a:defRPr>
            </a:lvl9pPr>
          </a:lstStyle>
          <a:p>
            <a:endParaRPr/>
          </a:p>
        </p:txBody>
      </p:sp>
      <p:sp>
        <p:nvSpPr>
          <p:cNvPr id="32" name="Google Shape;32;p26"/>
          <p:cNvSpPr txBox="1">
            <a:spLocks noGrp="1"/>
          </p:cNvSpPr>
          <p:nvPr>
            <p:ph type="body" idx="4"/>
          </p:nvPr>
        </p:nvSpPr>
        <p:spPr>
          <a:xfrm>
            <a:off x="2558625" y="2020075"/>
            <a:ext cx="1881600" cy="618300"/>
          </a:xfrm>
          <a:prstGeom prst="rect">
            <a:avLst/>
          </a:prstGeom>
          <a:noFill/>
          <a:ln>
            <a:noFill/>
          </a:ln>
        </p:spPr>
        <p:txBody>
          <a:bodyPr spcFirstLastPara="1" wrap="square" lIns="0" tIns="0" rIns="0" bIns="0" anchor="t" anchorCtr="0">
            <a:noAutofit/>
          </a:bodyPr>
          <a:lstStyle>
            <a:lvl1pPr marL="457200" lvl="0" indent="-285750" algn="l">
              <a:lnSpc>
                <a:spcPct val="115000"/>
              </a:lnSpc>
              <a:spcBef>
                <a:spcPts val="0"/>
              </a:spcBef>
              <a:spcAft>
                <a:spcPts val="0"/>
              </a:spcAft>
              <a:buClr>
                <a:schemeClr val="lt2"/>
              </a:buClr>
              <a:buSzPts val="900"/>
              <a:buFont typeface="Montserrat"/>
              <a:buChar char="●"/>
              <a:defRPr/>
            </a:lvl1pPr>
            <a:lvl2pPr marL="914400" lvl="1" indent="-285750" algn="l">
              <a:lnSpc>
                <a:spcPct val="115000"/>
              </a:lnSpc>
              <a:spcBef>
                <a:spcPts val="0"/>
              </a:spcBef>
              <a:spcAft>
                <a:spcPts val="0"/>
              </a:spcAft>
              <a:buClr>
                <a:schemeClr val="lt2"/>
              </a:buClr>
              <a:buSzPts val="900"/>
              <a:buFont typeface="Montserrat"/>
              <a:buChar char="○"/>
              <a:defRPr/>
            </a:lvl2pPr>
            <a:lvl3pPr marL="1371600" lvl="2" indent="-285750" algn="l">
              <a:lnSpc>
                <a:spcPct val="115000"/>
              </a:lnSpc>
              <a:spcBef>
                <a:spcPts val="0"/>
              </a:spcBef>
              <a:spcAft>
                <a:spcPts val="0"/>
              </a:spcAft>
              <a:buClr>
                <a:schemeClr val="lt2"/>
              </a:buClr>
              <a:buSzPts val="900"/>
              <a:buFont typeface="Montserrat"/>
              <a:buChar char="■"/>
              <a:defRPr/>
            </a:lvl3pPr>
            <a:lvl4pPr marL="1828800" lvl="3" indent="-285750" algn="l">
              <a:lnSpc>
                <a:spcPct val="115000"/>
              </a:lnSpc>
              <a:spcBef>
                <a:spcPts val="0"/>
              </a:spcBef>
              <a:spcAft>
                <a:spcPts val="0"/>
              </a:spcAft>
              <a:buClr>
                <a:schemeClr val="lt2"/>
              </a:buClr>
              <a:buSzPts val="900"/>
              <a:buFont typeface="Montserrat"/>
              <a:buChar char="●"/>
              <a:defRPr/>
            </a:lvl4pPr>
            <a:lvl5pPr marL="2286000" lvl="4" indent="-285750" algn="l">
              <a:lnSpc>
                <a:spcPct val="115000"/>
              </a:lnSpc>
              <a:spcBef>
                <a:spcPts val="0"/>
              </a:spcBef>
              <a:spcAft>
                <a:spcPts val="0"/>
              </a:spcAft>
              <a:buClr>
                <a:schemeClr val="lt2"/>
              </a:buClr>
              <a:buSzPts val="900"/>
              <a:buFont typeface="Montserrat"/>
              <a:buChar char="○"/>
              <a:defRPr/>
            </a:lvl5pPr>
            <a:lvl6pPr marL="2743200" lvl="5" indent="-285750" algn="l">
              <a:lnSpc>
                <a:spcPct val="115000"/>
              </a:lnSpc>
              <a:spcBef>
                <a:spcPts val="0"/>
              </a:spcBef>
              <a:spcAft>
                <a:spcPts val="0"/>
              </a:spcAft>
              <a:buClr>
                <a:schemeClr val="lt2"/>
              </a:buClr>
              <a:buSzPts val="900"/>
              <a:buFont typeface="Montserrat"/>
              <a:buChar char="■"/>
              <a:defRPr/>
            </a:lvl6pPr>
            <a:lvl7pPr marL="3200400" lvl="6" indent="-285750" algn="l">
              <a:lnSpc>
                <a:spcPct val="115000"/>
              </a:lnSpc>
              <a:spcBef>
                <a:spcPts val="0"/>
              </a:spcBef>
              <a:spcAft>
                <a:spcPts val="0"/>
              </a:spcAft>
              <a:buClr>
                <a:schemeClr val="lt2"/>
              </a:buClr>
              <a:buSzPts val="900"/>
              <a:buFont typeface="Montserrat"/>
              <a:buChar char="●"/>
              <a:defRPr/>
            </a:lvl7pPr>
            <a:lvl8pPr marL="3657600" lvl="7" indent="-285750" algn="l">
              <a:lnSpc>
                <a:spcPct val="115000"/>
              </a:lnSpc>
              <a:spcBef>
                <a:spcPts val="0"/>
              </a:spcBef>
              <a:spcAft>
                <a:spcPts val="0"/>
              </a:spcAft>
              <a:buClr>
                <a:schemeClr val="lt2"/>
              </a:buClr>
              <a:buSzPts val="900"/>
              <a:buFont typeface="Montserrat"/>
              <a:buChar char="○"/>
              <a:defRPr/>
            </a:lvl8pPr>
            <a:lvl9pPr marL="4114800" lvl="8" indent="-285750" algn="l">
              <a:lnSpc>
                <a:spcPct val="115000"/>
              </a:lnSpc>
              <a:spcBef>
                <a:spcPts val="0"/>
              </a:spcBef>
              <a:spcAft>
                <a:spcPts val="0"/>
              </a:spcAft>
              <a:buClr>
                <a:schemeClr val="lt2"/>
              </a:buClr>
              <a:buSzPts val="900"/>
              <a:buFont typeface="Montserrat"/>
              <a:buChar char="■"/>
              <a:defRPr/>
            </a:lvl9pPr>
          </a:lstStyle>
          <a:p>
            <a:endParaRPr/>
          </a:p>
        </p:txBody>
      </p:sp>
      <p:sp>
        <p:nvSpPr>
          <p:cNvPr id="33" name="Google Shape;33;p26"/>
          <p:cNvSpPr txBox="1">
            <a:spLocks noGrp="1"/>
          </p:cNvSpPr>
          <p:nvPr>
            <p:ph type="subTitle" idx="5"/>
          </p:nvPr>
        </p:nvSpPr>
        <p:spPr>
          <a:xfrm>
            <a:off x="2558625" y="1718725"/>
            <a:ext cx="1881600" cy="2544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SzPts val="800"/>
              <a:buNone/>
              <a:defRPr sz="1200"/>
            </a:lvl1pPr>
            <a:lvl2pPr lvl="1" algn="l">
              <a:lnSpc>
                <a:spcPct val="115000"/>
              </a:lnSpc>
              <a:spcBef>
                <a:spcPts val="0"/>
              </a:spcBef>
              <a:spcAft>
                <a:spcPts val="0"/>
              </a:spcAft>
              <a:buSzPts val="800"/>
              <a:buNone/>
              <a:defRPr/>
            </a:lvl2pPr>
            <a:lvl3pPr lvl="2" algn="l">
              <a:lnSpc>
                <a:spcPct val="115000"/>
              </a:lnSpc>
              <a:spcBef>
                <a:spcPts val="0"/>
              </a:spcBef>
              <a:spcAft>
                <a:spcPts val="0"/>
              </a:spcAft>
              <a:buSzPts val="800"/>
              <a:buNone/>
              <a:defRPr/>
            </a:lvl3pPr>
            <a:lvl4pPr lvl="3" algn="l">
              <a:lnSpc>
                <a:spcPct val="115000"/>
              </a:lnSpc>
              <a:spcBef>
                <a:spcPts val="0"/>
              </a:spcBef>
              <a:spcAft>
                <a:spcPts val="0"/>
              </a:spcAft>
              <a:buSzPts val="800"/>
              <a:buNone/>
              <a:defRPr/>
            </a:lvl4pPr>
            <a:lvl5pPr lvl="4" algn="l">
              <a:lnSpc>
                <a:spcPct val="115000"/>
              </a:lnSpc>
              <a:spcBef>
                <a:spcPts val="0"/>
              </a:spcBef>
              <a:spcAft>
                <a:spcPts val="0"/>
              </a:spcAft>
              <a:buSzPts val="800"/>
              <a:buNone/>
              <a:defRPr/>
            </a:lvl5pPr>
            <a:lvl6pPr lvl="5" algn="l">
              <a:lnSpc>
                <a:spcPct val="115000"/>
              </a:lnSpc>
              <a:spcBef>
                <a:spcPts val="0"/>
              </a:spcBef>
              <a:spcAft>
                <a:spcPts val="0"/>
              </a:spcAft>
              <a:buSzPts val="800"/>
              <a:buNone/>
              <a:defRPr/>
            </a:lvl6pPr>
            <a:lvl7pPr lvl="6" algn="l">
              <a:lnSpc>
                <a:spcPct val="115000"/>
              </a:lnSpc>
              <a:spcBef>
                <a:spcPts val="0"/>
              </a:spcBef>
              <a:spcAft>
                <a:spcPts val="0"/>
              </a:spcAft>
              <a:buSzPts val="800"/>
              <a:buNone/>
              <a:defRPr/>
            </a:lvl7pPr>
            <a:lvl8pPr lvl="7" algn="l">
              <a:lnSpc>
                <a:spcPct val="115000"/>
              </a:lnSpc>
              <a:spcBef>
                <a:spcPts val="0"/>
              </a:spcBef>
              <a:spcAft>
                <a:spcPts val="0"/>
              </a:spcAft>
              <a:buSzPts val="800"/>
              <a:buNone/>
              <a:defRPr/>
            </a:lvl8pPr>
            <a:lvl9pPr lvl="8" algn="l">
              <a:lnSpc>
                <a:spcPct val="115000"/>
              </a:lnSpc>
              <a:spcBef>
                <a:spcPts val="0"/>
              </a:spcBef>
              <a:spcAft>
                <a:spcPts val="0"/>
              </a:spcAft>
              <a:buSzPts val="800"/>
              <a:buNone/>
              <a:defRPr/>
            </a:lvl9pPr>
          </a:lstStyle>
          <a:p>
            <a:endParaRPr/>
          </a:p>
        </p:txBody>
      </p:sp>
      <p:sp>
        <p:nvSpPr>
          <p:cNvPr id="34" name="Google Shape;34;p26"/>
          <p:cNvSpPr txBox="1">
            <a:spLocks noGrp="1"/>
          </p:cNvSpPr>
          <p:nvPr>
            <p:ph type="body" idx="6"/>
          </p:nvPr>
        </p:nvSpPr>
        <p:spPr>
          <a:xfrm>
            <a:off x="4808775" y="2020075"/>
            <a:ext cx="1881600" cy="618300"/>
          </a:xfrm>
          <a:prstGeom prst="rect">
            <a:avLst/>
          </a:prstGeom>
          <a:noFill/>
          <a:ln>
            <a:noFill/>
          </a:ln>
        </p:spPr>
        <p:txBody>
          <a:bodyPr spcFirstLastPara="1" wrap="square" lIns="0" tIns="0" rIns="0" bIns="0" anchor="t" anchorCtr="0">
            <a:noAutofit/>
          </a:bodyPr>
          <a:lstStyle>
            <a:lvl1pPr marL="457200" lvl="0" indent="-285750" algn="l">
              <a:lnSpc>
                <a:spcPct val="115000"/>
              </a:lnSpc>
              <a:spcBef>
                <a:spcPts val="0"/>
              </a:spcBef>
              <a:spcAft>
                <a:spcPts val="0"/>
              </a:spcAft>
              <a:buClr>
                <a:schemeClr val="lt2"/>
              </a:buClr>
              <a:buSzPts val="900"/>
              <a:buFont typeface="Montserrat"/>
              <a:buChar char="●"/>
              <a:defRPr/>
            </a:lvl1pPr>
            <a:lvl2pPr marL="914400" lvl="1" indent="-285750" algn="l">
              <a:lnSpc>
                <a:spcPct val="115000"/>
              </a:lnSpc>
              <a:spcBef>
                <a:spcPts val="0"/>
              </a:spcBef>
              <a:spcAft>
                <a:spcPts val="0"/>
              </a:spcAft>
              <a:buClr>
                <a:schemeClr val="lt2"/>
              </a:buClr>
              <a:buSzPts val="900"/>
              <a:buFont typeface="Montserrat"/>
              <a:buChar char="○"/>
              <a:defRPr/>
            </a:lvl2pPr>
            <a:lvl3pPr marL="1371600" lvl="2" indent="-285750" algn="l">
              <a:lnSpc>
                <a:spcPct val="115000"/>
              </a:lnSpc>
              <a:spcBef>
                <a:spcPts val="0"/>
              </a:spcBef>
              <a:spcAft>
                <a:spcPts val="0"/>
              </a:spcAft>
              <a:buClr>
                <a:schemeClr val="lt2"/>
              </a:buClr>
              <a:buSzPts val="900"/>
              <a:buFont typeface="Montserrat"/>
              <a:buChar char="■"/>
              <a:defRPr/>
            </a:lvl3pPr>
            <a:lvl4pPr marL="1828800" lvl="3" indent="-285750" algn="l">
              <a:lnSpc>
                <a:spcPct val="115000"/>
              </a:lnSpc>
              <a:spcBef>
                <a:spcPts val="0"/>
              </a:spcBef>
              <a:spcAft>
                <a:spcPts val="0"/>
              </a:spcAft>
              <a:buClr>
                <a:schemeClr val="lt2"/>
              </a:buClr>
              <a:buSzPts val="900"/>
              <a:buFont typeface="Montserrat"/>
              <a:buChar char="●"/>
              <a:defRPr/>
            </a:lvl4pPr>
            <a:lvl5pPr marL="2286000" lvl="4" indent="-285750" algn="l">
              <a:lnSpc>
                <a:spcPct val="115000"/>
              </a:lnSpc>
              <a:spcBef>
                <a:spcPts val="0"/>
              </a:spcBef>
              <a:spcAft>
                <a:spcPts val="0"/>
              </a:spcAft>
              <a:buClr>
                <a:schemeClr val="lt2"/>
              </a:buClr>
              <a:buSzPts val="900"/>
              <a:buFont typeface="Montserrat"/>
              <a:buChar char="○"/>
              <a:defRPr/>
            </a:lvl5pPr>
            <a:lvl6pPr marL="2743200" lvl="5" indent="-285750" algn="l">
              <a:lnSpc>
                <a:spcPct val="115000"/>
              </a:lnSpc>
              <a:spcBef>
                <a:spcPts val="0"/>
              </a:spcBef>
              <a:spcAft>
                <a:spcPts val="0"/>
              </a:spcAft>
              <a:buClr>
                <a:schemeClr val="lt2"/>
              </a:buClr>
              <a:buSzPts val="900"/>
              <a:buFont typeface="Montserrat"/>
              <a:buChar char="■"/>
              <a:defRPr/>
            </a:lvl6pPr>
            <a:lvl7pPr marL="3200400" lvl="6" indent="-285750" algn="l">
              <a:lnSpc>
                <a:spcPct val="115000"/>
              </a:lnSpc>
              <a:spcBef>
                <a:spcPts val="0"/>
              </a:spcBef>
              <a:spcAft>
                <a:spcPts val="0"/>
              </a:spcAft>
              <a:buClr>
                <a:schemeClr val="lt2"/>
              </a:buClr>
              <a:buSzPts val="900"/>
              <a:buFont typeface="Montserrat"/>
              <a:buChar char="●"/>
              <a:defRPr/>
            </a:lvl7pPr>
            <a:lvl8pPr marL="3657600" lvl="7" indent="-285750" algn="l">
              <a:lnSpc>
                <a:spcPct val="115000"/>
              </a:lnSpc>
              <a:spcBef>
                <a:spcPts val="0"/>
              </a:spcBef>
              <a:spcAft>
                <a:spcPts val="0"/>
              </a:spcAft>
              <a:buClr>
                <a:schemeClr val="lt2"/>
              </a:buClr>
              <a:buSzPts val="900"/>
              <a:buFont typeface="Montserrat"/>
              <a:buChar char="○"/>
              <a:defRPr/>
            </a:lvl8pPr>
            <a:lvl9pPr marL="4114800" lvl="8" indent="-285750" algn="l">
              <a:lnSpc>
                <a:spcPct val="115000"/>
              </a:lnSpc>
              <a:spcBef>
                <a:spcPts val="0"/>
              </a:spcBef>
              <a:spcAft>
                <a:spcPts val="0"/>
              </a:spcAft>
              <a:buClr>
                <a:schemeClr val="lt2"/>
              </a:buClr>
              <a:buSzPts val="900"/>
              <a:buFont typeface="Montserrat"/>
              <a:buChar char="■"/>
              <a:defRPr/>
            </a:lvl9pPr>
          </a:lstStyle>
          <a:p>
            <a:endParaRPr/>
          </a:p>
        </p:txBody>
      </p:sp>
      <p:sp>
        <p:nvSpPr>
          <p:cNvPr id="35" name="Google Shape;35;p26"/>
          <p:cNvSpPr txBox="1">
            <a:spLocks noGrp="1"/>
          </p:cNvSpPr>
          <p:nvPr>
            <p:ph type="subTitle" idx="7"/>
          </p:nvPr>
        </p:nvSpPr>
        <p:spPr>
          <a:xfrm>
            <a:off x="4808775" y="1718725"/>
            <a:ext cx="1881600" cy="2544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SzPts val="800"/>
              <a:buNone/>
              <a:defRPr sz="1200"/>
            </a:lvl1pPr>
            <a:lvl2pPr lvl="1" algn="l">
              <a:lnSpc>
                <a:spcPct val="115000"/>
              </a:lnSpc>
              <a:spcBef>
                <a:spcPts val="0"/>
              </a:spcBef>
              <a:spcAft>
                <a:spcPts val="0"/>
              </a:spcAft>
              <a:buSzPts val="800"/>
              <a:buNone/>
              <a:defRPr/>
            </a:lvl2pPr>
            <a:lvl3pPr lvl="2" algn="l">
              <a:lnSpc>
                <a:spcPct val="115000"/>
              </a:lnSpc>
              <a:spcBef>
                <a:spcPts val="0"/>
              </a:spcBef>
              <a:spcAft>
                <a:spcPts val="0"/>
              </a:spcAft>
              <a:buSzPts val="800"/>
              <a:buNone/>
              <a:defRPr/>
            </a:lvl3pPr>
            <a:lvl4pPr lvl="3" algn="l">
              <a:lnSpc>
                <a:spcPct val="115000"/>
              </a:lnSpc>
              <a:spcBef>
                <a:spcPts val="0"/>
              </a:spcBef>
              <a:spcAft>
                <a:spcPts val="0"/>
              </a:spcAft>
              <a:buSzPts val="800"/>
              <a:buNone/>
              <a:defRPr/>
            </a:lvl4pPr>
            <a:lvl5pPr lvl="4" algn="l">
              <a:lnSpc>
                <a:spcPct val="115000"/>
              </a:lnSpc>
              <a:spcBef>
                <a:spcPts val="0"/>
              </a:spcBef>
              <a:spcAft>
                <a:spcPts val="0"/>
              </a:spcAft>
              <a:buSzPts val="800"/>
              <a:buNone/>
              <a:defRPr/>
            </a:lvl5pPr>
            <a:lvl6pPr lvl="5" algn="l">
              <a:lnSpc>
                <a:spcPct val="115000"/>
              </a:lnSpc>
              <a:spcBef>
                <a:spcPts val="0"/>
              </a:spcBef>
              <a:spcAft>
                <a:spcPts val="0"/>
              </a:spcAft>
              <a:buSzPts val="800"/>
              <a:buNone/>
              <a:defRPr/>
            </a:lvl6pPr>
            <a:lvl7pPr lvl="6" algn="l">
              <a:lnSpc>
                <a:spcPct val="115000"/>
              </a:lnSpc>
              <a:spcBef>
                <a:spcPts val="0"/>
              </a:spcBef>
              <a:spcAft>
                <a:spcPts val="0"/>
              </a:spcAft>
              <a:buSzPts val="800"/>
              <a:buNone/>
              <a:defRPr/>
            </a:lvl7pPr>
            <a:lvl8pPr lvl="7" algn="l">
              <a:lnSpc>
                <a:spcPct val="115000"/>
              </a:lnSpc>
              <a:spcBef>
                <a:spcPts val="0"/>
              </a:spcBef>
              <a:spcAft>
                <a:spcPts val="0"/>
              </a:spcAft>
              <a:buSzPts val="800"/>
              <a:buNone/>
              <a:defRPr/>
            </a:lvl8pPr>
            <a:lvl9pPr lvl="8" algn="l">
              <a:lnSpc>
                <a:spcPct val="115000"/>
              </a:lnSpc>
              <a:spcBef>
                <a:spcPts val="0"/>
              </a:spcBef>
              <a:spcAft>
                <a:spcPts val="0"/>
              </a:spcAft>
              <a:buSzPts val="800"/>
              <a:buNone/>
              <a:defRPr/>
            </a:lvl9pPr>
          </a:lstStyle>
          <a:p>
            <a:endParaRPr/>
          </a:p>
        </p:txBody>
      </p:sp>
      <p:sp>
        <p:nvSpPr>
          <p:cNvPr id="36" name="Google Shape;36;p26"/>
          <p:cNvSpPr txBox="1">
            <a:spLocks noGrp="1"/>
          </p:cNvSpPr>
          <p:nvPr>
            <p:ph type="body" idx="8"/>
          </p:nvPr>
        </p:nvSpPr>
        <p:spPr>
          <a:xfrm>
            <a:off x="6821675" y="2023213"/>
            <a:ext cx="1881600" cy="618300"/>
          </a:xfrm>
          <a:prstGeom prst="rect">
            <a:avLst/>
          </a:prstGeom>
          <a:noFill/>
          <a:ln>
            <a:noFill/>
          </a:ln>
        </p:spPr>
        <p:txBody>
          <a:bodyPr spcFirstLastPara="1" wrap="square" lIns="0" tIns="0" rIns="0" bIns="0" anchor="t" anchorCtr="0">
            <a:noAutofit/>
          </a:bodyPr>
          <a:lstStyle>
            <a:lvl1pPr marL="457200" lvl="0" indent="-285750" algn="l">
              <a:lnSpc>
                <a:spcPct val="115000"/>
              </a:lnSpc>
              <a:spcBef>
                <a:spcPts val="0"/>
              </a:spcBef>
              <a:spcAft>
                <a:spcPts val="0"/>
              </a:spcAft>
              <a:buClr>
                <a:schemeClr val="lt2"/>
              </a:buClr>
              <a:buSzPts val="900"/>
              <a:buFont typeface="Montserrat"/>
              <a:buChar char="●"/>
              <a:defRPr/>
            </a:lvl1pPr>
            <a:lvl2pPr marL="914400" lvl="1" indent="-285750" algn="l">
              <a:lnSpc>
                <a:spcPct val="115000"/>
              </a:lnSpc>
              <a:spcBef>
                <a:spcPts val="0"/>
              </a:spcBef>
              <a:spcAft>
                <a:spcPts val="0"/>
              </a:spcAft>
              <a:buClr>
                <a:schemeClr val="lt2"/>
              </a:buClr>
              <a:buSzPts val="900"/>
              <a:buFont typeface="Montserrat"/>
              <a:buChar char="○"/>
              <a:defRPr/>
            </a:lvl2pPr>
            <a:lvl3pPr marL="1371600" lvl="2" indent="-285750" algn="l">
              <a:lnSpc>
                <a:spcPct val="115000"/>
              </a:lnSpc>
              <a:spcBef>
                <a:spcPts val="0"/>
              </a:spcBef>
              <a:spcAft>
                <a:spcPts val="0"/>
              </a:spcAft>
              <a:buClr>
                <a:schemeClr val="lt2"/>
              </a:buClr>
              <a:buSzPts val="900"/>
              <a:buFont typeface="Montserrat"/>
              <a:buChar char="■"/>
              <a:defRPr/>
            </a:lvl3pPr>
            <a:lvl4pPr marL="1828800" lvl="3" indent="-285750" algn="l">
              <a:lnSpc>
                <a:spcPct val="115000"/>
              </a:lnSpc>
              <a:spcBef>
                <a:spcPts val="0"/>
              </a:spcBef>
              <a:spcAft>
                <a:spcPts val="0"/>
              </a:spcAft>
              <a:buClr>
                <a:schemeClr val="lt2"/>
              </a:buClr>
              <a:buSzPts val="900"/>
              <a:buFont typeface="Montserrat"/>
              <a:buChar char="●"/>
              <a:defRPr/>
            </a:lvl4pPr>
            <a:lvl5pPr marL="2286000" lvl="4" indent="-285750" algn="l">
              <a:lnSpc>
                <a:spcPct val="115000"/>
              </a:lnSpc>
              <a:spcBef>
                <a:spcPts val="0"/>
              </a:spcBef>
              <a:spcAft>
                <a:spcPts val="0"/>
              </a:spcAft>
              <a:buClr>
                <a:schemeClr val="lt2"/>
              </a:buClr>
              <a:buSzPts val="900"/>
              <a:buFont typeface="Montserrat"/>
              <a:buChar char="○"/>
              <a:defRPr/>
            </a:lvl5pPr>
            <a:lvl6pPr marL="2743200" lvl="5" indent="-285750" algn="l">
              <a:lnSpc>
                <a:spcPct val="115000"/>
              </a:lnSpc>
              <a:spcBef>
                <a:spcPts val="0"/>
              </a:spcBef>
              <a:spcAft>
                <a:spcPts val="0"/>
              </a:spcAft>
              <a:buClr>
                <a:schemeClr val="lt2"/>
              </a:buClr>
              <a:buSzPts val="900"/>
              <a:buFont typeface="Montserrat"/>
              <a:buChar char="■"/>
              <a:defRPr/>
            </a:lvl6pPr>
            <a:lvl7pPr marL="3200400" lvl="6" indent="-285750" algn="l">
              <a:lnSpc>
                <a:spcPct val="115000"/>
              </a:lnSpc>
              <a:spcBef>
                <a:spcPts val="0"/>
              </a:spcBef>
              <a:spcAft>
                <a:spcPts val="0"/>
              </a:spcAft>
              <a:buClr>
                <a:schemeClr val="lt2"/>
              </a:buClr>
              <a:buSzPts val="900"/>
              <a:buFont typeface="Montserrat"/>
              <a:buChar char="●"/>
              <a:defRPr/>
            </a:lvl7pPr>
            <a:lvl8pPr marL="3657600" lvl="7" indent="-285750" algn="l">
              <a:lnSpc>
                <a:spcPct val="115000"/>
              </a:lnSpc>
              <a:spcBef>
                <a:spcPts val="0"/>
              </a:spcBef>
              <a:spcAft>
                <a:spcPts val="0"/>
              </a:spcAft>
              <a:buClr>
                <a:schemeClr val="lt2"/>
              </a:buClr>
              <a:buSzPts val="900"/>
              <a:buFont typeface="Montserrat"/>
              <a:buChar char="○"/>
              <a:defRPr/>
            </a:lvl8pPr>
            <a:lvl9pPr marL="4114800" lvl="8" indent="-285750" algn="l">
              <a:lnSpc>
                <a:spcPct val="115000"/>
              </a:lnSpc>
              <a:spcBef>
                <a:spcPts val="0"/>
              </a:spcBef>
              <a:spcAft>
                <a:spcPts val="0"/>
              </a:spcAft>
              <a:buClr>
                <a:schemeClr val="lt2"/>
              </a:buClr>
              <a:buSzPts val="900"/>
              <a:buFont typeface="Montserrat"/>
              <a:buChar char="■"/>
              <a:defRPr/>
            </a:lvl9pPr>
          </a:lstStyle>
          <a:p>
            <a:endParaRPr/>
          </a:p>
        </p:txBody>
      </p:sp>
      <p:sp>
        <p:nvSpPr>
          <p:cNvPr id="37" name="Google Shape;37;p26"/>
          <p:cNvSpPr txBox="1">
            <a:spLocks noGrp="1"/>
          </p:cNvSpPr>
          <p:nvPr>
            <p:ph type="subTitle" idx="9"/>
          </p:nvPr>
        </p:nvSpPr>
        <p:spPr>
          <a:xfrm>
            <a:off x="7058925" y="1718725"/>
            <a:ext cx="1881600" cy="2544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SzPts val="800"/>
              <a:buNone/>
              <a:defRPr sz="1200"/>
            </a:lvl1pPr>
            <a:lvl2pPr lvl="1" algn="l">
              <a:lnSpc>
                <a:spcPct val="115000"/>
              </a:lnSpc>
              <a:spcBef>
                <a:spcPts val="0"/>
              </a:spcBef>
              <a:spcAft>
                <a:spcPts val="0"/>
              </a:spcAft>
              <a:buSzPts val="800"/>
              <a:buNone/>
              <a:defRPr/>
            </a:lvl2pPr>
            <a:lvl3pPr lvl="2" algn="l">
              <a:lnSpc>
                <a:spcPct val="115000"/>
              </a:lnSpc>
              <a:spcBef>
                <a:spcPts val="0"/>
              </a:spcBef>
              <a:spcAft>
                <a:spcPts val="0"/>
              </a:spcAft>
              <a:buSzPts val="800"/>
              <a:buNone/>
              <a:defRPr/>
            </a:lvl3pPr>
            <a:lvl4pPr lvl="3" algn="l">
              <a:lnSpc>
                <a:spcPct val="115000"/>
              </a:lnSpc>
              <a:spcBef>
                <a:spcPts val="0"/>
              </a:spcBef>
              <a:spcAft>
                <a:spcPts val="0"/>
              </a:spcAft>
              <a:buSzPts val="800"/>
              <a:buNone/>
              <a:defRPr/>
            </a:lvl4pPr>
            <a:lvl5pPr lvl="4" algn="l">
              <a:lnSpc>
                <a:spcPct val="115000"/>
              </a:lnSpc>
              <a:spcBef>
                <a:spcPts val="0"/>
              </a:spcBef>
              <a:spcAft>
                <a:spcPts val="0"/>
              </a:spcAft>
              <a:buSzPts val="800"/>
              <a:buNone/>
              <a:defRPr/>
            </a:lvl5pPr>
            <a:lvl6pPr lvl="5" algn="l">
              <a:lnSpc>
                <a:spcPct val="115000"/>
              </a:lnSpc>
              <a:spcBef>
                <a:spcPts val="0"/>
              </a:spcBef>
              <a:spcAft>
                <a:spcPts val="0"/>
              </a:spcAft>
              <a:buSzPts val="800"/>
              <a:buNone/>
              <a:defRPr/>
            </a:lvl6pPr>
            <a:lvl7pPr lvl="6" algn="l">
              <a:lnSpc>
                <a:spcPct val="115000"/>
              </a:lnSpc>
              <a:spcBef>
                <a:spcPts val="0"/>
              </a:spcBef>
              <a:spcAft>
                <a:spcPts val="0"/>
              </a:spcAft>
              <a:buSzPts val="800"/>
              <a:buNone/>
              <a:defRPr/>
            </a:lvl7pPr>
            <a:lvl8pPr lvl="7" algn="l">
              <a:lnSpc>
                <a:spcPct val="115000"/>
              </a:lnSpc>
              <a:spcBef>
                <a:spcPts val="0"/>
              </a:spcBef>
              <a:spcAft>
                <a:spcPts val="0"/>
              </a:spcAft>
              <a:buSzPts val="800"/>
              <a:buNone/>
              <a:defRPr/>
            </a:lvl8pPr>
            <a:lvl9pPr lvl="8" algn="l">
              <a:lnSpc>
                <a:spcPct val="115000"/>
              </a:lnSpc>
              <a:spcBef>
                <a:spcPts val="0"/>
              </a:spcBef>
              <a:spcAft>
                <a:spcPts val="0"/>
              </a:spcAft>
              <a:buSzPts val="800"/>
              <a:buNone/>
              <a:defRPr/>
            </a:lvl9pPr>
          </a:lstStyle>
          <a:p>
            <a:endParaRPr/>
          </a:p>
        </p:txBody>
      </p:sp>
      <p:sp>
        <p:nvSpPr>
          <p:cNvPr id="38" name="Google Shape;38;p26"/>
          <p:cNvSpPr txBox="1">
            <a:spLocks noGrp="1"/>
          </p:cNvSpPr>
          <p:nvPr>
            <p:ph type="subTitle" idx="13"/>
          </p:nvPr>
        </p:nvSpPr>
        <p:spPr>
          <a:xfrm>
            <a:off x="255975" y="1132938"/>
            <a:ext cx="1881600" cy="1455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SzPts val="800"/>
              <a:buNone/>
              <a:defRPr sz="1000" i="1">
                <a:latin typeface="Source Serif 4"/>
                <a:ea typeface="Source Serif 4"/>
                <a:cs typeface="Source Serif 4"/>
                <a:sym typeface="Source Serif 4"/>
              </a:defRPr>
            </a:lvl1pPr>
            <a:lvl2pPr lvl="1" algn="l">
              <a:lnSpc>
                <a:spcPct val="115000"/>
              </a:lnSpc>
              <a:spcBef>
                <a:spcPts val="0"/>
              </a:spcBef>
              <a:spcAft>
                <a:spcPts val="0"/>
              </a:spcAft>
              <a:buSzPts val="800"/>
              <a:buNone/>
              <a:defRPr/>
            </a:lvl2pPr>
            <a:lvl3pPr lvl="2" algn="l">
              <a:lnSpc>
                <a:spcPct val="115000"/>
              </a:lnSpc>
              <a:spcBef>
                <a:spcPts val="0"/>
              </a:spcBef>
              <a:spcAft>
                <a:spcPts val="0"/>
              </a:spcAft>
              <a:buSzPts val="800"/>
              <a:buNone/>
              <a:defRPr/>
            </a:lvl3pPr>
            <a:lvl4pPr lvl="3" algn="l">
              <a:lnSpc>
                <a:spcPct val="115000"/>
              </a:lnSpc>
              <a:spcBef>
                <a:spcPts val="0"/>
              </a:spcBef>
              <a:spcAft>
                <a:spcPts val="0"/>
              </a:spcAft>
              <a:buSzPts val="800"/>
              <a:buNone/>
              <a:defRPr/>
            </a:lvl4pPr>
            <a:lvl5pPr lvl="4" algn="l">
              <a:lnSpc>
                <a:spcPct val="115000"/>
              </a:lnSpc>
              <a:spcBef>
                <a:spcPts val="0"/>
              </a:spcBef>
              <a:spcAft>
                <a:spcPts val="0"/>
              </a:spcAft>
              <a:buSzPts val="800"/>
              <a:buNone/>
              <a:defRPr/>
            </a:lvl5pPr>
            <a:lvl6pPr lvl="5" algn="l">
              <a:lnSpc>
                <a:spcPct val="115000"/>
              </a:lnSpc>
              <a:spcBef>
                <a:spcPts val="0"/>
              </a:spcBef>
              <a:spcAft>
                <a:spcPts val="0"/>
              </a:spcAft>
              <a:buSzPts val="800"/>
              <a:buNone/>
              <a:defRPr/>
            </a:lvl6pPr>
            <a:lvl7pPr lvl="6" algn="l">
              <a:lnSpc>
                <a:spcPct val="115000"/>
              </a:lnSpc>
              <a:spcBef>
                <a:spcPts val="0"/>
              </a:spcBef>
              <a:spcAft>
                <a:spcPts val="0"/>
              </a:spcAft>
              <a:buSzPts val="800"/>
              <a:buNone/>
              <a:defRPr/>
            </a:lvl7pPr>
            <a:lvl8pPr lvl="7" algn="l">
              <a:lnSpc>
                <a:spcPct val="115000"/>
              </a:lnSpc>
              <a:spcBef>
                <a:spcPts val="0"/>
              </a:spcBef>
              <a:spcAft>
                <a:spcPts val="0"/>
              </a:spcAft>
              <a:buSzPts val="800"/>
              <a:buNone/>
              <a:defRPr/>
            </a:lvl8pPr>
            <a:lvl9pPr lvl="8" algn="l">
              <a:lnSpc>
                <a:spcPct val="115000"/>
              </a:lnSpc>
              <a:spcBef>
                <a:spcPts val="0"/>
              </a:spcBef>
              <a:spcAft>
                <a:spcPts val="0"/>
              </a:spcAft>
              <a:buSzPts val="800"/>
              <a:buNone/>
              <a:defRPr/>
            </a:lvl9pPr>
          </a:lstStyle>
          <a:p>
            <a:endParaRPr/>
          </a:p>
        </p:txBody>
      </p:sp>
      <p:sp>
        <p:nvSpPr>
          <p:cNvPr id="39" name="Google Shape;39;p26"/>
          <p:cNvSpPr txBox="1">
            <a:spLocks noGrp="1"/>
          </p:cNvSpPr>
          <p:nvPr>
            <p:ph type="subTitle" idx="14"/>
          </p:nvPr>
        </p:nvSpPr>
        <p:spPr>
          <a:xfrm>
            <a:off x="2558625" y="1132938"/>
            <a:ext cx="1881600" cy="1455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SzPts val="800"/>
              <a:buNone/>
              <a:defRPr sz="1000" i="1">
                <a:latin typeface="Source Serif 4"/>
                <a:ea typeface="Source Serif 4"/>
                <a:cs typeface="Source Serif 4"/>
                <a:sym typeface="Source Serif 4"/>
              </a:defRPr>
            </a:lvl1pPr>
            <a:lvl2pPr lvl="1" algn="l">
              <a:lnSpc>
                <a:spcPct val="115000"/>
              </a:lnSpc>
              <a:spcBef>
                <a:spcPts val="0"/>
              </a:spcBef>
              <a:spcAft>
                <a:spcPts val="0"/>
              </a:spcAft>
              <a:buSzPts val="800"/>
              <a:buNone/>
              <a:defRPr/>
            </a:lvl2pPr>
            <a:lvl3pPr lvl="2" algn="l">
              <a:lnSpc>
                <a:spcPct val="115000"/>
              </a:lnSpc>
              <a:spcBef>
                <a:spcPts val="0"/>
              </a:spcBef>
              <a:spcAft>
                <a:spcPts val="0"/>
              </a:spcAft>
              <a:buSzPts val="800"/>
              <a:buNone/>
              <a:defRPr/>
            </a:lvl3pPr>
            <a:lvl4pPr lvl="3" algn="l">
              <a:lnSpc>
                <a:spcPct val="115000"/>
              </a:lnSpc>
              <a:spcBef>
                <a:spcPts val="0"/>
              </a:spcBef>
              <a:spcAft>
                <a:spcPts val="0"/>
              </a:spcAft>
              <a:buSzPts val="800"/>
              <a:buNone/>
              <a:defRPr/>
            </a:lvl4pPr>
            <a:lvl5pPr lvl="4" algn="l">
              <a:lnSpc>
                <a:spcPct val="115000"/>
              </a:lnSpc>
              <a:spcBef>
                <a:spcPts val="0"/>
              </a:spcBef>
              <a:spcAft>
                <a:spcPts val="0"/>
              </a:spcAft>
              <a:buSzPts val="800"/>
              <a:buNone/>
              <a:defRPr/>
            </a:lvl5pPr>
            <a:lvl6pPr lvl="5" algn="l">
              <a:lnSpc>
                <a:spcPct val="115000"/>
              </a:lnSpc>
              <a:spcBef>
                <a:spcPts val="0"/>
              </a:spcBef>
              <a:spcAft>
                <a:spcPts val="0"/>
              </a:spcAft>
              <a:buSzPts val="800"/>
              <a:buNone/>
              <a:defRPr/>
            </a:lvl6pPr>
            <a:lvl7pPr lvl="6" algn="l">
              <a:lnSpc>
                <a:spcPct val="115000"/>
              </a:lnSpc>
              <a:spcBef>
                <a:spcPts val="0"/>
              </a:spcBef>
              <a:spcAft>
                <a:spcPts val="0"/>
              </a:spcAft>
              <a:buSzPts val="800"/>
              <a:buNone/>
              <a:defRPr/>
            </a:lvl7pPr>
            <a:lvl8pPr lvl="7" algn="l">
              <a:lnSpc>
                <a:spcPct val="115000"/>
              </a:lnSpc>
              <a:spcBef>
                <a:spcPts val="0"/>
              </a:spcBef>
              <a:spcAft>
                <a:spcPts val="0"/>
              </a:spcAft>
              <a:buSzPts val="800"/>
              <a:buNone/>
              <a:defRPr/>
            </a:lvl8pPr>
            <a:lvl9pPr lvl="8" algn="l">
              <a:lnSpc>
                <a:spcPct val="115000"/>
              </a:lnSpc>
              <a:spcBef>
                <a:spcPts val="0"/>
              </a:spcBef>
              <a:spcAft>
                <a:spcPts val="0"/>
              </a:spcAft>
              <a:buSzPts val="800"/>
              <a:buNone/>
              <a:defRPr/>
            </a:lvl9pPr>
          </a:lstStyle>
          <a:p>
            <a:endParaRPr/>
          </a:p>
        </p:txBody>
      </p:sp>
      <p:sp>
        <p:nvSpPr>
          <p:cNvPr id="40" name="Google Shape;40;p26"/>
          <p:cNvSpPr txBox="1">
            <a:spLocks noGrp="1"/>
          </p:cNvSpPr>
          <p:nvPr>
            <p:ph type="subTitle" idx="15"/>
          </p:nvPr>
        </p:nvSpPr>
        <p:spPr>
          <a:xfrm>
            <a:off x="4808775" y="1132938"/>
            <a:ext cx="1881600" cy="1455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SzPts val="800"/>
              <a:buNone/>
              <a:defRPr sz="1000" i="1">
                <a:latin typeface="Source Serif 4"/>
                <a:ea typeface="Source Serif 4"/>
                <a:cs typeface="Source Serif 4"/>
                <a:sym typeface="Source Serif 4"/>
              </a:defRPr>
            </a:lvl1pPr>
            <a:lvl2pPr lvl="1" algn="l">
              <a:lnSpc>
                <a:spcPct val="115000"/>
              </a:lnSpc>
              <a:spcBef>
                <a:spcPts val="0"/>
              </a:spcBef>
              <a:spcAft>
                <a:spcPts val="0"/>
              </a:spcAft>
              <a:buSzPts val="800"/>
              <a:buNone/>
              <a:defRPr/>
            </a:lvl2pPr>
            <a:lvl3pPr lvl="2" algn="l">
              <a:lnSpc>
                <a:spcPct val="115000"/>
              </a:lnSpc>
              <a:spcBef>
                <a:spcPts val="0"/>
              </a:spcBef>
              <a:spcAft>
                <a:spcPts val="0"/>
              </a:spcAft>
              <a:buSzPts val="800"/>
              <a:buNone/>
              <a:defRPr/>
            </a:lvl3pPr>
            <a:lvl4pPr lvl="3" algn="l">
              <a:lnSpc>
                <a:spcPct val="115000"/>
              </a:lnSpc>
              <a:spcBef>
                <a:spcPts val="0"/>
              </a:spcBef>
              <a:spcAft>
                <a:spcPts val="0"/>
              </a:spcAft>
              <a:buSzPts val="800"/>
              <a:buNone/>
              <a:defRPr/>
            </a:lvl4pPr>
            <a:lvl5pPr lvl="4" algn="l">
              <a:lnSpc>
                <a:spcPct val="115000"/>
              </a:lnSpc>
              <a:spcBef>
                <a:spcPts val="0"/>
              </a:spcBef>
              <a:spcAft>
                <a:spcPts val="0"/>
              </a:spcAft>
              <a:buSzPts val="800"/>
              <a:buNone/>
              <a:defRPr/>
            </a:lvl5pPr>
            <a:lvl6pPr lvl="5" algn="l">
              <a:lnSpc>
                <a:spcPct val="115000"/>
              </a:lnSpc>
              <a:spcBef>
                <a:spcPts val="0"/>
              </a:spcBef>
              <a:spcAft>
                <a:spcPts val="0"/>
              </a:spcAft>
              <a:buSzPts val="800"/>
              <a:buNone/>
              <a:defRPr/>
            </a:lvl6pPr>
            <a:lvl7pPr lvl="6" algn="l">
              <a:lnSpc>
                <a:spcPct val="115000"/>
              </a:lnSpc>
              <a:spcBef>
                <a:spcPts val="0"/>
              </a:spcBef>
              <a:spcAft>
                <a:spcPts val="0"/>
              </a:spcAft>
              <a:buSzPts val="800"/>
              <a:buNone/>
              <a:defRPr/>
            </a:lvl7pPr>
            <a:lvl8pPr lvl="7" algn="l">
              <a:lnSpc>
                <a:spcPct val="115000"/>
              </a:lnSpc>
              <a:spcBef>
                <a:spcPts val="0"/>
              </a:spcBef>
              <a:spcAft>
                <a:spcPts val="0"/>
              </a:spcAft>
              <a:buSzPts val="800"/>
              <a:buNone/>
              <a:defRPr/>
            </a:lvl8pPr>
            <a:lvl9pPr lvl="8" algn="l">
              <a:lnSpc>
                <a:spcPct val="115000"/>
              </a:lnSpc>
              <a:spcBef>
                <a:spcPts val="0"/>
              </a:spcBef>
              <a:spcAft>
                <a:spcPts val="0"/>
              </a:spcAft>
              <a:buSzPts val="800"/>
              <a:buNone/>
              <a:defRPr/>
            </a:lvl9pPr>
          </a:lstStyle>
          <a:p>
            <a:endParaRPr/>
          </a:p>
        </p:txBody>
      </p:sp>
      <p:sp>
        <p:nvSpPr>
          <p:cNvPr id="41" name="Google Shape;41;p26"/>
          <p:cNvSpPr txBox="1">
            <a:spLocks noGrp="1"/>
          </p:cNvSpPr>
          <p:nvPr>
            <p:ph type="subTitle" idx="16"/>
          </p:nvPr>
        </p:nvSpPr>
        <p:spPr>
          <a:xfrm>
            <a:off x="7058925" y="1132938"/>
            <a:ext cx="1881600" cy="1455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SzPts val="800"/>
              <a:buNone/>
              <a:defRPr sz="1000" i="1">
                <a:latin typeface="Source Serif 4"/>
                <a:ea typeface="Source Serif 4"/>
                <a:cs typeface="Source Serif 4"/>
                <a:sym typeface="Source Serif 4"/>
              </a:defRPr>
            </a:lvl1pPr>
            <a:lvl2pPr lvl="1" algn="l">
              <a:lnSpc>
                <a:spcPct val="115000"/>
              </a:lnSpc>
              <a:spcBef>
                <a:spcPts val="0"/>
              </a:spcBef>
              <a:spcAft>
                <a:spcPts val="0"/>
              </a:spcAft>
              <a:buSzPts val="800"/>
              <a:buNone/>
              <a:defRPr/>
            </a:lvl2pPr>
            <a:lvl3pPr lvl="2" algn="l">
              <a:lnSpc>
                <a:spcPct val="115000"/>
              </a:lnSpc>
              <a:spcBef>
                <a:spcPts val="0"/>
              </a:spcBef>
              <a:spcAft>
                <a:spcPts val="0"/>
              </a:spcAft>
              <a:buSzPts val="800"/>
              <a:buNone/>
              <a:defRPr/>
            </a:lvl3pPr>
            <a:lvl4pPr lvl="3" algn="l">
              <a:lnSpc>
                <a:spcPct val="115000"/>
              </a:lnSpc>
              <a:spcBef>
                <a:spcPts val="0"/>
              </a:spcBef>
              <a:spcAft>
                <a:spcPts val="0"/>
              </a:spcAft>
              <a:buSzPts val="800"/>
              <a:buNone/>
              <a:defRPr/>
            </a:lvl4pPr>
            <a:lvl5pPr lvl="4" algn="l">
              <a:lnSpc>
                <a:spcPct val="115000"/>
              </a:lnSpc>
              <a:spcBef>
                <a:spcPts val="0"/>
              </a:spcBef>
              <a:spcAft>
                <a:spcPts val="0"/>
              </a:spcAft>
              <a:buSzPts val="800"/>
              <a:buNone/>
              <a:defRPr/>
            </a:lvl5pPr>
            <a:lvl6pPr lvl="5" algn="l">
              <a:lnSpc>
                <a:spcPct val="115000"/>
              </a:lnSpc>
              <a:spcBef>
                <a:spcPts val="0"/>
              </a:spcBef>
              <a:spcAft>
                <a:spcPts val="0"/>
              </a:spcAft>
              <a:buSzPts val="800"/>
              <a:buNone/>
              <a:defRPr/>
            </a:lvl6pPr>
            <a:lvl7pPr lvl="6" algn="l">
              <a:lnSpc>
                <a:spcPct val="115000"/>
              </a:lnSpc>
              <a:spcBef>
                <a:spcPts val="0"/>
              </a:spcBef>
              <a:spcAft>
                <a:spcPts val="0"/>
              </a:spcAft>
              <a:buSzPts val="800"/>
              <a:buNone/>
              <a:defRPr/>
            </a:lvl7pPr>
            <a:lvl8pPr lvl="7" algn="l">
              <a:lnSpc>
                <a:spcPct val="115000"/>
              </a:lnSpc>
              <a:spcBef>
                <a:spcPts val="0"/>
              </a:spcBef>
              <a:spcAft>
                <a:spcPts val="0"/>
              </a:spcAft>
              <a:buSzPts val="800"/>
              <a:buNone/>
              <a:defRPr/>
            </a:lvl8pPr>
            <a:lvl9pPr lvl="8" algn="l">
              <a:lnSpc>
                <a:spcPct val="115000"/>
              </a:lnSpc>
              <a:spcBef>
                <a:spcPts val="0"/>
              </a:spcBef>
              <a:spcAft>
                <a:spcPts val="0"/>
              </a:spcAft>
              <a:buSzPts val="800"/>
              <a:buNone/>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Cover">
  <p:cSld name="BLANK_1">
    <p:spTree>
      <p:nvGrpSpPr>
        <p:cNvPr id="1" name="Shape 42"/>
        <p:cNvGrpSpPr/>
        <p:nvPr/>
      </p:nvGrpSpPr>
      <p:grpSpPr>
        <a:xfrm>
          <a:off x="0" y="0"/>
          <a:ext cx="0" cy="0"/>
          <a:chOff x="0" y="0"/>
          <a:chExt cx="0" cy="0"/>
        </a:xfrm>
      </p:grpSpPr>
      <p:cxnSp>
        <p:nvCxnSpPr>
          <p:cNvPr id="43" name="Google Shape;43;p27"/>
          <p:cNvCxnSpPr/>
          <p:nvPr/>
        </p:nvCxnSpPr>
        <p:spPr>
          <a:xfrm>
            <a:off x="0" y="3618350"/>
            <a:ext cx="9144000" cy="0"/>
          </a:xfrm>
          <a:prstGeom prst="straightConnector1">
            <a:avLst/>
          </a:prstGeom>
          <a:noFill/>
          <a:ln w="9525" cap="flat" cmpd="sng">
            <a:solidFill>
              <a:schemeClr val="dk1"/>
            </a:solidFill>
            <a:prstDash val="solid"/>
            <a:round/>
            <a:headEnd type="none" w="sm" len="sm"/>
            <a:tailEnd type="none" w="sm" len="sm"/>
          </a:ln>
        </p:spPr>
      </p:cxnSp>
      <p:sp>
        <p:nvSpPr>
          <p:cNvPr id="44" name="Google Shape;44;p27"/>
          <p:cNvSpPr>
            <a:spLocks noGrp="1"/>
          </p:cNvSpPr>
          <p:nvPr>
            <p:ph type="pic" idx="2"/>
          </p:nvPr>
        </p:nvSpPr>
        <p:spPr>
          <a:xfrm rot="-5400000">
            <a:off x="4689300" y="690800"/>
            <a:ext cx="3062700" cy="5855100"/>
          </a:xfrm>
          <a:prstGeom prst="round2SameRect">
            <a:avLst>
              <a:gd name="adj1" fmla="val 50000"/>
              <a:gd name="adj2" fmla="val 0"/>
            </a:avLst>
          </a:prstGeom>
          <a:noFill/>
          <a:ln>
            <a:noFill/>
          </a:ln>
        </p:spPr>
      </p:sp>
      <p:sp>
        <p:nvSpPr>
          <p:cNvPr id="45" name="Google Shape;45;p27"/>
          <p:cNvSpPr txBox="1">
            <a:spLocks noGrp="1"/>
          </p:cNvSpPr>
          <p:nvPr>
            <p:ph type="title"/>
          </p:nvPr>
        </p:nvSpPr>
        <p:spPr>
          <a:xfrm>
            <a:off x="256050" y="3313175"/>
            <a:ext cx="2352600" cy="123000"/>
          </a:xfrm>
          <a:prstGeom prst="rect">
            <a:avLst/>
          </a:prstGeom>
          <a:noFill/>
          <a:ln>
            <a:noFill/>
          </a:ln>
        </p:spPr>
        <p:txBody>
          <a:bodyPr spcFirstLastPara="1" wrap="square" lIns="0" tIns="0" rIns="0" bIns="0" anchor="t" anchorCtr="0">
            <a:spAutoFit/>
          </a:bodyPr>
          <a:lstStyle>
            <a:lvl1pPr lvl="0" algn="l">
              <a:lnSpc>
                <a:spcPct val="115000"/>
              </a:lnSpc>
              <a:spcBef>
                <a:spcPts val="0"/>
              </a:spcBef>
              <a:spcAft>
                <a:spcPts val="0"/>
              </a:spcAft>
              <a:buClr>
                <a:schemeClr val="lt2"/>
              </a:buClr>
              <a:buSzPts val="900"/>
              <a:buFont typeface="Montserrat"/>
              <a:buNone/>
              <a:defRPr sz="900">
                <a:solidFill>
                  <a:schemeClr val="lt2"/>
                </a:solidFill>
                <a:latin typeface="Montserrat"/>
                <a:ea typeface="Montserrat"/>
                <a:cs typeface="Montserrat"/>
                <a:sym typeface="Montserrat"/>
              </a:defRPr>
            </a:lvl1pPr>
            <a:lvl2pPr lvl="1" algn="l">
              <a:lnSpc>
                <a:spcPct val="115000"/>
              </a:lnSpc>
              <a:spcBef>
                <a:spcPts val="0"/>
              </a:spcBef>
              <a:spcAft>
                <a:spcPts val="0"/>
              </a:spcAft>
              <a:buClr>
                <a:schemeClr val="lt2"/>
              </a:buClr>
              <a:buSzPts val="900"/>
              <a:buFont typeface="Montserrat"/>
              <a:buNone/>
              <a:defRPr sz="900">
                <a:solidFill>
                  <a:schemeClr val="lt2"/>
                </a:solidFill>
                <a:latin typeface="Montserrat"/>
                <a:ea typeface="Montserrat"/>
                <a:cs typeface="Montserrat"/>
                <a:sym typeface="Montserrat"/>
              </a:defRPr>
            </a:lvl2pPr>
            <a:lvl3pPr lvl="2" algn="l">
              <a:lnSpc>
                <a:spcPct val="115000"/>
              </a:lnSpc>
              <a:spcBef>
                <a:spcPts val="0"/>
              </a:spcBef>
              <a:spcAft>
                <a:spcPts val="0"/>
              </a:spcAft>
              <a:buClr>
                <a:schemeClr val="lt2"/>
              </a:buClr>
              <a:buSzPts val="900"/>
              <a:buFont typeface="Montserrat"/>
              <a:buNone/>
              <a:defRPr sz="900">
                <a:solidFill>
                  <a:schemeClr val="lt2"/>
                </a:solidFill>
                <a:latin typeface="Montserrat"/>
                <a:ea typeface="Montserrat"/>
                <a:cs typeface="Montserrat"/>
                <a:sym typeface="Montserrat"/>
              </a:defRPr>
            </a:lvl3pPr>
            <a:lvl4pPr lvl="3" algn="l">
              <a:lnSpc>
                <a:spcPct val="115000"/>
              </a:lnSpc>
              <a:spcBef>
                <a:spcPts val="0"/>
              </a:spcBef>
              <a:spcAft>
                <a:spcPts val="0"/>
              </a:spcAft>
              <a:buClr>
                <a:schemeClr val="lt2"/>
              </a:buClr>
              <a:buSzPts val="900"/>
              <a:buFont typeface="Montserrat"/>
              <a:buNone/>
              <a:defRPr sz="900">
                <a:solidFill>
                  <a:schemeClr val="lt2"/>
                </a:solidFill>
                <a:latin typeface="Montserrat"/>
                <a:ea typeface="Montserrat"/>
                <a:cs typeface="Montserrat"/>
                <a:sym typeface="Montserrat"/>
              </a:defRPr>
            </a:lvl4pPr>
            <a:lvl5pPr lvl="4" algn="l">
              <a:lnSpc>
                <a:spcPct val="115000"/>
              </a:lnSpc>
              <a:spcBef>
                <a:spcPts val="0"/>
              </a:spcBef>
              <a:spcAft>
                <a:spcPts val="0"/>
              </a:spcAft>
              <a:buClr>
                <a:schemeClr val="lt2"/>
              </a:buClr>
              <a:buSzPts val="900"/>
              <a:buFont typeface="Montserrat"/>
              <a:buNone/>
              <a:defRPr sz="900">
                <a:solidFill>
                  <a:schemeClr val="lt2"/>
                </a:solidFill>
                <a:latin typeface="Montserrat"/>
                <a:ea typeface="Montserrat"/>
                <a:cs typeface="Montserrat"/>
                <a:sym typeface="Montserrat"/>
              </a:defRPr>
            </a:lvl5pPr>
            <a:lvl6pPr lvl="5" algn="l">
              <a:lnSpc>
                <a:spcPct val="115000"/>
              </a:lnSpc>
              <a:spcBef>
                <a:spcPts val="0"/>
              </a:spcBef>
              <a:spcAft>
                <a:spcPts val="0"/>
              </a:spcAft>
              <a:buClr>
                <a:schemeClr val="lt2"/>
              </a:buClr>
              <a:buSzPts val="900"/>
              <a:buFont typeface="Montserrat"/>
              <a:buNone/>
              <a:defRPr sz="900">
                <a:solidFill>
                  <a:schemeClr val="lt2"/>
                </a:solidFill>
                <a:latin typeface="Montserrat"/>
                <a:ea typeface="Montserrat"/>
                <a:cs typeface="Montserrat"/>
                <a:sym typeface="Montserrat"/>
              </a:defRPr>
            </a:lvl6pPr>
            <a:lvl7pPr lvl="6" algn="l">
              <a:lnSpc>
                <a:spcPct val="115000"/>
              </a:lnSpc>
              <a:spcBef>
                <a:spcPts val="0"/>
              </a:spcBef>
              <a:spcAft>
                <a:spcPts val="0"/>
              </a:spcAft>
              <a:buClr>
                <a:schemeClr val="lt2"/>
              </a:buClr>
              <a:buSzPts val="900"/>
              <a:buFont typeface="Montserrat"/>
              <a:buNone/>
              <a:defRPr sz="900">
                <a:solidFill>
                  <a:schemeClr val="lt2"/>
                </a:solidFill>
                <a:latin typeface="Montserrat"/>
                <a:ea typeface="Montserrat"/>
                <a:cs typeface="Montserrat"/>
                <a:sym typeface="Montserrat"/>
              </a:defRPr>
            </a:lvl7pPr>
            <a:lvl8pPr lvl="7" algn="l">
              <a:lnSpc>
                <a:spcPct val="115000"/>
              </a:lnSpc>
              <a:spcBef>
                <a:spcPts val="0"/>
              </a:spcBef>
              <a:spcAft>
                <a:spcPts val="0"/>
              </a:spcAft>
              <a:buClr>
                <a:schemeClr val="lt2"/>
              </a:buClr>
              <a:buSzPts val="900"/>
              <a:buFont typeface="Montserrat"/>
              <a:buNone/>
              <a:defRPr sz="900">
                <a:solidFill>
                  <a:schemeClr val="lt2"/>
                </a:solidFill>
                <a:latin typeface="Montserrat"/>
                <a:ea typeface="Montserrat"/>
                <a:cs typeface="Montserrat"/>
                <a:sym typeface="Montserrat"/>
              </a:defRPr>
            </a:lvl8pPr>
            <a:lvl9pPr lvl="8" algn="l">
              <a:lnSpc>
                <a:spcPct val="115000"/>
              </a:lnSpc>
              <a:spcBef>
                <a:spcPts val="0"/>
              </a:spcBef>
              <a:spcAft>
                <a:spcPts val="0"/>
              </a:spcAft>
              <a:buClr>
                <a:schemeClr val="lt2"/>
              </a:buClr>
              <a:buSzPts val="900"/>
              <a:buFont typeface="Montserrat"/>
              <a:buNone/>
              <a:defRPr sz="900">
                <a:solidFill>
                  <a:schemeClr val="lt2"/>
                </a:solidFill>
                <a:latin typeface="Montserrat"/>
                <a:ea typeface="Montserrat"/>
                <a:cs typeface="Montserrat"/>
                <a:sym typeface="Montserrat"/>
              </a:defRPr>
            </a:lvl9pPr>
          </a:lstStyle>
          <a:p>
            <a:endParaRPr/>
          </a:p>
        </p:txBody>
      </p:sp>
      <p:sp>
        <p:nvSpPr>
          <p:cNvPr id="46" name="Google Shape;46;p27"/>
          <p:cNvSpPr txBox="1">
            <a:spLocks noGrp="1"/>
          </p:cNvSpPr>
          <p:nvPr>
            <p:ph type="title" idx="3"/>
          </p:nvPr>
        </p:nvSpPr>
        <p:spPr>
          <a:xfrm>
            <a:off x="256050" y="3800525"/>
            <a:ext cx="2352600" cy="123000"/>
          </a:xfrm>
          <a:prstGeom prst="rect">
            <a:avLst/>
          </a:prstGeom>
          <a:noFill/>
          <a:ln>
            <a:noFill/>
          </a:ln>
        </p:spPr>
        <p:txBody>
          <a:bodyPr spcFirstLastPara="1" wrap="square" lIns="0" tIns="0" rIns="0" bIns="0" anchor="t" anchorCtr="0">
            <a:spAutoFit/>
          </a:bodyPr>
          <a:lstStyle>
            <a:lvl1pPr lvl="0" algn="l">
              <a:lnSpc>
                <a:spcPct val="115000"/>
              </a:lnSpc>
              <a:spcBef>
                <a:spcPts val="0"/>
              </a:spcBef>
              <a:spcAft>
                <a:spcPts val="0"/>
              </a:spcAft>
              <a:buClr>
                <a:schemeClr val="lt2"/>
              </a:buClr>
              <a:buSzPts val="900"/>
              <a:buFont typeface="Montserrat"/>
              <a:buNone/>
              <a:defRPr sz="900">
                <a:solidFill>
                  <a:schemeClr val="lt2"/>
                </a:solidFill>
                <a:latin typeface="Montserrat"/>
                <a:ea typeface="Montserrat"/>
                <a:cs typeface="Montserrat"/>
                <a:sym typeface="Montserrat"/>
              </a:defRPr>
            </a:lvl1pPr>
            <a:lvl2pPr lvl="1" algn="l">
              <a:lnSpc>
                <a:spcPct val="115000"/>
              </a:lnSpc>
              <a:spcBef>
                <a:spcPts val="0"/>
              </a:spcBef>
              <a:spcAft>
                <a:spcPts val="0"/>
              </a:spcAft>
              <a:buClr>
                <a:schemeClr val="lt2"/>
              </a:buClr>
              <a:buSzPts val="900"/>
              <a:buFont typeface="Montserrat"/>
              <a:buNone/>
              <a:defRPr sz="900">
                <a:solidFill>
                  <a:schemeClr val="lt2"/>
                </a:solidFill>
                <a:latin typeface="Montserrat"/>
                <a:ea typeface="Montserrat"/>
                <a:cs typeface="Montserrat"/>
                <a:sym typeface="Montserrat"/>
              </a:defRPr>
            </a:lvl2pPr>
            <a:lvl3pPr lvl="2" algn="l">
              <a:lnSpc>
                <a:spcPct val="115000"/>
              </a:lnSpc>
              <a:spcBef>
                <a:spcPts val="0"/>
              </a:spcBef>
              <a:spcAft>
                <a:spcPts val="0"/>
              </a:spcAft>
              <a:buClr>
                <a:schemeClr val="lt2"/>
              </a:buClr>
              <a:buSzPts val="900"/>
              <a:buFont typeface="Montserrat"/>
              <a:buNone/>
              <a:defRPr sz="900">
                <a:solidFill>
                  <a:schemeClr val="lt2"/>
                </a:solidFill>
                <a:latin typeface="Montserrat"/>
                <a:ea typeface="Montserrat"/>
                <a:cs typeface="Montserrat"/>
                <a:sym typeface="Montserrat"/>
              </a:defRPr>
            </a:lvl3pPr>
            <a:lvl4pPr lvl="3" algn="l">
              <a:lnSpc>
                <a:spcPct val="115000"/>
              </a:lnSpc>
              <a:spcBef>
                <a:spcPts val="0"/>
              </a:spcBef>
              <a:spcAft>
                <a:spcPts val="0"/>
              </a:spcAft>
              <a:buClr>
                <a:schemeClr val="lt2"/>
              </a:buClr>
              <a:buSzPts val="900"/>
              <a:buFont typeface="Montserrat"/>
              <a:buNone/>
              <a:defRPr sz="900">
                <a:solidFill>
                  <a:schemeClr val="lt2"/>
                </a:solidFill>
                <a:latin typeface="Montserrat"/>
                <a:ea typeface="Montserrat"/>
                <a:cs typeface="Montserrat"/>
                <a:sym typeface="Montserrat"/>
              </a:defRPr>
            </a:lvl4pPr>
            <a:lvl5pPr lvl="4" algn="l">
              <a:lnSpc>
                <a:spcPct val="115000"/>
              </a:lnSpc>
              <a:spcBef>
                <a:spcPts val="0"/>
              </a:spcBef>
              <a:spcAft>
                <a:spcPts val="0"/>
              </a:spcAft>
              <a:buClr>
                <a:schemeClr val="lt2"/>
              </a:buClr>
              <a:buSzPts val="900"/>
              <a:buFont typeface="Montserrat"/>
              <a:buNone/>
              <a:defRPr sz="900">
                <a:solidFill>
                  <a:schemeClr val="lt2"/>
                </a:solidFill>
                <a:latin typeface="Montserrat"/>
                <a:ea typeface="Montserrat"/>
                <a:cs typeface="Montserrat"/>
                <a:sym typeface="Montserrat"/>
              </a:defRPr>
            </a:lvl5pPr>
            <a:lvl6pPr lvl="5" algn="l">
              <a:lnSpc>
                <a:spcPct val="115000"/>
              </a:lnSpc>
              <a:spcBef>
                <a:spcPts val="0"/>
              </a:spcBef>
              <a:spcAft>
                <a:spcPts val="0"/>
              </a:spcAft>
              <a:buClr>
                <a:schemeClr val="lt2"/>
              </a:buClr>
              <a:buSzPts val="900"/>
              <a:buFont typeface="Montserrat"/>
              <a:buNone/>
              <a:defRPr sz="900">
                <a:solidFill>
                  <a:schemeClr val="lt2"/>
                </a:solidFill>
                <a:latin typeface="Montserrat"/>
                <a:ea typeface="Montserrat"/>
                <a:cs typeface="Montserrat"/>
                <a:sym typeface="Montserrat"/>
              </a:defRPr>
            </a:lvl6pPr>
            <a:lvl7pPr lvl="6" algn="l">
              <a:lnSpc>
                <a:spcPct val="115000"/>
              </a:lnSpc>
              <a:spcBef>
                <a:spcPts val="0"/>
              </a:spcBef>
              <a:spcAft>
                <a:spcPts val="0"/>
              </a:spcAft>
              <a:buClr>
                <a:schemeClr val="lt2"/>
              </a:buClr>
              <a:buSzPts val="900"/>
              <a:buFont typeface="Montserrat"/>
              <a:buNone/>
              <a:defRPr sz="900">
                <a:solidFill>
                  <a:schemeClr val="lt2"/>
                </a:solidFill>
                <a:latin typeface="Montserrat"/>
                <a:ea typeface="Montserrat"/>
                <a:cs typeface="Montserrat"/>
                <a:sym typeface="Montserrat"/>
              </a:defRPr>
            </a:lvl7pPr>
            <a:lvl8pPr lvl="7" algn="l">
              <a:lnSpc>
                <a:spcPct val="115000"/>
              </a:lnSpc>
              <a:spcBef>
                <a:spcPts val="0"/>
              </a:spcBef>
              <a:spcAft>
                <a:spcPts val="0"/>
              </a:spcAft>
              <a:buClr>
                <a:schemeClr val="lt2"/>
              </a:buClr>
              <a:buSzPts val="900"/>
              <a:buFont typeface="Montserrat"/>
              <a:buNone/>
              <a:defRPr sz="900">
                <a:solidFill>
                  <a:schemeClr val="lt2"/>
                </a:solidFill>
                <a:latin typeface="Montserrat"/>
                <a:ea typeface="Montserrat"/>
                <a:cs typeface="Montserrat"/>
                <a:sym typeface="Montserrat"/>
              </a:defRPr>
            </a:lvl8pPr>
            <a:lvl9pPr lvl="8" algn="l">
              <a:lnSpc>
                <a:spcPct val="115000"/>
              </a:lnSpc>
              <a:spcBef>
                <a:spcPts val="0"/>
              </a:spcBef>
              <a:spcAft>
                <a:spcPts val="0"/>
              </a:spcAft>
              <a:buClr>
                <a:schemeClr val="lt2"/>
              </a:buClr>
              <a:buSzPts val="900"/>
              <a:buFont typeface="Montserrat"/>
              <a:buNone/>
              <a:defRPr sz="900">
                <a:solidFill>
                  <a:schemeClr val="lt2"/>
                </a:solidFill>
                <a:latin typeface="Montserrat"/>
                <a:ea typeface="Montserrat"/>
                <a:cs typeface="Montserrat"/>
                <a:sym typeface="Montserrat"/>
              </a:defRPr>
            </a:lvl9pPr>
          </a:lstStyle>
          <a:p>
            <a:endParaRPr/>
          </a:p>
        </p:txBody>
      </p:sp>
      <p:sp>
        <p:nvSpPr>
          <p:cNvPr id="47" name="Google Shape;47;p27"/>
          <p:cNvSpPr txBox="1">
            <a:spLocks noGrp="1"/>
          </p:cNvSpPr>
          <p:nvPr>
            <p:ph type="subTitle" idx="1"/>
          </p:nvPr>
        </p:nvSpPr>
        <p:spPr>
          <a:xfrm>
            <a:off x="7657750" y="256025"/>
            <a:ext cx="1230300" cy="2757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Clr>
                <a:schemeClr val="dk1"/>
              </a:buClr>
              <a:buSzPts val="800"/>
              <a:buFont typeface="Montserrat"/>
              <a:buNone/>
              <a:defRPr>
                <a:solidFill>
                  <a:schemeClr val="dk1"/>
                </a:solidFill>
              </a:defRPr>
            </a:lvl1pPr>
            <a:lvl2pPr lvl="1" algn="l">
              <a:lnSpc>
                <a:spcPct val="115000"/>
              </a:lnSpc>
              <a:spcBef>
                <a:spcPts val="0"/>
              </a:spcBef>
              <a:spcAft>
                <a:spcPts val="0"/>
              </a:spcAft>
              <a:buClr>
                <a:schemeClr val="dk1"/>
              </a:buClr>
              <a:buSzPts val="800"/>
              <a:buFont typeface="Montserrat"/>
              <a:buNone/>
              <a:defRPr>
                <a:solidFill>
                  <a:schemeClr val="dk1"/>
                </a:solidFill>
              </a:defRPr>
            </a:lvl2pPr>
            <a:lvl3pPr lvl="2" algn="l">
              <a:lnSpc>
                <a:spcPct val="115000"/>
              </a:lnSpc>
              <a:spcBef>
                <a:spcPts val="0"/>
              </a:spcBef>
              <a:spcAft>
                <a:spcPts val="0"/>
              </a:spcAft>
              <a:buClr>
                <a:schemeClr val="dk1"/>
              </a:buClr>
              <a:buSzPts val="800"/>
              <a:buFont typeface="Montserrat"/>
              <a:buNone/>
              <a:defRPr>
                <a:solidFill>
                  <a:schemeClr val="dk1"/>
                </a:solidFill>
              </a:defRPr>
            </a:lvl3pPr>
            <a:lvl4pPr lvl="3" algn="l">
              <a:lnSpc>
                <a:spcPct val="115000"/>
              </a:lnSpc>
              <a:spcBef>
                <a:spcPts val="0"/>
              </a:spcBef>
              <a:spcAft>
                <a:spcPts val="0"/>
              </a:spcAft>
              <a:buClr>
                <a:schemeClr val="dk1"/>
              </a:buClr>
              <a:buSzPts val="800"/>
              <a:buFont typeface="Montserrat"/>
              <a:buNone/>
              <a:defRPr>
                <a:solidFill>
                  <a:schemeClr val="dk1"/>
                </a:solidFill>
              </a:defRPr>
            </a:lvl4pPr>
            <a:lvl5pPr lvl="4" algn="l">
              <a:lnSpc>
                <a:spcPct val="115000"/>
              </a:lnSpc>
              <a:spcBef>
                <a:spcPts val="0"/>
              </a:spcBef>
              <a:spcAft>
                <a:spcPts val="0"/>
              </a:spcAft>
              <a:buClr>
                <a:schemeClr val="dk1"/>
              </a:buClr>
              <a:buSzPts val="800"/>
              <a:buFont typeface="Montserrat"/>
              <a:buNone/>
              <a:defRPr>
                <a:solidFill>
                  <a:schemeClr val="dk1"/>
                </a:solidFill>
              </a:defRPr>
            </a:lvl5pPr>
            <a:lvl6pPr lvl="5" algn="l">
              <a:lnSpc>
                <a:spcPct val="115000"/>
              </a:lnSpc>
              <a:spcBef>
                <a:spcPts val="0"/>
              </a:spcBef>
              <a:spcAft>
                <a:spcPts val="0"/>
              </a:spcAft>
              <a:buClr>
                <a:schemeClr val="dk1"/>
              </a:buClr>
              <a:buSzPts val="800"/>
              <a:buFont typeface="Montserrat"/>
              <a:buNone/>
              <a:defRPr>
                <a:solidFill>
                  <a:schemeClr val="dk1"/>
                </a:solidFill>
              </a:defRPr>
            </a:lvl6pPr>
            <a:lvl7pPr lvl="6" algn="l">
              <a:lnSpc>
                <a:spcPct val="115000"/>
              </a:lnSpc>
              <a:spcBef>
                <a:spcPts val="0"/>
              </a:spcBef>
              <a:spcAft>
                <a:spcPts val="0"/>
              </a:spcAft>
              <a:buClr>
                <a:schemeClr val="dk1"/>
              </a:buClr>
              <a:buSzPts val="800"/>
              <a:buFont typeface="Montserrat"/>
              <a:buNone/>
              <a:defRPr>
                <a:solidFill>
                  <a:schemeClr val="dk1"/>
                </a:solidFill>
              </a:defRPr>
            </a:lvl7pPr>
            <a:lvl8pPr lvl="7" algn="l">
              <a:lnSpc>
                <a:spcPct val="115000"/>
              </a:lnSpc>
              <a:spcBef>
                <a:spcPts val="0"/>
              </a:spcBef>
              <a:spcAft>
                <a:spcPts val="0"/>
              </a:spcAft>
              <a:buClr>
                <a:schemeClr val="dk1"/>
              </a:buClr>
              <a:buSzPts val="800"/>
              <a:buFont typeface="Montserrat"/>
              <a:buNone/>
              <a:defRPr>
                <a:solidFill>
                  <a:schemeClr val="dk1"/>
                </a:solidFill>
              </a:defRPr>
            </a:lvl8pPr>
            <a:lvl9pPr lvl="8" algn="l">
              <a:lnSpc>
                <a:spcPct val="115000"/>
              </a:lnSpc>
              <a:spcBef>
                <a:spcPts val="0"/>
              </a:spcBef>
              <a:spcAft>
                <a:spcPts val="0"/>
              </a:spcAft>
              <a:buClr>
                <a:schemeClr val="dk1"/>
              </a:buClr>
              <a:buSzPts val="800"/>
              <a:buFont typeface="Montserrat"/>
              <a:buNone/>
              <a:defRPr>
                <a:solidFill>
                  <a:schemeClr val="dk1"/>
                </a:solidFill>
              </a:defRPr>
            </a:lvl9pPr>
          </a:lstStyle>
          <a:p>
            <a:endParaRPr/>
          </a:p>
        </p:txBody>
      </p:sp>
      <p:sp>
        <p:nvSpPr>
          <p:cNvPr id="48" name="Google Shape;48;p27"/>
          <p:cNvSpPr txBox="1">
            <a:spLocks noGrp="1"/>
          </p:cNvSpPr>
          <p:nvPr>
            <p:ph type="title" idx="4"/>
          </p:nvPr>
        </p:nvSpPr>
        <p:spPr>
          <a:xfrm>
            <a:off x="256050" y="256025"/>
            <a:ext cx="8631900" cy="1135500"/>
          </a:xfrm>
          <a:prstGeom prst="rect">
            <a:avLst/>
          </a:prstGeom>
          <a:noFill/>
          <a:ln>
            <a:noFill/>
          </a:ln>
        </p:spPr>
        <p:txBody>
          <a:bodyPr spcFirstLastPara="1" wrap="square" lIns="0" tIns="0" rIns="0" bIns="0" anchor="t" anchorCtr="0">
            <a:noAutofit/>
          </a:bodyPr>
          <a:lstStyle>
            <a:lvl1pPr lvl="0" algn="l">
              <a:lnSpc>
                <a:spcPct val="80000"/>
              </a:lnSpc>
              <a:spcBef>
                <a:spcPts val="0"/>
              </a:spcBef>
              <a:spcAft>
                <a:spcPts val="0"/>
              </a:spcAft>
              <a:buClr>
                <a:schemeClr val="dk1"/>
              </a:buClr>
              <a:buSzPts val="6000"/>
              <a:buFont typeface="Montserrat"/>
              <a:buNone/>
              <a:defRPr sz="6000">
                <a:latin typeface="Montserrat"/>
                <a:ea typeface="Montserrat"/>
                <a:cs typeface="Montserrat"/>
                <a:sym typeface="Montserrat"/>
              </a:defRPr>
            </a:lvl1pPr>
            <a:lvl2pPr lvl="1" algn="l">
              <a:lnSpc>
                <a:spcPct val="100000"/>
              </a:lnSpc>
              <a:spcBef>
                <a:spcPts val="0"/>
              </a:spcBef>
              <a:spcAft>
                <a:spcPts val="0"/>
              </a:spcAft>
              <a:buClr>
                <a:schemeClr val="dk1"/>
              </a:buClr>
              <a:buSzPts val="6000"/>
              <a:buFont typeface="Montserrat"/>
              <a:buNone/>
              <a:defRPr sz="6000">
                <a:latin typeface="Montserrat"/>
                <a:ea typeface="Montserrat"/>
                <a:cs typeface="Montserrat"/>
                <a:sym typeface="Montserrat"/>
              </a:defRPr>
            </a:lvl2pPr>
            <a:lvl3pPr lvl="2" algn="l">
              <a:lnSpc>
                <a:spcPct val="100000"/>
              </a:lnSpc>
              <a:spcBef>
                <a:spcPts val="0"/>
              </a:spcBef>
              <a:spcAft>
                <a:spcPts val="0"/>
              </a:spcAft>
              <a:buClr>
                <a:schemeClr val="dk1"/>
              </a:buClr>
              <a:buSzPts val="6000"/>
              <a:buFont typeface="Montserrat"/>
              <a:buNone/>
              <a:defRPr sz="6000">
                <a:latin typeface="Montserrat"/>
                <a:ea typeface="Montserrat"/>
                <a:cs typeface="Montserrat"/>
                <a:sym typeface="Montserrat"/>
              </a:defRPr>
            </a:lvl3pPr>
            <a:lvl4pPr lvl="3" algn="l">
              <a:lnSpc>
                <a:spcPct val="100000"/>
              </a:lnSpc>
              <a:spcBef>
                <a:spcPts val="0"/>
              </a:spcBef>
              <a:spcAft>
                <a:spcPts val="0"/>
              </a:spcAft>
              <a:buClr>
                <a:schemeClr val="dk1"/>
              </a:buClr>
              <a:buSzPts val="6000"/>
              <a:buFont typeface="Montserrat"/>
              <a:buNone/>
              <a:defRPr sz="6000">
                <a:latin typeface="Montserrat"/>
                <a:ea typeface="Montserrat"/>
                <a:cs typeface="Montserrat"/>
                <a:sym typeface="Montserrat"/>
              </a:defRPr>
            </a:lvl4pPr>
            <a:lvl5pPr lvl="4" algn="l">
              <a:lnSpc>
                <a:spcPct val="100000"/>
              </a:lnSpc>
              <a:spcBef>
                <a:spcPts val="0"/>
              </a:spcBef>
              <a:spcAft>
                <a:spcPts val="0"/>
              </a:spcAft>
              <a:buClr>
                <a:schemeClr val="dk1"/>
              </a:buClr>
              <a:buSzPts val="6000"/>
              <a:buFont typeface="Montserrat"/>
              <a:buNone/>
              <a:defRPr sz="6000">
                <a:latin typeface="Montserrat"/>
                <a:ea typeface="Montserrat"/>
                <a:cs typeface="Montserrat"/>
                <a:sym typeface="Montserrat"/>
              </a:defRPr>
            </a:lvl5pPr>
            <a:lvl6pPr lvl="5" algn="l">
              <a:lnSpc>
                <a:spcPct val="100000"/>
              </a:lnSpc>
              <a:spcBef>
                <a:spcPts val="0"/>
              </a:spcBef>
              <a:spcAft>
                <a:spcPts val="0"/>
              </a:spcAft>
              <a:buClr>
                <a:schemeClr val="dk1"/>
              </a:buClr>
              <a:buSzPts val="6000"/>
              <a:buFont typeface="Montserrat"/>
              <a:buNone/>
              <a:defRPr sz="6000">
                <a:latin typeface="Montserrat"/>
                <a:ea typeface="Montserrat"/>
                <a:cs typeface="Montserrat"/>
                <a:sym typeface="Montserrat"/>
              </a:defRPr>
            </a:lvl6pPr>
            <a:lvl7pPr lvl="6" algn="l">
              <a:lnSpc>
                <a:spcPct val="100000"/>
              </a:lnSpc>
              <a:spcBef>
                <a:spcPts val="0"/>
              </a:spcBef>
              <a:spcAft>
                <a:spcPts val="0"/>
              </a:spcAft>
              <a:buClr>
                <a:schemeClr val="dk1"/>
              </a:buClr>
              <a:buSzPts val="6000"/>
              <a:buFont typeface="Montserrat"/>
              <a:buNone/>
              <a:defRPr sz="6000">
                <a:latin typeface="Montserrat"/>
                <a:ea typeface="Montserrat"/>
                <a:cs typeface="Montserrat"/>
                <a:sym typeface="Montserrat"/>
              </a:defRPr>
            </a:lvl7pPr>
            <a:lvl8pPr lvl="7" algn="l">
              <a:lnSpc>
                <a:spcPct val="100000"/>
              </a:lnSpc>
              <a:spcBef>
                <a:spcPts val="0"/>
              </a:spcBef>
              <a:spcAft>
                <a:spcPts val="0"/>
              </a:spcAft>
              <a:buClr>
                <a:schemeClr val="dk1"/>
              </a:buClr>
              <a:buSzPts val="6000"/>
              <a:buFont typeface="Montserrat"/>
              <a:buNone/>
              <a:defRPr sz="6000">
                <a:latin typeface="Montserrat"/>
                <a:ea typeface="Montserrat"/>
                <a:cs typeface="Montserrat"/>
                <a:sym typeface="Montserrat"/>
              </a:defRPr>
            </a:lvl8pPr>
            <a:lvl9pPr lvl="8" algn="l">
              <a:lnSpc>
                <a:spcPct val="100000"/>
              </a:lnSpc>
              <a:spcBef>
                <a:spcPts val="0"/>
              </a:spcBef>
              <a:spcAft>
                <a:spcPts val="0"/>
              </a:spcAft>
              <a:buClr>
                <a:schemeClr val="dk1"/>
              </a:buClr>
              <a:buSzPts val="6000"/>
              <a:buFont typeface="Montserrat"/>
              <a:buNone/>
              <a:defRPr sz="6000">
                <a:latin typeface="Montserrat"/>
                <a:ea typeface="Montserrat"/>
                <a:cs typeface="Montserrat"/>
                <a:sym typeface="Montserrat"/>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body alt">
  <p:cSld name="BLANK_1_1_1">
    <p:spTree>
      <p:nvGrpSpPr>
        <p:cNvPr id="1" name="Shape 49"/>
        <p:cNvGrpSpPr/>
        <p:nvPr/>
      </p:nvGrpSpPr>
      <p:grpSpPr>
        <a:xfrm>
          <a:off x="0" y="0"/>
          <a:ext cx="0" cy="0"/>
          <a:chOff x="0" y="0"/>
          <a:chExt cx="0" cy="0"/>
        </a:xfrm>
      </p:grpSpPr>
      <p:sp>
        <p:nvSpPr>
          <p:cNvPr id="50" name="Google Shape;50;p28"/>
          <p:cNvSpPr txBox="1">
            <a:spLocks noGrp="1"/>
          </p:cNvSpPr>
          <p:nvPr>
            <p:ph type="body" idx="1"/>
          </p:nvPr>
        </p:nvSpPr>
        <p:spPr>
          <a:xfrm>
            <a:off x="256025" y="2647675"/>
            <a:ext cx="3639600" cy="2239800"/>
          </a:xfrm>
          <a:prstGeom prst="rect">
            <a:avLst/>
          </a:prstGeom>
          <a:noFill/>
          <a:ln>
            <a:noFill/>
          </a:ln>
        </p:spPr>
        <p:txBody>
          <a:bodyPr spcFirstLastPara="1" wrap="square" lIns="0" tIns="0" rIns="0" bIns="0" anchor="t" anchorCtr="0">
            <a:spAutoFit/>
          </a:bodyPr>
          <a:lstStyle>
            <a:lvl1pPr marL="457200" lvl="0" indent="-285750" algn="l">
              <a:lnSpc>
                <a:spcPct val="115000"/>
              </a:lnSpc>
              <a:spcBef>
                <a:spcPts val="0"/>
              </a:spcBef>
              <a:spcAft>
                <a:spcPts val="0"/>
              </a:spcAft>
              <a:buClr>
                <a:schemeClr val="lt2"/>
              </a:buClr>
              <a:buSzPts val="900"/>
              <a:buFont typeface="Montserrat"/>
              <a:buChar char="●"/>
              <a:defRPr/>
            </a:lvl1pPr>
            <a:lvl2pPr marL="914400" lvl="1" indent="-285750" algn="l">
              <a:lnSpc>
                <a:spcPct val="115000"/>
              </a:lnSpc>
              <a:spcBef>
                <a:spcPts val="0"/>
              </a:spcBef>
              <a:spcAft>
                <a:spcPts val="0"/>
              </a:spcAft>
              <a:buClr>
                <a:schemeClr val="lt2"/>
              </a:buClr>
              <a:buSzPts val="900"/>
              <a:buFont typeface="Montserrat"/>
              <a:buChar char="○"/>
              <a:defRPr/>
            </a:lvl2pPr>
            <a:lvl3pPr marL="1371600" lvl="2" indent="-285750" algn="l">
              <a:lnSpc>
                <a:spcPct val="115000"/>
              </a:lnSpc>
              <a:spcBef>
                <a:spcPts val="0"/>
              </a:spcBef>
              <a:spcAft>
                <a:spcPts val="0"/>
              </a:spcAft>
              <a:buClr>
                <a:schemeClr val="lt2"/>
              </a:buClr>
              <a:buSzPts val="900"/>
              <a:buFont typeface="Montserrat"/>
              <a:buChar char="■"/>
              <a:defRPr/>
            </a:lvl3pPr>
            <a:lvl4pPr marL="1828800" lvl="3" indent="-285750" algn="l">
              <a:lnSpc>
                <a:spcPct val="115000"/>
              </a:lnSpc>
              <a:spcBef>
                <a:spcPts val="0"/>
              </a:spcBef>
              <a:spcAft>
                <a:spcPts val="0"/>
              </a:spcAft>
              <a:buClr>
                <a:schemeClr val="lt2"/>
              </a:buClr>
              <a:buSzPts val="900"/>
              <a:buFont typeface="Montserrat"/>
              <a:buChar char="●"/>
              <a:defRPr/>
            </a:lvl4pPr>
            <a:lvl5pPr marL="2286000" lvl="4" indent="-285750" algn="l">
              <a:lnSpc>
                <a:spcPct val="115000"/>
              </a:lnSpc>
              <a:spcBef>
                <a:spcPts val="0"/>
              </a:spcBef>
              <a:spcAft>
                <a:spcPts val="0"/>
              </a:spcAft>
              <a:buClr>
                <a:schemeClr val="lt2"/>
              </a:buClr>
              <a:buSzPts val="900"/>
              <a:buFont typeface="Montserrat"/>
              <a:buChar char="○"/>
              <a:defRPr/>
            </a:lvl5pPr>
            <a:lvl6pPr marL="2743200" lvl="5" indent="-285750" algn="l">
              <a:lnSpc>
                <a:spcPct val="115000"/>
              </a:lnSpc>
              <a:spcBef>
                <a:spcPts val="0"/>
              </a:spcBef>
              <a:spcAft>
                <a:spcPts val="0"/>
              </a:spcAft>
              <a:buClr>
                <a:schemeClr val="lt2"/>
              </a:buClr>
              <a:buSzPts val="900"/>
              <a:buFont typeface="Montserrat"/>
              <a:buChar char="■"/>
              <a:defRPr/>
            </a:lvl6pPr>
            <a:lvl7pPr marL="3200400" lvl="6" indent="-285750" algn="l">
              <a:lnSpc>
                <a:spcPct val="115000"/>
              </a:lnSpc>
              <a:spcBef>
                <a:spcPts val="0"/>
              </a:spcBef>
              <a:spcAft>
                <a:spcPts val="0"/>
              </a:spcAft>
              <a:buClr>
                <a:schemeClr val="lt2"/>
              </a:buClr>
              <a:buSzPts val="900"/>
              <a:buFont typeface="Montserrat"/>
              <a:buChar char="●"/>
              <a:defRPr/>
            </a:lvl7pPr>
            <a:lvl8pPr marL="3657600" lvl="7" indent="-285750" algn="l">
              <a:lnSpc>
                <a:spcPct val="115000"/>
              </a:lnSpc>
              <a:spcBef>
                <a:spcPts val="0"/>
              </a:spcBef>
              <a:spcAft>
                <a:spcPts val="0"/>
              </a:spcAft>
              <a:buClr>
                <a:schemeClr val="lt2"/>
              </a:buClr>
              <a:buSzPts val="900"/>
              <a:buFont typeface="Montserrat"/>
              <a:buChar char="○"/>
              <a:defRPr/>
            </a:lvl8pPr>
            <a:lvl9pPr marL="4114800" lvl="8" indent="-285750" algn="l">
              <a:lnSpc>
                <a:spcPct val="115000"/>
              </a:lnSpc>
              <a:spcBef>
                <a:spcPts val="0"/>
              </a:spcBef>
              <a:spcAft>
                <a:spcPts val="0"/>
              </a:spcAft>
              <a:buClr>
                <a:schemeClr val="lt2"/>
              </a:buClr>
              <a:buSzPts val="900"/>
              <a:buFont typeface="Montserrat"/>
              <a:buChar char="■"/>
              <a:defRPr/>
            </a:lvl9pPr>
          </a:lstStyle>
          <a:p>
            <a:endParaRPr/>
          </a:p>
        </p:txBody>
      </p:sp>
      <p:sp>
        <p:nvSpPr>
          <p:cNvPr id="51" name="Google Shape;51;p28"/>
          <p:cNvSpPr txBox="1">
            <a:spLocks noGrp="1"/>
          </p:cNvSpPr>
          <p:nvPr>
            <p:ph type="title"/>
          </p:nvPr>
        </p:nvSpPr>
        <p:spPr>
          <a:xfrm>
            <a:off x="256025" y="213150"/>
            <a:ext cx="5750100" cy="511800"/>
          </a:xfrm>
          <a:prstGeom prst="rect">
            <a:avLst/>
          </a:prstGeom>
          <a:noFill/>
          <a:ln>
            <a:noFill/>
          </a:ln>
        </p:spPr>
        <p:txBody>
          <a:bodyPr spcFirstLastPara="1" wrap="square" lIns="0" tIns="0" rIns="0" bIns="0" anchor="t" anchorCtr="0">
            <a:spAutoFit/>
          </a:bodyPr>
          <a:lstStyle>
            <a:lvl1pPr lvl="0" algn="l">
              <a:lnSpc>
                <a:spcPct val="90000"/>
              </a:lnSpc>
              <a:spcBef>
                <a:spcPts val="0"/>
              </a:spcBef>
              <a:spcAft>
                <a:spcPts val="0"/>
              </a:spcAft>
              <a:buSzPts val="4800"/>
              <a:buNone/>
              <a:defRPr sz="3000"/>
            </a:lvl1pPr>
            <a:lvl2pPr lvl="1" algn="l">
              <a:lnSpc>
                <a:spcPct val="115000"/>
              </a:lnSpc>
              <a:spcBef>
                <a:spcPts val="0"/>
              </a:spcBef>
              <a:spcAft>
                <a:spcPts val="0"/>
              </a:spcAft>
              <a:buSzPts val="4800"/>
              <a:buNone/>
              <a:defRPr sz="3000"/>
            </a:lvl2pPr>
            <a:lvl3pPr lvl="2" algn="l">
              <a:lnSpc>
                <a:spcPct val="115000"/>
              </a:lnSpc>
              <a:spcBef>
                <a:spcPts val="0"/>
              </a:spcBef>
              <a:spcAft>
                <a:spcPts val="0"/>
              </a:spcAft>
              <a:buSzPts val="4800"/>
              <a:buNone/>
              <a:defRPr sz="3000"/>
            </a:lvl3pPr>
            <a:lvl4pPr lvl="3" algn="l">
              <a:lnSpc>
                <a:spcPct val="115000"/>
              </a:lnSpc>
              <a:spcBef>
                <a:spcPts val="0"/>
              </a:spcBef>
              <a:spcAft>
                <a:spcPts val="0"/>
              </a:spcAft>
              <a:buSzPts val="4800"/>
              <a:buNone/>
              <a:defRPr sz="3000"/>
            </a:lvl4pPr>
            <a:lvl5pPr lvl="4" algn="l">
              <a:lnSpc>
                <a:spcPct val="115000"/>
              </a:lnSpc>
              <a:spcBef>
                <a:spcPts val="0"/>
              </a:spcBef>
              <a:spcAft>
                <a:spcPts val="0"/>
              </a:spcAft>
              <a:buSzPts val="4800"/>
              <a:buNone/>
              <a:defRPr sz="3000"/>
            </a:lvl5pPr>
            <a:lvl6pPr lvl="5" algn="l">
              <a:lnSpc>
                <a:spcPct val="115000"/>
              </a:lnSpc>
              <a:spcBef>
                <a:spcPts val="0"/>
              </a:spcBef>
              <a:spcAft>
                <a:spcPts val="0"/>
              </a:spcAft>
              <a:buSzPts val="4800"/>
              <a:buNone/>
              <a:defRPr sz="3000"/>
            </a:lvl6pPr>
            <a:lvl7pPr lvl="6" algn="l">
              <a:lnSpc>
                <a:spcPct val="115000"/>
              </a:lnSpc>
              <a:spcBef>
                <a:spcPts val="0"/>
              </a:spcBef>
              <a:spcAft>
                <a:spcPts val="0"/>
              </a:spcAft>
              <a:buSzPts val="4800"/>
              <a:buNone/>
              <a:defRPr sz="3000"/>
            </a:lvl7pPr>
            <a:lvl8pPr lvl="7" algn="l">
              <a:lnSpc>
                <a:spcPct val="115000"/>
              </a:lnSpc>
              <a:spcBef>
                <a:spcPts val="0"/>
              </a:spcBef>
              <a:spcAft>
                <a:spcPts val="0"/>
              </a:spcAft>
              <a:buSzPts val="4800"/>
              <a:buNone/>
              <a:defRPr sz="3000"/>
            </a:lvl8pPr>
            <a:lvl9pPr lvl="8" algn="l">
              <a:lnSpc>
                <a:spcPct val="115000"/>
              </a:lnSpc>
              <a:spcBef>
                <a:spcPts val="0"/>
              </a:spcBef>
              <a:spcAft>
                <a:spcPts val="0"/>
              </a:spcAft>
              <a:buSzPts val="4800"/>
              <a:buNone/>
              <a:defRPr sz="3000"/>
            </a:lvl9pPr>
          </a:lstStyle>
          <a:p>
            <a:endParaRPr/>
          </a:p>
        </p:txBody>
      </p:sp>
      <p:sp>
        <p:nvSpPr>
          <p:cNvPr id="52" name="Google Shape;52;p28"/>
          <p:cNvSpPr txBox="1">
            <a:spLocks noGrp="1"/>
          </p:cNvSpPr>
          <p:nvPr>
            <p:ph type="subTitle" idx="2"/>
          </p:nvPr>
        </p:nvSpPr>
        <p:spPr>
          <a:xfrm>
            <a:off x="7657750" y="256025"/>
            <a:ext cx="1230300" cy="2757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Clr>
                <a:schemeClr val="dk1"/>
              </a:buClr>
              <a:buSzPts val="800"/>
              <a:buFont typeface="Montserrat"/>
              <a:buNone/>
              <a:defRPr>
                <a:solidFill>
                  <a:schemeClr val="dk1"/>
                </a:solidFill>
              </a:defRPr>
            </a:lvl1pPr>
            <a:lvl2pPr lvl="1" algn="l">
              <a:lnSpc>
                <a:spcPct val="115000"/>
              </a:lnSpc>
              <a:spcBef>
                <a:spcPts val="0"/>
              </a:spcBef>
              <a:spcAft>
                <a:spcPts val="0"/>
              </a:spcAft>
              <a:buClr>
                <a:schemeClr val="dk1"/>
              </a:buClr>
              <a:buSzPts val="800"/>
              <a:buFont typeface="Montserrat"/>
              <a:buNone/>
              <a:defRPr>
                <a:solidFill>
                  <a:schemeClr val="dk1"/>
                </a:solidFill>
              </a:defRPr>
            </a:lvl2pPr>
            <a:lvl3pPr lvl="2" algn="l">
              <a:lnSpc>
                <a:spcPct val="115000"/>
              </a:lnSpc>
              <a:spcBef>
                <a:spcPts val="0"/>
              </a:spcBef>
              <a:spcAft>
                <a:spcPts val="0"/>
              </a:spcAft>
              <a:buClr>
                <a:schemeClr val="dk1"/>
              </a:buClr>
              <a:buSzPts val="800"/>
              <a:buFont typeface="Montserrat"/>
              <a:buNone/>
              <a:defRPr>
                <a:solidFill>
                  <a:schemeClr val="dk1"/>
                </a:solidFill>
              </a:defRPr>
            </a:lvl3pPr>
            <a:lvl4pPr lvl="3" algn="l">
              <a:lnSpc>
                <a:spcPct val="115000"/>
              </a:lnSpc>
              <a:spcBef>
                <a:spcPts val="0"/>
              </a:spcBef>
              <a:spcAft>
                <a:spcPts val="0"/>
              </a:spcAft>
              <a:buClr>
                <a:schemeClr val="dk1"/>
              </a:buClr>
              <a:buSzPts val="800"/>
              <a:buFont typeface="Montserrat"/>
              <a:buNone/>
              <a:defRPr>
                <a:solidFill>
                  <a:schemeClr val="dk1"/>
                </a:solidFill>
              </a:defRPr>
            </a:lvl4pPr>
            <a:lvl5pPr lvl="4" algn="l">
              <a:lnSpc>
                <a:spcPct val="115000"/>
              </a:lnSpc>
              <a:spcBef>
                <a:spcPts val="0"/>
              </a:spcBef>
              <a:spcAft>
                <a:spcPts val="0"/>
              </a:spcAft>
              <a:buClr>
                <a:schemeClr val="dk1"/>
              </a:buClr>
              <a:buSzPts val="800"/>
              <a:buFont typeface="Montserrat"/>
              <a:buNone/>
              <a:defRPr>
                <a:solidFill>
                  <a:schemeClr val="dk1"/>
                </a:solidFill>
              </a:defRPr>
            </a:lvl5pPr>
            <a:lvl6pPr lvl="5" algn="l">
              <a:lnSpc>
                <a:spcPct val="115000"/>
              </a:lnSpc>
              <a:spcBef>
                <a:spcPts val="0"/>
              </a:spcBef>
              <a:spcAft>
                <a:spcPts val="0"/>
              </a:spcAft>
              <a:buClr>
                <a:schemeClr val="dk1"/>
              </a:buClr>
              <a:buSzPts val="800"/>
              <a:buFont typeface="Montserrat"/>
              <a:buNone/>
              <a:defRPr>
                <a:solidFill>
                  <a:schemeClr val="dk1"/>
                </a:solidFill>
              </a:defRPr>
            </a:lvl6pPr>
            <a:lvl7pPr lvl="6" algn="l">
              <a:lnSpc>
                <a:spcPct val="115000"/>
              </a:lnSpc>
              <a:spcBef>
                <a:spcPts val="0"/>
              </a:spcBef>
              <a:spcAft>
                <a:spcPts val="0"/>
              </a:spcAft>
              <a:buClr>
                <a:schemeClr val="dk1"/>
              </a:buClr>
              <a:buSzPts val="800"/>
              <a:buFont typeface="Montserrat"/>
              <a:buNone/>
              <a:defRPr>
                <a:solidFill>
                  <a:schemeClr val="dk1"/>
                </a:solidFill>
              </a:defRPr>
            </a:lvl7pPr>
            <a:lvl8pPr lvl="7" algn="l">
              <a:lnSpc>
                <a:spcPct val="115000"/>
              </a:lnSpc>
              <a:spcBef>
                <a:spcPts val="0"/>
              </a:spcBef>
              <a:spcAft>
                <a:spcPts val="0"/>
              </a:spcAft>
              <a:buClr>
                <a:schemeClr val="dk1"/>
              </a:buClr>
              <a:buSzPts val="800"/>
              <a:buFont typeface="Montserrat"/>
              <a:buNone/>
              <a:defRPr>
                <a:solidFill>
                  <a:schemeClr val="dk1"/>
                </a:solidFill>
              </a:defRPr>
            </a:lvl8pPr>
            <a:lvl9pPr lvl="8" algn="l">
              <a:lnSpc>
                <a:spcPct val="115000"/>
              </a:lnSpc>
              <a:spcBef>
                <a:spcPts val="0"/>
              </a:spcBef>
              <a:spcAft>
                <a:spcPts val="0"/>
              </a:spcAft>
              <a:buClr>
                <a:schemeClr val="dk1"/>
              </a:buClr>
              <a:buSzPts val="800"/>
              <a:buFont typeface="Montserrat"/>
              <a:buNone/>
              <a:defRPr>
                <a:solidFill>
                  <a:schemeClr val="dk1"/>
                </a:solidFill>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Main point - Alt 1">
  <p:cSld name="BLANK_1_1_1_1_1_1_1_2">
    <p:spTree>
      <p:nvGrpSpPr>
        <p:cNvPr id="1" name="Shape 53"/>
        <p:cNvGrpSpPr/>
        <p:nvPr/>
      </p:nvGrpSpPr>
      <p:grpSpPr>
        <a:xfrm>
          <a:off x="0" y="0"/>
          <a:ext cx="0" cy="0"/>
          <a:chOff x="0" y="0"/>
          <a:chExt cx="0" cy="0"/>
        </a:xfrm>
      </p:grpSpPr>
      <p:sp>
        <p:nvSpPr>
          <p:cNvPr id="54" name="Google Shape;54;p29"/>
          <p:cNvSpPr/>
          <p:nvPr/>
        </p:nvSpPr>
        <p:spPr>
          <a:xfrm>
            <a:off x="4572000" y="-6600"/>
            <a:ext cx="4572000" cy="5156700"/>
          </a:xfrm>
          <a:prstGeom prst="rect">
            <a:avLst/>
          </a:prstGeom>
          <a:solidFill>
            <a:schemeClr val="lt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Montserrat"/>
              <a:ea typeface="Montserrat"/>
              <a:cs typeface="Montserrat"/>
              <a:sym typeface="Montserrat"/>
            </a:endParaRPr>
          </a:p>
        </p:txBody>
      </p:sp>
      <p:sp>
        <p:nvSpPr>
          <p:cNvPr id="55" name="Google Shape;55;p29"/>
          <p:cNvSpPr txBox="1">
            <a:spLocks noGrp="1"/>
          </p:cNvSpPr>
          <p:nvPr>
            <p:ph type="title"/>
          </p:nvPr>
        </p:nvSpPr>
        <p:spPr>
          <a:xfrm>
            <a:off x="256025" y="213150"/>
            <a:ext cx="4261200" cy="1005900"/>
          </a:xfrm>
          <a:prstGeom prst="rect">
            <a:avLst/>
          </a:prstGeom>
          <a:noFill/>
          <a:ln>
            <a:noFill/>
          </a:ln>
        </p:spPr>
        <p:txBody>
          <a:bodyPr spcFirstLastPara="1" wrap="square" lIns="0" tIns="0" rIns="0" bIns="0" anchor="t" anchorCtr="0">
            <a:normAutofit/>
          </a:bodyPr>
          <a:lstStyle>
            <a:lvl1pPr lvl="0" algn="l">
              <a:lnSpc>
                <a:spcPct val="90000"/>
              </a:lnSpc>
              <a:spcBef>
                <a:spcPts val="0"/>
              </a:spcBef>
              <a:spcAft>
                <a:spcPts val="0"/>
              </a:spcAft>
              <a:buSzPts val="4800"/>
              <a:buNone/>
              <a:defRPr sz="3000"/>
            </a:lvl1pPr>
            <a:lvl2pPr lvl="1" algn="l">
              <a:lnSpc>
                <a:spcPct val="115000"/>
              </a:lnSpc>
              <a:spcBef>
                <a:spcPts val="0"/>
              </a:spcBef>
              <a:spcAft>
                <a:spcPts val="0"/>
              </a:spcAft>
              <a:buSzPts val="4800"/>
              <a:buNone/>
              <a:defRPr sz="3000"/>
            </a:lvl2pPr>
            <a:lvl3pPr lvl="2" algn="l">
              <a:lnSpc>
                <a:spcPct val="115000"/>
              </a:lnSpc>
              <a:spcBef>
                <a:spcPts val="0"/>
              </a:spcBef>
              <a:spcAft>
                <a:spcPts val="0"/>
              </a:spcAft>
              <a:buSzPts val="4800"/>
              <a:buNone/>
              <a:defRPr sz="3000"/>
            </a:lvl3pPr>
            <a:lvl4pPr lvl="3" algn="l">
              <a:lnSpc>
                <a:spcPct val="115000"/>
              </a:lnSpc>
              <a:spcBef>
                <a:spcPts val="0"/>
              </a:spcBef>
              <a:spcAft>
                <a:spcPts val="0"/>
              </a:spcAft>
              <a:buSzPts val="4800"/>
              <a:buNone/>
              <a:defRPr sz="3000"/>
            </a:lvl4pPr>
            <a:lvl5pPr lvl="4" algn="l">
              <a:lnSpc>
                <a:spcPct val="115000"/>
              </a:lnSpc>
              <a:spcBef>
                <a:spcPts val="0"/>
              </a:spcBef>
              <a:spcAft>
                <a:spcPts val="0"/>
              </a:spcAft>
              <a:buSzPts val="4800"/>
              <a:buNone/>
              <a:defRPr sz="3000"/>
            </a:lvl5pPr>
            <a:lvl6pPr lvl="5" algn="l">
              <a:lnSpc>
                <a:spcPct val="115000"/>
              </a:lnSpc>
              <a:spcBef>
                <a:spcPts val="0"/>
              </a:spcBef>
              <a:spcAft>
                <a:spcPts val="0"/>
              </a:spcAft>
              <a:buSzPts val="4800"/>
              <a:buNone/>
              <a:defRPr sz="3000"/>
            </a:lvl6pPr>
            <a:lvl7pPr lvl="6" algn="l">
              <a:lnSpc>
                <a:spcPct val="115000"/>
              </a:lnSpc>
              <a:spcBef>
                <a:spcPts val="0"/>
              </a:spcBef>
              <a:spcAft>
                <a:spcPts val="0"/>
              </a:spcAft>
              <a:buSzPts val="4800"/>
              <a:buNone/>
              <a:defRPr sz="3000"/>
            </a:lvl7pPr>
            <a:lvl8pPr lvl="7" algn="l">
              <a:lnSpc>
                <a:spcPct val="115000"/>
              </a:lnSpc>
              <a:spcBef>
                <a:spcPts val="0"/>
              </a:spcBef>
              <a:spcAft>
                <a:spcPts val="0"/>
              </a:spcAft>
              <a:buSzPts val="4800"/>
              <a:buNone/>
              <a:defRPr sz="3000"/>
            </a:lvl8pPr>
            <a:lvl9pPr lvl="8" algn="l">
              <a:lnSpc>
                <a:spcPct val="115000"/>
              </a:lnSpc>
              <a:spcBef>
                <a:spcPts val="0"/>
              </a:spcBef>
              <a:spcAft>
                <a:spcPts val="0"/>
              </a:spcAft>
              <a:buSzPts val="4800"/>
              <a:buNone/>
              <a:defRPr sz="3000"/>
            </a:lvl9pPr>
          </a:lstStyle>
          <a:p>
            <a:endParaRPr/>
          </a:p>
        </p:txBody>
      </p:sp>
      <p:sp>
        <p:nvSpPr>
          <p:cNvPr id="56" name="Google Shape;56;p29"/>
          <p:cNvSpPr txBox="1">
            <a:spLocks noGrp="1"/>
          </p:cNvSpPr>
          <p:nvPr>
            <p:ph type="body" idx="1"/>
          </p:nvPr>
        </p:nvSpPr>
        <p:spPr>
          <a:xfrm>
            <a:off x="256025" y="1547275"/>
            <a:ext cx="3639600" cy="2239800"/>
          </a:xfrm>
          <a:prstGeom prst="rect">
            <a:avLst/>
          </a:prstGeom>
          <a:noFill/>
          <a:ln>
            <a:noFill/>
          </a:ln>
        </p:spPr>
        <p:txBody>
          <a:bodyPr spcFirstLastPara="1" wrap="square" lIns="0" tIns="0" rIns="0" bIns="0" anchor="t" anchorCtr="0">
            <a:spAutoFit/>
          </a:bodyPr>
          <a:lstStyle>
            <a:lvl1pPr marL="457200" lvl="0" indent="-285750" algn="l">
              <a:lnSpc>
                <a:spcPct val="115000"/>
              </a:lnSpc>
              <a:spcBef>
                <a:spcPts val="0"/>
              </a:spcBef>
              <a:spcAft>
                <a:spcPts val="0"/>
              </a:spcAft>
              <a:buClr>
                <a:schemeClr val="lt2"/>
              </a:buClr>
              <a:buSzPts val="900"/>
              <a:buFont typeface="Montserrat"/>
              <a:buChar char="●"/>
              <a:defRPr/>
            </a:lvl1pPr>
            <a:lvl2pPr marL="914400" lvl="1" indent="-285750" algn="l">
              <a:lnSpc>
                <a:spcPct val="115000"/>
              </a:lnSpc>
              <a:spcBef>
                <a:spcPts val="0"/>
              </a:spcBef>
              <a:spcAft>
                <a:spcPts val="0"/>
              </a:spcAft>
              <a:buClr>
                <a:schemeClr val="lt2"/>
              </a:buClr>
              <a:buSzPts val="900"/>
              <a:buFont typeface="Montserrat"/>
              <a:buChar char="○"/>
              <a:defRPr/>
            </a:lvl2pPr>
            <a:lvl3pPr marL="1371600" lvl="2" indent="-285750" algn="l">
              <a:lnSpc>
                <a:spcPct val="115000"/>
              </a:lnSpc>
              <a:spcBef>
                <a:spcPts val="0"/>
              </a:spcBef>
              <a:spcAft>
                <a:spcPts val="0"/>
              </a:spcAft>
              <a:buClr>
                <a:schemeClr val="lt2"/>
              </a:buClr>
              <a:buSzPts val="900"/>
              <a:buFont typeface="Montserrat"/>
              <a:buChar char="■"/>
              <a:defRPr/>
            </a:lvl3pPr>
            <a:lvl4pPr marL="1828800" lvl="3" indent="-285750" algn="l">
              <a:lnSpc>
                <a:spcPct val="115000"/>
              </a:lnSpc>
              <a:spcBef>
                <a:spcPts val="0"/>
              </a:spcBef>
              <a:spcAft>
                <a:spcPts val="0"/>
              </a:spcAft>
              <a:buClr>
                <a:schemeClr val="lt2"/>
              </a:buClr>
              <a:buSzPts val="900"/>
              <a:buFont typeface="Montserrat"/>
              <a:buChar char="●"/>
              <a:defRPr/>
            </a:lvl4pPr>
            <a:lvl5pPr marL="2286000" lvl="4" indent="-285750" algn="l">
              <a:lnSpc>
                <a:spcPct val="115000"/>
              </a:lnSpc>
              <a:spcBef>
                <a:spcPts val="0"/>
              </a:spcBef>
              <a:spcAft>
                <a:spcPts val="0"/>
              </a:spcAft>
              <a:buClr>
                <a:schemeClr val="lt2"/>
              </a:buClr>
              <a:buSzPts val="900"/>
              <a:buFont typeface="Montserrat"/>
              <a:buChar char="○"/>
              <a:defRPr/>
            </a:lvl5pPr>
            <a:lvl6pPr marL="2743200" lvl="5" indent="-285750" algn="l">
              <a:lnSpc>
                <a:spcPct val="115000"/>
              </a:lnSpc>
              <a:spcBef>
                <a:spcPts val="0"/>
              </a:spcBef>
              <a:spcAft>
                <a:spcPts val="0"/>
              </a:spcAft>
              <a:buClr>
                <a:schemeClr val="lt2"/>
              </a:buClr>
              <a:buSzPts val="900"/>
              <a:buFont typeface="Montserrat"/>
              <a:buChar char="■"/>
              <a:defRPr/>
            </a:lvl6pPr>
            <a:lvl7pPr marL="3200400" lvl="6" indent="-285750" algn="l">
              <a:lnSpc>
                <a:spcPct val="115000"/>
              </a:lnSpc>
              <a:spcBef>
                <a:spcPts val="0"/>
              </a:spcBef>
              <a:spcAft>
                <a:spcPts val="0"/>
              </a:spcAft>
              <a:buClr>
                <a:schemeClr val="lt2"/>
              </a:buClr>
              <a:buSzPts val="900"/>
              <a:buFont typeface="Montserrat"/>
              <a:buChar char="●"/>
              <a:defRPr/>
            </a:lvl7pPr>
            <a:lvl8pPr marL="3657600" lvl="7" indent="-285750" algn="l">
              <a:lnSpc>
                <a:spcPct val="115000"/>
              </a:lnSpc>
              <a:spcBef>
                <a:spcPts val="0"/>
              </a:spcBef>
              <a:spcAft>
                <a:spcPts val="0"/>
              </a:spcAft>
              <a:buClr>
                <a:schemeClr val="lt2"/>
              </a:buClr>
              <a:buSzPts val="900"/>
              <a:buFont typeface="Montserrat"/>
              <a:buChar char="○"/>
              <a:defRPr/>
            </a:lvl8pPr>
            <a:lvl9pPr marL="4114800" lvl="8" indent="-285750" algn="l">
              <a:lnSpc>
                <a:spcPct val="115000"/>
              </a:lnSpc>
              <a:spcBef>
                <a:spcPts val="0"/>
              </a:spcBef>
              <a:spcAft>
                <a:spcPts val="0"/>
              </a:spcAft>
              <a:buClr>
                <a:schemeClr val="lt2"/>
              </a:buClr>
              <a:buSzPts val="900"/>
              <a:buFont typeface="Montserrat"/>
              <a:buChar char="■"/>
              <a:defRPr/>
            </a:lvl9pPr>
          </a:lstStyle>
          <a:p>
            <a:endParaRPr/>
          </a:p>
        </p:txBody>
      </p:sp>
      <p:sp>
        <p:nvSpPr>
          <p:cNvPr id="57" name="Google Shape;57;p29"/>
          <p:cNvSpPr txBox="1">
            <a:spLocks noGrp="1"/>
          </p:cNvSpPr>
          <p:nvPr>
            <p:ph type="title" idx="2"/>
          </p:nvPr>
        </p:nvSpPr>
        <p:spPr>
          <a:xfrm>
            <a:off x="6067500" y="4448600"/>
            <a:ext cx="1581000" cy="118500"/>
          </a:xfrm>
          <a:prstGeom prst="rect">
            <a:avLst/>
          </a:prstGeom>
          <a:noFill/>
          <a:ln>
            <a:noFill/>
          </a:ln>
        </p:spPr>
        <p:txBody>
          <a:bodyPr spcFirstLastPara="1" wrap="square" lIns="0" tIns="0" rIns="0" bIns="0" anchor="t" anchorCtr="0">
            <a:normAutofit/>
          </a:bodyPr>
          <a:lstStyle>
            <a:lvl1pPr lvl="0" algn="ctr">
              <a:lnSpc>
                <a:spcPct val="100000"/>
              </a:lnSpc>
              <a:spcBef>
                <a:spcPts val="0"/>
              </a:spcBef>
              <a:spcAft>
                <a:spcPts val="0"/>
              </a:spcAft>
              <a:buSzPts val="4800"/>
              <a:buNone/>
              <a:defRPr sz="1000">
                <a:solidFill>
                  <a:schemeClr val="lt2"/>
                </a:solidFill>
                <a:latin typeface="Montserrat"/>
                <a:ea typeface="Montserrat"/>
                <a:cs typeface="Montserrat"/>
                <a:sym typeface="Montserrat"/>
              </a:defRPr>
            </a:lvl1pPr>
            <a:lvl2pPr lvl="1" algn="l">
              <a:lnSpc>
                <a:spcPct val="115000"/>
              </a:lnSpc>
              <a:spcBef>
                <a:spcPts val="0"/>
              </a:spcBef>
              <a:spcAft>
                <a:spcPts val="0"/>
              </a:spcAft>
              <a:buSzPts val="4800"/>
              <a:buNone/>
              <a:defRPr sz="1000">
                <a:solidFill>
                  <a:schemeClr val="lt2"/>
                </a:solidFill>
                <a:latin typeface="Montserrat"/>
                <a:ea typeface="Montserrat"/>
                <a:cs typeface="Montserrat"/>
                <a:sym typeface="Montserrat"/>
              </a:defRPr>
            </a:lvl2pPr>
            <a:lvl3pPr lvl="2" algn="l">
              <a:lnSpc>
                <a:spcPct val="115000"/>
              </a:lnSpc>
              <a:spcBef>
                <a:spcPts val="0"/>
              </a:spcBef>
              <a:spcAft>
                <a:spcPts val="0"/>
              </a:spcAft>
              <a:buSzPts val="4800"/>
              <a:buNone/>
              <a:defRPr sz="1000">
                <a:solidFill>
                  <a:schemeClr val="lt2"/>
                </a:solidFill>
                <a:latin typeface="Montserrat"/>
                <a:ea typeface="Montserrat"/>
                <a:cs typeface="Montserrat"/>
                <a:sym typeface="Montserrat"/>
              </a:defRPr>
            </a:lvl3pPr>
            <a:lvl4pPr lvl="3" algn="l">
              <a:lnSpc>
                <a:spcPct val="115000"/>
              </a:lnSpc>
              <a:spcBef>
                <a:spcPts val="0"/>
              </a:spcBef>
              <a:spcAft>
                <a:spcPts val="0"/>
              </a:spcAft>
              <a:buSzPts val="4800"/>
              <a:buNone/>
              <a:defRPr sz="1000">
                <a:solidFill>
                  <a:schemeClr val="lt2"/>
                </a:solidFill>
                <a:latin typeface="Montserrat"/>
                <a:ea typeface="Montserrat"/>
                <a:cs typeface="Montserrat"/>
                <a:sym typeface="Montserrat"/>
              </a:defRPr>
            </a:lvl4pPr>
            <a:lvl5pPr lvl="4" algn="l">
              <a:lnSpc>
                <a:spcPct val="115000"/>
              </a:lnSpc>
              <a:spcBef>
                <a:spcPts val="0"/>
              </a:spcBef>
              <a:spcAft>
                <a:spcPts val="0"/>
              </a:spcAft>
              <a:buSzPts val="4800"/>
              <a:buNone/>
              <a:defRPr sz="1000">
                <a:solidFill>
                  <a:schemeClr val="lt2"/>
                </a:solidFill>
                <a:latin typeface="Montserrat"/>
                <a:ea typeface="Montserrat"/>
                <a:cs typeface="Montserrat"/>
                <a:sym typeface="Montserrat"/>
              </a:defRPr>
            </a:lvl5pPr>
            <a:lvl6pPr lvl="5" algn="l">
              <a:lnSpc>
                <a:spcPct val="115000"/>
              </a:lnSpc>
              <a:spcBef>
                <a:spcPts val="0"/>
              </a:spcBef>
              <a:spcAft>
                <a:spcPts val="0"/>
              </a:spcAft>
              <a:buSzPts val="4800"/>
              <a:buNone/>
              <a:defRPr sz="1000">
                <a:solidFill>
                  <a:schemeClr val="lt2"/>
                </a:solidFill>
                <a:latin typeface="Montserrat"/>
                <a:ea typeface="Montserrat"/>
                <a:cs typeface="Montserrat"/>
                <a:sym typeface="Montserrat"/>
              </a:defRPr>
            </a:lvl6pPr>
            <a:lvl7pPr lvl="6" algn="l">
              <a:lnSpc>
                <a:spcPct val="115000"/>
              </a:lnSpc>
              <a:spcBef>
                <a:spcPts val="0"/>
              </a:spcBef>
              <a:spcAft>
                <a:spcPts val="0"/>
              </a:spcAft>
              <a:buSzPts val="4800"/>
              <a:buNone/>
              <a:defRPr sz="1000">
                <a:solidFill>
                  <a:schemeClr val="lt2"/>
                </a:solidFill>
                <a:latin typeface="Montserrat"/>
                <a:ea typeface="Montserrat"/>
                <a:cs typeface="Montserrat"/>
                <a:sym typeface="Montserrat"/>
              </a:defRPr>
            </a:lvl7pPr>
            <a:lvl8pPr lvl="7" algn="l">
              <a:lnSpc>
                <a:spcPct val="115000"/>
              </a:lnSpc>
              <a:spcBef>
                <a:spcPts val="0"/>
              </a:spcBef>
              <a:spcAft>
                <a:spcPts val="0"/>
              </a:spcAft>
              <a:buSzPts val="4800"/>
              <a:buNone/>
              <a:defRPr sz="1000">
                <a:solidFill>
                  <a:schemeClr val="lt2"/>
                </a:solidFill>
                <a:latin typeface="Montserrat"/>
                <a:ea typeface="Montserrat"/>
                <a:cs typeface="Montserrat"/>
                <a:sym typeface="Montserrat"/>
              </a:defRPr>
            </a:lvl8pPr>
            <a:lvl9pPr lvl="8" algn="l">
              <a:lnSpc>
                <a:spcPct val="115000"/>
              </a:lnSpc>
              <a:spcBef>
                <a:spcPts val="0"/>
              </a:spcBef>
              <a:spcAft>
                <a:spcPts val="0"/>
              </a:spcAft>
              <a:buSzPts val="4800"/>
              <a:buNone/>
              <a:defRPr sz="1000">
                <a:solidFill>
                  <a:schemeClr val="lt2"/>
                </a:solidFill>
                <a:latin typeface="Montserrat"/>
                <a:ea typeface="Montserrat"/>
                <a:cs typeface="Montserrat"/>
                <a:sym typeface="Montserrat"/>
              </a:defRPr>
            </a:lvl9pPr>
          </a:lstStyle>
          <a:p>
            <a:endParaRPr/>
          </a:p>
        </p:txBody>
      </p:sp>
      <p:sp>
        <p:nvSpPr>
          <p:cNvPr id="58" name="Google Shape;58;p29"/>
          <p:cNvSpPr txBox="1">
            <a:spLocks noGrp="1"/>
          </p:cNvSpPr>
          <p:nvPr>
            <p:ph type="title" idx="3"/>
          </p:nvPr>
        </p:nvSpPr>
        <p:spPr>
          <a:xfrm>
            <a:off x="6067500" y="4621154"/>
            <a:ext cx="1581000" cy="118500"/>
          </a:xfrm>
          <a:prstGeom prst="rect">
            <a:avLst/>
          </a:prstGeom>
          <a:noFill/>
          <a:ln>
            <a:noFill/>
          </a:ln>
        </p:spPr>
        <p:txBody>
          <a:bodyPr spcFirstLastPara="1" wrap="square" lIns="0" tIns="0" rIns="0" bIns="0" anchor="t" anchorCtr="0">
            <a:normAutofit/>
          </a:bodyPr>
          <a:lstStyle>
            <a:lvl1pPr lvl="0" algn="ctr">
              <a:lnSpc>
                <a:spcPct val="100000"/>
              </a:lnSpc>
              <a:spcBef>
                <a:spcPts val="0"/>
              </a:spcBef>
              <a:spcAft>
                <a:spcPts val="0"/>
              </a:spcAft>
              <a:buSzPts val="4800"/>
              <a:buNone/>
              <a:defRPr sz="800">
                <a:solidFill>
                  <a:schemeClr val="lt2"/>
                </a:solidFill>
              </a:defRPr>
            </a:lvl1pPr>
            <a:lvl2pPr lvl="1" algn="l">
              <a:lnSpc>
                <a:spcPct val="115000"/>
              </a:lnSpc>
              <a:spcBef>
                <a:spcPts val="0"/>
              </a:spcBef>
              <a:spcAft>
                <a:spcPts val="0"/>
              </a:spcAft>
              <a:buSzPts val="4800"/>
              <a:buNone/>
              <a:defRPr sz="800">
                <a:solidFill>
                  <a:schemeClr val="lt2"/>
                </a:solidFill>
              </a:defRPr>
            </a:lvl2pPr>
            <a:lvl3pPr lvl="2" algn="l">
              <a:lnSpc>
                <a:spcPct val="115000"/>
              </a:lnSpc>
              <a:spcBef>
                <a:spcPts val="0"/>
              </a:spcBef>
              <a:spcAft>
                <a:spcPts val="0"/>
              </a:spcAft>
              <a:buSzPts val="4800"/>
              <a:buNone/>
              <a:defRPr sz="800">
                <a:solidFill>
                  <a:schemeClr val="lt2"/>
                </a:solidFill>
              </a:defRPr>
            </a:lvl3pPr>
            <a:lvl4pPr lvl="3" algn="l">
              <a:lnSpc>
                <a:spcPct val="115000"/>
              </a:lnSpc>
              <a:spcBef>
                <a:spcPts val="0"/>
              </a:spcBef>
              <a:spcAft>
                <a:spcPts val="0"/>
              </a:spcAft>
              <a:buSzPts val="4800"/>
              <a:buNone/>
              <a:defRPr sz="800">
                <a:solidFill>
                  <a:schemeClr val="lt2"/>
                </a:solidFill>
              </a:defRPr>
            </a:lvl4pPr>
            <a:lvl5pPr lvl="4" algn="l">
              <a:lnSpc>
                <a:spcPct val="115000"/>
              </a:lnSpc>
              <a:spcBef>
                <a:spcPts val="0"/>
              </a:spcBef>
              <a:spcAft>
                <a:spcPts val="0"/>
              </a:spcAft>
              <a:buSzPts val="4800"/>
              <a:buNone/>
              <a:defRPr sz="800">
                <a:solidFill>
                  <a:schemeClr val="lt2"/>
                </a:solidFill>
              </a:defRPr>
            </a:lvl5pPr>
            <a:lvl6pPr lvl="5" algn="l">
              <a:lnSpc>
                <a:spcPct val="115000"/>
              </a:lnSpc>
              <a:spcBef>
                <a:spcPts val="0"/>
              </a:spcBef>
              <a:spcAft>
                <a:spcPts val="0"/>
              </a:spcAft>
              <a:buSzPts val="4800"/>
              <a:buNone/>
              <a:defRPr sz="800">
                <a:solidFill>
                  <a:schemeClr val="lt2"/>
                </a:solidFill>
              </a:defRPr>
            </a:lvl6pPr>
            <a:lvl7pPr lvl="6" algn="l">
              <a:lnSpc>
                <a:spcPct val="115000"/>
              </a:lnSpc>
              <a:spcBef>
                <a:spcPts val="0"/>
              </a:spcBef>
              <a:spcAft>
                <a:spcPts val="0"/>
              </a:spcAft>
              <a:buSzPts val="4800"/>
              <a:buNone/>
              <a:defRPr sz="800">
                <a:solidFill>
                  <a:schemeClr val="lt2"/>
                </a:solidFill>
              </a:defRPr>
            </a:lvl7pPr>
            <a:lvl8pPr lvl="7" algn="l">
              <a:lnSpc>
                <a:spcPct val="115000"/>
              </a:lnSpc>
              <a:spcBef>
                <a:spcPts val="0"/>
              </a:spcBef>
              <a:spcAft>
                <a:spcPts val="0"/>
              </a:spcAft>
              <a:buSzPts val="4800"/>
              <a:buNone/>
              <a:defRPr sz="800">
                <a:solidFill>
                  <a:schemeClr val="lt2"/>
                </a:solidFill>
              </a:defRPr>
            </a:lvl8pPr>
            <a:lvl9pPr lvl="8" algn="l">
              <a:lnSpc>
                <a:spcPct val="115000"/>
              </a:lnSpc>
              <a:spcBef>
                <a:spcPts val="0"/>
              </a:spcBef>
              <a:spcAft>
                <a:spcPts val="0"/>
              </a:spcAft>
              <a:buSzPts val="4800"/>
              <a:buNone/>
              <a:defRPr sz="800">
                <a:solidFill>
                  <a:schemeClr val="lt2"/>
                </a:solidFill>
              </a:defRPr>
            </a:lvl9pPr>
          </a:lstStyle>
          <a:p>
            <a:endParaRPr/>
          </a:p>
        </p:txBody>
      </p:sp>
      <p:sp>
        <p:nvSpPr>
          <p:cNvPr id="59" name="Google Shape;59;p29"/>
          <p:cNvSpPr txBox="1">
            <a:spLocks noGrp="1"/>
          </p:cNvSpPr>
          <p:nvPr>
            <p:ph type="subTitle" idx="4"/>
          </p:nvPr>
        </p:nvSpPr>
        <p:spPr>
          <a:xfrm>
            <a:off x="7657750" y="256025"/>
            <a:ext cx="1230300" cy="2757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Clr>
                <a:schemeClr val="dk1"/>
              </a:buClr>
              <a:buSzPts val="800"/>
              <a:buFont typeface="Montserrat"/>
              <a:buNone/>
              <a:defRPr>
                <a:solidFill>
                  <a:schemeClr val="dk1"/>
                </a:solidFill>
              </a:defRPr>
            </a:lvl1pPr>
            <a:lvl2pPr lvl="1" algn="l">
              <a:lnSpc>
                <a:spcPct val="115000"/>
              </a:lnSpc>
              <a:spcBef>
                <a:spcPts val="0"/>
              </a:spcBef>
              <a:spcAft>
                <a:spcPts val="0"/>
              </a:spcAft>
              <a:buClr>
                <a:schemeClr val="dk1"/>
              </a:buClr>
              <a:buSzPts val="800"/>
              <a:buFont typeface="Montserrat"/>
              <a:buNone/>
              <a:defRPr>
                <a:solidFill>
                  <a:schemeClr val="dk1"/>
                </a:solidFill>
              </a:defRPr>
            </a:lvl2pPr>
            <a:lvl3pPr lvl="2" algn="l">
              <a:lnSpc>
                <a:spcPct val="115000"/>
              </a:lnSpc>
              <a:spcBef>
                <a:spcPts val="0"/>
              </a:spcBef>
              <a:spcAft>
                <a:spcPts val="0"/>
              </a:spcAft>
              <a:buClr>
                <a:schemeClr val="dk1"/>
              </a:buClr>
              <a:buSzPts val="800"/>
              <a:buFont typeface="Montserrat"/>
              <a:buNone/>
              <a:defRPr>
                <a:solidFill>
                  <a:schemeClr val="dk1"/>
                </a:solidFill>
              </a:defRPr>
            </a:lvl3pPr>
            <a:lvl4pPr lvl="3" algn="l">
              <a:lnSpc>
                <a:spcPct val="115000"/>
              </a:lnSpc>
              <a:spcBef>
                <a:spcPts val="0"/>
              </a:spcBef>
              <a:spcAft>
                <a:spcPts val="0"/>
              </a:spcAft>
              <a:buClr>
                <a:schemeClr val="dk1"/>
              </a:buClr>
              <a:buSzPts val="800"/>
              <a:buFont typeface="Montserrat"/>
              <a:buNone/>
              <a:defRPr>
                <a:solidFill>
                  <a:schemeClr val="dk1"/>
                </a:solidFill>
              </a:defRPr>
            </a:lvl4pPr>
            <a:lvl5pPr lvl="4" algn="l">
              <a:lnSpc>
                <a:spcPct val="115000"/>
              </a:lnSpc>
              <a:spcBef>
                <a:spcPts val="0"/>
              </a:spcBef>
              <a:spcAft>
                <a:spcPts val="0"/>
              </a:spcAft>
              <a:buClr>
                <a:schemeClr val="dk1"/>
              </a:buClr>
              <a:buSzPts val="800"/>
              <a:buFont typeface="Montserrat"/>
              <a:buNone/>
              <a:defRPr>
                <a:solidFill>
                  <a:schemeClr val="dk1"/>
                </a:solidFill>
              </a:defRPr>
            </a:lvl5pPr>
            <a:lvl6pPr lvl="5" algn="l">
              <a:lnSpc>
                <a:spcPct val="115000"/>
              </a:lnSpc>
              <a:spcBef>
                <a:spcPts val="0"/>
              </a:spcBef>
              <a:spcAft>
                <a:spcPts val="0"/>
              </a:spcAft>
              <a:buClr>
                <a:schemeClr val="dk1"/>
              </a:buClr>
              <a:buSzPts val="800"/>
              <a:buFont typeface="Montserrat"/>
              <a:buNone/>
              <a:defRPr>
                <a:solidFill>
                  <a:schemeClr val="dk1"/>
                </a:solidFill>
              </a:defRPr>
            </a:lvl6pPr>
            <a:lvl7pPr lvl="6" algn="l">
              <a:lnSpc>
                <a:spcPct val="115000"/>
              </a:lnSpc>
              <a:spcBef>
                <a:spcPts val="0"/>
              </a:spcBef>
              <a:spcAft>
                <a:spcPts val="0"/>
              </a:spcAft>
              <a:buClr>
                <a:schemeClr val="dk1"/>
              </a:buClr>
              <a:buSzPts val="800"/>
              <a:buFont typeface="Montserrat"/>
              <a:buNone/>
              <a:defRPr>
                <a:solidFill>
                  <a:schemeClr val="dk1"/>
                </a:solidFill>
              </a:defRPr>
            </a:lvl7pPr>
            <a:lvl8pPr lvl="7" algn="l">
              <a:lnSpc>
                <a:spcPct val="115000"/>
              </a:lnSpc>
              <a:spcBef>
                <a:spcPts val="0"/>
              </a:spcBef>
              <a:spcAft>
                <a:spcPts val="0"/>
              </a:spcAft>
              <a:buClr>
                <a:schemeClr val="dk1"/>
              </a:buClr>
              <a:buSzPts val="800"/>
              <a:buFont typeface="Montserrat"/>
              <a:buNone/>
              <a:defRPr>
                <a:solidFill>
                  <a:schemeClr val="dk1"/>
                </a:solidFill>
              </a:defRPr>
            </a:lvl8pPr>
            <a:lvl9pPr lvl="8" algn="l">
              <a:lnSpc>
                <a:spcPct val="115000"/>
              </a:lnSpc>
              <a:spcBef>
                <a:spcPts val="0"/>
              </a:spcBef>
              <a:spcAft>
                <a:spcPts val="0"/>
              </a:spcAft>
              <a:buClr>
                <a:schemeClr val="dk1"/>
              </a:buClr>
              <a:buSzPts val="800"/>
              <a:buFont typeface="Montserrat"/>
              <a:buNone/>
              <a:defRPr>
                <a:solidFill>
                  <a:schemeClr val="dk1"/>
                </a:solidFill>
              </a:defRPr>
            </a:lvl9pPr>
          </a:lstStyle>
          <a:p>
            <a:endParaRPr/>
          </a:p>
        </p:txBody>
      </p:sp>
      <p:sp>
        <p:nvSpPr>
          <p:cNvPr id="60" name="Google Shape;60;p29"/>
          <p:cNvSpPr txBox="1">
            <a:spLocks noGrp="1"/>
          </p:cNvSpPr>
          <p:nvPr>
            <p:ph type="body" idx="5"/>
          </p:nvPr>
        </p:nvSpPr>
        <p:spPr>
          <a:xfrm>
            <a:off x="5190600" y="1902000"/>
            <a:ext cx="3639600" cy="1644300"/>
          </a:xfrm>
          <a:prstGeom prst="rect">
            <a:avLst/>
          </a:prstGeom>
          <a:noFill/>
          <a:ln>
            <a:noFill/>
          </a:ln>
        </p:spPr>
        <p:txBody>
          <a:bodyPr spcFirstLastPara="1" wrap="square" lIns="0" tIns="0" rIns="0" bIns="0" anchor="t" anchorCtr="0">
            <a:noAutofit/>
          </a:bodyPr>
          <a:lstStyle>
            <a:lvl1pPr marL="457200" lvl="0" indent="-342900" algn="ctr">
              <a:lnSpc>
                <a:spcPct val="115000"/>
              </a:lnSpc>
              <a:spcBef>
                <a:spcPts val="0"/>
              </a:spcBef>
              <a:spcAft>
                <a:spcPts val="0"/>
              </a:spcAft>
              <a:buClr>
                <a:schemeClr val="lt2"/>
              </a:buClr>
              <a:buSzPts val="1800"/>
              <a:buFont typeface="Montserrat"/>
              <a:buChar char="●"/>
              <a:defRPr sz="1800"/>
            </a:lvl1pPr>
            <a:lvl2pPr marL="914400" lvl="1" indent="-342900" algn="ctr">
              <a:lnSpc>
                <a:spcPct val="115000"/>
              </a:lnSpc>
              <a:spcBef>
                <a:spcPts val="0"/>
              </a:spcBef>
              <a:spcAft>
                <a:spcPts val="0"/>
              </a:spcAft>
              <a:buClr>
                <a:schemeClr val="lt2"/>
              </a:buClr>
              <a:buSzPts val="1800"/>
              <a:buFont typeface="Montserrat"/>
              <a:buChar char="○"/>
              <a:defRPr sz="1800"/>
            </a:lvl2pPr>
            <a:lvl3pPr marL="1371600" lvl="2" indent="-342900" algn="ctr">
              <a:lnSpc>
                <a:spcPct val="115000"/>
              </a:lnSpc>
              <a:spcBef>
                <a:spcPts val="0"/>
              </a:spcBef>
              <a:spcAft>
                <a:spcPts val="0"/>
              </a:spcAft>
              <a:buClr>
                <a:schemeClr val="lt2"/>
              </a:buClr>
              <a:buSzPts val="1800"/>
              <a:buFont typeface="Montserrat"/>
              <a:buChar char="■"/>
              <a:defRPr sz="1800"/>
            </a:lvl3pPr>
            <a:lvl4pPr marL="1828800" lvl="3" indent="-342900" algn="ctr">
              <a:lnSpc>
                <a:spcPct val="115000"/>
              </a:lnSpc>
              <a:spcBef>
                <a:spcPts val="0"/>
              </a:spcBef>
              <a:spcAft>
                <a:spcPts val="0"/>
              </a:spcAft>
              <a:buClr>
                <a:schemeClr val="lt2"/>
              </a:buClr>
              <a:buSzPts val="1800"/>
              <a:buFont typeface="Montserrat"/>
              <a:buChar char="●"/>
              <a:defRPr sz="1800"/>
            </a:lvl4pPr>
            <a:lvl5pPr marL="2286000" lvl="4" indent="-342900" algn="ctr">
              <a:lnSpc>
                <a:spcPct val="115000"/>
              </a:lnSpc>
              <a:spcBef>
                <a:spcPts val="0"/>
              </a:spcBef>
              <a:spcAft>
                <a:spcPts val="0"/>
              </a:spcAft>
              <a:buClr>
                <a:schemeClr val="lt2"/>
              </a:buClr>
              <a:buSzPts val="1800"/>
              <a:buFont typeface="Montserrat"/>
              <a:buChar char="○"/>
              <a:defRPr sz="1800"/>
            </a:lvl5pPr>
            <a:lvl6pPr marL="2743200" lvl="5" indent="-342900" algn="ctr">
              <a:lnSpc>
                <a:spcPct val="115000"/>
              </a:lnSpc>
              <a:spcBef>
                <a:spcPts val="0"/>
              </a:spcBef>
              <a:spcAft>
                <a:spcPts val="0"/>
              </a:spcAft>
              <a:buClr>
                <a:schemeClr val="lt2"/>
              </a:buClr>
              <a:buSzPts val="1800"/>
              <a:buFont typeface="Montserrat"/>
              <a:buChar char="■"/>
              <a:defRPr sz="1800"/>
            </a:lvl6pPr>
            <a:lvl7pPr marL="3200400" lvl="6" indent="-342900" algn="ctr">
              <a:lnSpc>
                <a:spcPct val="115000"/>
              </a:lnSpc>
              <a:spcBef>
                <a:spcPts val="0"/>
              </a:spcBef>
              <a:spcAft>
                <a:spcPts val="0"/>
              </a:spcAft>
              <a:buClr>
                <a:schemeClr val="lt2"/>
              </a:buClr>
              <a:buSzPts val="1800"/>
              <a:buFont typeface="Montserrat"/>
              <a:buChar char="●"/>
              <a:defRPr sz="1800"/>
            </a:lvl7pPr>
            <a:lvl8pPr marL="3657600" lvl="7" indent="-342900" algn="ctr">
              <a:lnSpc>
                <a:spcPct val="115000"/>
              </a:lnSpc>
              <a:spcBef>
                <a:spcPts val="0"/>
              </a:spcBef>
              <a:spcAft>
                <a:spcPts val="0"/>
              </a:spcAft>
              <a:buClr>
                <a:schemeClr val="lt2"/>
              </a:buClr>
              <a:buSzPts val="1800"/>
              <a:buFont typeface="Montserrat"/>
              <a:buChar char="○"/>
              <a:defRPr sz="1800"/>
            </a:lvl8pPr>
            <a:lvl9pPr marL="4114800" lvl="8" indent="-342900" algn="ctr">
              <a:lnSpc>
                <a:spcPct val="115000"/>
              </a:lnSpc>
              <a:spcBef>
                <a:spcPts val="0"/>
              </a:spcBef>
              <a:spcAft>
                <a:spcPts val="0"/>
              </a:spcAft>
              <a:buClr>
                <a:schemeClr val="lt2"/>
              </a:buClr>
              <a:buSzPts val="1800"/>
              <a:buFont typeface="Montserrat"/>
              <a:buChar char="■"/>
              <a:defRPr sz="1800"/>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Sub-section 3">
  <p:cSld name="BLANK_1_1_1_1_1_1_1_1_1_1_1_5">
    <p:bg>
      <p:bgPr>
        <a:solidFill>
          <a:schemeClr val="dk2"/>
        </a:solidFill>
        <a:effectLst/>
      </p:bgPr>
    </p:bg>
    <p:spTree>
      <p:nvGrpSpPr>
        <p:cNvPr id="1" name="Shape 61"/>
        <p:cNvGrpSpPr/>
        <p:nvPr/>
      </p:nvGrpSpPr>
      <p:grpSpPr>
        <a:xfrm>
          <a:off x="0" y="0"/>
          <a:ext cx="0" cy="0"/>
          <a:chOff x="0" y="0"/>
          <a:chExt cx="0" cy="0"/>
        </a:xfrm>
      </p:grpSpPr>
      <p:sp>
        <p:nvSpPr>
          <p:cNvPr id="62" name="Google Shape;62;p30"/>
          <p:cNvSpPr txBox="1">
            <a:spLocks noGrp="1"/>
          </p:cNvSpPr>
          <p:nvPr>
            <p:ph type="title"/>
          </p:nvPr>
        </p:nvSpPr>
        <p:spPr>
          <a:xfrm>
            <a:off x="256025" y="213150"/>
            <a:ext cx="5750100" cy="511800"/>
          </a:xfrm>
          <a:prstGeom prst="rect">
            <a:avLst/>
          </a:prstGeom>
          <a:noFill/>
          <a:ln>
            <a:noFill/>
          </a:ln>
        </p:spPr>
        <p:txBody>
          <a:bodyPr spcFirstLastPara="1" wrap="square" lIns="0" tIns="0" rIns="0" bIns="0" anchor="t" anchorCtr="0">
            <a:spAutoFit/>
          </a:bodyPr>
          <a:lstStyle>
            <a:lvl1pPr lvl="0" algn="l">
              <a:lnSpc>
                <a:spcPct val="90000"/>
              </a:lnSpc>
              <a:spcBef>
                <a:spcPts val="0"/>
              </a:spcBef>
              <a:spcAft>
                <a:spcPts val="0"/>
              </a:spcAft>
              <a:buSzPts val="4800"/>
              <a:buNone/>
              <a:defRPr sz="3000"/>
            </a:lvl1pPr>
            <a:lvl2pPr lvl="1" algn="l">
              <a:lnSpc>
                <a:spcPct val="115000"/>
              </a:lnSpc>
              <a:spcBef>
                <a:spcPts val="0"/>
              </a:spcBef>
              <a:spcAft>
                <a:spcPts val="0"/>
              </a:spcAft>
              <a:buSzPts val="4800"/>
              <a:buNone/>
              <a:defRPr sz="3000"/>
            </a:lvl2pPr>
            <a:lvl3pPr lvl="2" algn="l">
              <a:lnSpc>
                <a:spcPct val="115000"/>
              </a:lnSpc>
              <a:spcBef>
                <a:spcPts val="0"/>
              </a:spcBef>
              <a:spcAft>
                <a:spcPts val="0"/>
              </a:spcAft>
              <a:buSzPts val="4800"/>
              <a:buNone/>
              <a:defRPr sz="3000"/>
            </a:lvl3pPr>
            <a:lvl4pPr lvl="3" algn="l">
              <a:lnSpc>
                <a:spcPct val="115000"/>
              </a:lnSpc>
              <a:spcBef>
                <a:spcPts val="0"/>
              </a:spcBef>
              <a:spcAft>
                <a:spcPts val="0"/>
              </a:spcAft>
              <a:buSzPts val="4800"/>
              <a:buNone/>
              <a:defRPr sz="3000"/>
            </a:lvl4pPr>
            <a:lvl5pPr lvl="4" algn="l">
              <a:lnSpc>
                <a:spcPct val="115000"/>
              </a:lnSpc>
              <a:spcBef>
                <a:spcPts val="0"/>
              </a:spcBef>
              <a:spcAft>
                <a:spcPts val="0"/>
              </a:spcAft>
              <a:buSzPts val="4800"/>
              <a:buNone/>
              <a:defRPr sz="3000"/>
            </a:lvl5pPr>
            <a:lvl6pPr lvl="5" algn="l">
              <a:lnSpc>
                <a:spcPct val="115000"/>
              </a:lnSpc>
              <a:spcBef>
                <a:spcPts val="0"/>
              </a:spcBef>
              <a:spcAft>
                <a:spcPts val="0"/>
              </a:spcAft>
              <a:buSzPts val="4800"/>
              <a:buNone/>
              <a:defRPr sz="3000"/>
            </a:lvl6pPr>
            <a:lvl7pPr lvl="6" algn="l">
              <a:lnSpc>
                <a:spcPct val="115000"/>
              </a:lnSpc>
              <a:spcBef>
                <a:spcPts val="0"/>
              </a:spcBef>
              <a:spcAft>
                <a:spcPts val="0"/>
              </a:spcAft>
              <a:buSzPts val="4800"/>
              <a:buNone/>
              <a:defRPr sz="3000"/>
            </a:lvl7pPr>
            <a:lvl8pPr lvl="7" algn="l">
              <a:lnSpc>
                <a:spcPct val="115000"/>
              </a:lnSpc>
              <a:spcBef>
                <a:spcPts val="0"/>
              </a:spcBef>
              <a:spcAft>
                <a:spcPts val="0"/>
              </a:spcAft>
              <a:buSzPts val="4800"/>
              <a:buNone/>
              <a:defRPr sz="3000"/>
            </a:lvl8pPr>
            <a:lvl9pPr lvl="8" algn="l">
              <a:lnSpc>
                <a:spcPct val="115000"/>
              </a:lnSpc>
              <a:spcBef>
                <a:spcPts val="0"/>
              </a:spcBef>
              <a:spcAft>
                <a:spcPts val="0"/>
              </a:spcAft>
              <a:buSzPts val="4800"/>
              <a:buNone/>
              <a:defRPr sz="3000"/>
            </a:lvl9pPr>
          </a:lstStyle>
          <a:p>
            <a:endParaRPr/>
          </a:p>
        </p:txBody>
      </p:sp>
      <p:sp>
        <p:nvSpPr>
          <p:cNvPr id="63" name="Google Shape;63;p30"/>
          <p:cNvSpPr/>
          <p:nvPr/>
        </p:nvSpPr>
        <p:spPr>
          <a:xfrm flipH="1">
            <a:off x="7595967" y="280050"/>
            <a:ext cx="658800" cy="6588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Montserrat"/>
              <a:ea typeface="Montserrat"/>
              <a:cs typeface="Montserrat"/>
              <a:sym typeface="Montserrat"/>
            </a:endParaRPr>
          </a:p>
        </p:txBody>
      </p:sp>
      <p:sp>
        <p:nvSpPr>
          <p:cNvPr id="64" name="Google Shape;64;p30"/>
          <p:cNvSpPr/>
          <p:nvPr/>
        </p:nvSpPr>
        <p:spPr>
          <a:xfrm flipH="1">
            <a:off x="7759616" y="443699"/>
            <a:ext cx="331500" cy="3315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Montserrat"/>
              <a:ea typeface="Montserrat"/>
              <a:cs typeface="Montserrat"/>
              <a:sym typeface="Montserrat"/>
            </a:endParaRPr>
          </a:p>
        </p:txBody>
      </p:sp>
      <p:sp>
        <p:nvSpPr>
          <p:cNvPr id="65" name="Google Shape;65;p30"/>
          <p:cNvSpPr/>
          <p:nvPr/>
        </p:nvSpPr>
        <p:spPr>
          <a:xfrm flipH="1">
            <a:off x="7925104" y="4"/>
            <a:ext cx="1218900" cy="12189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Montserrat"/>
              <a:ea typeface="Montserrat"/>
              <a:cs typeface="Montserrat"/>
              <a:sym typeface="Montserrat"/>
            </a:endParaRPr>
          </a:p>
        </p:txBody>
      </p:sp>
      <p:sp>
        <p:nvSpPr>
          <p:cNvPr id="66" name="Google Shape;66;p30"/>
          <p:cNvSpPr/>
          <p:nvPr/>
        </p:nvSpPr>
        <p:spPr>
          <a:xfrm flipH="1">
            <a:off x="7878268" y="562339"/>
            <a:ext cx="94200" cy="942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Montserrat"/>
              <a:ea typeface="Montserrat"/>
              <a:cs typeface="Montserrat"/>
              <a:sym typeface="Montserrat"/>
            </a:endParaRPr>
          </a:p>
        </p:txBody>
      </p:sp>
      <p:sp>
        <p:nvSpPr>
          <p:cNvPr id="67" name="Google Shape;67;p30"/>
          <p:cNvSpPr txBox="1">
            <a:spLocks noGrp="1"/>
          </p:cNvSpPr>
          <p:nvPr>
            <p:ph type="body" idx="1"/>
          </p:nvPr>
        </p:nvSpPr>
        <p:spPr>
          <a:xfrm>
            <a:off x="255975" y="1836350"/>
            <a:ext cx="1881600" cy="775800"/>
          </a:xfrm>
          <a:prstGeom prst="rect">
            <a:avLst/>
          </a:prstGeom>
          <a:noFill/>
          <a:ln>
            <a:noFill/>
          </a:ln>
        </p:spPr>
        <p:txBody>
          <a:bodyPr spcFirstLastPara="1" wrap="square" lIns="0" tIns="0" rIns="0" bIns="0" anchor="t" anchorCtr="0">
            <a:spAutoFit/>
          </a:bodyPr>
          <a:lstStyle>
            <a:lvl1pPr marL="457200" lvl="0" indent="-285750" algn="l">
              <a:lnSpc>
                <a:spcPct val="115000"/>
              </a:lnSpc>
              <a:spcBef>
                <a:spcPts val="0"/>
              </a:spcBef>
              <a:spcAft>
                <a:spcPts val="0"/>
              </a:spcAft>
              <a:buClr>
                <a:schemeClr val="lt2"/>
              </a:buClr>
              <a:buSzPts val="900"/>
              <a:buFont typeface="Montserrat"/>
              <a:buChar char="●"/>
              <a:defRPr/>
            </a:lvl1pPr>
            <a:lvl2pPr marL="914400" lvl="1" indent="-285750" algn="l">
              <a:lnSpc>
                <a:spcPct val="115000"/>
              </a:lnSpc>
              <a:spcBef>
                <a:spcPts val="0"/>
              </a:spcBef>
              <a:spcAft>
                <a:spcPts val="0"/>
              </a:spcAft>
              <a:buClr>
                <a:schemeClr val="lt2"/>
              </a:buClr>
              <a:buSzPts val="900"/>
              <a:buFont typeface="Montserrat"/>
              <a:buChar char="○"/>
              <a:defRPr/>
            </a:lvl2pPr>
            <a:lvl3pPr marL="1371600" lvl="2" indent="-285750" algn="l">
              <a:lnSpc>
                <a:spcPct val="115000"/>
              </a:lnSpc>
              <a:spcBef>
                <a:spcPts val="0"/>
              </a:spcBef>
              <a:spcAft>
                <a:spcPts val="0"/>
              </a:spcAft>
              <a:buClr>
                <a:schemeClr val="lt2"/>
              </a:buClr>
              <a:buSzPts val="900"/>
              <a:buFont typeface="Montserrat"/>
              <a:buChar char="■"/>
              <a:defRPr/>
            </a:lvl3pPr>
            <a:lvl4pPr marL="1828800" lvl="3" indent="-285750" algn="l">
              <a:lnSpc>
                <a:spcPct val="115000"/>
              </a:lnSpc>
              <a:spcBef>
                <a:spcPts val="0"/>
              </a:spcBef>
              <a:spcAft>
                <a:spcPts val="0"/>
              </a:spcAft>
              <a:buClr>
                <a:schemeClr val="lt2"/>
              </a:buClr>
              <a:buSzPts val="900"/>
              <a:buFont typeface="Montserrat"/>
              <a:buChar char="●"/>
              <a:defRPr/>
            </a:lvl4pPr>
            <a:lvl5pPr marL="2286000" lvl="4" indent="-285750" algn="l">
              <a:lnSpc>
                <a:spcPct val="115000"/>
              </a:lnSpc>
              <a:spcBef>
                <a:spcPts val="0"/>
              </a:spcBef>
              <a:spcAft>
                <a:spcPts val="0"/>
              </a:spcAft>
              <a:buClr>
                <a:schemeClr val="lt2"/>
              </a:buClr>
              <a:buSzPts val="900"/>
              <a:buFont typeface="Montserrat"/>
              <a:buChar char="○"/>
              <a:defRPr/>
            </a:lvl5pPr>
            <a:lvl6pPr marL="2743200" lvl="5" indent="-285750" algn="l">
              <a:lnSpc>
                <a:spcPct val="115000"/>
              </a:lnSpc>
              <a:spcBef>
                <a:spcPts val="0"/>
              </a:spcBef>
              <a:spcAft>
                <a:spcPts val="0"/>
              </a:spcAft>
              <a:buClr>
                <a:schemeClr val="lt2"/>
              </a:buClr>
              <a:buSzPts val="900"/>
              <a:buFont typeface="Montserrat"/>
              <a:buChar char="■"/>
              <a:defRPr/>
            </a:lvl6pPr>
            <a:lvl7pPr marL="3200400" lvl="6" indent="-285750" algn="l">
              <a:lnSpc>
                <a:spcPct val="115000"/>
              </a:lnSpc>
              <a:spcBef>
                <a:spcPts val="0"/>
              </a:spcBef>
              <a:spcAft>
                <a:spcPts val="0"/>
              </a:spcAft>
              <a:buClr>
                <a:schemeClr val="lt2"/>
              </a:buClr>
              <a:buSzPts val="900"/>
              <a:buFont typeface="Montserrat"/>
              <a:buChar char="●"/>
              <a:defRPr/>
            </a:lvl7pPr>
            <a:lvl8pPr marL="3657600" lvl="7" indent="-285750" algn="l">
              <a:lnSpc>
                <a:spcPct val="115000"/>
              </a:lnSpc>
              <a:spcBef>
                <a:spcPts val="0"/>
              </a:spcBef>
              <a:spcAft>
                <a:spcPts val="0"/>
              </a:spcAft>
              <a:buClr>
                <a:schemeClr val="lt2"/>
              </a:buClr>
              <a:buSzPts val="900"/>
              <a:buFont typeface="Montserrat"/>
              <a:buChar char="○"/>
              <a:defRPr/>
            </a:lvl8pPr>
            <a:lvl9pPr marL="4114800" lvl="8" indent="-285750" algn="l">
              <a:lnSpc>
                <a:spcPct val="115000"/>
              </a:lnSpc>
              <a:spcBef>
                <a:spcPts val="0"/>
              </a:spcBef>
              <a:spcAft>
                <a:spcPts val="0"/>
              </a:spcAft>
              <a:buClr>
                <a:schemeClr val="lt2"/>
              </a:buClr>
              <a:buSzPts val="900"/>
              <a:buFont typeface="Montserrat"/>
              <a:buChar char="■"/>
              <a:defRPr/>
            </a:lvl9pPr>
          </a:lstStyle>
          <a:p>
            <a:endParaRPr/>
          </a:p>
        </p:txBody>
      </p:sp>
      <p:sp>
        <p:nvSpPr>
          <p:cNvPr id="68" name="Google Shape;68;p30"/>
          <p:cNvSpPr txBox="1">
            <a:spLocks noGrp="1"/>
          </p:cNvSpPr>
          <p:nvPr>
            <p:ph type="title" idx="2"/>
          </p:nvPr>
        </p:nvSpPr>
        <p:spPr>
          <a:xfrm>
            <a:off x="255975" y="1547275"/>
            <a:ext cx="1881600" cy="1896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4800"/>
              <a:buNone/>
              <a:defRPr sz="1200">
                <a:latin typeface="Montserrat"/>
                <a:ea typeface="Montserrat"/>
                <a:cs typeface="Montserrat"/>
                <a:sym typeface="Montserrat"/>
              </a:defRPr>
            </a:lvl1pPr>
            <a:lvl2pPr lvl="1" algn="l">
              <a:lnSpc>
                <a:spcPct val="115000"/>
              </a:lnSpc>
              <a:spcBef>
                <a:spcPts val="0"/>
              </a:spcBef>
              <a:spcAft>
                <a:spcPts val="0"/>
              </a:spcAft>
              <a:buSzPts val="4800"/>
              <a:buNone/>
              <a:defRPr sz="1200">
                <a:latin typeface="Montserrat"/>
                <a:ea typeface="Montserrat"/>
                <a:cs typeface="Montserrat"/>
                <a:sym typeface="Montserrat"/>
              </a:defRPr>
            </a:lvl2pPr>
            <a:lvl3pPr lvl="2" algn="l">
              <a:lnSpc>
                <a:spcPct val="115000"/>
              </a:lnSpc>
              <a:spcBef>
                <a:spcPts val="0"/>
              </a:spcBef>
              <a:spcAft>
                <a:spcPts val="0"/>
              </a:spcAft>
              <a:buSzPts val="4800"/>
              <a:buNone/>
              <a:defRPr sz="1200">
                <a:latin typeface="Montserrat"/>
                <a:ea typeface="Montserrat"/>
                <a:cs typeface="Montserrat"/>
                <a:sym typeface="Montserrat"/>
              </a:defRPr>
            </a:lvl3pPr>
            <a:lvl4pPr lvl="3" algn="l">
              <a:lnSpc>
                <a:spcPct val="115000"/>
              </a:lnSpc>
              <a:spcBef>
                <a:spcPts val="0"/>
              </a:spcBef>
              <a:spcAft>
                <a:spcPts val="0"/>
              </a:spcAft>
              <a:buSzPts val="4800"/>
              <a:buNone/>
              <a:defRPr sz="1200">
                <a:latin typeface="Montserrat"/>
                <a:ea typeface="Montserrat"/>
                <a:cs typeface="Montserrat"/>
                <a:sym typeface="Montserrat"/>
              </a:defRPr>
            </a:lvl4pPr>
            <a:lvl5pPr lvl="4" algn="l">
              <a:lnSpc>
                <a:spcPct val="115000"/>
              </a:lnSpc>
              <a:spcBef>
                <a:spcPts val="0"/>
              </a:spcBef>
              <a:spcAft>
                <a:spcPts val="0"/>
              </a:spcAft>
              <a:buSzPts val="4800"/>
              <a:buNone/>
              <a:defRPr sz="1200">
                <a:latin typeface="Montserrat"/>
                <a:ea typeface="Montserrat"/>
                <a:cs typeface="Montserrat"/>
                <a:sym typeface="Montserrat"/>
              </a:defRPr>
            </a:lvl5pPr>
            <a:lvl6pPr lvl="5" algn="l">
              <a:lnSpc>
                <a:spcPct val="115000"/>
              </a:lnSpc>
              <a:spcBef>
                <a:spcPts val="0"/>
              </a:spcBef>
              <a:spcAft>
                <a:spcPts val="0"/>
              </a:spcAft>
              <a:buSzPts val="4800"/>
              <a:buNone/>
              <a:defRPr sz="1200">
                <a:latin typeface="Montserrat"/>
                <a:ea typeface="Montserrat"/>
                <a:cs typeface="Montserrat"/>
                <a:sym typeface="Montserrat"/>
              </a:defRPr>
            </a:lvl6pPr>
            <a:lvl7pPr lvl="6" algn="l">
              <a:lnSpc>
                <a:spcPct val="115000"/>
              </a:lnSpc>
              <a:spcBef>
                <a:spcPts val="0"/>
              </a:spcBef>
              <a:spcAft>
                <a:spcPts val="0"/>
              </a:spcAft>
              <a:buSzPts val="4800"/>
              <a:buNone/>
              <a:defRPr sz="1200">
                <a:latin typeface="Montserrat"/>
                <a:ea typeface="Montserrat"/>
                <a:cs typeface="Montserrat"/>
                <a:sym typeface="Montserrat"/>
              </a:defRPr>
            </a:lvl7pPr>
            <a:lvl8pPr lvl="7" algn="l">
              <a:lnSpc>
                <a:spcPct val="115000"/>
              </a:lnSpc>
              <a:spcBef>
                <a:spcPts val="0"/>
              </a:spcBef>
              <a:spcAft>
                <a:spcPts val="0"/>
              </a:spcAft>
              <a:buSzPts val="4800"/>
              <a:buNone/>
              <a:defRPr sz="1200">
                <a:latin typeface="Montserrat"/>
                <a:ea typeface="Montserrat"/>
                <a:cs typeface="Montserrat"/>
                <a:sym typeface="Montserrat"/>
              </a:defRPr>
            </a:lvl8pPr>
            <a:lvl9pPr lvl="8" algn="l">
              <a:lnSpc>
                <a:spcPct val="115000"/>
              </a:lnSpc>
              <a:spcBef>
                <a:spcPts val="0"/>
              </a:spcBef>
              <a:spcAft>
                <a:spcPts val="0"/>
              </a:spcAft>
              <a:buSzPts val="4800"/>
              <a:buNone/>
              <a:defRPr sz="1200">
                <a:latin typeface="Montserrat"/>
                <a:ea typeface="Montserrat"/>
                <a:cs typeface="Montserrat"/>
                <a:sym typeface="Montserrat"/>
              </a:defRPr>
            </a:lvl9pPr>
          </a:lstStyle>
          <a:p>
            <a:endParaRPr/>
          </a:p>
        </p:txBody>
      </p:sp>
      <p:sp>
        <p:nvSpPr>
          <p:cNvPr id="69" name="Google Shape;69;p30"/>
          <p:cNvSpPr txBox="1">
            <a:spLocks noGrp="1"/>
          </p:cNvSpPr>
          <p:nvPr>
            <p:ph type="body" idx="3"/>
          </p:nvPr>
        </p:nvSpPr>
        <p:spPr>
          <a:xfrm>
            <a:off x="2506125" y="1836350"/>
            <a:ext cx="1881600" cy="775800"/>
          </a:xfrm>
          <a:prstGeom prst="rect">
            <a:avLst/>
          </a:prstGeom>
          <a:noFill/>
          <a:ln>
            <a:noFill/>
          </a:ln>
        </p:spPr>
        <p:txBody>
          <a:bodyPr spcFirstLastPara="1" wrap="square" lIns="0" tIns="0" rIns="0" bIns="0" anchor="t" anchorCtr="0">
            <a:spAutoFit/>
          </a:bodyPr>
          <a:lstStyle>
            <a:lvl1pPr marL="457200" lvl="0" indent="-285750" algn="l">
              <a:lnSpc>
                <a:spcPct val="115000"/>
              </a:lnSpc>
              <a:spcBef>
                <a:spcPts val="0"/>
              </a:spcBef>
              <a:spcAft>
                <a:spcPts val="0"/>
              </a:spcAft>
              <a:buClr>
                <a:schemeClr val="lt2"/>
              </a:buClr>
              <a:buSzPts val="900"/>
              <a:buFont typeface="Montserrat"/>
              <a:buChar char="●"/>
              <a:defRPr/>
            </a:lvl1pPr>
            <a:lvl2pPr marL="914400" lvl="1" indent="-285750" algn="l">
              <a:lnSpc>
                <a:spcPct val="115000"/>
              </a:lnSpc>
              <a:spcBef>
                <a:spcPts val="0"/>
              </a:spcBef>
              <a:spcAft>
                <a:spcPts val="0"/>
              </a:spcAft>
              <a:buClr>
                <a:schemeClr val="lt2"/>
              </a:buClr>
              <a:buSzPts val="900"/>
              <a:buFont typeface="Montserrat"/>
              <a:buChar char="○"/>
              <a:defRPr/>
            </a:lvl2pPr>
            <a:lvl3pPr marL="1371600" lvl="2" indent="-285750" algn="l">
              <a:lnSpc>
                <a:spcPct val="115000"/>
              </a:lnSpc>
              <a:spcBef>
                <a:spcPts val="0"/>
              </a:spcBef>
              <a:spcAft>
                <a:spcPts val="0"/>
              </a:spcAft>
              <a:buClr>
                <a:schemeClr val="lt2"/>
              </a:buClr>
              <a:buSzPts val="900"/>
              <a:buFont typeface="Montserrat"/>
              <a:buChar char="■"/>
              <a:defRPr/>
            </a:lvl3pPr>
            <a:lvl4pPr marL="1828800" lvl="3" indent="-285750" algn="l">
              <a:lnSpc>
                <a:spcPct val="115000"/>
              </a:lnSpc>
              <a:spcBef>
                <a:spcPts val="0"/>
              </a:spcBef>
              <a:spcAft>
                <a:spcPts val="0"/>
              </a:spcAft>
              <a:buClr>
                <a:schemeClr val="lt2"/>
              </a:buClr>
              <a:buSzPts val="900"/>
              <a:buFont typeface="Montserrat"/>
              <a:buChar char="●"/>
              <a:defRPr/>
            </a:lvl4pPr>
            <a:lvl5pPr marL="2286000" lvl="4" indent="-285750" algn="l">
              <a:lnSpc>
                <a:spcPct val="115000"/>
              </a:lnSpc>
              <a:spcBef>
                <a:spcPts val="0"/>
              </a:spcBef>
              <a:spcAft>
                <a:spcPts val="0"/>
              </a:spcAft>
              <a:buClr>
                <a:schemeClr val="lt2"/>
              </a:buClr>
              <a:buSzPts val="900"/>
              <a:buFont typeface="Montserrat"/>
              <a:buChar char="○"/>
              <a:defRPr/>
            </a:lvl5pPr>
            <a:lvl6pPr marL="2743200" lvl="5" indent="-285750" algn="l">
              <a:lnSpc>
                <a:spcPct val="115000"/>
              </a:lnSpc>
              <a:spcBef>
                <a:spcPts val="0"/>
              </a:spcBef>
              <a:spcAft>
                <a:spcPts val="0"/>
              </a:spcAft>
              <a:buClr>
                <a:schemeClr val="lt2"/>
              </a:buClr>
              <a:buSzPts val="900"/>
              <a:buFont typeface="Montserrat"/>
              <a:buChar char="■"/>
              <a:defRPr/>
            </a:lvl6pPr>
            <a:lvl7pPr marL="3200400" lvl="6" indent="-285750" algn="l">
              <a:lnSpc>
                <a:spcPct val="115000"/>
              </a:lnSpc>
              <a:spcBef>
                <a:spcPts val="0"/>
              </a:spcBef>
              <a:spcAft>
                <a:spcPts val="0"/>
              </a:spcAft>
              <a:buClr>
                <a:schemeClr val="lt2"/>
              </a:buClr>
              <a:buSzPts val="900"/>
              <a:buFont typeface="Montserrat"/>
              <a:buChar char="●"/>
              <a:defRPr/>
            </a:lvl7pPr>
            <a:lvl8pPr marL="3657600" lvl="7" indent="-285750" algn="l">
              <a:lnSpc>
                <a:spcPct val="115000"/>
              </a:lnSpc>
              <a:spcBef>
                <a:spcPts val="0"/>
              </a:spcBef>
              <a:spcAft>
                <a:spcPts val="0"/>
              </a:spcAft>
              <a:buClr>
                <a:schemeClr val="lt2"/>
              </a:buClr>
              <a:buSzPts val="900"/>
              <a:buFont typeface="Montserrat"/>
              <a:buChar char="○"/>
              <a:defRPr/>
            </a:lvl8pPr>
            <a:lvl9pPr marL="4114800" lvl="8" indent="-285750" algn="l">
              <a:lnSpc>
                <a:spcPct val="115000"/>
              </a:lnSpc>
              <a:spcBef>
                <a:spcPts val="0"/>
              </a:spcBef>
              <a:spcAft>
                <a:spcPts val="0"/>
              </a:spcAft>
              <a:buClr>
                <a:schemeClr val="lt2"/>
              </a:buClr>
              <a:buSzPts val="900"/>
              <a:buFont typeface="Montserrat"/>
              <a:buChar char="■"/>
              <a:defRPr/>
            </a:lvl9pPr>
          </a:lstStyle>
          <a:p>
            <a:endParaRPr/>
          </a:p>
        </p:txBody>
      </p:sp>
      <p:sp>
        <p:nvSpPr>
          <p:cNvPr id="70" name="Google Shape;70;p30"/>
          <p:cNvSpPr txBox="1">
            <a:spLocks noGrp="1"/>
          </p:cNvSpPr>
          <p:nvPr>
            <p:ph type="title" idx="4"/>
          </p:nvPr>
        </p:nvSpPr>
        <p:spPr>
          <a:xfrm>
            <a:off x="2506125" y="1547275"/>
            <a:ext cx="1881600" cy="1896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4800"/>
              <a:buNone/>
              <a:defRPr sz="1200">
                <a:latin typeface="Montserrat"/>
                <a:ea typeface="Montserrat"/>
                <a:cs typeface="Montserrat"/>
                <a:sym typeface="Montserrat"/>
              </a:defRPr>
            </a:lvl1pPr>
            <a:lvl2pPr lvl="1" algn="l">
              <a:lnSpc>
                <a:spcPct val="115000"/>
              </a:lnSpc>
              <a:spcBef>
                <a:spcPts val="0"/>
              </a:spcBef>
              <a:spcAft>
                <a:spcPts val="0"/>
              </a:spcAft>
              <a:buSzPts val="4800"/>
              <a:buNone/>
              <a:defRPr sz="1200">
                <a:latin typeface="Montserrat"/>
                <a:ea typeface="Montserrat"/>
                <a:cs typeface="Montserrat"/>
                <a:sym typeface="Montserrat"/>
              </a:defRPr>
            </a:lvl2pPr>
            <a:lvl3pPr lvl="2" algn="l">
              <a:lnSpc>
                <a:spcPct val="115000"/>
              </a:lnSpc>
              <a:spcBef>
                <a:spcPts val="0"/>
              </a:spcBef>
              <a:spcAft>
                <a:spcPts val="0"/>
              </a:spcAft>
              <a:buSzPts val="4800"/>
              <a:buNone/>
              <a:defRPr sz="1200">
                <a:latin typeface="Montserrat"/>
                <a:ea typeface="Montserrat"/>
                <a:cs typeface="Montserrat"/>
                <a:sym typeface="Montserrat"/>
              </a:defRPr>
            </a:lvl3pPr>
            <a:lvl4pPr lvl="3" algn="l">
              <a:lnSpc>
                <a:spcPct val="115000"/>
              </a:lnSpc>
              <a:spcBef>
                <a:spcPts val="0"/>
              </a:spcBef>
              <a:spcAft>
                <a:spcPts val="0"/>
              </a:spcAft>
              <a:buSzPts val="4800"/>
              <a:buNone/>
              <a:defRPr sz="1200">
                <a:latin typeface="Montserrat"/>
                <a:ea typeface="Montserrat"/>
                <a:cs typeface="Montserrat"/>
                <a:sym typeface="Montserrat"/>
              </a:defRPr>
            </a:lvl4pPr>
            <a:lvl5pPr lvl="4" algn="l">
              <a:lnSpc>
                <a:spcPct val="115000"/>
              </a:lnSpc>
              <a:spcBef>
                <a:spcPts val="0"/>
              </a:spcBef>
              <a:spcAft>
                <a:spcPts val="0"/>
              </a:spcAft>
              <a:buSzPts val="4800"/>
              <a:buNone/>
              <a:defRPr sz="1200">
                <a:latin typeface="Montserrat"/>
                <a:ea typeface="Montserrat"/>
                <a:cs typeface="Montserrat"/>
                <a:sym typeface="Montserrat"/>
              </a:defRPr>
            </a:lvl5pPr>
            <a:lvl6pPr lvl="5" algn="l">
              <a:lnSpc>
                <a:spcPct val="115000"/>
              </a:lnSpc>
              <a:spcBef>
                <a:spcPts val="0"/>
              </a:spcBef>
              <a:spcAft>
                <a:spcPts val="0"/>
              </a:spcAft>
              <a:buSzPts val="4800"/>
              <a:buNone/>
              <a:defRPr sz="1200">
                <a:latin typeface="Montserrat"/>
                <a:ea typeface="Montserrat"/>
                <a:cs typeface="Montserrat"/>
                <a:sym typeface="Montserrat"/>
              </a:defRPr>
            </a:lvl6pPr>
            <a:lvl7pPr lvl="6" algn="l">
              <a:lnSpc>
                <a:spcPct val="115000"/>
              </a:lnSpc>
              <a:spcBef>
                <a:spcPts val="0"/>
              </a:spcBef>
              <a:spcAft>
                <a:spcPts val="0"/>
              </a:spcAft>
              <a:buSzPts val="4800"/>
              <a:buNone/>
              <a:defRPr sz="1200">
                <a:latin typeface="Montserrat"/>
                <a:ea typeface="Montserrat"/>
                <a:cs typeface="Montserrat"/>
                <a:sym typeface="Montserrat"/>
              </a:defRPr>
            </a:lvl7pPr>
            <a:lvl8pPr lvl="7" algn="l">
              <a:lnSpc>
                <a:spcPct val="115000"/>
              </a:lnSpc>
              <a:spcBef>
                <a:spcPts val="0"/>
              </a:spcBef>
              <a:spcAft>
                <a:spcPts val="0"/>
              </a:spcAft>
              <a:buSzPts val="4800"/>
              <a:buNone/>
              <a:defRPr sz="1200">
                <a:latin typeface="Montserrat"/>
                <a:ea typeface="Montserrat"/>
                <a:cs typeface="Montserrat"/>
                <a:sym typeface="Montserrat"/>
              </a:defRPr>
            </a:lvl8pPr>
            <a:lvl9pPr lvl="8" algn="l">
              <a:lnSpc>
                <a:spcPct val="115000"/>
              </a:lnSpc>
              <a:spcBef>
                <a:spcPts val="0"/>
              </a:spcBef>
              <a:spcAft>
                <a:spcPts val="0"/>
              </a:spcAft>
              <a:buSzPts val="4800"/>
              <a:buNone/>
              <a:defRPr sz="1200">
                <a:latin typeface="Montserrat"/>
                <a:ea typeface="Montserrat"/>
                <a:cs typeface="Montserrat"/>
                <a:sym typeface="Montserrat"/>
              </a:defRPr>
            </a:lvl9pPr>
          </a:lstStyle>
          <a:p>
            <a:endParaRPr/>
          </a:p>
        </p:txBody>
      </p:sp>
      <p:sp>
        <p:nvSpPr>
          <p:cNvPr id="71" name="Google Shape;71;p30"/>
          <p:cNvSpPr txBox="1">
            <a:spLocks noGrp="1"/>
          </p:cNvSpPr>
          <p:nvPr>
            <p:ph type="body" idx="5"/>
          </p:nvPr>
        </p:nvSpPr>
        <p:spPr>
          <a:xfrm>
            <a:off x="4756275" y="1836350"/>
            <a:ext cx="1881600" cy="775800"/>
          </a:xfrm>
          <a:prstGeom prst="rect">
            <a:avLst/>
          </a:prstGeom>
          <a:noFill/>
          <a:ln>
            <a:noFill/>
          </a:ln>
        </p:spPr>
        <p:txBody>
          <a:bodyPr spcFirstLastPara="1" wrap="square" lIns="0" tIns="0" rIns="0" bIns="0" anchor="t" anchorCtr="0">
            <a:spAutoFit/>
          </a:bodyPr>
          <a:lstStyle>
            <a:lvl1pPr marL="457200" lvl="0" indent="-285750" algn="l">
              <a:lnSpc>
                <a:spcPct val="115000"/>
              </a:lnSpc>
              <a:spcBef>
                <a:spcPts val="0"/>
              </a:spcBef>
              <a:spcAft>
                <a:spcPts val="0"/>
              </a:spcAft>
              <a:buClr>
                <a:schemeClr val="lt2"/>
              </a:buClr>
              <a:buSzPts val="900"/>
              <a:buFont typeface="Montserrat"/>
              <a:buChar char="●"/>
              <a:defRPr/>
            </a:lvl1pPr>
            <a:lvl2pPr marL="914400" lvl="1" indent="-285750" algn="l">
              <a:lnSpc>
                <a:spcPct val="115000"/>
              </a:lnSpc>
              <a:spcBef>
                <a:spcPts val="0"/>
              </a:spcBef>
              <a:spcAft>
                <a:spcPts val="0"/>
              </a:spcAft>
              <a:buClr>
                <a:schemeClr val="lt2"/>
              </a:buClr>
              <a:buSzPts val="900"/>
              <a:buFont typeface="Montserrat"/>
              <a:buChar char="○"/>
              <a:defRPr/>
            </a:lvl2pPr>
            <a:lvl3pPr marL="1371600" lvl="2" indent="-285750" algn="l">
              <a:lnSpc>
                <a:spcPct val="115000"/>
              </a:lnSpc>
              <a:spcBef>
                <a:spcPts val="0"/>
              </a:spcBef>
              <a:spcAft>
                <a:spcPts val="0"/>
              </a:spcAft>
              <a:buClr>
                <a:schemeClr val="lt2"/>
              </a:buClr>
              <a:buSzPts val="900"/>
              <a:buFont typeface="Montserrat"/>
              <a:buChar char="■"/>
              <a:defRPr/>
            </a:lvl3pPr>
            <a:lvl4pPr marL="1828800" lvl="3" indent="-285750" algn="l">
              <a:lnSpc>
                <a:spcPct val="115000"/>
              </a:lnSpc>
              <a:spcBef>
                <a:spcPts val="0"/>
              </a:spcBef>
              <a:spcAft>
                <a:spcPts val="0"/>
              </a:spcAft>
              <a:buClr>
                <a:schemeClr val="lt2"/>
              </a:buClr>
              <a:buSzPts val="900"/>
              <a:buFont typeface="Montserrat"/>
              <a:buChar char="●"/>
              <a:defRPr/>
            </a:lvl4pPr>
            <a:lvl5pPr marL="2286000" lvl="4" indent="-285750" algn="l">
              <a:lnSpc>
                <a:spcPct val="115000"/>
              </a:lnSpc>
              <a:spcBef>
                <a:spcPts val="0"/>
              </a:spcBef>
              <a:spcAft>
                <a:spcPts val="0"/>
              </a:spcAft>
              <a:buClr>
                <a:schemeClr val="lt2"/>
              </a:buClr>
              <a:buSzPts val="900"/>
              <a:buFont typeface="Montserrat"/>
              <a:buChar char="○"/>
              <a:defRPr/>
            </a:lvl5pPr>
            <a:lvl6pPr marL="2743200" lvl="5" indent="-285750" algn="l">
              <a:lnSpc>
                <a:spcPct val="115000"/>
              </a:lnSpc>
              <a:spcBef>
                <a:spcPts val="0"/>
              </a:spcBef>
              <a:spcAft>
                <a:spcPts val="0"/>
              </a:spcAft>
              <a:buClr>
                <a:schemeClr val="lt2"/>
              </a:buClr>
              <a:buSzPts val="900"/>
              <a:buFont typeface="Montserrat"/>
              <a:buChar char="■"/>
              <a:defRPr/>
            </a:lvl6pPr>
            <a:lvl7pPr marL="3200400" lvl="6" indent="-285750" algn="l">
              <a:lnSpc>
                <a:spcPct val="115000"/>
              </a:lnSpc>
              <a:spcBef>
                <a:spcPts val="0"/>
              </a:spcBef>
              <a:spcAft>
                <a:spcPts val="0"/>
              </a:spcAft>
              <a:buClr>
                <a:schemeClr val="lt2"/>
              </a:buClr>
              <a:buSzPts val="900"/>
              <a:buFont typeface="Montserrat"/>
              <a:buChar char="●"/>
              <a:defRPr/>
            </a:lvl7pPr>
            <a:lvl8pPr marL="3657600" lvl="7" indent="-285750" algn="l">
              <a:lnSpc>
                <a:spcPct val="115000"/>
              </a:lnSpc>
              <a:spcBef>
                <a:spcPts val="0"/>
              </a:spcBef>
              <a:spcAft>
                <a:spcPts val="0"/>
              </a:spcAft>
              <a:buClr>
                <a:schemeClr val="lt2"/>
              </a:buClr>
              <a:buSzPts val="900"/>
              <a:buFont typeface="Montserrat"/>
              <a:buChar char="○"/>
              <a:defRPr/>
            </a:lvl8pPr>
            <a:lvl9pPr marL="4114800" lvl="8" indent="-285750" algn="l">
              <a:lnSpc>
                <a:spcPct val="115000"/>
              </a:lnSpc>
              <a:spcBef>
                <a:spcPts val="0"/>
              </a:spcBef>
              <a:spcAft>
                <a:spcPts val="0"/>
              </a:spcAft>
              <a:buClr>
                <a:schemeClr val="lt2"/>
              </a:buClr>
              <a:buSzPts val="900"/>
              <a:buFont typeface="Montserrat"/>
              <a:buChar char="■"/>
              <a:defRPr/>
            </a:lvl9pPr>
          </a:lstStyle>
          <a:p>
            <a:endParaRPr/>
          </a:p>
        </p:txBody>
      </p:sp>
      <p:sp>
        <p:nvSpPr>
          <p:cNvPr id="72" name="Google Shape;72;p30"/>
          <p:cNvSpPr txBox="1">
            <a:spLocks noGrp="1"/>
          </p:cNvSpPr>
          <p:nvPr>
            <p:ph type="title" idx="6"/>
          </p:nvPr>
        </p:nvSpPr>
        <p:spPr>
          <a:xfrm>
            <a:off x="4756275" y="1547275"/>
            <a:ext cx="1881600" cy="1896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4800"/>
              <a:buNone/>
              <a:defRPr sz="1200">
                <a:latin typeface="Montserrat"/>
                <a:ea typeface="Montserrat"/>
                <a:cs typeface="Montserrat"/>
                <a:sym typeface="Montserrat"/>
              </a:defRPr>
            </a:lvl1pPr>
            <a:lvl2pPr lvl="1" algn="l">
              <a:lnSpc>
                <a:spcPct val="115000"/>
              </a:lnSpc>
              <a:spcBef>
                <a:spcPts val="0"/>
              </a:spcBef>
              <a:spcAft>
                <a:spcPts val="0"/>
              </a:spcAft>
              <a:buSzPts val="4800"/>
              <a:buNone/>
              <a:defRPr sz="1200">
                <a:latin typeface="Montserrat"/>
                <a:ea typeface="Montserrat"/>
                <a:cs typeface="Montserrat"/>
                <a:sym typeface="Montserrat"/>
              </a:defRPr>
            </a:lvl2pPr>
            <a:lvl3pPr lvl="2" algn="l">
              <a:lnSpc>
                <a:spcPct val="115000"/>
              </a:lnSpc>
              <a:spcBef>
                <a:spcPts val="0"/>
              </a:spcBef>
              <a:spcAft>
                <a:spcPts val="0"/>
              </a:spcAft>
              <a:buSzPts val="4800"/>
              <a:buNone/>
              <a:defRPr sz="1200">
                <a:latin typeface="Montserrat"/>
                <a:ea typeface="Montserrat"/>
                <a:cs typeface="Montserrat"/>
                <a:sym typeface="Montserrat"/>
              </a:defRPr>
            </a:lvl3pPr>
            <a:lvl4pPr lvl="3" algn="l">
              <a:lnSpc>
                <a:spcPct val="115000"/>
              </a:lnSpc>
              <a:spcBef>
                <a:spcPts val="0"/>
              </a:spcBef>
              <a:spcAft>
                <a:spcPts val="0"/>
              </a:spcAft>
              <a:buSzPts val="4800"/>
              <a:buNone/>
              <a:defRPr sz="1200">
                <a:latin typeface="Montserrat"/>
                <a:ea typeface="Montserrat"/>
                <a:cs typeface="Montserrat"/>
                <a:sym typeface="Montserrat"/>
              </a:defRPr>
            </a:lvl4pPr>
            <a:lvl5pPr lvl="4" algn="l">
              <a:lnSpc>
                <a:spcPct val="115000"/>
              </a:lnSpc>
              <a:spcBef>
                <a:spcPts val="0"/>
              </a:spcBef>
              <a:spcAft>
                <a:spcPts val="0"/>
              </a:spcAft>
              <a:buSzPts val="4800"/>
              <a:buNone/>
              <a:defRPr sz="1200">
                <a:latin typeface="Montserrat"/>
                <a:ea typeface="Montserrat"/>
                <a:cs typeface="Montserrat"/>
                <a:sym typeface="Montserrat"/>
              </a:defRPr>
            </a:lvl5pPr>
            <a:lvl6pPr lvl="5" algn="l">
              <a:lnSpc>
                <a:spcPct val="115000"/>
              </a:lnSpc>
              <a:spcBef>
                <a:spcPts val="0"/>
              </a:spcBef>
              <a:spcAft>
                <a:spcPts val="0"/>
              </a:spcAft>
              <a:buSzPts val="4800"/>
              <a:buNone/>
              <a:defRPr sz="1200">
                <a:latin typeface="Montserrat"/>
                <a:ea typeface="Montserrat"/>
                <a:cs typeface="Montserrat"/>
                <a:sym typeface="Montserrat"/>
              </a:defRPr>
            </a:lvl6pPr>
            <a:lvl7pPr lvl="6" algn="l">
              <a:lnSpc>
                <a:spcPct val="115000"/>
              </a:lnSpc>
              <a:spcBef>
                <a:spcPts val="0"/>
              </a:spcBef>
              <a:spcAft>
                <a:spcPts val="0"/>
              </a:spcAft>
              <a:buSzPts val="4800"/>
              <a:buNone/>
              <a:defRPr sz="1200">
                <a:latin typeface="Montserrat"/>
                <a:ea typeface="Montserrat"/>
                <a:cs typeface="Montserrat"/>
                <a:sym typeface="Montserrat"/>
              </a:defRPr>
            </a:lvl7pPr>
            <a:lvl8pPr lvl="7" algn="l">
              <a:lnSpc>
                <a:spcPct val="115000"/>
              </a:lnSpc>
              <a:spcBef>
                <a:spcPts val="0"/>
              </a:spcBef>
              <a:spcAft>
                <a:spcPts val="0"/>
              </a:spcAft>
              <a:buSzPts val="4800"/>
              <a:buNone/>
              <a:defRPr sz="1200">
                <a:latin typeface="Montserrat"/>
                <a:ea typeface="Montserrat"/>
                <a:cs typeface="Montserrat"/>
                <a:sym typeface="Montserrat"/>
              </a:defRPr>
            </a:lvl8pPr>
            <a:lvl9pPr lvl="8" algn="l">
              <a:lnSpc>
                <a:spcPct val="115000"/>
              </a:lnSpc>
              <a:spcBef>
                <a:spcPts val="0"/>
              </a:spcBef>
              <a:spcAft>
                <a:spcPts val="0"/>
              </a:spcAft>
              <a:buSzPts val="4800"/>
              <a:buNone/>
              <a:defRPr sz="1200">
                <a:latin typeface="Montserrat"/>
                <a:ea typeface="Montserrat"/>
                <a:cs typeface="Montserrat"/>
                <a:sym typeface="Montserrat"/>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Activity 1">
  <p:cSld name="BLANK_1_1_1_1_1_1_1_1_1_1_1_4">
    <p:spTree>
      <p:nvGrpSpPr>
        <p:cNvPr id="1" name="Shape 73"/>
        <p:cNvGrpSpPr/>
        <p:nvPr/>
      </p:nvGrpSpPr>
      <p:grpSpPr>
        <a:xfrm>
          <a:off x="0" y="0"/>
          <a:ext cx="0" cy="0"/>
          <a:chOff x="0" y="0"/>
          <a:chExt cx="0" cy="0"/>
        </a:xfrm>
      </p:grpSpPr>
      <p:sp>
        <p:nvSpPr>
          <p:cNvPr id="74" name="Google Shape;74;p31"/>
          <p:cNvSpPr/>
          <p:nvPr/>
        </p:nvSpPr>
        <p:spPr>
          <a:xfrm>
            <a:off x="-75" y="100"/>
            <a:ext cx="6565800" cy="51435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Montserrat"/>
              <a:ea typeface="Montserrat"/>
              <a:cs typeface="Montserrat"/>
              <a:sym typeface="Montserrat"/>
            </a:endParaRPr>
          </a:p>
        </p:txBody>
      </p:sp>
      <p:sp>
        <p:nvSpPr>
          <p:cNvPr id="75" name="Google Shape;75;p31"/>
          <p:cNvSpPr txBox="1">
            <a:spLocks noGrp="1"/>
          </p:cNvSpPr>
          <p:nvPr>
            <p:ph type="body" idx="1"/>
          </p:nvPr>
        </p:nvSpPr>
        <p:spPr>
          <a:xfrm>
            <a:off x="6821675" y="1272000"/>
            <a:ext cx="2066400" cy="2239800"/>
          </a:xfrm>
          <a:prstGeom prst="rect">
            <a:avLst/>
          </a:prstGeom>
          <a:noFill/>
          <a:ln>
            <a:noFill/>
          </a:ln>
        </p:spPr>
        <p:txBody>
          <a:bodyPr spcFirstLastPara="1" wrap="square" lIns="0" tIns="0" rIns="0" bIns="0" anchor="t" anchorCtr="0">
            <a:spAutoFit/>
          </a:bodyPr>
          <a:lstStyle>
            <a:lvl1pPr marL="457200" lvl="0" indent="-285750" algn="l">
              <a:lnSpc>
                <a:spcPct val="115000"/>
              </a:lnSpc>
              <a:spcBef>
                <a:spcPts val="0"/>
              </a:spcBef>
              <a:spcAft>
                <a:spcPts val="0"/>
              </a:spcAft>
              <a:buClr>
                <a:schemeClr val="lt2"/>
              </a:buClr>
              <a:buSzPts val="900"/>
              <a:buFont typeface="Montserrat"/>
              <a:buChar char="●"/>
              <a:defRPr/>
            </a:lvl1pPr>
            <a:lvl2pPr marL="914400" lvl="1" indent="-285750" algn="l">
              <a:lnSpc>
                <a:spcPct val="115000"/>
              </a:lnSpc>
              <a:spcBef>
                <a:spcPts val="0"/>
              </a:spcBef>
              <a:spcAft>
                <a:spcPts val="0"/>
              </a:spcAft>
              <a:buClr>
                <a:schemeClr val="lt2"/>
              </a:buClr>
              <a:buSzPts val="900"/>
              <a:buFont typeface="Montserrat"/>
              <a:buChar char="○"/>
              <a:defRPr/>
            </a:lvl2pPr>
            <a:lvl3pPr marL="1371600" lvl="2" indent="-285750" algn="l">
              <a:lnSpc>
                <a:spcPct val="115000"/>
              </a:lnSpc>
              <a:spcBef>
                <a:spcPts val="0"/>
              </a:spcBef>
              <a:spcAft>
                <a:spcPts val="0"/>
              </a:spcAft>
              <a:buClr>
                <a:schemeClr val="lt2"/>
              </a:buClr>
              <a:buSzPts val="900"/>
              <a:buFont typeface="Montserrat"/>
              <a:buChar char="■"/>
              <a:defRPr/>
            </a:lvl3pPr>
            <a:lvl4pPr marL="1828800" lvl="3" indent="-285750" algn="l">
              <a:lnSpc>
                <a:spcPct val="115000"/>
              </a:lnSpc>
              <a:spcBef>
                <a:spcPts val="0"/>
              </a:spcBef>
              <a:spcAft>
                <a:spcPts val="0"/>
              </a:spcAft>
              <a:buClr>
                <a:schemeClr val="lt2"/>
              </a:buClr>
              <a:buSzPts val="900"/>
              <a:buFont typeface="Montserrat"/>
              <a:buChar char="●"/>
              <a:defRPr/>
            </a:lvl4pPr>
            <a:lvl5pPr marL="2286000" lvl="4" indent="-285750" algn="l">
              <a:lnSpc>
                <a:spcPct val="115000"/>
              </a:lnSpc>
              <a:spcBef>
                <a:spcPts val="0"/>
              </a:spcBef>
              <a:spcAft>
                <a:spcPts val="0"/>
              </a:spcAft>
              <a:buClr>
                <a:schemeClr val="lt2"/>
              </a:buClr>
              <a:buSzPts val="900"/>
              <a:buFont typeface="Montserrat"/>
              <a:buChar char="○"/>
              <a:defRPr/>
            </a:lvl5pPr>
            <a:lvl6pPr marL="2743200" lvl="5" indent="-285750" algn="l">
              <a:lnSpc>
                <a:spcPct val="115000"/>
              </a:lnSpc>
              <a:spcBef>
                <a:spcPts val="0"/>
              </a:spcBef>
              <a:spcAft>
                <a:spcPts val="0"/>
              </a:spcAft>
              <a:buClr>
                <a:schemeClr val="lt2"/>
              </a:buClr>
              <a:buSzPts val="900"/>
              <a:buFont typeface="Montserrat"/>
              <a:buChar char="■"/>
              <a:defRPr/>
            </a:lvl6pPr>
            <a:lvl7pPr marL="3200400" lvl="6" indent="-285750" algn="l">
              <a:lnSpc>
                <a:spcPct val="115000"/>
              </a:lnSpc>
              <a:spcBef>
                <a:spcPts val="0"/>
              </a:spcBef>
              <a:spcAft>
                <a:spcPts val="0"/>
              </a:spcAft>
              <a:buClr>
                <a:schemeClr val="lt2"/>
              </a:buClr>
              <a:buSzPts val="900"/>
              <a:buFont typeface="Montserrat"/>
              <a:buChar char="●"/>
              <a:defRPr/>
            </a:lvl7pPr>
            <a:lvl8pPr marL="3657600" lvl="7" indent="-285750" algn="l">
              <a:lnSpc>
                <a:spcPct val="115000"/>
              </a:lnSpc>
              <a:spcBef>
                <a:spcPts val="0"/>
              </a:spcBef>
              <a:spcAft>
                <a:spcPts val="0"/>
              </a:spcAft>
              <a:buClr>
                <a:schemeClr val="lt2"/>
              </a:buClr>
              <a:buSzPts val="900"/>
              <a:buFont typeface="Montserrat"/>
              <a:buChar char="○"/>
              <a:defRPr/>
            </a:lvl8pPr>
            <a:lvl9pPr marL="4114800" lvl="8" indent="-285750" algn="l">
              <a:lnSpc>
                <a:spcPct val="115000"/>
              </a:lnSpc>
              <a:spcBef>
                <a:spcPts val="0"/>
              </a:spcBef>
              <a:spcAft>
                <a:spcPts val="0"/>
              </a:spcAft>
              <a:buClr>
                <a:schemeClr val="lt2"/>
              </a:buClr>
              <a:buSzPts val="900"/>
              <a:buFont typeface="Montserrat"/>
              <a:buChar char="■"/>
              <a:defRPr/>
            </a:lvl9pPr>
          </a:lstStyle>
          <a:p>
            <a:endParaRPr/>
          </a:p>
        </p:txBody>
      </p:sp>
      <p:sp>
        <p:nvSpPr>
          <p:cNvPr id="76" name="Google Shape;76;p31"/>
          <p:cNvSpPr txBox="1">
            <a:spLocks noGrp="1"/>
          </p:cNvSpPr>
          <p:nvPr>
            <p:ph type="title"/>
          </p:nvPr>
        </p:nvSpPr>
        <p:spPr>
          <a:xfrm>
            <a:off x="4517150" y="4764350"/>
            <a:ext cx="1792800" cy="123000"/>
          </a:xfrm>
          <a:prstGeom prst="rect">
            <a:avLst/>
          </a:prstGeom>
          <a:noFill/>
          <a:ln>
            <a:noFill/>
          </a:ln>
        </p:spPr>
        <p:txBody>
          <a:bodyPr spcFirstLastPara="1" wrap="square" lIns="0" tIns="0" rIns="0" bIns="0" anchor="t" anchorCtr="0">
            <a:spAutoFit/>
          </a:bodyPr>
          <a:lstStyle>
            <a:lvl1pPr lvl="0" algn="r">
              <a:lnSpc>
                <a:spcPct val="115000"/>
              </a:lnSpc>
              <a:spcBef>
                <a:spcPts val="0"/>
              </a:spcBef>
              <a:spcAft>
                <a:spcPts val="0"/>
              </a:spcAft>
              <a:buClr>
                <a:schemeClr val="accent3"/>
              </a:buClr>
              <a:buSzPts val="900"/>
              <a:buFont typeface="Montserrat"/>
              <a:buNone/>
              <a:defRPr sz="900">
                <a:solidFill>
                  <a:schemeClr val="accent3"/>
                </a:solidFill>
                <a:latin typeface="Montserrat"/>
                <a:ea typeface="Montserrat"/>
                <a:cs typeface="Montserrat"/>
                <a:sym typeface="Montserrat"/>
              </a:defRPr>
            </a:lvl1pPr>
            <a:lvl2pPr lvl="1" algn="r">
              <a:lnSpc>
                <a:spcPct val="115000"/>
              </a:lnSpc>
              <a:spcBef>
                <a:spcPts val="0"/>
              </a:spcBef>
              <a:spcAft>
                <a:spcPts val="0"/>
              </a:spcAft>
              <a:buClr>
                <a:schemeClr val="accent3"/>
              </a:buClr>
              <a:buSzPts val="900"/>
              <a:buFont typeface="Montserrat"/>
              <a:buNone/>
              <a:defRPr sz="900">
                <a:solidFill>
                  <a:schemeClr val="accent3"/>
                </a:solidFill>
                <a:latin typeface="Montserrat"/>
                <a:ea typeface="Montserrat"/>
                <a:cs typeface="Montserrat"/>
                <a:sym typeface="Montserrat"/>
              </a:defRPr>
            </a:lvl2pPr>
            <a:lvl3pPr lvl="2" algn="r">
              <a:lnSpc>
                <a:spcPct val="115000"/>
              </a:lnSpc>
              <a:spcBef>
                <a:spcPts val="0"/>
              </a:spcBef>
              <a:spcAft>
                <a:spcPts val="0"/>
              </a:spcAft>
              <a:buClr>
                <a:schemeClr val="accent3"/>
              </a:buClr>
              <a:buSzPts val="900"/>
              <a:buFont typeface="Montserrat"/>
              <a:buNone/>
              <a:defRPr sz="900">
                <a:solidFill>
                  <a:schemeClr val="accent3"/>
                </a:solidFill>
                <a:latin typeface="Montserrat"/>
                <a:ea typeface="Montserrat"/>
                <a:cs typeface="Montserrat"/>
                <a:sym typeface="Montserrat"/>
              </a:defRPr>
            </a:lvl3pPr>
            <a:lvl4pPr lvl="3" algn="r">
              <a:lnSpc>
                <a:spcPct val="115000"/>
              </a:lnSpc>
              <a:spcBef>
                <a:spcPts val="0"/>
              </a:spcBef>
              <a:spcAft>
                <a:spcPts val="0"/>
              </a:spcAft>
              <a:buClr>
                <a:schemeClr val="accent3"/>
              </a:buClr>
              <a:buSzPts val="900"/>
              <a:buFont typeface="Montserrat"/>
              <a:buNone/>
              <a:defRPr sz="900">
                <a:solidFill>
                  <a:schemeClr val="accent3"/>
                </a:solidFill>
                <a:latin typeface="Montserrat"/>
                <a:ea typeface="Montserrat"/>
                <a:cs typeface="Montserrat"/>
                <a:sym typeface="Montserrat"/>
              </a:defRPr>
            </a:lvl4pPr>
            <a:lvl5pPr lvl="4" algn="r">
              <a:lnSpc>
                <a:spcPct val="115000"/>
              </a:lnSpc>
              <a:spcBef>
                <a:spcPts val="0"/>
              </a:spcBef>
              <a:spcAft>
                <a:spcPts val="0"/>
              </a:spcAft>
              <a:buClr>
                <a:schemeClr val="accent3"/>
              </a:buClr>
              <a:buSzPts val="900"/>
              <a:buFont typeface="Montserrat"/>
              <a:buNone/>
              <a:defRPr sz="900">
                <a:solidFill>
                  <a:schemeClr val="accent3"/>
                </a:solidFill>
                <a:latin typeface="Montserrat"/>
                <a:ea typeface="Montserrat"/>
                <a:cs typeface="Montserrat"/>
                <a:sym typeface="Montserrat"/>
              </a:defRPr>
            </a:lvl5pPr>
            <a:lvl6pPr lvl="5" algn="r">
              <a:lnSpc>
                <a:spcPct val="115000"/>
              </a:lnSpc>
              <a:spcBef>
                <a:spcPts val="0"/>
              </a:spcBef>
              <a:spcAft>
                <a:spcPts val="0"/>
              </a:spcAft>
              <a:buClr>
                <a:schemeClr val="accent3"/>
              </a:buClr>
              <a:buSzPts val="900"/>
              <a:buFont typeface="Montserrat"/>
              <a:buNone/>
              <a:defRPr sz="900">
                <a:solidFill>
                  <a:schemeClr val="accent3"/>
                </a:solidFill>
                <a:latin typeface="Montserrat"/>
                <a:ea typeface="Montserrat"/>
                <a:cs typeface="Montserrat"/>
                <a:sym typeface="Montserrat"/>
              </a:defRPr>
            </a:lvl6pPr>
            <a:lvl7pPr lvl="6" algn="r">
              <a:lnSpc>
                <a:spcPct val="115000"/>
              </a:lnSpc>
              <a:spcBef>
                <a:spcPts val="0"/>
              </a:spcBef>
              <a:spcAft>
                <a:spcPts val="0"/>
              </a:spcAft>
              <a:buClr>
                <a:schemeClr val="accent3"/>
              </a:buClr>
              <a:buSzPts val="900"/>
              <a:buFont typeface="Montserrat"/>
              <a:buNone/>
              <a:defRPr sz="900">
                <a:solidFill>
                  <a:schemeClr val="accent3"/>
                </a:solidFill>
                <a:latin typeface="Montserrat"/>
                <a:ea typeface="Montserrat"/>
                <a:cs typeface="Montserrat"/>
                <a:sym typeface="Montserrat"/>
              </a:defRPr>
            </a:lvl7pPr>
            <a:lvl8pPr lvl="7" algn="r">
              <a:lnSpc>
                <a:spcPct val="115000"/>
              </a:lnSpc>
              <a:spcBef>
                <a:spcPts val="0"/>
              </a:spcBef>
              <a:spcAft>
                <a:spcPts val="0"/>
              </a:spcAft>
              <a:buClr>
                <a:schemeClr val="accent3"/>
              </a:buClr>
              <a:buSzPts val="900"/>
              <a:buFont typeface="Montserrat"/>
              <a:buNone/>
              <a:defRPr sz="900">
                <a:solidFill>
                  <a:schemeClr val="accent3"/>
                </a:solidFill>
                <a:latin typeface="Montserrat"/>
                <a:ea typeface="Montserrat"/>
                <a:cs typeface="Montserrat"/>
                <a:sym typeface="Montserrat"/>
              </a:defRPr>
            </a:lvl8pPr>
            <a:lvl9pPr lvl="8" algn="r">
              <a:lnSpc>
                <a:spcPct val="115000"/>
              </a:lnSpc>
              <a:spcBef>
                <a:spcPts val="0"/>
              </a:spcBef>
              <a:spcAft>
                <a:spcPts val="0"/>
              </a:spcAft>
              <a:buClr>
                <a:schemeClr val="accent3"/>
              </a:buClr>
              <a:buSzPts val="900"/>
              <a:buFont typeface="Montserrat"/>
              <a:buNone/>
              <a:defRPr sz="900">
                <a:solidFill>
                  <a:schemeClr val="accent3"/>
                </a:solidFill>
                <a:latin typeface="Montserrat"/>
                <a:ea typeface="Montserrat"/>
                <a:cs typeface="Montserrat"/>
                <a:sym typeface="Montserrat"/>
              </a:defRPr>
            </a:lvl9pPr>
          </a:lstStyle>
          <a:p>
            <a:endParaRPr/>
          </a:p>
        </p:txBody>
      </p:sp>
      <p:sp>
        <p:nvSpPr>
          <p:cNvPr id="77" name="Google Shape;77;p31"/>
          <p:cNvSpPr txBox="1">
            <a:spLocks noGrp="1"/>
          </p:cNvSpPr>
          <p:nvPr>
            <p:ph type="title" idx="2"/>
          </p:nvPr>
        </p:nvSpPr>
        <p:spPr>
          <a:xfrm>
            <a:off x="256025" y="213150"/>
            <a:ext cx="5750100" cy="511800"/>
          </a:xfrm>
          <a:prstGeom prst="rect">
            <a:avLst/>
          </a:prstGeom>
          <a:noFill/>
          <a:ln>
            <a:noFill/>
          </a:ln>
        </p:spPr>
        <p:txBody>
          <a:bodyPr spcFirstLastPara="1" wrap="square" lIns="0" tIns="0" rIns="0" bIns="0" anchor="t" anchorCtr="0">
            <a:spAutoFit/>
          </a:bodyPr>
          <a:lstStyle>
            <a:lvl1pPr lvl="0" algn="l">
              <a:lnSpc>
                <a:spcPct val="90000"/>
              </a:lnSpc>
              <a:spcBef>
                <a:spcPts val="0"/>
              </a:spcBef>
              <a:spcAft>
                <a:spcPts val="0"/>
              </a:spcAft>
              <a:buSzPts val="4800"/>
              <a:buNone/>
              <a:defRPr sz="3000">
                <a:solidFill>
                  <a:schemeClr val="accent3"/>
                </a:solidFill>
              </a:defRPr>
            </a:lvl1pPr>
            <a:lvl2pPr lvl="1" algn="l">
              <a:lnSpc>
                <a:spcPct val="115000"/>
              </a:lnSpc>
              <a:spcBef>
                <a:spcPts val="0"/>
              </a:spcBef>
              <a:spcAft>
                <a:spcPts val="0"/>
              </a:spcAft>
              <a:buSzPts val="4800"/>
              <a:buNone/>
              <a:defRPr sz="3000">
                <a:solidFill>
                  <a:schemeClr val="accent3"/>
                </a:solidFill>
              </a:defRPr>
            </a:lvl2pPr>
            <a:lvl3pPr lvl="2" algn="l">
              <a:lnSpc>
                <a:spcPct val="115000"/>
              </a:lnSpc>
              <a:spcBef>
                <a:spcPts val="0"/>
              </a:spcBef>
              <a:spcAft>
                <a:spcPts val="0"/>
              </a:spcAft>
              <a:buSzPts val="4800"/>
              <a:buNone/>
              <a:defRPr sz="3000">
                <a:solidFill>
                  <a:schemeClr val="accent3"/>
                </a:solidFill>
              </a:defRPr>
            </a:lvl3pPr>
            <a:lvl4pPr lvl="3" algn="l">
              <a:lnSpc>
                <a:spcPct val="115000"/>
              </a:lnSpc>
              <a:spcBef>
                <a:spcPts val="0"/>
              </a:spcBef>
              <a:spcAft>
                <a:spcPts val="0"/>
              </a:spcAft>
              <a:buSzPts val="4800"/>
              <a:buNone/>
              <a:defRPr sz="3000">
                <a:solidFill>
                  <a:schemeClr val="accent3"/>
                </a:solidFill>
              </a:defRPr>
            </a:lvl4pPr>
            <a:lvl5pPr lvl="4" algn="l">
              <a:lnSpc>
                <a:spcPct val="115000"/>
              </a:lnSpc>
              <a:spcBef>
                <a:spcPts val="0"/>
              </a:spcBef>
              <a:spcAft>
                <a:spcPts val="0"/>
              </a:spcAft>
              <a:buSzPts val="4800"/>
              <a:buNone/>
              <a:defRPr sz="3000">
                <a:solidFill>
                  <a:schemeClr val="accent3"/>
                </a:solidFill>
              </a:defRPr>
            </a:lvl5pPr>
            <a:lvl6pPr lvl="5" algn="l">
              <a:lnSpc>
                <a:spcPct val="115000"/>
              </a:lnSpc>
              <a:spcBef>
                <a:spcPts val="0"/>
              </a:spcBef>
              <a:spcAft>
                <a:spcPts val="0"/>
              </a:spcAft>
              <a:buSzPts val="4800"/>
              <a:buNone/>
              <a:defRPr sz="3000">
                <a:solidFill>
                  <a:schemeClr val="accent3"/>
                </a:solidFill>
              </a:defRPr>
            </a:lvl6pPr>
            <a:lvl7pPr lvl="6" algn="l">
              <a:lnSpc>
                <a:spcPct val="115000"/>
              </a:lnSpc>
              <a:spcBef>
                <a:spcPts val="0"/>
              </a:spcBef>
              <a:spcAft>
                <a:spcPts val="0"/>
              </a:spcAft>
              <a:buSzPts val="4800"/>
              <a:buNone/>
              <a:defRPr sz="3000">
                <a:solidFill>
                  <a:schemeClr val="accent3"/>
                </a:solidFill>
              </a:defRPr>
            </a:lvl7pPr>
            <a:lvl8pPr lvl="7" algn="l">
              <a:lnSpc>
                <a:spcPct val="115000"/>
              </a:lnSpc>
              <a:spcBef>
                <a:spcPts val="0"/>
              </a:spcBef>
              <a:spcAft>
                <a:spcPts val="0"/>
              </a:spcAft>
              <a:buSzPts val="4800"/>
              <a:buNone/>
              <a:defRPr sz="3000">
                <a:solidFill>
                  <a:schemeClr val="accent3"/>
                </a:solidFill>
              </a:defRPr>
            </a:lvl8pPr>
            <a:lvl9pPr lvl="8" algn="l">
              <a:lnSpc>
                <a:spcPct val="115000"/>
              </a:lnSpc>
              <a:spcBef>
                <a:spcPts val="0"/>
              </a:spcBef>
              <a:spcAft>
                <a:spcPts val="0"/>
              </a:spcAft>
              <a:buSzPts val="4800"/>
              <a:buNone/>
              <a:defRPr sz="3000">
                <a:solidFill>
                  <a:schemeClr val="accent3"/>
                </a:solidFill>
              </a:defRPr>
            </a:lvl9pPr>
          </a:lstStyle>
          <a:p>
            <a:endParaRPr/>
          </a:p>
        </p:txBody>
      </p:sp>
      <p:sp>
        <p:nvSpPr>
          <p:cNvPr id="78" name="Google Shape;78;p31"/>
          <p:cNvSpPr txBox="1">
            <a:spLocks noGrp="1"/>
          </p:cNvSpPr>
          <p:nvPr>
            <p:ph type="subTitle" idx="3"/>
          </p:nvPr>
        </p:nvSpPr>
        <p:spPr>
          <a:xfrm>
            <a:off x="7657750" y="256025"/>
            <a:ext cx="1230300" cy="2757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Clr>
                <a:schemeClr val="dk1"/>
              </a:buClr>
              <a:buSzPts val="800"/>
              <a:buFont typeface="Montserrat"/>
              <a:buNone/>
              <a:defRPr>
                <a:solidFill>
                  <a:schemeClr val="dk1"/>
                </a:solidFill>
              </a:defRPr>
            </a:lvl1pPr>
            <a:lvl2pPr lvl="1" algn="l">
              <a:lnSpc>
                <a:spcPct val="115000"/>
              </a:lnSpc>
              <a:spcBef>
                <a:spcPts val="0"/>
              </a:spcBef>
              <a:spcAft>
                <a:spcPts val="0"/>
              </a:spcAft>
              <a:buClr>
                <a:schemeClr val="dk1"/>
              </a:buClr>
              <a:buSzPts val="800"/>
              <a:buFont typeface="Montserrat"/>
              <a:buNone/>
              <a:defRPr>
                <a:solidFill>
                  <a:schemeClr val="dk1"/>
                </a:solidFill>
              </a:defRPr>
            </a:lvl2pPr>
            <a:lvl3pPr lvl="2" algn="l">
              <a:lnSpc>
                <a:spcPct val="115000"/>
              </a:lnSpc>
              <a:spcBef>
                <a:spcPts val="0"/>
              </a:spcBef>
              <a:spcAft>
                <a:spcPts val="0"/>
              </a:spcAft>
              <a:buClr>
                <a:schemeClr val="dk1"/>
              </a:buClr>
              <a:buSzPts val="800"/>
              <a:buFont typeface="Montserrat"/>
              <a:buNone/>
              <a:defRPr>
                <a:solidFill>
                  <a:schemeClr val="dk1"/>
                </a:solidFill>
              </a:defRPr>
            </a:lvl3pPr>
            <a:lvl4pPr lvl="3" algn="l">
              <a:lnSpc>
                <a:spcPct val="115000"/>
              </a:lnSpc>
              <a:spcBef>
                <a:spcPts val="0"/>
              </a:spcBef>
              <a:spcAft>
                <a:spcPts val="0"/>
              </a:spcAft>
              <a:buClr>
                <a:schemeClr val="dk1"/>
              </a:buClr>
              <a:buSzPts val="800"/>
              <a:buFont typeface="Montserrat"/>
              <a:buNone/>
              <a:defRPr>
                <a:solidFill>
                  <a:schemeClr val="dk1"/>
                </a:solidFill>
              </a:defRPr>
            </a:lvl4pPr>
            <a:lvl5pPr lvl="4" algn="l">
              <a:lnSpc>
                <a:spcPct val="115000"/>
              </a:lnSpc>
              <a:spcBef>
                <a:spcPts val="0"/>
              </a:spcBef>
              <a:spcAft>
                <a:spcPts val="0"/>
              </a:spcAft>
              <a:buClr>
                <a:schemeClr val="dk1"/>
              </a:buClr>
              <a:buSzPts val="800"/>
              <a:buFont typeface="Montserrat"/>
              <a:buNone/>
              <a:defRPr>
                <a:solidFill>
                  <a:schemeClr val="dk1"/>
                </a:solidFill>
              </a:defRPr>
            </a:lvl5pPr>
            <a:lvl6pPr lvl="5" algn="l">
              <a:lnSpc>
                <a:spcPct val="115000"/>
              </a:lnSpc>
              <a:spcBef>
                <a:spcPts val="0"/>
              </a:spcBef>
              <a:spcAft>
                <a:spcPts val="0"/>
              </a:spcAft>
              <a:buClr>
                <a:schemeClr val="dk1"/>
              </a:buClr>
              <a:buSzPts val="800"/>
              <a:buFont typeface="Montserrat"/>
              <a:buNone/>
              <a:defRPr>
                <a:solidFill>
                  <a:schemeClr val="dk1"/>
                </a:solidFill>
              </a:defRPr>
            </a:lvl6pPr>
            <a:lvl7pPr lvl="6" algn="l">
              <a:lnSpc>
                <a:spcPct val="115000"/>
              </a:lnSpc>
              <a:spcBef>
                <a:spcPts val="0"/>
              </a:spcBef>
              <a:spcAft>
                <a:spcPts val="0"/>
              </a:spcAft>
              <a:buClr>
                <a:schemeClr val="dk1"/>
              </a:buClr>
              <a:buSzPts val="800"/>
              <a:buFont typeface="Montserrat"/>
              <a:buNone/>
              <a:defRPr>
                <a:solidFill>
                  <a:schemeClr val="dk1"/>
                </a:solidFill>
              </a:defRPr>
            </a:lvl7pPr>
            <a:lvl8pPr lvl="7" algn="l">
              <a:lnSpc>
                <a:spcPct val="115000"/>
              </a:lnSpc>
              <a:spcBef>
                <a:spcPts val="0"/>
              </a:spcBef>
              <a:spcAft>
                <a:spcPts val="0"/>
              </a:spcAft>
              <a:buClr>
                <a:schemeClr val="dk1"/>
              </a:buClr>
              <a:buSzPts val="800"/>
              <a:buFont typeface="Montserrat"/>
              <a:buNone/>
              <a:defRPr>
                <a:solidFill>
                  <a:schemeClr val="dk1"/>
                </a:solidFill>
              </a:defRPr>
            </a:lvl8pPr>
            <a:lvl9pPr lvl="8" algn="l">
              <a:lnSpc>
                <a:spcPct val="115000"/>
              </a:lnSpc>
              <a:spcBef>
                <a:spcPts val="0"/>
              </a:spcBef>
              <a:spcAft>
                <a:spcPts val="0"/>
              </a:spcAft>
              <a:buClr>
                <a:schemeClr val="dk1"/>
              </a:buClr>
              <a:buSzPts val="800"/>
              <a:buFont typeface="Montserrat"/>
              <a:buNone/>
              <a:defRPr>
                <a:solidFill>
                  <a:schemeClr val="dk1"/>
                </a:solidFill>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Activity 2">
  <p:cSld name="BLANK_1_1_1_1_1_1_1_1_1_1_1_4_2">
    <p:spTree>
      <p:nvGrpSpPr>
        <p:cNvPr id="1" name="Shape 79"/>
        <p:cNvGrpSpPr/>
        <p:nvPr/>
      </p:nvGrpSpPr>
      <p:grpSpPr>
        <a:xfrm>
          <a:off x="0" y="0"/>
          <a:ext cx="0" cy="0"/>
          <a:chOff x="0" y="0"/>
          <a:chExt cx="0" cy="0"/>
        </a:xfrm>
      </p:grpSpPr>
      <p:sp>
        <p:nvSpPr>
          <p:cNvPr id="80" name="Google Shape;80;p32"/>
          <p:cNvSpPr/>
          <p:nvPr/>
        </p:nvSpPr>
        <p:spPr>
          <a:xfrm flipH="1">
            <a:off x="-25" y="0"/>
            <a:ext cx="6565800" cy="5143500"/>
          </a:xfrm>
          <a:prstGeom prst="rect">
            <a:avLst/>
          </a:prstGeom>
          <a:solidFill>
            <a:schemeClr val="dk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Montserrat"/>
              <a:ea typeface="Montserrat"/>
              <a:cs typeface="Montserrat"/>
              <a:sym typeface="Montserrat"/>
            </a:endParaRPr>
          </a:p>
        </p:txBody>
      </p:sp>
      <p:sp>
        <p:nvSpPr>
          <p:cNvPr id="81" name="Google Shape;81;p32"/>
          <p:cNvSpPr txBox="1">
            <a:spLocks noGrp="1"/>
          </p:cNvSpPr>
          <p:nvPr>
            <p:ph type="title"/>
          </p:nvPr>
        </p:nvSpPr>
        <p:spPr>
          <a:xfrm>
            <a:off x="256025" y="213150"/>
            <a:ext cx="6054000" cy="511800"/>
          </a:xfrm>
          <a:prstGeom prst="rect">
            <a:avLst/>
          </a:prstGeom>
          <a:noFill/>
          <a:ln>
            <a:noFill/>
          </a:ln>
        </p:spPr>
        <p:txBody>
          <a:bodyPr spcFirstLastPara="1" wrap="square" lIns="0" tIns="0" rIns="0" bIns="0" anchor="t" anchorCtr="0">
            <a:spAutoFit/>
          </a:bodyPr>
          <a:lstStyle>
            <a:lvl1pPr lvl="0" algn="l">
              <a:lnSpc>
                <a:spcPct val="90000"/>
              </a:lnSpc>
              <a:spcBef>
                <a:spcPts val="0"/>
              </a:spcBef>
              <a:spcAft>
                <a:spcPts val="0"/>
              </a:spcAft>
              <a:buSzPts val="4800"/>
              <a:buNone/>
              <a:defRPr sz="3000">
                <a:solidFill>
                  <a:schemeClr val="accent3"/>
                </a:solidFill>
              </a:defRPr>
            </a:lvl1pPr>
            <a:lvl2pPr lvl="1" algn="l">
              <a:lnSpc>
                <a:spcPct val="115000"/>
              </a:lnSpc>
              <a:spcBef>
                <a:spcPts val="0"/>
              </a:spcBef>
              <a:spcAft>
                <a:spcPts val="0"/>
              </a:spcAft>
              <a:buSzPts val="4800"/>
              <a:buNone/>
              <a:defRPr sz="3000">
                <a:solidFill>
                  <a:schemeClr val="accent3"/>
                </a:solidFill>
              </a:defRPr>
            </a:lvl2pPr>
            <a:lvl3pPr lvl="2" algn="l">
              <a:lnSpc>
                <a:spcPct val="115000"/>
              </a:lnSpc>
              <a:spcBef>
                <a:spcPts val="0"/>
              </a:spcBef>
              <a:spcAft>
                <a:spcPts val="0"/>
              </a:spcAft>
              <a:buSzPts val="4800"/>
              <a:buNone/>
              <a:defRPr sz="3000">
                <a:solidFill>
                  <a:schemeClr val="accent3"/>
                </a:solidFill>
              </a:defRPr>
            </a:lvl3pPr>
            <a:lvl4pPr lvl="3" algn="l">
              <a:lnSpc>
                <a:spcPct val="115000"/>
              </a:lnSpc>
              <a:spcBef>
                <a:spcPts val="0"/>
              </a:spcBef>
              <a:spcAft>
                <a:spcPts val="0"/>
              </a:spcAft>
              <a:buSzPts val="4800"/>
              <a:buNone/>
              <a:defRPr sz="3000">
                <a:solidFill>
                  <a:schemeClr val="accent3"/>
                </a:solidFill>
              </a:defRPr>
            </a:lvl4pPr>
            <a:lvl5pPr lvl="4" algn="l">
              <a:lnSpc>
                <a:spcPct val="115000"/>
              </a:lnSpc>
              <a:spcBef>
                <a:spcPts val="0"/>
              </a:spcBef>
              <a:spcAft>
                <a:spcPts val="0"/>
              </a:spcAft>
              <a:buSzPts val="4800"/>
              <a:buNone/>
              <a:defRPr sz="3000">
                <a:solidFill>
                  <a:schemeClr val="accent3"/>
                </a:solidFill>
              </a:defRPr>
            </a:lvl5pPr>
            <a:lvl6pPr lvl="5" algn="l">
              <a:lnSpc>
                <a:spcPct val="115000"/>
              </a:lnSpc>
              <a:spcBef>
                <a:spcPts val="0"/>
              </a:spcBef>
              <a:spcAft>
                <a:spcPts val="0"/>
              </a:spcAft>
              <a:buSzPts val="4800"/>
              <a:buNone/>
              <a:defRPr sz="3000">
                <a:solidFill>
                  <a:schemeClr val="accent3"/>
                </a:solidFill>
              </a:defRPr>
            </a:lvl6pPr>
            <a:lvl7pPr lvl="6" algn="l">
              <a:lnSpc>
                <a:spcPct val="115000"/>
              </a:lnSpc>
              <a:spcBef>
                <a:spcPts val="0"/>
              </a:spcBef>
              <a:spcAft>
                <a:spcPts val="0"/>
              </a:spcAft>
              <a:buSzPts val="4800"/>
              <a:buNone/>
              <a:defRPr sz="3000">
                <a:solidFill>
                  <a:schemeClr val="accent3"/>
                </a:solidFill>
              </a:defRPr>
            </a:lvl7pPr>
            <a:lvl8pPr lvl="7" algn="l">
              <a:lnSpc>
                <a:spcPct val="115000"/>
              </a:lnSpc>
              <a:spcBef>
                <a:spcPts val="0"/>
              </a:spcBef>
              <a:spcAft>
                <a:spcPts val="0"/>
              </a:spcAft>
              <a:buSzPts val="4800"/>
              <a:buNone/>
              <a:defRPr sz="3000">
                <a:solidFill>
                  <a:schemeClr val="accent3"/>
                </a:solidFill>
              </a:defRPr>
            </a:lvl8pPr>
            <a:lvl9pPr lvl="8" algn="l">
              <a:lnSpc>
                <a:spcPct val="115000"/>
              </a:lnSpc>
              <a:spcBef>
                <a:spcPts val="0"/>
              </a:spcBef>
              <a:spcAft>
                <a:spcPts val="0"/>
              </a:spcAft>
              <a:buSzPts val="4800"/>
              <a:buNone/>
              <a:defRPr sz="3000">
                <a:solidFill>
                  <a:schemeClr val="accent3"/>
                </a:solidFill>
              </a:defRPr>
            </a:lvl9pPr>
          </a:lstStyle>
          <a:p>
            <a:endParaRPr/>
          </a:p>
        </p:txBody>
      </p:sp>
      <p:sp>
        <p:nvSpPr>
          <p:cNvPr id="82" name="Google Shape;82;p32"/>
          <p:cNvSpPr txBox="1">
            <a:spLocks noGrp="1"/>
          </p:cNvSpPr>
          <p:nvPr>
            <p:ph type="body" idx="1"/>
          </p:nvPr>
        </p:nvSpPr>
        <p:spPr>
          <a:xfrm>
            <a:off x="6821675" y="1272000"/>
            <a:ext cx="2066400" cy="2239800"/>
          </a:xfrm>
          <a:prstGeom prst="rect">
            <a:avLst/>
          </a:prstGeom>
          <a:noFill/>
          <a:ln>
            <a:noFill/>
          </a:ln>
        </p:spPr>
        <p:txBody>
          <a:bodyPr spcFirstLastPara="1" wrap="square" lIns="0" tIns="0" rIns="0" bIns="0" anchor="t" anchorCtr="0">
            <a:spAutoFit/>
          </a:bodyPr>
          <a:lstStyle>
            <a:lvl1pPr marL="457200" lvl="0" indent="-285750" algn="l">
              <a:lnSpc>
                <a:spcPct val="115000"/>
              </a:lnSpc>
              <a:spcBef>
                <a:spcPts val="0"/>
              </a:spcBef>
              <a:spcAft>
                <a:spcPts val="0"/>
              </a:spcAft>
              <a:buClr>
                <a:schemeClr val="lt2"/>
              </a:buClr>
              <a:buSzPts val="900"/>
              <a:buFont typeface="Montserrat"/>
              <a:buChar char="●"/>
              <a:defRPr/>
            </a:lvl1pPr>
            <a:lvl2pPr marL="914400" lvl="1" indent="-285750" algn="l">
              <a:lnSpc>
                <a:spcPct val="115000"/>
              </a:lnSpc>
              <a:spcBef>
                <a:spcPts val="0"/>
              </a:spcBef>
              <a:spcAft>
                <a:spcPts val="0"/>
              </a:spcAft>
              <a:buClr>
                <a:schemeClr val="lt2"/>
              </a:buClr>
              <a:buSzPts val="900"/>
              <a:buFont typeface="Montserrat"/>
              <a:buChar char="○"/>
              <a:defRPr/>
            </a:lvl2pPr>
            <a:lvl3pPr marL="1371600" lvl="2" indent="-285750" algn="l">
              <a:lnSpc>
                <a:spcPct val="115000"/>
              </a:lnSpc>
              <a:spcBef>
                <a:spcPts val="0"/>
              </a:spcBef>
              <a:spcAft>
                <a:spcPts val="0"/>
              </a:spcAft>
              <a:buClr>
                <a:schemeClr val="lt2"/>
              </a:buClr>
              <a:buSzPts val="900"/>
              <a:buFont typeface="Montserrat"/>
              <a:buChar char="■"/>
              <a:defRPr/>
            </a:lvl3pPr>
            <a:lvl4pPr marL="1828800" lvl="3" indent="-285750" algn="l">
              <a:lnSpc>
                <a:spcPct val="115000"/>
              </a:lnSpc>
              <a:spcBef>
                <a:spcPts val="0"/>
              </a:spcBef>
              <a:spcAft>
                <a:spcPts val="0"/>
              </a:spcAft>
              <a:buClr>
                <a:schemeClr val="lt2"/>
              </a:buClr>
              <a:buSzPts val="900"/>
              <a:buFont typeface="Montserrat"/>
              <a:buChar char="●"/>
              <a:defRPr/>
            </a:lvl4pPr>
            <a:lvl5pPr marL="2286000" lvl="4" indent="-285750" algn="l">
              <a:lnSpc>
                <a:spcPct val="115000"/>
              </a:lnSpc>
              <a:spcBef>
                <a:spcPts val="0"/>
              </a:spcBef>
              <a:spcAft>
                <a:spcPts val="0"/>
              </a:spcAft>
              <a:buClr>
                <a:schemeClr val="lt2"/>
              </a:buClr>
              <a:buSzPts val="900"/>
              <a:buFont typeface="Montserrat"/>
              <a:buChar char="○"/>
              <a:defRPr/>
            </a:lvl5pPr>
            <a:lvl6pPr marL="2743200" lvl="5" indent="-285750" algn="l">
              <a:lnSpc>
                <a:spcPct val="115000"/>
              </a:lnSpc>
              <a:spcBef>
                <a:spcPts val="0"/>
              </a:spcBef>
              <a:spcAft>
                <a:spcPts val="0"/>
              </a:spcAft>
              <a:buClr>
                <a:schemeClr val="lt2"/>
              </a:buClr>
              <a:buSzPts val="900"/>
              <a:buFont typeface="Montserrat"/>
              <a:buChar char="■"/>
              <a:defRPr/>
            </a:lvl6pPr>
            <a:lvl7pPr marL="3200400" lvl="6" indent="-285750" algn="l">
              <a:lnSpc>
                <a:spcPct val="115000"/>
              </a:lnSpc>
              <a:spcBef>
                <a:spcPts val="0"/>
              </a:spcBef>
              <a:spcAft>
                <a:spcPts val="0"/>
              </a:spcAft>
              <a:buClr>
                <a:schemeClr val="lt2"/>
              </a:buClr>
              <a:buSzPts val="900"/>
              <a:buFont typeface="Montserrat"/>
              <a:buChar char="●"/>
              <a:defRPr/>
            </a:lvl7pPr>
            <a:lvl8pPr marL="3657600" lvl="7" indent="-285750" algn="l">
              <a:lnSpc>
                <a:spcPct val="115000"/>
              </a:lnSpc>
              <a:spcBef>
                <a:spcPts val="0"/>
              </a:spcBef>
              <a:spcAft>
                <a:spcPts val="0"/>
              </a:spcAft>
              <a:buClr>
                <a:schemeClr val="lt2"/>
              </a:buClr>
              <a:buSzPts val="900"/>
              <a:buFont typeface="Montserrat"/>
              <a:buChar char="○"/>
              <a:defRPr/>
            </a:lvl8pPr>
            <a:lvl9pPr marL="4114800" lvl="8" indent="-285750" algn="l">
              <a:lnSpc>
                <a:spcPct val="115000"/>
              </a:lnSpc>
              <a:spcBef>
                <a:spcPts val="0"/>
              </a:spcBef>
              <a:spcAft>
                <a:spcPts val="0"/>
              </a:spcAft>
              <a:buClr>
                <a:schemeClr val="lt2"/>
              </a:buClr>
              <a:buSzPts val="900"/>
              <a:buFont typeface="Montserrat"/>
              <a:buChar char="■"/>
              <a:defRPr/>
            </a:lvl9pPr>
          </a:lstStyle>
          <a:p>
            <a:endParaRPr/>
          </a:p>
        </p:txBody>
      </p:sp>
      <p:sp>
        <p:nvSpPr>
          <p:cNvPr id="83" name="Google Shape;83;p32"/>
          <p:cNvSpPr txBox="1">
            <a:spLocks noGrp="1"/>
          </p:cNvSpPr>
          <p:nvPr>
            <p:ph type="title" idx="2"/>
          </p:nvPr>
        </p:nvSpPr>
        <p:spPr>
          <a:xfrm>
            <a:off x="4517150" y="4764350"/>
            <a:ext cx="1792800" cy="123000"/>
          </a:xfrm>
          <a:prstGeom prst="rect">
            <a:avLst/>
          </a:prstGeom>
          <a:noFill/>
          <a:ln>
            <a:noFill/>
          </a:ln>
        </p:spPr>
        <p:txBody>
          <a:bodyPr spcFirstLastPara="1" wrap="square" lIns="0" tIns="0" rIns="0" bIns="0" anchor="t" anchorCtr="0">
            <a:spAutoFit/>
          </a:bodyPr>
          <a:lstStyle>
            <a:lvl1pPr lvl="0" algn="r">
              <a:lnSpc>
                <a:spcPct val="115000"/>
              </a:lnSpc>
              <a:spcBef>
                <a:spcPts val="0"/>
              </a:spcBef>
              <a:spcAft>
                <a:spcPts val="0"/>
              </a:spcAft>
              <a:buClr>
                <a:schemeClr val="accent3"/>
              </a:buClr>
              <a:buSzPts val="900"/>
              <a:buFont typeface="Montserrat"/>
              <a:buNone/>
              <a:defRPr sz="900">
                <a:solidFill>
                  <a:schemeClr val="accent3"/>
                </a:solidFill>
                <a:latin typeface="Montserrat"/>
                <a:ea typeface="Montserrat"/>
                <a:cs typeface="Montserrat"/>
                <a:sym typeface="Montserrat"/>
              </a:defRPr>
            </a:lvl1pPr>
            <a:lvl2pPr lvl="1" algn="r">
              <a:lnSpc>
                <a:spcPct val="115000"/>
              </a:lnSpc>
              <a:spcBef>
                <a:spcPts val="0"/>
              </a:spcBef>
              <a:spcAft>
                <a:spcPts val="0"/>
              </a:spcAft>
              <a:buClr>
                <a:schemeClr val="accent3"/>
              </a:buClr>
              <a:buSzPts val="900"/>
              <a:buFont typeface="Montserrat"/>
              <a:buNone/>
              <a:defRPr sz="900">
                <a:solidFill>
                  <a:schemeClr val="accent3"/>
                </a:solidFill>
                <a:latin typeface="Montserrat"/>
                <a:ea typeface="Montserrat"/>
                <a:cs typeface="Montserrat"/>
                <a:sym typeface="Montserrat"/>
              </a:defRPr>
            </a:lvl2pPr>
            <a:lvl3pPr lvl="2" algn="r">
              <a:lnSpc>
                <a:spcPct val="115000"/>
              </a:lnSpc>
              <a:spcBef>
                <a:spcPts val="0"/>
              </a:spcBef>
              <a:spcAft>
                <a:spcPts val="0"/>
              </a:spcAft>
              <a:buClr>
                <a:schemeClr val="accent3"/>
              </a:buClr>
              <a:buSzPts val="900"/>
              <a:buFont typeface="Montserrat"/>
              <a:buNone/>
              <a:defRPr sz="900">
                <a:solidFill>
                  <a:schemeClr val="accent3"/>
                </a:solidFill>
                <a:latin typeface="Montserrat"/>
                <a:ea typeface="Montserrat"/>
                <a:cs typeface="Montserrat"/>
                <a:sym typeface="Montserrat"/>
              </a:defRPr>
            </a:lvl3pPr>
            <a:lvl4pPr lvl="3" algn="r">
              <a:lnSpc>
                <a:spcPct val="115000"/>
              </a:lnSpc>
              <a:spcBef>
                <a:spcPts val="0"/>
              </a:spcBef>
              <a:spcAft>
                <a:spcPts val="0"/>
              </a:spcAft>
              <a:buClr>
                <a:schemeClr val="accent3"/>
              </a:buClr>
              <a:buSzPts val="900"/>
              <a:buFont typeface="Montserrat"/>
              <a:buNone/>
              <a:defRPr sz="900">
                <a:solidFill>
                  <a:schemeClr val="accent3"/>
                </a:solidFill>
                <a:latin typeface="Montserrat"/>
                <a:ea typeface="Montserrat"/>
                <a:cs typeface="Montserrat"/>
                <a:sym typeface="Montserrat"/>
              </a:defRPr>
            </a:lvl4pPr>
            <a:lvl5pPr lvl="4" algn="r">
              <a:lnSpc>
                <a:spcPct val="115000"/>
              </a:lnSpc>
              <a:spcBef>
                <a:spcPts val="0"/>
              </a:spcBef>
              <a:spcAft>
                <a:spcPts val="0"/>
              </a:spcAft>
              <a:buClr>
                <a:schemeClr val="accent3"/>
              </a:buClr>
              <a:buSzPts val="900"/>
              <a:buFont typeface="Montserrat"/>
              <a:buNone/>
              <a:defRPr sz="900">
                <a:solidFill>
                  <a:schemeClr val="accent3"/>
                </a:solidFill>
                <a:latin typeface="Montserrat"/>
                <a:ea typeface="Montserrat"/>
                <a:cs typeface="Montserrat"/>
                <a:sym typeface="Montserrat"/>
              </a:defRPr>
            </a:lvl5pPr>
            <a:lvl6pPr lvl="5" algn="r">
              <a:lnSpc>
                <a:spcPct val="115000"/>
              </a:lnSpc>
              <a:spcBef>
                <a:spcPts val="0"/>
              </a:spcBef>
              <a:spcAft>
                <a:spcPts val="0"/>
              </a:spcAft>
              <a:buClr>
                <a:schemeClr val="accent3"/>
              </a:buClr>
              <a:buSzPts val="900"/>
              <a:buFont typeface="Montserrat"/>
              <a:buNone/>
              <a:defRPr sz="900">
                <a:solidFill>
                  <a:schemeClr val="accent3"/>
                </a:solidFill>
                <a:latin typeface="Montserrat"/>
                <a:ea typeface="Montserrat"/>
                <a:cs typeface="Montserrat"/>
                <a:sym typeface="Montserrat"/>
              </a:defRPr>
            </a:lvl6pPr>
            <a:lvl7pPr lvl="6" algn="r">
              <a:lnSpc>
                <a:spcPct val="115000"/>
              </a:lnSpc>
              <a:spcBef>
                <a:spcPts val="0"/>
              </a:spcBef>
              <a:spcAft>
                <a:spcPts val="0"/>
              </a:spcAft>
              <a:buClr>
                <a:schemeClr val="accent3"/>
              </a:buClr>
              <a:buSzPts val="900"/>
              <a:buFont typeface="Montserrat"/>
              <a:buNone/>
              <a:defRPr sz="900">
                <a:solidFill>
                  <a:schemeClr val="accent3"/>
                </a:solidFill>
                <a:latin typeface="Montserrat"/>
                <a:ea typeface="Montserrat"/>
                <a:cs typeface="Montserrat"/>
                <a:sym typeface="Montserrat"/>
              </a:defRPr>
            </a:lvl7pPr>
            <a:lvl8pPr lvl="7" algn="r">
              <a:lnSpc>
                <a:spcPct val="115000"/>
              </a:lnSpc>
              <a:spcBef>
                <a:spcPts val="0"/>
              </a:spcBef>
              <a:spcAft>
                <a:spcPts val="0"/>
              </a:spcAft>
              <a:buClr>
                <a:schemeClr val="accent3"/>
              </a:buClr>
              <a:buSzPts val="900"/>
              <a:buFont typeface="Montserrat"/>
              <a:buNone/>
              <a:defRPr sz="900">
                <a:solidFill>
                  <a:schemeClr val="accent3"/>
                </a:solidFill>
                <a:latin typeface="Montserrat"/>
                <a:ea typeface="Montserrat"/>
                <a:cs typeface="Montserrat"/>
                <a:sym typeface="Montserrat"/>
              </a:defRPr>
            </a:lvl8pPr>
            <a:lvl9pPr lvl="8" algn="r">
              <a:lnSpc>
                <a:spcPct val="115000"/>
              </a:lnSpc>
              <a:spcBef>
                <a:spcPts val="0"/>
              </a:spcBef>
              <a:spcAft>
                <a:spcPts val="0"/>
              </a:spcAft>
              <a:buClr>
                <a:schemeClr val="accent3"/>
              </a:buClr>
              <a:buSzPts val="900"/>
              <a:buFont typeface="Montserrat"/>
              <a:buNone/>
              <a:defRPr sz="900">
                <a:solidFill>
                  <a:schemeClr val="accent3"/>
                </a:solidFill>
                <a:latin typeface="Montserrat"/>
                <a:ea typeface="Montserrat"/>
                <a:cs typeface="Montserrat"/>
                <a:sym typeface="Montserrat"/>
              </a:defRPr>
            </a:lvl9pPr>
          </a:lstStyle>
          <a:p>
            <a:endParaRPr/>
          </a:p>
        </p:txBody>
      </p:sp>
      <p:sp>
        <p:nvSpPr>
          <p:cNvPr id="84" name="Google Shape;84;p32"/>
          <p:cNvSpPr txBox="1">
            <a:spLocks noGrp="1"/>
          </p:cNvSpPr>
          <p:nvPr>
            <p:ph type="subTitle" idx="3"/>
          </p:nvPr>
        </p:nvSpPr>
        <p:spPr>
          <a:xfrm>
            <a:off x="7657750" y="256025"/>
            <a:ext cx="1230300" cy="2757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Clr>
                <a:schemeClr val="dk1"/>
              </a:buClr>
              <a:buSzPts val="800"/>
              <a:buFont typeface="Montserrat"/>
              <a:buNone/>
              <a:defRPr>
                <a:solidFill>
                  <a:schemeClr val="dk1"/>
                </a:solidFill>
              </a:defRPr>
            </a:lvl1pPr>
            <a:lvl2pPr lvl="1" algn="l">
              <a:lnSpc>
                <a:spcPct val="115000"/>
              </a:lnSpc>
              <a:spcBef>
                <a:spcPts val="0"/>
              </a:spcBef>
              <a:spcAft>
                <a:spcPts val="0"/>
              </a:spcAft>
              <a:buClr>
                <a:schemeClr val="dk1"/>
              </a:buClr>
              <a:buSzPts val="800"/>
              <a:buFont typeface="Montserrat"/>
              <a:buNone/>
              <a:defRPr>
                <a:solidFill>
                  <a:schemeClr val="dk1"/>
                </a:solidFill>
              </a:defRPr>
            </a:lvl2pPr>
            <a:lvl3pPr lvl="2" algn="l">
              <a:lnSpc>
                <a:spcPct val="115000"/>
              </a:lnSpc>
              <a:spcBef>
                <a:spcPts val="0"/>
              </a:spcBef>
              <a:spcAft>
                <a:spcPts val="0"/>
              </a:spcAft>
              <a:buClr>
                <a:schemeClr val="dk1"/>
              </a:buClr>
              <a:buSzPts val="800"/>
              <a:buFont typeface="Montserrat"/>
              <a:buNone/>
              <a:defRPr>
                <a:solidFill>
                  <a:schemeClr val="dk1"/>
                </a:solidFill>
              </a:defRPr>
            </a:lvl3pPr>
            <a:lvl4pPr lvl="3" algn="l">
              <a:lnSpc>
                <a:spcPct val="115000"/>
              </a:lnSpc>
              <a:spcBef>
                <a:spcPts val="0"/>
              </a:spcBef>
              <a:spcAft>
                <a:spcPts val="0"/>
              </a:spcAft>
              <a:buClr>
                <a:schemeClr val="dk1"/>
              </a:buClr>
              <a:buSzPts val="800"/>
              <a:buFont typeface="Montserrat"/>
              <a:buNone/>
              <a:defRPr>
                <a:solidFill>
                  <a:schemeClr val="dk1"/>
                </a:solidFill>
              </a:defRPr>
            </a:lvl4pPr>
            <a:lvl5pPr lvl="4" algn="l">
              <a:lnSpc>
                <a:spcPct val="115000"/>
              </a:lnSpc>
              <a:spcBef>
                <a:spcPts val="0"/>
              </a:spcBef>
              <a:spcAft>
                <a:spcPts val="0"/>
              </a:spcAft>
              <a:buClr>
                <a:schemeClr val="dk1"/>
              </a:buClr>
              <a:buSzPts val="800"/>
              <a:buFont typeface="Montserrat"/>
              <a:buNone/>
              <a:defRPr>
                <a:solidFill>
                  <a:schemeClr val="dk1"/>
                </a:solidFill>
              </a:defRPr>
            </a:lvl5pPr>
            <a:lvl6pPr lvl="5" algn="l">
              <a:lnSpc>
                <a:spcPct val="115000"/>
              </a:lnSpc>
              <a:spcBef>
                <a:spcPts val="0"/>
              </a:spcBef>
              <a:spcAft>
                <a:spcPts val="0"/>
              </a:spcAft>
              <a:buClr>
                <a:schemeClr val="dk1"/>
              </a:buClr>
              <a:buSzPts val="800"/>
              <a:buFont typeface="Montserrat"/>
              <a:buNone/>
              <a:defRPr>
                <a:solidFill>
                  <a:schemeClr val="dk1"/>
                </a:solidFill>
              </a:defRPr>
            </a:lvl6pPr>
            <a:lvl7pPr lvl="6" algn="l">
              <a:lnSpc>
                <a:spcPct val="115000"/>
              </a:lnSpc>
              <a:spcBef>
                <a:spcPts val="0"/>
              </a:spcBef>
              <a:spcAft>
                <a:spcPts val="0"/>
              </a:spcAft>
              <a:buClr>
                <a:schemeClr val="dk1"/>
              </a:buClr>
              <a:buSzPts val="800"/>
              <a:buFont typeface="Montserrat"/>
              <a:buNone/>
              <a:defRPr>
                <a:solidFill>
                  <a:schemeClr val="dk1"/>
                </a:solidFill>
              </a:defRPr>
            </a:lvl7pPr>
            <a:lvl8pPr lvl="7" algn="l">
              <a:lnSpc>
                <a:spcPct val="115000"/>
              </a:lnSpc>
              <a:spcBef>
                <a:spcPts val="0"/>
              </a:spcBef>
              <a:spcAft>
                <a:spcPts val="0"/>
              </a:spcAft>
              <a:buClr>
                <a:schemeClr val="dk1"/>
              </a:buClr>
              <a:buSzPts val="800"/>
              <a:buFont typeface="Montserrat"/>
              <a:buNone/>
              <a:defRPr>
                <a:solidFill>
                  <a:schemeClr val="dk1"/>
                </a:solidFill>
              </a:defRPr>
            </a:lvl8pPr>
            <a:lvl9pPr lvl="8" algn="l">
              <a:lnSpc>
                <a:spcPct val="115000"/>
              </a:lnSpc>
              <a:spcBef>
                <a:spcPts val="0"/>
              </a:spcBef>
              <a:spcAft>
                <a:spcPts val="0"/>
              </a:spcAft>
              <a:buClr>
                <a:schemeClr val="dk1"/>
              </a:buClr>
              <a:buSzPts val="800"/>
              <a:buFont typeface="Montserrat"/>
              <a:buNone/>
              <a:defRPr>
                <a:solidFill>
                  <a:schemeClr val="dk1"/>
                </a:solidFill>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Activity sub-section 3">
  <p:cSld name="BLANK_1_1_1_1_1_1_1_1_1_1_1_4_1_1_1">
    <p:bg>
      <p:bgPr>
        <a:solidFill>
          <a:schemeClr val="dk1"/>
        </a:solidFill>
        <a:effectLst/>
      </p:bgPr>
    </p:bg>
    <p:spTree>
      <p:nvGrpSpPr>
        <p:cNvPr id="1" name="Shape 85"/>
        <p:cNvGrpSpPr/>
        <p:nvPr/>
      </p:nvGrpSpPr>
      <p:grpSpPr>
        <a:xfrm>
          <a:off x="0" y="0"/>
          <a:ext cx="0" cy="0"/>
          <a:chOff x="0" y="0"/>
          <a:chExt cx="0" cy="0"/>
        </a:xfrm>
      </p:grpSpPr>
      <p:sp>
        <p:nvSpPr>
          <p:cNvPr id="86" name="Google Shape;86;p33"/>
          <p:cNvSpPr txBox="1">
            <a:spLocks noGrp="1"/>
          </p:cNvSpPr>
          <p:nvPr>
            <p:ph type="title"/>
          </p:nvPr>
        </p:nvSpPr>
        <p:spPr>
          <a:xfrm>
            <a:off x="256025" y="213150"/>
            <a:ext cx="5583600" cy="511800"/>
          </a:xfrm>
          <a:prstGeom prst="rect">
            <a:avLst/>
          </a:prstGeom>
          <a:noFill/>
          <a:ln>
            <a:noFill/>
          </a:ln>
        </p:spPr>
        <p:txBody>
          <a:bodyPr spcFirstLastPara="1" wrap="square" lIns="0" tIns="0" rIns="0" bIns="0" anchor="t" anchorCtr="0">
            <a:spAutoFit/>
          </a:bodyPr>
          <a:lstStyle>
            <a:lvl1pPr lvl="0" algn="l">
              <a:lnSpc>
                <a:spcPct val="90000"/>
              </a:lnSpc>
              <a:spcBef>
                <a:spcPts val="0"/>
              </a:spcBef>
              <a:spcAft>
                <a:spcPts val="0"/>
              </a:spcAft>
              <a:buSzPts val="4800"/>
              <a:buNone/>
              <a:defRPr sz="3000">
                <a:solidFill>
                  <a:schemeClr val="accent3"/>
                </a:solidFill>
              </a:defRPr>
            </a:lvl1pPr>
            <a:lvl2pPr lvl="1" algn="l">
              <a:lnSpc>
                <a:spcPct val="115000"/>
              </a:lnSpc>
              <a:spcBef>
                <a:spcPts val="0"/>
              </a:spcBef>
              <a:spcAft>
                <a:spcPts val="0"/>
              </a:spcAft>
              <a:buSzPts val="4800"/>
              <a:buNone/>
              <a:defRPr sz="3000">
                <a:solidFill>
                  <a:schemeClr val="accent3"/>
                </a:solidFill>
              </a:defRPr>
            </a:lvl2pPr>
            <a:lvl3pPr lvl="2" algn="l">
              <a:lnSpc>
                <a:spcPct val="115000"/>
              </a:lnSpc>
              <a:spcBef>
                <a:spcPts val="0"/>
              </a:spcBef>
              <a:spcAft>
                <a:spcPts val="0"/>
              </a:spcAft>
              <a:buSzPts val="4800"/>
              <a:buNone/>
              <a:defRPr sz="3000">
                <a:solidFill>
                  <a:schemeClr val="accent3"/>
                </a:solidFill>
              </a:defRPr>
            </a:lvl3pPr>
            <a:lvl4pPr lvl="3" algn="l">
              <a:lnSpc>
                <a:spcPct val="115000"/>
              </a:lnSpc>
              <a:spcBef>
                <a:spcPts val="0"/>
              </a:spcBef>
              <a:spcAft>
                <a:spcPts val="0"/>
              </a:spcAft>
              <a:buSzPts val="4800"/>
              <a:buNone/>
              <a:defRPr sz="3000">
                <a:solidFill>
                  <a:schemeClr val="accent3"/>
                </a:solidFill>
              </a:defRPr>
            </a:lvl4pPr>
            <a:lvl5pPr lvl="4" algn="l">
              <a:lnSpc>
                <a:spcPct val="115000"/>
              </a:lnSpc>
              <a:spcBef>
                <a:spcPts val="0"/>
              </a:spcBef>
              <a:spcAft>
                <a:spcPts val="0"/>
              </a:spcAft>
              <a:buSzPts val="4800"/>
              <a:buNone/>
              <a:defRPr sz="3000">
                <a:solidFill>
                  <a:schemeClr val="accent3"/>
                </a:solidFill>
              </a:defRPr>
            </a:lvl5pPr>
            <a:lvl6pPr lvl="5" algn="l">
              <a:lnSpc>
                <a:spcPct val="115000"/>
              </a:lnSpc>
              <a:spcBef>
                <a:spcPts val="0"/>
              </a:spcBef>
              <a:spcAft>
                <a:spcPts val="0"/>
              </a:spcAft>
              <a:buSzPts val="4800"/>
              <a:buNone/>
              <a:defRPr sz="3000">
                <a:solidFill>
                  <a:schemeClr val="accent3"/>
                </a:solidFill>
              </a:defRPr>
            </a:lvl6pPr>
            <a:lvl7pPr lvl="6" algn="l">
              <a:lnSpc>
                <a:spcPct val="115000"/>
              </a:lnSpc>
              <a:spcBef>
                <a:spcPts val="0"/>
              </a:spcBef>
              <a:spcAft>
                <a:spcPts val="0"/>
              </a:spcAft>
              <a:buSzPts val="4800"/>
              <a:buNone/>
              <a:defRPr sz="3000">
                <a:solidFill>
                  <a:schemeClr val="accent3"/>
                </a:solidFill>
              </a:defRPr>
            </a:lvl7pPr>
            <a:lvl8pPr lvl="7" algn="l">
              <a:lnSpc>
                <a:spcPct val="115000"/>
              </a:lnSpc>
              <a:spcBef>
                <a:spcPts val="0"/>
              </a:spcBef>
              <a:spcAft>
                <a:spcPts val="0"/>
              </a:spcAft>
              <a:buSzPts val="4800"/>
              <a:buNone/>
              <a:defRPr sz="3000">
                <a:solidFill>
                  <a:schemeClr val="accent3"/>
                </a:solidFill>
              </a:defRPr>
            </a:lvl8pPr>
            <a:lvl9pPr lvl="8" algn="l">
              <a:lnSpc>
                <a:spcPct val="115000"/>
              </a:lnSpc>
              <a:spcBef>
                <a:spcPts val="0"/>
              </a:spcBef>
              <a:spcAft>
                <a:spcPts val="0"/>
              </a:spcAft>
              <a:buSzPts val="4800"/>
              <a:buNone/>
              <a:defRPr sz="3000">
                <a:solidFill>
                  <a:schemeClr val="accent3"/>
                </a:solidFill>
              </a:defRPr>
            </a:lvl9pPr>
          </a:lstStyle>
          <a:p>
            <a:endParaRPr/>
          </a:p>
        </p:txBody>
      </p:sp>
      <p:sp>
        <p:nvSpPr>
          <p:cNvPr id="87" name="Google Shape;87;p33"/>
          <p:cNvSpPr/>
          <p:nvPr/>
        </p:nvSpPr>
        <p:spPr>
          <a:xfrm>
            <a:off x="0" y="1218975"/>
            <a:ext cx="9144000" cy="3924600"/>
          </a:xfrm>
          <a:prstGeom prst="rect">
            <a:avLst/>
          </a:prstGeom>
          <a:solidFill>
            <a:schemeClr val="accent3"/>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Montserrat"/>
              <a:ea typeface="Montserrat"/>
              <a:cs typeface="Montserrat"/>
              <a:sym typeface="Montserrat"/>
            </a:endParaRPr>
          </a:p>
        </p:txBody>
      </p:sp>
      <p:sp>
        <p:nvSpPr>
          <p:cNvPr id="88" name="Google Shape;88;p33"/>
          <p:cNvSpPr txBox="1">
            <a:spLocks noGrp="1"/>
          </p:cNvSpPr>
          <p:nvPr>
            <p:ph type="body" idx="1"/>
          </p:nvPr>
        </p:nvSpPr>
        <p:spPr>
          <a:xfrm>
            <a:off x="255975" y="1876725"/>
            <a:ext cx="1881600" cy="618300"/>
          </a:xfrm>
          <a:prstGeom prst="rect">
            <a:avLst/>
          </a:prstGeom>
          <a:noFill/>
          <a:ln>
            <a:noFill/>
          </a:ln>
        </p:spPr>
        <p:txBody>
          <a:bodyPr spcFirstLastPara="1" wrap="square" lIns="0" tIns="0" rIns="0" bIns="0" anchor="t" anchorCtr="0">
            <a:spAutoFit/>
          </a:bodyPr>
          <a:lstStyle>
            <a:lvl1pPr marL="457200" lvl="0" indent="-285750" algn="l">
              <a:lnSpc>
                <a:spcPct val="115000"/>
              </a:lnSpc>
              <a:spcBef>
                <a:spcPts val="0"/>
              </a:spcBef>
              <a:spcAft>
                <a:spcPts val="0"/>
              </a:spcAft>
              <a:buClr>
                <a:schemeClr val="lt2"/>
              </a:buClr>
              <a:buSzPts val="900"/>
              <a:buFont typeface="Montserrat"/>
              <a:buChar char="●"/>
              <a:defRPr i="1"/>
            </a:lvl1pPr>
            <a:lvl2pPr marL="914400" lvl="1" indent="-285750" algn="l">
              <a:lnSpc>
                <a:spcPct val="115000"/>
              </a:lnSpc>
              <a:spcBef>
                <a:spcPts val="0"/>
              </a:spcBef>
              <a:spcAft>
                <a:spcPts val="0"/>
              </a:spcAft>
              <a:buClr>
                <a:schemeClr val="lt2"/>
              </a:buClr>
              <a:buSzPts val="900"/>
              <a:buFont typeface="Montserrat"/>
              <a:buChar char="○"/>
              <a:defRPr i="1"/>
            </a:lvl2pPr>
            <a:lvl3pPr marL="1371600" lvl="2" indent="-285750" algn="l">
              <a:lnSpc>
                <a:spcPct val="115000"/>
              </a:lnSpc>
              <a:spcBef>
                <a:spcPts val="0"/>
              </a:spcBef>
              <a:spcAft>
                <a:spcPts val="0"/>
              </a:spcAft>
              <a:buClr>
                <a:schemeClr val="lt2"/>
              </a:buClr>
              <a:buSzPts val="900"/>
              <a:buFont typeface="Montserrat"/>
              <a:buChar char="■"/>
              <a:defRPr i="1"/>
            </a:lvl3pPr>
            <a:lvl4pPr marL="1828800" lvl="3" indent="-285750" algn="l">
              <a:lnSpc>
                <a:spcPct val="115000"/>
              </a:lnSpc>
              <a:spcBef>
                <a:spcPts val="0"/>
              </a:spcBef>
              <a:spcAft>
                <a:spcPts val="0"/>
              </a:spcAft>
              <a:buClr>
                <a:schemeClr val="lt2"/>
              </a:buClr>
              <a:buSzPts val="900"/>
              <a:buFont typeface="Montserrat"/>
              <a:buChar char="●"/>
              <a:defRPr i="1"/>
            </a:lvl4pPr>
            <a:lvl5pPr marL="2286000" lvl="4" indent="-285750" algn="l">
              <a:lnSpc>
                <a:spcPct val="115000"/>
              </a:lnSpc>
              <a:spcBef>
                <a:spcPts val="0"/>
              </a:spcBef>
              <a:spcAft>
                <a:spcPts val="0"/>
              </a:spcAft>
              <a:buClr>
                <a:schemeClr val="lt2"/>
              </a:buClr>
              <a:buSzPts val="900"/>
              <a:buFont typeface="Montserrat"/>
              <a:buChar char="○"/>
              <a:defRPr i="1"/>
            </a:lvl5pPr>
            <a:lvl6pPr marL="2743200" lvl="5" indent="-285750" algn="l">
              <a:lnSpc>
                <a:spcPct val="115000"/>
              </a:lnSpc>
              <a:spcBef>
                <a:spcPts val="0"/>
              </a:spcBef>
              <a:spcAft>
                <a:spcPts val="0"/>
              </a:spcAft>
              <a:buClr>
                <a:schemeClr val="lt2"/>
              </a:buClr>
              <a:buSzPts val="900"/>
              <a:buFont typeface="Montserrat"/>
              <a:buChar char="■"/>
              <a:defRPr i="1"/>
            </a:lvl6pPr>
            <a:lvl7pPr marL="3200400" lvl="6" indent="-285750" algn="l">
              <a:lnSpc>
                <a:spcPct val="115000"/>
              </a:lnSpc>
              <a:spcBef>
                <a:spcPts val="0"/>
              </a:spcBef>
              <a:spcAft>
                <a:spcPts val="0"/>
              </a:spcAft>
              <a:buClr>
                <a:schemeClr val="lt2"/>
              </a:buClr>
              <a:buSzPts val="900"/>
              <a:buFont typeface="Montserrat"/>
              <a:buChar char="●"/>
              <a:defRPr i="1"/>
            </a:lvl7pPr>
            <a:lvl8pPr marL="3657600" lvl="7" indent="-285750" algn="l">
              <a:lnSpc>
                <a:spcPct val="115000"/>
              </a:lnSpc>
              <a:spcBef>
                <a:spcPts val="0"/>
              </a:spcBef>
              <a:spcAft>
                <a:spcPts val="0"/>
              </a:spcAft>
              <a:buClr>
                <a:schemeClr val="lt2"/>
              </a:buClr>
              <a:buSzPts val="900"/>
              <a:buFont typeface="Montserrat"/>
              <a:buChar char="○"/>
              <a:defRPr i="1"/>
            </a:lvl8pPr>
            <a:lvl9pPr marL="4114800" lvl="8" indent="-285750" algn="l">
              <a:lnSpc>
                <a:spcPct val="115000"/>
              </a:lnSpc>
              <a:spcBef>
                <a:spcPts val="0"/>
              </a:spcBef>
              <a:spcAft>
                <a:spcPts val="0"/>
              </a:spcAft>
              <a:buClr>
                <a:schemeClr val="lt2"/>
              </a:buClr>
              <a:buSzPts val="900"/>
              <a:buFont typeface="Montserrat"/>
              <a:buChar char="■"/>
              <a:defRPr i="1"/>
            </a:lvl9pPr>
          </a:lstStyle>
          <a:p>
            <a:endParaRPr/>
          </a:p>
        </p:txBody>
      </p:sp>
      <p:sp>
        <p:nvSpPr>
          <p:cNvPr id="89" name="Google Shape;89;p33"/>
          <p:cNvSpPr txBox="1">
            <a:spLocks noGrp="1"/>
          </p:cNvSpPr>
          <p:nvPr>
            <p:ph type="body" idx="2"/>
          </p:nvPr>
        </p:nvSpPr>
        <p:spPr>
          <a:xfrm>
            <a:off x="2506175" y="1876725"/>
            <a:ext cx="1881600" cy="618300"/>
          </a:xfrm>
          <a:prstGeom prst="rect">
            <a:avLst/>
          </a:prstGeom>
          <a:noFill/>
          <a:ln>
            <a:noFill/>
          </a:ln>
        </p:spPr>
        <p:txBody>
          <a:bodyPr spcFirstLastPara="1" wrap="square" lIns="0" tIns="0" rIns="0" bIns="0" anchor="t" anchorCtr="0">
            <a:noAutofit/>
          </a:bodyPr>
          <a:lstStyle>
            <a:lvl1pPr marL="457200" lvl="0" indent="-285750" algn="l">
              <a:lnSpc>
                <a:spcPct val="115000"/>
              </a:lnSpc>
              <a:spcBef>
                <a:spcPts val="0"/>
              </a:spcBef>
              <a:spcAft>
                <a:spcPts val="0"/>
              </a:spcAft>
              <a:buClr>
                <a:schemeClr val="lt2"/>
              </a:buClr>
              <a:buSzPts val="900"/>
              <a:buFont typeface="Montserrat"/>
              <a:buChar char="●"/>
              <a:defRPr i="1"/>
            </a:lvl1pPr>
            <a:lvl2pPr marL="914400" lvl="1" indent="-285750" algn="l">
              <a:lnSpc>
                <a:spcPct val="115000"/>
              </a:lnSpc>
              <a:spcBef>
                <a:spcPts val="0"/>
              </a:spcBef>
              <a:spcAft>
                <a:spcPts val="0"/>
              </a:spcAft>
              <a:buClr>
                <a:schemeClr val="lt2"/>
              </a:buClr>
              <a:buSzPts val="900"/>
              <a:buFont typeface="Montserrat"/>
              <a:buChar char="○"/>
              <a:defRPr i="1"/>
            </a:lvl2pPr>
            <a:lvl3pPr marL="1371600" lvl="2" indent="-285750" algn="l">
              <a:lnSpc>
                <a:spcPct val="115000"/>
              </a:lnSpc>
              <a:spcBef>
                <a:spcPts val="0"/>
              </a:spcBef>
              <a:spcAft>
                <a:spcPts val="0"/>
              </a:spcAft>
              <a:buClr>
                <a:schemeClr val="lt2"/>
              </a:buClr>
              <a:buSzPts val="900"/>
              <a:buFont typeface="Montserrat"/>
              <a:buChar char="■"/>
              <a:defRPr i="1"/>
            </a:lvl3pPr>
            <a:lvl4pPr marL="1828800" lvl="3" indent="-285750" algn="l">
              <a:lnSpc>
                <a:spcPct val="115000"/>
              </a:lnSpc>
              <a:spcBef>
                <a:spcPts val="0"/>
              </a:spcBef>
              <a:spcAft>
                <a:spcPts val="0"/>
              </a:spcAft>
              <a:buClr>
                <a:schemeClr val="lt2"/>
              </a:buClr>
              <a:buSzPts val="900"/>
              <a:buFont typeface="Montserrat"/>
              <a:buChar char="●"/>
              <a:defRPr i="1"/>
            </a:lvl4pPr>
            <a:lvl5pPr marL="2286000" lvl="4" indent="-285750" algn="l">
              <a:lnSpc>
                <a:spcPct val="115000"/>
              </a:lnSpc>
              <a:spcBef>
                <a:spcPts val="0"/>
              </a:spcBef>
              <a:spcAft>
                <a:spcPts val="0"/>
              </a:spcAft>
              <a:buClr>
                <a:schemeClr val="lt2"/>
              </a:buClr>
              <a:buSzPts val="900"/>
              <a:buFont typeface="Montserrat"/>
              <a:buChar char="○"/>
              <a:defRPr i="1"/>
            </a:lvl5pPr>
            <a:lvl6pPr marL="2743200" lvl="5" indent="-285750" algn="l">
              <a:lnSpc>
                <a:spcPct val="115000"/>
              </a:lnSpc>
              <a:spcBef>
                <a:spcPts val="0"/>
              </a:spcBef>
              <a:spcAft>
                <a:spcPts val="0"/>
              </a:spcAft>
              <a:buClr>
                <a:schemeClr val="lt2"/>
              </a:buClr>
              <a:buSzPts val="900"/>
              <a:buFont typeface="Montserrat"/>
              <a:buChar char="■"/>
              <a:defRPr i="1"/>
            </a:lvl6pPr>
            <a:lvl7pPr marL="3200400" lvl="6" indent="-285750" algn="l">
              <a:lnSpc>
                <a:spcPct val="115000"/>
              </a:lnSpc>
              <a:spcBef>
                <a:spcPts val="0"/>
              </a:spcBef>
              <a:spcAft>
                <a:spcPts val="0"/>
              </a:spcAft>
              <a:buClr>
                <a:schemeClr val="lt2"/>
              </a:buClr>
              <a:buSzPts val="900"/>
              <a:buFont typeface="Montserrat"/>
              <a:buChar char="●"/>
              <a:defRPr i="1"/>
            </a:lvl7pPr>
            <a:lvl8pPr marL="3657600" lvl="7" indent="-285750" algn="l">
              <a:lnSpc>
                <a:spcPct val="115000"/>
              </a:lnSpc>
              <a:spcBef>
                <a:spcPts val="0"/>
              </a:spcBef>
              <a:spcAft>
                <a:spcPts val="0"/>
              </a:spcAft>
              <a:buClr>
                <a:schemeClr val="lt2"/>
              </a:buClr>
              <a:buSzPts val="900"/>
              <a:buFont typeface="Montserrat"/>
              <a:buChar char="○"/>
              <a:defRPr i="1"/>
            </a:lvl8pPr>
            <a:lvl9pPr marL="4114800" lvl="8" indent="-285750" algn="l">
              <a:lnSpc>
                <a:spcPct val="115000"/>
              </a:lnSpc>
              <a:spcBef>
                <a:spcPts val="0"/>
              </a:spcBef>
              <a:spcAft>
                <a:spcPts val="0"/>
              </a:spcAft>
              <a:buClr>
                <a:schemeClr val="lt2"/>
              </a:buClr>
              <a:buSzPts val="900"/>
              <a:buFont typeface="Montserrat"/>
              <a:buChar char="■"/>
              <a:defRPr i="1"/>
            </a:lvl9pPr>
          </a:lstStyle>
          <a:p>
            <a:endParaRPr/>
          </a:p>
        </p:txBody>
      </p:sp>
      <p:sp>
        <p:nvSpPr>
          <p:cNvPr id="90" name="Google Shape;90;p33"/>
          <p:cNvSpPr txBox="1">
            <a:spLocks noGrp="1"/>
          </p:cNvSpPr>
          <p:nvPr>
            <p:ph type="body" idx="3"/>
          </p:nvPr>
        </p:nvSpPr>
        <p:spPr>
          <a:xfrm>
            <a:off x="4756375" y="1876725"/>
            <a:ext cx="1881600" cy="618300"/>
          </a:xfrm>
          <a:prstGeom prst="rect">
            <a:avLst/>
          </a:prstGeom>
          <a:noFill/>
          <a:ln>
            <a:noFill/>
          </a:ln>
        </p:spPr>
        <p:txBody>
          <a:bodyPr spcFirstLastPara="1" wrap="square" lIns="0" tIns="0" rIns="0" bIns="0" anchor="t" anchorCtr="0">
            <a:noAutofit/>
          </a:bodyPr>
          <a:lstStyle>
            <a:lvl1pPr marL="457200" lvl="0" indent="-285750" algn="l">
              <a:lnSpc>
                <a:spcPct val="115000"/>
              </a:lnSpc>
              <a:spcBef>
                <a:spcPts val="0"/>
              </a:spcBef>
              <a:spcAft>
                <a:spcPts val="0"/>
              </a:spcAft>
              <a:buClr>
                <a:schemeClr val="lt2"/>
              </a:buClr>
              <a:buSzPts val="900"/>
              <a:buFont typeface="Montserrat"/>
              <a:buChar char="●"/>
              <a:defRPr i="1"/>
            </a:lvl1pPr>
            <a:lvl2pPr marL="914400" lvl="1" indent="-285750" algn="l">
              <a:lnSpc>
                <a:spcPct val="115000"/>
              </a:lnSpc>
              <a:spcBef>
                <a:spcPts val="0"/>
              </a:spcBef>
              <a:spcAft>
                <a:spcPts val="0"/>
              </a:spcAft>
              <a:buClr>
                <a:schemeClr val="lt2"/>
              </a:buClr>
              <a:buSzPts val="900"/>
              <a:buFont typeface="Montserrat"/>
              <a:buChar char="○"/>
              <a:defRPr i="1"/>
            </a:lvl2pPr>
            <a:lvl3pPr marL="1371600" lvl="2" indent="-285750" algn="l">
              <a:lnSpc>
                <a:spcPct val="115000"/>
              </a:lnSpc>
              <a:spcBef>
                <a:spcPts val="0"/>
              </a:spcBef>
              <a:spcAft>
                <a:spcPts val="0"/>
              </a:spcAft>
              <a:buClr>
                <a:schemeClr val="lt2"/>
              </a:buClr>
              <a:buSzPts val="900"/>
              <a:buFont typeface="Montserrat"/>
              <a:buChar char="■"/>
              <a:defRPr i="1"/>
            </a:lvl3pPr>
            <a:lvl4pPr marL="1828800" lvl="3" indent="-285750" algn="l">
              <a:lnSpc>
                <a:spcPct val="115000"/>
              </a:lnSpc>
              <a:spcBef>
                <a:spcPts val="0"/>
              </a:spcBef>
              <a:spcAft>
                <a:spcPts val="0"/>
              </a:spcAft>
              <a:buClr>
                <a:schemeClr val="lt2"/>
              </a:buClr>
              <a:buSzPts val="900"/>
              <a:buFont typeface="Montserrat"/>
              <a:buChar char="●"/>
              <a:defRPr i="1"/>
            </a:lvl4pPr>
            <a:lvl5pPr marL="2286000" lvl="4" indent="-285750" algn="l">
              <a:lnSpc>
                <a:spcPct val="115000"/>
              </a:lnSpc>
              <a:spcBef>
                <a:spcPts val="0"/>
              </a:spcBef>
              <a:spcAft>
                <a:spcPts val="0"/>
              </a:spcAft>
              <a:buClr>
                <a:schemeClr val="lt2"/>
              </a:buClr>
              <a:buSzPts val="900"/>
              <a:buFont typeface="Montserrat"/>
              <a:buChar char="○"/>
              <a:defRPr i="1"/>
            </a:lvl5pPr>
            <a:lvl6pPr marL="2743200" lvl="5" indent="-285750" algn="l">
              <a:lnSpc>
                <a:spcPct val="115000"/>
              </a:lnSpc>
              <a:spcBef>
                <a:spcPts val="0"/>
              </a:spcBef>
              <a:spcAft>
                <a:spcPts val="0"/>
              </a:spcAft>
              <a:buClr>
                <a:schemeClr val="lt2"/>
              </a:buClr>
              <a:buSzPts val="900"/>
              <a:buFont typeface="Montserrat"/>
              <a:buChar char="■"/>
              <a:defRPr i="1"/>
            </a:lvl6pPr>
            <a:lvl7pPr marL="3200400" lvl="6" indent="-285750" algn="l">
              <a:lnSpc>
                <a:spcPct val="115000"/>
              </a:lnSpc>
              <a:spcBef>
                <a:spcPts val="0"/>
              </a:spcBef>
              <a:spcAft>
                <a:spcPts val="0"/>
              </a:spcAft>
              <a:buClr>
                <a:schemeClr val="lt2"/>
              </a:buClr>
              <a:buSzPts val="900"/>
              <a:buFont typeface="Montserrat"/>
              <a:buChar char="●"/>
              <a:defRPr i="1"/>
            </a:lvl7pPr>
            <a:lvl8pPr marL="3657600" lvl="7" indent="-285750" algn="l">
              <a:lnSpc>
                <a:spcPct val="115000"/>
              </a:lnSpc>
              <a:spcBef>
                <a:spcPts val="0"/>
              </a:spcBef>
              <a:spcAft>
                <a:spcPts val="0"/>
              </a:spcAft>
              <a:buClr>
                <a:schemeClr val="lt2"/>
              </a:buClr>
              <a:buSzPts val="900"/>
              <a:buFont typeface="Montserrat"/>
              <a:buChar char="○"/>
              <a:defRPr i="1"/>
            </a:lvl8pPr>
            <a:lvl9pPr marL="4114800" lvl="8" indent="-285750" algn="l">
              <a:lnSpc>
                <a:spcPct val="115000"/>
              </a:lnSpc>
              <a:spcBef>
                <a:spcPts val="0"/>
              </a:spcBef>
              <a:spcAft>
                <a:spcPts val="0"/>
              </a:spcAft>
              <a:buClr>
                <a:schemeClr val="lt2"/>
              </a:buClr>
              <a:buSzPts val="900"/>
              <a:buFont typeface="Montserrat"/>
              <a:buChar char="■"/>
              <a:defRPr i="1"/>
            </a:lvl9pPr>
          </a:lstStyle>
          <a:p>
            <a:endParaRPr/>
          </a:p>
        </p:txBody>
      </p:sp>
      <p:sp>
        <p:nvSpPr>
          <p:cNvPr id="91" name="Google Shape;91;p33"/>
          <p:cNvSpPr txBox="1">
            <a:spLocks noGrp="1"/>
          </p:cNvSpPr>
          <p:nvPr>
            <p:ph type="subTitle" idx="4"/>
          </p:nvPr>
        </p:nvSpPr>
        <p:spPr>
          <a:xfrm>
            <a:off x="255975" y="1548360"/>
            <a:ext cx="4131900" cy="2544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SzPts val="800"/>
              <a:buNone/>
              <a:defRPr sz="1400"/>
            </a:lvl1pPr>
            <a:lvl2pPr lvl="1" algn="l">
              <a:lnSpc>
                <a:spcPct val="115000"/>
              </a:lnSpc>
              <a:spcBef>
                <a:spcPts val="0"/>
              </a:spcBef>
              <a:spcAft>
                <a:spcPts val="0"/>
              </a:spcAft>
              <a:buSzPts val="800"/>
              <a:buNone/>
              <a:defRPr/>
            </a:lvl2pPr>
            <a:lvl3pPr lvl="2" algn="l">
              <a:lnSpc>
                <a:spcPct val="115000"/>
              </a:lnSpc>
              <a:spcBef>
                <a:spcPts val="0"/>
              </a:spcBef>
              <a:spcAft>
                <a:spcPts val="0"/>
              </a:spcAft>
              <a:buSzPts val="800"/>
              <a:buNone/>
              <a:defRPr/>
            </a:lvl3pPr>
            <a:lvl4pPr lvl="3" algn="l">
              <a:lnSpc>
                <a:spcPct val="115000"/>
              </a:lnSpc>
              <a:spcBef>
                <a:spcPts val="0"/>
              </a:spcBef>
              <a:spcAft>
                <a:spcPts val="0"/>
              </a:spcAft>
              <a:buSzPts val="800"/>
              <a:buNone/>
              <a:defRPr/>
            </a:lvl4pPr>
            <a:lvl5pPr lvl="4" algn="l">
              <a:lnSpc>
                <a:spcPct val="115000"/>
              </a:lnSpc>
              <a:spcBef>
                <a:spcPts val="0"/>
              </a:spcBef>
              <a:spcAft>
                <a:spcPts val="0"/>
              </a:spcAft>
              <a:buSzPts val="800"/>
              <a:buNone/>
              <a:defRPr/>
            </a:lvl5pPr>
            <a:lvl6pPr lvl="5" algn="l">
              <a:lnSpc>
                <a:spcPct val="115000"/>
              </a:lnSpc>
              <a:spcBef>
                <a:spcPts val="0"/>
              </a:spcBef>
              <a:spcAft>
                <a:spcPts val="0"/>
              </a:spcAft>
              <a:buSzPts val="800"/>
              <a:buNone/>
              <a:defRPr/>
            </a:lvl6pPr>
            <a:lvl7pPr lvl="6" algn="l">
              <a:lnSpc>
                <a:spcPct val="115000"/>
              </a:lnSpc>
              <a:spcBef>
                <a:spcPts val="0"/>
              </a:spcBef>
              <a:spcAft>
                <a:spcPts val="0"/>
              </a:spcAft>
              <a:buSzPts val="800"/>
              <a:buNone/>
              <a:defRPr/>
            </a:lvl7pPr>
            <a:lvl8pPr lvl="7" algn="l">
              <a:lnSpc>
                <a:spcPct val="115000"/>
              </a:lnSpc>
              <a:spcBef>
                <a:spcPts val="0"/>
              </a:spcBef>
              <a:spcAft>
                <a:spcPts val="0"/>
              </a:spcAft>
              <a:buSzPts val="800"/>
              <a:buNone/>
              <a:defRPr/>
            </a:lvl8pPr>
            <a:lvl9pPr lvl="8" algn="l">
              <a:lnSpc>
                <a:spcPct val="115000"/>
              </a:lnSpc>
              <a:spcBef>
                <a:spcPts val="0"/>
              </a:spcBef>
              <a:spcAft>
                <a:spcPts val="0"/>
              </a:spcAft>
              <a:buSzPts val="800"/>
              <a:buNone/>
              <a:defRPr/>
            </a:lvl9pPr>
          </a:lstStyle>
          <a:p>
            <a:endParaRPr/>
          </a:p>
        </p:txBody>
      </p:sp>
      <p:cxnSp>
        <p:nvCxnSpPr>
          <p:cNvPr id="92" name="Google Shape;92;p33"/>
          <p:cNvCxnSpPr>
            <a:stCxn id="93" idx="2"/>
            <a:endCxn id="94" idx="6"/>
          </p:cNvCxnSpPr>
          <p:nvPr/>
        </p:nvCxnSpPr>
        <p:spPr>
          <a:xfrm>
            <a:off x="7312308" y="609469"/>
            <a:ext cx="1831500" cy="0"/>
          </a:xfrm>
          <a:prstGeom prst="straightConnector1">
            <a:avLst/>
          </a:prstGeom>
          <a:noFill/>
          <a:ln w="9525" cap="flat" cmpd="sng">
            <a:solidFill>
              <a:schemeClr val="accent1"/>
            </a:solidFill>
            <a:prstDash val="solid"/>
            <a:round/>
            <a:headEnd type="none" w="sm" len="sm"/>
            <a:tailEnd type="none" w="sm" len="sm"/>
          </a:ln>
        </p:spPr>
      </p:cxnSp>
      <p:sp>
        <p:nvSpPr>
          <p:cNvPr id="94" name="Google Shape;94;p33"/>
          <p:cNvSpPr/>
          <p:nvPr/>
        </p:nvSpPr>
        <p:spPr>
          <a:xfrm>
            <a:off x="7925052" y="0"/>
            <a:ext cx="1218900" cy="1218900"/>
          </a:xfrm>
          <a:prstGeom prst="ellipse">
            <a:avLst/>
          </a:pr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Montserrat"/>
              <a:ea typeface="Montserrat"/>
              <a:cs typeface="Montserrat"/>
              <a:sym typeface="Montserrat"/>
            </a:endParaRPr>
          </a:p>
        </p:txBody>
      </p:sp>
      <p:sp>
        <p:nvSpPr>
          <p:cNvPr id="95" name="Google Shape;95;p33"/>
          <p:cNvSpPr/>
          <p:nvPr/>
        </p:nvSpPr>
        <p:spPr>
          <a:xfrm>
            <a:off x="7503454" y="189104"/>
            <a:ext cx="840900" cy="840900"/>
          </a:xfrm>
          <a:prstGeom prst="ellipse">
            <a:avLst/>
          </a:pr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Montserrat"/>
              <a:ea typeface="Montserrat"/>
              <a:cs typeface="Montserrat"/>
              <a:sym typeface="Montserrat"/>
            </a:endParaRPr>
          </a:p>
        </p:txBody>
      </p:sp>
      <p:sp>
        <p:nvSpPr>
          <p:cNvPr id="93" name="Google Shape;93;p33"/>
          <p:cNvSpPr/>
          <p:nvPr/>
        </p:nvSpPr>
        <p:spPr>
          <a:xfrm>
            <a:off x="7312308" y="403669"/>
            <a:ext cx="411600" cy="411600"/>
          </a:xfrm>
          <a:prstGeom prst="ellipse">
            <a:avLst/>
          </a:pr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Montserrat"/>
              <a:ea typeface="Montserrat"/>
              <a:cs typeface="Montserrat"/>
              <a:sym typeface="Montserrat"/>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Sub-section 2 content display">
  <p:cSld name="BLANK_1_1_1_1_1_1_1_1_1_1_1_2_1_4">
    <p:bg>
      <p:bgPr>
        <a:solidFill>
          <a:schemeClr val="lt1"/>
        </a:solidFill>
        <a:effectLst/>
      </p:bgPr>
    </p:bg>
    <p:spTree>
      <p:nvGrpSpPr>
        <p:cNvPr id="1" name="Shape 96"/>
        <p:cNvGrpSpPr/>
        <p:nvPr/>
      </p:nvGrpSpPr>
      <p:grpSpPr>
        <a:xfrm>
          <a:off x="0" y="0"/>
          <a:ext cx="0" cy="0"/>
          <a:chOff x="0" y="0"/>
          <a:chExt cx="0" cy="0"/>
        </a:xfrm>
      </p:grpSpPr>
      <p:sp>
        <p:nvSpPr>
          <p:cNvPr id="97" name="Google Shape;97;p34"/>
          <p:cNvSpPr/>
          <p:nvPr/>
        </p:nvSpPr>
        <p:spPr>
          <a:xfrm>
            <a:off x="8141300" y="200278"/>
            <a:ext cx="823800" cy="198900"/>
          </a:xfrm>
          <a:prstGeom prst="rect">
            <a:avLst/>
          </a:prstGeom>
          <a:solidFill>
            <a:schemeClr val="lt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8" name="Google Shape;98;p34"/>
          <p:cNvSpPr/>
          <p:nvPr/>
        </p:nvSpPr>
        <p:spPr>
          <a:xfrm>
            <a:off x="0" y="1218975"/>
            <a:ext cx="9144000" cy="3924600"/>
          </a:xfrm>
          <a:prstGeom prst="rect">
            <a:avLst/>
          </a:prstGeom>
          <a:solidFill>
            <a:schemeClr val="accent3"/>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Montserrat"/>
              <a:ea typeface="Montserrat"/>
              <a:cs typeface="Montserrat"/>
              <a:sym typeface="Montserrat"/>
            </a:endParaRPr>
          </a:p>
        </p:txBody>
      </p:sp>
      <p:sp>
        <p:nvSpPr>
          <p:cNvPr id="99" name="Google Shape;99;p34"/>
          <p:cNvSpPr txBox="1">
            <a:spLocks noGrp="1"/>
          </p:cNvSpPr>
          <p:nvPr>
            <p:ph type="title"/>
          </p:nvPr>
        </p:nvSpPr>
        <p:spPr>
          <a:xfrm>
            <a:off x="256025" y="213150"/>
            <a:ext cx="5750100" cy="511800"/>
          </a:xfrm>
          <a:prstGeom prst="rect">
            <a:avLst/>
          </a:prstGeom>
          <a:noFill/>
          <a:ln>
            <a:noFill/>
          </a:ln>
        </p:spPr>
        <p:txBody>
          <a:bodyPr spcFirstLastPara="1" wrap="square" lIns="0" tIns="0" rIns="0" bIns="0" anchor="t" anchorCtr="0">
            <a:spAutoFit/>
          </a:bodyPr>
          <a:lstStyle>
            <a:lvl1pPr lvl="0" algn="l">
              <a:lnSpc>
                <a:spcPct val="90000"/>
              </a:lnSpc>
              <a:spcBef>
                <a:spcPts val="0"/>
              </a:spcBef>
              <a:spcAft>
                <a:spcPts val="0"/>
              </a:spcAft>
              <a:buSzPts val="4800"/>
              <a:buNone/>
              <a:defRPr sz="3000"/>
            </a:lvl1pPr>
            <a:lvl2pPr lvl="1" algn="l">
              <a:lnSpc>
                <a:spcPct val="115000"/>
              </a:lnSpc>
              <a:spcBef>
                <a:spcPts val="0"/>
              </a:spcBef>
              <a:spcAft>
                <a:spcPts val="0"/>
              </a:spcAft>
              <a:buSzPts val="4800"/>
              <a:buNone/>
              <a:defRPr sz="3000"/>
            </a:lvl2pPr>
            <a:lvl3pPr lvl="2" algn="l">
              <a:lnSpc>
                <a:spcPct val="115000"/>
              </a:lnSpc>
              <a:spcBef>
                <a:spcPts val="0"/>
              </a:spcBef>
              <a:spcAft>
                <a:spcPts val="0"/>
              </a:spcAft>
              <a:buSzPts val="4800"/>
              <a:buNone/>
              <a:defRPr sz="3000"/>
            </a:lvl3pPr>
            <a:lvl4pPr lvl="3" algn="l">
              <a:lnSpc>
                <a:spcPct val="115000"/>
              </a:lnSpc>
              <a:spcBef>
                <a:spcPts val="0"/>
              </a:spcBef>
              <a:spcAft>
                <a:spcPts val="0"/>
              </a:spcAft>
              <a:buSzPts val="4800"/>
              <a:buNone/>
              <a:defRPr sz="3000"/>
            </a:lvl4pPr>
            <a:lvl5pPr lvl="4" algn="l">
              <a:lnSpc>
                <a:spcPct val="115000"/>
              </a:lnSpc>
              <a:spcBef>
                <a:spcPts val="0"/>
              </a:spcBef>
              <a:spcAft>
                <a:spcPts val="0"/>
              </a:spcAft>
              <a:buSzPts val="4800"/>
              <a:buNone/>
              <a:defRPr sz="3000"/>
            </a:lvl5pPr>
            <a:lvl6pPr lvl="5" algn="l">
              <a:lnSpc>
                <a:spcPct val="115000"/>
              </a:lnSpc>
              <a:spcBef>
                <a:spcPts val="0"/>
              </a:spcBef>
              <a:spcAft>
                <a:spcPts val="0"/>
              </a:spcAft>
              <a:buSzPts val="4800"/>
              <a:buNone/>
              <a:defRPr sz="3000"/>
            </a:lvl6pPr>
            <a:lvl7pPr lvl="6" algn="l">
              <a:lnSpc>
                <a:spcPct val="115000"/>
              </a:lnSpc>
              <a:spcBef>
                <a:spcPts val="0"/>
              </a:spcBef>
              <a:spcAft>
                <a:spcPts val="0"/>
              </a:spcAft>
              <a:buSzPts val="4800"/>
              <a:buNone/>
              <a:defRPr sz="3000"/>
            </a:lvl7pPr>
            <a:lvl8pPr lvl="7" algn="l">
              <a:lnSpc>
                <a:spcPct val="115000"/>
              </a:lnSpc>
              <a:spcBef>
                <a:spcPts val="0"/>
              </a:spcBef>
              <a:spcAft>
                <a:spcPts val="0"/>
              </a:spcAft>
              <a:buSzPts val="4800"/>
              <a:buNone/>
              <a:defRPr sz="3000"/>
            </a:lvl8pPr>
            <a:lvl9pPr lvl="8" algn="l">
              <a:lnSpc>
                <a:spcPct val="115000"/>
              </a:lnSpc>
              <a:spcBef>
                <a:spcPts val="0"/>
              </a:spcBef>
              <a:spcAft>
                <a:spcPts val="0"/>
              </a:spcAft>
              <a:buSzPts val="4800"/>
              <a:buNone/>
              <a:defRPr sz="3000"/>
            </a:lvl9pPr>
          </a:lstStyle>
          <a:p>
            <a:endParaRPr/>
          </a:p>
        </p:txBody>
      </p:sp>
      <p:sp>
        <p:nvSpPr>
          <p:cNvPr id="100" name="Google Shape;100;p34"/>
          <p:cNvSpPr/>
          <p:nvPr/>
        </p:nvSpPr>
        <p:spPr>
          <a:xfrm>
            <a:off x="7643840" y="0"/>
            <a:ext cx="658800" cy="6588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Montserrat"/>
              <a:ea typeface="Montserrat"/>
              <a:cs typeface="Montserrat"/>
              <a:sym typeface="Montserrat"/>
            </a:endParaRPr>
          </a:p>
        </p:txBody>
      </p:sp>
      <p:sp>
        <p:nvSpPr>
          <p:cNvPr id="101" name="Google Shape;101;p34"/>
          <p:cNvSpPr/>
          <p:nvPr/>
        </p:nvSpPr>
        <p:spPr>
          <a:xfrm>
            <a:off x="7312266" y="887434"/>
            <a:ext cx="331500" cy="3315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Montserrat"/>
              <a:ea typeface="Montserrat"/>
              <a:cs typeface="Montserrat"/>
              <a:sym typeface="Montserrat"/>
            </a:endParaRPr>
          </a:p>
        </p:txBody>
      </p:sp>
      <p:sp>
        <p:nvSpPr>
          <p:cNvPr id="102" name="Google Shape;102;p34"/>
          <p:cNvSpPr/>
          <p:nvPr/>
        </p:nvSpPr>
        <p:spPr>
          <a:xfrm>
            <a:off x="8302516" y="377490"/>
            <a:ext cx="841500" cy="8415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Montserrat"/>
              <a:ea typeface="Montserrat"/>
              <a:cs typeface="Montserrat"/>
              <a:sym typeface="Montserrat"/>
            </a:endParaRPr>
          </a:p>
        </p:txBody>
      </p:sp>
      <p:sp>
        <p:nvSpPr>
          <p:cNvPr id="103" name="Google Shape;103;p34"/>
          <p:cNvSpPr/>
          <p:nvPr/>
        </p:nvSpPr>
        <p:spPr>
          <a:xfrm>
            <a:off x="8676264" y="751239"/>
            <a:ext cx="94200" cy="942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Montserrat"/>
              <a:ea typeface="Montserrat"/>
              <a:cs typeface="Montserrat"/>
              <a:sym typeface="Montserrat"/>
            </a:endParaRPr>
          </a:p>
        </p:txBody>
      </p:sp>
      <p:cxnSp>
        <p:nvCxnSpPr>
          <p:cNvPr id="104" name="Google Shape;104;p34"/>
          <p:cNvCxnSpPr>
            <a:stCxn id="103" idx="7"/>
            <a:endCxn id="100" idx="7"/>
          </p:cNvCxnSpPr>
          <p:nvPr/>
        </p:nvCxnSpPr>
        <p:spPr>
          <a:xfrm rot="10800000">
            <a:off x="8206169" y="96334"/>
            <a:ext cx="550500" cy="668700"/>
          </a:xfrm>
          <a:prstGeom prst="straightConnector1">
            <a:avLst/>
          </a:prstGeom>
          <a:noFill/>
          <a:ln w="9525" cap="flat" cmpd="sng">
            <a:solidFill>
              <a:schemeClr val="dk1"/>
            </a:solidFill>
            <a:prstDash val="solid"/>
            <a:round/>
            <a:headEnd type="none" w="sm" len="sm"/>
            <a:tailEnd type="none" w="sm" len="sm"/>
          </a:ln>
        </p:spPr>
      </p:cxnSp>
      <p:cxnSp>
        <p:nvCxnSpPr>
          <p:cNvPr id="105" name="Google Shape;105;p34"/>
          <p:cNvCxnSpPr>
            <a:stCxn id="103" idx="4"/>
          </p:cNvCxnSpPr>
          <p:nvPr/>
        </p:nvCxnSpPr>
        <p:spPr>
          <a:xfrm flipH="1">
            <a:off x="7517364" y="845439"/>
            <a:ext cx="1206000" cy="369600"/>
          </a:xfrm>
          <a:prstGeom prst="straightConnector1">
            <a:avLst/>
          </a:prstGeom>
          <a:noFill/>
          <a:ln w="9525" cap="flat" cmpd="sng">
            <a:solidFill>
              <a:schemeClr val="dk1"/>
            </a:solidFill>
            <a:prstDash val="solid"/>
            <a:round/>
            <a:headEnd type="none" w="sm" len="sm"/>
            <a:tailEnd type="none" w="sm" len="sm"/>
          </a:ln>
        </p:spPr>
      </p:cxnSp>
      <p:cxnSp>
        <p:nvCxnSpPr>
          <p:cNvPr id="106" name="Google Shape;106;p34"/>
          <p:cNvCxnSpPr/>
          <p:nvPr/>
        </p:nvCxnSpPr>
        <p:spPr>
          <a:xfrm rot="10800000" flipH="1">
            <a:off x="7323426" y="233734"/>
            <a:ext cx="335400" cy="759900"/>
          </a:xfrm>
          <a:prstGeom prst="straightConnector1">
            <a:avLst/>
          </a:prstGeom>
          <a:noFill/>
          <a:ln w="9525" cap="flat" cmpd="sng">
            <a:solidFill>
              <a:schemeClr val="dk1"/>
            </a:solidFill>
            <a:prstDash val="solid"/>
            <a:round/>
            <a:headEnd type="none" w="sm" len="sm"/>
            <a:tailEnd type="none" w="sm" len="sm"/>
          </a:ln>
        </p:spPr>
      </p:cxnSp>
      <p:sp>
        <p:nvSpPr>
          <p:cNvPr id="107" name="Google Shape;107;p34"/>
          <p:cNvSpPr txBox="1">
            <a:spLocks noGrp="1"/>
          </p:cNvSpPr>
          <p:nvPr>
            <p:ph type="body" idx="1"/>
          </p:nvPr>
        </p:nvSpPr>
        <p:spPr>
          <a:xfrm>
            <a:off x="255975" y="1547275"/>
            <a:ext cx="3639600" cy="618300"/>
          </a:xfrm>
          <a:prstGeom prst="rect">
            <a:avLst/>
          </a:prstGeom>
          <a:noFill/>
          <a:ln>
            <a:noFill/>
          </a:ln>
        </p:spPr>
        <p:txBody>
          <a:bodyPr spcFirstLastPara="1" wrap="square" lIns="0" tIns="0" rIns="0" bIns="0" anchor="t" anchorCtr="0">
            <a:spAutoFit/>
          </a:bodyPr>
          <a:lstStyle>
            <a:lvl1pPr marL="457200" lvl="0" indent="-285750" algn="l">
              <a:lnSpc>
                <a:spcPct val="115000"/>
              </a:lnSpc>
              <a:spcBef>
                <a:spcPts val="0"/>
              </a:spcBef>
              <a:spcAft>
                <a:spcPts val="0"/>
              </a:spcAft>
              <a:buClr>
                <a:schemeClr val="lt2"/>
              </a:buClr>
              <a:buSzPts val="900"/>
              <a:buFont typeface="Montserrat"/>
              <a:buChar char="●"/>
              <a:defRPr/>
            </a:lvl1pPr>
            <a:lvl2pPr marL="914400" lvl="1" indent="-285750" algn="l">
              <a:lnSpc>
                <a:spcPct val="115000"/>
              </a:lnSpc>
              <a:spcBef>
                <a:spcPts val="0"/>
              </a:spcBef>
              <a:spcAft>
                <a:spcPts val="0"/>
              </a:spcAft>
              <a:buClr>
                <a:schemeClr val="lt2"/>
              </a:buClr>
              <a:buSzPts val="900"/>
              <a:buFont typeface="Montserrat"/>
              <a:buChar char="○"/>
              <a:defRPr/>
            </a:lvl2pPr>
            <a:lvl3pPr marL="1371600" lvl="2" indent="-285750" algn="l">
              <a:lnSpc>
                <a:spcPct val="115000"/>
              </a:lnSpc>
              <a:spcBef>
                <a:spcPts val="0"/>
              </a:spcBef>
              <a:spcAft>
                <a:spcPts val="0"/>
              </a:spcAft>
              <a:buClr>
                <a:schemeClr val="lt2"/>
              </a:buClr>
              <a:buSzPts val="900"/>
              <a:buFont typeface="Montserrat"/>
              <a:buChar char="■"/>
              <a:defRPr/>
            </a:lvl3pPr>
            <a:lvl4pPr marL="1828800" lvl="3" indent="-285750" algn="l">
              <a:lnSpc>
                <a:spcPct val="115000"/>
              </a:lnSpc>
              <a:spcBef>
                <a:spcPts val="0"/>
              </a:spcBef>
              <a:spcAft>
                <a:spcPts val="0"/>
              </a:spcAft>
              <a:buClr>
                <a:schemeClr val="lt2"/>
              </a:buClr>
              <a:buSzPts val="900"/>
              <a:buFont typeface="Montserrat"/>
              <a:buChar char="●"/>
              <a:defRPr/>
            </a:lvl4pPr>
            <a:lvl5pPr marL="2286000" lvl="4" indent="-285750" algn="l">
              <a:lnSpc>
                <a:spcPct val="115000"/>
              </a:lnSpc>
              <a:spcBef>
                <a:spcPts val="0"/>
              </a:spcBef>
              <a:spcAft>
                <a:spcPts val="0"/>
              </a:spcAft>
              <a:buClr>
                <a:schemeClr val="lt2"/>
              </a:buClr>
              <a:buSzPts val="900"/>
              <a:buFont typeface="Montserrat"/>
              <a:buChar char="○"/>
              <a:defRPr/>
            </a:lvl5pPr>
            <a:lvl6pPr marL="2743200" lvl="5" indent="-285750" algn="l">
              <a:lnSpc>
                <a:spcPct val="115000"/>
              </a:lnSpc>
              <a:spcBef>
                <a:spcPts val="0"/>
              </a:spcBef>
              <a:spcAft>
                <a:spcPts val="0"/>
              </a:spcAft>
              <a:buClr>
                <a:schemeClr val="lt2"/>
              </a:buClr>
              <a:buSzPts val="900"/>
              <a:buFont typeface="Montserrat"/>
              <a:buChar char="■"/>
              <a:defRPr/>
            </a:lvl6pPr>
            <a:lvl7pPr marL="3200400" lvl="6" indent="-285750" algn="l">
              <a:lnSpc>
                <a:spcPct val="115000"/>
              </a:lnSpc>
              <a:spcBef>
                <a:spcPts val="0"/>
              </a:spcBef>
              <a:spcAft>
                <a:spcPts val="0"/>
              </a:spcAft>
              <a:buClr>
                <a:schemeClr val="lt2"/>
              </a:buClr>
              <a:buSzPts val="900"/>
              <a:buFont typeface="Montserrat"/>
              <a:buChar char="●"/>
              <a:defRPr/>
            </a:lvl7pPr>
            <a:lvl8pPr marL="3657600" lvl="7" indent="-285750" algn="l">
              <a:lnSpc>
                <a:spcPct val="115000"/>
              </a:lnSpc>
              <a:spcBef>
                <a:spcPts val="0"/>
              </a:spcBef>
              <a:spcAft>
                <a:spcPts val="0"/>
              </a:spcAft>
              <a:buClr>
                <a:schemeClr val="lt2"/>
              </a:buClr>
              <a:buSzPts val="900"/>
              <a:buFont typeface="Montserrat"/>
              <a:buChar char="○"/>
              <a:defRPr/>
            </a:lvl8pPr>
            <a:lvl9pPr marL="4114800" lvl="8" indent="-285750" algn="l">
              <a:lnSpc>
                <a:spcPct val="115000"/>
              </a:lnSpc>
              <a:spcBef>
                <a:spcPts val="0"/>
              </a:spcBef>
              <a:spcAft>
                <a:spcPts val="0"/>
              </a:spcAft>
              <a:buClr>
                <a:schemeClr val="lt2"/>
              </a:buClr>
              <a:buSzPts val="900"/>
              <a:buFont typeface="Montserrat"/>
              <a:buChar char="■"/>
              <a:defRPr/>
            </a:lvl9pPr>
          </a:lstStyle>
          <a:p>
            <a:endParaRPr/>
          </a:p>
        </p:txBody>
      </p:sp>
      <p:sp>
        <p:nvSpPr>
          <p:cNvPr id="108" name="Google Shape;108;p34"/>
          <p:cNvSpPr txBox="1">
            <a:spLocks noGrp="1"/>
          </p:cNvSpPr>
          <p:nvPr>
            <p:ph type="body" idx="2"/>
          </p:nvPr>
        </p:nvSpPr>
        <p:spPr>
          <a:xfrm>
            <a:off x="1994150" y="3231050"/>
            <a:ext cx="2458500" cy="1658100"/>
          </a:xfrm>
          <a:prstGeom prst="rect">
            <a:avLst/>
          </a:prstGeom>
          <a:noFill/>
          <a:ln>
            <a:noFill/>
          </a:ln>
        </p:spPr>
        <p:txBody>
          <a:bodyPr spcFirstLastPara="1" wrap="square" lIns="0" tIns="0" rIns="0" bIns="0" anchor="t" anchorCtr="0">
            <a:spAutoFit/>
          </a:bodyPr>
          <a:lstStyle>
            <a:lvl1pPr marL="457200" lvl="0" indent="-285750" algn="l">
              <a:lnSpc>
                <a:spcPct val="115000"/>
              </a:lnSpc>
              <a:spcBef>
                <a:spcPts val="0"/>
              </a:spcBef>
              <a:spcAft>
                <a:spcPts val="0"/>
              </a:spcAft>
              <a:buClr>
                <a:schemeClr val="lt2"/>
              </a:buClr>
              <a:buSzPts val="900"/>
              <a:buFont typeface="Montserrat"/>
              <a:buChar char="●"/>
              <a:defRPr/>
            </a:lvl1pPr>
            <a:lvl2pPr marL="914400" lvl="1" indent="-285750" algn="l">
              <a:lnSpc>
                <a:spcPct val="115000"/>
              </a:lnSpc>
              <a:spcBef>
                <a:spcPts val="0"/>
              </a:spcBef>
              <a:spcAft>
                <a:spcPts val="0"/>
              </a:spcAft>
              <a:buClr>
                <a:schemeClr val="lt2"/>
              </a:buClr>
              <a:buSzPts val="900"/>
              <a:buFont typeface="Montserrat"/>
              <a:buChar char="○"/>
              <a:defRPr/>
            </a:lvl2pPr>
            <a:lvl3pPr marL="1371600" lvl="2" indent="-285750" algn="l">
              <a:lnSpc>
                <a:spcPct val="115000"/>
              </a:lnSpc>
              <a:spcBef>
                <a:spcPts val="0"/>
              </a:spcBef>
              <a:spcAft>
                <a:spcPts val="0"/>
              </a:spcAft>
              <a:buClr>
                <a:schemeClr val="lt2"/>
              </a:buClr>
              <a:buSzPts val="900"/>
              <a:buFont typeface="Montserrat"/>
              <a:buChar char="■"/>
              <a:defRPr/>
            </a:lvl3pPr>
            <a:lvl4pPr marL="1828800" lvl="3" indent="-285750" algn="l">
              <a:lnSpc>
                <a:spcPct val="115000"/>
              </a:lnSpc>
              <a:spcBef>
                <a:spcPts val="0"/>
              </a:spcBef>
              <a:spcAft>
                <a:spcPts val="0"/>
              </a:spcAft>
              <a:buClr>
                <a:schemeClr val="lt2"/>
              </a:buClr>
              <a:buSzPts val="900"/>
              <a:buFont typeface="Montserrat"/>
              <a:buChar char="●"/>
              <a:defRPr/>
            </a:lvl4pPr>
            <a:lvl5pPr marL="2286000" lvl="4" indent="-285750" algn="l">
              <a:lnSpc>
                <a:spcPct val="115000"/>
              </a:lnSpc>
              <a:spcBef>
                <a:spcPts val="0"/>
              </a:spcBef>
              <a:spcAft>
                <a:spcPts val="0"/>
              </a:spcAft>
              <a:buClr>
                <a:schemeClr val="lt2"/>
              </a:buClr>
              <a:buSzPts val="900"/>
              <a:buFont typeface="Montserrat"/>
              <a:buChar char="○"/>
              <a:defRPr/>
            </a:lvl5pPr>
            <a:lvl6pPr marL="2743200" lvl="5" indent="-285750" algn="l">
              <a:lnSpc>
                <a:spcPct val="115000"/>
              </a:lnSpc>
              <a:spcBef>
                <a:spcPts val="0"/>
              </a:spcBef>
              <a:spcAft>
                <a:spcPts val="0"/>
              </a:spcAft>
              <a:buClr>
                <a:schemeClr val="lt2"/>
              </a:buClr>
              <a:buSzPts val="900"/>
              <a:buFont typeface="Montserrat"/>
              <a:buChar char="■"/>
              <a:defRPr/>
            </a:lvl6pPr>
            <a:lvl7pPr marL="3200400" lvl="6" indent="-285750" algn="l">
              <a:lnSpc>
                <a:spcPct val="115000"/>
              </a:lnSpc>
              <a:spcBef>
                <a:spcPts val="0"/>
              </a:spcBef>
              <a:spcAft>
                <a:spcPts val="0"/>
              </a:spcAft>
              <a:buClr>
                <a:schemeClr val="lt2"/>
              </a:buClr>
              <a:buSzPts val="900"/>
              <a:buFont typeface="Montserrat"/>
              <a:buChar char="●"/>
              <a:defRPr/>
            </a:lvl7pPr>
            <a:lvl8pPr marL="3657600" lvl="7" indent="-285750" algn="l">
              <a:lnSpc>
                <a:spcPct val="115000"/>
              </a:lnSpc>
              <a:spcBef>
                <a:spcPts val="0"/>
              </a:spcBef>
              <a:spcAft>
                <a:spcPts val="0"/>
              </a:spcAft>
              <a:buClr>
                <a:schemeClr val="lt2"/>
              </a:buClr>
              <a:buSzPts val="900"/>
              <a:buFont typeface="Montserrat"/>
              <a:buChar char="○"/>
              <a:defRPr/>
            </a:lvl8pPr>
            <a:lvl9pPr marL="4114800" lvl="8" indent="-285750" algn="l">
              <a:lnSpc>
                <a:spcPct val="115000"/>
              </a:lnSpc>
              <a:spcBef>
                <a:spcPts val="0"/>
              </a:spcBef>
              <a:spcAft>
                <a:spcPts val="0"/>
              </a:spcAft>
              <a:buClr>
                <a:schemeClr val="lt2"/>
              </a:buClr>
              <a:buSzPts val="900"/>
              <a:buFont typeface="Montserrat"/>
              <a:buChar char="■"/>
              <a:defRPr/>
            </a:lvl9pPr>
          </a:lstStyle>
          <a:p>
            <a:endParaRPr/>
          </a:p>
        </p:txBody>
      </p:sp>
      <p:sp>
        <p:nvSpPr>
          <p:cNvPr id="109" name="Google Shape;109;p34"/>
          <p:cNvSpPr>
            <a:spLocks noGrp="1"/>
          </p:cNvSpPr>
          <p:nvPr>
            <p:ph type="pic" idx="3"/>
          </p:nvPr>
        </p:nvSpPr>
        <p:spPr>
          <a:xfrm>
            <a:off x="255950" y="2983150"/>
            <a:ext cx="1588200" cy="1904400"/>
          </a:xfrm>
          <a:prstGeom prst="rect">
            <a:avLst/>
          </a:prstGeom>
          <a:noFill/>
          <a:ln>
            <a:noFill/>
          </a:ln>
        </p:spPr>
      </p:sp>
      <p:sp>
        <p:nvSpPr>
          <p:cNvPr id="110" name="Google Shape;110;p34"/>
          <p:cNvSpPr txBox="1">
            <a:spLocks noGrp="1"/>
          </p:cNvSpPr>
          <p:nvPr>
            <p:ph type="subTitle" idx="4"/>
          </p:nvPr>
        </p:nvSpPr>
        <p:spPr>
          <a:xfrm>
            <a:off x="1994150" y="2994050"/>
            <a:ext cx="2458500" cy="1641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Clr>
                <a:schemeClr val="lt2"/>
              </a:buClr>
              <a:buSzPts val="1200"/>
              <a:buFont typeface="Montserrat Medium"/>
              <a:buNone/>
              <a:defRPr sz="1200">
                <a:latin typeface="Montserrat Medium"/>
                <a:ea typeface="Montserrat Medium"/>
                <a:cs typeface="Montserrat Medium"/>
                <a:sym typeface="Montserrat Medium"/>
              </a:defRPr>
            </a:lvl1pPr>
            <a:lvl2pPr lvl="1" algn="l">
              <a:lnSpc>
                <a:spcPct val="115000"/>
              </a:lnSpc>
              <a:spcBef>
                <a:spcPts val="0"/>
              </a:spcBef>
              <a:spcAft>
                <a:spcPts val="0"/>
              </a:spcAft>
              <a:buClr>
                <a:schemeClr val="lt2"/>
              </a:buClr>
              <a:buSzPts val="1200"/>
              <a:buFont typeface="Montserrat Medium"/>
              <a:buNone/>
              <a:defRPr sz="1200">
                <a:latin typeface="Montserrat Medium"/>
                <a:ea typeface="Montserrat Medium"/>
                <a:cs typeface="Montserrat Medium"/>
                <a:sym typeface="Montserrat Medium"/>
              </a:defRPr>
            </a:lvl2pPr>
            <a:lvl3pPr lvl="2" algn="l">
              <a:lnSpc>
                <a:spcPct val="115000"/>
              </a:lnSpc>
              <a:spcBef>
                <a:spcPts val="0"/>
              </a:spcBef>
              <a:spcAft>
                <a:spcPts val="0"/>
              </a:spcAft>
              <a:buClr>
                <a:schemeClr val="lt2"/>
              </a:buClr>
              <a:buSzPts val="1200"/>
              <a:buFont typeface="Montserrat Medium"/>
              <a:buNone/>
              <a:defRPr sz="1200">
                <a:latin typeface="Montserrat Medium"/>
                <a:ea typeface="Montserrat Medium"/>
                <a:cs typeface="Montserrat Medium"/>
                <a:sym typeface="Montserrat Medium"/>
              </a:defRPr>
            </a:lvl3pPr>
            <a:lvl4pPr lvl="3" algn="l">
              <a:lnSpc>
                <a:spcPct val="115000"/>
              </a:lnSpc>
              <a:spcBef>
                <a:spcPts val="0"/>
              </a:spcBef>
              <a:spcAft>
                <a:spcPts val="0"/>
              </a:spcAft>
              <a:buClr>
                <a:schemeClr val="lt2"/>
              </a:buClr>
              <a:buSzPts val="1200"/>
              <a:buFont typeface="Montserrat Medium"/>
              <a:buNone/>
              <a:defRPr sz="1200">
                <a:latin typeface="Montserrat Medium"/>
                <a:ea typeface="Montserrat Medium"/>
                <a:cs typeface="Montserrat Medium"/>
                <a:sym typeface="Montserrat Medium"/>
              </a:defRPr>
            </a:lvl4pPr>
            <a:lvl5pPr lvl="4" algn="l">
              <a:lnSpc>
                <a:spcPct val="115000"/>
              </a:lnSpc>
              <a:spcBef>
                <a:spcPts val="0"/>
              </a:spcBef>
              <a:spcAft>
                <a:spcPts val="0"/>
              </a:spcAft>
              <a:buClr>
                <a:schemeClr val="lt2"/>
              </a:buClr>
              <a:buSzPts val="1200"/>
              <a:buFont typeface="Montserrat Medium"/>
              <a:buNone/>
              <a:defRPr sz="1200">
                <a:latin typeface="Montserrat Medium"/>
                <a:ea typeface="Montserrat Medium"/>
                <a:cs typeface="Montserrat Medium"/>
                <a:sym typeface="Montserrat Medium"/>
              </a:defRPr>
            </a:lvl5pPr>
            <a:lvl6pPr lvl="5" algn="l">
              <a:lnSpc>
                <a:spcPct val="115000"/>
              </a:lnSpc>
              <a:spcBef>
                <a:spcPts val="0"/>
              </a:spcBef>
              <a:spcAft>
                <a:spcPts val="0"/>
              </a:spcAft>
              <a:buClr>
                <a:schemeClr val="lt2"/>
              </a:buClr>
              <a:buSzPts val="1200"/>
              <a:buFont typeface="Montserrat Medium"/>
              <a:buNone/>
              <a:defRPr sz="1200">
                <a:latin typeface="Montserrat Medium"/>
                <a:ea typeface="Montserrat Medium"/>
                <a:cs typeface="Montserrat Medium"/>
                <a:sym typeface="Montserrat Medium"/>
              </a:defRPr>
            </a:lvl6pPr>
            <a:lvl7pPr lvl="6" algn="l">
              <a:lnSpc>
                <a:spcPct val="115000"/>
              </a:lnSpc>
              <a:spcBef>
                <a:spcPts val="0"/>
              </a:spcBef>
              <a:spcAft>
                <a:spcPts val="0"/>
              </a:spcAft>
              <a:buClr>
                <a:schemeClr val="lt2"/>
              </a:buClr>
              <a:buSzPts val="1200"/>
              <a:buFont typeface="Montserrat Medium"/>
              <a:buNone/>
              <a:defRPr sz="1200">
                <a:latin typeface="Montserrat Medium"/>
                <a:ea typeface="Montserrat Medium"/>
                <a:cs typeface="Montserrat Medium"/>
                <a:sym typeface="Montserrat Medium"/>
              </a:defRPr>
            </a:lvl7pPr>
            <a:lvl8pPr lvl="7" algn="l">
              <a:lnSpc>
                <a:spcPct val="115000"/>
              </a:lnSpc>
              <a:spcBef>
                <a:spcPts val="0"/>
              </a:spcBef>
              <a:spcAft>
                <a:spcPts val="0"/>
              </a:spcAft>
              <a:buClr>
                <a:schemeClr val="lt2"/>
              </a:buClr>
              <a:buSzPts val="1200"/>
              <a:buFont typeface="Montserrat Medium"/>
              <a:buNone/>
              <a:defRPr sz="1200">
                <a:latin typeface="Montserrat Medium"/>
                <a:ea typeface="Montserrat Medium"/>
                <a:cs typeface="Montserrat Medium"/>
                <a:sym typeface="Montserrat Medium"/>
              </a:defRPr>
            </a:lvl8pPr>
            <a:lvl9pPr lvl="8" algn="l">
              <a:lnSpc>
                <a:spcPct val="115000"/>
              </a:lnSpc>
              <a:spcBef>
                <a:spcPts val="0"/>
              </a:spcBef>
              <a:spcAft>
                <a:spcPts val="0"/>
              </a:spcAft>
              <a:buClr>
                <a:schemeClr val="lt2"/>
              </a:buClr>
              <a:buSzPts val="1200"/>
              <a:buFont typeface="Montserrat Medium"/>
              <a:buNone/>
              <a:defRPr sz="1200">
                <a:latin typeface="Montserrat Medium"/>
                <a:ea typeface="Montserrat Medium"/>
                <a:cs typeface="Montserrat Medium"/>
                <a:sym typeface="Montserrat Medium"/>
              </a:defRPr>
            </a:lvl9pPr>
          </a:lstStyle>
          <a:p>
            <a:endParaRPr/>
          </a:p>
        </p:txBody>
      </p:sp>
      <p:sp>
        <p:nvSpPr>
          <p:cNvPr id="111" name="Google Shape;111;p34"/>
          <p:cNvSpPr txBox="1">
            <a:spLocks noGrp="1"/>
          </p:cNvSpPr>
          <p:nvPr>
            <p:ph type="body" idx="5"/>
          </p:nvPr>
        </p:nvSpPr>
        <p:spPr>
          <a:xfrm>
            <a:off x="6429400" y="3231850"/>
            <a:ext cx="2458500" cy="1658100"/>
          </a:xfrm>
          <a:prstGeom prst="rect">
            <a:avLst/>
          </a:prstGeom>
          <a:noFill/>
          <a:ln>
            <a:noFill/>
          </a:ln>
        </p:spPr>
        <p:txBody>
          <a:bodyPr spcFirstLastPara="1" wrap="square" lIns="0" tIns="0" rIns="0" bIns="0" anchor="t" anchorCtr="0">
            <a:spAutoFit/>
          </a:bodyPr>
          <a:lstStyle>
            <a:lvl1pPr marL="457200" lvl="0" indent="-285750" algn="l">
              <a:lnSpc>
                <a:spcPct val="115000"/>
              </a:lnSpc>
              <a:spcBef>
                <a:spcPts val="0"/>
              </a:spcBef>
              <a:spcAft>
                <a:spcPts val="0"/>
              </a:spcAft>
              <a:buClr>
                <a:schemeClr val="lt2"/>
              </a:buClr>
              <a:buSzPts val="900"/>
              <a:buFont typeface="Montserrat"/>
              <a:buChar char="●"/>
              <a:defRPr/>
            </a:lvl1pPr>
            <a:lvl2pPr marL="914400" lvl="1" indent="-285750" algn="l">
              <a:lnSpc>
                <a:spcPct val="115000"/>
              </a:lnSpc>
              <a:spcBef>
                <a:spcPts val="0"/>
              </a:spcBef>
              <a:spcAft>
                <a:spcPts val="0"/>
              </a:spcAft>
              <a:buClr>
                <a:schemeClr val="lt2"/>
              </a:buClr>
              <a:buSzPts val="900"/>
              <a:buFont typeface="Montserrat"/>
              <a:buChar char="○"/>
              <a:defRPr/>
            </a:lvl2pPr>
            <a:lvl3pPr marL="1371600" lvl="2" indent="-285750" algn="l">
              <a:lnSpc>
                <a:spcPct val="115000"/>
              </a:lnSpc>
              <a:spcBef>
                <a:spcPts val="0"/>
              </a:spcBef>
              <a:spcAft>
                <a:spcPts val="0"/>
              </a:spcAft>
              <a:buClr>
                <a:schemeClr val="lt2"/>
              </a:buClr>
              <a:buSzPts val="900"/>
              <a:buFont typeface="Montserrat"/>
              <a:buChar char="■"/>
              <a:defRPr/>
            </a:lvl3pPr>
            <a:lvl4pPr marL="1828800" lvl="3" indent="-285750" algn="l">
              <a:lnSpc>
                <a:spcPct val="115000"/>
              </a:lnSpc>
              <a:spcBef>
                <a:spcPts val="0"/>
              </a:spcBef>
              <a:spcAft>
                <a:spcPts val="0"/>
              </a:spcAft>
              <a:buClr>
                <a:schemeClr val="lt2"/>
              </a:buClr>
              <a:buSzPts val="900"/>
              <a:buFont typeface="Montserrat"/>
              <a:buChar char="●"/>
              <a:defRPr/>
            </a:lvl4pPr>
            <a:lvl5pPr marL="2286000" lvl="4" indent="-285750" algn="l">
              <a:lnSpc>
                <a:spcPct val="115000"/>
              </a:lnSpc>
              <a:spcBef>
                <a:spcPts val="0"/>
              </a:spcBef>
              <a:spcAft>
                <a:spcPts val="0"/>
              </a:spcAft>
              <a:buClr>
                <a:schemeClr val="lt2"/>
              </a:buClr>
              <a:buSzPts val="900"/>
              <a:buFont typeface="Montserrat"/>
              <a:buChar char="○"/>
              <a:defRPr/>
            </a:lvl5pPr>
            <a:lvl6pPr marL="2743200" lvl="5" indent="-285750" algn="l">
              <a:lnSpc>
                <a:spcPct val="115000"/>
              </a:lnSpc>
              <a:spcBef>
                <a:spcPts val="0"/>
              </a:spcBef>
              <a:spcAft>
                <a:spcPts val="0"/>
              </a:spcAft>
              <a:buClr>
                <a:schemeClr val="lt2"/>
              </a:buClr>
              <a:buSzPts val="900"/>
              <a:buFont typeface="Montserrat"/>
              <a:buChar char="■"/>
              <a:defRPr/>
            </a:lvl6pPr>
            <a:lvl7pPr marL="3200400" lvl="6" indent="-285750" algn="l">
              <a:lnSpc>
                <a:spcPct val="115000"/>
              </a:lnSpc>
              <a:spcBef>
                <a:spcPts val="0"/>
              </a:spcBef>
              <a:spcAft>
                <a:spcPts val="0"/>
              </a:spcAft>
              <a:buClr>
                <a:schemeClr val="lt2"/>
              </a:buClr>
              <a:buSzPts val="900"/>
              <a:buFont typeface="Montserrat"/>
              <a:buChar char="●"/>
              <a:defRPr/>
            </a:lvl7pPr>
            <a:lvl8pPr marL="3657600" lvl="7" indent="-285750" algn="l">
              <a:lnSpc>
                <a:spcPct val="115000"/>
              </a:lnSpc>
              <a:spcBef>
                <a:spcPts val="0"/>
              </a:spcBef>
              <a:spcAft>
                <a:spcPts val="0"/>
              </a:spcAft>
              <a:buClr>
                <a:schemeClr val="lt2"/>
              </a:buClr>
              <a:buSzPts val="900"/>
              <a:buFont typeface="Montserrat"/>
              <a:buChar char="○"/>
              <a:defRPr/>
            </a:lvl8pPr>
            <a:lvl9pPr marL="4114800" lvl="8" indent="-285750" algn="l">
              <a:lnSpc>
                <a:spcPct val="115000"/>
              </a:lnSpc>
              <a:spcBef>
                <a:spcPts val="0"/>
              </a:spcBef>
              <a:spcAft>
                <a:spcPts val="0"/>
              </a:spcAft>
              <a:buClr>
                <a:schemeClr val="lt2"/>
              </a:buClr>
              <a:buSzPts val="900"/>
              <a:buFont typeface="Montserrat"/>
              <a:buChar char="■"/>
              <a:defRPr/>
            </a:lvl9pPr>
          </a:lstStyle>
          <a:p>
            <a:endParaRPr/>
          </a:p>
        </p:txBody>
      </p:sp>
      <p:sp>
        <p:nvSpPr>
          <p:cNvPr id="112" name="Google Shape;112;p34"/>
          <p:cNvSpPr>
            <a:spLocks noGrp="1"/>
          </p:cNvSpPr>
          <p:nvPr>
            <p:ph type="pic" idx="6"/>
          </p:nvPr>
        </p:nvSpPr>
        <p:spPr>
          <a:xfrm>
            <a:off x="4691200" y="2983950"/>
            <a:ext cx="1588200" cy="1904400"/>
          </a:xfrm>
          <a:prstGeom prst="rect">
            <a:avLst/>
          </a:prstGeom>
          <a:noFill/>
          <a:ln>
            <a:noFill/>
          </a:ln>
        </p:spPr>
      </p:sp>
      <p:sp>
        <p:nvSpPr>
          <p:cNvPr id="113" name="Google Shape;113;p34"/>
          <p:cNvSpPr txBox="1">
            <a:spLocks noGrp="1"/>
          </p:cNvSpPr>
          <p:nvPr>
            <p:ph type="subTitle" idx="7"/>
          </p:nvPr>
        </p:nvSpPr>
        <p:spPr>
          <a:xfrm>
            <a:off x="6429400" y="2994850"/>
            <a:ext cx="2458500" cy="1641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Clr>
                <a:schemeClr val="lt2"/>
              </a:buClr>
              <a:buSzPts val="1200"/>
              <a:buFont typeface="Montserrat Medium"/>
              <a:buNone/>
              <a:defRPr sz="1200">
                <a:latin typeface="Montserrat Medium"/>
                <a:ea typeface="Montserrat Medium"/>
                <a:cs typeface="Montserrat Medium"/>
                <a:sym typeface="Montserrat Medium"/>
              </a:defRPr>
            </a:lvl1pPr>
            <a:lvl2pPr lvl="1" algn="l">
              <a:lnSpc>
                <a:spcPct val="115000"/>
              </a:lnSpc>
              <a:spcBef>
                <a:spcPts val="0"/>
              </a:spcBef>
              <a:spcAft>
                <a:spcPts val="0"/>
              </a:spcAft>
              <a:buClr>
                <a:schemeClr val="lt2"/>
              </a:buClr>
              <a:buSzPts val="1200"/>
              <a:buFont typeface="Montserrat Medium"/>
              <a:buNone/>
              <a:defRPr sz="1200">
                <a:latin typeface="Montserrat Medium"/>
                <a:ea typeface="Montserrat Medium"/>
                <a:cs typeface="Montserrat Medium"/>
                <a:sym typeface="Montserrat Medium"/>
              </a:defRPr>
            </a:lvl2pPr>
            <a:lvl3pPr lvl="2" algn="l">
              <a:lnSpc>
                <a:spcPct val="115000"/>
              </a:lnSpc>
              <a:spcBef>
                <a:spcPts val="0"/>
              </a:spcBef>
              <a:spcAft>
                <a:spcPts val="0"/>
              </a:spcAft>
              <a:buClr>
                <a:schemeClr val="lt2"/>
              </a:buClr>
              <a:buSzPts val="1200"/>
              <a:buFont typeface="Montserrat Medium"/>
              <a:buNone/>
              <a:defRPr sz="1200">
                <a:latin typeface="Montserrat Medium"/>
                <a:ea typeface="Montserrat Medium"/>
                <a:cs typeface="Montserrat Medium"/>
                <a:sym typeface="Montserrat Medium"/>
              </a:defRPr>
            </a:lvl3pPr>
            <a:lvl4pPr lvl="3" algn="l">
              <a:lnSpc>
                <a:spcPct val="115000"/>
              </a:lnSpc>
              <a:spcBef>
                <a:spcPts val="0"/>
              </a:spcBef>
              <a:spcAft>
                <a:spcPts val="0"/>
              </a:spcAft>
              <a:buClr>
                <a:schemeClr val="lt2"/>
              </a:buClr>
              <a:buSzPts val="1200"/>
              <a:buFont typeface="Montserrat Medium"/>
              <a:buNone/>
              <a:defRPr sz="1200">
                <a:latin typeface="Montserrat Medium"/>
                <a:ea typeface="Montserrat Medium"/>
                <a:cs typeface="Montserrat Medium"/>
                <a:sym typeface="Montserrat Medium"/>
              </a:defRPr>
            </a:lvl4pPr>
            <a:lvl5pPr lvl="4" algn="l">
              <a:lnSpc>
                <a:spcPct val="115000"/>
              </a:lnSpc>
              <a:spcBef>
                <a:spcPts val="0"/>
              </a:spcBef>
              <a:spcAft>
                <a:spcPts val="0"/>
              </a:spcAft>
              <a:buClr>
                <a:schemeClr val="lt2"/>
              </a:buClr>
              <a:buSzPts val="1200"/>
              <a:buFont typeface="Montserrat Medium"/>
              <a:buNone/>
              <a:defRPr sz="1200">
                <a:latin typeface="Montserrat Medium"/>
                <a:ea typeface="Montserrat Medium"/>
                <a:cs typeface="Montserrat Medium"/>
                <a:sym typeface="Montserrat Medium"/>
              </a:defRPr>
            </a:lvl5pPr>
            <a:lvl6pPr lvl="5" algn="l">
              <a:lnSpc>
                <a:spcPct val="115000"/>
              </a:lnSpc>
              <a:spcBef>
                <a:spcPts val="0"/>
              </a:spcBef>
              <a:spcAft>
                <a:spcPts val="0"/>
              </a:spcAft>
              <a:buClr>
                <a:schemeClr val="lt2"/>
              </a:buClr>
              <a:buSzPts val="1200"/>
              <a:buFont typeface="Montserrat Medium"/>
              <a:buNone/>
              <a:defRPr sz="1200">
                <a:latin typeface="Montserrat Medium"/>
                <a:ea typeface="Montserrat Medium"/>
                <a:cs typeface="Montserrat Medium"/>
                <a:sym typeface="Montserrat Medium"/>
              </a:defRPr>
            </a:lvl6pPr>
            <a:lvl7pPr lvl="6" algn="l">
              <a:lnSpc>
                <a:spcPct val="115000"/>
              </a:lnSpc>
              <a:spcBef>
                <a:spcPts val="0"/>
              </a:spcBef>
              <a:spcAft>
                <a:spcPts val="0"/>
              </a:spcAft>
              <a:buClr>
                <a:schemeClr val="lt2"/>
              </a:buClr>
              <a:buSzPts val="1200"/>
              <a:buFont typeface="Montserrat Medium"/>
              <a:buNone/>
              <a:defRPr sz="1200">
                <a:latin typeface="Montserrat Medium"/>
                <a:ea typeface="Montserrat Medium"/>
                <a:cs typeface="Montserrat Medium"/>
                <a:sym typeface="Montserrat Medium"/>
              </a:defRPr>
            </a:lvl7pPr>
            <a:lvl8pPr lvl="7" algn="l">
              <a:lnSpc>
                <a:spcPct val="115000"/>
              </a:lnSpc>
              <a:spcBef>
                <a:spcPts val="0"/>
              </a:spcBef>
              <a:spcAft>
                <a:spcPts val="0"/>
              </a:spcAft>
              <a:buClr>
                <a:schemeClr val="lt2"/>
              </a:buClr>
              <a:buSzPts val="1200"/>
              <a:buFont typeface="Montserrat Medium"/>
              <a:buNone/>
              <a:defRPr sz="1200">
                <a:latin typeface="Montserrat Medium"/>
                <a:ea typeface="Montserrat Medium"/>
                <a:cs typeface="Montserrat Medium"/>
                <a:sym typeface="Montserrat Medium"/>
              </a:defRPr>
            </a:lvl8pPr>
            <a:lvl9pPr lvl="8" algn="l">
              <a:lnSpc>
                <a:spcPct val="115000"/>
              </a:lnSpc>
              <a:spcBef>
                <a:spcPts val="0"/>
              </a:spcBef>
              <a:spcAft>
                <a:spcPts val="0"/>
              </a:spcAft>
              <a:buClr>
                <a:schemeClr val="lt2"/>
              </a:buClr>
              <a:buSzPts val="1200"/>
              <a:buFont typeface="Montserrat Medium"/>
              <a:buNone/>
              <a:defRPr sz="1200">
                <a:latin typeface="Montserrat Medium"/>
                <a:ea typeface="Montserrat Medium"/>
                <a:cs typeface="Montserrat Medium"/>
                <a:sym typeface="Montserrat Medium"/>
              </a:defRPr>
            </a:lvl9pPr>
          </a:lstStyle>
          <a:p>
            <a:endParaRPr/>
          </a:p>
        </p:txBody>
      </p:sp>
      <p:sp>
        <p:nvSpPr>
          <p:cNvPr id="114" name="Google Shape;114;p34"/>
          <p:cNvSpPr txBox="1">
            <a:spLocks noGrp="1"/>
          </p:cNvSpPr>
          <p:nvPr>
            <p:ph type="body" idx="8"/>
          </p:nvPr>
        </p:nvSpPr>
        <p:spPr>
          <a:xfrm>
            <a:off x="4882425" y="1547275"/>
            <a:ext cx="3639600" cy="618300"/>
          </a:xfrm>
          <a:prstGeom prst="rect">
            <a:avLst/>
          </a:prstGeom>
          <a:noFill/>
          <a:ln>
            <a:noFill/>
          </a:ln>
        </p:spPr>
        <p:txBody>
          <a:bodyPr spcFirstLastPara="1" wrap="square" lIns="0" tIns="0" rIns="0" bIns="0" anchor="t" anchorCtr="0">
            <a:spAutoFit/>
          </a:bodyPr>
          <a:lstStyle>
            <a:lvl1pPr marL="457200" lvl="0" indent="-285750" algn="l">
              <a:lnSpc>
                <a:spcPct val="115000"/>
              </a:lnSpc>
              <a:spcBef>
                <a:spcPts val="0"/>
              </a:spcBef>
              <a:spcAft>
                <a:spcPts val="0"/>
              </a:spcAft>
              <a:buClr>
                <a:schemeClr val="lt2"/>
              </a:buClr>
              <a:buSzPts val="900"/>
              <a:buFont typeface="Montserrat"/>
              <a:buChar char="●"/>
              <a:defRPr/>
            </a:lvl1pPr>
            <a:lvl2pPr marL="914400" lvl="1" indent="-285750" algn="l">
              <a:lnSpc>
                <a:spcPct val="115000"/>
              </a:lnSpc>
              <a:spcBef>
                <a:spcPts val="0"/>
              </a:spcBef>
              <a:spcAft>
                <a:spcPts val="0"/>
              </a:spcAft>
              <a:buClr>
                <a:schemeClr val="lt2"/>
              </a:buClr>
              <a:buSzPts val="900"/>
              <a:buFont typeface="Montserrat"/>
              <a:buChar char="○"/>
              <a:defRPr/>
            </a:lvl2pPr>
            <a:lvl3pPr marL="1371600" lvl="2" indent="-285750" algn="l">
              <a:lnSpc>
                <a:spcPct val="115000"/>
              </a:lnSpc>
              <a:spcBef>
                <a:spcPts val="0"/>
              </a:spcBef>
              <a:spcAft>
                <a:spcPts val="0"/>
              </a:spcAft>
              <a:buClr>
                <a:schemeClr val="lt2"/>
              </a:buClr>
              <a:buSzPts val="900"/>
              <a:buFont typeface="Montserrat"/>
              <a:buChar char="■"/>
              <a:defRPr/>
            </a:lvl3pPr>
            <a:lvl4pPr marL="1828800" lvl="3" indent="-285750" algn="l">
              <a:lnSpc>
                <a:spcPct val="115000"/>
              </a:lnSpc>
              <a:spcBef>
                <a:spcPts val="0"/>
              </a:spcBef>
              <a:spcAft>
                <a:spcPts val="0"/>
              </a:spcAft>
              <a:buClr>
                <a:schemeClr val="lt2"/>
              </a:buClr>
              <a:buSzPts val="900"/>
              <a:buFont typeface="Montserrat"/>
              <a:buChar char="●"/>
              <a:defRPr/>
            </a:lvl4pPr>
            <a:lvl5pPr marL="2286000" lvl="4" indent="-285750" algn="l">
              <a:lnSpc>
                <a:spcPct val="115000"/>
              </a:lnSpc>
              <a:spcBef>
                <a:spcPts val="0"/>
              </a:spcBef>
              <a:spcAft>
                <a:spcPts val="0"/>
              </a:spcAft>
              <a:buClr>
                <a:schemeClr val="lt2"/>
              </a:buClr>
              <a:buSzPts val="900"/>
              <a:buFont typeface="Montserrat"/>
              <a:buChar char="○"/>
              <a:defRPr/>
            </a:lvl5pPr>
            <a:lvl6pPr marL="2743200" lvl="5" indent="-285750" algn="l">
              <a:lnSpc>
                <a:spcPct val="115000"/>
              </a:lnSpc>
              <a:spcBef>
                <a:spcPts val="0"/>
              </a:spcBef>
              <a:spcAft>
                <a:spcPts val="0"/>
              </a:spcAft>
              <a:buClr>
                <a:schemeClr val="lt2"/>
              </a:buClr>
              <a:buSzPts val="900"/>
              <a:buFont typeface="Montserrat"/>
              <a:buChar char="■"/>
              <a:defRPr/>
            </a:lvl6pPr>
            <a:lvl7pPr marL="3200400" lvl="6" indent="-285750" algn="l">
              <a:lnSpc>
                <a:spcPct val="115000"/>
              </a:lnSpc>
              <a:spcBef>
                <a:spcPts val="0"/>
              </a:spcBef>
              <a:spcAft>
                <a:spcPts val="0"/>
              </a:spcAft>
              <a:buClr>
                <a:schemeClr val="lt2"/>
              </a:buClr>
              <a:buSzPts val="900"/>
              <a:buFont typeface="Montserrat"/>
              <a:buChar char="●"/>
              <a:defRPr/>
            </a:lvl7pPr>
            <a:lvl8pPr marL="3657600" lvl="7" indent="-285750" algn="l">
              <a:lnSpc>
                <a:spcPct val="115000"/>
              </a:lnSpc>
              <a:spcBef>
                <a:spcPts val="0"/>
              </a:spcBef>
              <a:spcAft>
                <a:spcPts val="0"/>
              </a:spcAft>
              <a:buClr>
                <a:schemeClr val="lt2"/>
              </a:buClr>
              <a:buSzPts val="900"/>
              <a:buFont typeface="Montserrat"/>
              <a:buChar char="○"/>
              <a:defRPr/>
            </a:lvl8pPr>
            <a:lvl9pPr marL="4114800" lvl="8" indent="-285750" algn="l">
              <a:lnSpc>
                <a:spcPct val="115000"/>
              </a:lnSpc>
              <a:spcBef>
                <a:spcPts val="0"/>
              </a:spcBef>
              <a:spcAft>
                <a:spcPts val="0"/>
              </a:spcAft>
              <a:buClr>
                <a:schemeClr val="lt2"/>
              </a:buClr>
              <a:buSzPts val="900"/>
              <a:buFont typeface="Montserrat"/>
              <a:buChar char="■"/>
              <a:defRPr/>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Sub-section 3">
  <p:cSld name="BLANK_1_1_1_1_1_1_1_1_1_1_1_2_1_3">
    <p:bg>
      <p:bgPr>
        <a:solidFill>
          <a:schemeClr val="dk2"/>
        </a:solidFill>
        <a:effectLst/>
      </p:bgPr>
    </p:bg>
    <p:spTree>
      <p:nvGrpSpPr>
        <p:cNvPr id="1" name="Shape 115"/>
        <p:cNvGrpSpPr/>
        <p:nvPr/>
      </p:nvGrpSpPr>
      <p:grpSpPr>
        <a:xfrm>
          <a:off x="0" y="0"/>
          <a:ext cx="0" cy="0"/>
          <a:chOff x="0" y="0"/>
          <a:chExt cx="0" cy="0"/>
        </a:xfrm>
      </p:grpSpPr>
      <p:sp>
        <p:nvSpPr>
          <p:cNvPr id="116" name="Google Shape;116;p35"/>
          <p:cNvSpPr/>
          <p:nvPr/>
        </p:nvSpPr>
        <p:spPr>
          <a:xfrm>
            <a:off x="8141300" y="200278"/>
            <a:ext cx="823800" cy="198900"/>
          </a:xfrm>
          <a:prstGeom prst="rect">
            <a:avLst/>
          </a:prstGeom>
          <a:solidFill>
            <a:schemeClr val="dk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Montserrat"/>
              <a:ea typeface="Montserrat"/>
              <a:cs typeface="Montserrat"/>
              <a:sym typeface="Montserrat"/>
            </a:endParaRPr>
          </a:p>
        </p:txBody>
      </p:sp>
      <p:sp>
        <p:nvSpPr>
          <p:cNvPr id="117" name="Google Shape;117;p35"/>
          <p:cNvSpPr/>
          <p:nvPr/>
        </p:nvSpPr>
        <p:spPr>
          <a:xfrm>
            <a:off x="0" y="1218975"/>
            <a:ext cx="9144000" cy="3924600"/>
          </a:xfrm>
          <a:prstGeom prst="rect">
            <a:avLst/>
          </a:prstGeom>
          <a:solidFill>
            <a:schemeClr val="accent3"/>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2"/>
              </a:solidFill>
              <a:latin typeface="Montserrat"/>
              <a:ea typeface="Montserrat"/>
              <a:cs typeface="Montserrat"/>
              <a:sym typeface="Montserrat"/>
            </a:endParaRPr>
          </a:p>
        </p:txBody>
      </p:sp>
      <p:sp>
        <p:nvSpPr>
          <p:cNvPr id="118" name="Google Shape;118;p35"/>
          <p:cNvSpPr txBox="1">
            <a:spLocks noGrp="1"/>
          </p:cNvSpPr>
          <p:nvPr>
            <p:ph type="title"/>
          </p:nvPr>
        </p:nvSpPr>
        <p:spPr>
          <a:xfrm>
            <a:off x="256025" y="213150"/>
            <a:ext cx="5750100" cy="511800"/>
          </a:xfrm>
          <a:prstGeom prst="rect">
            <a:avLst/>
          </a:prstGeom>
          <a:noFill/>
          <a:ln>
            <a:noFill/>
          </a:ln>
        </p:spPr>
        <p:txBody>
          <a:bodyPr spcFirstLastPara="1" wrap="square" lIns="0" tIns="0" rIns="0" bIns="0" anchor="t" anchorCtr="0">
            <a:spAutoFit/>
          </a:bodyPr>
          <a:lstStyle>
            <a:lvl1pPr lvl="0" algn="l">
              <a:lnSpc>
                <a:spcPct val="90000"/>
              </a:lnSpc>
              <a:spcBef>
                <a:spcPts val="0"/>
              </a:spcBef>
              <a:spcAft>
                <a:spcPts val="0"/>
              </a:spcAft>
              <a:buSzPts val="4800"/>
              <a:buNone/>
              <a:defRPr sz="3000"/>
            </a:lvl1pPr>
            <a:lvl2pPr lvl="1" algn="l">
              <a:lnSpc>
                <a:spcPct val="115000"/>
              </a:lnSpc>
              <a:spcBef>
                <a:spcPts val="0"/>
              </a:spcBef>
              <a:spcAft>
                <a:spcPts val="0"/>
              </a:spcAft>
              <a:buSzPts val="4800"/>
              <a:buNone/>
              <a:defRPr sz="3000"/>
            </a:lvl2pPr>
            <a:lvl3pPr lvl="2" algn="l">
              <a:lnSpc>
                <a:spcPct val="115000"/>
              </a:lnSpc>
              <a:spcBef>
                <a:spcPts val="0"/>
              </a:spcBef>
              <a:spcAft>
                <a:spcPts val="0"/>
              </a:spcAft>
              <a:buSzPts val="4800"/>
              <a:buNone/>
              <a:defRPr sz="3000"/>
            </a:lvl3pPr>
            <a:lvl4pPr lvl="3" algn="l">
              <a:lnSpc>
                <a:spcPct val="115000"/>
              </a:lnSpc>
              <a:spcBef>
                <a:spcPts val="0"/>
              </a:spcBef>
              <a:spcAft>
                <a:spcPts val="0"/>
              </a:spcAft>
              <a:buSzPts val="4800"/>
              <a:buNone/>
              <a:defRPr sz="3000"/>
            </a:lvl4pPr>
            <a:lvl5pPr lvl="4" algn="l">
              <a:lnSpc>
                <a:spcPct val="115000"/>
              </a:lnSpc>
              <a:spcBef>
                <a:spcPts val="0"/>
              </a:spcBef>
              <a:spcAft>
                <a:spcPts val="0"/>
              </a:spcAft>
              <a:buSzPts val="4800"/>
              <a:buNone/>
              <a:defRPr sz="3000"/>
            </a:lvl5pPr>
            <a:lvl6pPr lvl="5" algn="l">
              <a:lnSpc>
                <a:spcPct val="115000"/>
              </a:lnSpc>
              <a:spcBef>
                <a:spcPts val="0"/>
              </a:spcBef>
              <a:spcAft>
                <a:spcPts val="0"/>
              </a:spcAft>
              <a:buSzPts val="4800"/>
              <a:buNone/>
              <a:defRPr sz="3000"/>
            </a:lvl6pPr>
            <a:lvl7pPr lvl="6" algn="l">
              <a:lnSpc>
                <a:spcPct val="115000"/>
              </a:lnSpc>
              <a:spcBef>
                <a:spcPts val="0"/>
              </a:spcBef>
              <a:spcAft>
                <a:spcPts val="0"/>
              </a:spcAft>
              <a:buSzPts val="4800"/>
              <a:buNone/>
              <a:defRPr sz="3000"/>
            </a:lvl7pPr>
            <a:lvl8pPr lvl="7" algn="l">
              <a:lnSpc>
                <a:spcPct val="115000"/>
              </a:lnSpc>
              <a:spcBef>
                <a:spcPts val="0"/>
              </a:spcBef>
              <a:spcAft>
                <a:spcPts val="0"/>
              </a:spcAft>
              <a:buSzPts val="4800"/>
              <a:buNone/>
              <a:defRPr sz="3000"/>
            </a:lvl8pPr>
            <a:lvl9pPr lvl="8" algn="l">
              <a:lnSpc>
                <a:spcPct val="115000"/>
              </a:lnSpc>
              <a:spcBef>
                <a:spcPts val="0"/>
              </a:spcBef>
              <a:spcAft>
                <a:spcPts val="0"/>
              </a:spcAft>
              <a:buSzPts val="4800"/>
              <a:buNone/>
              <a:defRPr sz="3000"/>
            </a:lvl9pPr>
          </a:lstStyle>
          <a:p>
            <a:endParaRPr/>
          </a:p>
        </p:txBody>
      </p:sp>
      <p:sp>
        <p:nvSpPr>
          <p:cNvPr id="119" name="Google Shape;119;p35"/>
          <p:cNvSpPr/>
          <p:nvPr/>
        </p:nvSpPr>
        <p:spPr>
          <a:xfrm flipH="1">
            <a:off x="7595967" y="280050"/>
            <a:ext cx="658800" cy="6588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2"/>
              </a:solidFill>
              <a:latin typeface="Montserrat"/>
              <a:ea typeface="Montserrat"/>
              <a:cs typeface="Montserrat"/>
              <a:sym typeface="Montserrat"/>
            </a:endParaRPr>
          </a:p>
        </p:txBody>
      </p:sp>
      <p:sp>
        <p:nvSpPr>
          <p:cNvPr id="120" name="Google Shape;120;p35"/>
          <p:cNvSpPr/>
          <p:nvPr/>
        </p:nvSpPr>
        <p:spPr>
          <a:xfrm flipH="1">
            <a:off x="7759616" y="443699"/>
            <a:ext cx="331500" cy="3315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2"/>
              </a:solidFill>
              <a:latin typeface="Montserrat"/>
              <a:ea typeface="Montserrat"/>
              <a:cs typeface="Montserrat"/>
              <a:sym typeface="Montserrat"/>
            </a:endParaRPr>
          </a:p>
        </p:txBody>
      </p:sp>
      <p:sp>
        <p:nvSpPr>
          <p:cNvPr id="121" name="Google Shape;121;p35"/>
          <p:cNvSpPr/>
          <p:nvPr/>
        </p:nvSpPr>
        <p:spPr>
          <a:xfrm flipH="1">
            <a:off x="7925104" y="4"/>
            <a:ext cx="1218900" cy="12189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2"/>
              </a:solidFill>
              <a:latin typeface="Montserrat"/>
              <a:ea typeface="Montserrat"/>
              <a:cs typeface="Montserrat"/>
              <a:sym typeface="Montserrat"/>
            </a:endParaRPr>
          </a:p>
        </p:txBody>
      </p:sp>
      <p:sp>
        <p:nvSpPr>
          <p:cNvPr id="122" name="Google Shape;122;p35"/>
          <p:cNvSpPr/>
          <p:nvPr/>
        </p:nvSpPr>
        <p:spPr>
          <a:xfrm flipH="1">
            <a:off x="7878268" y="562339"/>
            <a:ext cx="94200" cy="942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2"/>
              </a:solidFill>
              <a:latin typeface="Montserrat"/>
              <a:ea typeface="Montserrat"/>
              <a:cs typeface="Montserrat"/>
              <a:sym typeface="Montserrat"/>
            </a:endParaRPr>
          </a:p>
        </p:txBody>
      </p:sp>
      <p:sp>
        <p:nvSpPr>
          <p:cNvPr id="123" name="Google Shape;123;p35"/>
          <p:cNvSpPr txBox="1">
            <a:spLocks noGrp="1"/>
          </p:cNvSpPr>
          <p:nvPr>
            <p:ph type="body" idx="1"/>
          </p:nvPr>
        </p:nvSpPr>
        <p:spPr>
          <a:xfrm>
            <a:off x="255975" y="1547275"/>
            <a:ext cx="3639600" cy="618300"/>
          </a:xfrm>
          <a:prstGeom prst="rect">
            <a:avLst/>
          </a:prstGeom>
          <a:noFill/>
          <a:ln>
            <a:noFill/>
          </a:ln>
        </p:spPr>
        <p:txBody>
          <a:bodyPr spcFirstLastPara="1" wrap="square" lIns="0" tIns="0" rIns="0" bIns="0" anchor="t" anchorCtr="0">
            <a:spAutoFit/>
          </a:bodyPr>
          <a:lstStyle>
            <a:lvl1pPr marL="457200" lvl="0" indent="-285750" algn="l">
              <a:lnSpc>
                <a:spcPct val="115000"/>
              </a:lnSpc>
              <a:spcBef>
                <a:spcPts val="0"/>
              </a:spcBef>
              <a:spcAft>
                <a:spcPts val="0"/>
              </a:spcAft>
              <a:buClr>
                <a:schemeClr val="lt2"/>
              </a:buClr>
              <a:buSzPts val="900"/>
              <a:buFont typeface="Montserrat"/>
              <a:buChar char="●"/>
              <a:defRPr/>
            </a:lvl1pPr>
            <a:lvl2pPr marL="914400" lvl="1" indent="-285750" algn="l">
              <a:lnSpc>
                <a:spcPct val="115000"/>
              </a:lnSpc>
              <a:spcBef>
                <a:spcPts val="0"/>
              </a:spcBef>
              <a:spcAft>
                <a:spcPts val="0"/>
              </a:spcAft>
              <a:buClr>
                <a:schemeClr val="lt2"/>
              </a:buClr>
              <a:buSzPts val="900"/>
              <a:buFont typeface="Montserrat"/>
              <a:buChar char="○"/>
              <a:defRPr/>
            </a:lvl2pPr>
            <a:lvl3pPr marL="1371600" lvl="2" indent="-285750" algn="l">
              <a:lnSpc>
                <a:spcPct val="115000"/>
              </a:lnSpc>
              <a:spcBef>
                <a:spcPts val="0"/>
              </a:spcBef>
              <a:spcAft>
                <a:spcPts val="0"/>
              </a:spcAft>
              <a:buClr>
                <a:schemeClr val="lt2"/>
              </a:buClr>
              <a:buSzPts val="900"/>
              <a:buFont typeface="Montserrat"/>
              <a:buChar char="■"/>
              <a:defRPr/>
            </a:lvl3pPr>
            <a:lvl4pPr marL="1828800" lvl="3" indent="-285750" algn="l">
              <a:lnSpc>
                <a:spcPct val="115000"/>
              </a:lnSpc>
              <a:spcBef>
                <a:spcPts val="0"/>
              </a:spcBef>
              <a:spcAft>
                <a:spcPts val="0"/>
              </a:spcAft>
              <a:buClr>
                <a:schemeClr val="lt2"/>
              </a:buClr>
              <a:buSzPts val="900"/>
              <a:buFont typeface="Montserrat"/>
              <a:buChar char="●"/>
              <a:defRPr/>
            </a:lvl4pPr>
            <a:lvl5pPr marL="2286000" lvl="4" indent="-285750" algn="l">
              <a:lnSpc>
                <a:spcPct val="115000"/>
              </a:lnSpc>
              <a:spcBef>
                <a:spcPts val="0"/>
              </a:spcBef>
              <a:spcAft>
                <a:spcPts val="0"/>
              </a:spcAft>
              <a:buClr>
                <a:schemeClr val="lt2"/>
              </a:buClr>
              <a:buSzPts val="900"/>
              <a:buFont typeface="Montserrat"/>
              <a:buChar char="○"/>
              <a:defRPr/>
            </a:lvl5pPr>
            <a:lvl6pPr marL="2743200" lvl="5" indent="-285750" algn="l">
              <a:lnSpc>
                <a:spcPct val="115000"/>
              </a:lnSpc>
              <a:spcBef>
                <a:spcPts val="0"/>
              </a:spcBef>
              <a:spcAft>
                <a:spcPts val="0"/>
              </a:spcAft>
              <a:buClr>
                <a:schemeClr val="lt2"/>
              </a:buClr>
              <a:buSzPts val="900"/>
              <a:buFont typeface="Montserrat"/>
              <a:buChar char="■"/>
              <a:defRPr/>
            </a:lvl6pPr>
            <a:lvl7pPr marL="3200400" lvl="6" indent="-285750" algn="l">
              <a:lnSpc>
                <a:spcPct val="115000"/>
              </a:lnSpc>
              <a:spcBef>
                <a:spcPts val="0"/>
              </a:spcBef>
              <a:spcAft>
                <a:spcPts val="0"/>
              </a:spcAft>
              <a:buClr>
                <a:schemeClr val="lt2"/>
              </a:buClr>
              <a:buSzPts val="900"/>
              <a:buFont typeface="Montserrat"/>
              <a:buChar char="●"/>
              <a:defRPr/>
            </a:lvl7pPr>
            <a:lvl8pPr marL="3657600" lvl="7" indent="-285750" algn="l">
              <a:lnSpc>
                <a:spcPct val="115000"/>
              </a:lnSpc>
              <a:spcBef>
                <a:spcPts val="0"/>
              </a:spcBef>
              <a:spcAft>
                <a:spcPts val="0"/>
              </a:spcAft>
              <a:buClr>
                <a:schemeClr val="lt2"/>
              </a:buClr>
              <a:buSzPts val="900"/>
              <a:buFont typeface="Montserrat"/>
              <a:buChar char="○"/>
              <a:defRPr/>
            </a:lvl8pPr>
            <a:lvl9pPr marL="4114800" lvl="8" indent="-285750" algn="l">
              <a:lnSpc>
                <a:spcPct val="115000"/>
              </a:lnSpc>
              <a:spcBef>
                <a:spcPts val="0"/>
              </a:spcBef>
              <a:spcAft>
                <a:spcPts val="0"/>
              </a:spcAft>
              <a:buClr>
                <a:schemeClr val="lt2"/>
              </a:buClr>
              <a:buSzPts val="900"/>
              <a:buFont typeface="Montserrat"/>
              <a:buChar char="■"/>
              <a:defRPr/>
            </a:lvl9pPr>
          </a:lstStyle>
          <a:p>
            <a:endParaRPr/>
          </a:p>
        </p:txBody>
      </p:sp>
      <p:sp>
        <p:nvSpPr>
          <p:cNvPr id="124" name="Google Shape;124;p35"/>
          <p:cNvSpPr txBox="1">
            <a:spLocks noGrp="1"/>
          </p:cNvSpPr>
          <p:nvPr>
            <p:ph type="body" idx="2"/>
          </p:nvPr>
        </p:nvSpPr>
        <p:spPr>
          <a:xfrm>
            <a:off x="4882425" y="1547275"/>
            <a:ext cx="3639600" cy="618300"/>
          </a:xfrm>
          <a:prstGeom prst="rect">
            <a:avLst/>
          </a:prstGeom>
          <a:noFill/>
          <a:ln>
            <a:noFill/>
          </a:ln>
        </p:spPr>
        <p:txBody>
          <a:bodyPr spcFirstLastPara="1" wrap="square" lIns="0" tIns="0" rIns="0" bIns="0" anchor="t" anchorCtr="0">
            <a:spAutoFit/>
          </a:bodyPr>
          <a:lstStyle>
            <a:lvl1pPr marL="457200" lvl="0" indent="-285750" algn="l">
              <a:lnSpc>
                <a:spcPct val="115000"/>
              </a:lnSpc>
              <a:spcBef>
                <a:spcPts val="0"/>
              </a:spcBef>
              <a:spcAft>
                <a:spcPts val="0"/>
              </a:spcAft>
              <a:buClr>
                <a:schemeClr val="lt2"/>
              </a:buClr>
              <a:buSzPts val="900"/>
              <a:buFont typeface="Montserrat"/>
              <a:buChar char="●"/>
              <a:defRPr/>
            </a:lvl1pPr>
            <a:lvl2pPr marL="914400" lvl="1" indent="-285750" algn="l">
              <a:lnSpc>
                <a:spcPct val="115000"/>
              </a:lnSpc>
              <a:spcBef>
                <a:spcPts val="0"/>
              </a:spcBef>
              <a:spcAft>
                <a:spcPts val="0"/>
              </a:spcAft>
              <a:buClr>
                <a:schemeClr val="lt2"/>
              </a:buClr>
              <a:buSzPts val="900"/>
              <a:buFont typeface="Montserrat"/>
              <a:buChar char="○"/>
              <a:defRPr/>
            </a:lvl2pPr>
            <a:lvl3pPr marL="1371600" lvl="2" indent="-285750" algn="l">
              <a:lnSpc>
                <a:spcPct val="115000"/>
              </a:lnSpc>
              <a:spcBef>
                <a:spcPts val="0"/>
              </a:spcBef>
              <a:spcAft>
                <a:spcPts val="0"/>
              </a:spcAft>
              <a:buClr>
                <a:schemeClr val="lt2"/>
              </a:buClr>
              <a:buSzPts val="900"/>
              <a:buFont typeface="Montserrat"/>
              <a:buChar char="■"/>
              <a:defRPr/>
            </a:lvl3pPr>
            <a:lvl4pPr marL="1828800" lvl="3" indent="-285750" algn="l">
              <a:lnSpc>
                <a:spcPct val="115000"/>
              </a:lnSpc>
              <a:spcBef>
                <a:spcPts val="0"/>
              </a:spcBef>
              <a:spcAft>
                <a:spcPts val="0"/>
              </a:spcAft>
              <a:buClr>
                <a:schemeClr val="lt2"/>
              </a:buClr>
              <a:buSzPts val="900"/>
              <a:buFont typeface="Montserrat"/>
              <a:buChar char="●"/>
              <a:defRPr/>
            </a:lvl4pPr>
            <a:lvl5pPr marL="2286000" lvl="4" indent="-285750" algn="l">
              <a:lnSpc>
                <a:spcPct val="115000"/>
              </a:lnSpc>
              <a:spcBef>
                <a:spcPts val="0"/>
              </a:spcBef>
              <a:spcAft>
                <a:spcPts val="0"/>
              </a:spcAft>
              <a:buClr>
                <a:schemeClr val="lt2"/>
              </a:buClr>
              <a:buSzPts val="900"/>
              <a:buFont typeface="Montserrat"/>
              <a:buChar char="○"/>
              <a:defRPr/>
            </a:lvl5pPr>
            <a:lvl6pPr marL="2743200" lvl="5" indent="-285750" algn="l">
              <a:lnSpc>
                <a:spcPct val="115000"/>
              </a:lnSpc>
              <a:spcBef>
                <a:spcPts val="0"/>
              </a:spcBef>
              <a:spcAft>
                <a:spcPts val="0"/>
              </a:spcAft>
              <a:buClr>
                <a:schemeClr val="lt2"/>
              </a:buClr>
              <a:buSzPts val="900"/>
              <a:buFont typeface="Montserrat"/>
              <a:buChar char="■"/>
              <a:defRPr/>
            </a:lvl6pPr>
            <a:lvl7pPr marL="3200400" lvl="6" indent="-285750" algn="l">
              <a:lnSpc>
                <a:spcPct val="115000"/>
              </a:lnSpc>
              <a:spcBef>
                <a:spcPts val="0"/>
              </a:spcBef>
              <a:spcAft>
                <a:spcPts val="0"/>
              </a:spcAft>
              <a:buClr>
                <a:schemeClr val="lt2"/>
              </a:buClr>
              <a:buSzPts val="900"/>
              <a:buFont typeface="Montserrat"/>
              <a:buChar char="●"/>
              <a:defRPr/>
            </a:lvl7pPr>
            <a:lvl8pPr marL="3657600" lvl="7" indent="-285750" algn="l">
              <a:lnSpc>
                <a:spcPct val="115000"/>
              </a:lnSpc>
              <a:spcBef>
                <a:spcPts val="0"/>
              </a:spcBef>
              <a:spcAft>
                <a:spcPts val="0"/>
              </a:spcAft>
              <a:buClr>
                <a:schemeClr val="lt2"/>
              </a:buClr>
              <a:buSzPts val="900"/>
              <a:buFont typeface="Montserrat"/>
              <a:buChar char="○"/>
              <a:defRPr/>
            </a:lvl8pPr>
            <a:lvl9pPr marL="4114800" lvl="8" indent="-285750" algn="l">
              <a:lnSpc>
                <a:spcPct val="115000"/>
              </a:lnSpc>
              <a:spcBef>
                <a:spcPts val="0"/>
              </a:spcBef>
              <a:spcAft>
                <a:spcPts val="0"/>
              </a:spcAft>
              <a:buClr>
                <a:schemeClr val="lt2"/>
              </a:buClr>
              <a:buSzPts val="900"/>
              <a:buFont typeface="Montserrat"/>
              <a:buChar char="■"/>
              <a:defRPr/>
            </a:lvl9pPr>
          </a:lstStyle>
          <a:p>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Sub-section 4">
  <p:cSld name="BLANK_1_1_1_1_1_1_1_1_1_1_1_2_1_3_1">
    <p:bg>
      <p:bgPr>
        <a:solidFill>
          <a:schemeClr val="dk2"/>
        </a:solidFill>
        <a:effectLst/>
      </p:bgPr>
    </p:bg>
    <p:spTree>
      <p:nvGrpSpPr>
        <p:cNvPr id="1" name="Shape 125"/>
        <p:cNvGrpSpPr/>
        <p:nvPr/>
      </p:nvGrpSpPr>
      <p:grpSpPr>
        <a:xfrm>
          <a:off x="0" y="0"/>
          <a:ext cx="0" cy="0"/>
          <a:chOff x="0" y="0"/>
          <a:chExt cx="0" cy="0"/>
        </a:xfrm>
      </p:grpSpPr>
      <p:sp>
        <p:nvSpPr>
          <p:cNvPr id="126" name="Google Shape;126;p36"/>
          <p:cNvSpPr/>
          <p:nvPr/>
        </p:nvSpPr>
        <p:spPr>
          <a:xfrm>
            <a:off x="0" y="1218975"/>
            <a:ext cx="9144000" cy="3924600"/>
          </a:xfrm>
          <a:prstGeom prst="rect">
            <a:avLst/>
          </a:prstGeom>
          <a:solidFill>
            <a:schemeClr val="accent3"/>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2"/>
              </a:solidFill>
              <a:latin typeface="Montserrat"/>
              <a:ea typeface="Montserrat"/>
              <a:cs typeface="Montserrat"/>
              <a:sym typeface="Montserrat"/>
            </a:endParaRPr>
          </a:p>
        </p:txBody>
      </p:sp>
      <p:sp>
        <p:nvSpPr>
          <p:cNvPr id="127" name="Google Shape;127;p36"/>
          <p:cNvSpPr/>
          <p:nvPr/>
        </p:nvSpPr>
        <p:spPr>
          <a:xfrm>
            <a:off x="8141300" y="200278"/>
            <a:ext cx="823800" cy="198900"/>
          </a:xfrm>
          <a:prstGeom prst="rect">
            <a:avLst/>
          </a:prstGeom>
          <a:solidFill>
            <a:schemeClr val="dk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Montserrat"/>
              <a:ea typeface="Montserrat"/>
              <a:cs typeface="Montserrat"/>
              <a:sym typeface="Montserrat"/>
            </a:endParaRPr>
          </a:p>
        </p:txBody>
      </p:sp>
      <p:sp>
        <p:nvSpPr>
          <p:cNvPr id="128" name="Google Shape;128;p36"/>
          <p:cNvSpPr txBox="1">
            <a:spLocks noGrp="1"/>
          </p:cNvSpPr>
          <p:nvPr>
            <p:ph type="title"/>
          </p:nvPr>
        </p:nvSpPr>
        <p:spPr>
          <a:xfrm>
            <a:off x="256025" y="213150"/>
            <a:ext cx="5750100" cy="511800"/>
          </a:xfrm>
          <a:prstGeom prst="rect">
            <a:avLst/>
          </a:prstGeom>
          <a:noFill/>
          <a:ln>
            <a:noFill/>
          </a:ln>
        </p:spPr>
        <p:txBody>
          <a:bodyPr spcFirstLastPara="1" wrap="square" lIns="0" tIns="0" rIns="0" bIns="0" anchor="t" anchorCtr="0">
            <a:spAutoFit/>
          </a:bodyPr>
          <a:lstStyle>
            <a:lvl1pPr lvl="0" algn="l">
              <a:lnSpc>
                <a:spcPct val="90000"/>
              </a:lnSpc>
              <a:spcBef>
                <a:spcPts val="0"/>
              </a:spcBef>
              <a:spcAft>
                <a:spcPts val="0"/>
              </a:spcAft>
              <a:buSzPts val="4800"/>
              <a:buNone/>
              <a:defRPr sz="3000"/>
            </a:lvl1pPr>
            <a:lvl2pPr lvl="1" algn="l">
              <a:lnSpc>
                <a:spcPct val="115000"/>
              </a:lnSpc>
              <a:spcBef>
                <a:spcPts val="0"/>
              </a:spcBef>
              <a:spcAft>
                <a:spcPts val="0"/>
              </a:spcAft>
              <a:buSzPts val="4800"/>
              <a:buNone/>
              <a:defRPr sz="3000"/>
            </a:lvl2pPr>
            <a:lvl3pPr lvl="2" algn="l">
              <a:lnSpc>
                <a:spcPct val="115000"/>
              </a:lnSpc>
              <a:spcBef>
                <a:spcPts val="0"/>
              </a:spcBef>
              <a:spcAft>
                <a:spcPts val="0"/>
              </a:spcAft>
              <a:buSzPts val="4800"/>
              <a:buNone/>
              <a:defRPr sz="3000"/>
            </a:lvl3pPr>
            <a:lvl4pPr lvl="3" algn="l">
              <a:lnSpc>
                <a:spcPct val="115000"/>
              </a:lnSpc>
              <a:spcBef>
                <a:spcPts val="0"/>
              </a:spcBef>
              <a:spcAft>
                <a:spcPts val="0"/>
              </a:spcAft>
              <a:buSzPts val="4800"/>
              <a:buNone/>
              <a:defRPr sz="3000"/>
            </a:lvl4pPr>
            <a:lvl5pPr lvl="4" algn="l">
              <a:lnSpc>
                <a:spcPct val="115000"/>
              </a:lnSpc>
              <a:spcBef>
                <a:spcPts val="0"/>
              </a:spcBef>
              <a:spcAft>
                <a:spcPts val="0"/>
              </a:spcAft>
              <a:buSzPts val="4800"/>
              <a:buNone/>
              <a:defRPr sz="3000"/>
            </a:lvl5pPr>
            <a:lvl6pPr lvl="5" algn="l">
              <a:lnSpc>
                <a:spcPct val="115000"/>
              </a:lnSpc>
              <a:spcBef>
                <a:spcPts val="0"/>
              </a:spcBef>
              <a:spcAft>
                <a:spcPts val="0"/>
              </a:spcAft>
              <a:buSzPts val="4800"/>
              <a:buNone/>
              <a:defRPr sz="3000"/>
            </a:lvl6pPr>
            <a:lvl7pPr lvl="6" algn="l">
              <a:lnSpc>
                <a:spcPct val="115000"/>
              </a:lnSpc>
              <a:spcBef>
                <a:spcPts val="0"/>
              </a:spcBef>
              <a:spcAft>
                <a:spcPts val="0"/>
              </a:spcAft>
              <a:buSzPts val="4800"/>
              <a:buNone/>
              <a:defRPr sz="3000"/>
            </a:lvl7pPr>
            <a:lvl8pPr lvl="7" algn="l">
              <a:lnSpc>
                <a:spcPct val="115000"/>
              </a:lnSpc>
              <a:spcBef>
                <a:spcPts val="0"/>
              </a:spcBef>
              <a:spcAft>
                <a:spcPts val="0"/>
              </a:spcAft>
              <a:buSzPts val="4800"/>
              <a:buNone/>
              <a:defRPr sz="3000"/>
            </a:lvl8pPr>
            <a:lvl9pPr lvl="8" algn="l">
              <a:lnSpc>
                <a:spcPct val="115000"/>
              </a:lnSpc>
              <a:spcBef>
                <a:spcPts val="0"/>
              </a:spcBef>
              <a:spcAft>
                <a:spcPts val="0"/>
              </a:spcAft>
              <a:buSzPts val="4800"/>
              <a:buNone/>
              <a:defRPr sz="3000"/>
            </a:lvl9pPr>
          </a:lstStyle>
          <a:p>
            <a:endParaRPr/>
          </a:p>
        </p:txBody>
      </p:sp>
      <p:sp>
        <p:nvSpPr>
          <p:cNvPr id="129" name="Google Shape;129;p36"/>
          <p:cNvSpPr/>
          <p:nvPr/>
        </p:nvSpPr>
        <p:spPr>
          <a:xfrm flipH="1">
            <a:off x="7595967" y="280050"/>
            <a:ext cx="658800" cy="6588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2"/>
              </a:solidFill>
              <a:latin typeface="Montserrat"/>
              <a:ea typeface="Montserrat"/>
              <a:cs typeface="Montserrat"/>
              <a:sym typeface="Montserrat"/>
            </a:endParaRPr>
          </a:p>
        </p:txBody>
      </p:sp>
      <p:sp>
        <p:nvSpPr>
          <p:cNvPr id="130" name="Google Shape;130;p36"/>
          <p:cNvSpPr/>
          <p:nvPr/>
        </p:nvSpPr>
        <p:spPr>
          <a:xfrm flipH="1">
            <a:off x="7759616" y="443699"/>
            <a:ext cx="331500" cy="3315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2"/>
              </a:solidFill>
              <a:latin typeface="Montserrat"/>
              <a:ea typeface="Montserrat"/>
              <a:cs typeface="Montserrat"/>
              <a:sym typeface="Montserrat"/>
            </a:endParaRPr>
          </a:p>
        </p:txBody>
      </p:sp>
      <p:sp>
        <p:nvSpPr>
          <p:cNvPr id="131" name="Google Shape;131;p36"/>
          <p:cNvSpPr/>
          <p:nvPr/>
        </p:nvSpPr>
        <p:spPr>
          <a:xfrm flipH="1">
            <a:off x="7925104" y="4"/>
            <a:ext cx="1218900" cy="12189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2"/>
              </a:solidFill>
              <a:latin typeface="Montserrat"/>
              <a:ea typeface="Montserrat"/>
              <a:cs typeface="Montserrat"/>
              <a:sym typeface="Montserrat"/>
            </a:endParaRPr>
          </a:p>
        </p:txBody>
      </p:sp>
      <p:sp>
        <p:nvSpPr>
          <p:cNvPr id="132" name="Google Shape;132;p36"/>
          <p:cNvSpPr/>
          <p:nvPr/>
        </p:nvSpPr>
        <p:spPr>
          <a:xfrm flipH="1">
            <a:off x="7878268" y="562339"/>
            <a:ext cx="94200" cy="942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2"/>
              </a:solidFill>
              <a:latin typeface="Montserrat"/>
              <a:ea typeface="Montserrat"/>
              <a:cs typeface="Montserrat"/>
              <a:sym typeface="Montserrat"/>
            </a:endParaRPr>
          </a:p>
        </p:txBody>
      </p:sp>
      <p:sp>
        <p:nvSpPr>
          <p:cNvPr id="133" name="Google Shape;133;p36"/>
          <p:cNvSpPr txBox="1">
            <a:spLocks noGrp="1"/>
          </p:cNvSpPr>
          <p:nvPr>
            <p:ph type="body" idx="1"/>
          </p:nvPr>
        </p:nvSpPr>
        <p:spPr>
          <a:xfrm>
            <a:off x="255975" y="1547275"/>
            <a:ext cx="3639600" cy="618300"/>
          </a:xfrm>
          <a:prstGeom prst="rect">
            <a:avLst/>
          </a:prstGeom>
          <a:noFill/>
          <a:ln>
            <a:noFill/>
          </a:ln>
        </p:spPr>
        <p:txBody>
          <a:bodyPr spcFirstLastPara="1" wrap="square" lIns="0" tIns="0" rIns="0" bIns="0" anchor="t" anchorCtr="0">
            <a:spAutoFit/>
          </a:bodyPr>
          <a:lstStyle>
            <a:lvl1pPr marL="457200" lvl="0" indent="-285750" algn="l">
              <a:lnSpc>
                <a:spcPct val="115000"/>
              </a:lnSpc>
              <a:spcBef>
                <a:spcPts val="0"/>
              </a:spcBef>
              <a:spcAft>
                <a:spcPts val="0"/>
              </a:spcAft>
              <a:buClr>
                <a:schemeClr val="lt2"/>
              </a:buClr>
              <a:buSzPts val="900"/>
              <a:buFont typeface="Montserrat"/>
              <a:buChar char="●"/>
              <a:defRPr/>
            </a:lvl1pPr>
            <a:lvl2pPr marL="914400" lvl="1" indent="-285750" algn="l">
              <a:lnSpc>
                <a:spcPct val="115000"/>
              </a:lnSpc>
              <a:spcBef>
                <a:spcPts val="0"/>
              </a:spcBef>
              <a:spcAft>
                <a:spcPts val="0"/>
              </a:spcAft>
              <a:buClr>
                <a:schemeClr val="lt2"/>
              </a:buClr>
              <a:buSzPts val="900"/>
              <a:buFont typeface="Montserrat"/>
              <a:buChar char="○"/>
              <a:defRPr/>
            </a:lvl2pPr>
            <a:lvl3pPr marL="1371600" lvl="2" indent="-285750" algn="l">
              <a:lnSpc>
                <a:spcPct val="115000"/>
              </a:lnSpc>
              <a:spcBef>
                <a:spcPts val="0"/>
              </a:spcBef>
              <a:spcAft>
                <a:spcPts val="0"/>
              </a:spcAft>
              <a:buClr>
                <a:schemeClr val="lt2"/>
              </a:buClr>
              <a:buSzPts val="900"/>
              <a:buFont typeface="Montserrat"/>
              <a:buChar char="■"/>
              <a:defRPr/>
            </a:lvl3pPr>
            <a:lvl4pPr marL="1828800" lvl="3" indent="-285750" algn="l">
              <a:lnSpc>
                <a:spcPct val="115000"/>
              </a:lnSpc>
              <a:spcBef>
                <a:spcPts val="0"/>
              </a:spcBef>
              <a:spcAft>
                <a:spcPts val="0"/>
              </a:spcAft>
              <a:buClr>
                <a:schemeClr val="lt2"/>
              </a:buClr>
              <a:buSzPts val="900"/>
              <a:buFont typeface="Montserrat"/>
              <a:buChar char="●"/>
              <a:defRPr/>
            </a:lvl4pPr>
            <a:lvl5pPr marL="2286000" lvl="4" indent="-285750" algn="l">
              <a:lnSpc>
                <a:spcPct val="115000"/>
              </a:lnSpc>
              <a:spcBef>
                <a:spcPts val="0"/>
              </a:spcBef>
              <a:spcAft>
                <a:spcPts val="0"/>
              </a:spcAft>
              <a:buClr>
                <a:schemeClr val="lt2"/>
              </a:buClr>
              <a:buSzPts val="900"/>
              <a:buFont typeface="Montserrat"/>
              <a:buChar char="○"/>
              <a:defRPr/>
            </a:lvl5pPr>
            <a:lvl6pPr marL="2743200" lvl="5" indent="-285750" algn="l">
              <a:lnSpc>
                <a:spcPct val="115000"/>
              </a:lnSpc>
              <a:spcBef>
                <a:spcPts val="0"/>
              </a:spcBef>
              <a:spcAft>
                <a:spcPts val="0"/>
              </a:spcAft>
              <a:buClr>
                <a:schemeClr val="lt2"/>
              </a:buClr>
              <a:buSzPts val="900"/>
              <a:buFont typeface="Montserrat"/>
              <a:buChar char="■"/>
              <a:defRPr/>
            </a:lvl6pPr>
            <a:lvl7pPr marL="3200400" lvl="6" indent="-285750" algn="l">
              <a:lnSpc>
                <a:spcPct val="115000"/>
              </a:lnSpc>
              <a:spcBef>
                <a:spcPts val="0"/>
              </a:spcBef>
              <a:spcAft>
                <a:spcPts val="0"/>
              </a:spcAft>
              <a:buClr>
                <a:schemeClr val="lt2"/>
              </a:buClr>
              <a:buSzPts val="900"/>
              <a:buFont typeface="Montserrat"/>
              <a:buChar char="●"/>
              <a:defRPr/>
            </a:lvl7pPr>
            <a:lvl8pPr marL="3657600" lvl="7" indent="-285750" algn="l">
              <a:lnSpc>
                <a:spcPct val="115000"/>
              </a:lnSpc>
              <a:spcBef>
                <a:spcPts val="0"/>
              </a:spcBef>
              <a:spcAft>
                <a:spcPts val="0"/>
              </a:spcAft>
              <a:buClr>
                <a:schemeClr val="lt2"/>
              </a:buClr>
              <a:buSzPts val="900"/>
              <a:buFont typeface="Montserrat"/>
              <a:buChar char="○"/>
              <a:defRPr/>
            </a:lvl8pPr>
            <a:lvl9pPr marL="4114800" lvl="8" indent="-285750" algn="l">
              <a:lnSpc>
                <a:spcPct val="115000"/>
              </a:lnSpc>
              <a:spcBef>
                <a:spcPts val="0"/>
              </a:spcBef>
              <a:spcAft>
                <a:spcPts val="0"/>
              </a:spcAft>
              <a:buClr>
                <a:schemeClr val="lt2"/>
              </a:buClr>
              <a:buSzPts val="900"/>
              <a:buFont typeface="Montserrat"/>
              <a:buChar char="■"/>
              <a:defRPr/>
            </a:lvl9pPr>
          </a:lstStyle>
          <a:p>
            <a:endParaRPr/>
          </a:p>
        </p:txBody>
      </p:sp>
      <p:sp>
        <p:nvSpPr>
          <p:cNvPr id="134" name="Google Shape;134;p36"/>
          <p:cNvSpPr txBox="1">
            <a:spLocks noGrp="1"/>
          </p:cNvSpPr>
          <p:nvPr>
            <p:ph type="body" idx="2"/>
          </p:nvPr>
        </p:nvSpPr>
        <p:spPr>
          <a:xfrm>
            <a:off x="444125" y="4243800"/>
            <a:ext cx="2402100" cy="457200"/>
          </a:xfrm>
          <a:prstGeom prst="rect">
            <a:avLst/>
          </a:prstGeom>
          <a:noFill/>
          <a:ln>
            <a:noFill/>
          </a:ln>
        </p:spPr>
        <p:txBody>
          <a:bodyPr spcFirstLastPara="1" wrap="square" lIns="0" tIns="0" rIns="0" bIns="0" anchor="b" anchorCtr="0">
            <a:noAutofit/>
          </a:bodyPr>
          <a:lstStyle>
            <a:lvl1pPr marL="457200" lvl="0" indent="-285750" algn="l">
              <a:lnSpc>
                <a:spcPct val="115000"/>
              </a:lnSpc>
              <a:spcBef>
                <a:spcPts val="0"/>
              </a:spcBef>
              <a:spcAft>
                <a:spcPts val="0"/>
              </a:spcAft>
              <a:buClr>
                <a:schemeClr val="lt2"/>
              </a:buClr>
              <a:buSzPts val="900"/>
              <a:buFont typeface="Montserrat"/>
              <a:buChar char="●"/>
              <a:defRPr/>
            </a:lvl1pPr>
            <a:lvl2pPr marL="914400" lvl="1" indent="-285750" algn="l">
              <a:lnSpc>
                <a:spcPct val="115000"/>
              </a:lnSpc>
              <a:spcBef>
                <a:spcPts val="0"/>
              </a:spcBef>
              <a:spcAft>
                <a:spcPts val="0"/>
              </a:spcAft>
              <a:buClr>
                <a:schemeClr val="lt2"/>
              </a:buClr>
              <a:buSzPts val="900"/>
              <a:buFont typeface="Montserrat"/>
              <a:buChar char="○"/>
              <a:defRPr/>
            </a:lvl2pPr>
            <a:lvl3pPr marL="1371600" lvl="2" indent="-285750" algn="l">
              <a:lnSpc>
                <a:spcPct val="115000"/>
              </a:lnSpc>
              <a:spcBef>
                <a:spcPts val="0"/>
              </a:spcBef>
              <a:spcAft>
                <a:spcPts val="0"/>
              </a:spcAft>
              <a:buClr>
                <a:schemeClr val="lt2"/>
              </a:buClr>
              <a:buSzPts val="900"/>
              <a:buFont typeface="Montserrat"/>
              <a:buChar char="■"/>
              <a:defRPr/>
            </a:lvl3pPr>
            <a:lvl4pPr marL="1828800" lvl="3" indent="-285750" algn="l">
              <a:lnSpc>
                <a:spcPct val="115000"/>
              </a:lnSpc>
              <a:spcBef>
                <a:spcPts val="0"/>
              </a:spcBef>
              <a:spcAft>
                <a:spcPts val="0"/>
              </a:spcAft>
              <a:buClr>
                <a:schemeClr val="lt2"/>
              </a:buClr>
              <a:buSzPts val="900"/>
              <a:buFont typeface="Montserrat"/>
              <a:buChar char="●"/>
              <a:defRPr/>
            </a:lvl4pPr>
            <a:lvl5pPr marL="2286000" lvl="4" indent="-285750" algn="l">
              <a:lnSpc>
                <a:spcPct val="115000"/>
              </a:lnSpc>
              <a:spcBef>
                <a:spcPts val="0"/>
              </a:spcBef>
              <a:spcAft>
                <a:spcPts val="0"/>
              </a:spcAft>
              <a:buClr>
                <a:schemeClr val="lt2"/>
              </a:buClr>
              <a:buSzPts val="900"/>
              <a:buFont typeface="Montserrat"/>
              <a:buChar char="○"/>
              <a:defRPr/>
            </a:lvl5pPr>
            <a:lvl6pPr marL="2743200" lvl="5" indent="-285750" algn="l">
              <a:lnSpc>
                <a:spcPct val="115000"/>
              </a:lnSpc>
              <a:spcBef>
                <a:spcPts val="0"/>
              </a:spcBef>
              <a:spcAft>
                <a:spcPts val="0"/>
              </a:spcAft>
              <a:buClr>
                <a:schemeClr val="lt2"/>
              </a:buClr>
              <a:buSzPts val="900"/>
              <a:buFont typeface="Montserrat"/>
              <a:buChar char="■"/>
              <a:defRPr/>
            </a:lvl6pPr>
            <a:lvl7pPr marL="3200400" lvl="6" indent="-285750" algn="l">
              <a:lnSpc>
                <a:spcPct val="115000"/>
              </a:lnSpc>
              <a:spcBef>
                <a:spcPts val="0"/>
              </a:spcBef>
              <a:spcAft>
                <a:spcPts val="0"/>
              </a:spcAft>
              <a:buClr>
                <a:schemeClr val="lt2"/>
              </a:buClr>
              <a:buSzPts val="900"/>
              <a:buFont typeface="Montserrat"/>
              <a:buChar char="●"/>
              <a:defRPr/>
            </a:lvl7pPr>
            <a:lvl8pPr marL="3657600" lvl="7" indent="-285750" algn="l">
              <a:lnSpc>
                <a:spcPct val="115000"/>
              </a:lnSpc>
              <a:spcBef>
                <a:spcPts val="0"/>
              </a:spcBef>
              <a:spcAft>
                <a:spcPts val="0"/>
              </a:spcAft>
              <a:buClr>
                <a:schemeClr val="lt2"/>
              </a:buClr>
              <a:buSzPts val="900"/>
              <a:buFont typeface="Montserrat"/>
              <a:buChar char="○"/>
              <a:defRPr/>
            </a:lvl8pPr>
            <a:lvl9pPr marL="4114800" lvl="8" indent="-285750" algn="l">
              <a:lnSpc>
                <a:spcPct val="115000"/>
              </a:lnSpc>
              <a:spcBef>
                <a:spcPts val="0"/>
              </a:spcBef>
              <a:spcAft>
                <a:spcPts val="0"/>
              </a:spcAft>
              <a:buClr>
                <a:schemeClr val="lt2"/>
              </a:buClr>
              <a:buSzPts val="900"/>
              <a:buFont typeface="Montserrat"/>
              <a:buChar char="■"/>
              <a:defRPr/>
            </a:lvl9pPr>
          </a:lstStyle>
          <a:p>
            <a:endParaRPr/>
          </a:p>
        </p:txBody>
      </p:sp>
      <p:sp>
        <p:nvSpPr>
          <p:cNvPr id="135" name="Google Shape;135;p36"/>
          <p:cNvSpPr txBox="1">
            <a:spLocks noGrp="1"/>
          </p:cNvSpPr>
          <p:nvPr>
            <p:ph type="body" idx="3"/>
          </p:nvPr>
        </p:nvSpPr>
        <p:spPr>
          <a:xfrm>
            <a:off x="3370950" y="4243800"/>
            <a:ext cx="2402100" cy="457200"/>
          </a:xfrm>
          <a:prstGeom prst="rect">
            <a:avLst/>
          </a:prstGeom>
          <a:noFill/>
          <a:ln>
            <a:noFill/>
          </a:ln>
        </p:spPr>
        <p:txBody>
          <a:bodyPr spcFirstLastPara="1" wrap="square" lIns="0" tIns="0" rIns="0" bIns="0" anchor="b" anchorCtr="0">
            <a:noAutofit/>
          </a:bodyPr>
          <a:lstStyle>
            <a:lvl1pPr marL="457200" lvl="0" indent="-285750" algn="l">
              <a:lnSpc>
                <a:spcPct val="115000"/>
              </a:lnSpc>
              <a:spcBef>
                <a:spcPts val="0"/>
              </a:spcBef>
              <a:spcAft>
                <a:spcPts val="0"/>
              </a:spcAft>
              <a:buClr>
                <a:schemeClr val="lt2"/>
              </a:buClr>
              <a:buSzPts val="900"/>
              <a:buFont typeface="Montserrat"/>
              <a:buChar char="●"/>
              <a:defRPr/>
            </a:lvl1pPr>
            <a:lvl2pPr marL="914400" lvl="1" indent="-285750" algn="l">
              <a:lnSpc>
                <a:spcPct val="115000"/>
              </a:lnSpc>
              <a:spcBef>
                <a:spcPts val="0"/>
              </a:spcBef>
              <a:spcAft>
                <a:spcPts val="0"/>
              </a:spcAft>
              <a:buClr>
                <a:schemeClr val="lt2"/>
              </a:buClr>
              <a:buSzPts val="900"/>
              <a:buFont typeface="Montserrat"/>
              <a:buChar char="○"/>
              <a:defRPr/>
            </a:lvl2pPr>
            <a:lvl3pPr marL="1371600" lvl="2" indent="-285750" algn="l">
              <a:lnSpc>
                <a:spcPct val="115000"/>
              </a:lnSpc>
              <a:spcBef>
                <a:spcPts val="0"/>
              </a:spcBef>
              <a:spcAft>
                <a:spcPts val="0"/>
              </a:spcAft>
              <a:buClr>
                <a:schemeClr val="lt2"/>
              </a:buClr>
              <a:buSzPts val="900"/>
              <a:buFont typeface="Montserrat"/>
              <a:buChar char="■"/>
              <a:defRPr/>
            </a:lvl3pPr>
            <a:lvl4pPr marL="1828800" lvl="3" indent="-285750" algn="l">
              <a:lnSpc>
                <a:spcPct val="115000"/>
              </a:lnSpc>
              <a:spcBef>
                <a:spcPts val="0"/>
              </a:spcBef>
              <a:spcAft>
                <a:spcPts val="0"/>
              </a:spcAft>
              <a:buClr>
                <a:schemeClr val="lt2"/>
              </a:buClr>
              <a:buSzPts val="900"/>
              <a:buFont typeface="Montserrat"/>
              <a:buChar char="●"/>
              <a:defRPr/>
            </a:lvl4pPr>
            <a:lvl5pPr marL="2286000" lvl="4" indent="-285750" algn="l">
              <a:lnSpc>
                <a:spcPct val="115000"/>
              </a:lnSpc>
              <a:spcBef>
                <a:spcPts val="0"/>
              </a:spcBef>
              <a:spcAft>
                <a:spcPts val="0"/>
              </a:spcAft>
              <a:buClr>
                <a:schemeClr val="lt2"/>
              </a:buClr>
              <a:buSzPts val="900"/>
              <a:buFont typeface="Montserrat"/>
              <a:buChar char="○"/>
              <a:defRPr/>
            </a:lvl5pPr>
            <a:lvl6pPr marL="2743200" lvl="5" indent="-285750" algn="l">
              <a:lnSpc>
                <a:spcPct val="115000"/>
              </a:lnSpc>
              <a:spcBef>
                <a:spcPts val="0"/>
              </a:spcBef>
              <a:spcAft>
                <a:spcPts val="0"/>
              </a:spcAft>
              <a:buClr>
                <a:schemeClr val="lt2"/>
              </a:buClr>
              <a:buSzPts val="900"/>
              <a:buFont typeface="Montserrat"/>
              <a:buChar char="■"/>
              <a:defRPr/>
            </a:lvl6pPr>
            <a:lvl7pPr marL="3200400" lvl="6" indent="-285750" algn="l">
              <a:lnSpc>
                <a:spcPct val="115000"/>
              </a:lnSpc>
              <a:spcBef>
                <a:spcPts val="0"/>
              </a:spcBef>
              <a:spcAft>
                <a:spcPts val="0"/>
              </a:spcAft>
              <a:buClr>
                <a:schemeClr val="lt2"/>
              </a:buClr>
              <a:buSzPts val="900"/>
              <a:buFont typeface="Montserrat"/>
              <a:buChar char="●"/>
              <a:defRPr/>
            </a:lvl7pPr>
            <a:lvl8pPr marL="3657600" lvl="7" indent="-285750" algn="l">
              <a:lnSpc>
                <a:spcPct val="115000"/>
              </a:lnSpc>
              <a:spcBef>
                <a:spcPts val="0"/>
              </a:spcBef>
              <a:spcAft>
                <a:spcPts val="0"/>
              </a:spcAft>
              <a:buClr>
                <a:schemeClr val="lt2"/>
              </a:buClr>
              <a:buSzPts val="900"/>
              <a:buFont typeface="Montserrat"/>
              <a:buChar char="○"/>
              <a:defRPr/>
            </a:lvl8pPr>
            <a:lvl9pPr marL="4114800" lvl="8" indent="-285750" algn="l">
              <a:lnSpc>
                <a:spcPct val="115000"/>
              </a:lnSpc>
              <a:spcBef>
                <a:spcPts val="0"/>
              </a:spcBef>
              <a:spcAft>
                <a:spcPts val="0"/>
              </a:spcAft>
              <a:buClr>
                <a:schemeClr val="lt2"/>
              </a:buClr>
              <a:buSzPts val="900"/>
              <a:buFont typeface="Montserrat"/>
              <a:buChar char="■"/>
              <a:defRPr/>
            </a:lvl9pPr>
          </a:lstStyle>
          <a:p>
            <a:endParaRPr/>
          </a:p>
        </p:txBody>
      </p:sp>
      <p:sp>
        <p:nvSpPr>
          <p:cNvPr id="136" name="Google Shape;136;p36"/>
          <p:cNvSpPr txBox="1">
            <a:spLocks noGrp="1"/>
          </p:cNvSpPr>
          <p:nvPr>
            <p:ph type="body" idx="4"/>
          </p:nvPr>
        </p:nvSpPr>
        <p:spPr>
          <a:xfrm>
            <a:off x="6297725" y="4243800"/>
            <a:ext cx="2402100" cy="457200"/>
          </a:xfrm>
          <a:prstGeom prst="rect">
            <a:avLst/>
          </a:prstGeom>
          <a:noFill/>
          <a:ln>
            <a:noFill/>
          </a:ln>
        </p:spPr>
        <p:txBody>
          <a:bodyPr spcFirstLastPara="1" wrap="square" lIns="0" tIns="0" rIns="0" bIns="0" anchor="b" anchorCtr="0">
            <a:noAutofit/>
          </a:bodyPr>
          <a:lstStyle>
            <a:lvl1pPr marL="457200" lvl="0" indent="-285750" algn="l">
              <a:lnSpc>
                <a:spcPct val="115000"/>
              </a:lnSpc>
              <a:spcBef>
                <a:spcPts val="0"/>
              </a:spcBef>
              <a:spcAft>
                <a:spcPts val="0"/>
              </a:spcAft>
              <a:buClr>
                <a:schemeClr val="lt2"/>
              </a:buClr>
              <a:buSzPts val="900"/>
              <a:buFont typeface="Montserrat"/>
              <a:buChar char="●"/>
              <a:defRPr/>
            </a:lvl1pPr>
            <a:lvl2pPr marL="914400" lvl="1" indent="-285750" algn="l">
              <a:lnSpc>
                <a:spcPct val="115000"/>
              </a:lnSpc>
              <a:spcBef>
                <a:spcPts val="0"/>
              </a:spcBef>
              <a:spcAft>
                <a:spcPts val="0"/>
              </a:spcAft>
              <a:buClr>
                <a:schemeClr val="lt2"/>
              </a:buClr>
              <a:buSzPts val="900"/>
              <a:buFont typeface="Montserrat"/>
              <a:buChar char="○"/>
              <a:defRPr/>
            </a:lvl2pPr>
            <a:lvl3pPr marL="1371600" lvl="2" indent="-285750" algn="l">
              <a:lnSpc>
                <a:spcPct val="115000"/>
              </a:lnSpc>
              <a:spcBef>
                <a:spcPts val="0"/>
              </a:spcBef>
              <a:spcAft>
                <a:spcPts val="0"/>
              </a:spcAft>
              <a:buClr>
                <a:schemeClr val="lt2"/>
              </a:buClr>
              <a:buSzPts val="900"/>
              <a:buFont typeface="Montserrat"/>
              <a:buChar char="■"/>
              <a:defRPr/>
            </a:lvl3pPr>
            <a:lvl4pPr marL="1828800" lvl="3" indent="-285750" algn="l">
              <a:lnSpc>
                <a:spcPct val="115000"/>
              </a:lnSpc>
              <a:spcBef>
                <a:spcPts val="0"/>
              </a:spcBef>
              <a:spcAft>
                <a:spcPts val="0"/>
              </a:spcAft>
              <a:buClr>
                <a:schemeClr val="lt2"/>
              </a:buClr>
              <a:buSzPts val="900"/>
              <a:buFont typeface="Montserrat"/>
              <a:buChar char="●"/>
              <a:defRPr/>
            </a:lvl4pPr>
            <a:lvl5pPr marL="2286000" lvl="4" indent="-285750" algn="l">
              <a:lnSpc>
                <a:spcPct val="115000"/>
              </a:lnSpc>
              <a:spcBef>
                <a:spcPts val="0"/>
              </a:spcBef>
              <a:spcAft>
                <a:spcPts val="0"/>
              </a:spcAft>
              <a:buClr>
                <a:schemeClr val="lt2"/>
              </a:buClr>
              <a:buSzPts val="900"/>
              <a:buFont typeface="Montserrat"/>
              <a:buChar char="○"/>
              <a:defRPr/>
            </a:lvl5pPr>
            <a:lvl6pPr marL="2743200" lvl="5" indent="-285750" algn="l">
              <a:lnSpc>
                <a:spcPct val="115000"/>
              </a:lnSpc>
              <a:spcBef>
                <a:spcPts val="0"/>
              </a:spcBef>
              <a:spcAft>
                <a:spcPts val="0"/>
              </a:spcAft>
              <a:buClr>
                <a:schemeClr val="lt2"/>
              </a:buClr>
              <a:buSzPts val="900"/>
              <a:buFont typeface="Montserrat"/>
              <a:buChar char="■"/>
              <a:defRPr/>
            </a:lvl6pPr>
            <a:lvl7pPr marL="3200400" lvl="6" indent="-285750" algn="l">
              <a:lnSpc>
                <a:spcPct val="115000"/>
              </a:lnSpc>
              <a:spcBef>
                <a:spcPts val="0"/>
              </a:spcBef>
              <a:spcAft>
                <a:spcPts val="0"/>
              </a:spcAft>
              <a:buClr>
                <a:schemeClr val="lt2"/>
              </a:buClr>
              <a:buSzPts val="900"/>
              <a:buFont typeface="Montserrat"/>
              <a:buChar char="●"/>
              <a:defRPr/>
            </a:lvl7pPr>
            <a:lvl8pPr marL="3657600" lvl="7" indent="-285750" algn="l">
              <a:lnSpc>
                <a:spcPct val="115000"/>
              </a:lnSpc>
              <a:spcBef>
                <a:spcPts val="0"/>
              </a:spcBef>
              <a:spcAft>
                <a:spcPts val="0"/>
              </a:spcAft>
              <a:buClr>
                <a:schemeClr val="lt2"/>
              </a:buClr>
              <a:buSzPts val="900"/>
              <a:buFont typeface="Montserrat"/>
              <a:buChar char="○"/>
              <a:defRPr/>
            </a:lvl8pPr>
            <a:lvl9pPr marL="4114800" lvl="8" indent="-285750" algn="l">
              <a:lnSpc>
                <a:spcPct val="115000"/>
              </a:lnSpc>
              <a:spcBef>
                <a:spcPts val="0"/>
              </a:spcBef>
              <a:spcAft>
                <a:spcPts val="0"/>
              </a:spcAft>
              <a:buClr>
                <a:schemeClr val="lt2"/>
              </a:buClr>
              <a:buSzPts val="900"/>
              <a:buFont typeface="Montserrat"/>
              <a:buChar char="■"/>
              <a:defRPr/>
            </a:lvl9pPr>
          </a:lstStyle>
          <a:p>
            <a:endParaRPr/>
          </a:p>
        </p:txBody>
      </p:sp>
      <p:sp>
        <p:nvSpPr>
          <p:cNvPr id="137" name="Google Shape;137;p36"/>
          <p:cNvSpPr txBox="1">
            <a:spLocks noGrp="1"/>
          </p:cNvSpPr>
          <p:nvPr>
            <p:ph type="title" idx="5"/>
          </p:nvPr>
        </p:nvSpPr>
        <p:spPr>
          <a:xfrm>
            <a:off x="444125" y="3094675"/>
            <a:ext cx="2402100" cy="369300"/>
          </a:xfrm>
          <a:prstGeom prst="rect">
            <a:avLst/>
          </a:prstGeom>
          <a:noFill/>
          <a:ln>
            <a:noFill/>
          </a:ln>
        </p:spPr>
        <p:txBody>
          <a:bodyPr spcFirstLastPara="1" wrap="square" lIns="0" tIns="0" rIns="0" bIns="0" anchor="t" anchorCtr="0">
            <a:spAutoFit/>
          </a:bodyPr>
          <a:lstStyle>
            <a:lvl1pPr lvl="0" algn="l">
              <a:lnSpc>
                <a:spcPct val="100000"/>
              </a:lnSpc>
              <a:spcBef>
                <a:spcPts val="0"/>
              </a:spcBef>
              <a:spcAft>
                <a:spcPts val="0"/>
              </a:spcAft>
              <a:buSzPts val="4800"/>
              <a:buNone/>
              <a:defRPr sz="2400"/>
            </a:lvl1pPr>
            <a:lvl2pPr lvl="1" algn="l">
              <a:lnSpc>
                <a:spcPct val="115000"/>
              </a:lnSpc>
              <a:spcBef>
                <a:spcPts val="0"/>
              </a:spcBef>
              <a:spcAft>
                <a:spcPts val="0"/>
              </a:spcAft>
              <a:buSzPts val="4800"/>
              <a:buNone/>
              <a:defRPr sz="3000"/>
            </a:lvl2pPr>
            <a:lvl3pPr lvl="2" algn="l">
              <a:lnSpc>
                <a:spcPct val="115000"/>
              </a:lnSpc>
              <a:spcBef>
                <a:spcPts val="0"/>
              </a:spcBef>
              <a:spcAft>
                <a:spcPts val="0"/>
              </a:spcAft>
              <a:buSzPts val="4800"/>
              <a:buNone/>
              <a:defRPr sz="3000"/>
            </a:lvl3pPr>
            <a:lvl4pPr lvl="3" algn="l">
              <a:lnSpc>
                <a:spcPct val="115000"/>
              </a:lnSpc>
              <a:spcBef>
                <a:spcPts val="0"/>
              </a:spcBef>
              <a:spcAft>
                <a:spcPts val="0"/>
              </a:spcAft>
              <a:buSzPts val="4800"/>
              <a:buNone/>
              <a:defRPr sz="3000"/>
            </a:lvl4pPr>
            <a:lvl5pPr lvl="4" algn="l">
              <a:lnSpc>
                <a:spcPct val="115000"/>
              </a:lnSpc>
              <a:spcBef>
                <a:spcPts val="0"/>
              </a:spcBef>
              <a:spcAft>
                <a:spcPts val="0"/>
              </a:spcAft>
              <a:buSzPts val="4800"/>
              <a:buNone/>
              <a:defRPr sz="3000"/>
            </a:lvl5pPr>
            <a:lvl6pPr lvl="5" algn="l">
              <a:lnSpc>
                <a:spcPct val="115000"/>
              </a:lnSpc>
              <a:spcBef>
                <a:spcPts val="0"/>
              </a:spcBef>
              <a:spcAft>
                <a:spcPts val="0"/>
              </a:spcAft>
              <a:buSzPts val="4800"/>
              <a:buNone/>
              <a:defRPr sz="3000"/>
            </a:lvl6pPr>
            <a:lvl7pPr lvl="6" algn="l">
              <a:lnSpc>
                <a:spcPct val="115000"/>
              </a:lnSpc>
              <a:spcBef>
                <a:spcPts val="0"/>
              </a:spcBef>
              <a:spcAft>
                <a:spcPts val="0"/>
              </a:spcAft>
              <a:buSzPts val="4800"/>
              <a:buNone/>
              <a:defRPr sz="3000"/>
            </a:lvl7pPr>
            <a:lvl8pPr lvl="7" algn="l">
              <a:lnSpc>
                <a:spcPct val="115000"/>
              </a:lnSpc>
              <a:spcBef>
                <a:spcPts val="0"/>
              </a:spcBef>
              <a:spcAft>
                <a:spcPts val="0"/>
              </a:spcAft>
              <a:buSzPts val="4800"/>
              <a:buNone/>
              <a:defRPr sz="3000"/>
            </a:lvl8pPr>
            <a:lvl9pPr lvl="8" algn="l">
              <a:lnSpc>
                <a:spcPct val="115000"/>
              </a:lnSpc>
              <a:spcBef>
                <a:spcPts val="0"/>
              </a:spcBef>
              <a:spcAft>
                <a:spcPts val="0"/>
              </a:spcAft>
              <a:buSzPts val="4800"/>
              <a:buNone/>
              <a:defRPr sz="3000"/>
            </a:lvl9pPr>
          </a:lstStyle>
          <a:p>
            <a:endParaRPr/>
          </a:p>
        </p:txBody>
      </p:sp>
      <p:sp>
        <p:nvSpPr>
          <p:cNvPr id="138" name="Google Shape;138;p36"/>
          <p:cNvSpPr txBox="1">
            <a:spLocks noGrp="1"/>
          </p:cNvSpPr>
          <p:nvPr>
            <p:ph type="title" idx="6"/>
          </p:nvPr>
        </p:nvSpPr>
        <p:spPr>
          <a:xfrm>
            <a:off x="3370950" y="3094675"/>
            <a:ext cx="2402100" cy="369300"/>
          </a:xfrm>
          <a:prstGeom prst="rect">
            <a:avLst/>
          </a:prstGeom>
          <a:noFill/>
          <a:ln>
            <a:noFill/>
          </a:ln>
        </p:spPr>
        <p:txBody>
          <a:bodyPr spcFirstLastPara="1" wrap="square" lIns="0" tIns="0" rIns="0" bIns="0" anchor="t" anchorCtr="0">
            <a:spAutoFit/>
          </a:bodyPr>
          <a:lstStyle>
            <a:lvl1pPr lvl="0" algn="l">
              <a:lnSpc>
                <a:spcPct val="100000"/>
              </a:lnSpc>
              <a:spcBef>
                <a:spcPts val="0"/>
              </a:spcBef>
              <a:spcAft>
                <a:spcPts val="0"/>
              </a:spcAft>
              <a:buSzPts val="4800"/>
              <a:buNone/>
              <a:defRPr sz="2400"/>
            </a:lvl1pPr>
            <a:lvl2pPr lvl="1" algn="l">
              <a:lnSpc>
                <a:spcPct val="115000"/>
              </a:lnSpc>
              <a:spcBef>
                <a:spcPts val="0"/>
              </a:spcBef>
              <a:spcAft>
                <a:spcPts val="0"/>
              </a:spcAft>
              <a:buSzPts val="4800"/>
              <a:buNone/>
              <a:defRPr sz="3000"/>
            </a:lvl2pPr>
            <a:lvl3pPr lvl="2" algn="l">
              <a:lnSpc>
                <a:spcPct val="115000"/>
              </a:lnSpc>
              <a:spcBef>
                <a:spcPts val="0"/>
              </a:spcBef>
              <a:spcAft>
                <a:spcPts val="0"/>
              </a:spcAft>
              <a:buSzPts val="4800"/>
              <a:buNone/>
              <a:defRPr sz="3000"/>
            </a:lvl3pPr>
            <a:lvl4pPr lvl="3" algn="l">
              <a:lnSpc>
                <a:spcPct val="115000"/>
              </a:lnSpc>
              <a:spcBef>
                <a:spcPts val="0"/>
              </a:spcBef>
              <a:spcAft>
                <a:spcPts val="0"/>
              </a:spcAft>
              <a:buSzPts val="4800"/>
              <a:buNone/>
              <a:defRPr sz="3000"/>
            </a:lvl4pPr>
            <a:lvl5pPr lvl="4" algn="l">
              <a:lnSpc>
                <a:spcPct val="115000"/>
              </a:lnSpc>
              <a:spcBef>
                <a:spcPts val="0"/>
              </a:spcBef>
              <a:spcAft>
                <a:spcPts val="0"/>
              </a:spcAft>
              <a:buSzPts val="4800"/>
              <a:buNone/>
              <a:defRPr sz="3000"/>
            </a:lvl5pPr>
            <a:lvl6pPr lvl="5" algn="l">
              <a:lnSpc>
                <a:spcPct val="115000"/>
              </a:lnSpc>
              <a:spcBef>
                <a:spcPts val="0"/>
              </a:spcBef>
              <a:spcAft>
                <a:spcPts val="0"/>
              </a:spcAft>
              <a:buSzPts val="4800"/>
              <a:buNone/>
              <a:defRPr sz="3000"/>
            </a:lvl6pPr>
            <a:lvl7pPr lvl="6" algn="l">
              <a:lnSpc>
                <a:spcPct val="115000"/>
              </a:lnSpc>
              <a:spcBef>
                <a:spcPts val="0"/>
              </a:spcBef>
              <a:spcAft>
                <a:spcPts val="0"/>
              </a:spcAft>
              <a:buSzPts val="4800"/>
              <a:buNone/>
              <a:defRPr sz="3000"/>
            </a:lvl7pPr>
            <a:lvl8pPr lvl="7" algn="l">
              <a:lnSpc>
                <a:spcPct val="115000"/>
              </a:lnSpc>
              <a:spcBef>
                <a:spcPts val="0"/>
              </a:spcBef>
              <a:spcAft>
                <a:spcPts val="0"/>
              </a:spcAft>
              <a:buSzPts val="4800"/>
              <a:buNone/>
              <a:defRPr sz="3000"/>
            </a:lvl8pPr>
            <a:lvl9pPr lvl="8" algn="l">
              <a:lnSpc>
                <a:spcPct val="115000"/>
              </a:lnSpc>
              <a:spcBef>
                <a:spcPts val="0"/>
              </a:spcBef>
              <a:spcAft>
                <a:spcPts val="0"/>
              </a:spcAft>
              <a:buSzPts val="4800"/>
              <a:buNone/>
              <a:defRPr sz="3000"/>
            </a:lvl9pPr>
          </a:lstStyle>
          <a:p>
            <a:endParaRPr/>
          </a:p>
        </p:txBody>
      </p:sp>
      <p:sp>
        <p:nvSpPr>
          <p:cNvPr id="139" name="Google Shape;139;p36"/>
          <p:cNvSpPr txBox="1">
            <a:spLocks noGrp="1"/>
          </p:cNvSpPr>
          <p:nvPr>
            <p:ph type="title" idx="7"/>
          </p:nvPr>
        </p:nvSpPr>
        <p:spPr>
          <a:xfrm>
            <a:off x="6297775" y="3094675"/>
            <a:ext cx="2402100" cy="369300"/>
          </a:xfrm>
          <a:prstGeom prst="rect">
            <a:avLst/>
          </a:prstGeom>
          <a:noFill/>
          <a:ln>
            <a:noFill/>
          </a:ln>
        </p:spPr>
        <p:txBody>
          <a:bodyPr spcFirstLastPara="1" wrap="square" lIns="0" tIns="0" rIns="0" bIns="0" anchor="t" anchorCtr="0">
            <a:spAutoFit/>
          </a:bodyPr>
          <a:lstStyle>
            <a:lvl1pPr lvl="0" algn="l">
              <a:lnSpc>
                <a:spcPct val="100000"/>
              </a:lnSpc>
              <a:spcBef>
                <a:spcPts val="0"/>
              </a:spcBef>
              <a:spcAft>
                <a:spcPts val="0"/>
              </a:spcAft>
              <a:buSzPts val="4800"/>
              <a:buNone/>
              <a:defRPr sz="2400"/>
            </a:lvl1pPr>
            <a:lvl2pPr lvl="1" algn="l">
              <a:lnSpc>
                <a:spcPct val="115000"/>
              </a:lnSpc>
              <a:spcBef>
                <a:spcPts val="0"/>
              </a:spcBef>
              <a:spcAft>
                <a:spcPts val="0"/>
              </a:spcAft>
              <a:buSzPts val="4800"/>
              <a:buNone/>
              <a:defRPr sz="3000"/>
            </a:lvl2pPr>
            <a:lvl3pPr lvl="2" algn="l">
              <a:lnSpc>
                <a:spcPct val="115000"/>
              </a:lnSpc>
              <a:spcBef>
                <a:spcPts val="0"/>
              </a:spcBef>
              <a:spcAft>
                <a:spcPts val="0"/>
              </a:spcAft>
              <a:buSzPts val="4800"/>
              <a:buNone/>
              <a:defRPr sz="3000"/>
            </a:lvl3pPr>
            <a:lvl4pPr lvl="3" algn="l">
              <a:lnSpc>
                <a:spcPct val="115000"/>
              </a:lnSpc>
              <a:spcBef>
                <a:spcPts val="0"/>
              </a:spcBef>
              <a:spcAft>
                <a:spcPts val="0"/>
              </a:spcAft>
              <a:buSzPts val="4800"/>
              <a:buNone/>
              <a:defRPr sz="3000"/>
            </a:lvl4pPr>
            <a:lvl5pPr lvl="4" algn="l">
              <a:lnSpc>
                <a:spcPct val="115000"/>
              </a:lnSpc>
              <a:spcBef>
                <a:spcPts val="0"/>
              </a:spcBef>
              <a:spcAft>
                <a:spcPts val="0"/>
              </a:spcAft>
              <a:buSzPts val="4800"/>
              <a:buNone/>
              <a:defRPr sz="3000"/>
            </a:lvl5pPr>
            <a:lvl6pPr lvl="5" algn="l">
              <a:lnSpc>
                <a:spcPct val="115000"/>
              </a:lnSpc>
              <a:spcBef>
                <a:spcPts val="0"/>
              </a:spcBef>
              <a:spcAft>
                <a:spcPts val="0"/>
              </a:spcAft>
              <a:buSzPts val="4800"/>
              <a:buNone/>
              <a:defRPr sz="3000"/>
            </a:lvl6pPr>
            <a:lvl7pPr lvl="6" algn="l">
              <a:lnSpc>
                <a:spcPct val="115000"/>
              </a:lnSpc>
              <a:spcBef>
                <a:spcPts val="0"/>
              </a:spcBef>
              <a:spcAft>
                <a:spcPts val="0"/>
              </a:spcAft>
              <a:buSzPts val="4800"/>
              <a:buNone/>
              <a:defRPr sz="3000"/>
            </a:lvl7pPr>
            <a:lvl8pPr lvl="7" algn="l">
              <a:lnSpc>
                <a:spcPct val="115000"/>
              </a:lnSpc>
              <a:spcBef>
                <a:spcPts val="0"/>
              </a:spcBef>
              <a:spcAft>
                <a:spcPts val="0"/>
              </a:spcAft>
              <a:buSzPts val="4800"/>
              <a:buNone/>
              <a:defRPr sz="3000"/>
            </a:lvl8pPr>
            <a:lvl9pPr lvl="8" algn="l">
              <a:lnSpc>
                <a:spcPct val="115000"/>
              </a:lnSpc>
              <a:spcBef>
                <a:spcPts val="0"/>
              </a:spcBef>
              <a:spcAft>
                <a:spcPts val="0"/>
              </a:spcAft>
              <a:buSzPts val="4800"/>
              <a:buNone/>
              <a:defRPr sz="3000"/>
            </a:lvl9pPr>
          </a:lstStyle>
          <a:p>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Sub-section 6">
  <p:cSld name="BLANK_1_1_1_1_1_1_1_1_1_1_1_2_1_2_2">
    <p:spTree>
      <p:nvGrpSpPr>
        <p:cNvPr id="1" name="Shape 140"/>
        <p:cNvGrpSpPr/>
        <p:nvPr/>
      </p:nvGrpSpPr>
      <p:grpSpPr>
        <a:xfrm>
          <a:off x="0" y="0"/>
          <a:ext cx="0" cy="0"/>
          <a:chOff x="0" y="0"/>
          <a:chExt cx="0" cy="0"/>
        </a:xfrm>
      </p:grpSpPr>
      <p:sp>
        <p:nvSpPr>
          <p:cNvPr id="141" name="Google Shape;141;p37"/>
          <p:cNvSpPr txBox="1">
            <a:spLocks noGrp="1"/>
          </p:cNvSpPr>
          <p:nvPr>
            <p:ph type="title"/>
          </p:nvPr>
        </p:nvSpPr>
        <p:spPr>
          <a:xfrm>
            <a:off x="256025" y="213150"/>
            <a:ext cx="5750100" cy="511800"/>
          </a:xfrm>
          <a:prstGeom prst="rect">
            <a:avLst/>
          </a:prstGeom>
          <a:noFill/>
          <a:ln>
            <a:noFill/>
          </a:ln>
        </p:spPr>
        <p:txBody>
          <a:bodyPr spcFirstLastPara="1" wrap="square" lIns="0" tIns="0" rIns="0" bIns="0" anchor="t" anchorCtr="0">
            <a:spAutoFit/>
          </a:bodyPr>
          <a:lstStyle>
            <a:lvl1pPr lvl="0" algn="l">
              <a:lnSpc>
                <a:spcPct val="90000"/>
              </a:lnSpc>
              <a:spcBef>
                <a:spcPts val="0"/>
              </a:spcBef>
              <a:spcAft>
                <a:spcPts val="0"/>
              </a:spcAft>
              <a:buSzPts val="4800"/>
              <a:buNone/>
              <a:defRPr sz="3000"/>
            </a:lvl1pPr>
            <a:lvl2pPr lvl="1" algn="l">
              <a:lnSpc>
                <a:spcPct val="115000"/>
              </a:lnSpc>
              <a:spcBef>
                <a:spcPts val="0"/>
              </a:spcBef>
              <a:spcAft>
                <a:spcPts val="0"/>
              </a:spcAft>
              <a:buSzPts val="4800"/>
              <a:buNone/>
              <a:defRPr sz="3000"/>
            </a:lvl2pPr>
            <a:lvl3pPr lvl="2" algn="l">
              <a:lnSpc>
                <a:spcPct val="115000"/>
              </a:lnSpc>
              <a:spcBef>
                <a:spcPts val="0"/>
              </a:spcBef>
              <a:spcAft>
                <a:spcPts val="0"/>
              </a:spcAft>
              <a:buSzPts val="4800"/>
              <a:buNone/>
              <a:defRPr sz="3000"/>
            </a:lvl3pPr>
            <a:lvl4pPr lvl="3" algn="l">
              <a:lnSpc>
                <a:spcPct val="115000"/>
              </a:lnSpc>
              <a:spcBef>
                <a:spcPts val="0"/>
              </a:spcBef>
              <a:spcAft>
                <a:spcPts val="0"/>
              </a:spcAft>
              <a:buSzPts val="4800"/>
              <a:buNone/>
              <a:defRPr sz="3000"/>
            </a:lvl4pPr>
            <a:lvl5pPr lvl="4" algn="l">
              <a:lnSpc>
                <a:spcPct val="115000"/>
              </a:lnSpc>
              <a:spcBef>
                <a:spcPts val="0"/>
              </a:spcBef>
              <a:spcAft>
                <a:spcPts val="0"/>
              </a:spcAft>
              <a:buSzPts val="4800"/>
              <a:buNone/>
              <a:defRPr sz="3000"/>
            </a:lvl5pPr>
            <a:lvl6pPr lvl="5" algn="l">
              <a:lnSpc>
                <a:spcPct val="115000"/>
              </a:lnSpc>
              <a:spcBef>
                <a:spcPts val="0"/>
              </a:spcBef>
              <a:spcAft>
                <a:spcPts val="0"/>
              </a:spcAft>
              <a:buSzPts val="4800"/>
              <a:buNone/>
              <a:defRPr sz="3000"/>
            </a:lvl6pPr>
            <a:lvl7pPr lvl="6" algn="l">
              <a:lnSpc>
                <a:spcPct val="115000"/>
              </a:lnSpc>
              <a:spcBef>
                <a:spcPts val="0"/>
              </a:spcBef>
              <a:spcAft>
                <a:spcPts val="0"/>
              </a:spcAft>
              <a:buSzPts val="4800"/>
              <a:buNone/>
              <a:defRPr sz="3000"/>
            </a:lvl7pPr>
            <a:lvl8pPr lvl="7" algn="l">
              <a:lnSpc>
                <a:spcPct val="115000"/>
              </a:lnSpc>
              <a:spcBef>
                <a:spcPts val="0"/>
              </a:spcBef>
              <a:spcAft>
                <a:spcPts val="0"/>
              </a:spcAft>
              <a:buSzPts val="4800"/>
              <a:buNone/>
              <a:defRPr sz="3000"/>
            </a:lvl8pPr>
            <a:lvl9pPr lvl="8" algn="l">
              <a:lnSpc>
                <a:spcPct val="115000"/>
              </a:lnSpc>
              <a:spcBef>
                <a:spcPts val="0"/>
              </a:spcBef>
              <a:spcAft>
                <a:spcPts val="0"/>
              </a:spcAft>
              <a:buSzPts val="4800"/>
              <a:buNone/>
              <a:defRPr sz="3000"/>
            </a:lvl9pPr>
          </a:lstStyle>
          <a:p>
            <a:endParaRPr/>
          </a:p>
        </p:txBody>
      </p:sp>
      <p:sp>
        <p:nvSpPr>
          <p:cNvPr id="142" name="Google Shape;142;p37"/>
          <p:cNvSpPr txBox="1">
            <a:spLocks noGrp="1"/>
          </p:cNvSpPr>
          <p:nvPr>
            <p:ph type="body" idx="1"/>
          </p:nvPr>
        </p:nvSpPr>
        <p:spPr>
          <a:xfrm>
            <a:off x="255975" y="1547275"/>
            <a:ext cx="3639600" cy="618300"/>
          </a:xfrm>
          <a:prstGeom prst="rect">
            <a:avLst/>
          </a:prstGeom>
          <a:noFill/>
          <a:ln>
            <a:noFill/>
          </a:ln>
        </p:spPr>
        <p:txBody>
          <a:bodyPr spcFirstLastPara="1" wrap="square" lIns="0" tIns="0" rIns="0" bIns="0" anchor="t" anchorCtr="0">
            <a:spAutoFit/>
          </a:bodyPr>
          <a:lstStyle>
            <a:lvl1pPr marL="457200" lvl="0" indent="-285750" algn="l">
              <a:lnSpc>
                <a:spcPct val="115000"/>
              </a:lnSpc>
              <a:spcBef>
                <a:spcPts val="0"/>
              </a:spcBef>
              <a:spcAft>
                <a:spcPts val="0"/>
              </a:spcAft>
              <a:buClr>
                <a:schemeClr val="lt2"/>
              </a:buClr>
              <a:buSzPts val="900"/>
              <a:buFont typeface="Montserrat"/>
              <a:buChar char="●"/>
              <a:defRPr/>
            </a:lvl1pPr>
            <a:lvl2pPr marL="914400" lvl="1" indent="-285750" algn="l">
              <a:lnSpc>
                <a:spcPct val="115000"/>
              </a:lnSpc>
              <a:spcBef>
                <a:spcPts val="0"/>
              </a:spcBef>
              <a:spcAft>
                <a:spcPts val="0"/>
              </a:spcAft>
              <a:buClr>
                <a:schemeClr val="lt2"/>
              </a:buClr>
              <a:buSzPts val="900"/>
              <a:buFont typeface="Montserrat"/>
              <a:buChar char="○"/>
              <a:defRPr/>
            </a:lvl2pPr>
            <a:lvl3pPr marL="1371600" lvl="2" indent="-285750" algn="l">
              <a:lnSpc>
                <a:spcPct val="115000"/>
              </a:lnSpc>
              <a:spcBef>
                <a:spcPts val="0"/>
              </a:spcBef>
              <a:spcAft>
                <a:spcPts val="0"/>
              </a:spcAft>
              <a:buClr>
                <a:schemeClr val="lt2"/>
              </a:buClr>
              <a:buSzPts val="900"/>
              <a:buFont typeface="Montserrat"/>
              <a:buChar char="■"/>
              <a:defRPr/>
            </a:lvl3pPr>
            <a:lvl4pPr marL="1828800" lvl="3" indent="-285750" algn="l">
              <a:lnSpc>
                <a:spcPct val="115000"/>
              </a:lnSpc>
              <a:spcBef>
                <a:spcPts val="0"/>
              </a:spcBef>
              <a:spcAft>
                <a:spcPts val="0"/>
              </a:spcAft>
              <a:buClr>
                <a:schemeClr val="lt2"/>
              </a:buClr>
              <a:buSzPts val="900"/>
              <a:buFont typeface="Montserrat"/>
              <a:buChar char="●"/>
              <a:defRPr/>
            </a:lvl4pPr>
            <a:lvl5pPr marL="2286000" lvl="4" indent="-285750" algn="l">
              <a:lnSpc>
                <a:spcPct val="115000"/>
              </a:lnSpc>
              <a:spcBef>
                <a:spcPts val="0"/>
              </a:spcBef>
              <a:spcAft>
                <a:spcPts val="0"/>
              </a:spcAft>
              <a:buClr>
                <a:schemeClr val="lt2"/>
              </a:buClr>
              <a:buSzPts val="900"/>
              <a:buFont typeface="Montserrat"/>
              <a:buChar char="○"/>
              <a:defRPr/>
            </a:lvl5pPr>
            <a:lvl6pPr marL="2743200" lvl="5" indent="-285750" algn="l">
              <a:lnSpc>
                <a:spcPct val="115000"/>
              </a:lnSpc>
              <a:spcBef>
                <a:spcPts val="0"/>
              </a:spcBef>
              <a:spcAft>
                <a:spcPts val="0"/>
              </a:spcAft>
              <a:buClr>
                <a:schemeClr val="lt2"/>
              </a:buClr>
              <a:buSzPts val="900"/>
              <a:buFont typeface="Montserrat"/>
              <a:buChar char="■"/>
              <a:defRPr/>
            </a:lvl6pPr>
            <a:lvl7pPr marL="3200400" lvl="6" indent="-285750" algn="l">
              <a:lnSpc>
                <a:spcPct val="115000"/>
              </a:lnSpc>
              <a:spcBef>
                <a:spcPts val="0"/>
              </a:spcBef>
              <a:spcAft>
                <a:spcPts val="0"/>
              </a:spcAft>
              <a:buClr>
                <a:schemeClr val="lt2"/>
              </a:buClr>
              <a:buSzPts val="900"/>
              <a:buFont typeface="Montserrat"/>
              <a:buChar char="●"/>
              <a:defRPr/>
            </a:lvl7pPr>
            <a:lvl8pPr marL="3657600" lvl="7" indent="-285750" algn="l">
              <a:lnSpc>
                <a:spcPct val="115000"/>
              </a:lnSpc>
              <a:spcBef>
                <a:spcPts val="0"/>
              </a:spcBef>
              <a:spcAft>
                <a:spcPts val="0"/>
              </a:spcAft>
              <a:buClr>
                <a:schemeClr val="lt2"/>
              </a:buClr>
              <a:buSzPts val="900"/>
              <a:buFont typeface="Montserrat"/>
              <a:buChar char="○"/>
              <a:defRPr/>
            </a:lvl8pPr>
            <a:lvl9pPr marL="4114800" lvl="8" indent="-285750" algn="l">
              <a:lnSpc>
                <a:spcPct val="115000"/>
              </a:lnSpc>
              <a:spcBef>
                <a:spcPts val="0"/>
              </a:spcBef>
              <a:spcAft>
                <a:spcPts val="0"/>
              </a:spcAft>
              <a:buClr>
                <a:schemeClr val="lt2"/>
              </a:buClr>
              <a:buSzPts val="900"/>
              <a:buFont typeface="Montserrat"/>
              <a:buChar char="■"/>
              <a:defRPr/>
            </a:lvl9pPr>
          </a:lstStyle>
          <a:p>
            <a:endParaRPr/>
          </a:p>
        </p:txBody>
      </p:sp>
      <p:sp>
        <p:nvSpPr>
          <p:cNvPr id="143" name="Google Shape;143;p37"/>
          <p:cNvSpPr txBox="1">
            <a:spLocks noGrp="1"/>
          </p:cNvSpPr>
          <p:nvPr>
            <p:ph type="subTitle" idx="2"/>
          </p:nvPr>
        </p:nvSpPr>
        <p:spPr>
          <a:xfrm>
            <a:off x="7657750" y="256025"/>
            <a:ext cx="1230300" cy="2757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Clr>
                <a:schemeClr val="dk1"/>
              </a:buClr>
              <a:buSzPts val="800"/>
              <a:buFont typeface="Montserrat"/>
              <a:buNone/>
              <a:defRPr>
                <a:solidFill>
                  <a:schemeClr val="dk1"/>
                </a:solidFill>
              </a:defRPr>
            </a:lvl1pPr>
            <a:lvl2pPr lvl="1" algn="l">
              <a:lnSpc>
                <a:spcPct val="115000"/>
              </a:lnSpc>
              <a:spcBef>
                <a:spcPts val="0"/>
              </a:spcBef>
              <a:spcAft>
                <a:spcPts val="0"/>
              </a:spcAft>
              <a:buClr>
                <a:schemeClr val="dk1"/>
              </a:buClr>
              <a:buSzPts val="800"/>
              <a:buFont typeface="Montserrat"/>
              <a:buNone/>
              <a:defRPr>
                <a:solidFill>
                  <a:schemeClr val="dk1"/>
                </a:solidFill>
              </a:defRPr>
            </a:lvl2pPr>
            <a:lvl3pPr lvl="2" algn="l">
              <a:lnSpc>
                <a:spcPct val="115000"/>
              </a:lnSpc>
              <a:spcBef>
                <a:spcPts val="0"/>
              </a:spcBef>
              <a:spcAft>
                <a:spcPts val="0"/>
              </a:spcAft>
              <a:buClr>
                <a:schemeClr val="dk1"/>
              </a:buClr>
              <a:buSzPts val="800"/>
              <a:buFont typeface="Montserrat"/>
              <a:buNone/>
              <a:defRPr>
                <a:solidFill>
                  <a:schemeClr val="dk1"/>
                </a:solidFill>
              </a:defRPr>
            </a:lvl3pPr>
            <a:lvl4pPr lvl="3" algn="l">
              <a:lnSpc>
                <a:spcPct val="115000"/>
              </a:lnSpc>
              <a:spcBef>
                <a:spcPts val="0"/>
              </a:spcBef>
              <a:spcAft>
                <a:spcPts val="0"/>
              </a:spcAft>
              <a:buClr>
                <a:schemeClr val="dk1"/>
              </a:buClr>
              <a:buSzPts val="800"/>
              <a:buFont typeface="Montserrat"/>
              <a:buNone/>
              <a:defRPr>
                <a:solidFill>
                  <a:schemeClr val="dk1"/>
                </a:solidFill>
              </a:defRPr>
            </a:lvl4pPr>
            <a:lvl5pPr lvl="4" algn="l">
              <a:lnSpc>
                <a:spcPct val="115000"/>
              </a:lnSpc>
              <a:spcBef>
                <a:spcPts val="0"/>
              </a:spcBef>
              <a:spcAft>
                <a:spcPts val="0"/>
              </a:spcAft>
              <a:buClr>
                <a:schemeClr val="dk1"/>
              </a:buClr>
              <a:buSzPts val="800"/>
              <a:buFont typeface="Montserrat"/>
              <a:buNone/>
              <a:defRPr>
                <a:solidFill>
                  <a:schemeClr val="dk1"/>
                </a:solidFill>
              </a:defRPr>
            </a:lvl5pPr>
            <a:lvl6pPr lvl="5" algn="l">
              <a:lnSpc>
                <a:spcPct val="115000"/>
              </a:lnSpc>
              <a:spcBef>
                <a:spcPts val="0"/>
              </a:spcBef>
              <a:spcAft>
                <a:spcPts val="0"/>
              </a:spcAft>
              <a:buClr>
                <a:schemeClr val="dk1"/>
              </a:buClr>
              <a:buSzPts val="800"/>
              <a:buFont typeface="Montserrat"/>
              <a:buNone/>
              <a:defRPr>
                <a:solidFill>
                  <a:schemeClr val="dk1"/>
                </a:solidFill>
              </a:defRPr>
            </a:lvl6pPr>
            <a:lvl7pPr lvl="6" algn="l">
              <a:lnSpc>
                <a:spcPct val="115000"/>
              </a:lnSpc>
              <a:spcBef>
                <a:spcPts val="0"/>
              </a:spcBef>
              <a:spcAft>
                <a:spcPts val="0"/>
              </a:spcAft>
              <a:buClr>
                <a:schemeClr val="dk1"/>
              </a:buClr>
              <a:buSzPts val="800"/>
              <a:buFont typeface="Montserrat"/>
              <a:buNone/>
              <a:defRPr>
                <a:solidFill>
                  <a:schemeClr val="dk1"/>
                </a:solidFill>
              </a:defRPr>
            </a:lvl7pPr>
            <a:lvl8pPr lvl="7" algn="l">
              <a:lnSpc>
                <a:spcPct val="115000"/>
              </a:lnSpc>
              <a:spcBef>
                <a:spcPts val="0"/>
              </a:spcBef>
              <a:spcAft>
                <a:spcPts val="0"/>
              </a:spcAft>
              <a:buClr>
                <a:schemeClr val="dk1"/>
              </a:buClr>
              <a:buSzPts val="800"/>
              <a:buFont typeface="Montserrat"/>
              <a:buNone/>
              <a:defRPr>
                <a:solidFill>
                  <a:schemeClr val="dk1"/>
                </a:solidFill>
              </a:defRPr>
            </a:lvl8pPr>
            <a:lvl9pPr lvl="8" algn="l">
              <a:lnSpc>
                <a:spcPct val="115000"/>
              </a:lnSpc>
              <a:spcBef>
                <a:spcPts val="0"/>
              </a:spcBef>
              <a:spcAft>
                <a:spcPts val="0"/>
              </a:spcAft>
              <a:buClr>
                <a:schemeClr val="dk1"/>
              </a:buClr>
              <a:buSzPts val="800"/>
              <a:buFont typeface="Montserrat"/>
              <a:buNone/>
              <a:defRPr>
                <a:solidFill>
                  <a:schemeClr val="dk1"/>
                </a:solidFill>
              </a:defRPr>
            </a:lvl9pPr>
          </a:lstStyle>
          <a:p>
            <a:endParaRPr/>
          </a:p>
        </p:txBody>
      </p:sp>
      <p:sp>
        <p:nvSpPr>
          <p:cNvPr id="144" name="Google Shape;144;p37"/>
          <p:cNvSpPr txBox="1">
            <a:spLocks noGrp="1"/>
          </p:cNvSpPr>
          <p:nvPr>
            <p:ph type="title" idx="3"/>
          </p:nvPr>
        </p:nvSpPr>
        <p:spPr>
          <a:xfrm>
            <a:off x="3622350" y="3410283"/>
            <a:ext cx="1899300" cy="714900"/>
          </a:xfrm>
          <a:prstGeom prst="rect">
            <a:avLst/>
          </a:prstGeom>
          <a:noFill/>
          <a:ln>
            <a:noFill/>
          </a:ln>
        </p:spPr>
        <p:txBody>
          <a:bodyPr spcFirstLastPara="1" wrap="square" lIns="0" tIns="0" rIns="0" bIns="0" anchor="t" anchorCtr="0">
            <a:spAutoFit/>
          </a:bodyPr>
          <a:lstStyle>
            <a:lvl1pPr lvl="0" algn="ctr">
              <a:lnSpc>
                <a:spcPct val="100000"/>
              </a:lnSpc>
              <a:spcBef>
                <a:spcPts val="0"/>
              </a:spcBef>
              <a:spcAft>
                <a:spcPts val="0"/>
              </a:spcAft>
              <a:buSzPts val="4800"/>
              <a:buNone/>
              <a:defRPr sz="5600">
                <a:solidFill>
                  <a:schemeClr val="lt2"/>
                </a:solidFill>
              </a:defRPr>
            </a:lvl1pPr>
            <a:lvl2pPr lvl="1" algn="l">
              <a:lnSpc>
                <a:spcPct val="100000"/>
              </a:lnSpc>
              <a:spcBef>
                <a:spcPts val="0"/>
              </a:spcBef>
              <a:spcAft>
                <a:spcPts val="0"/>
              </a:spcAft>
              <a:buSzPts val="4800"/>
              <a:buNone/>
              <a:defRPr sz="5600"/>
            </a:lvl2pPr>
            <a:lvl3pPr lvl="2" algn="l">
              <a:lnSpc>
                <a:spcPct val="100000"/>
              </a:lnSpc>
              <a:spcBef>
                <a:spcPts val="0"/>
              </a:spcBef>
              <a:spcAft>
                <a:spcPts val="0"/>
              </a:spcAft>
              <a:buSzPts val="4800"/>
              <a:buNone/>
              <a:defRPr sz="5600"/>
            </a:lvl3pPr>
            <a:lvl4pPr lvl="3" algn="l">
              <a:lnSpc>
                <a:spcPct val="100000"/>
              </a:lnSpc>
              <a:spcBef>
                <a:spcPts val="0"/>
              </a:spcBef>
              <a:spcAft>
                <a:spcPts val="0"/>
              </a:spcAft>
              <a:buSzPts val="4800"/>
              <a:buNone/>
              <a:defRPr sz="5600"/>
            </a:lvl4pPr>
            <a:lvl5pPr lvl="4" algn="l">
              <a:lnSpc>
                <a:spcPct val="100000"/>
              </a:lnSpc>
              <a:spcBef>
                <a:spcPts val="0"/>
              </a:spcBef>
              <a:spcAft>
                <a:spcPts val="0"/>
              </a:spcAft>
              <a:buSzPts val="4800"/>
              <a:buNone/>
              <a:defRPr sz="5600"/>
            </a:lvl5pPr>
            <a:lvl6pPr lvl="5" algn="l">
              <a:lnSpc>
                <a:spcPct val="100000"/>
              </a:lnSpc>
              <a:spcBef>
                <a:spcPts val="0"/>
              </a:spcBef>
              <a:spcAft>
                <a:spcPts val="0"/>
              </a:spcAft>
              <a:buSzPts val="4800"/>
              <a:buNone/>
              <a:defRPr sz="5600"/>
            </a:lvl6pPr>
            <a:lvl7pPr lvl="6" algn="l">
              <a:lnSpc>
                <a:spcPct val="100000"/>
              </a:lnSpc>
              <a:spcBef>
                <a:spcPts val="0"/>
              </a:spcBef>
              <a:spcAft>
                <a:spcPts val="0"/>
              </a:spcAft>
              <a:buSzPts val="4800"/>
              <a:buNone/>
              <a:defRPr sz="5600"/>
            </a:lvl7pPr>
            <a:lvl8pPr lvl="7" algn="l">
              <a:lnSpc>
                <a:spcPct val="100000"/>
              </a:lnSpc>
              <a:spcBef>
                <a:spcPts val="0"/>
              </a:spcBef>
              <a:spcAft>
                <a:spcPts val="0"/>
              </a:spcAft>
              <a:buSzPts val="4800"/>
              <a:buNone/>
              <a:defRPr sz="5600"/>
            </a:lvl8pPr>
            <a:lvl9pPr lvl="8" algn="l">
              <a:lnSpc>
                <a:spcPct val="100000"/>
              </a:lnSpc>
              <a:spcBef>
                <a:spcPts val="0"/>
              </a:spcBef>
              <a:spcAft>
                <a:spcPts val="0"/>
              </a:spcAft>
              <a:buSzPts val="4800"/>
              <a:buNone/>
              <a:defRPr sz="5600"/>
            </a:lvl9pPr>
          </a:lstStyle>
          <a:p>
            <a:endParaRPr/>
          </a:p>
        </p:txBody>
      </p:sp>
      <p:sp>
        <p:nvSpPr>
          <p:cNvPr id="145" name="Google Shape;145;p37"/>
          <p:cNvSpPr txBox="1">
            <a:spLocks noGrp="1"/>
          </p:cNvSpPr>
          <p:nvPr>
            <p:ph type="subTitle" idx="4"/>
          </p:nvPr>
        </p:nvSpPr>
        <p:spPr>
          <a:xfrm>
            <a:off x="3729900" y="4217102"/>
            <a:ext cx="1684200" cy="275700"/>
          </a:xfrm>
          <a:prstGeom prst="rect">
            <a:avLst/>
          </a:prstGeom>
          <a:noFill/>
          <a:ln>
            <a:noFill/>
          </a:ln>
        </p:spPr>
        <p:txBody>
          <a:bodyPr spcFirstLastPara="1" wrap="square" lIns="0" tIns="0" rIns="0" bIns="0" anchor="t" anchorCtr="0">
            <a:noAutofit/>
          </a:bodyPr>
          <a:lstStyle>
            <a:lvl1pPr lvl="0" algn="ctr">
              <a:lnSpc>
                <a:spcPct val="115000"/>
              </a:lnSpc>
              <a:spcBef>
                <a:spcPts val="0"/>
              </a:spcBef>
              <a:spcAft>
                <a:spcPts val="0"/>
              </a:spcAft>
              <a:buSzPts val="900"/>
              <a:buNone/>
              <a:defRPr sz="1800"/>
            </a:lvl1pPr>
            <a:lvl2pPr lvl="1" algn="l">
              <a:lnSpc>
                <a:spcPct val="115000"/>
              </a:lnSpc>
              <a:spcBef>
                <a:spcPts val="0"/>
              </a:spcBef>
              <a:spcAft>
                <a:spcPts val="0"/>
              </a:spcAft>
              <a:buClr>
                <a:schemeClr val="dk1"/>
              </a:buClr>
              <a:buSzPts val="800"/>
              <a:buFont typeface="Montserrat"/>
              <a:buNone/>
              <a:defRPr>
                <a:solidFill>
                  <a:schemeClr val="dk1"/>
                </a:solidFill>
              </a:defRPr>
            </a:lvl2pPr>
            <a:lvl3pPr lvl="2" algn="l">
              <a:lnSpc>
                <a:spcPct val="115000"/>
              </a:lnSpc>
              <a:spcBef>
                <a:spcPts val="0"/>
              </a:spcBef>
              <a:spcAft>
                <a:spcPts val="0"/>
              </a:spcAft>
              <a:buClr>
                <a:schemeClr val="dk1"/>
              </a:buClr>
              <a:buSzPts val="800"/>
              <a:buFont typeface="Montserrat"/>
              <a:buNone/>
              <a:defRPr>
                <a:solidFill>
                  <a:schemeClr val="dk1"/>
                </a:solidFill>
              </a:defRPr>
            </a:lvl3pPr>
            <a:lvl4pPr lvl="3" algn="l">
              <a:lnSpc>
                <a:spcPct val="115000"/>
              </a:lnSpc>
              <a:spcBef>
                <a:spcPts val="0"/>
              </a:spcBef>
              <a:spcAft>
                <a:spcPts val="0"/>
              </a:spcAft>
              <a:buClr>
                <a:schemeClr val="dk1"/>
              </a:buClr>
              <a:buSzPts val="800"/>
              <a:buFont typeface="Montserrat"/>
              <a:buNone/>
              <a:defRPr>
                <a:solidFill>
                  <a:schemeClr val="dk1"/>
                </a:solidFill>
              </a:defRPr>
            </a:lvl4pPr>
            <a:lvl5pPr lvl="4" algn="l">
              <a:lnSpc>
                <a:spcPct val="115000"/>
              </a:lnSpc>
              <a:spcBef>
                <a:spcPts val="0"/>
              </a:spcBef>
              <a:spcAft>
                <a:spcPts val="0"/>
              </a:spcAft>
              <a:buClr>
                <a:schemeClr val="dk1"/>
              </a:buClr>
              <a:buSzPts val="800"/>
              <a:buFont typeface="Montserrat"/>
              <a:buNone/>
              <a:defRPr>
                <a:solidFill>
                  <a:schemeClr val="dk1"/>
                </a:solidFill>
              </a:defRPr>
            </a:lvl5pPr>
            <a:lvl6pPr lvl="5" algn="l">
              <a:lnSpc>
                <a:spcPct val="115000"/>
              </a:lnSpc>
              <a:spcBef>
                <a:spcPts val="0"/>
              </a:spcBef>
              <a:spcAft>
                <a:spcPts val="0"/>
              </a:spcAft>
              <a:buClr>
                <a:schemeClr val="dk1"/>
              </a:buClr>
              <a:buSzPts val="800"/>
              <a:buFont typeface="Montserrat"/>
              <a:buNone/>
              <a:defRPr>
                <a:solidFill>
                  <a:schemeClr val="dk1"/>
                </a:solidFill>
              </a:defRPr>
            </a:lvl6pPr>
            <a:lvl7pPr lvl="6" algn="l">
              <a:lnSpc>
                <a:spcPct val="115000"/>
              </a:lnSpc>
              <a:spcBef>
                <a:spcPts val="0"/>
              </a:spcBef>
              <a:spcAft>
                <a:spcPts val="0"/>
              </a:spcAft>
              <a:buClr>
                <a:schemeClr val="dk1"/>
              </a:buClr>
              <a:buSzPts val="800"/>
              <a:buFont typeface="Montserrat"/>
              <a:buNone/>
              <a:defRPr>
                <a:solidFill>
                  <a:schemeClr val="dk1"/>
                </a:solidFill>
              </a:defRPr>
            </a:lvl7pPr>
            <a:lvl8pPr lvl="7" algn="l">
              <a:lnSpc>
                <a:spcPct val="115000"/>
              </a:lnSpc>
              <a:spcBef>
                <a:spcPts val="0"/>
              </a:spcBef>
              <a:spcAft>
                <a:spcPts val="0"/>
              </a:spcAft>
              <a:buClr>
                <a:schemeClr val="dk1"/>
              </a:buClr>
              <a:buSzPts val="800"/>
              <a:buFont typeface="Montserrat"/>
              <a:buNone/>
              <a:defRPr>
                <a:solidFill>
                  <a:schemeClr val="dk1"/>
                </a:solidFill>
              </a:defRPr>
            </a:lvl8pPr>
            <a:lvl9pPr lvl="8" algn="l">
              <a:lnSpc>
                <a:spcPct val="115000"/>
              </a:lnSpc>
              <a:spcBef>
                <a:spcPts val="0"/>
              </a:spcBef>
              <a:spcAft>
                <a:spcPts val="0"/>
              </a:spcAft>
              <a:buClr>
                <a:schemeClr val="dk1"/>
              </a:buClr>
              <a:buSzPts val="800"/>
              <a:buFont typeface="Montserrat"/>
              <a:buNone/>
              <a:defRPr>
                <a:solidFill>
                  <a:schemeClr val="dk1"/>
                </a:solidFill>
              </a:defRPr>
            </a:lvl9pPr>
          </a:lstStyle>
          <a:p>
            <a:endParaRPr/>
          </a:p>
        </p:txBody>
      </p:sp>
      <p:sp>
        <p:nvSpPr>
          <p:cNvPr id="146" name="Google Shape;146;p37"/>
          <p:cNvSpPr txBox="1">
            <a:spLocks noGrp="1"/>
          </p:cNvSpPr>
          <p:nvPr>
            <p:ph type="title" idx="5"/>
          </p:nvPr>
        </p:nvSpPr>
        <p:spPr>
          <a:xfrm>
            <a:off x="574363" y="3410283"/>
            <a:ext cx="1899300" cy="714900"/>
          </a:xfrm>
          <a:prstGeom prst="rect">
            <a:avLst/>
          </a:prstGeom>
          <a:noFill/>
          <a:ln>
            <a:noFill/>
          </a:ln>
        </p:spPr>
        <p:txBody>
          <a:bodyPr spcFirstLastPara="1" wrap="square" lIns="0" tIns="0" rIns="0" bIns="0" anchor="t" anchorCtr="0">
            <a:spAutoFit/>
          </a:bodyPr>
          <a:lstStyle>
            <a:lvl1pPr lvl="0" algn="ctr">
              <a:lnSpc>
                <a:spcPct val="100000"/>
              </a:lnSpc>
              <a:spcBef>
                <a:spcPts val="0"/>
              </a:spcBef>
              <a:spcAft>
                <a:spcPts val="0"/>
              </a:spcAft>
              <a:buSzPts val="4800"/>
              <a:buNone/>
              <a:defRPr sz="5600">
                <a:solidFill>
                  <a:schemeClr val="lt2"/>
                </a:solidFill>
              </a:defRPr>
            </a:lvl1pPr>
            <a:lvl2pPr lvl="1" algn="l">
              <a:lnSpc>
                <a:spcPct val="100000"/>
              </a:lnSpc>
              <a:spcBef>
                <a:spcPts val="0"/>
              </a:spcBef>
              <a:spcAft>
                <a:spcPts val="0"/>
              </a:spcAft>
              <a:buSzPts val="4800"/>
              <a:buNone/>
              <a:defRPr sz="5600"/>
            </a:lvl2pPr>
            <a:lvl3pPr lvl="2" algn="l">
              <a:lnSpc>
                <a:spcPct val="100000"/>
              </a:lnSpc>
              <a:spcBef>
                <a:spcPts val="0"/>
              </a:spcBef>
              <a:spcAft>
                <a:spcPts val="0"/>
              </a:spcAft>
              <a:buSzPts val="4800"/>
              <a:buNone/>
              <a:defRPr sz="5600"/>
            </a:lvl3pPr>
            <a:lvl4pPr lvl="3" algn="l">
              <a:lnSpc>
                <a:spcPct val="100000"/>
              </a:lnSpc>
              <a:spcBef>
                <a:spcPts val="0"/>
              </a:spcBef>
              <a:spcAft>
                <a:spcPts val="0"/>
              </a:spcAft>
              <a:buSzPts val="4800"/>
              <a:buNone/>
              <a:defRPr sz="5600"/>
            </a:lvl4pPr>
            <a:lvl5pPr lvl="4" algn="l">
              <a:lnSpc>
                <a:spcPct val="100000"/>
              </a:lnSpc>
              <a:spcBef>
                <a:spcPts val="0"/>
              </a:spcBef>
              <a:spcAft>
                <a:spcPts val="0"/>
              </a:spcAft>
              <a:buSzPts val="4800"/>
              <a:buNone/>
              <a:defRPr sz="5600"/>
            </a:lvl5pPr>
            <a:lvl6pPr lvl="5" algn="l">
              <a:lnSpc>
                <a:spcPct val="100000"/>
              </a:lnSpc>
              <a:spcBef>
                <a:spcPts val="0"/>
              </a:spcBef>
              <a:spcAft>
                <a:spcPts val="0"/>
              </a:spcAft>
              <a:buSzPts val="4800"/>
              <a:buNone/>
              <a:defRPr sz="5600"/>
            </a:lvl6pPr>
            <a:lvl7pPr lvl="6" algn="l">
              <a:lnSpc>
                <a:spcPct val="100000"/>
              </a:lnSpc>
              <a:spcBef>
                <a:spcPts val="0"/>
              </a:spcBef>
              <a:spcAft>
                <a:spcPts val="0"/>
              </a:spcAft>
              <a:buSzPts val="4800"/>
              <a:buNone/>
              <a:defRPr sz="5600"/>
            </a:lvl7pPr>
            <a:lvl8pPr lvl="7" algn="l">
              <a:lnSpc>
                <a:spcPct val="100000"/>
              </a:lnSpc>
              <a:spcBef>
                <a:spcPts val="0"/>
              </a:spcBef>
              <a:spcAft>
                <a:spcPts val="0"/>
              </a:spcAft>
              <a:buSzPts val="4800"/>
              <a:buNone/>
              <a:defRPr sz="5600"/>
            </a:lvl8pPr>
            <a:lvl9pPr lvl="8" algn="l">
              <a:lnSpc>
                <a:spcPct val="100000"/>
              </a:lnSpc>
              <a:spcBef>
                <a:spcPts val="0"/>
              </a:spcBef>
              <a:spcAft>
                <a:spcPts val="0"/>
              </a:spcAft>
              <a:buSzPts val="4800"/>
              <a:buNone/>
              <a:defRPr sz="5600"/>
            </a:lvl9pPr>
          </a:lstStyle>
          <a:p>
            <a:endParaRPr/>
          </a:p>
        </p:txBody>
      </p:sp>
      <p:sp>
        <p:nvSpPr>
          <p:cNvPr id="147" name="Google Shape;147;p37"/>
          <p:cNvSpPr txBox="1">
            <a:spLocks noGrp="1"/>
          </p:cNvSpPr>
          <p:nvPr>
            <p:ph type="subTitle" idx="6"/>
          </p:nvPr>
        </p:nvSpPr>
        <p:spPr>
          <a:xfrm>
            <a:off x="681913" y="4217102"/>
            <a:ext cx="1684200" cy="275700"/>
          </a:xfrm>
          <a:prstGeom prst="rect">
            <a:avLst/>
          </a:prstGeom>
          <a:noFill/>
          <a:ln>
            <a:noFill/>
          </a:ln>
        </p:spPr>
        <p:txBody>
          <a:bodyPr spcFirstLastPara="1" wrap="square" lIns="0" tIns="0" rIns="0" bIns="0" anchor="t" anchorCtr="0">
            <a:noAutofit/>
          </a:bodyPr>
          <a:lstStyle>
            <a:lvl1pPr lvl="0" algn="ctr">
              <a:lnSpc>
                <a:spcPct val="115000"/>
              </a:lnSpc>
              <a:spcBef>
                <a:spcPts val="0"/>
              </a:spcBef>
              <a:spcAft>
                <a:spcPts val="0"/>
              </a:spcAft>
              <a:buSzPts val="900"/>
              <a:buNone/>
              <a:defRPr sz="1800"/>
            </a:lvl1pPr>
            <a:lvl2pPr lvl="1" algn="l">
              <a:lnSpc>
                <a:spcPct val="115000"/>
              </a:lnSpc>
              <a:spcBef>
                <a:spcPts val="0"/>
              </a:spcBef>
              <a:spcAft>
                <a:spcPts val="0"/>
              </a:spcAft>
              <a:buClr>
                <a:schemeClr val="dk1"/>
              </a:buClr>
              <a:buSzPts val="800"/>
              <a:buFont typeface="Montserrat"/>
              <a:buNone/>
              <a:defRPr>
                <a:solidFill>
                  <a:schemeClr val="dk1"/>
                </a:solidFill>
              </a:defRPr>
            </a:lvl2pPr>
            <a:lvl3pPr lvl="2" algn="l">
              <a:lnSpc>
                <a:spcPct val="115000"/>
              </a:lnSpc>
              <a:spcBef>
                <a:spcPts val="0"/>
              </a:spcBef>
              <a:spcAft>
                <a:spcPts val="0"/>
              </a:spcAft>
              <a:buClr>
                <a:schemeClr val="dk1"/>
              </a:buClr>
              <a:buSzPts val="800"/>
              <a:buFont typeface="Montserrat"/>
              <a:buNone/>
              <a:defRPr>
                <a:solidFill>
                  <a:schemeClr val="dk1"/>
                </a:solidFill>
              </a:defRPr>
            </a:lvl3pPr>
            <a:lvl4pPr lvl="3" algn="l">
              <a:lnSpc>
                <a:spcPct val="115000"/>
              </a:lnSpc>
              <a:spcBef>
                <a:spcPts val="0"/>
              </a:spcBef>
              <a:spcAft>
                <a:spcPts val="0"/>
              </a:spcAft>
              <a:buClr>
                <a:schemeClr val="dk1"/>
              </a:buClr>
              <a:buSzPts val="800"/>
              <a:buFont typeface="Montserrat"/>
              <a:buNone/>
              <a:defRPr>
                <a:solidFill>
                  <a:schemeClr val="dk1"/>
                </a:solidFill>
              </a:defRPr>
            </a:lvl4pPr>
            <a:lvl5pPr lvl="4" algn="l">
              <a:lnSpc>
                <a:spcPct val="115000"/>
              </a:lnSpc>
              <a:spcBef>
                <a:spcPts val="0"/>
              </a:spcBef>
              <a:spcAft>
                <a:spcPts val="0"/>
              </a:spcAft>
              <a:buClr>
                <a:schemeClr val="dk1"/>
              </a:buClr>
              <a:buSzPts val="800"/>
              <a:buFont typeface="Montserrat"/>
              <a:buNone/>
              <a:defRPr>
                <a:solidFill>
                  <a:schemeClr val="dk1"/>
                </a:solidFill>
              </a:defRPr>
            </a:lvl5pPr>
            <a:lvl6pPr lvl="5" algn="l">
              <a:lnSpc>
                <a:spcPct val="115000"/>
              </a:lnSpc>
              <a:spcBef>
                <a:spcPts val="0"/>
              </a:spcBef>
              <a:spcAft>
                <a:spcPts val="0"/>
              </a:spcAft>
              <a:buClr>
                <a:schemeClr val="dk1"/>
              </a:buClr>
              <a:buSzPts val="800"/>
              <a:buFont typeface="Montserrat"/>
              <a:buNone/>
              <a:defRPr>
                <a:solidFill>
                  <a:schemeClr val="dk1"/>
                </a:solidFill>
              </a:defRPr>
            </a:lvl6pPr>
            <a:lvl7pPr lvl="6" algn="l">
              <a:lnSpc>
                <a:spcPct val="115000"/>
              </a:lnSpc>
              <a:spcBef>
                <a:spcPts val="0"/>
              </a:spcBef>
              <a:spcAft>
                <a:spcPts val="0"/>
              </a:spcAft>
              <a:buClr>
                <a:schemeClr val="dk1"/>
              </a:buClr>
              <a:buSzPts val="800"/>
              <a:buFont typeface="Montserrat"/>
              <a:buNone/>
              <a:defRPr>
                <a:solidFill>
                  <a:schemeClr val="dk1"/>
                </a:solidFill>
              </a:defRPr>
            </a:lvl7pPr>
            <a:lvl8pPr lvl="7" algn="l">
              <a:lnSpc>
                <a:spcPct val="115000"/>
              </a:lnSpc>
              <a:spcBef>
                <a:spcPts val="0"/>
              </a:spcBef>
              <a:spcAft>
                <a:spcPts val="0"/>
              </a:spcAft>
              <a:buClr>
                <a:schemeClr val="dk1"/>
              </a:buClr>
              <a:buSzPts val="800"/>
              <a:buFont typeface="Montserrat"/>
              <a:buNone/>
              <a:defRPr>
                <a:solidFill>
                  <a:schemeClr val="dk1"/>
                </a:solidFill>
              </a:defRPr>
            </a:lvl8pPr>
            <a:lvl9pPr lvl="8" algn="l">
              <a:lnSpc>
                <a:spcPct val="115000"/>
              </a:lnSpc>
              <a:spcBef>
                <a:spcPts val="0"/>
              </a:spcBef>
              <a:spcAft>
                <a:spcPts val="0"/>
              </a:spcAft>
              <a:buClr>
                <a:schemeClr val="dk1"/>
              </a:buClr>
              <a:buSzPts val="800"/>
              <a:buFont typeface="Montserrat"/>
              <a:buNone/>
              <a:defRPr>
                <a:solidFill>
                  <a:schemeClr val="dk1"/>
                </a:solidFill>
              </a:defRPr>
            </a:lvl9pPr>
          </a:lstStyle>
          <a:p>
            <a:endParaRPr/>
          </a:p>
        </p:txBody>
      </p:sp>
      <p:sp>
        <p:nvSpPr>
          <p:cNvPr id="148" name="Google Shape;148;p37"/>
          <p:cNvSpPr txBox="1">
            <a:spLocks noGrp="1"/>
          </p:cNvSpPr>
          <p:nvPr>
            <p:ph type="title" idx="7"/>
          </p:nvPr>
        </p:nvSpPr>
        <p:spPr>
          <a:xfrm>
            <a:off x="6670325" y="3410283"/>
            <a:ext cx="1899300" cy="714900"/>
          </a:xfrm>
          <a:prstGeom prst="rect">
            <a:avLst/>
          </a:prstGeom>
          <a:noFill/>
          <a:ln>
            <a:noFill/>
          </a:ln>
        </p:spPr>
        <p:txBody>
          <a:bodyPr spcFirstLastPara="1" wrap="square" lIns="0" tIns="0" rIns="0" bIns="0" anchor="t" anchorCtr="0">
            <a:spAutoFit/>
          </a:bodyPr>
          <a:lstStyle>
            <a:lvl1pPr lvl="0" algn="ctr">
              <a:lnSpc>
                <a:spcPct val="100000"/>
              </a:lnSpc>
              <a:spcBef>
                <a:spcPts val="0"/>
              </a:spcBef>
              <a:spcAft>
                <a:spcPts val="0"/>
              </a:spcAft>
              <a:buSzPts val="4800"/>
              <a:buNone/>
              <a:defRPr sz="5600">
                <a:solidFill>
                  <a:schemeClr val="lt2"/>
                </a:solidFill>
              </a:defRPr>
            </a:lvl1pPr>
            <a:lvl2pPr lvl="1" algn="l">
              <a:lnSpc>
                <a:spcPct val="100000"/>
              </a:lnSpc>
              <a:spcBef>
                <a:spcPts val="0"/>
              </a:spcBef>
              <a:spcAft>
                <a:spcPts val="0"/>
              </a:spcAft>
              <a:buSzPts val="4800"/>
              <a:buNone/>
              <a:defRPr sz="5600"/>
            </a:lvl2pPr>
            <a:lvl3pPr lvl="2" algn="l">
              <a:lnSpc>
                <a:spcPct val="100000"/>
              </a:lnSpc>
              <a:spcBef>
                <a:spcPts val="0"/>
              </a:spcBef>
              <a:spcAft>
                <a:spcPts val="0"/>
              </a:spcAft>
              <a:buSzPts val="4800"/>
              <a:buNone/>
              <a:defRPr sz="5600"/>
            </a:lvl3pPr>
            <a:lvl4pPr lvl="3" algn="l">
              <a:lnSpc>
                <a:spcPct val="100000"/>
              </a:lnSpc>
              <a:spcBef>
                <a:spcPts val="0"/>
              </a:spcBef>
              <a:spcAft>
                <a:spcPts val="0"/>
              </a:spcAft>
              <a:buSzPts val="4800"/>
              <a:buNone/>
              <a:defRPr sz="5600"/>
            </a:lvl4pPr>
            <a:lvl5pPr lvl="4" algn="l">
              <a:lnSpc>
                <a:spcPct val="100000"/>
              </a:lnSpc>
              <a:spcBef>
                <a:spcPts val="0"/>
              </a:spcBef>
              <a:spcAft>
                <a:spcPts val="0"/>
              </a:spcAft>
              <a:buSzPts val="4800"/>
              <a:buNone/>
              <a:defRPr sz="5600"/>
            </a:lvl5pPr>
            <a:lvl6pPr lvl="5" algn="l">
              <a:lnSpc>
                <a:spcPct val="100000"/>
              </a:lnSpc>
              <a:spcBef>
                <a:spcPts val="0"/>
              </a:spcBef>
              <a:spcAft>
                <a:spcPts val="0"/>
              </a:spcAft>
              <a:buSzPts val="4800"/>
              <a:buNone/>
              <a:defRPr sz="5600"/>
            </a:lvl6pPr>
            <a:lvl7pPr lvl="6" algn="l">
              <a:lnSpc>
                <a:spcPct val="100000"/>
              </a:lnSpc>
              <a:spcBef>
                <a:spcPts val="0"/>
              </a:spcBef>
              <a:spcAft>
                <a:spcPts val="0"/>
              </a:spcAft>
              <a:buSzPts val="4800"/>
              <a:buNone/>
              <a:defRPr sz="5600"/>
            </a:lvl7pPr>
            <a:lvl8pPr lvl="7" algn="l">
              <a:lnSpc>
                <a:spcPct val="100000"/>
              </a:lnSpc>
              <a:spcBef>
                <a:spcPts val="0"/>
              </a:spcBef>
              <a:spcAft>
                <a:spcPts val="0"/>
              </a:spcAft>
              <a:buSzPts val="4800"/>
              <a:buNone/>
              <a:defRPr sz="5600"/>
            </a:lvl8pPr>
            <a:lvl9pPr lvl="8" algn="l">
              <a:lnSpc>
                <a:spcPct val="100000"/>
              </a:lnSpc>
              <a:spcBef>
                <a:spcPts val="0"/>
              </a:spcBef>
              <a:spcAft>
                <a:spcPts val="0"/>
              </a:spcAft>
              <a:buSzPts val="4800"/>
              <a:buNone/>
              <a:defRPr sz="5600"/>
            </a:lvl9pPr>
          </a:lstStyle>
          <a:p>
            <a:endParaRPr/>
          </a:p>
        </p:txBody>
      </p:sp>
      <p:sp>
        <p:nvSpPr>
          <p:cNvPr id="149" name="Google Shape;149;p37"/>
          <p:cNvSpPr txBox="1">
            <a:spLocks noGrp="1"/>
          </p:cNvSpPr>
          <p:nvPr>
            <p:ph type="subTitle" idx="8"/>
          </p:nvPr>
        </p:nvSpPr>
        <p:spPr>
          <a:xfrm>
            <a:off x="6777875" y="4217102"/>
            <a:ext cx="1684200" cy="275700"/>
          </a:xfrm>
          <a:prstGeom prst="rect">
            <a:avLst/>
          </a:prstGeom>
          <a:noFill/>
          <a:ln>
            <a:noFill/>
          </a:ln>
        </p:spPr>
        <p:txBody>
          <a:bodyPr spcFirstLastPara="1" wrap="square" lIns="0" tIns="0" rIns="0" bIns="0" anchor="t" anchorCtr="0">
            <a:noAutofit/>
          </a:bodyPr>
          <a:lstStyle>
            <a:lvl1pPr lvl="0" algn="ctr">
              <a:lnSpc>
                <a:spcPct val="115000"/>
              </a:lnSpc>
              <a:spcBef>
                <a:spcPts val="0"/>
              </a:spcBef>
              <a:spcAft>
                <a:spcPts val="0"/>
              </a:spcAft>
              <a:buSzPts val="900"/>
              <a:buNone/>
              <a:defRPr sz="1800"/>
            </a:lvl1pPr>
            <a:lvl2pPr lvl="1" algn="l">
              <a:lnSpc>
                <a:spcPct val="115000"/>
              </a:lnSpc>
              <a:spcBef>
                <a:spcPts val="0"/>
              </a:spcBef>
              <a:spcAft>
                <a:spcPts val="0"/>
              </a:spcAft>
              <a:buClr>
                <a:schemeClr val="dk1"/>
              </a:buClr>
              <a:buSzPts val="800"/>
              <a:buFont typeface="Montserrat"/>
              <a:buNone/>
              <a:defRPr>
                <a:solidFill>
                  <a:schemeClr val="dk1"/>
                </a:solidFill>
              </a:defRPr>
            </a:lvl2pPr>
            <a:lvl3pPr lvl="2" algn="l">
              <a:lnSpc>
                <a:spcPct val="115000"/>
              </a:lnSpc>
              <a:spcBef>
                <a:spcPts val="0"/>
              </a:spcBef>
              <a:spcAft>
                <a:spcPts val="0"/>
              </a:spcAft>
              <a:buClr>
                <a:schemeClr val="dk1"/>
              </a:buClr>
              <a:buSzPts val="800"/>
              <a:buFont typeface="Montserrat"/>
              <a:buNone/>
              <a:defRPr>
                <a:solidFill>
                  <a:schemeClr val="dk1"/>
                </a:solidFill>
              </a:defRPr>
            </a:lvl3pPr>
            <a:lvl4pPr lvl="3" algn="l">
              <a:lnSpc>
                <a:spcPct val="115000"/>
              </a:lnSpc>
              <a:spcBef>
                <a:spcPts val="0"/>
              </a:spcBef>
              <a:spcAft>
                <a:spcPts val="0"/>
              </a:spcAft>
              <a:buClr>
                <a:schemeClr val="dk1"/>
              </a:buClr>
              <a:buSzPts val="800"/>
              <a:buFont typeface="Montserrat"/>
              <a:buNone/>
              <a:defRPr>
                <a:solidFill>
                  <a:schemeClr val="dk1"/>
                </a:solidFill>
              </a:defRPr>
            </a:lvl4pPr>
            <a:lvl5pPr lvl="4" algn="l">
              <a:lnSpc>
                <a:spcPct val="115000"/>
              </a:lnSpc>
              <a:spcBef>
                <a:spcPts val="0"/>
              </a:spcBef>
              <a:spcAft>
                <a:spcPts val="0"/>
              </a:spcAft>
              <a:buClr>
                <a:schemeClr val="dk1"/>
              </a:buClr>
              <a:buSzPts val="800"/>
              <a:buFont typeface="Montserrat"/>
              <a:buNone/>
              <a:defRPr>
                <a:solidFill>
                  <a:schemeClr val="dk1"/>
                </a:solidFill>
              </a:defRPr>
            </a:lvl5pPr>
            <a:lvl6pPr lvl="5" algn="l">
              <a:lnSpc>
                <a:spcPct val="115000"/>
              </a:lnSpc>
              <a:spcBef>
                <a:spcPts val="0"/>
              </a:spcBef>
              <a:spcAft>
                <a:spcPts val="0"/>
              </a:spcAft>
              <a:buClr>
                <a:schemeClr val="dk1"/>
              </a:buClr>
              <a:buSzPts val="800"/>
              <a:buFont typeface="Montserrat"/>
              <a:buNone/>
              <a:defRPr>
                <a:solidFill>
                  <a:schemeClr val="dk1"/>
                </a:solidFill>
              </a:defRPr>
            </a:lvl6pPr>
            <a:lvl7pPr lvl="6" algn="l">
              <a:lnSpc>
                <a:spcPct val="115000"/>
              </a:lnSpc>
              <a:spcBef>
                <a:spcPts val="0"/>
              </a:spcBef>
              <a:spcAft>
                <a:spcPts val="0"/>
              </a:spcAft>
              <a:buClr>
                <a:schemeClr val="dk1"/>
              </a:buClr>
              <a:buSzPts val="800"/>
              <a:buFont typeface="Montserrat"/>
              <a:buNone/>
              <a:defRPr>
                <a:solidFill>
                  <a:schemeClr val="dk1"/>
                </a:solidFill>
              </a:defRPr>
            </a:lvl7pPr>
            <a:lvl8pPr lvl="7" algn="l">
              <a:lnSpc>
                <a:spcPct val="115000"/>
              </a:lnSpc>
              <a:spcBef>
                <a:spcPts val="0"/>
              </a:spcBef>
              <a:spcAft>
                <a:spcPts val="0"/>
              </a:spcAft>
              <a:buClr>
                <a:schemeClr val="dk1"/>
              </a:buClr>
              <a:buSzPts val="800"/>
              <a:buFont typeface="Montserrat"/>
              <a:buNone/>
              <a:defRPr>
                <a:solidFill>
                  <a:schemeClr val="dk1"/>
                </a:solidFill>
              </a:defRPr>
            </a:lvl8pPr>
            <a:lvl9pPr lvl="8" algn="l">
              <a:lnSpc>
                <a:spcPct val="115000"/>
              </a:lnSpc>
              <a:spcBef>
                <a:spcPts val="0"/>
              </a:spcBef>
              <a:spcAft>
                <a:spcPts val="0"/>
              </a:spcAft>
              <a:buClr>
                <a:schemeClr val="dk1"/>
              </a:buClr>
              <a:buSzPts val="800"/>
              <a:buFont typeface="Montserrat"/>
              <a:buNone/>
              <a:defRPr>
                <a:solidFill>
                  <a:schemeClr val="dk1"/>
                </a:solidFill>
              </a:defRPr>
            </a:lvl9pPr>
          </a:lstStyle>
          <a:p>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Sub-section 7">
  <p:cSld name="BLANK_1_1_1_1_1_1_1_1_1_1_1_2_1_2_2_1">
    <p:bg>
      <p:bgPr>
        <a:solidFill>
          <a:schemeClr val="dk2"/>
        </a:solidFill>
        <a:effectLst/>
      </p:bgPr>
    </p:bg>
    <p:spTree>
      <p:nvGrpSpPr>
        <p:cNvPr id="1" name="Shape 150"/>
        <p:cNvGrpSpPr/>
        <p:nvPr/>
      </p:nvGrpSpPr>
      <p:grpSpPr>
        <a:xfrm>
          <a:off x="0" y="0"/>
          <a:ext cx="0" cy="0"/>
          <a:chOff x="0" y="0"/>
          <a:chExt cx="0" cy="0"/>
        </a:xfrm>
      </p:grpSpPr>
      <p:sp>
        <p:nvSpPr>
          <p:cNvPr id="151" name="Google Shape;151;p38"/>
          <p:cNvSpPr/>
          <p:nvPr/>
        </p:nvSpPr>
        <p:spPr>
          <a:xfrm>
            <a:off x="0" y="1218975"/>
            <a:ext cx="9144000" cy="3924600"/>
          </a:xfrm>
          <a:prstGeom prst="rect">
            <a:avLst/>
          </a:prstGeom>
          <a:solidFill>
            <a:schemeClr val="accent3"/>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2"/>
              </a:solidFill>
              <a:latin typeface="Montserrat"/>
              <a:ea typeface="Montserrat"/>
              <a:cs typeface="Montserrat"/>
              <a:sym typeface="Montserrat"/>
            </a:endParaRPr>
          </a:p>
        </p:txBody>
      </p:sp>
      <p:sp>
        <p:nvSpPr>
          <p:cNvPr id="152" name="Google Shape;152;p38"/>
          <p:cNvSpPr txBox="1">
            <a:spLocks noGrp="1"/>
          </p:cNvSpPr>
          <p:nvPr>
            <p:ph type="title"/>
          </p:nvPr>
        </p:nvSpPr>
        <p:spPr>
          <a:xfrm>
            <a:off x="256025" y="213150"/>
            <a:ext cx="5750100" cy="511800"/>
          </a:xfrm>
          <a:prstGeom prst="rect">
            <a:avLst/>
          </a:prstGeom>
          <a:noFill/>
          <a:ln>
            <a:noFill/>
          </a:ln>
        </p:spPr>
        <p:txBody>
          <a:bodyPr spcFirstLastPara="1" wrap="square" lIns="0" tIns="0" rIns="0" bIns="0" anchor="t" anchorCtr="0">
            <a:spAutoFit/>
          </a:bodyPr>
          <a:lstStyle>
            <a:lvl1pPr lvl="0" algn="l">
              <a:lnSpc>
                <a:spcPct val="90000"/>
              </a:lnSpc>
              <a:spcBef>
                <a:spcPts val="0"/>
              </a:spcBef>
              <a:spcAft>
                <a:spcPts val="0"/>
              </a:spcAft>
              <a:buSzPts val="4800"/>
              <a:buNone/>
              <a:defRPr sz="3000"/>
            </a:lvl1pPr>
            <a:lvl2pPr lvl="1" algn="l">
              <a:lnSpc>
                <a:spcPct val="115000"/>
              </a:lnSpc>
              <a:spcBef>
                <a:spcPts val="0"/>
              </a:spcBef>
              <a:spcAft>
                <a:spcPts val="0"/>
              </a:spcAft>
              <a:buSzPts val="4800"/>
              <a:buNone/>
              <a:defRPr sz="3000"/>
            </a:lvl2pPr>
            <a:lvl3pPr lvl="2" algn="l">
              <a:lnSpc>
                <a:spcPct val="115000"/>
              </a:lnSpc>
              <a:spcBef>
                <a:spcPts val="0"/>
              </a:spcBef>
              <a:spcAft>
                <a:spcPts val="0"/>
              </a:spcAft>
              <a:buSzPts val="4800"/>
              <a:buNone/>
              <a:defRPr sz="3000"/>
            </a:lvl3pPr>
            <a:lvl4pPr lvl="3" algn="l">
              <a:lnSpc>
                <a:spcPct val="115000"/>
              </a:lnSpc>
              <a:spcBef>
                <a:spcPts val="0"/>
              </a:spcBef>
              <a:spcAft>
                <a:spcPts val="0"/>
              </a:spcAft>
              <a:buSzPts val="4800"/>
              <a:buNone/>
              <a:defRPr sz="3000"/>
            </a:lvl4pPr>
            <a:lvl5pPr lvl="4" algn="l">
              <a:lnSpc>
                <a:spcPct val="115000"/>
              </a:lnSpc>
              <a:spcBef>
                <a:spcPts val="0"/>
              </a:spcBef>
              <a:spcAft>
                <a:spcPts val="0"/>
              </a:spcAft>
              <a:buSzPts val="4800"/>
              <a:buNone/>
              <a:defRPr sz="3000"/>
            </a:lvl5pPr>
            <a:lvl6pPr lvl="5" algn="l">
              <a:lnSpc>
                <a:spcPct val="115000"/>
              </a:lnSpc>
              <a:spcBef>
                <a:spcPts val="0"/>
              </a:spcBef>
              <a:spcAft>
                <a:spcPts val="0"/>
              </a:spcAft>
              <a:buSzPts val="4800"/>
              <a:buNone/>
              <a:defRPr sz="3000"/>
            </a:lvl6pPr>
            <a:lvl7pPr lvl="6" algn="l">
              <a:lnSpc>
                <a:spcPct val="115000"/>
              </a:lnSpc>
              <a:spcBef>
                <a:spcPts val="0"/>
              </a:spcBef>
              <a:spcAft>
                <a:spcPts val="0"/>
              </a:spcAft>
              <a:buSzPts val="4800"/>
              <a:buNone/>
              <a:defRPr sz="3000"/>
            </a:lvl7pPr>
            <a:lvl8pPr lvl="7" algn="l">
              <a:lnSpc>
                <a:spcPct val="115000"/>
              </a:lnSpc>
              <a:spcBef>
                <a:spcPts val="0"/>
              </a:spcBef>
              <a:spcAft>
                <a:spcPts val="0"/>
              </a:spcAft>
              <a:buSzPts val="4800"/>
              <a:buNone/>
              <a:defRPr sz="3000"/>
            </a:lvl8pPr>
            <a:lvl9pPr lvl="8" algn="l">
              <a:lnSpc>
                <a:spcPct val="115000"/>
              </a:lnSpc>
              <a:spcBef>
                <a:spcPts val="0"/>
              </a:spcBef>
              <a:spcAft>
                <a:spcPts val="0"/>
              </a:spcAft>
              <a:buSzPts val="4800"/>
              <a:buNone/>
              <a:defRPr sz="3000"/>
            </a:lvl9pPr>
          </a:lstStyle>
          <a:p>
            <a:endParaRPr/>
          </a:p>
        </p:txBody>
      </p:sp>
      <p:sp>
        <p:nvSpPr>
          <p:cNvPr id="153" name="Google Shape;153;p38"/>
          <p:cNvSpPr txBox="1">
            <a:spLocks noGrp="1"/>
          </p:cNvSpPr>
          <p:nvPr>
            <p:ph type="body" idx="1"/>
          </p:nvPr>
        </p:nvSpPr>
        <p:spPr>
          <a:xfrm>
            <a:off x="255975" y="1547275"/>
            <a:ext cx="3639600" cy="618300"/>
          </a:xfrm>
          <a:prstGeom prst="rect">
            <a:avLst/>
          </a:prstGeom>
          <a:noFill/>
          <a:ln>
            <a:noFill/>
          </a:ln>
        </p:spPr>
        <p:txBody>
          <a:bodyPr spcFirstLastPara="1" wrap="square" lIns="0" tIns="0" rIns="0" bIns="0" anchor="t" anchorCtr="0">
            <a:spAutoFit/>
          </a:bodyPr>
          <a:lstStyle>
            <a:lvl1pPr marL="457200" lvl="0" indent="-285750" algn="l">
              <a:lnSpc>
                <a:spcPct val="115000"/>
              </a:lnSpc>
              <a:spcBef>
                <a:spcPts val="0"/>
              </a:spcBef>
              <a:spcAft>
                <a:spcPts val="0"/>
              </a:spcAft>
              <a:buClr>
                <a:schemeClr val="lt2"/>
              </a:buClr>
              <a:buSzPts val="900"/>
              <a:buFont typeface="Montserrat"/>
              <a:buChar char="●"/>
              <a:defRPr/>
            </a:lvl1pPr>
            <a:lvl2pPr marL="914400" lvl="1" indent="-285750" algn="l">
              <a:lnSpc>
                <a:spcPct val="115000"/>
              </a:lnSpc>
              <a:spcBef>
                <a:spcPts val="0"/>
              </a:spcBef>
              <a:spcAft>
                <a:spcPts val="0"/>
              </a:spcAft>
              <a:buClr>
                <a:schemeClr val="lt2"/>
              </a:buClr>
              <a:buSzPts val="900"/>
              <a:buFont typeface="Montserrat"/>
              <a:buChar char="○"/>
              <a:defRPr/>
            </a:lvl2pPr>
            <a:lvl3pPr marL="1371600" lvl="2" indent="-285750" algn="l">
              <a:lnSpc>
                <a:spcPct val="115000"/>
              </a:lnSpc>
              <a:spcBef>
                <a:spcPts val="0"/>
              </a:spcBef>
              <a:spcAft>
                <a:spcPts val="0"/>
              </a:spcAft>
              <a:buClr>
                <a:schemeClr val="lt2"/>
              </a:buClr>
              <a:buSzPts val="900"/>
              <a:buFont typeface="Montserrat"/>
              <a:buChar char="■"/>
              <a:defRPr/>
            </a:lvl3pPr>
            <a:lvl4pPr marL="1828800" lvl="3" indent="-285750" algn="l">
              <a:lnSpc>
                <a:spcPct val="115000"/>
              </a:lnSpc>
              <a:spcBef>
                <a:spcPts val="0"/>
              </a:spcBef>
              <a:spcAft>
                <a:spcPts val="0"/>
              </a:spcAft>
              <a:buClr>
                <a:schemeClr val="lt2"/>
              </a:buClr>
              <a:buSzPts val="900"/>
              <a:buFont typeface="Montserrat"/>
              <a:buChar char="●"/>
              <a:defRPr/>
            </a:lvl4pPr>
            <a:lvl5pPr marL="2286000" lvl="4" indent="-285750" algn="l">
              <a:lnSpc>
                <a:spcPct val="115000"/>
              </a:lnSpc>
              <a:spcBef>
                <a:spcPts val="0"/>
              </a:spcBef>
              <a:spcAft>
                <a:spcPts val="0"/>
              </a:spcAft>
              <a:buClr>
                <a:schemeClr val="lt2"/>
              </a:buClr>
              <a:buSzPts val="900"/>
              <a:buFont typeface="Montserrat"/>
              <a:buChar char="○"/>
              <a:defRPr/>
            </a:lvl5pPr>
            <a:lvl6pPr marL="2743200" lvl="5" indent="-285750" algn="l">
              <a:lnSpc>
                <a:spcPct val="115000"/>
              </a:lnSpc>
              <a:spcBef>
                <a:spcPts val="0"/>
              </a:spcBef>
              <a:spcAft>
                <a:spcPts val="0"/>
              </a:spcAft>
              <a:buClr>
                <a:schemeClr val="lt2"/>
              </a:buClr>
              <a:buSzPts val="900"/>
              <a:buFont typeface="Montserrat"/>
              <a:buChar char="■"/>
              <a:defRPr/>
            </a:lvl6pPr>
            <a:lvl7pPr marL="3200400" lvl="6" indent="-285750" algn="l">
              <a:lnSpc>
                <a:spcPct val="115000"/>
              </a:lnSpc>
              <a:spcBef>
                <a:spcPts val="0"/>
              </a:spcBef>
              <a:spcAft>
                <a:spcPts val="0"/>
              </a:spcAft>
              <a:buClr>
                <a:schemeClr val="lt2"/>
              </a:buClr>
              <a:buSzPts val="900"/>
              <a:buFont typeface="Montserrat"/>
              <a:buChar char="●"/>
              <a:defRPr/>
            </a:lvl7pPr>
            <a:lvl8pPr marL="3657600" lvl="7" indent="-285750" algn="l">
              <a:lnSpc>
                <a:spcPct val="115000"/>
              </a:lnSpc>
              <a:spcBef>
                <a:spcPts val="0"/>
              </a:spcBef>
              <a:spcAft>
                <a:spcPts val="0"/>
              </a:spcAft>
              <a:buClr>
                <a:schemeClr val="lt2"/>
              </a:buClr>
              <a:buSzPts val="900"/>
              <a:buFont typeface="Montserrat"/>
              <a:buChar char="○"/>
              <a:defRPr/>
            </a:lvl8pPr>
            <a:lvl9pPr marL="4114800" lvl="8" indent="-285750" algn="l">
              <a:lnSpc>
                <a:spcPct val="115000"/>
              </a:lnSpc>
              <a:spcBef>
                <a:spcPts val="0"/>
              </a:spcBef>
              <a:spcAft>
                <a:spcPts val="0"/>
              </a:spcAft>
              <a:buClr>
                <a:schemeClr val="lt2"/>
              </a:buClr>
              <a:buSzPts val="900"/>
              <a:buFont typeface="Montserrat"/>
              <a:buChar char="■"/>
              <a:defRPr/>
            </a:lvl9pPr>
          </a:lstStyle>
          <a:p>
            <a:endParaRPr/>
          </a:p>
        </p:txBody>
      </p:sp>
      <p:sp>
        <p:nvSpPr>
          <p:cNvPr id="154" name="Google Shape;154;p38"/>
          <p:cNvSpPr/>
          <p:nvPr/>
        </p:nvSpPr>
        <p:spPr>
          <a:xfrm flipH="1">
            <a:off x="7595967" y="280050"/>
            <a:ext cx="658800" cy="6588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2"/>
              </a:solidFill>
              <a:latin typeface="Montserrat"/>
              <a:ea typeface="Montserrat"/>
              <a:cs typeface="Montserrat"/>
              <a:sym typeface="Montserrat"/>
            </a:endParaRPr>
          </a:p>
        </p:txBody>
      </p:sp>
      <p:sp>
        <p:nvSpPr>
          <p:cNvPr id="155" name="Google Shape;155;p38"/>
          <p:cNvSpPr/>
          <p:nvPr/>
        </p:nvSpPr>
        <p:spPr>
          <a:xfrm flipH="1">
            <a:off x="7759616" y="443699"/>
            <a:ext cx="331500" cy="3315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2"/>
              </a:solidFill>
              <a:latin typeface="Montserrat"/>
              <a:ea typeface="Montserrat"/>
              <a:cs typeface="Montserrat"/>
              <a:sym typeface="Montserrat"/>
            </a:endParaRPr>
          </a:p>
        </p:txBody>
      </p:sp>
      <p:sp>
        <p:nvSpPr>
          <p:cNvPr id="156" name="Google Shape;156;p38"/>
          <p:cNvSpPr/>
          <p:nvPr/>
        </p:nvSpPr>
        <p:spPr>
          <a:xfrm flipH="1">
            <a:off x="7925104" y="4"/>
            <a:ext cx="1218900" cy="12189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2"/>
              </a:solidFill>
              <a:latin typeface="Montserrat"/>
              <a:ea typeface="Montserrat"/>
              <a:cs typeface="Montserrat"/>
              <a:sym typeface="Montserrat"/>
            </a:endParaRPr>
          </a:p>
        </p:txBody>
      </p:sp>
      <p:sp>
        <p:nvSpPr>
          <p:cNvPr id="157" name="Google Shape;157;p38"/>
          <p:cNvSpPr/>
          <p:nvPr/>
        </p:nvSpPr>
        <p:spPr>
          <a:xfrm flipH="1">
            <a:off x="7878268" y="562339"/>
            <a:ext cx="94200" cy="942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2"/>
              </a:solidFill>
              <a:latin typeface="Montserrat"/>
              <a:ea typeface="Montserrat"/>
              <a:cs typeface="Montserrat"/>
              <a:sym typeface="Montserrat"/>
            </a:endParaRPr>
          </a:p>
        </p:txBody>
      </p:sp>
      <p:sp>
        <p:nvSpPr>
          <p:cNvPr id="158" name="Google Shape;158;p38"/>
          <p:cNvSpPr txBox="1">
            <a:spLocks noGrp="1"/>
          </p:cNvSpPr>
          <p:nvPr>
            <p:ph type="title" idx="2"/>
          </p:nvPr>
        </p:nvSpPr>
        <p:spPr>
          <a:xfrm>
            <a:off x="3622350" y="3410283"/>
            <a:ext cx="1899300" cy="714900"/>
          </a:xfrm>
          <a:prstGeom prst="rect">
            <a:avLst/>
          </a:prstGeom>
          <a:noFill/>
          <a:ln>
            <a:noFill/>
          </a:ln>
        </p:spPr>
        <p:txBody>
          <a:bodyPr spcFirstLastPara="1" wrap="square" lIns="0" tIns="0" rIns="0" bIns="0" anchor="t" anchorCtr="0">
            <a:spAutoFit/>
          </a:bodyPr>
          <a:lstStyle>
            <a:lvl1pPr lvl="0" algn="ctr">
              <a:lnSpc>
                <a:spcPct val="100000"/>
              </a:lnSpc>
              <a:spcBef>
                <a:spcPts val="0"/>
              </a:spcBef>
              <a:spcAft>
                <a:spcPts val="0"/>
              </a:spcAft>
              <a:buSzPts val="4800"/>
              <a:buNone/>
              <a:defRPr sz="5600">
                <a:solidFill>
                  <a:schemeClr val="lt2"/>
                </a:solidFill>
              </a:defRPr>
            </a:lvl1pPr>
            <a:lvl2pPr lvl="1" algn="l">
              <a:lnSpc>
                <a:spcPct val="100000"/>
              </a:lnSpc>
              <a:spcBef>
                <a:spcPts val="0"/>
              </a:spcBef>
              <a:spcAft>
                <a:spcPts val="0"/>
              </a:spcAft>
              <a:buSzPts val="4800"/>
              <a:buNone/>
              <a:defRPr sz="5600"/>
            </a:lvl2pPr>
            <a:lvl3pPr lvl="2" algn="l">
              <a:lnSpc>
                <a:spcPct val="100000"/>
              </a:lnSpc>
              <a:spcBef>
                <a:spcPts val="0"/>
              </a:spcBef>
              <a:spcAft>
                <a:spcPts val="0"/>
              </a:spcAft>
              <a:buSzPts val="4800"/>
              <a:buNone/>
              <a:defRPr sz="5600"/>
            </a:lvl3pPr>
            <a:lvl4pPr lvl="3" algn="l">
              <a:lnSpc>
                <a:spcPct val="100000"/>
              </a:lnSpc>
              <a:spcBef>
                <a:spcPts val="0"/>
              </a:spcBef>
              <a:spcAft>
                <a:spcPts val="0"/>
              </a:spcAft>
              <a:buSzPts val="4800"/>
              <a:buNone/>
              <a:defRPr sz="5600"/>
            </a:lvl4pPr>
            <a:lvl5pPr lvl="4" algn="l">
              <a:lnSpc>
                <a:spcPct val="100000"/>
              </a:lnSpc>
              <a:spcBef>
                <a:spcPts val="0"/>
              </a:spcBef>
              <a:spcAft>
                <a:spcPts val="0"/>
              </a:spcAft>
              <a:buSzPts val="4800"/>
              <a:buNone/>
              <a:defRPr sz="5600"/>
            </a:lvl5pPr>
            <a:lvl6pPr lvl="5" algn="l">
              <a:lnSpc>
                <a:spcPct val="100000"/>
              </a:lnSpc>
              <a:spcBef>
                <a:spcPts val="0"/>
              </a:spcBef>
              <a:spcAft>
                <a:spcPts val="0"/>
              </a:spcAft>
              <a:buSzPts val="4800"/>
              <a:buNone/>
              <a:defRPr sz="5600"/>
            </a:lvl6pPr>
            <a:lvl7pPr lvl="6" algn="l">
              <a:lnSpc>
                <a:spcPct val="100000"/>
              </a:lnSpc>
              <a:spcBef>
                <a:spcPts val="0"/>
              </a:spcBef>
              <a:spcAft>
                <a:spcPts val="0"/>
              </a:spcAft>
              <a:buSzPts val="4800"/>
              <a:buNone/>
              <a:defRPr sz="5600"/>
            </a:lvl7pPr>
            <a:lvl8pPr lvl="7" algn="l">
              <a:lnSpc>
                <a:spcPct val="100000"/>
              </a:lnSpc>
              <a:spcBef>
                <a:spcPts val="0"/>
              </a:spcBef>
              <a:spcAft>
                <a:spcPts val="0"/>
              </a:spcAft>
              <a:buSzPts val="4800"/>
              <a:buNone/>
              <a:defRPr sz="5600"/>
            </a:lvl8pPr>
            <a:lvl9pPr lvl="8" algn="l">
              <a:lnSpc>
                <a:spcPct val="100000"/>
              </a:lnSpc>
              <a:spcBef>
                <a:spcPts val="0"/>
              </a:spcBef>
              <a:spcAft>
                <a:spcPts val="0"/>
              </a:spcAft>
              <a:buSzPts val="4800"/>
              <a:buNone/>
              <a:defRPr sz="5600"/>
            </a:lvl9pPr>
          </a:lstStyle>
          <a:p>
            <a:endParaRPr/>
          </a:p>
        </p:txBody>
      </p:sp>
      <p:sp>
        <p:nvSpPr>
          <p:cNvPr id="159" name="Google Shape;159;p38"/>
          <p:cNvSpPr txBox="1">
            <a:spLocks noGrp="1"/>
          </p:cNvSpPr>
          <p:nvPr>
            <p:ph type="subTitle" idx="3"/>
          </p:nvPr>
        </p:nvSpPr>
        <p:spPr>
          <a:xfrm>
            <a:off x="3729900" y="4217102"/>
            <a:ext cx="1684200" cy="275700"/>
          </a:xfrm>
          <a:prstGeom prst="rect">
            <a:avLst/>
          </a:prstGeom>
          <a:noFill/>
          <a:ln>
            <a:noFill/>
          </a:ln>
        </p:spPr>
        <p:txBody>
          <a:bodyPr spcFirstLastPara="1" wrap="square" lIns="0" tIns="0" rIns="0" bIns="0" anchor="t" anchorCtr="0">
            <a:noAutofit/>
          </a:bodyPr>
          <a:lstStyle>
            <a:lvl1pPr lvl="0" algn="ctr">
              <a:lnSpc>
                <a:spcPct val="115000"/>
              </a:lnSpc>
              <a:spcBef>
                <a:spcPts val="0"/>
              </a:spcBef>
              <a:spcAft>
                <a:spcPts val="0"/>
              </a:spcAft>
              <a:buSzPts val="900"/>
              <a:buNone/>
              <a:defRPr sz="1800"/>
            </a:lvl1pPr>
            <a:lvl2pPr lvl="1" algn="l">
              <a:lnSpc>
                <a:spcPct val="115000"/>
              </a:lnSpc>
              <a:spcBef>
                <a:spcPts val="0"/>
              </a:spcBef>
              <a:spcAft>
                <a:spcPts val="0"/>
              </a:spcAft>
              <a:buClr>
                <a:schemeClr val="dk1"/>
              </a:buClr>
              <a:buSzPts val="800"/>
              <a:buFont typeface="Montserrat"/>
              <a:buNone/>
              <a:defRPr>
                <a:solidFill>
                  <a:schemeClr val="dk1"/>
                </a:solidFill>
              </a:defRPr>
            </a:lvl2pPr>
            <a:lvl3pPr lvl="2" algn="l">
              <a:lnSpc>
                <a:spcPct val="115000"/>
              </a:lnSpc>
              <a:spcBef>
                <a:spcPts val="0"/>
              </a:spcBef>
              <a:spcAft>
                <a:spcPts val="0"/>
              </a:spcAft>
              <a:buClr>
                <a:schemeClr val="dk1"/>
              </a:buClr>
              <a:buSzPts val="800"/>
              <a:buFont typeface="Montserrat"/>
              <a:buNone/>
              <a:defRPr>
                <a:solidFill>
                  <a:schemeClr val="dk1"/>
                </a:solidFill>
              </a:defRPr>
            </a:lvl3pPr>
            <a:lvl4pPr lvl="3" algn="l">
              <a:lnSpc>
                <a:spcPct val="115000"/>
              </a:lnSpc>
              <a:spcBef>
                <a:spcPts val="0"/>
              </a:spcBef>
              <a:spcAft>
                <a:spcPts val="0"/>
              </a:spcAft>
              <a:buClr>
                <a:schemeClr val="dk1"/>
              </a:buClr>
              <a:buSzPts val="800"/>
              <a:buFont typeface="Montserrat"/>
              <a:buNone/>
              <a:defRPr>
                <a:solidFill>
                  <a:schemeClr val="dk1"/>
                </a:solidFill>
              </a:defRPr>
            </a:lvl4pPr>
            <a:lvl5pPr lvl="4" algn="l">
              <a:lnSpc>
                <a:spcPct val="115000"/>
              </a:lnSpc>
              <a:spcBef>
                <a:spcPts val="0"/>
              </a:spcBef>
              <a:spcAft>
                <a:spcPts val="0"/>
              </a:spcAft>
              <a:buClr>
                <a:schemeClr val="dk1"/>
              </a:buClr>
              <a:buSzPts val="800"/>
              <a:buFont typeface="Montserrat"/>
              <a:buNone/>
              <a:defRPr>
                <a:solidFill>
                  <a:schemeClr val="dk1"/>
                </a:solidFill>
              </a:defRPr>
            </a:lvl5pPr>
            <a:lvl6pPr lvl="5" algn="l">
              <a:lnSpc>
                <a:spcPct val="115000"/>
              </a:lnSpc>
              <a:spcBef>
                <a:spcPts val="0"/>
              </a:spcBef>
              <a:spcAft>
                <a:spcPts val="0"/>
              </a:spcAft>
              <a:buClr>
                <a:schemeClr val="dk1"/>
              </a:buClr>
              <a:buSzPts val="800"/>
              <a:buFont typeface="Montserrat"/>
              <a:buNone/>
              <a:defRPr>
                <a:solidFill>
                  <a:schemeClr val="dk1"/>
                </a:solidFill>
              </a:defRPr>
            </a:lvl6pPr>
            <a:lvl7pPr lvl="6" algn="l">
              <a:lnSpc>
                <a:spcPct val="115000"/>
              </a:lnSpc>
              <a:spcBef>
                <a:spcPts val="0"/>
              </a:spcBef>
              <a:spcAft>
                <a:spcPts val="0"/>
              </a:spcAft>
              <a:buClr>
                <a:schemeClr val="dk1"/>
              </a:buClr>
              <a:buSzPts val="800"/>
              <a:buFont typeface="Montserrat"/>
              <a:buNone/>
              <a:defRPr>
                <a:solidFill>
                  <a:schemeClr val="dk1"/>
                </a:solidFill>
              </a:defRPr>
            </a:lvl7pPr>
            <a:lvl8pPr lvl="7" algn="l">
              <a:lnSpc>
                <a:spcPct val="115000"/>
              </a:lnSpc>
              <a:spcBef>
                <a:spcPts val="0"/>
              </a:spcBef>
              <a:spcAft>
                <a:spcPts val="0"/>
              </a:spcAft>
              <a:buClr>
                <a:schemeClr val="dk1"/>
              </a:buClr>
              <a:buSzPts val="800"/>
              <a:buFont typeface="Montserrat"/>
              <a:buNone/>
              <a:defRPr>
                <a:solidFill>
                  <a:schemeClr val="dk1"/>
                </a:solidFill>
              </a:defRPr>
            </a:lvl8pPr>
            <a:lvl9pPr lvl="8" algn="l">
              <a:lnSpc>
                <a:spcPct val="115000"/>
              </a:lnSpc>
              <a:spcBef>
                <a:spcPts val="0"/>
              </a:spcBef>
              <a:spcAft>
                <a:spcPts val="0"/>
              </a:spcAft>
              <a:buClr>
                <a:schemeClr val="dk1"/>
              </a:buClr>
              <a:buSzPts val="800"/>
              <a:buFont typeface="Montserrat"/>
              <a:buNone/>
              <a:defRPr>
                <a:solidFill>
                  <a:schemeClr val="dk1"/>
                </a:solidFill>
              </a:defRPr>
            </a:lvl9pPr>
          </a:lstStyle>
          <a:p>
            <a:endParaRPr/>
          </a:p>
        </p:txBody>
      </p:sp>
      <p:sp>
        <p:nvSpPr>
          <p:cNvPr id="160" name="Google Shape;160;p38"/>
          <p:cNvSpPr txBox="1">
            <a:spLocks noGrp="1"/>
          </p:cNvSpPr>
          <p:nvPr>
            <p:ph type="title" idx="4"/>
          </p:nvPr>
        </p:nvSpPr>
        <p:spPr>
          <a:xfrm>
            <a:off x="574363" y="3410283"/>
            <a:ext cx="1899300" cy="714900"/>
          </a:xfrm>
          <a:prstGeom prst="rect">
            <a:avLst/>
          </a:prstGeom>
          <a:noFill/>
          <a:ln>
            <a:noFill/>
          </a:ln>
        </p:spPr>
        <p:txBody>
          <a:bodyPr spcFirstLastPara="1" wrap="square" lIns="0" tIns="0" rIns="0" bIns="0" anchor="t" anchorCtr="0">
            <a:spAutoFit/>
          </a:bodyPr>
          <a:lstStyle>
            <a:lvl1pPr lvl="0" algn="ctr">
              <a:lnSpc>
                <a:spcPct val="100000"/>
              </a:lnSpc>
              <a:spcBef>
                <a:spcPts val="0"/>
              </a:spcBef>
              <a:spcAft>
                <a:spcPts val="0"/>
              </a:spcAft>
              <a:buSzPts val="4800"/>
              <a:buNone/>
              <a:defRPr sz="5600">
                <a:solidFill>
                  <a:schemeClr val="lt2"/>
                </a:solidFill>
              </a:defRPr>
            </a:lvl1pPr>
            <a:lvl2pPr lvl="1" algn="l">
              <a:lnSpc>
                <a:spcPct val="100000"/>
              </a:lnSpc>
              <a:spcBef>
                <a:spcPts val="0"/>
              </a:spcBef>
              <a:spcAft>
                <a:spcPts val="0"/>
              </a:spcAft>
              <a:buSzPts val="4800"/>
              <a:buNone/>
              <a:defRPr sz="5600"/>
            </a:lvl2pPr>
            <a:lvl3pPr lvl="2" algn="l">
              <a:lnSpc>
                <a:spcPct val="100000"/>
              </a:lnSpc>
              <a:spcBef>
                <a:spcPts val="0"/>
              </a:spcBef>
              <a:spcAft>
                <a:spcPts val="0"/>
              </a:spcAft>
              <a:buSzPts val="4800"/>
              <a:buNone/>
              <a:defRPr sz="5600"/>
            </a:lvl3pPr>
            <a:lvl4pPr lvl="3" algn="l">
              <a:lnSpc>
                <a:spcPct val="100000"/>
              </a:lnSpc>
              <a:spcBef>
                <a:spcPts val="0"/>
              </a:spcBef>
              <a:spcAft>
                <a:spcPts val="0"/>
              </a:spcAft>
              <a:buSzPts val="4800"/>
              <a:buNone/>
              <a:defRPr sz="5600"/>
            </a:lvl4pPr>
            <a:lvl5pPr lvl="4" algn="l">
              <a:lnSpc>
                <a:spcPct val="100000"/>
              </a:lnSpc>
              <a:spcBef>
                <a:spcPts val="0"/>
              </a:spcBef>
              <a:spcAft>
                <a:spcPts val="0"/>
              </a:spcAft>
              <a:buSzPts val="4800"/>
              <a:buNone/>
              <a:defRPr sz="5600"/>
            </a:lvl5pPr>
            <a:lvl6pPr lvl="5" algn="l">
              <a:lnSpc>
                <a:spcPct val="100000"/>
              </a:lnSpc>
              <a:spcBef>
                <a:spcPts val="0"/>
              </a:spcBef>
              <a:spcAft>
                <a:spcPts val="0"/>
              </a:spcAft>
              <a:buSzPts val="4800"/>
              <a:buNone/>
              <a:defRPr sz="5600"/>
            </a:lvl6pPr>
            <a:lvl7pPr lvl="6" algn="l">
              <a:lnSpc>
                <a:spcPct val="100000"/>
              </a:lnSpc>
              <a:spcBef>
                <a:spcPts val="0"/>
              </a:spcBef>
              <a:spcAft>
                <a:spcPts val="0"/>
              </a:spcAft>
              <a:buSzPts val="4800"/>
              <a:buNone/>
              <a:defRPr sz="5600"/>
            </a:lvl7pPr>
            <a:lvl8pPr lvl="7" algn="l">
              <a:lnSpc>
                <a:spcPct val="100000"/>
              </a:lnSpc>
              <a:spcBef>
                <a:spcPts val="0"/>
              </a:spcBef>
              <a:spcAft>
                <a:spcPts val="0"/>
              </a:spcAft>
              <a:buSzPts val="4800"/>
              <a:buNone/>
              <a:defRPr sz="5600"/>
            </a:lvl8pPr>
            <a:lvl9pPr lvl="8" algn="l">
              <a:lnSpc>
                <a:spcPct val="100000"/>
              </a:lnSpc>
              <a:spcBef>
                <a:spcPts val="0"/>
              </a:spcBef>
              <a:spcAft>
                <a:spcPts val="0"/>
              </a:spcAft>
              <a:buSzPts val="4800"/>
              <a:buNone/>
              <a:defRPr sz="5600"/>
            </a:lvl9pPr>
          </a:lstStyle>
          <a:p>
            <a:endParaRPr/>
          </a:p>
        </p:txBody>
      </p:sp>
      <p:sp>
        <p:nvSpPr>
          <p:cNvPr id="161" name="Google Shape;161;p38"/>
          <p:cNvSpPr txBox="1">
            <a:spLocks noGrp="1"/>
          </p:cNvSpPr>
          <p:nvPr>
            <p:ph type="subTitle" idx="5"/>
          </p:nvPr>
        </p:nvSpPr>
        <p:spPr>
          <a:xfrm>
            <a:off x="681913" y="4217102"/>
            <a:ext cx="1684200" cy="275700"/>
          </a:xfrm>
          <a:prstGeom prst="rect">
            <a:avLst/>
          </a:prstGeom>
          <a:noFill/>
          <a:ln>
            <a:noFill/>
          </a:ln>
        </p:spPr>
        <p:txBody>
          <a:bodyPr spcFirstLastPara="1" wrap="square" lIns="0" tIns="0" rIns="0" bIns="0" anchor="t" anchorCtr="0">
            <a:noAutofit/>
          </a:bodyPr>
          <a:lstStyle>
            <a:lvl1pPr lvl="0" algn="ctr">
              <a:lnSpc>
                <a:spcPct val="115000"/>
              </a:lnSpc>
              <a:spcBef>
                <a:spcPts val="0"/>
              </a:spcBef>
              <a:spcAft>
                <a:spcPts val="0"/>
              </a:spcAft>
              <a:buSzPts val="900"/>
              <a:buNone/>
              <a:defRPr sz="1800"/>
            </a:lvl1pPr>
            <a:lvl2pPr lvl="1" algn="l">
              <a:lnSpc>
                <a:spcPct val="115000"/>
              </a:lnSpc>
              <a:spcBef>
                <a:spcPts val="0"/>
              </a:spcBef>
              <a:spcAft>
                <a:spcPts val="0"/>
              </a:spcAft>
              <a:buClr>
                <a:schemeClr val="dk1"/>
              </a:buClr>
              <a:buSzPts val="800"/>
              <a:buFont typeface="Montserrat"/>
              <a:buNone/>
              <a:defRPr>
                <a:solidFill>
                  <a:schemeClr val="dk1"/>
                </a:solidFill>
              </a:defRPr>
            </a:lvl2pPr>
            <a:lvl3pPr lvl="2" algn="l">
              <a:lnSpc>
                <a:spcPct val="115000"/>
              </a:lnSpc>
              <a:spcBef>
                <a:spcPts val="0"/>
              </a:spcBef>
              <a:spcAft>
                <a:spcPts val="0"/>
              </a:spcAft>
              <a:buClr>
                <a:schemeClr val="dk1"/>
              </a:buClr>
              <a:buSzPts val="800"/>
              <a:buFont typeface="Montserrat"/>
              <a:buNone/>
              <a:defRPr>
                <a:solidFill>
                  <a:schemeClr val="dk1"/>
                </a:solidFill>
              </a:defRPr>
            </a:lvl3pPr>
            <a:lvl4pPr lvl="3" algn="l">
              <a:lnSpc>
                <a:spcPct val="115000"/>
              </a:lnSpc>
              <a:spcBef>
                <a:spcPts val="0"/>
              </a:spcBef>
              <a:spcAft>
                <a:spcPts val="0"/>
              </a:spcAft>
              <a:buClr>
                <a:schemeClr val="dk1"/>
              </a:buClr>
              <a:buSzPts val="800"/>
              <a:buFont typeface="Montserrat"/>
              <a:buNone/>
              <a:defRPr>
                <a:solidFill>
                  <a:schemeClr val="dk1"/>
                </a:solidFill>
              </a:defRPr>
            </a:lvl4pPr>
            <a:lvl5pPr lvl="4" algn="l">
              <a:lnSpc>
                <a:spcPct val="115000"/>
              </a:lnSpc>
              <a:spcBef>
                <a:spcPts val="0"/>
              </a:spcBef>
              <a:spcAft>
                <a:spcPts val="0"/>
              </a:spcAft>
              <a:buClr>
                <a:schemeClr val="dk1"/>
              </a:buClr>
              <a:buSzPts val="800"/>
              <a:buFont typeface="Montserrat"/>
              <a:buNone/>
              <a:defRPr>
                <a:solidFill>
                  <a:schemeClr val="dk1"/>
                </a:solidFill>
              </a:defRPr>
            </a:lvl5pPr>
            <a:lvl6pPr lvl="5" algn="l">
              <a:lnSpc>
                <a:spcPct val="115000"/>
              </a:lnSpc>
              <a:spcBef>
                <a:spcPts val="0"/>
              </a:spcBef>
              <a:spcAft>
                <a:spcPts val="0"/>
              </a:spcAft>
              <a:buClr>
                <a:schemeClr val="dk1"/>
              </a:buClr>
              <a:buSzPts val="800"/>
              <a:buFont typeface="Montserrat"/>
              <a:buNone/>
              <a:defRPr>
                <a:solidFill>
                  <a:schemeClr val="dk1"/>
                </a:solidFill>
              </a:defRPr>
            </a:lvl6pPr>
            <a:lvl7pPr lvl="6" algn="l">
              <a:lnSpc>
                <a:spcPct val="115000"/>
              </a:lnSpc>
              <a:spcBef>
                <a:spcPts val="0"/>
              </a:spcBef>
              <a:spcAft>
                <a:spcPts val="0"/>
              </a:spcAft>
              <a:buClr>
                <a:schemeClr val="dk1"/>
              </a:buClr>
              <a:buSzPts val="800"/>
              <a:buFont typeface="Montserrat"/>
              <a:buNone/>
              <a:defRPr>
                <a:solidFill>
                  <a:schemeClr val="dk1"/>
                </a:solidFill>
              </a:defRPr>
            </a:lvl7pPr>
            <a:lvl8pPr lvl="7" algn="l">
              <a:lnSpc>
                <a:spcPct val="115000"/>
              </a:lnSpc>
              <a:spcBef>
                <a:spcPts val="0"/>
              </a:spcBef>
              <a:spcAft>
                <a:spcPts val="0"/>
              </a:spcAft>
              <a:buClr>
                <a:schemeClr val="dk1"/>
              </a:buClr>
              <a:buSzPts val="800"/>
              <a:buFont typeface="Montserrat"/>
              <a:buNone/>
              <a:defRPr>
                <a:solidFill>
                  <a:schemeClr val="dk1"/>
                </a:solidFill>
              </a:defRPr>
            </a:lvl8pPr>
            <a:lvl9pPr lvl="8" algn="l">
              <a:lnSpc>
                <a:spcPct val="115000"/>
              </a:lnSpc>
              <a:spcBef>
                <a:spcPts val="0"/>
              </a:spcBef>
              <a:spcAft>
                <a:spcPts val="0"/>
              </a:spcAft>
              <a:buClr>
                <a:schemeClr val="dk1"/>
              </a:buClr>
              <a:buSzPts val="800"/>
              <a:buFont typeface="Montserrat"/>
              <a:buNone/>
              <a:defRPr>
                <a:solidFill>
                  <a:schemeClr val="dk1"/>
                </a:solidFill>
              </a:defRPr>
            </a:lvl9pPr>
          </a:lstStyle>
          <a:p>
            <a:endParaRPr/>
          </a:p>
        </p:txBody>
      </p:sp>
      <p:sp>
        <p:nvSpPr>
          <p:cNvPr id="162" name="Google Shape;162;p38"/>
          <p:cNvSpPr txBox="1">
            <a:spLocks noGrp="1"/>
          </p:cNvSpPr>
          <p:nvPr>
            <p:ph type="title" idx="6"/>
          </p:nvPr>
        </p:nvSpPr>
        <p:spPr>
          <a:xfrm>
            <a:off x="6670325" y="3410283"/>
            <a:ext cx="1899300" cy="714900"/>
          </a:xfrm>
          <a:prstGeom prst="rect">
            <a:avLst/>
          </a:prstGeom>
          <a:noFill/>
          <a:ln>
            <a:noFill/>
          </a:ln>
        </p:spPr>
        <p:txBody>
          <a:bodyPr spcFirstLastPara="1" wrap="square" lIns="91425" tIns="91425" rIns="91425" bIns="91425" anchor="t" anchorCtr="0">
            <a:spAutoFit/>
          </a:bodyPr>
          <a:lstStyle>
            <a:lvl1pPr lvl="0" algn="ctr">
              <a:lnSpc>
                <a:spcPct val="100000"/>
              </a:lnSpc>
              <a:spcBef>
                <a:spcPts val="0"/>
              </a:spcBef>
              <a:spcAft>
                <a:spcPts val="0"/>
              </a:spcAft>
              <a:buSzPts val="4800"/>
              <a:buNone/>
              <a:defRPr sz="5600">
                <a:solidFill>
                  <a:schemeClr val="lt2"/>
                </a:solidFill>
              </a:defRPr>
            </a:lvl1pPr>
            <a:lvl2pPr lvl="1" algn="l">
              <a:lnSpc>
                <a:spcPct val="100000"/>
              </a:lnSpc>
              <a:spcBef>
                <a:spcPts val="0"/>
              </a:spcBef>
              <a:spcAft>
                <a:spcPts val="0"/>
              </a:spcAft>
              <a:buSzPts val="4800"/>
              <a:buNone/>
              <a:defRPr sz="5600"/>
            </a:lvl2pPr>
            <a:lvl3pPr lvl="2" algn="l">
              <a:lnSpc>
                <a:spcPct val="100000"/>
              </a:lnSpc>
              <a:spcBef>
                <a:spcPts val="0"/>
              </a:spcBef>
              <a:spcAft>
                <a:spcPts val="0"/>
              </a:spcAft>
              <a:buSzPts val="4800"/>
              <a:buNone/>
              <a:defRPr sz="5600"/>
            </a:lvl3pPr>
            <a:lvl4pPr lvl="3" algn="l">
              <a:lnSpc>
                <a:spcPct val="100000"/>
              </a:lnSpc>
              <a:spcBef>
                <a:spcPts val="0"/>
              </a:spcBef>
              <a:spcAft>
                <a:spcPts val="0"/>
              </a:spcAft>
              <a:buSzPts val="4800"/>
              <a:buNone/>
              <a:defRPr sz="5600"/>
            </a:lvl4pPr>
            <a:lvl5pPr lvl="4" algn="l">
              <a:lnSpc>
                <a:spcPct val="100000"/>
              </a:lnSpc>
              <a:spcBef>
                <a:spcPts val="0"/>
              </a:spcBef>
              <a:spcAft>
                <a:spcPts val="0"/>
              </a:spcAft>
              <a:buSzPts val="4800"/>
              <a:buNone/>
              <a:defRPr sz="5600"/>
            </a:lvl5pPr>
            <a:lvl6pPr lvl="5" algn="l">
              <a:lnSpc>
                <a:spcPct val="100000"/>
              </a:lnSpc>
              <a:spcBef>
                <a:spcPts val="0"/>
              </a:spcBef>
              <a:spcAft>
                <a:spcPts val="0"/>
              </a:spcAft>
              <a:buSzPts val="4800"/>
              <a:buNone/>
              <a:defRPr sz="5600"/>
            </a:lvl6pPr>
            <a:lvl7pPr lvl="6" algn="l">
              <a:lnSpc>
                <a:spcPct val="100000"/>
              </a:lnSpc>
              <a:spcBef>
                <a:spcPts val="0"/>
              </a:spcBef>
              <a:spcAft>
                <a:spcPts val="0"/>
              </a:spcAft>
              <a:buSzPts val="4800"/>
              <a:buNone/>
              <a:defRPr sz="5600"/>
            </a:lvl7pPr>
            <a:lvl8pPr lvl="7" algn="l">
              <a:lnSpc>
                <a:spcPct val="100000"/>
              </a:lnSpc>
              <a:spcBef>
                <a:spcPts val="0"/>
              </a:spcBef>
              <a:spcAft>
                <a:spcPts val="0"/>
              </a:spcAft>
              <a:buSzPts val="4800"/>
              <a:buNone/>
              <a:defRPr sz="5600"/>
            </a:lvl8pPr>
            <a:lvl9pPr lvl="8" algn="l">
              <a:lnSpc>
                <a:spcPct val="100000"/>
              </a:lnSpc>
              <a:spcBef>
                <a:spcPts val="0"/>
              </a:spcBef>
              <a:spcAft>
                <a:spcPts val="0"/>
              </a:spcAft>
              <a:buSzPts val="4800"/>
              <a:buNone/>
              <a:defRPr sz="5600"/>
            </a:lvl9pPr>
          </a:lstStyle>
          <a:p>
            <a:endParaRPr/>
          </a:p>
        </p:txBody>
      </p:sp>
      <p:sp>
        <p:nvSpPr>
          <p:cNvPr id="163" name="Google Shape;163;p38"/>
          <p:cNvSpPr txBox="1">
            <a:spLocks noGrp="1"/>
          </p:cNvSpPr>
          <p:nvPr>
            <p:ph type="subTitle" idx="7"/>
          </p:nvPr>
        </p:nvSpPr>
        <p:spPr>
          <a:xfrm>
            <a:off x="6777875" y="4217102"/>
            <a:ext cx="1684200" cy="275700"/>
          </a:xfrm>
          <a:prstGeom prst="rect">
            <a:avLst/>
          </a:prstGeom>
          <a:noFill/>
          <a:ln>
            <a:noFill/>
          </a:ln>
        </p:spPr>
        <p:txBody>
          <a:bodyPr spcFirstLastPara="1" wrap="square" lIns="0" tIns="0" rIns="0" bIns="0" anchor="t" anchorCtr="0">
            <a:noAutofit/>
          </a:bodyPr>
          <a:lstStyle>
            <a:lvl1pPr lvl="0" algn="ctr">
              <a:lnSpc>
                <a:spcPct val="115000"/>
              </a:lnSpc>
              <a:spcBef>
                <a:spcPts val="0"/>
              </a:spcBef>
              <a:spcAft>
                <a:spcPts val="0"/>
              </a:spcAft>
              <a:buSzPts val="900"/>
              <a:buNone/>
              <a:defRPr sz="1800"/>
            </a:lvl1pPr>
            <a:lvl2pPr lvl="1" algn="l">
              <a:lnSpc>
                <a:spcPct val="115000"/>
              </a:lnSpc>
              <a:spcBef>
                <a:spcPts val="0"/>
              </a:spcBef>
              <a:spcAft>
                <a:spcPts val="0"/>
              </a:spcAft>
              <a:buClr>
                <a:schemeClr val="dk1"/>
              </a:buClr>
              <a:buSzPts val="800"/>
              <a:buFont typeface="Montserrat"/>
              <a:buNone/>
              <a:defRPr>
                <a:solidFill>
                  <a:schemeClr val="dk1"/>
                </a:solidFill>
              </a:defRPr>
            </a:lvl2pPr>
            <a:lvl3pPr lvl="2" algn="l">
              <a:lnSpc>
                <a:spcPct val="115000"/>
              </a:lnSpc>
              <a:spcBef>
                <a:spcPts val="0"/>
              </a:spcBef>
              <a:spcAft>
                <a:spcPts val="0"/>
              </a:spcAft>
              <a:buClr>
                <a:schemeClr val="dk1"/>
              </a:buClr>
              <a:buSzPts val="800"/>
              <a:buFont typeface="Montserrat"/>
              <a:buNone/>
              <a:defRPr>
                <a:solidFill>
                  <a:schemeClr val="dk1"/>
                </a:solidFill>
              </a:defRPr>
            </a:lvl3pPr>
            <a:lvl4pPr lvl="3" algn="l">
              <a:lnSpc>
                <a:spcPct val="115000"/>
              </a:lnSpc>
              <a:spcBef>
                <a:spcPts val="0"/>
              </a:spcBef>
              <a:spcAft>
                <a:spcPts val="0"/>
              </a:spcAft>
              <a:buClr>
                <a:schemeClr val="dk1"/>
              </a:buClr>
              <a:buSzPts val="800"/>
              <a:buFont typeface="Montserrat"/>
              <a:buNone/>
              <a:defRPr>
                <a:solidFill>
                  <a:schemeClr val="dk1"/>
                </a:solidFill>
              </a:defRPr>
            </a:lvl4pPr>
            <a:lvl5pPr lvl="4" algn="l">
              <a:lnSpc>
                <a:spcPct val="115000"/>
              </a:lnSpc>
              <a:spcBef>
                <a:spcPts val="0"/>
              </a:spcBef>
              <a:spcAft>
                <a:spcPts val="0"/>
              </a:spcAft>
              <a:buClr>
                <a:schemeClr val="dk1"/>
              </a:buClr>
              <a:buSzPts val="800"/>
              <a:buFont typeface="Montserrat"/>
              <a:buNone/>
              <a:defRPr>
                <a:solidFill>
                  <a:schemeClr val="dk1"/>
                </a:solidFill>
              </a:defRPr>
            </a:lvl5pPr>
            <a:lvl6pPr lvl="5" algn="l">
              <a:lnSpc>
                <a:spcPct val="115000"/>
              </a:lnSpc>
              <a:spcBef>
                <a:spcPts val="0"/>
              </a:spcBef>
              <a:spcAft>
                <a:spcPts val="0"/>
              </a:spcAft>
              <a:buClr>
                <a:schemeClr val="dk1"/>
              </a:buClr>
              <a:buSzPts val="800"/>
              <a:buFont typeface="Montserrat"/>
              <a:buNone/>
              <a:defRPr>
                <a:solidFill>
                  <a:schemeClr val="dk1"/>
                </a:solidFill>
              </a:defRPr>
            </a:lvl6pPr>
            <a:lvl7pPr lvl="6" algn="l">
              <a:lnSpc>
                <a:spcPct val="115000"/>
              </a:lnSpc>
              <a:spcBef>
                <a:spcPts val="0"/>
              </a:spcBef>
              <a:spcAft>
                <a:spcPts val="0"/>
              </a:spcAft>
              <a:buClr>
                <a:schemeClr val="dk1"/>
              </a:buClr>
              <a:buSzPts val="800"/>
              <a:buFont typeface="Montserrat"/>
              <a:buNone/>
              <a:defRPr>
                <a:solidFill>
                  <a:schemeClr val="dk1"/>
                </a:solidFill>
              </a:defRPr>
            </a:lvl7pPr>
            <a:lvl8pPr lvl="7" algn="l">
              <a:lnSpc>
                <a:spcPct val="115000"/>
              </a:lnSpc>
              <a:spcBef>
                <a:spcPts val="0"/>
              </a:spcBef>
              <a:spcAft>
                <a:spcPts val="0"/>
              </a:spcAft>
              <a:buClr>
                <a:schemeClr val="dk1"/>
              </a:buClr>
              <a:buSzPts val="800"/>
              <a:buFont typeface="Montserrat"/>
              <a:buNone/>
              <a:defRPr>
                <a:solidFill>
                  <a:schemeClr val="dk1"/>
                </a:solidFill>
              </a:defRPr>
            </a:lvl8pPr>
            <a:lvl9pPr lvl="8" algn="l">
              <a:lnSpc>
                <a:spcPct val="115000"/>
              </a:lnSpc>
              <a:spcBef>
                <a:spcPts val="0"/>
              </a:spcBef>
              <a:spcAft>
                <a:spcPts val="0"/>
              </a:spcAft>
              <a:buClr>
                <a:schemeClr val="dk1"/>
              </a:buClr>
              <a:buSzPts val="800"/>
              <a:buFont typeface="Montserrat"/>
              <a:buNone/>
              <a:defRPr>
                <a:solidFill>
                  <a:schemeClr val="dk1"/>
                </a:solidFill>
              </a:defRPr>
            </a:lvl9pPr>
          </a:lstStyle>
          <a:p>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Sub-section 8">
  <p:cSld name="BLANK_1_1_1_1_1_1_1_1_1_1_1_2_1_5">
    <p:bg>
      <p:bgPr>
        <a:solidFill>
          <a:schemeClr val="lt1"/>
        </a:solidFill>
        <a:effectLst/>
      </p:bgPr>
    </p:bg>
    <p:spTree>
      <p:nvGrpSpPr>
        <p:cNvPr id="1" name="Shape 164"/>
        <p:cNvGrpSpPr/>
        <p:nvPr/>
      </p:nvGrpSpPr>
      <p:grpSpPr>
        <a:xfrm>
          <a:off x="0" y="0"/>
          <a:ext cx="0" cy="0"/>
          <a:chOff x="0" y="0"/>
          <a:chExt cx="0" cy="0"/>
        </a:xfrm>
      </p:grpSpPr>
      <p:sp>
        <p:nvSpPr>
          <p:cNvPr id="165" name="Google Shape;165;p39"/>
          <p:cNvSpPr/>
          <p:nvPr/>
        </p:nvSpPr>
        <p:spPr>
          <a:xfrm>
            <a:off x="8141300" y="200278"/>
            <a:ext cx="823800" cy="198900"/>
          </a:xfrm>
          <a:prstGeom prst="rect">
            <a:avLst/>
          </a:prstGeom>
          <a:solidFill>
            <a:schemeClr val="lt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6" name="Google Shape;166;p39"/>
          <p:cNvSpPr/>
          <p:nvPr/>
        </p:nvSpPr>
        <p:spPr>
          <a:xfrm>
            <a:off x="0" y="1218975"/>
            <a:ext cx="9144000" cy="3924600"/>
          </a:xfrm>
          <a:prstGeom prst="rect">
            <a:avLst/>
          </a:prstGeom>
          <a:solidFill>
            <a:schemeClr val="accent3"/>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Montserrat"/>
              <a:ea typeface="Montserrat"/>
              <a:cs typeface="Montserrat"/>
              <a:sym typeface="Montserrat"/>
            </a:endParaRPr>
          </a:p>
        </p:txBody>
      </p:sp>
      <p:sp>
        <p:nvSpPr>
          <p:cNvPr id="167" name="Google Shape;167;p39"/>
          <p:cNvSpPr txBox="1">
            <a:spLocks noGrp="1"/>
          </p:cNvSpPr>
          <p:nvPr>
            <p:ph type="title"/>
          </p:nvPr>
        </p:nvSpPr>
        <p:spPr>
          <a:xfrm>
            <a:off x="256025" y="213150"/>
            <a:ext cx="5750100" cy="511800"/>
          </a:xfrm>
          <a:prstGeom prst="rect">
            <a:avLst/>
          </a:prstGeom>
          <a:noFill/>
          <a:ln>
            <a:noFill/>
          </a:ln>
        </p:spPr>
        <p:txBody>
          <a:bodyPr spcFirstLastPara="1" wrap="square" lIns="0" tIns="0" rIns="0" bIns="0" anchor="t" anchorCtr="0">
            <a:spAutoFit/>
          </a:bodyPr>
          <a:lstStyle>
            <a:lvl1pPr lvl="0" algn="l">
              <a:lnSpc>
                <a:spcPct val="90000"/>
              </a:lnSpc>
              <a:spcBef>
                <a:spcPts val="0"/>
              </a:spcBef>
              <a:spcAft>
                <a:spcPts val="0"/>
              </a:spcAft>
              <a:buSzPts val="4800"/>
              <a:buNone/>
              <a:defRPr sz="3000"/>
            </a:lvl1pPr>
            <a:lvl2pPr lvl="1" algn="l">
              <a:lnSpc>
                <a:spcPct val="115000"/>
              </a:lnSpc>
              <a:spcBef>
                <a:spcPts val="0"/>
              </a:spcBef>
              <a:spcAft>
                <a:spcPts val="0"/>
              </a:spcAft>
              <a:buSzPts val="4800"/>
              <a:buNone/>
              <a:defRPr sz="3000"/>
            </a:lvl2pPr>
            <a:lvl3pPr lvl="2" algn="l">
              <a:lnSpc>
                <a:spcPct val="115000"/>
              </a:lnSpc>
              <a:spcBef>
                <a:spcPts val="0"/>
              </a:spcBef>
              <a:spcAft>
                <a:spcPts val="0"/>
              </a:spcAft>
              <a:buSzPts val="4800"/>
              <a:buNone/>
              <a:defRPr sz="3000"/>
            </a:lvl3pPr>
            <a:lvl4pPr lvl="3" algn="l">
              <a:lnSpc>
                <a:spcPct val="115000"/>
              </a:lnSpc>
              <a:spcBef>
                <a:spcPts val="0"/>
              </a:spcBef>
              <a:spcAft>
                <a:spcPts val="0"/>
              </a:spcAft>
              <a:buSzPts val="4800"/>
              <a:buNone/>
              <a:defRPr sz="3000"/>
            </a:lvl4pPr>
            <a:lvl5pPr lvl="4" algn="l">
              <a:lnSpc>
                <a:spcPct val="115000"/>
              </a:lnSpc>
              <a:spcBef>
                <a:spcPts val="0"/>
              </a:spcBef>
              <a:spcAft>
                <a:spcPts val="0"/>
              </a:spcAft>
              <a:buSzPts val="4800"/>
              <a:buNone/>
              <a:defRPr sz="3000"/>
            </a:lvl5pPr>
            <a:lvl6pPr lvl="5" algn="l">
              <a:lnSpc>
                <a:spcPct val="115000"/>
              </a:lnSpc>
              <a:spcBef>
                <a:spcPts val="0"/>
              </a:spcBef>
              <a:spcAft>
                <a:spcPts val="0"/>
              </a:spcAft>
              <a:buSzPts val="4800"/>
              <a:buNone/>
              <a:defRPr sz="3000"/>
            </a:lvl6pPr>
            <a:lvl7pPr lvl="6" algn="l">
              <a:lnSpc>
                <a:spcPct val="115000"/>
              </a:lnSpc>
              <a:spcBef>
                <a:spcPts val="0"/>
              </a:spcBef>
              <a:spcAft>
                <a:spcPts val="0"/>
              </a:spcAft>
              <a:buSzPts val="4800"/>
              <a:buNone/>
              <a:defRPr sz="3000"/>
            </a:lvl7pPr>
            <a:lvl8pPr lvl="7" algn="l">
              <a:lnSpc>
                <a:spcPct val="115000"/>
              </a:lnSpc>
              <a:spcBef>
                <a:spcPts val="0"/>
              </a:spcBef>
              <a:spcAft>
                <a:spcPts val="0"/>
              </a:spcAft>
              <a:buSzPts val="4800"/>
              <a:buNone/>
              <a:defRPr sz="3000"/>
            </a:lvl8pPr>
            <a:lvl9pPr lvl="8" algn="l">
              <a:lnSpc>
                <a:spcPct val="115000"/>
              </a:lnSpc>
              <a:spcBef>
                <a:spcPts val="0"/>
              </a:spcBef>
              <a:spcAft>
                <a:spcPts val="0"/>
              </a:spcAft>
              <a:buSzPts val="4800"/>
              <a:buNone/>
              <a:defRPr sz="3000"/>
            </a:lvl9pPr>
          </a:lstStyle>
          <a:p>
            <a:endParaRPr/>
          </a:p>
        </p:txBody>
      </p:sp>
      <p:sp>
        <p:nvSpPr>
          <p:cNvPr id="168" name="Google Shape;168;p39"/>
          <p:cNvSpPr/>
          <p:nvPr/>
        </p:nvSpPr>
        <p:spPr>
          <a:xfrm>
            <a:off x="7643840" y="0"/>
            <a:ext cx="658800" cy="6588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Montserrat"/>
              <a:ea typeface="Montserrat"/>
              <a:cs typeface="Montserrat"/>
              <a:sym typeface="Montserrat"/>
            </a:endParaRPr>
          </a:p>
        </p:txBody>
      </p:sp>
      <p:sp>
        <p:nvSpPr>
          <p:cNvPr id="169" name="Google Shape;169;p39"/>
          <p:cNvSpPr/>
          <p:nvPr/>
        </p:nvSpPr>
        <p:spPr>
          <a:xfrm>
            <a:off x="7312266" y="887434"/>
            <a:ext cx="331500" cy="3315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Montserrat"/>
              <a:ea typeface="Montserrat"/>
              <a:cs typeface="Montserrat"/>
              <a:sym typeface="Montserrat"/>
            </a:endParaRPr>
          </a:p>
        </p:txBody>
      </p:sp>
      <p:sp>
        <p:nvSpPr>
          <p:cNvPr id="170" name="Google Shape;170;p39"/>
          <p:cNvSpPr/>
          <p:nvPr/>
        </p:nvSpPr>
        <p:spPr>
          <a:xfrm>
            <a:off x="8302516" y="377490"/>
            <a:ext cx="841500" cy="8415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Montserrat"/>
              <a:ea typeface="Montserrat"/>
              <a:cs typeface="Montserrat"/>
              <a:sym typeface="Montserrat"/>
            </a:endParaRPr>
          </a:p>
        </p:txBody>
      </p:sp>
      <p:sp>
        <p:nvSpPr>
          <p:cNvPr id="171" name="Google Shape;171;p39"/>
          <p:cNvSpPr/>
          <p:nvPr/>
        </p:nvSpPr>
        <p:spPr>
          <a:xfrm>
            <a:off x="8676264" y="751239"/>
            <a:ext cx="94200" cy="942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Montserrat"/>
              <a:ea typeface="Montserrat"/>
              <a:cs typeface="Montserrat"/>
              <a:sym typeface="Montserrat"/>
            </a:endParaRPr>
          </a:p>
        </p:txBody>
      </p:sp>
      <p:cxnSp>
        <p:nvCxnSpPr>
          <p:cNvPr id="172" name="Google Shape;172;p39"/>
          <p:cNvCxnSpPr>
            <a:stCxn id="171" idx="7"/>
            <a:endCxn id="168" idx="7"/>
          </p:cNvCxnSpPr>
          <p:nvPr/>
        </p:nvCxnSpPr>
        <p:spPr>
          <a:xfrm rot="10800000">
            <a:off x="8206169" y="96334"/>
            <a:ext cx="550500" cy="668700"/>
          </a:xfrm>
          <a:prstGeom prst="straightConnector1">
            <a:avLst/>
          </a:prstGeom>
          <a:noFill/>
          <a:ln w="9525" cap="flat" cmpd="sng">
            <a:solidFill>
              <a:schemeClr val="dk1"/>
            </a:solidFill>
            <a:prstDash val="solid"/>
            <a:round/>
            <a:headEnd type="none" w="sm" len="sm"/>
            <a:tailEnd type="none" w="sm" len="sm"/>
          </a:ln>
        </p:spPr>
      </p:cxnSp>
      <p:cxnSp>
        <p:nvCxnSpPr>
          <p:cNvPr id="173" name="Google Shape;173;p39"/>
          <p:cNvCxnSpPr>
            <a:stCxn id="171" idx="4"/>
          </p:cNvCxnSpPr>
          <p:nvPr/>
        </p:nvCxnSpPr>
        <p:spPr>
          <a:xfrm flipH="1">
            <a:off x="7517364" y="845439"/>
            <a:ext cx="1206000" cy="369600"/>
          </a:xfrm>
          <a:prstGeom prst="straightConnector1">
            <a:avLst/>
          </a:prstGeom>
          <a:noFill/>
          <a:ln w="9525" cap="flat" cmpd="sng">
            <a:solidFill>
              <a:schemeClr val="dk1"/>
            </a:solidFill>
            <a:prstDash val="solid"/>
            <a:round/>
            <a:headEnd type="none" w="sm" len="sm"/>
            <a:tailEnd type="none" w="sm" len="sm"/>
          </a:ln>
        </p:spPr>
      </p:cxnSp>
      <p:cxnSp>
        <p:nvCxnSpPr>
          <p:cNvPr id="174" name="Google Shape;174;p39"/>
          <p:cNvCxnSpPr/>
          <p:nvPr/>
        </p:nvCxnSpPr>
        <p:spPr>
          <a:xfrm rot="10800000" flipH="1">
            <a:off x="7323426" y="233734"/>
            <a:ext cx="335400" cy="759900"/>
          </a:xfrm>
          <a:prstGeom prst="straightConnector1">
            <a:avLst/>
          </a:prstGeom>
          <a:noFill/>
          <a:ln w="9525" cap="flat" cmpd="sng">
            <a:solidFill>
              <a:schemeClr val="dk1"/>
            </a:solidFill>
            <a:prstDash val="solid"/>
            <a:round/>
            <a:headEnd type="none" w="sm" len="sm"/>
            <a:tailEnd type="none" w="sm" len="sm"/>
          </a:ln>
        </p:spPr>
      </p:cxnSp>
      <p:sp>
        <p:nvSpPr>
          <p:cNvPr id="175" name="Google Shape;175;p39"/>
          <p:cNvSpPr txBox="1">
            <a:spLocks noGrp="1"/>
          </p:cNvSpPr>
          <p:nvPr>
            <p:ph type="body" idx="1"/>
          </p:nvPr>
        </p:nvSpPr>
        <p:spPr>
          <a:xfrm>
            <a:off x="255975" y="1547275"/>
            <a:ext cx="3639600" cy="618300"/>
          </a:xfrm>
          <a:prstGeom prst="rect">
            <a:avLst/>
          </a:prstGeom>
          <a:noFill/>
          <a:ln>
            <a:noFill/>
          </a:ln>
        </p:spPr>
        <p:txBody>
          <a:bodyPr spcFirstLastPara="1" wrap="square" lIns="0" tIns="0" rIns="0" bIns="0" anchor="t" anchorCtr="0">
            <a:spAutoFit/>
          </a:bodyPr>
          <a:lstStyle>
            <a:lvl1pPr marL="457200" lvl="0" indent="-285750" algn="l">
              <a:lnSpc>
                <a:spcPct val="115000"/>
              </a:lnSpc>
              <a:spcBef>
                <a:spcPts val="0"/>
              </a:spcBef>
              <a:spcAft>
                <a:spcPts val="0"/>
              </a:spcAft>
              <a:buClr>
                <a:schemeClr val="lt2"/>
              </a:buClr>
              <a:buSzPts val="900"/>
              <a:buFont typeface="Montserrat"/>
              <a:buChar char="●"/>
              <a:defRPr/>
            </a:lvl1pPr>
            <a:lvl2pPr marL="914400" lvl="1" indent="-285750" algn="l">
              <a:lnSpc>
                <a:spcPct val="115000"/>
              </a:lnSpc>
              <a:spcBef>
                <a:spcPts val="0"/>
              </a:spcBef>
              <a:spcAft>
                <a:spcPts val="0"/>
              </a:spcAft>
              <a:buClr>
                <a:schemeClr val="lt2"/>
              </a:buClr>
              <a:buSzPts val="900"/>
              <a:buFont typeface="Montserrat"/>
              <a:buChar char="○"/>
              <a:defRPr/>
            </a:lvl2pPr>
            <a:lvl3pPr marL="1371600" lvl="2" indent="-285750" algn="l">
              <a:lnSpc>
                <a:spcPct val="115000"/>
              </a:lnSpc>
              <a:spcBef>
                <a:spcPts val="0"/>
              </a:spcBef>
              <a:spcAft>
                <a:spcPts val="0"/>
              </a:spcAft>
              <a:buClr>
                <a:schemeClr val="lt2"/>
              </a:buClr>
              <a:buSzPts val="900"/>
              <a:buFont typeface="Montserrat"/>
              <a:buChar char="■"/>
              <a:defRPr/>
            </a:lvl3pPr>
            <a:lvl4pPr marL="1828800" lvl="3" indent="-285750" algn="l">
              <a:lnSpc>
                <a:spcPct val="115000"/>
              </a:lnSpc>
              <a:spcBef>
                <a:spcPts val="0"/>
              </a:spcBef>
              <a:spcAft>
                <a:spcPts val="0"/>
              </a:spcAft>
              <a:buClr>
                <a:schemeClr val="lt2"/>
              </a:buClr>
              <a:buSzPts val="900"/>
              <a:buFont typeface="Montserrat"/>
              <a:buChar char="●"/>
              <a:defRPr/>
            </a:lvl4pPr>
            <a:lvl5pPr marL="2286000" lvl="4" indent="-285750" algn="l">
              <a:lnSpc>
                <a:spcPct val="115000"/>
              </a:lnSpc>
              <a:spcBef>
                <a:spcPts val="0"/>
              </a:spcBef>
              <a:spcAft>
                <a:spcPts val="0"/>
              </a:spcAft>
              <a:buClr>
                <a:schemeClr val="lt2"/>
              </a:buClr>
              <a:buSzPts val="900"/>
              <a:buFont typeface="Montserrat"/>
              <a:buChar char="○"/>
              <a:defRPr/>
            </a:lvl5pPr>
            <a:lvl6pPr marL="2743200" lvl="5" indent="-285750" algn="l">
              <a:lnSpc>
                <a:spcPct val="115000"/>
              </a:lnSpc>
              <a:spcBef>
                <a:spcPts val="0"/>
              </a:spcBef>
              <a:spcAft>
                <a:spcPts val="0"/>
              </a:spcAft>
              <a:buClr>
                <a:schemeClr val="lt2"/>
              </a:buClr>
              <a:buSzPts val="900"/>
              <a:buFont typeface="Montserrat"/>
              <a:buChar char="■"/>
              <a:defRPr/>
            </a:lvl6pPr>
            <a:lvl7pPr marL="3200400" lvl="6" indent="-285750" algn="l">
              <a:lnSpc>
                <a:spcPct val="115000"/>
              </a:lnSpc>
              <a:spcBef>
                <a:spcPts val="0"/>
              </a:spcBef>
              <a:spcAft>
                <a:spcPts val="0"/>
              </a:spcAft>
              <a:buClr>
                <a:schemeClr val="lt2"/>
              </a:buClr>
              <a:buSzPts val="900"/>
              <a:buFont typeface="Montserrat"/>
              <a:buChar char="●"/>
              <a:defRPr/>
            </a:lvl7pPr>
            <a:lvl8pPr marL="3657600" lvl="7" indent="-285750" algn="l">
              <a:lnSpc>
                <a:spcPct val="115000"/>
              </a:lnSpc>
              <a:spcBef>
                <a:spcPts val="0"/>
              </a:spcBef>
              <a:spcAft>
                <a:spcPts val="0"/>
              </a:spcAft>
              <a:buClr>
                <a:schemeClr val="lt2"/>
              </a:buClr>
              <a:buSzPts val="900"/>
              <a:buFont typeface="Montserrat"/>
              <a:buChar char="○"/>
              <a:defRPr/>
            </a:lvl8pPr>
            <a:lvl9pPr marL="4114800" lvl="8" indent="-285750" algn="l">
              <a:lnSpc>
                <a:spcPct val="115000"/>
              </a:lnSpc>
              <a:spcBef>
                <a:spcPts val="0"/>
              </a:spcBef>
              <a:spcAft>
                <a:spcPts val="0"/>
              </a:spcAft>
              <a:buClr>
                <a:schemeClr val="lt2"/>
              </a:buClr>
              <a:buSzPts val="900"/>
              <a:buFont typeface="Montserrat"/>
              <a:buChar char="■"/>
              <a:defRPr/>
            </a:lvl9pPr>
          </a:lstStyle>
          <a:p>
            <a:endParaRPr/>
          </a:p>
        </p:txBody>
      </p:sp>
      <p:sp>
        <p:nvSpPr>
          <p:cNvPr id="176" name="Google Shape;176;p39"/>
          <p:cNvSpPr txBox="1">
            <a:spLocks noGrp="1"/>
          </p:cNvSpPr>
          <p:nvPr>
            <p:ph type="title" idx="2"/>
          </p:nvPr>
        </p:nvSpPr>
        <p:spPr>
          <a:xfrm>
            <a:off x="112425" y="3522983"/>
            <a:ext cx="1899300" cy="714900"/>
          </a:xfrm>
          <a:prstGeom prst="rect">
            <a:avLst/>
          </a:prstGeom>
          <a:noFill/>
          <a:ln>
            <a:noFill/>
          </a:ln>
        </p:spPr>
        <p:txBody>
          <a:bodyPr spcFirstLastPara="1" wrap="square" lIns="0" tIns="0" rIns="0" bIns="0" anchor="t" anchorCtr="0">
            <a:spAutoFit/>
          </a:bodyPr>
          <a:lstStyle>
            <a:lvl1pPr lvl="0" algn="ctr">
              <a:lnSpc>
                <a:spcPct val="100000"/>
              </a:lnSpc>
              <a:spcBef>
                <a:spcPts val="0"/>
              </a:spcBef>
              <a:spcAft>
                <a:spcPts val="0"/>
              </a:spcAft>
              <a:buSzPts val="4800"/>
              <a:buNone/>
              <a:defRPr>
                <a:solidFill>
                  <a:schemeClr val="lt2"/>
                </a:solidFill>
              </a:defRPr>
            </a:lvl1pPr>
            <a:lvl2pPr lvl="1" algn="l">
              <a:lnSpc>
                <a:spcPct val="100000"/>
              </a:lnSpc>
              <a:spcBef>
                <a:spcPts val="0"/>
              </a:spcBef>
              <a:spcAft>
                <a:spcPts val="0"/>
              </a:spcAft>
              <a:buSzPts val="4800"/>
              <a:buNone/>
              <a:defRPr/>
            </a:lvl2pPr>
            <a:lvl3pPr lvl="2" algn="l">
              <a:lnSpc>
                <a:spcPct val="100000"/>
              </a:lnSpc>
              <a:spcBef>
                <a:spcPts val="0"/>
              </a:spcBef>
              <a:spcAft>
                <a:spcPts val="0"/>
              </a:spcAft>
              <a:buSzPts val="4800"/>
              <a:buNone/>
              <a:defRPr/>
            </a:lvl3pPr>
            <a:lvl4pPr lvl="3" algn="l">
              <a:lnSpc>
                <a:spcPct val="100000"/>
              </a:lnSpc>
              <a:spcBef>
                <a:spcPts val="0"/>
              </a:spcBef>
              <a:spcAft>
                <a:spcPts val="0"/>
              </a:spcAft>
              <a:buSzPts val="4800"/>
              <a:buNone/>
              <a:defRPr/>
            </a:lvl4pPr>
            <a:lvl5pPr lvl="4" algn="l">
              <a:lnSpc>
                <a:spcPct val="100000"/>
              </a:lnSpc>
              <a:spcBef>
                <a:spcPts val="0"/>
              </a:spcBef>
              <a:spcAft>
                <a:spcPts val="0"/>
              </a:spcAft>
              <a:buSzPts val="4800"/>
              <a:buNone/>
              <a:defRPr/>
            </a:lvl5pPr>
            <a:lvl6pPr lvl="5" algn="l">
              <a:lnSpc>
                <a:spcPct val="100000"/>
              </a:lnSpc>
              <a:spcBef>
                <a:spcPts val="0"/>
              </a:spcBef>
              <a:spcAft>
                <a:spcPts val="0"/>
              </a:spcAft>
              <a:buSzPts val="4800"/>
              <a:buNone/>
              <a:defRPr/>
            </a:lvl6pPr>
            <a:lvl7pPr lvl="6" algn="l">
              <a:lnSpc>
                <a:spcPct val="100000"/>
              </a:lnSpc>
              <a:spcBef>
                <a:spcPts val="0"/>
              </a:spcBef>
              <a:spcAft>
                <a:spcPts val="0"/>
              </a:spcAft>
              <a:buSzPts val="4800"/>
              <a:buNone/>
              <a:defRPr/>
            </a:lvl7pPr>
            <a:lvl8pPr lvl="7" algn="l">
              <a:lnSpc>
                <a:spcPct val="100000"/>
              </a:lnSpc>
              <a:spcBef>
                <a:spcPts val="0"/>
              </a:spcBef>
              <a:spcAft>
                <a:spcPts val="0"/>
              </a:spcAft>
              <a:buSzPts val="4800"/>
              <a:buNone/>
              <a:defRPr/>
            </a:lvl8pPr>
            <a:lvl9pPr lvl="8" algn="l">
              <a:lnSpc>
                <a:spcPct val="100000"/>
              </a:lnSpc>
              <a:spcBef>
                <a:spcPts val="0"/>
              </a:spcBef>
              <a:spcAft>
                <a:spcPts val="0"/>
              </a:spcAft>
              <a:buSzPts val="4800"/>
              <a:buNone/>
              <a:defRPr/>
            </a:lvl9pPr>
          </a:lstStyle>
          <a:p>
            <a:endParaRPr/>
          </a:p>
        </p:txBody>
      </p:sp>
      <p:sp>
        <p:nvSpPr>
          <p:cNvPr id="177" name="Google Shape;177;p39"/>
          <p:cNvSpPr txBox="1">
            <a:spLocks noGrp="1"/>
          </p:cNvSpPr>
          <p:nvPr>
            <p:ph type="subTitle" idx="3"/>
          </p:nvPr>
        </p:nvSpPr>
        <p:spPr>
          <a:xfrm>
            <a:off x="459075" y="4178725"/>
            <a:ext cx="1206000" cy="275700"/>
          </a:xfrm>
          <a:prstGeom prst="rect">
            <a:avLst/>
          </a:prstGeom>
          <a:noFill/>
          <a:ln>
            <a:noFill/>
          </a:ln>
        </p:spPr>
        <p:txBody>
          <a:bodyPr spcFirstLastPara="1" wrap="square" lIns="0" tIns="0" rIns="0" bIns="0" anchor="t" anchorCtr="0">
            <a:noAutofit/>
          </a:bodyPr>
          <a:lstStyle>
            <a:lvl1pPr lvl="0" algn="ctr">
              <a:lnSpc>
                <a:spcPct val="115000"/>
              </a:lnSpc>
              <a:spcBef>
                <a:spcPts val="0"/>
              </a:spcBef>
              <a:spcAft>
                <a:spcPts val="0"/>
              </a:spcAft>
              <a:buSzPts val="900"/>
              <a:buNone/>
              <a:defRPr sz="900"/>
            </a:lvl1pPr>
            <a:lvl2pPr lvl="1" algn="l">
              <a:lnSpc>
                <a:spcPct val="115000"/>
              </a:lnSpc>
              <a:spcBef>
                <a:spcPts val="0"/>
              </a:spcBef>
              <a:spcAft>
                <a:spcPts val="0"/>
              </a:spcAft>
              <a:buClr>
                <a:schemeClr val="dk1"/>
              </a:buClr>
              <a:buSzPts val="900"/>
              <a:buFont typeface="Montserrat"/>
              <a:buNone/>
              <a:defRPr sz="900">
                <a:solidFill>
                  <a:schemeClr val="dk1"/>
                </a:solidFill>
              </a:defRPr>
            </a:lvl2pPr>
            <a:lvl3pPr lvl="2" algn="l">
              <a:lnSpc>
                <a:spcPct val="115000"/>
              </a:lnSpc>
              <a:spcBef>
                <a:spcPts val="0"/>
              </a:spcBef>
              <a:spcAft>
                <a:spcPts val="0"/>
              </a:spcAft>
              <a:buClr>
                <a:schemeClr val="dk1"/>
              </a:buClr>
              <a:buSzPts val="900"/>
              <a:buFont typeface="Montserrat"/>
              <a:buNone/>
              <a:defRPr sz="900">
                <a:solidFill>
                  <a:schemeClr val="dk1"/>
                </a:solidFill>
              </a:defRPr>
            </a:lvl3pPr>
            <a:lvl4pPr lvl="3" algn="l">
              <a:lnSpc>
                <a:spcPct val="115000"/>
              </a:lnSpc>
              <a:spcBef>
                <a:spcPts val="0"/>
              </a:spcBef>
              <a:spcAft>
                <a:spcPts val="0"/>
              </a:spcAft>
              <a:buClr>
                <a:schemeClr val="dk1"/>
              </a:buClr>
              <a:buSzPts val="900"/>
              <a:buFont typeface="Montserrat"/>
              <a:buNone/>
              <a:defRPr sz="900">
                <a:solidFill>
                  <a:schemeClr val="dk1"/>
                </a:solidFill>
              </a:defRPr>
            </a:lvl4pPr>
            <a:lvl5pPr lvl="4" algn="l">
              <a:lnSpc>
                <a:spcPct val="115000"/>
              </a:lnSpc>
              <a:spcBef>
                <a:spcPts val="0"/>
              </a:spcBef>
              <a:spcAft>
                <a:spcPts val="0"/>
              </a:spcAft>
              <a:buClr>
                <a:schemeClr val="dk1"/>
              </a:buClr>
              <a:buSzPts val="900"/>
              <a:buFont typeface="Montserrat"/>
              <a:buNone/>
              <a:defRPr sz="900">
                <a:solidFill>
                  <a:schemeClr val="dk1"/>
                </a:solidFill>
              </a:defRPr>
            </a:lvl5pPr>
            <a:lvl6pPr lvl="5" algn="l">
              <a:lnSpc>
                <a:spcPct val="115000"/>
              </a:lnSpc>
              <a:spcBef>
                <a:spcPts val="0"/>
              </a:spcBef>
              <a:spcAft>
                <a:spcPts val="0"/>
              </a:spcAft>
              <a:buClr>
                <a:schemeClr val="dk1"/>
              </a:buClr>
              <a:buSzPts val="900"/>
              <a:buFont typeface="Montserrat"/>
              <a:buNone/>
              <a:defRPr sz="900">
                <a:solidFill>
                  <a:schemeClr val="dk1"/>
                </a:solidFill>
              </a:defRPr>
            </a:lvl6pPr>
            <a:lvl7pPr lvl="6" algn="l">
              <a:lnSpc>
                <a:spcPct val="115000"/>
              </a:lnSpc>
              <a:spcBef>
                <a:spcPts val="0"/>
              </a:spcBef>
              <a:spcAft>
                <a:spcPts val="0"/>
              </a:spcAft>
              <a:buClr>
                <a:schemeClr val="dk1"/>
              </a:buClr>
              <a:buSzPts val="900"/>
              <a:buFont typeface="Montserrat"/>
              <a:buNone/>
              <a:defRPr sz="900">
                <a:solidFill>
                  <a:schemeClr val="dk1"/>
                </a:solidFill>
              </a:defRPr>
            </a:lvl7pPr>
            <a:lvl8pPr lvl="7" algn="l">
              <a:lnSpc>
                <a:spcPct val="115000"/>
              </a:lnSpc>
              <a:spcBef>
                <a:spcPts val="0"/>
              </a:spcBef>
              <a:spcAft>
                <a:spcPts val="0"/>
              </a:spcAft>
              <a:buClr>
                <a:schemeClr val="dk1"/>
              </a:buClr>
              <a:buSzPts val="900"/>
              <a:buFont typeface="Montserrat"/>
              <a:buNone/>
              <a:defRPr sz="900">
                <a:solidFill>
                  <a:schemeClr val="dk1"/>
                </a:solidFill>
              </a:defRPr>
            </a:lvl8pPr>
            <a:lvl9pPr lvl="8" algn="l">
              <a:lnSpc>
                <a:spcPct val="115000"/>
              </a:lnSpc>
              <a:spcBef>
                <a:spcPts val="0"/>
              </a:spcBef>
              <a:spcAft>
                <a:spcPts val="0"/>
              </a:spcAft>
              <a:buClr>
                <a:schemeClr val="dk1"/>
              </a:buClr>
              <a:buSzPts val="900"/>
              <a:buFont typeface="Montserrat"/>
              <a:buNone/>
              <a:defRPr sz="900">
                <a:solidFill>
                  <a:schemeClr val="dk1"/>
                </a:solidFill>
              </a:defRPr>
            </a:lvl9pPr>
          </a:lstStyle>
          <a:p>
            <a:endParaRPr/>
          </a:p>
        </p:txBody>
      </p:sp>
      <p:sp>
        <p:nvSpPr>
          <p:cNvPr id="178" name="Google Shape;178;p39"/>
          <p:cNvSpPr txBox="1">
            <a:spLocks noGrp="1"/>
          </p:cNvSpPr>
          <p:nvPr>
            <p:ph type="title" idx="4"/>
          </p:nvPr>
        </p:nvSpPr>
        <p:spPr>
          <a:xfrm>
            <a:off x="4718600" y="3522983"/>
            <a:ext cx="1899300" cy="714900"/>
          </a:xfrm>
          <a:prstGeom prst="rect">
            <a:avLst/>
          </a:prstGeom>
          <a:noFill/>
          <a:ln>
            <a:noFill/>
          </a:ln>
        </p:spPr>
        <p:txBody>
          <a:bodyPr spcFirstLastPara="1" wrap="square" lIns="0" tIns="0" rIns="0" bIns="0" anchor="t" anchorCtr="0">
            <a:spAutoFit/>
          </a:bodyPr>
          <a:lstStyle>
            <a:lvl1pPr lvl="0" algn="ctr">
              <a:lnSpc>
                <a:spcPct val="100000"/>
              </a:lnSpc>
              <a:spcBef>
                <a:spcPts val="0"/>
              </a:spcBef>
              <a:spcAft>
                <a:spcPts val="0"/>
              </a:spcAft>
              <a:buSzPts val="4800"/>
              <a:buNone/>
              <a:defRPr>
                <a:solidFill>
                  <a:schemeClr val="lt2"/>
                </a:solidFill>
              </a:defRPr>
            </a:lvl1pPr>
            <a:lvl2pPr lvl="1" algn="l">
              <a:lnSpc>
                <a:spcPct val="100000"/>
              </a:lnSpc>
              <a:spcBef>
                <a:spcPts val="0"/>
              </a:spcBef>
              <a:spcAft>
                <a:spcPts val="0"/>
              </a:spcAft>
              <a:buSzPts val="4800"/>
              <a:buNone/>
              <a:defRPr/>
            </a:lvl2pPr>
            <a:lvl3pPr lvl="2" algn="l">
              <a:lnSpc>
                <a:spcPct val="100000"/>
              </a:lnSpc>
              <a:spcBef>
                <a:spcPts val="0"/>
              </a:spcBef>
              <a:spcAft>
                <a:spcPts val="0"/>
              </a:spcAft>
              <a:buSzPts val="4800"/>
              <a:buNone/>
              <a:defRPr/>
            </a:lvl3pPr>
            <a:lvl4pPr lvl="3" algn="l">
              <a:lnSpc>
                <a:spcPct val="100000"/>
              </a:lnSpc>
              <a:spcBef>
                <a:spcPts val="0"/>
              </a:spcBef>
              <a:spcAft>
                <a:spcPts val="0"/>
              </a:spcAft>
              <a:buSzPts val="4800"/>
              <a:buNone/>
              <a:defRPr/>
            </a:lvl4pPr>
            <a:lvl5pPr lvl="4" algn="l">
              <a:lnSpc>
                <a:spcPct val="100000"/>
              </a:lnSpc>
              <a:spcBef>
                <a:spcPts val="0"/>
              </a:spcBef>
              <a:spcAft>
                <a:spcPts val="0"/>
              </a:spcAft>
              <a:buSzPts val="4800"/>
              <a:buNone/>
              <a:defRPr/>
            </a:lvl5pPr>
            <a:lvl6pPr lvl="5" algn="l">
              <a:lnSpc>
                <a:spcPct val="100000"/>
              </a:lnSpc>
              <a:spcBef>
                <a:spcPts val="0"/>
              </a:spcBef>
              <a:spcAft>
                <a:spcPts val="0"/>
              </a:spcAft>
              <a:buSzPts val="4800"/>
              <a:buNone/>
              <a:defRPr/>
            </a:lvl6pPr>
            <a:lvl7pPr lvl="6" algn="l">
              <a:lnSpc>
                <a:spcPct val="100000"/>
              </a:lnSpc>
              <a:spcBef>
                <a:spcPts val="0"/>
              </a:spcBef>
              <a:spcAft>
                <a:spcPts val="0"/>
              </a:spcAft>
              <a:buSzPts val="4800"/>
              <a:buNone/>
              <a:defRPr/>
            </a:lvl7pPr>
            <a:lvl8pPr lvl="7" algn="l">
              <a:lnSpc>
                <a:spcPct val="100000"/>
              </a:lnSpc>
              <a:spcBef>
                <a:spcPts val="0"/>
              </a:spcBef>
              <a:spcAft>
                <a:spcPts val="0"/>
              </a:spcAft>
              <a:buSzPts val="4800"/>
              <a:buNone/>
              <a:defRPr/>
            </a:lvl8pPr>
            <a:lvl9pPr lvl="8" algn="l">
              <a:lnSpc>
                <a:spcPct val="100000"/>
              </a:lnSpc>
              <a:spcBef>
                <a:spcPts val="0"/>
              </a:spcBef>
              <a:spcAft>
                <a:spcPts val="0"/>
              </a:spcAft>
              <a:buSzPts val="4800"/>
              <a:buNone/>
              <a:defRPr/>
            </a:lvl9pPr>
          </a:lstStyle>
          <a:p>
            <a:endParaRPr/>
          </a:p>
        </p:txBody>
      </p:sp>
      <p:sp>
        <p:nvSpPr>
          <p:cNvPr id="179" name="Google Shape;179;p39"/>
          <p:cNvSpPr txBox="1">
            <a:spLocks noGrp="1"/>
          </p:cNvSpPr>
          <p:nvPr>
            <p:ph type="subTitle" idx="5"/>
          </p:nvPr>
        </p:nvSpPr>
        <p:spPr>
          <a:xfrm>
            <a:off x="5065250" y="4178725"/>
            <a:ext cx="1206000" cy="275700"/>
          </a:xfrm>
          <a:prstGeom prst="rect">
            <a:avLst/>
          </a:prstGeom>
          <a:noFill/>
          <a:ln>
            <a:noFill/>
          </a:ln>
        </p:spPr>
        <p:txBody>
          <a:bodyPr spcFirstLastPara="1" wrap="square" lIns="0" tIns="0" rIns="0" bIns="0" anchor="t" anchorCtr="0">
            <a:noAutofit/>
          </a:bodyPr>
          <a:lstStyle>
            <a:lvl1pPr lvl="0" algn="ctr">
              <a:lnSpc>
                <a:spcPct val="115000"/>
              </a:lnSpc>
              <a:spcBef>
                <a:spcPts val="0"/>
              </a:spcBef>
              <a:spcAft>
                <a:spcPts val="0"/>
              </a:spcAft>
              <a:buSzPts val="900"/>
              <a:buNone/>
              <a:defRPr sz="900"/>
            </a:lvl1pPr>
            <a:lvl2pPr lvl="1" algn="l">
              <a:lnSpc>
                <a:spcPct val="115000"/>
              </a:lnSpc>
              <a:spcBef>
                <a:spcPts val="0"/>
              </a:spcBef>
              <a:spcAft>
                <a:spcPts val="0"/>
              </a:spcAft>
              <a:buClr>
                <a:schemeClr val="dk1"/>
              </a:buClr>
              <a:buSzPts val="900"/>
              <a:buFont typeface="Montserrat"/>
              <a:buNone/>
              <a:defRPr sz="900">
                <a:solidFill>
                  <a:schemeClr val="dk1"/>
                </a:solidFill>
              </a:defRPr>
            </a:lvl2pPr>
            <a:lvl3pPr lvl="2" algn="l">
              <a:lnSpc>
                <a:spcPct val="115000"/>
              </a:lnSpc>
              <a:spcBef>
                <a:spcPts val="0"/>
              </a:spcBef>
              <a:spcAft>
                <a:spcPts val="0"/>
              </a:spcAft>
              <a:buClr>
                <a:schemeClr val="dk1"/>
              </a:buClr>
              <a:buSzPts val="900"/>
              <a:buFont typeface="Montserrat"/>
              <a:buNone/>
              <a:defRPr sz="900">
                <a:solidFill>
                  <a:schemeClr val="dk1"/>
                </a:solidFill>
              </a:defRPr>
            </a:lvl3pPr>
            <a:lvl4pPr lvl="3" algn="l">
              <a:lnSpc>
                <a:spcPct val="115000"/>
              </a:lnSpc>
              <a:spcBef>
                <a:spcPts val="0"/>
              </a:spcBef>
              <a:spcAft>
                <a:spcPts val="0"/>
              </a:spcAft>
              <a:buClr>
                <a:schemeClr val="dk1"/>
              </a:buClr>
              <a:buSzPts val="900"/>
              <a:buFont typeface="Montserrat"/>
              <a:buNone/>
              <a:defRPr sz="900">
                <a:solidFill>
                  <a:schemeClr val="dk1"/>
                </a:solidFill>
              </a:defRPr>
            </a:lvl4pPr>
            <a:lvl5pPr lvl="4" algn="l">
              <a:lnSpc>
                <a:spcPct val="115000"/>
              </a:lnSpc>
              <a:spcBef>
                <a:spcPts val="0"/>
              </a:spcBef>
              <a:spcAft>
                <a:spcPts val="0"/>
              </a:spcAft>
              <a:buClr>
                <a:schemeClr val="dk1"/>
              </a:buClr>
              <a:buSzPts val="900"/>
              <a:buFont typeface="Montserrat"/>
              <a:buNone/>
              <a:defRPr sz="900">
                <a:solidFill>
                  <a:schemeClr val="dk1"/>
                </a:solidFill>
              </a:defRPr>
            </a:lvl5pPr>
            <a:lvl6pPr lvl="5" algn="l">
              <a:lnSpc>
                <a:spcPct val="115000"/>
              </a:lnSpc>
              <a:spcBef>
                <a:spcPts val="0"/>
              </a:spcBef>
              <a:spcAft>
                <a:spcPts val="0"/>
              </a:spcAft>
              <a:buClr>
                <a:schemeClr val="dk1"/>
              </a:buClr>
              <a:buSzPts val="900"/>
              <a:buFont typeface="Montserrat"/>
              <a:buNone/>
              <a:defRPr sz="900">
                <a:solidFill>
                  <a:schemeClr val="dk1"/>
                </a:solidFill>
              </a:defRPr>
            </a:lvl6pPr>
            <a:lvl7pPr lvl="6" algn="l">
              <a:lnSpc>
                <a:spcPct val="115000"/>
              </a:lnSpc>
              <a:spcBef>
                <a:spcPts val="0"/>
              </a:spcBef>
              <a:spcAft>
                <a:spcPts val="0"/>
              </a:spcAft>
              <a:buClr>
                <a:schemeClr val="dk1"/>
              </a:buClr>
              <a:buSzPts val="900"/>
              <a:buFont typeface="Montserrat"/>
              <a:buNone/>
              <a:defRPr sz="900">
                <a:solidFill>
                  <a:schemeClr val="dk1"/>
                </a:solidFill>
              </a:defRPr>
            </a:lvl7pPr>
            <a:lvl8pPr lvl="7" algn="l">
              <a:lnSpc>
                <a:spcPct val="115000"/>
              </a:lnSpc>
              <a:spcBef>
                <a:spcPts val="0"/>
              </a:spcBef>
              <a:spcAft>
                <a:spcPts val="0"/>
              </a:spcAft>
              <a:buClr>
                <a:schemeClr val="dk1"/>
              </a:buClr>
              <a:buSzPts val="900"/>
              <a:buFont typeface="Montserrat"/>
              <a:buNone/>
              <a:defRPr sz="900">
                <a:solidFill>
                  <a:schemeClr val="dk1"/>
                </a:solidFill>
              </a:defRPr>
            </a:lvl8pPr>
            <a:lvl9pPr lvl="8" algn="l">
              <a:lnSpc>
                <a:spcPct val="115000"/>
              </a:lnSpc>
              <a:spcBef>
                <a:spcPts val="0"/>
              </a:spcBef>
              <a:spcAft>
                <a:spcPts val="0"/>
              </a:spcAft>
              <a:buClr>
                <a:schemeClr val="dk1"/>
              </a:buClr>
              <a:buSzPts val="900"/>
              <a:buFont typeface="Montserrat"/>
              <a:buNone/>
              <a:defRPr sz="900">
                <a:solidFill>
                  <a:schemeClr val="dk1"/>
                </a:solidFill>
              </a:defRPr>
            </a:lvl9pPr>
          </a:lstStyle>
          <a:p>
            <a:endParaRPr/>
          </a:p>
        </p:txBody>
      </p:sp>
      <p:sp>
        <p:nvSpPr>
          <p:cNvPr id="180" name="Google Shape;180;p39"/>
          <p:cNvSpPr txBox="1">
            <a:spLocks noGrp="1"/>
          </p:cNvSpPr>
          <p:nvPr>
            <p:ph type="body" idx="6"/>
          </p:nvPr>
        </p:nvSpPr>
        <p:spPr>
          <a:xfrm>
            <a:off x="6880375" y="3231050"/>
            <a:ext cx="2030700" cy="618300"/>
          </a:xfrm>
          <a:prstGeom prst="rect">
            <a:avLst/>
          </a:prstGeom>
          <a:noFill/>
          <a:ln>
            <a:noFill/>
          </a:ln>
        </p:spPr>
        <p:txBody>
          <a:bodyPr spcFirstLastPara="1" wrap="square" lIns="0" tIns="0" rIns="0" bIns="0" anchor="t" anchorCtr="0">
            <a:spAutoFit/>
          </a:bodyPr>
          <a:lstStyle>
            <a:lvl1pPr marL="457200" lvl="0" indent="-285750" algn="l">
              <a:lnSpc>
                <a:spcPct val="115000"/>
              </a:lnSpc>
              <a:spcBef>
                <a:spcPts val="0"/>
              </a:spcBef>
              <a:spcAft>
                <a:spcPts val="0"/>
              </a:spcAft>
              <a:buClr>
                <a:schemeClr val="lt2"/>
              </a:buClr>
              <a:buSzPts val="900"/>
              <a:buFont typeface="Montserrat"/>
              <a:buChar char="●"/>
              <a:defRPr/>
            </a:lvl1pPr>
            <a:lvl2pPr marL="914400" lvl="1" indent="-285750" algn="l">
              <a:lnSpc>
                <a:spcPct val="115000"/>
              </a:lnSpc>
              <a:spcBef>
                <a:spcPts val="0"/>
              </a:spcBef>
              <a:spcAft>
                <a:spcPts val="0"/>
              </a:spcAft>
              <a:buClr>
                <a:schemeClr val="lt2"/>
              </a:buClr>
              <a:buSzPts val="900"/>
              <a:buFont typeface="Montserrat"/>
              <a:buChar char="○"/>
              <a:defRPr/>
            </a:lvl2pPr>
            <a:lvl3pPr marL="1371600" lvl="2" indent="-285750" algn="l">
              <a:lnSpc>
                <a:spcPct val="115000"/>
              </a:lnSpc>
              <a:spcBef>
                <a:spcPts val="0"/>
              </a:spcBef>
              <a:spcAft>
                <a:spcPts val="0"/>
              </a:spcAft>
              <a:buClr>
                <a:schemeClr val="lt2"/>
              </a:buClr>
              <a:buSzPts val="900"/>
              <a:buFont typeface="Montserrat"/>
              <a:buChar char="■"/>
              <a:defRPr/>
            </a:lvl3pPr>
            <a:lvl4pPr marL="1828800" lvl="3" indent="-285750" algn="l">
              <a:lnSpc>
                <a:spcPct val="115000"/>
              </a:lnSpc>
              <a:spcBef>
                <a:spcPts val="0"/>
              </a:spcBef>
              <a:spcAft>
                <a:spcPts val="0"/>
              </a:spcAft>
              <a:buClr>
                <a:schemeClr val="lt2"/>
              </a:buClr>
              <a:buSzPts val="900"/>
              <a:buFont typeface="Montserrat"/>
              <a:buChar char="●"/>
              <a:defRPr/>
            </a:lvl4pPr>
            <a:lvl5pPr marL="2286000" lvl="4" indent="-285750" algn="l">
              <a:lnSpc>
                <a:spcPct val="115000"/>
              </a:lnSpc>
              <a:spcBef>
                <a:spcPts val="0"/>
              </a:spcBef>
              <a:spcAft>
                <a:spcPts val="0"/>
              </a:spcAft>
              <a:buClr>
                <a:schemeClr val="lt2"/>
              </a:buClr>
              <a:buSzPts val="900"/>
              <a:buFont typeface="Montserrat"/>
              <a:buChar char="○"/>
              <a:defRPr/>
            </a:lvl5pPr>
            <a:lvl6pPr marL="2743200" lvl="5" indent="-285750" algn="l">
              <a:lnSpc>
                <a:spcPct val="115000"/>
              </a:lnSpc>
              <a:spcBef>
                <a:spcPts val="0"/>
              </a:spcBef>
              <a:spcAft>
                <a:spcPts val="0"/>
              </a:spcAft>
              <a:buClr>
                <a:schemeClr val="lt2"/>
              </a:buClr>
              <a:buSzPts val="900"/>
              <a:buFont typeface="Montserrat"/>
              <a:buChar char="■"/>
              <a:defRPr/>
            </a:lvl6pPr>
            <a:lvl7pPr marL="3200400" lvl="6" indent="-285750" algn="l">
              <a:lnSpc>
                <a:spcPct val="115000"/>
              </a:lnSpc>
              <a:spcBef>
                <a:spcPts val="0"/>
              </a:spcBef>
              <a:spcAft>
                <a:spcPts val="0"/>
              </a:spcAft>
              <a:buClr>
                <a:schemeClr val="lt2"/>
              </a:buClr>
              <a:buSzPts val="900"/>
              <a:buFont typeface="Montserrat"/>
              <a:buChar char="●"/>
              <a:defRPr/>
            </a:lvl7pPr>
            <a:lvl8pPr marL="3657600" lvl="7" indent="-285750" algn="l">
              <a:lnSpc>
                <a:spcPct val="115000"/>
              </a:lnSpc>
              <a:spcBef>
                <a:spcPts val="0"/>
              </a:spcBef>
              <a:spcAft>
                <a:spcPts val="0"/>
              </a:spcAft>
              <a:buClr>
                <a:schemeClr val="lt2"/>
              </a:buClr>
              <a:buSzPts val="900"/>
              <a:buFont typeface="Montserrat"/>
              <a:buChar char="○"/>
              <a:defRPr/>
            </a:lvl8pPr>
            <a:lvl9pPr marL="4114800" lvl="8" indent="-285750" algn="l">
              <a:lnSpc>
                <a:spcPct val="115000"/>
              </a:lnSpc>
              <a:spcBef>
                <a:spcPts val="0"/>
              </a:spcBef>
              <a:spcAft>
                <a:spcPts val="0"/>
              </a:spcAft>
              <a:buClr>
                <a:schemeClr val="lt2"/>
              </a:buClr>
              <a:buSzPts val="900"/>
              <a:buFont typeface="Montserrat"/>
              <a:buChar char="■"/>
              <a:defRPr/>
            </a:lvl9pPr>
          </a:lstStyle>
          <a:p>
            <a:endParaRPr/>
          </a:p>
        </p:txBody>
      </p:sp>
      <p:sp>
        <p:nvSpPr>
          <p:cNvPr id="181" name="Google Shape;181;p39"/>
          <p:cNvSpPr txBox="1">
            <a:spLocks noGrp="1"/>
          </p:cNvSpPr>
          <p:nvPr>
            <p:ph type="subTitle" idx="7"/>
          </p:nvPr>
        </p:nvSpPr>
        <p:spPr>
          <a:xfrm>
            <a:off x="6880375" y="2984750"/>
            <a:ext cx="2030700" cy="2463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SzPts val="900"/>
              <a:buNone/>
              <a:defRPr sz="1200">
                <a:latin typeface="Montserrat Medium"/>
                <a:ea typeface="Montserrat Medium"/>
                <a:cs typeface="Montserrat Medium"/>
                <a:sym typeface="Montserrat Medium"/>
              </a:defRPr>
            </a:lvl1pPr>
            <a:lvl2pPr lvl="1" algn="l">
              <a:lnSpc>
                <a:spcPct val="115000"/>
              </a:lnSpc>
              <a:spcBef>
                <a:spcPts val="0"/>
              </a:spcBef>
              <a:spcAft>
                <a:spcPts val="0"/>
              </a:spcAft>
              <a:buClr>
                <a:schemeClr val="dk1"/>
              </a:buClr>
              <a:buSzPts val="900"/>
              <a:buFont typeface="Montserrat"/>
              <a:buNone/>
              <a:defRPr sz="900">
                <a:solidFill>
                  <a:schemeClr val="dk1"/>
                </a:solidFill>
              </a:defRPr>
            </a:lvl2pPr>
            <a:lvl3pPr lvl="2" algn="l">
              <a:lnSpc>
                <a:spcPct val="115000"/>
              </a:lnSpc>
              <a:spcBef>
                <a:spcPts val="0"/>
              </a:spcBef>
              <a:spcAft>
                <a:spcPts val="0"/>
              </a:spcAft>
              <a:buClr>
                <a:schemeClr val="dk1"/>
              </a:buClr>
              <a:buSzPts val="900"/>
              <a:buFont typeface="Montserrat"/>
              <a:buNone/>
              <a:defRPr sz="900">
                <a:solidFill>
                  <a:schemeClr val="dk1"/>
                </a:solidFill>
              </a:defRPr>
            </a:lvl3pPr>
            <a:lvl4pPr lvl="3" algn="l">
              <a:lnSpc>
                <a:spcPct val="115000"/>
              </a:lnSpc>
              <a:spcBef>
                <a:spcPts val="0"/>
              </a:spcBef>
              <a:spcAft>
                <a:spcPts val="0"/>
              </a:spcAft>
              <a:buClr>
                <a:schemeClr val="dk1"/>
              </a:buClr>
              <a:buSzPts val="900"/>
              <a:buFont typeface="Montserrat"/>
              <a:buNone/>
              <a:defRPr sz="900">
                <a:solidFill>
                  <a:schemeClr val="dk1"/>
                </a:solidFill>
              </a:defRPr>
            </a:lvl4pPr>
            <a:lvl5pPr lvl="4" algn="l">
              <a:lnSpc>
                <a:spcPct val="115000"/>
              </a:lnSpc>
              <a:spcBef>
                <a:spcPts val="0"/>
              </a:spcBef>
              <a:spcAft>
                <a:spcPts val="0"/>
              </a:spcAft>
              <a:buClr>
                <a:schemeClr val="dk1"/>
              </a:buClr>
              <a:buSzPts val="900"/>
              <a:buFont typeface="Montserrat"/>
              <a:buNone/>
              <a:defRPr sz="900">
                <a:solidFill>
                  <a:schemeClr val="dk1"/>
                </a:solidFill>
              </a:defRPr>
            </a:lvl5pPr>
            <a:lvl6pPr lvl="5" algn="l">
              <a:lnSpc>
                <a:spcPct val="115000"/>
              </a:lnSpc>
              <a:spcBef>
                <a:spcPts val="0"/>
              </a:spcBef>
              <a:spcAft>
                <a:spcPts val="0"/>
              </a:spcAft>
              <a:buClr>
                <a:schemeClr val="dk1"/>
              </a:buClr>
              <a:buSzPts val="900"/>
              <a:buFont typeface="Montserrat"/>
              <a:buNone/>
              <a:defRPr sz="900">
                <a:solidFill>
                  <a:schemeClr val="dk1"/>
                </a:solidFill>
              </a:defRPr>
            </a:lvl6pPr>
            <a:lvl7pPr lvl="6" algn="l">
              <a:lnSpc>
                <a:spcPct val="115000"/>
              </a:lnSpc>
              <a:spcBef>
                <a:spcPts val="0"/>
              </a:spcBef>
              <a:spcAft>
                <a:spcPts val="0"/>
              </a:spcAft>
              <a:buClr>
                <a:schemeClr val="dk1"/>
              </a:buClr>
              <a:buSzPts val="900"/>
              <a:buFont typeface="Montserrat"/>
              <a:buNone/>
              <a:defRPr sz="900">
                <a:solidFill>
                  <a:schemeClr val="dk1"/>
                </a:solidFill>
              </a:defRPr>
            </a:lvl7pPr>
            <a:lvl8pPr lvl="7" algn="l">
              <a:lnSpc>
                <a:spcPct val="115000"/>
              </a:lnSpc>
              <a:spcBef>
                <a:spcPts val="0"/>
              </a:spcBef>
              <a:spcAft>
                <a:spcPts val="0"/>
              </a:spcAft>
              <a:buClr>
                <a:schemeClr val="dk1"/>
              </a:buClr>
              <a:buSzPts val="900"/>
              <a:buFont typeface="Montserrat"/>
              <a:buNone/>
              <a:defRPr sz="900">
                <a:solidFill>
                  <a:schemeClr val="dk1"/>
                </a:solidFill>
              </a:defRPr>
            </a:lvl8pPr>
            <a:lvl9pPr lvl="8" algn="l">
              <a:lnSpc>
                <a:spcPct val="115000"/>
              </a:lnSpc>
              <a:spcBef>
                <a:spcPts val="0"/>
              </a:spcBef>
              <a:spcAft>
                <a:spcPts val="0"/>
              </a:spcAft>
              <a:buClr>
                <a:schemeClr val="dk1"/>
              </a:buClr>
              <a:buSzPts val="900"/>
              <a:buFont typeface="Montserrat"/>
              <a:buNone/>
              <a:defRPr sz="900">
                <a:solidFill>
                  <a:schemeClr val="dk1"/>
                </a:solidFill>
              </a:defRPr>
            </a:lvl9pPr>
          </a:lstStyle>
          <a:p>
            <a:endParaRPr/>
          </a:p>
        </p:txBody>
      </p:sp>
      <p:sp>
        <p:nvSpPr>
          <p:cNvPr id="182" name="Google Shape;182;p39"/>
          <p:cNvSpPr txBox="1">
            <a:spLocks noGrp="1"/>
          </p:cNvSpPr>
          <p:nvPr>
            <p:ph type="subTitle" idx="8"/>
          </p:nvPr>
        </p:nvSpPr>
        <p:spPr>
          <a:xfrm>
            <a:off x="2274000" y="2984750"/>
            <a:ext cx="2030700" cy="2463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SzPts val="900"/>
              <a:buNone/>
              <a:defRPr sz="1200">
                <a:latin typeface="Montserrat Medium"/>
                <a:ea typeface="Montserrat Medium"/>
                <a:cs typeface="Montserrat Medium"/>
                <a:sym typeface="Montserrat Medium"/>
              </a:defRPr>
            </a:lvl1pPr>
            <a:lvl2pPr lvl="1" algn="l">
              <a:lnSpc>
                <a:spcPct val="115000"/>
              </a:lnSpc>
              <a:spcBef>
                <a:spcPts val="0"/>
              </a:spcBef>
              <a:spcAft>
                <a:spcPts val="0"/>
              </a:spcAft>
              <a:buClr>
                <a:schemeClr val="dk1"/>
              </a:buClr>
              <a:buSzPts val="900"/>
              <a:buFont typeface="Montserrat"/>
              <a:buNone/>
              <a:defRPr sz="900">
                <a:solidFill>
                  <a:schemeClr val="dk1"/>
                </a:solidFill>
              </a:defRPr>
            </a:lvl2pPr>
            <a:lvl3pPr lvl="2" algn="l">
              <a:lnSpc>
                <a:spcPct val="115000"/>
              </a:lnSpc>
              <a:spcBef>
                <a:spcPts val="0"/>
              </a:spcBef>
              <a:spcAft>
                <a:spcPts val="0"/>
              </a:spcAft>
              <a:buClr>
                <a:schemeClr val="dk1"/>
              </a:buClr>
              <a:buSzPts val="900"/>
              <a:buFont typeface="Montserrat"/>
              <a:buNone/>
              <a:defRPr sz="900">
                <a:solidFill>
                  <a:schemeClr val="dk1"/>
                </a:solidFill>
              </a:defRPr>
            </a:lvl3pPr>
            <a:lvl4pPr lvl="3" algn="l">
              <a:lnSpc>
                <a:spcPct val="115000"/>
              </a:lnSpc>
              <a:spcBef>
                <a:spcPts val="0"/>
              </a:spcBef>
              <a:spcAft>
                <a:spcPts val="0"/>
              </a:spcAft>
              <a:buClr>
                <a:schemeClr val="dk1"/>
              </a:buClr>
              <a:buSzPts val="900"/>
              <a:buFont typeface="Montserrat"/>
              <a:buNone/>
              <a:defRPr sz="900">
                <a:solidFill>
                  <a:schemeClr val="dk1"/>
                </a:solidFill>
              </a:defRPr>
            </a:lvl4pPr>
            <a:lvl5pPr lvl="4" algn="l">
              <a:lnSpc>
                <a:spcPct val="115000"/>
              </a:lnSpc>
              <a:spcBef>
                <a:spcPts val="0"/>
              </a:spcBef>
              <a:spcAft>
                <a:spcPts val="0"/>
              </a:spcAft>
              <a:buClr>
                <a:schemeClr val="dk1"/>
              </a:buClr>
              <a:buSzPts val="900"/>
              <a:buFont typeface="Montserrat"/>
              <a:buNone/>
              <a:defRPr sz="900">
                <a:solidFill>
                  <a:schemeClr val="dk1"/>
                </a:solidFill>
              </a:defRPr>
            </a:lvl5pPr>
            <a:lvl6pPr lvl="5" algn="l">
              <a:lnSpc>
                <a:spcPct val="115000"/>
              </a:lnSpc>
              <a:spcBef>
                <a:spcPts val="0"/>
              </a:spcBef>
              <a:spcAft>
                <a:spcPts val="0"/>
              </a:spcAft>
              <a:buClr>
                <a:schemeClr val="dk1"/>
              </a:buClr>
              <a:buSzPts val="900"/>
              <a:buFont typeface="Montserrat"/>
              <a:buNone/>
              <a:defRPr sz="900">
                <a:solidFill>
                  <a:schemeClr val="dk1"/>
                </a:solidFill>
              </a:defRPr>
            </a:lvl6pPr>
            <a:lvl7pPr lvl="6" algn="l">
              <a:lnSpc>
                <a:spcPct val="115000"/>
              </a:lnSpc>
              <a:spcBef>
                <a:spcPts val="0"/>
              </a:spcBef>
              <a:spcAft>
                <a:spcPts val="0"/>
              </a:spcAft>
              <a:buClr>
                <a:schemeClr val="dk1"/>
              </a:buClr>
              <a:buSzPts val="900"/>
              <a:buFont typeface="Montserrat"/>
              <a:buNone/>
              <a:defRPr sz="900">
                <a:solidFill>
                  <a:schemeClr val="dk1"/>
                </a:solidFill>
              </a:defRPr>
            </a:lvl7pPr>
            <a:lvl8pPr lvl="7" algn="l">
              <a:lnSpc>
                <a:spcPct val="115000"/>
              </a:lnSpc>
              <a:spcBef>
                <a:spcPts val="0"/>
              </a:spcBef>
              <a:spcAft>
                <a:spcPts val="0"/>
              </a:spcAft>
              <a:buClr>
                <a:schemeClr val="dk1"/>
              </a:buClr>
              <a:buSzPts val="900"/>
              <a:buFont typeface="Montserrat"/>
              <a:buNone/>
              <a:defRPr sz="900">
                <a:solidFill>
                  <a:schemeClr val="dk1"/>
                </a:solidFill>
              </a:defRPr>
            </a:lvl8pPr>
            <a:lvl9pPr lvl="8" algn="l">
              <a:lnSpc>
                <a:spcPct val="115000"/>
              </a:lnSpc>
              <a:spcBef>
                <a:spcPts val="0"/>
              </a:spcBef>
              <a:spcAft>
                <a:spcPts val="0"/>
              </a:spcAft>
              <a:buClr>
                <a:schemeClr val="dk1"/>
              </a:buClr>
              <a:buSzPts val="900"/>
              <a:buFont typeface="Montserrat"/>
              <a:buNone/>
              <a:defRPr sz="900">
                <a:solidFill>
                  <a:schemeClr val="dk1"/>
                </a:solidFill>
              </a:defRPr>
            </a:lvl9pPr>
          </a:lstStyle>
          <a:p>
            <a:endParaRPr/>
          </a:p>
        </p:txBody>
      </p:sp>
      <p:sp>
        <p:nvSpPr>
          <p:cNvPr id="183" name="Google Shape;183;p39"/>
          <p:cNvSpPr txBox="1">
            <a:spLocks noGrp="1"/>
          </p:cNvSpPr>
          <p:nvPr>
            <p:ph type="body" idx="9"/>
          </p:nvPr>
        </p:nvSpPr>
        <p:spPr>
          <a:xfrm>
            <a:off x="2274000" y="3231050"/>
            <a:ext cx="2030700" cy="618300"/>
          </a:xfrm>
          <a:prstGeom prst="rect">
            <a:avLst/>
          </a:prstGeom>
          <a:noFill/>
          <a:ln>
            <a:noFill/>
          </a:ln>
        </p:spPr>
        <p:txBody>
          <a:bodyPr spcFirstLastPara="1" wrap="square" lIns="0" tIns="0" rIns="0" bIns="0" anchor="t" anchorCtr="0">
            <a:spAutoFit/>
          </a:bodyPr>
          <a:lstStyle>
            <a:lvl1pPr marL="457200" lvl="0" indent="-285750" algn="l">
              <a:lnSpc>
                <a:spcPct val="115000"/>
              </a:lnSpc>
              <a:spcBef>
                <a:spcPts val="0"/>
              </a:spcBef>
              <a:spcAft>
                <a:spcPts val="0"/>
              </a:spcAft>
              <a:buClr>
                <a:schemeClr val="lt2"/>
              </a:buClr>
              <a:buSzPts val="900"/>
              <a:buFont typeface="Montserrat"/>
              <a:buChar char="●"/>
              <a:defRPr/>
            </a:lvl1pPr>
            <a:lvl2pPr marL="914400" lvl="1" indent="-285750" algn="l">
              <a:lnSpc>
                <a:spcPct val="115000"/>
              </a:lnSpc>
              <a:spcBef>
                <a:spcPts val="0"/>
              </a:spcBef>
              <a:spcAft>
                <a:spcPts val="0"/>
              </a:spcAft>
              <a:buClr>
                <a:schemeClr val="lt2"/>
              </a:buClr>
              <a:buSzPts val="900"/>
              <a:buFont typeface="Montserrat"/>
              <a:buChar char="○"/>
              <a:defRPr/>
            </a:lvl2pPr>
            <a:lvl3pPr marL="1371600" lvl="2" indent="-285750" algn="l">
              <a:lnSpc>
                <a:spcPct val="115000"/>
              </a:lnSpc>
              <a:spcBef>
                <a:spcPts val="0"/>
              </a:spcBef>
              <a:spcAft>
                <a:spcPts val="0"/>
              </a:spcAft>
              <a:buClr>
                <a:schemeClr val="lt2"/>
              </a:buClr>
              <a:buSzPts val="900"/>
              <a:buFont typeface="Montserrat"/>
              <a:buChar char="■"/>
              <a:defRPr/>
            </a:lvl3pPr>
            <a:lvl4pPr marL="1828800" lvl="3" indent="-285750" algn="l">
              <a:lnSpc>
                <a:spcPct val="115000"/>
              </a:lnSpc>
              <a:spcBef>
                <a:spcPts val="0"/>
              </a:spcBef>
              <a:spcAft>
                <a:spcPts val="0"/>
              </a:spcAft>
              <a:buClr>
                <a:schemeClr val="lt2"/>
              </a:buClr>
              <a:buSzPts val="900"/>
              <a:buFont typeface="Montserrat"/>
              <a:buChar char="●"/>
              <a:defRPr/>
            </a:lvl4pPr>
            <a:lvl5pPr marL="2286000" lvl="4" indent="-285750" algn="l">
              <a:lnSpc>
                <a:spcPct val="115000"/>
              </a:lnSpc>
              <a:spcBef>
                <a:spcPts val="0"/>
              </a:spcBef>
              <a:spcAft>
                <a:spcPts val="0"/>
              </a:spcAft>
              <a:buClr>
                <a:schemeClr val="lt2"/>
              </a:buClr>
              <a:buSzPts val="900"/>
              <a:buFont typeface="Montserrat"/>
              <a:buChar char="○"/>
              <a:defRPr/>
            </a:lvl5pPr>
            <a:lvl6pPr marL="2743200" lvl="5" indent="-285750" algn="l">
              <a:lnSpc>
                <a:spcPct val="115000"/>
              </a:lnSpc>
              <a:spcBef>
                <a:spcPts val="0"/>
              </a:spcBef>
              <a:spcAft>
                <a:spcPts val="0"/>
              </a:spcAft>
              <a:buClr>
                <a:schemeClr val="lt2"/>
              </a:buClr>
              <a:buSzPts val="900"/>
              <a:buFont typeface="Montserrat"/>
              <a:buChar char="■"/>
              <a:defRPr/>
            </a:lvl6pPr>
            <a:lvl7pPr marL="3200400" lvl="6" indent="-285750" algn="l">
              <a:lnSpc>
                <a:spcPct val="115000"/>
              </a:lnSpc>
              <a:spcBef>
                <a:spcPts val="0"/>
              </a:spcBef>
              <a:spcAft>
                <a:spcPts val="0"/>
              </a:spcAft>
              <a:buClr>
                <a:schemeClr val="lt2"/>
              </a:buClr>
              <a:buSzPts val="900"/>
              <a:buFont typeface="Montserrat"/>
              <a:buChar char="●"/>
              <a:defRPr/>
            </a:lvl7pPr>
            <a:lvl8pPr marL="3657600" lvl="7" indent="-285750" algn="l">
              <a:lnSpc>
                <a:spcPct val="115000"/>
              </a:lnSpc>
              <a:spcBef>
                <a:spcPts val="0"/>
              </a:spcBef>
              <a:spcAft>
                <a:spcPts val="0"/>
              </a:spcAft>
              <a:buClr>
                <a:schemeClr val="lt2"/>
              </a:buClr>
              <a:buSzPts val="900"/>
              <a:buFont typeface="Montserrat"/>
              <a:buChar char="○"/>
              <a:defRPr/>
            </a:lvl8pPr>
            <a:lvl9pPr marL="4114800" lvl="8" indent="-285750" algn="l">
              <a:lnSpc>
                <a:spcPct val="115000"/>
              </a:lnSpc>
              <a:spcBef>
                <a:spcPts val="0"/>
              </a:spcBef>
              <a:spcAft>
                <a:spcPts val="0"/>
              </a:spcAft>
              <a:buClr>
                <a:schemeClr val="lt2"/>
              </a:buClr>
              <a:buSzPts val="900"/>
              <a:buFont typeface="Montserrat"/>
              <a:buChar char="■"/>
              <a:defRPr/>
            </a:lvl9pPr>
          </a:lstStyle>
          <a:p>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Sub-section 9">
  <p:cSld name="BLANK_1_1_1_1_1_1_1_1_1_1_1_2_1_6">
    <p:bg>
      <p:bgPr>
        <a:solidFill>
          <a:schemeClr val="lt1"/>
        </a:solidFill>
        <a:effectLst/>
      </p:bgPr>
    </p:bg>
    <p:spTree>
      <p:nvGrpSpPr>
        <p:cNvPr id="1" name="Shape 184"/>
        <p:cNvGrpSpPr/>
        <p:nvPr/>
      </p:nvGrpSpPr>
      <p:grpSpPr>
        <a:xfrm>
          <a:off x="0" y="0"/>
          <a:ext cx="0" cy="0"/>
          <a:chOff x="0" y="0"/>
          <a:chExt cx="0" cy="0"/>
        </a:xfrm>
      </p:grpSpPr>
      <p:sp>
        <p:nvSpPr>
          <p:cNvPr id="185" name="Google Shape;185;p40"/>
          <p:cNvSpPr/>
          <p:nvPr/>
        </p:nvSpPr>
        <p:spPr>
          <a:xfrm>
            <a:off x="0" y="1218975"/>
            <a:ext cx="9144000" cy="3924600"/>
          </a:xfrm>
          <a:prstGeom prst="rect">
            <a:avLst/>
          </a:prstGeom>
          <a:solidFill>
            <a:schemeClr val="accent3"/>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Montserrat"/>
              <a:ea typeface="Montserrat"/>
              <a:cs typeface="Montserrat"/>
              <a:sym typeface="Montserrat"/>
            </a:endParaRPr>
          </a:p>
        </p:txBody>
      </p:sp>
      <p:sp>
        <p:nvSpPr>
          <p:cNvPr id="186" name="Google Shape;186;p40"/>
          <p:cNvSpPr txBox="1">
            <a:spLocks noGrp="1"/>
          </p:cNvSpPr>
          <p:nvPr>
            <p:ph type="body" idx="1"/>
          </p:nvPr>
        </p:nvSpPr>
        <p:spPr>
          <a:xfrm>
            <a:off x="422609" y="4243800"/>
            <a:ext cx="1728600" cy="457200"/>
          </a:xfrm>
          <a:prstGeom prst="rect">
            <a:avLst/>
          </a:prstGeom>
          <a:noFill/>
          <a:ln>
            <a:noFill/>
          </a:ln>
        </p:spPr>
        <p:txBody>
          <a:bodyPr spcFirstLastPara="1" wrap="square" lIns="0" tIns="0" rIns="0" bIns="0" anchor="b" anchorCtr="0">
            <a:noAutofit/>
          </a:bodyPr>
          <a:lstStyle>
            <a:lvl1pPr marL="457200" lvl="0" indent="-285750" algn="l">
              <a:lnSpc>
                <a:spcPct val="115000"/>
              </a:lnSpc>
              <a:spcBef>
                <a:spcPts val="0"/>
              </a:spcBef>
              <a:spcAft>
                <a:spcPts val="0"/>
              </a:spcAft>
              <a:buClr>
                <a:schemeClr val="lt2"/>
              </a:buClr>
              <a:buSzPts val="900"/>
              <a:buFont typeface="Montserrat"/>
              <a:buChar char="●"/>
              <a:defRPr/>
            </a:lvl1pPr>
            <a:lvl2pPr marL="914400" lvl="1" indent="-285750" algn="l">
              <a:lnSpc>
                <a:spcPct val="115000"/>
              </a:lnSpc>
              <a:spcBef>
                <a:spcPts val="0"/>
              </a:spcBef>
              <a:spcAft>
                <a:spcPts val="0"/>
              </a:spcAft>
              <a:buClr>
                <a:schemeClr val="lt2"/>
              </a:buClr>
              <a:buSzPts val="900"/>
              <a:buFont typeface="Montserrat"/>
              <a:buChar char="○"/>
              <a:defRPr/>
            </a:lvl2pPr>
            <a:lvl3pPr marL="1371600" lvl="2" indent="-285750" algn="l">
              <a:lnSpc>
                <a:spcPct val="115000"/>
              </a:lnSpc>
              <a:spcBef>
                <a:spcPts val="0"/>
              </a:spcBef>
              <a:spcAft>
                <a:spcPts val="0"/>
              </a:spcAft>
              <a:buClr>
                <a:schemeClr val="lt2"/>
              </a:buClr>
              <a:buSzPts val="900"/>
              <a:buFont typeface="Montserrat"/>
              <a:buChar char="■"/>
              <a:defRPr/>
            </a:lvl3pPr>
            <a:lvl4pPr marL="1828800" lvl="3" indent="-285750" algn="l">
              <a:lnSpc>
                <a:spcPct val="115000"/>
              </a:lnSpc>
              <a:spcBef>
                <a:spcPts val="0"/>
              </a:spcBef>
              <a:spcAft>
                <a:spcPts val="0"/>
              </a:spcAft>
              <a:buClr>
                <a:schemeClr val="lt2"/>
              </a:buClr>
              <a:buSzPts val="900"/>
              <a:buFont typeface="Montserrat"/>
              <a:buChar char="●"/>
              <a:defRPr/>
            </a:lvl4pPr>
            <a:lvl5pPr marL="2286000" lvl="4" indent="-285750" algn="l">
              <a:lnSpc>
                <a:spcPct val="115000"/>
              </a:lnSpc>
              <a:spcBef>
                <a:spcPts val="0"/>
              </a:spcBef>
              <a:spcAft>
                <a:spcPts val="0"/>
              </a:spcAft>
              <a:buClr>
                <a:schemeClr val="lt2"/>
              </a:buClr>
              <a:buSzPts val="900"/>
              <a:buFont typeface="Montserrat"/>
              <a:buChar char="○"/>
              <a:defRPr/>
            </a:lvl5pPr>
            <a:lvl6pPr marL="2743200" lvl="5" indent="-285750" algn="l">
              <a:lnSpc>
                <a:spcPct val="115000"/>
              </a:lnSpc>
              <a:spcBef>
                <a:spcPts val="0"/>
              </a:spcBef>
              <a:spcAft>
                <a:spcPts val="0"/>
              </a:spcAft>
              <a:buClr>
                <a:schemeClr val="lt2"/>
              </a:buClr>
              <a:buSzPts val="900"/>
              <a:buFont typeface="Montserrat"/>
              <a:buChar char="■"/>
              <a:defRPr/>
            </a:lvl6pPr>
            <a:lvl7pPr marL="3200400" lvl="6" indent="-285750" algn="l">
              <a:lnSpc>
                <a:spcPct val="115000"/>
              </a:lnSpc>
              <a:spcBef>
                <a:spcPts val="0"/>
              </a:spcBef>
              <a:spcAft>
                <a:spcPts val="0"/>
              </a:spcAft>
              <a:buClr>
                <a:schemeClr val="lt2"/>
              </a:buClr>
              <a:buSzPts val="900"/>
              <a:buFont typeface="Montserrat"/>
              <a:buChar char="●"/>
              <a:defRPr/>
            </a:lvl7pPr>
            <a:lvl8pPr marL="3657600" lvl="7" indent="-285750" algn="l">
              <a:lnSpc>
                <a:spcPct val="115000"/>
              </a:lnSpc>
              <a:spcBef>
                <a:spcPts val="0"/>
              </a:spcBef>
              <a:spcAft>
                <a:spcPts val="0"/>
              </a:spcAft>
              <a:buClr>
                <a:schemeClr val="lt2"/>
              </a:buClr>
              <a:buSzPts val="900"/>
              <a:buFont typeface="Montserrat"/>
              <a:buChar char="○"/>
              <a:defRPr/>
            </a:lvl8pPr>
            <a:lvl9pPr marL="4114800" lvl="8" indent="-285750" algn="l">
              <a:lnSpc>
                <a:spcPct val="115000"/>
              </a:lnSpc>
              <a:spcBef>
                <a:spcPts val="0"/>
              </a:spcBef>
              <a:spcAft>
                <a:spcPts val="0"/>
              </a:spcAft>
              <a:buClr>
                <a:schemeClr val="lt2"/>
              </a:buClr>
              <a:buSzPts val="900"/>
              <a:buFont typeface="Montserrat"/>
              <a:buChar char="■"/>
              <a:defRPr/>
            </a:lvl9pPr>
          </a:lstStyle>
          <a:p>
            <a:endParaRPr/>
          </a:p>
        </p:txBody>
      </p:sp>
      <p:sp>
        <p:nvSpPr>
          <p:cNvPr id="187" name="Google Shape;187;p40"/>
          <p:cNvSpPr txBox="1">
            <a:spLocks noGrp="1"/>
          </p:cNvSpPr>
          <p:nvPr>
            <p:ph type="body" idx="2"/>
          </p:nvPr>
        </p:nvSpPr>
        <p:spPr>
          <a:xfrm>
            <a:off x="2614838" y="4243800"/>
            <a:ext cx="1728600" cy="457200"/>
          </a:xfrm>
          <a:prstGeom prst="rect">
            <a:avLst/>
          </a:prstGeom>
          <a:noFill/>
          <a:ln>
            <a:noFill/>
          </a:ln>
        </p:spPr>
        <p:txBody>
          <a:bodyPr spcFirstLastPara="1" wrap="square" lIns="0" tIns="0" rIns="0" bIns="0" anchor="b" anchorCtr="0">
            <a:noAutofit/>
          </a:bodyPr>
          <a:lstStyle>
            <a:lvl1pPr marL="457200" lvl="0" indent="-285750" algn="l">
              <a:lnSpc>
                <a:spcPct val="115000"/>
              </a:lnSpc>
              <a:spcBef>
                <a:spcPts val="0"/>
              </a:spcBef>
              <a:spcAft>
                <a:spcPts val="0"/>
              </a:spcAft>
              <a:buClr>
                <a:schemeClr val="lt2"/>
              </a:buClr>
              <a:buSzPts val="900"/>
              <a:buFont typeface="Montserrat"/>
              <a:buChar char="●"/>
              <a:defRPr/>
            </a:lvl1pPr>
            <a:lvl2pPr marL="914400" lvl="1" indent="-285750" algn="l">
              <a:lnSpc>
                <a:spcPct val="115000"/>
              </a:lnSpc>
              <a:spcBef>
                <a:spcPts val="0"/>
              </a:spcBef>
              <a:spcAft>
                <a:spcPts val="0"/>
              </a:spcAft>
              <a:buClr>
                <a:schemeClr val="lt2"/>
              </a:buClr>
              <a:buSzPts val="900"/>
              <a:buFont typeface="Montserrat"/>
              <a:buChar char="○"/>
              <a:defRPr/>
            </a:lvl2pPr>
            <a:lvl3pPr marL="1371600" lvl="2" indent="-285750" algn="l">
              <a:lnSpc>
                <a:spcPct val="115000"/>
              </a:lnSpc>
              <a:spcBef>
                <a:spcPts val="0"/>
              </a:spcBef>
              <a:spcAft>
                <a:spcPts val="0"/>
              </a:spcAft>
              <a:buClr>
                <a:schemeClr val="lt2"/>
              </a:buClr>
              <a:buSzPts val="900"/>
              <a:buFont typeface="Montserrat"/>
              <a:buChar char="■"/>
              <a:defRPr/>
            </a:lvl3pPr>
            <a:lvl4pPr marL="1828800" lvl="3" indent="-285750" algn="l">
              <a:lnSpc>
                <a:spcPct val="115000"/>
              </a:lnSpc>
              <a:spcBef>
                <a:spcPts val="0"/>
              </a:spcBef>
              <a:spcAft>
                <a:spcPts val="0"/>
              </a:spcAft>
              <a:buClr>
                <a:schemeClr val="lt2"/>
              </a:buClr>
              <a:buSzPts val="900"/>
              <a:buFont typeface="Montserrat"/>
              <a:buChar char="●"/>
              <a:defRPr/>
            </a:lvl4pPr>
            <a:lvl5pPr marL="2286000" lvl="4" indent="-285750" algn="l">
              <a:lnSpc>
                <a:spcPct val="115000"/>
              </a:lnSpc>
              <a:spcBef>
                <a:spcPts val="0"/>
              </a:spcBef>
              <a:spcAft>
                <a:spcPts val="0"/>
              </a:spcAft>
              <a:buClr>
                <a:schemeClr val="lt2"/>
              </a:buClr>
              <a:buSzPts val="900"/>
              <a:buFont typeface="Montserrat"/>
              <a:buChar char="○"/>
              <a:defRPr/>
            </a:lvl5pPr>
            <a:lvl6pPr marL="2743200" lvl="5" indent="-285750" algn="l">
              <a:lnSpc>
                <a:spcPct val="115000"/>
              </a:lnSpc>
              <a:spcBef>
                <a:spcPts val="0"/>
              </a:spcBef>
              <a:spcAft>
                <a:spcPts val="0"/>
              </a:spcAft>
              <a:buClr>
                <a:schemeClr val="lt2"/>
              </a:buClr>
              <a:buSzPts val="900"/>
              <a:buFont typeface="Montserrat"/>
              <a:buChar char="■"/>
              <a:defRPr/>
            </a:lvl6pPr>
            <a:lvl7pPr marL="3200400" lvl="6" indent="-285750" algn="l">
              <a:lnSpc>
                <a:spcPct val="115000"/>
              </a:lnSpc>
              <a:spcBef>
                <a:spcPts val="0"/>
              </a:spcBef>
              <a:spcAft>
                <a:spcPts val="0"/>
              </a:spcAft>
              <a:buClr>
                <a:schemeClr val="lt2"/>
              </a:buClr>
              <a:buSzPts val="900"/>
              <a:buFont typeface="Montserrat"/>
              <a:buChar char="●"/>
              <a:defRPr/>
            </a:lvl7pPr>
            <a:lvl8pPr marL="3657600" lvl="7" indent="-285750" algn="l">
              <a:lnSpc>
                <a:spcPct val="115000"/>
              </a:lnSpc>
              <a:spcBef>
                <a:spcPts val="0"/>
              </a:spcBef>
              <a:spcAft>
                <a:spcPts val="0"/>
              </a:spcAft>
              <a:buClr>
                <a:schemeClr val="lt2"/>
              </a:buClr>
              <a:buSzPts val="900"/>
              <a:buFont typeface="Montserrat"/>
              <a:buChar char="○"/>
              <a:defRPr/>
            </a:lvl8pPr>
            <a:lvl9pPr marL="4114800" lvl="8" indent="-285750" algn="l">
              <a:lnSpc>
                <a:spcPct val="115000"/>
              </a:lnSpc>
              <a:spcBef>
                <a:spcPts val="0"/>
              </a:spcBef>
              <a:spcAft>
                <a:spcPts val="0"/>
              </a:spcAft>
              <a:buClr>
                <a:schemeClr val="lt2"/>
              </a:buClr>
              <a:buSzPts val="900"/>
              <a:buFont typeface="Montserrat"/>
              <a:buChar char="■"/>
              <a:defRPr/>
            </a:lvl9pPr>
          </a:lstStyle>
          <a:p>
            <a:endParaRPr/>
          </a:p>
        </p:txBody>
      </p:sp>
      <p:sp>
        <p:nvSpPr>
          <p:cNvPr id="188" name="Google Shape;188;p40"/>
          <p:cNvSpPr txBox="1">
            <a:spLocks noGrp="1"/>
          </p:cNvSpPr>
          <p:nvPr>
            <p:ph type="body" idx="3"/>
          </p:nvPr>
        </p:nvSpPr>
        <p:spPr>
          <a:xfrm>
            <a:off x="4785550" y="4243800"/>
            <a:ext cx="1728600" cy="457200"/>
          </a:xfrm>
          <a:prstGeom prst="rect">
            <a:avLst/>
          </a:prstGeom>
          <a:noFill/>
          <a:ln>
            <a:noFill/>
          </a:ln>
        </p:spPr>
        <p:txBody>
          <a:bodyPr spcFirstLastPara="1" wrap="square" lIns="0" tIns="0" rIns="0" bIns="0" anchor="b" anchorCtr="0">
            <a:noAutofit/>
          </a:bodyPr>
          <a:lstStyle>
            <a:lvl1pPr marL="457200" lvl="0" indent="-285750" algn="l">
              <a:lnSpc>
                <a:spcPct val="115000"/>
              </a:lnSpc>
              <a:spcBef>
                <a:spcPts val="0"/>
              </a:spcBef>
              <a:spcAft>
                <a:spcPts val="0"/>
              </a:spcAft>
              <a:buClr>
                <a:schemeClr val="lt2"/>
              </a:buClr>
              <a:buSzPts val="900"/>
              <a:buFont typeface="Montserrat"/>
              <a:buChar char="●"/>
              <a:defRPr/>
            </a:lvl1pPr>
            <a:lvl2pPr marL="914400" lvl="1" indent="-285750" algn="l">
              <a:lnSpc>
                <a:spcPct val="115000"/>
              </a:lnSpc>
              <a:spcBef>
                <a:spcPts val="0"/>
              </a:spcBef>
              <a:spcAft>
                <a:spcPts val="0"/>
              </a:spcAft>
              <a:buClr>
                <a:schemeClr val="lt2"/>
              </a:buClr>
              <a:buSzPts val="900"/>
              <a:buFont typeface="Montserrat"/>
              <a:buChar char="○"/>
              <a:defRPr/>
            </a:lvl2pPr>
            <a:lvl3pPr marL="1371600" lvl="2" indent="-285750" algn="l">
              <a:lnSpc>
                <a:spcPct val="115000"/>
              </a:lnSpc>
              <a:spcBef>
                <a:spcPts val="0"/>
              </a:spcBef>
              <a:spcAft>
                <a:spcPts val="0"/>
              </a:spcAft>
              <a:buClr>
                <a:schemeClr val="lt2"/>
              </a:buClr>
              <a:buSzPts val="900"/>
              <a:buFont typeface="Montserrat"/>
              <a:buChar char="■"/>
              <a:defRPr/>
            </a:lvl3pPr>
            <a:lvl4pPr marL="1828800" lvl="3" indent="-285750" algn="l">
              <a:lnSpc>
                <a:spcPct val="115000"/>
              </a:lnSpc>
              <a:spcBef>
                <a:spcPts val="0"/>
              </a:spcBef>
              <a:spcAft>
                <a:spcPts val="0"/>
              </a:spcAft>
              <a:buClr>
                <a:schemeClr val="lt2"/>
              </a:buClr>
              <a:buSzPts val="900"/>
              <a:buFont typeface="Montserrat"/>
              <a:buChar char="●"/>
              <a:defRPr/>
            </a:lvl4pPr>
            <a:lvl5pPr marL="2286000" lvl="4" indent="-285750" algn="l">
              <a:lnSpc>
                <a:spcPct val="115000"/>
              </a:lnSpc>
              <a:spcBef>
                <a:spcPts val="0"/>
              </a:spcBef>
              <a:spcAft>
                <a:spcPts val="0"/>
              </a:spcAft>
              <a:buClr>
                <a:schemeClr val="lt2"/>
              </a:buClr>
              <a:buSzPts val="900"/>
              <a:buFont typeface="Montserrat"/>
              <a:buChar char="○"/>
              <a:defRPr/>
            </a:lvl5pPr>
            <a:lvl6pPr marL="2743200" lvl="5" indent="-285750" algn="l">
              <a:lnSpc>
                <a:spcPct val="115000"/>
              </a:lnSpc>
              <a:spcBef>
                <a:spcPts val="0"/>
              </a:spcBef>
              <a:spcAft>
                <a:spcPts val="0"/>
              </a:spcAft>
              <a:buClr>
                <a:schemeClr val="lt2"/>
              </a:buClr>
              <a:buSzPts val="900"/>
              <a:buFont typeface="Montserrat"/>
              <a:buChar char="■"/>
              <a:defRPr/>
            </a:lvl6pPr>
            <a:lvl7pPr marL="3200400" lvl="6" indent="-285750" algn="l">
              <a:lnSpc>
                <a:spcPct val="115000"/>
              </a:lnSpc>
              <a:spcBef>
                <a:spcPts val="0"/>
              </a:spcBef>
              <a:spcAft>
                <a:spcPts val="0"/>
              </a:spcAft>
              <a:buClr>
                <a:schemeClr val="lt2"/>
              </a:buClr>
              <a:buSzPts val="900"/>
              <a:buFont typeface="Montserrat"/>
              <a:buChar char="●"/>
              <a:defRPr/>
            </a:lvl7pPr>
            <a:lvl8pPr marL="3657600" lvl="7" indent="-285750" algn="l">
              <a:lnSpc>
                <a:spcPct val="115000"/>
              </a:lnSpc>
              <a:spcBef>
                <a:spcPts val="0"/>
              </a:spcBef>
              <a:spcAft>
                <a:spcPts val="0"/>
              </a:spcAft>
              <a:buClr>
                <a:schemeClr val="lt2"/>
              </a:buClr>
              <a:buSzPts val="900"/>
              <a:buFont typeface="Montserrat"/>
              <a:buChar char="○"/>
              <a:defRPr/>
            </a:lvl8pPr>
            <a:lvl9pPr marL="4114800" lvl="8" indent="-285750" algn="l">
              <a:lnSpc>
                <a:spcPct val="115000"/>
              </a:lnSpc>
              <a:spcBef>
                <a:spcPts val="0"/>
              </a:spcBef>
              <a:spcAft>
                <a:spcPts val="0"/>
              </a:spcAft>
              <a:buClr>
                <a:schemeClr val="lt2"/>
              </a:buClr>
              <a:buSzPts val="900"/>
              <a:buFont typeface="Montserrat"/>
              <a:buChar char="■"/>
              <a:defRPr/>
            </a:lvl9pPr>
          </a:lstStyle>
          <a:p>
            <a:endParaRPr/>
          </a:p>
        </p:txBody>
      </p:sp>
      <p:sp>
        <p:nvSpPr>
          <p:cNvPr id="189" name="Google Shape;189;p40"/>
          <p:cNvSpPr txBox="1">
            <a:spLocks noGrp="1"/>
          </p:cNvSpPr>
          <p:nvPr>
            <p:ph type="body" idx="4"/>
          </p:nvPr>
        </p:nvSpPr>
        <p:spPr>
          <a:xfrm>
            <a:off x="6956263" y="4243800"/>
            <a:ext cx="1728600" cy="457200"/>
          </a:xfrm>
          <a:prstGeom prst="rect">
            <a:avLst/>
          </a:prstGeom>
          <a:noFill/>
          <a:ln>
            <a:noFill/>
          </a:ln>
        </p:spPr>
        <p:txBody>
          <a:bodyPr spcFirstLastPara="1" wrap="square" lIns="0" tIns="0" rIns="0" bIns="0" anchor="b" anchorCtr="0">
            <a:noAutofit/>
          </a:bodyPr>
          <a:lstStyle>
            <a:lvl1pPr marL="457200" lvl="0" indent="-285750" algn="l">
              <a:lnSpc>
                <a:spcPct val="115000"/>
              </a:lnSpc>
              <a:spcBef>
                <a:spcPts val="0"/>
              </a:spcBef>
              <a:spcAft>
                <a:spcPts val="0"/>
              </a:spcAft>
              <a:buClr>
                <a:schemeClr val="lt2"/>
              </a:buClr>
              <a:buSzPts val="900"/>
              <a:buFont typeface="Montserrat"/>
              <a:buChar char="●"/>
              <a:defRPr/>
            </a:lvl1pPr>
            <a:lvl2pPr marL="914400" lvl="1" indent="-285750" algn="l">
              <a:lnSpc>
                <a:spcPct val="115000"/>
              </a:lnSpc>
              <a:spcBef>
                <a:spcPts val="0"/>
              </a:spcBef>
              <a:spcAft>
                <a:spcPts val="0"/>
              </a:spcAft>
              <a:buClr>
                <a:schemeClr val="lt2"/>
              </a:buClr>
              <a:buSzPts val="900"/>
              <a:buFont typeface="Montserrat"/>
              <a:buChar char="○"/>
              <a:defRPr/>
            </a:lvl2pPr>
            <a:lvl3pPr marL="1371600" lvl="2" indent="-285750" algn="l">
              <a:lnSpc>
                <a:spcPct val="115000"/>
              </a:lnSpc>
              <a:spcBef>
                <a:spcPts val="0"/>
              </a:spcBef>
              <a:spcAft>
                <a:spcPts val="0"/>
              </a:spcAft>
              <a:buClr>
                <a:schemeClr val="lt2"/>
              </a:buClr>
              <a:buSzPts val="900"/>
              <a:buFont typeface="Montserrat"/>
              <a:buChar char="■"/>
              <a:defRPr/>
            </a:lvl3pPr>
            <a:lvl4pPr marL="1828800" lvl="3" indent="-285750" algn="l">
              <a:lnSpc>
                <a:spcPct val="115000"/>
              </a:lnSpc>
              <a:spcBef>
                <a:spcPts val="0"/>
              </a:spcBef>
              <a:spcAft>
                <a:spcPts val="0"/>
              </a:spcAft>
              <a:buClr>
                <a:schemeClr val="lt2"/>
              </a:buClr>
              <a:buSzPts val="900"/>
              <a:buFont typeface="Montserrat"/>
              <a:buChar char="●"/>
              <a:defRPr/>
            </a:lvl4pPr>
            <a:lvl5pPr marL="2286000" lvl="4" indent="-285750" algn="l">
              <a:lnSpc>
                <a:spcPct val="115000"/>
              </a:lnSpc>
              <a:spcBef>
                <a:spcPts val="0"/>
              </a:spcBef>
              <a:spcAft>
                <a:spcPts val="0"/>
              </a:spcAft>
              <a:buClr>
                <a:schemeClr val="lt2"/>
              </a:buClr>
              <a:buSzPts val="900"/>
              <a:buFont typeface="Montserrat"/>
              <a:buChar char="○"/>
              <a:defRPr/>
            </a:lvl5pPr>
            <a:lvl6pPr marL="2743200" lvl="5" indent="-285750" algn="l">
              <a:lnSpc>
                <a:spcPct val="115000"/>
              </a:lnSpc>
              <a:spcBef>
                <a:spcPts val="0"/>
              </a:spcBef>
              <a:spcAft>
                <a:spcPts val="0"/>
              </a:spcAft>
              <a:buClr>
                <a:schemeClr val="lt2"/>
              </a:buClr>
              <a:buSzPts val="900"/>
              <a:buFont typeface="Montserrat"/>
              <a:buChar char="■"/>
              <a:defRPr/>
            </a:lvl6pPr>
            <a:lvl7pPr marL="3200400" lvl="6" indent="-285750" algn="l">
              <a:lnSpc>
                <a:spcPct val="115000"/>
              </a:lnSpc>
              <a:spcBef>
                <a:spcPts val="0"/>
              </a:spcBef>
              <a:spcAft>
                <a:spcPts val="0"/>
              </a:spcAft>
              <a:buClr>
                <a:schemeClr val="lt2"/>
              </a:buClr>
              <a:buSzPts val="900"/>
              <a:buFont typeface="Montserrat"/>
              <a:buChar char="●"/>
              <a:defRPr/>
            </a:lvl7pPr>
            <a:lvl8pPr marL="3657600" lvl="7" indent="-285750" algn="l">
              <a:lnSpc>
                <a:spcPct val="115000"/>
              </a:lnSpc>
              <a:spcBef>
                <a:spcPts val="0"/>
              </a:spcBef>
              <a:spcAft>
                <a:spcPts val="0"/>
              </a:spcAft>
              <a:buClr>
                <a:schemeClr val="lt2"/>
              </a:buClr>
              <a:buSzPts val="900"/>
              <a:buFont typeface="Montserrat"/>
              <a:buChar char="○"/>
              <a:defRPr/>
            </a:lvl8pPr>
            <a:lvl9pPr marL="4114800" lvl="8" indent="-285750" algn="l">
              <a:lnSpc>
                <a:spcPct val="115000"/>
              </a:lnSpc>
              <a:spcBef>
                <a:spcPts val="0"/>
              </a:spcBef>
              <a:spcAft>
                <a:spcPts val="0"/>
              </a:spcAft>
              <a:buClr>
                <a:schemeClr val="lt2"/>
              </a:buClr>
              <a:buSzPts val="900"/>
              <a:buFont typeface="Montserrat"/>
              <a:buChar char="■"/>
              <a:defRPr/>
            </a:lvl9pPr>
          </a:lstStyle>
          <a:p>
            <a:endParaRPr/>
          </a:p>
        </p:txBody>
      </p:sp>
      <p:sp>
        <p:nvSpPr>
          <p:cNvPr id="190" name="Google Shape;190;p40"/>
          <p:cNvSpPr txBox="1">
            <a:spLocks noGrp="1"/>
          </p:cNvSpPr>
          <p:nvPr>
            <p:ph type="title"/>
          </p:nvPr>
        </p:nvSpPr>
        <p:spPr>
          <a:xfrm>
            <a:off x="422609" y="3094675"/>
            <a:ext cx="1728600" cy="369300"/>
          </a:xfrm>
          <a:prstGeom prst="rect">
            <a:avLst/>
          </a:prstGeom>
          <a:noFill/>
          <a:ln>
            <a:noFill/>
          </a:ln>
        </p:spPr>
        <p:txBody>
          <a:bodyPr spcFirstLastPara="1" wrap="square" lIns="0" tIns="0" rIns="0" bIns="0" anchor="t" anchorCtr="0">
            <a:spAutoFit/>
          </a:bodyPr>
          <a:lstStyle>
            <a:lvl1pPr lvl="0" algn="l">
              <a:lnSpc>
                <a:spcPct val="100000"/>
              </a:lnSpc>
              <a:spcBef>
                <a:spcPts val="0"/>
              </a:spcBef>
              <a:spcAft>
                <a:spcPts val="0"/>
              </a:spcAft>
              <a:buSzPts val="4800"/>
              <a:buNone/>
              <a:defRPr sz="3600"/>
            </a:lvl1pPr>
            <a:lvl2pPr lvl="1" algn="l">
              <a:lnSpc>
                <a:spcPct val="115000"/>
              </a:lnSpc>
              <a:spcBef>
                <a:spcPts val="0"/>
              </a:spcBef>
              <a:spcAft>
                <a:spcPts val="0"/>
              </a:spcAft>
              <a:buSzPts val="4800"/>
              <a:buNone/>
              <a:defRPr sz="3000"/>
            </a:lvl2pPr>
            <a:lvl3pPr lvl="2" algn="l">
              <a:lnSpc>
                <a:spcPct val="115000"/>
              </a:lnSpc>
              <a:spcBef>
                <a:spcPts val="0"/>
              </a:spcBef>
              <a:spcAft>
                <a:spcPts val="0"/>
              </a:spcAft>
              <a:buSzPts val="4800"/>
              <a:buNone/>
              <a:defRPr sz="3000"/>
            </a:lvl3pPr>
            <a:lvl4pPr lvl="3" algn="l">
              <a:lnSpc>
                <a:spcPct val="115000"/>
              </a:lnSpc>
              <a:spcBef>
                <a:spcPts val="0"/>
              </a:spcBef>
              <a:spcAft>
                <a:spcPts val="0"/>
              </a:spcAft>
              <a:buSzPts val="4800"/>
              <a:buNone/>
              <a:defRPr sz="3000"/>
            </a:lvl4pPr>
            <a:lvl5pPr lvl="4" algn="l">
              <a:lnSpc>
                <a:spcPct val="115000"/>
              </a:lnSpc>
              <a:spcBef>
                <a:spcPts val="0"/>
              </a:spcBef>
              <a:spcAft>
                <a:spcPts val="0"/>
              </a:spcAft>
              <a:buSzPts val="4800"/>
              <a:buNone/>
              <a:defRPr sz="3000"/>
            </a:lvl5pPr>
            <a:lvl6pPr lvl="5" algn="l">
              <a:lnSpc>
                <a:spcPct val="115000"/>
              </a:lnSpc>
              <a:spcBef>
                <a:spcPts val="0"/>
              </a:spcBef>
              <a:spcAft>
                <a:spcPts val="0"/>
              </a:spcAft>
              <a:buSzPts val="4800"/>
              <a:buNone/>
              <a:defRPr sz="3000"/>
            </a:lvl6pPr>
            <a:lvl7pPr lvl="6" algn="l">
              <a:lnSpc>
                <a:spcPct val="115000"/>
              </a:lnSpc>
              <a:spcBef>
                <a:spcPts val="0"/>
              </a:spcBef>
              <a:spcAft>
                <a:spcPts val="0"/>
              </a:spcAft>
              <a:buSzPts val="4800"/>
              <a:buNone/>
              <a:defRPr sz="3000"/>
            </a:lvl7pPr>
            <a:lvl8pPr lvl="7" algn="l">
              <a:lnSpc>
                <a:spcPct val="115000"/>
              </a:lnSpc>
              <a:spcBef>
                <a:spcPts val="0"/>
              </a:spcBef>
              <a:spcAft>
                <a:spcPts val="0"/>
              </a:spcAft>
              <a:buSzPts val="4800"/>
              <a:buNone/>
              <a:defRPr sz="3000"/>
            </a:lvl8pPr>
            <a:lvl9pPr lvl="8" algn="l">
              <a:lnSpc>
                <a:spcPct val="115000"/>
              </a:lnSpc>
              <a:spcBef>
                <a:spcPts val="0"/>
              </a:spcBef>
              <a:spcAft>
                <a:spcPts val="0"/>
              </a:spcAft>
              <a:buSzPts val="4800"/>
              <a:buNone/>
              <a:defRPr sz="3000"/>
            </a:lvl9pPr>
          </a:lstStyle>
          <a:p>
            <a:endParaRPr/>
          </a:p>
        </p:txBody>
      </p:sp>
      <p:sp>
        <p:nvSpPr>
          <p:cNvPr id="191" name="Google Shape;191;p40"/>
          <p:cNvSpPr txBox="1">
            <a:spLocks noGrp="1"/>
          </p:cNvSpPr>
          <p:nvPr>
            <p:ph type="title" idx="5"/>
          </p:nvPr>
        </p:nvSpPr>
        <p:spPr>
          <a:xfrm>
            <a:off x="2614838" y="3094675"/>
            <a:ext cx="1728600" cy="369300"/>
          </a:xfrm>
          <a:prstGeom prst="rect">
            <a:avLst/>
          </a:prstGeom>
          <a:noFill/>
          <a:ln>
            <a:noFill/>
          </a:ln>
        </p:spPr>
        <p:txBody>
          <a:bodyPr spcFirstLastPara="1" wrap="square" lIns="0" tIns="0" rIns="0" bIns="0" anchor="t" anchorCtr="0">
            <a:spAutoFit/>
          </a:bodyPr>
          <a:lstStyle>
            <a:lvl1pPr lvl="0" algn="l">
              <a:lnSpc>
                <a:spcPct val="100000"/>
              </a:lnSpc>
              <a:spcBef>
                <a:spcPts val="0"/>
              </a:spcBef>
              <a:spcAft>
                <a:spcPts val="0"/>
              </a:spcAft>
              <a:buSzPts val="4800"/>
              <a:buNone/>
              <a:defRPr sz="3600"/>
            </a:lvl1pPr>
            <a:lvl2pPr lvl="1" algn="l">
              <a:lnSpc>
                <a:spcPct val="115000"/>
              </a:lnSpc>
              <a:spcBef>
                <a:spcPts val="0"/>
              </a:spcBef>
              <a:spcAft>
                <a:spcPts val="0"/>
              </a:spcAft>
              <a:buSzPts val="4800"/>
              <a:buNone/>
              <a:defRPr sz="3000"/>
            </a:lvl2pPr>
            <a:lvl3pPr lvl="2" algn="l">
              <a:lnSpc>
                <a:spcPct val="115000"/>
              </a:lnSpc>
              <a:spcBef>
                <a:spcPts val="0"/>
              </a:spcBef>
              <a:spcAft>
                <a:spcPts val="0"/>
              </a:spcAft>
              <a:buSzPts val="4800"/>
              <a:buNone/>
              <a:defRPr sz="3000"/>
            </a:lvl3pPr>
            <a:lvl4pPr lvl="3" algn="l">
              <a:lnSpc>
                <a:spcPct val="115000"/>
              </a:lnSpc>
              <a:spcBef>
                <a:spcPts val="0"/>
              </a:spcBef>
              <a:spcAft>
                <a:spcPts val="0"/>
              </a:spcAft>
              <a:buSzPts val="4800"/>
              <a:buNone/>
              <a:defRPr sz="3000"/>
            </a:lvl4pPr>
            <a:lvl5pPr lvl="4" algn="l">
              <a:lnSpc>
                <a:spcPct val="115000"/>
              </a:lnSpc>
              <a:spcBef>
                <a:spcPts val="0"/>
              </a:spcBef>
              <a:spcAft>
                <a:spcPts val="0"/>
              </a:spcAft>
              <a:buSzPts val="4800"/>
              <a:buNone/>
              <a:defRPr sz="3000"/>
            </a:lvl5pPr>
            <a:lvl6pPr lvl="5" algn="l">
              <a:lnSpc>
                <a:spcPct val="115000"/>
              </a:lnSpc>
              <a:spcBef>
                <a:spcPts val="0"/>
              </a:spcBef>
              <a:spcAft>
                <a:spcPts val="0"/>
              </a:spcAft>
              <a:buSzPts val="4800"/>
              <a:buNone/>
              <a:defRPr sz="3000"/>
            </a:lvl6pPr>
            <a:lvl7pPr lvl="6" algn="l">
              <a:lnSpc>
                <a:spcPct val="115000"/>
              </a:lnSpc>
              <a:spcBef>
                <a:spcPts val="0"/>
              </a:spcBef>
              <a:spcAft>
                <a:spcPts val="0"/>
              </a:spcAft>
              <a:buSzPts val="4800"/>
              <a:buNone/>
              <a:defRPr sz="3000"/>
            </a:lvl7pPr>
            <a:lvl8pPr lvl="7" algn="l">
              <a:lnSpc>
                <a:spcPct val="115000"/>
              </a:lnSpc>
              <a:spcBef>
                <a:spcPts val="0"/>
              </a:spcBef>
              <a:spcAft>
                <a:spcPts val="0"/>
              </a:spcAft>
              <a:buSzPts val="4800"/>
              <a:buNone/>
              <a:defRPr sz="3000"/>
            </a:lvl8pPr>
            <a:lvl9pPr lvl="8" algn="l">
              <a:lnSpc>
                <a:spcPct val="115000"/>
              </a:lnSpc>
              <a:spcBef>
                <a:spcPts val="0"/>
              </a:spcBef>
              <a:spcAft>
                <a:spcPts val="0"/>
              </a:spcAft>
              <a:buSzPts val="4800"/>
              <a:buNone/>
              <a:defRPr sz="3000"/>
            </a:lvl9pPr>
          </a:lstStyle>
          <a:p>
            <a:endParaRPr/>
          </a:p>
        </p:txBody>
      </p:sp>
      <p:sp>
        <p:nvSpPr>
          <p:cNvPr id="192" name="Google Shape;192;p40"/>
          <p:cNvSpPr txBox="1">
            <a:spLocks noGrp="1"/>
          </p:cNvSpPr>
          <p:nvPr>
            <p:ph type="title" idx="6"/>
          </p:nvPr>
        </p:nvSpPr>
        <p:spPr>
          <a:xfrm>
            <a:off x="4785550" y="3094675"/>
            <a:ext cx="1728600" cy="369300"/>
          </a:xfrm>
          <a:prstGeom prst="rect">
            <a:avLst/>
          </a:prstGeom>
          <a:noFill/>
          <a:ln>
            <a:noFill/>
          </a:ln>
        </p:spPr>
        <p:txBody>
          <a:bodyPr spcFirstLastPara="1" wrap="square" lIns="91425" tIns="91425" rIns="91425" bIns="91425" anchor="t" anchorCtr="0">
            <a:spAutoFit/>
          </a:bodyPr>
          <a:lstStyle>
            <a:lvl1pPr lvl="0" algn="l">
              <a:lnSpc>
                <a:spcPct val="100000"/>
              </a:lnSpc>
              <a:spcBef>
                <a:spcPts val="0"/>
              </a:spcBef>
              <a:spcAft>
                <a:spcPts val="0"/>
              </a:spcAft>
              <a:buSzPts val="4800"/>
              <a:buNone/>
              <a:defRPr sz="3600"/>
            </a:lvl1pPr>
            <a:lvl2pPr lvl="1" algn="l">
              <a:lnSpc>
                <a:spcPct val="115000"/>
              </a:lnSpc>
              <a:spcBef>
                <a:spcPts val="0"/>
              </a:spcBef>
              <a:spcAft>
                <a:spcPts val="0"/>
              </a:spcAft>
              <a:buSzPts val="4800"/>
              <a:buNone/>
              <a:defRPr sz="3000"/>
            </a:lvl2pPr>
            <a:lvl3pPr lvl="2" algn="l">
              <a:lnSpc>
                <a:spcPct val="115000"/>
              </a:lnSpc>
              <a:spcBef>
                <a:spcPts val="0"/>
              </a:spcBef>
              <a:spcAft>
                <a:spcPts val="0"/>
              </a:spcAft>
              <a:buSzPts val="4800"/>
              <a:buNone/>
              <a:defRPr sz="3000"/>
            </a:lvl3pPr>
            <a:lvl4pPr lvl="3" algn="l">
              <a:lnSpc>
                <a:spcPct val="115000"/>
              </a:lnSpc>
              <a:spcBef>
                <a:spcPts val="0"/>
              </a:spcBef>
              <a:spcAft>
                <a:spcPts val="0"/>
              </a:spcAft>
              <a:buSzPts val="4800"/>
              <a:buNone/>
              <a:defRPr sz="3000"/>
            </a:lvl4pPr>
            <a:lvl5pPr lvl="4" algn="l">
              <a:lnSpc>
                <a:spcPct val="115000"/>
              </a:lnSpc>
              <a:spcBef>
                <a:spcPts val="0"/>
              </a:spcBef>
              <a:spcAft>
                <a:spcPts val="0"/>
              </a:spcAft>
              <a:buSzPts val="4800"/>
              <a:buNone/>
              <a:defRPr sz="3000"/>
            </a:lvl5pPr>
            <a:lvl6pPr lvl="5" algn="l">
              <a:lnSpc>
                <a:spcPct val="115000"/>
              </a:lnSpc>
              <a:spcBef>
                <a:spcPts val="0"/>
              </a:spcBef>
              <a:spcAft>
                <a:spcPts val="0"/>
              </a:spcAft>
              <a:buSzPts val="4800"/>
              <a:buNone/>
              <a:defRPr sz="3000"/>
            </a:lvl6pPr>
            <a:lvl7pPr lvl="6" algn="l">
              <a:lnSpc>
                <a:spcPct val="115000"/>
              </a:lnSpc>
              <a:spcBef>
                <a:spcPts val="0"/>
              </a:spcBef>
              <a:spcAft>
                <a:spcPts val="0"/>
              </a:spcAft>
              <a:buSzPts val="4800"/>
              <a:buNone/>
              <a:defRPr sz="3000"/>
            </a:lvl7pPr>
            <a:lvl8pPr lvl="7" algn="l">
              <a:lnSpc>
                <a:spcPct val="115000"/>
              </a:lnSpc>
              <a:spcBef>
                <a:spcPts val="0"/>
              </a:spcBef>
              <a:spcAft>
                <a:spcPts val="0"/>
              </a:spcAft>
              <a:buSzPts val="4800"/>
              <a:buNone/>
              <a:defRPr sz="3000"/>
            </a:lvl8pPr>
            <a:lvl9pPr lvl="8" algn="l">
              <a:lnSpc>
                <a:spcPct val="115000"/>
              </a:lnSpc>
              <a:spcBef>
                <a:spcPts val="0"/>
              </a:spcBef>
              <a:spcAft>
                <a:spcPts val="0"/>
              </a:spcAft>
              <a:buSzPts val="4800"/>
              <a:buNone/>
              <a:defRPr sz="3000"/>
            </a:lvl9pPr>
          </a:lstStyle>
          <a:p>
            <a:endParaRPr/>
          </a:p>
        </p:txBody>
      </p:sp>
      <p:sp>
        <p:nvSpPr>
          <p:cNvPr id="193" name="Google Shape;193;p40"/>
          <p:cNvSpPr txBox="1">
            <a:spLocks noGrp="1"/>
          </p:cNvSpPr>
          <p:nvPr>
            <p:ph type="title" idx="7"/>
          </p:nvPr>
        </p:nvSpPr>
        <p:spPr>
          <a:xfrm>
            <a:off x="6956263" y="3094675"/>
            <a:ext cx="1728600" cy="369300"/>
          </a:xfrm>
          <a:prstGeom prst="rect">
            <a:avLst/>
          </a:prstGeom>
          <a:noFill/>
          <a:ln>
            <a:noFill/>
          </a:ln>
        </p:spPr>
        <p:txBody>
          <a:bodyPr spcFirstLastPara="1" wrap="square" lIns="0" tIns="0" rIns="0" bIns="0" anchor="t" anchorCtr="0">
            <a:spAutoFit/>
          </a:bodyPr>
          <a:lstStyle>
            <a:lvl1pPr lvl="0" algn="l">
              <a:lnSpc>
                <a:spcPct val="100000"/>
              </a:lnSpc>
              <a:spcBef>
                <a:spcPts val="0"/>
              </a:spcBef>
              <a:spcAft>
                <a:spcPts val="0"/>
              </a:spcAft>
              <a:buSzPts val="4800"/>
              <a:buNone/>
              <a:defRPr sz="3600"/>
            </a:lvl1pPr>
            <a:lvl2pPr lvl="1" algn="l">
              <a:lnSpc>
                <a:spcPct val="115000"/>
              </a:lnSpc>
              <a:spcBef>
                <a:spcPts val="0"/>
              </a:spcBef>
              <a:spcAft>
                <a:spcPts val="0"/>
              </a:spcAft>
              <a:buSzPts val="4800"/>
              <a:buNone/>
              <a:defRPr sz="3000"/>
            </a:lvl2pPr>
            <a:lvl3pPr lvl="2" algn="l">
              <a:lnSpc>
                <a:spcPct val="115000"/>
              </a:lnSpc>
              <a:spcBef>
                <a:spcPts val="0"/>
              </a:spcBef>
              <a:spcAft>
                <a:spcPts val="0"/>
              </a:spcAft>
              <a:buSzPts val="4800"/>
              <a:buNone/>
              <a:defRPr sz="3000"/>
            </a:lvl3pPr>
            <a:lvl4pPr lvl="3" algn="l">
              <a:lnSpc>
                <a:spcPct val="115000"/>
              </a:lnSpc>
              <a:spcBef>
                <a:spcPts val="0"/>
              </a:spcBef>
              <a:spcAft>
                <a:spcPts val="0"/>
              </a:spcAft>
              <a:buSzPts val="4800"/>
              <a:buNone/>
              <a:defRPr sz="3000"/>
            </a:lvl4pPr>
            <a:lvl5pPr lvl="4" algn="l">
              <a:lnSpc>
                <a:spcPct val="115000"/>
              </a:lnSpc>
              <a:spcBef>
                <a:spcPts val="0"/>
              </a:spcBef>
              <a:spcAft>
                <a:spcPts val="0"/>
              </a:spcAft>
              <a:buSzPts val="4800"/>
              <a:buNone/>
              <a:defRPr sz="3000"/>
            </a:lvl5pPr>
            <a:lvl6pPr lvl="5" algn="l">
              <a:lnSpc>
                <a:spcPct val="115000"/>
              </a:lnSpc>
              <a:spcBef>
                <a:spcPts val="0"/>
              </a:spcBef>
              <a:spcAft>
                <a:spcPts val="0"/>
              </a:spcAft>
              <a:buSzPts val="4800"/>
              <a:buNone/>
              <a:defRPr sz="3000"/>
            </a:lvl6pPr>
            <a:lvl7pPr lvl="6" algn="l">
              <a:lnSpc>
                <a:spcPct val="115000"/>
              </a:lnSpc>
              <a:spcBef>
                <a:spcPts val="0"/>
              </a:spcBef>
              <a:spcAft>
                <a:spcPts val="0"/>
              </a:spcAft>
              <a:buSzPts val="4800"/>
              <a:buNone/>
              <a:defRPr sz="3000"/>
            </a:lvl7pPr>
            <a:lvl8pPr lvl="7" algn="l">
              <a:lnSpc>
                <a:spcPct val="115000"/>
              </a:lnSpc>
              <a:spcBef>
                <a:spcPts val="0"/>
              </a:spcBef>
              <a:spcAft>
                <a:spcPts val="0"/>
              </a:spcAft>
              <a:buSzPts val="4800"/>
              <a:buNone/>
              <a:defRPr sz="3000"/>
            </a:lvl8pPr>
            <a:lvl9pPr lvl="8" algn="l">
              <a:lnSpc>
                <a:spcPct val="115000"/>
              </a:lnSpc>
              <a:spcBef>
                <a:spcPts val="0"/>
              </a:spcBef>
              <a:spcAft>
                <a:spcPts val="0"/>
              </a:spcAft>
              <a:buSzPts val="4800"/>
              <a:buNone/>
              <a:defRPr sz="3000"/>
            </a:lvl9pPr>
          </a:lstStyle>
          <a:p>
            <a:endParaRPr/>
          </a:p>
        </p:txBody>
      </p:sp>
      <p:sp>
        <p:nvSpPr>
          <p:cNvPr id="194" name="Google Shape;194;p40"/>
          <p:cNvSpPr/>
          <p:nvPr/>
        </p:nvSpPr>
        <p:spPr>
          <a:xfrm>
            <a:off x="8141300" y="200278"/>
            <a:ext cx="823800" cy="198900"/>
          </a:xfrm>
          <a:prstGeom prst="rect">
            <a:avLst/>
          </a:prstGeom>
          <a:solidFill>
            <a:schemeClr val="lt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5" name="Google Shape;195;p40"/>
          <p:cNvSpPr txBox="1">
            <a:spLocks noGrp="1"/>
          </p:cNvSpPr>
          <p:nvPr>
            <p:ph type="title" idx="8"/>
          </p:nvPr>
        </p:nvSpPr>
        <p:spPr>
          <a:xfrm>
            <a:off x="256025" y="213150"/>
            <a:ext cx="5750100" cy="511800"/>
          </a:xfrm>
          <a:prstGeom prst="rect">
            <a:avLst/>
          </a:prstGeom>
          <a:noFill/>
          <a:ln>
            <a:noFill/>
          </a:ln>
        </p:spPr>
        <p:txBody>
          <a:bodyPr spcFirstLastPara="1" wrap="square" lIns="0" tIns="0" rIns="0" bIns="0" anchor="t" anchorCtr="0">
            <a:spAutoFit/>
          </a:bodyPr>
          <a:lstStyle>
            <a:lvl1pPr lvl="0" algn="l">
              <a:lnSpc>
                <a:spcPct val="90000"/>
              </a:lnSpc>
              <a:spcBef>
                <a:spcPts val="0"/>
              </a:spcBef>
              <a:spcAft>
                <a:spcPts val="0"/>
              </a:spcAft>
              <a:buSzPts val="4800"/>
              <a:buNone/>
              <a:defRPr sz="3000"/>
            </a:lvl1pPr>
            <a:lvl2pPr lvl="1" algn="l">
              <a:lnSpc>
                <a:spcPct val="115000"/>
              </a:lnSpc>
              <a:spcBef>
                <a:spcPts val="0"/>
              </a:spcBef>
              <a:spcAft>
                <a:spcPts val="0"/>
              </a:spcAft>
              <a:buSzPts val="4800"/>
              <a:buNone/>
              <a:defRPr sz="3000"/>
            </a:lvl2pPr>
            <a:lvl3pPr lvl="2" algn="l">
              <a:lnSpc>
                <a:spcPct val="115000"/>
              </a:lnSpc>
              <a:spcBef>
                <a:spcPts val="0"/>
              </a:spcBef>
              <a:spcAft>
                <a:spcPts val="0"/>
              </a:spcAft>
              <a:buSzPts val="4800"/>
              <a:buNone/>
              <a:defRPr sz="3000"/>
            </a:lvl3pPr>
            <a:lvl4pPr lvl="3" algn="l">
              <a:lnSpc>
                <a:spcPct val="115000"/>
              </a:lnSpc>
              <a:spcBef>
                <a:spcPts val="0"/>
              </a:spcBef>
              <a:spcAft>
                <a:spcPts val="0"/>
              </a:spcAft>
              <a:buSzPts val="4800"/>
              <a:buNone/>
              <a:defRPr sz="3000"/>
            </a:lvl4pPr>
            <a:lvl5pPr lvl="4" algn="l">
              <a:lnSpc>
                <a:spcPct val="115000"/>
              </a:lnSpc>
              <a:spcBef>
                <a:spcPts val="0"/>
              </a:spcBef>
              <a:spcAft>
                <a:spcPts val="0"/>
              </a:spcAft>
              <a:buSzPts val="4800"/>
              <a:buNone/>
              <a:defRPr sz="3000"/>
            </a:lvl5pPr>
            <a:lvl6pPr lvl="5" algn="l">
              <a:lnSpc>
                <a:spcPct val="115000"/>
              </a:lnSpc>
              <a:spcBef>
                <a:spcPts val="0"/>
              </a:spcBef>
              <a:spcAft>
                <a:spcPts val="0"/>
              </a:spcAft>
              <a:buSzPts val="4800"/>
              <a:buNone/>
              <a:defRPr sz="3000"/>
            </a:lvl6pPr>
            <a:lvl7pPr lvl="6" algn="l">
              <a:lnSpc>
                <a:spcPct val="115000"/>
              </a:lnSpc>
              <a:spcBef>
                <a:spcPts val="0"/>
              </a:spcBef>
              <a:spcAft>
                <a:spcPts val="0"/>
              </a:spcAft>
              <a:buSzPts val="4800"/>
              <a:buNone/>
              <a:defRPr sz="3000"/>
            </a:lvl7pPr>
            <a:lvl8pPr lvl="7" algn="l">
              <a:lnSpc>
                <a:spcPct val="115000"/>
              </a:lnSpc>
              <a:spcBef>
                <a:spcPts val="0"/>
              </a:spcBef>
              <a:spcAft>
                <a:spcPts val="0"/>
              </a:spcAft>
              <a:buSzPts val="4800"/>
              <a:buNone/>
              <a:defRPr sz="3000"/>
            </a:lvl8pPr>
            <a:lvl9pPr lvl="8" algn="l">
              <a:lnSpc>
                <a:spcPct val="115000"/>
              </a:lnSpc>
              <a:spcBef>
                <a:spcPts val="0"/>
              </a:spcBef>
              <a:spcAft>
                <a:spcPts val="0"/>
              </a:spcAft>
              <a:buSzPts val="4800"/>
              <a:buNone/>
              <a:defRPr sz="3000"/>
            </a:lvl9pPr>
          </a:lstStyle>
          <a:p>
            <a:endParaRPr/>
          </a:p>
        </p:txBody>
      </p:sp>
      <p:sp>
        <p:nvSpPr>
          <p:cNvPr id="196" name="Google Shape;196;p40"/>
          <p:cNvSpPr/>
          <p:nvPr/>
        </p:nvSpPr>
        <p:spPr>
          <a:xfrm>
            <a:off x="7643840" y="0"/>
            <a:ext cx="658800" cy="6588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Montserrat"/>
              <a:ea typeface="Montserrat"/>
              <a:cs typeface="Montserrat"/>
              <a:sym typeface="Montserrat"/>
            </a:endParaRPr>
          </a:p>
        </p:txBody>
      </p:sp>
      <p:sp>
        <p:nvSpPr>
          <p:cNvPr id="197" name="Google Shape;197;p40"/>
          <p:cNvSpPr/>
          <p:nvPr/>
        </p:nvSpPr>
        <p:spPr>
          <a:xfrm>
            <a:off x="7312266" y="887434"/>
            <a:ext cx="331500" cy="3315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Montserrat"/>
              <a:ea typeface="Montserrat"/>
              <a:cs typeface="Montserrat"/>
              <a:sym typeface="Montserrat"/>
            </a:endParaRPr>
          </a:p>
        </p:txBody>
      </p:sp>
      <p:sp>
        <p:nvSpPr>
          <p:cNvPr id="198" name="Google Shape;198;p40"/>
          <p:cNvSpPr/>
          <p:nvPr/>
        </p:nvSpPr>
        <p:spPr>
          <a:xfrm>
            <a:off x="8302516" y="377490"/>
            <a:ext cx="841500" cy="8415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Montserrat"/>
              <a:ea typeface="Montserrat"/>
              <a:cs typeface="Montserrat"/>
              <a:sym typeface="Montserrat"/>
            </a:endParaRPr>
          </a:p>
        </p:txBody>
      </p:sp>
      <p:sp>
        <p:nvSpPr>
          <p:cNvPr id="199" name="Google Shape;199;p40"/>
          <p:cNvSpPr/>
          <p:nvPr/>
        </p:nvSpPr>
        <p:spPr>
          <a:xfrm>
            <a:off x="8676264" y="751239"/>
            <a:ext cx="94200" cy="942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Montserrat"/>
              <a:ea typeface="Montserrat"/>
              <a:cs typeface="Montserrat"/>
              <a:sym typeface="Montserrat"/>
            </a:endParaRPr>
          </a:p>
        </p:txBody>
      </p:sp>
      <p:cxnSp>
        <p:nvCxnSpPr>
          <p:cNvPr id="200" name="Google Shape;200;p40"/>
          <p:cNvCxnSpPr>
            <a:stCxn id="199" idx="7"/>
            <a:endCxn id="196" idx="7"/>
          </p:cNvCxnSpPr>
          <p:nvPr/>
        </p:nvCxnSpPr>
        <p:spPr>
          <a:xfrm rot="10800000">
            <a:off x="8206169" y="96334"/>
            <a:ext cx="550500" cy="668700"/>
          </a:xfrm>
          <a:prstGeom prst="straightConnector1">
            <a:avLst/>
          </a:prstGeom>
          <a:noFill/>
          <a:ln w="9525" cap="flat" cmpd="sng">
            <a:solidFill>
              <a:schemeClr val="dk1"/>
            </a:solidFill>
            <a:prstDash val="solid"/>
            <a:round/>
            <a:headEnd type="none" w="sm" len="sm"/>
            <a:tailEnd type="none" w="sm" len="sm"/>
          </a:ln>
        </p:spPr>
      </p:cxnSp>
      <p:cxnSp>
        <p:nvCxnSpPr>
          <p:cNvPr id="201" name="Google Shape;201;p40"/>
          <p:cNvCxnSpPr>
            <a:stCxn id="199" idx="4"/>
          </p:cNvCxnSpPr>
          <p:nvPr/>
        </p:nvCxnSpPr>
        <p:spPr>
          <a:xfrm flipH="1">
            <a:off x="7517364" y="845439"/>
            <a:ext cx="1206000" cy="369600"/>
          </a:xfrm>
          <a:prstGeom prst="straightConnector1">
            <a:avLst/>
          </a:prstGeom>
          <a:noFill/>
          <a:ln w="9525" cap="flat" cmpd="sng">
            <a:solidFill>
              <a:schemeClr val="dk1"/>
            </a:solidFill>
            <a:prstDash val="solid"/>
            <a:round/>
            <a:headEnd type="none" w="sm" len="sm"/>
            <a:tailEnd type="none" w="sm" len="sm"/>
          </a:ln>
        </p:spPr>
      </p:cxnSp>
      <p:cxnSp>
        <p:nvCxnSpPr>
          <p:cNvPr id="202" name="Google Shape;202;p40"/>
          <p:cNvCxnSpPr/>
          <p:nvPr/>
        </p:nvCxnSpPr>
        <p:spPr>
          <a:xfrm rot="10800000" flipH="1">
            <a:off x="7323426" y="233734"/>
            <a:ext cx="335400" cy="759900"/>
          </a:xfrm>
          <a:prstGeom prst="straightConnector1">
            <a:avLst/>
          </a:prstGeom>
          <a:noFill/>
          <a:ln w="9525" cap="flat" cmpd="sng">
            <a:solidFill>
              <a:schemeClr val="dk1"/>
            </a:solidFill>
            <a:prstDash val="solid"/>
            <a:round/>
            <a:headEnd type="none" w="sm" len="sm"/>
            <a:tailEnd type="none" w="sm" len="sm"/>
          </a:ln>
        </p:spPr>
      </p:cxnSp>
      <p:sp>
        <p:nvSpPr>
          <p:cNvPr id="203" name="Google Shape;203;p40"/>
          <p:cNvSpPr txBox="1">
            <a:spLocks noGrp="1"/>
          </p:cNvSpPr>
          <p:nvPr>
            <p:ph type="body" idx="9"/>
          </p:nvPr>
        </p:nvSpPr>
        <p:spPr>
          <a:xfrm>
            <a:off x="255975" y="1547275"/>
            <a:ext cx="3639600" cy="618300"/>
          </a:xfrm>
          <a:prstGeom prst="rect">
            <a:avLst/>
          </a:prstGeom>
          <a:noFill/>
          <a:ln>
            <a:noFill/>
          </a:ln>
        </p:spPr>
        <p:txBody>
          <a:bodyPr spcFirstLastPara="1" wrap="square" lIns="0" tIns="0" rIns="0" bIns="0" anchor="t" anchorCtr="0">
            <a:spAutoFit/>
          </a:bodyPr>
          <a:lstStyle>
            <a:lvl1pPr marL="457200" lvl="0" indent="-285750" algn="l">
              <a:lnSpc>
                <a:spcPct val="115000"/>
              </a:lnSpc>
              <a:spcBef>
                <a:spcPts val="0"/>
              </a:spcBef>
              <a:spcAft>
                <a:spcPts val="0"/>
              </a:spcAft>
              <a:buClr>
                <a:schemeClr val="lt2"/>
              </a:buClr>
              <a:buSzPts val="900"/>
              <a:buFont typeface="Montserrat"/>
              <a:buChar char="●"/>
              <a:defRPr/>
            </a:lvl1pPr>
            <a:lvl2pPr marL="914400" lvl="1" indent="-285750" algn="l">
              <a:lnSpc>
                <a:spcPct val="115000"/>
              </a:lnSpc>
              <a:spcBef>
                <a:spcPts val="0"/>
              </a:spcBef>
              <a:spcAft>
                <a:spcPts val="0"/>
              </a:spcAft>
              <a:buClr>
                <a:schemeClr val="lt2"/>
              </a:buClr>
              <a:buSzPts val="900"/>
              <a:buFont typeface="Montserrat"/>
              <a:buChar char="○"/>
              <a:defRPr/>
            </a:lvl2pPr>
            <a:lvl3pPr marL="1371600" lvl="2" indent="-285750" algn="l">
              <a:lnSpc>
                <a:spcPct val="115000"/>
              </a:lnSpc>
              <a:spcBef>
                <a:spcPts val="0"/>
              </a:spcBef>
              <a:spcAft>
                <a:spcPts val="0"/>
              </a:spcAft>
              <a:buClr>
                <a:schemeClr val="lt2"/>
              </a:buClr>
              <a:buSzPts val="900"/>
              <a:buFont typeface="Montserrat"/>
              <a:buChar char="■"/>
              <a:defRPr/>
            </a:lvl3pPr>
            <a:lvl4pPr marL="1828800" lvl="3" indent="-285750" algn="l">
              <a:lnSpc>
                <a:spcPct val="115000"/>
              </a:lnSpc>
              <a:spcBef>
                <a:spcPts val="0"/>
              </a:spcBef>
              <a:spcAft>
                <a:spcPts val="0"/>
              </a:spcAft>
              <a:buClr>
                <a:schemeClr val="lt2"/>
              </a:buClr>
              <a:buSzPts val="900"/>
              <a:buFont typeface="Montserrat"/>
              <a:buChar char="●"/>
              <a:defRPr/>
            </a:lvl4pPr>
            <a:lvl5pPr marL="2286000" lvl="4" indent="-285750" algn="l">
              <a:lnSpc>
                <a:spcPct val="115000"/>
              </a:lnSpc>
              <a:spcBef>
                <a:spcPts val="0"/>
              </a:spcBef>
              <a:spcAft>
                <a:spcPts val="0"/>
              </a:spcAft>
              <a:buClr>
                <a:schemeClr val="lt2"/>
              </a:buClr>
              <a:buSzPts val="900"/>
              <a:buFont typeface="Montserrat"/>
              <a:buChar char="○"/>
              <a:defRPr/>
            </a:lvl5pPr>
            <a:lvl6pPr marL="2743200" lvl="5" indent="-285750" algn="l">
              <a:lnSpc>
                <a:spcPct val="115000"/>
              </a:lnSpc>
              <a:spcBef>
                <a:spcPts val="0"/>
              </a:spcBef>
              <a:spcAft>
                <a:spcPts val="0"/>
              </a:spcAft>
              <a:buClr>
                <a:schemeClr val="lt2"/>
              </a:buClr>
              <a:buSzPts val="900"/>
              <a:buFont typeface="Montserrat"/>
              <a:buChar char="■"/>
              <a:defRPr/>
            </a:lvl6pPr>
            <a:lvl7pPr marL="3200400" lvl="6" indent="-285750" algn="l">
              <a:lnSpc>
                <a:spcPct val="115000"/>
              </a:lnSpc>
              <a:spcBef>
                <a:spcPts val="0"/>
              </a:spcBef>
              <a:spcAft>
                <a:spcPts val="0"/>
              </a:spcAft>
              <a:buClr>
                <a:schemeClr val="lt2"/>
              </a:buClr>
              <a:buSzPts val="900"/>
              <a:buFont typeface="Montserrat"/>
              <a:buChar char="●"/>
              <a:defRPr/>
            </a:lvl7pPr>
            <a:lvl8pPr marL="3657600" lvl="7" indent="-285750" algn="l">
              <a:lnSpc>
                <a:spcPct val="115000"/>
              </a:lnSpc>
              <a:spcBef>
                <a:spcPts val="0"/>
              </a:spcBef>
              <a:spcAft>
                <a:spcPts val="0"/>
              </a:spcAft>
              <a:buClr>
                <a:schemeClr val="lt2"/>
              </a:buClr>
              <a:buSzPts val="900"/>
              <a:buFont typeface="Montserrat"/>
              <a:buChar char="○"/>
              <a:defRPr/>
            </a:lvl8pPr>
            <a:lvl9pPr marL="4114800" lvl="8" indent="-285750" algn="l">
              <a:lnSpc>
                <a:spcPct val="115000"/>
              </a:lnSpc>
              <a:spcBef>
                <a:spcPts val="0"/>
              </a:spcBef>
              <a:spcAft>
                <a:spcPts val="0"/>
              </a:spcAft>
              <a:buClr>
                <a:schemeClr val="lt2"/>
              </a:buClr>
              <a:buSzPts val="900"/>
              <a:buFont typeface="Montserrat"/>
              <a:buChar char="■"/>
              <a:defRPr/>
            </a:lvl9pPr>
          </a:lstStyle>
          <a:p>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Sub-section 4 content display">
  <p:cSld name="BLANK_1_1_1_1_1_1_1_1_1_1_1_2_1_2_1">
    <p:spTree>
      <p:nvGrpSpPr>
        <p:cNvPr id="1" name="Shape 204"/>
        <p:cNvGrpSpPr/>
        <p:nvPr/>
      </p:nvGrpSpPr>
      <p:grpSpPr>
        <a:xfrm>
          <a:off x="0" y="0"/>
          <a:ext cx="0" cy="0"/>
          <a:chOff x="0" y="0"/>
          <a:chExt cx="0" cy="0"/>
        </a:xfrm>
      </p:grpSpPr>
      <p:sp>
        <p:nvSpPr>
          <p:cNvPr id="205" name="Google Shape;205;p41"/>
          <p:cNvSpPr txBox="1">
            <a:spLocks noGrp="1"/>
          </p:cNvSpPr>
          <p:nvPr>
            <p:ph type="title"/>
          </p:nvPr>
        </p:nvSpPr>
        <p:spPr>
          <a:xfrm>
            <a:off x="256025" y="213150"/>
            <a:ext cx="5750100" cy="511800"/>
          </a:xfrm>
          <a:prstGeom prst="rect">
            <a:avLst/>
          </a:prstGeom>
          <a:noFill/>
          <a:ln>
            <a:noFill/>
          </a:ln>
        </p:spPr>
        <p:txBody>
          <a:bodyPr spcFirstLastPara="1" wrap="square" lIns="0" tIns="0" rIns="0" bIns="0" anchor="t" anchorCtr="0">
            <a:spAutoFit/>
          </a:bodyPr>
          <a:lstStyle>
            <a:lvl1pPr lvl="0" algn="l">
              <a:lnSpc>
                <a:spcPct val="90000"/>
              </a:lnSpc>
              <a:spcBef>
                <a:spcPts val="0"/>
              </a:spcBef>
              <a:spcAft>
                <a:spcPts val="0"/>
              </a:spcAft>
              <a:buSzPts val="4800"/>
              <a:buNone/>
              <a:defRPr sz="3000"/>
            </a:lvl1pPr>
            <a:lvl2pPr lvl="1" algn="l">
              <a:lnSpc>
                <a:spcPct val="115000"/>
              </a:lnSpc>
              <a:spcBef>
                <a:spcPts val="0"/>
              </a:spcBef>
              <a:spcAft>
                <a:spcPts val="0"/>
              </a:spcAft>
              <a:buSzPts val="4800"/>
              <a:buNone/>
              <a:defRPr sz="3000"/>
            </a:lvl2pPr>
            <a:lvl3pPr lvl="2" algn="l">
              <a:lnSpc>
                <a:spcPct val="115000"/>
              </a:lnSpc>
              <a:spcBef>
                <a:spcPts val="0"/>
              </a:spcBef>
              <a:spcAft>
                <a:spcPts val="0"/>
              </a:spcAft>
              <a:buSzPts val="4800"/>
              <a:buNone/>
              <a:defRPr sz="3000"/>
            </a:lvl3pPr>
            <a:lvl4pPr lvl="3" algn="l">
              <a:lnSpc>
                <a:spcPct val="115000"/>
              </a:lnSpc>
              <a:spcBef>
                <a:spcPts val="0"/>
              </a:spcBef>
              <a:spcAft>
                <a:spcPts val="0"/>
              </a:spcAft>
              <a:buSzPts val="4800"/>
              <a:buNone/>
              <a:defRPr sz="3000"/>
            </a:lvl4pPr>
            <a:lvl5pPr lvl="4" algn="l">
              <a:lnSpc>
                <a:spcPct val="115000"/>
              </a:lnSpc>
              <a:spcBef>
                <a:spcPts val="0"/>
              </a:spcBef>
              <a:spcAft>
                <a:spcPts val="0"/>
              </a:spcAft>
              <a:buSzPts val="4800"/>
              <a:buNone/>
              <a:defRPr sz="3000"/>
            </a:lvl5pPr>
            <a:lvl6pPr lvl="5" algn="l">
              <a:lnSpc>
                <a:spcPct val="115000"/>
              </a:lnSpc>
              <a:spcBef>
                <a:spcPts val="0"/>
              </a:spcBef>
              <a:spcAft>
                <a:spcPts val="0"/>
              </a:spcAft>
              <a:buSzPts val="4800"/>
              <a:buNone/>
              <a:defRPr sz="3000"/>
            </a:lvl6pPr>
            <a:lvl7pPr lvl="6" algn="l">
              <a:lnSpc>
                <a:spcPct val="115000"/>
              </a:lnSpc>
              <a:spcBef>
                <a:spcPts val="0"/>
              </a:spcBef>
              <a:spcAft>
                <a:spcPts val="0"/>
              </a:spcAft>
              <a:buSzPts val="4800"/>
              <a:buNone/>
              <a:defRPr sz="3000"/>
            </a:lvl7pPr>
            <a:lvl8pPr lvl="7" algn="l">
              <a:lnSpc>
                <a:spcPct val="115000"/>
              </a:lnSpc>
              <a:spcBef>
                <a:spcPts val="0"/>
              </a:spcBef>
              <a:spcAft>
                <a:spcPts val="0"/>
              </a:spcAft>
              <a:buSzPts val="4800"/>
              <a:buNone/>
              <a:defRPr sz="3000"/>
            </a:lvl8pPr>
            <a:lvl9pPr lvl="8" algn="l">
              <a:lnSpc>
                <a:spcPct val="115000"/>
              </a:lnSpc>
              <a:spcBef>
                <a:spcPts val="0"/>
              </a:spcBef>
              <a:spcAft>
                <a:spcPts val="0"/>
              </a:spcAft>
              <a:buSzPts val="4800"/>
              <a:buNone/>
              <a:defRPr sz="3000"/>
            </a:lvl9pPr>
          </a:lstStyle>
          <a:p>
            <a:endParaRPr/>
          </a:p>
        </p:txBody>
      </p:sp>
      <p:cxnSp>
        <p:nvCxnSpPr>
          <p:cNvPr id="206" name="Google Shape;206;p41"/>
          <p:cNvCxnSpPr/>
          <p:nvPr/>
        </p:nvCxnSpPr>
        <p:spPr>
          <a:xfrm>
            <a:off x="0" y="1218975"/>
            <a:ext cx="9144000" cy="0"/>
          </a:xfrm>
          <a:prstGeom prst="straightConnector1">
            <a:avLst/>
          </a:prstGeom>
          <a:noFill/>
          <a:ln w="9525" cap="flat" cmpd="sng">
            <a:solidFill>
              <a:schemeClr val="dk1"/>
            </a:solidFill>
            <a:prstDash val="solid"/>
            <a:round/>
            <a:headEnd type="none" w="sm" len="sm"/>
            <a:tailEnd type="none" w="sm" len="sm"/>
          </a:ln>
        </p:spPr>
      </p:cxnSp>
      <p:sp>
        <p:nvSpPr>
          <p:cNvPr id="207" name="Google Shape;207;p41"/>
          <p:cNvSpPr txBox="1">
            <a:spLocks noGrp="1"/>
          </p:cNvSpPr>
          <p:nvPr>
            <p:ph type="body" idx="1"/>
          </p:nvPr>
        </p:nvSpPr>
        <p:spPr>
          <a:xfrm>
            <a:off x="255975" y="1547275"/>
            <a:ext cx="3639600" cy="618300"/>
          </a:xfrm>
          <a:prstGeom prst="rect">
            <a:avLst/>
          </a:prstGeom>
          <a:noFill/>
          <a:ln>
            <a:noFill/>
          </a:ln>
        </p:spPr>
        <p:txBody>
          <a:bodyPr spcFirstLastPara="1" wrap="square" lIns="0" tIns="0" rIns="0" bIns="0" anchor="t" anchorCtr="0">
            <a:spAutoFit/>
          </a:bodyPr>
          <a:lstStyle>
            <a:lvl1pPr marL="457200" lvl="0" indent="-285750" algn="l">
              <a:lnSpc>
                <a:spcPct val="115000"/>
              </a:lnSpc>
              <a:spcBef>
                <a:spcPts val="0"/>
              </a:spcBef>
              <a:spcAft>
                <a:spcPts val="0"/>
              </a:spcAft>
              <a:buClr>
                <a:schemeClr val="lt2"/>
              </a:buClr>
              <a:buSzPts val="900"/>
              <a:buFont typeface="Montserrat"/>
              <a:buChar char="●"/>
              <a:defRPr/>
            </a:lvl1pPr>
            <a:lvl2pPr marL="914400" lvl="1" indent="-285750" algn="l">
              <a:lnSpc>
                <a:spcPct val="115000"/>
              </a:lnSpc>
              <a:spcBef>
                <a:spcPts val="0"/>
              </a:spcBef>
              <a:spcAft>
                <a:spcPts val="0"/>
              </a:spcAft>
              <a:buClr>
                <a:schemeClr val="lt2"/>
              </a:buClr>
              <a:buSzPts val="900"/>
              <a:buFont typeface="Montserrat"/>
              <a:buChar char="○"/>
              <a:defRPr/>
            </a:lvl2pPr>
            <a:lvl3pPr marL="1371600" lvl="2" indent="-285750" algn="l">
              <a:lnSpc>
                <a:spcPct val="115000"/>
              </a:lnSpc>
              <a:spcBef>
                <a:spcPts val="0"/>
              </a:spcBef>
              <a:spcAft>
                <a:spcPts val="0"/>
              </a:spcAft>
              <a:buClr>
                <a:schemeClr val="lt2"/>
              </a:buClr>
              <a:buSzPts val="900"/>
              <a:buFont typeface="Montserrat"/>
              <a:buChar char="■"/>
              <a:defRPr/>
            </a:lvl3pPr>
            <a:lvl4pPr marL="1828800" lvl="3" indent="-285750" algn="l">
              <a:lnSpc>
                <a:spcPct val="115000"/>
              </a:lnSpc>
              <a:spcBef>
                <a:spcPts val="0"/>
              </a:spcBef>
              <a:spcAft>
                <a:spcPts val="0"/>
              </a:spcAft>
              <a:buClr>
                <a:schemeClr val="lt2"/>
              </a:buClr>
              <a:buSzPts val="900"/>
              <a:buFont typeface="Montserrat"/>
              <a:buChar char="●"/>
              <a:defRPr/>
            </a:lvl4pPr>
            <a:lvl5pPr marL="2286000" lvl="4" indent="-285750" algn="l">
              <a:lnSpc>
                <a:spcPct val="115000"/>
              </a:lnSpc>
              <a:spcBef>
                <a:spcPts val="0"/>
              </a:spcBef>
              <a:spcAft>
                <a:spcPts val="0"/>
              </a:spcAft>
              <a:buClr>
                <a:schemeClr val="lt2"/>
              </a:buClr>
              <a:buSzPts val="900"/>
              <a:buFont typeface="Montserrat"/>
              <a:buChar char="○"/>
              <a:defRPr/>
            </a:lvl5pPr>
            <a:lvl6pPr marL="2743200" lvl="5" indent="-285750" algn="l">
              <a:lnSpc>
                <a:spcPct val="115000"/>
              </a:lnSpc>
              <a:spcBef>
                <a:spcPts val="0"/>
              </a:spcBef>
              <a:spcAft>
                <a:spcPts val="0"/>
              </a:spcAft>
              <a:buClr>
                <a:schemeClr val="lt2"/>
              </a:buClr>
              <a:buSzPts val="900"/>
              <a:buFont typeface="Montserrat"/>
              <a:buChar char="■"/>
              <a:defRPr/>
            </a:lvl6pPr>
            <a:lvl7pPr marL="3200400" lvl="6" indent="-285750" algn="l">
              <a:lnSpc>
                <a:spcPct val="115000"/>
              </a:lnSpc>
              <a:spcBef>
                <a:spcPts val="0"/>
              </a:spcBef>
              <a:spcAft>
                <a:spcPts val="0"/>
              </a:spcAft>
              <a:buClr>
                <a:schemeClr val="lt2"/>
              </a:buClr>
              <a:buSzPts val="900"/>
              <a:buFont typeface="Montserrat"/>
              <a:buChar char="●"/>
              <a:defRPr/>
            </a:lvl7pPr>
            <a:lvl8pPr marL="3657600" lvl="7" indent="-285750" algn="l">
              <a:lnSpc>
                <a:spcPct val="115000"/>
              </a:lnSpc>
              <a:spcBef>
                <a:spcPts val="0"/>
              </a:spcBef>
              <a:spcAft>
                <a:spcPts val="0"/>
              </a:spcAft>
              <a:buClr>
                <a:schemeClr val="lt2"/>
              </a:buClr>
              <a:buSzPts val="900"/>
              <a:buFont typeface="Montserrat"/>
              <a:buChar char="○"/>
              <a:defRPr/>
            </a:lvl8pPr>
            <a:lvl9pPr marL="4114800" lvl="8" indent="-285750" algn="l">
              <a:lnSpc>
                <a:spcPct val="115000"/>
              </a:lnSpc>
              <a:spcBef>
                <a:spcPts val="0"/>
              </a:spcBef>
              <a:spcAft>
                <a:spcPts val="0"/>
              </a:spcAft>
              <a:buClr>
                <a:schemeClr val="lt2"/>
              </a:buClr>
              <a:buSzPts val="900"/>
              <a:buFont typeface="Montserrat"/>
              <a:buChar char="■"/>
              <a:defRPr/>
            </a:lvl9pPr>
          </a:lstStyle>
          <a:p>
            <a:endParaRPr/>
          </a:p>
        </p:txBody>
      </p:sp>
      <p:sp>
        <p:nvSpPr>
          <p:cNvPr id="208" name="Google Shape;208;p41"/>
          <p:cNvSpPr txBox="1">
            <a:spLocks noGrp="1"/>
          </p:cNvSpPr>
          <p:nvPr>
            <p:ph type="body" idx="2"/>
          </p:nvPr>
        </p:nvSpPr>
        <p:spPr>
          <a:xfrm>
            <a:off x="4882425" y="1547275"/>
            <a:ext cx="3639600" cy="618300"/>
          </a:xfrm>
          <a:prstGeom prst="rect">
            <a:avLst/>
          </a:prstGeom>
          <a:noFill/>
          <a:ln>
            <a:noFill/>
          </a:ln>
        </p:spPr>
        <p:txBody>
          <a:bodyPr spcFirstLastPara="1" wrap="square" lIns="0" tIns="0" rIns="0" bIns="0" anchor="t" anchorCtr="0">
            <a:spAutoFit/>
          </a:bodyPr>
          <a:lstStyle>
            <a:lvl1pPr marL="457200" lvl="0" indent="-285750" algn="l">
              <a:lnSpc>
                <a:spcPct val="115000"/>
              </a:lnSpc>
              <a:spcBef>
                <a:spcPts val="0"/>
              </a:spcBef>
              <a:spcAft>
                <a:spcPts val="0"/>
              </a:spcAft>
              <a:buClr>
                <a:schemeClr val="lt2"/>
              </a:buClr>
              <a:buSzPts val="900"/>
              <a:buFont typeface="Montserrat"/>
              <a:buChar char="●"/>
              <a:defRPr/>
            </a:lvl1pPr>
            <a:lvl2pPr marL="914400" lvl="1" indent="-285750" algn="l">
              <a:lnSpc>
                <a:spcPct val="115000"/>
              </a:lnSpc>
              <a:spcBef>
                <a:spcPts val="0"/>
              </a:spcBef>
              <a:spcAft>
                <a:spcPts val="0"/>
              </a:spcAft>
              <a:buClr>
                <a:schemeClr val="lt2"/>
              </a:buClr>
              <a:buSzPts val="900"/>
              <a:buFont typeface="Montserrat"/>
              <a:buChar char="○"/>
              <a:defRPr/>
            </a:lvl2pPr>
            <a:lvl3pPr marL="1371600" lvl="2" indent="-285750" algn="l">
              <a:lnSpc>
                <a:spcPct val="115000"/>
              </a:lnSpc>
              <a:spcBef>
                <a:spcPts val="0"/>
              </a:spcBef>
              <a:spcAft>
                <a:spcPts val="0"/>
              </a:spcAft>
              <a:buClr>
                <a:schemeClr val="lt2"/>
              </a:buClr>
              <a:buSzPts val="900"/>
              <a:buFont typeface="Montserrat"/>
              <a:buChar char="■"/>
              <a:defRPr/>
            </a:lvl3pPr>
            <a:lvl4pPr marL="1828800" lvl="3" indent="-285750" algn="l">
              <a:lnSpc>
                <a:spcPct val="115000"/>
              </a:lnSpc>
              <a:spcBef>
                <a:spcPts val="0"/>
              </a:spcBef>
              <a:spcAft>
                <a:spcPts val="0"/>
              </a:spcAft>
              <a:buClr>
                <a:schemeClr val="lt2"/>
              </a:buClr>
              <a:buSzPts val="900"/>
              <a:buFont typeface="Montserrat"/>
              <a:buChar char="●"/>
              <a:defRPr/>
            </a:lvl4pPr>
            <a:lvl5pPr marL="2286000" lvl="4" indent="-285750" algn="l">
              <a:lnSpc>
                <a:spcPct val="115000"/>
              </a:lnSpc>
              <a:spcBef>
                <a:spcPts val="0"/>
              </a:spcBef>
              <a:spcAft>
                <a:spcPts val="0"/>
              </a:spcAft>
              <a:buClr>
                <a:schemeClr val="lt2"/>
              </a:buClr>
              <a:buSzPts val="900"/>
              <a:buFont typeface="Montserrat"/>
              <a:buChar char="○"/>
              <a:defRPr/>
            </a:lvl5pPr>
            <a:lvl6pPr marL="2743200" lvl="5" indent="-285750" algn="l">
              <a:lnSpc>
                <a:spcPct val="115000"/>
              </a:lnSpc>
              <a:spcBef>
                <a:spcPts val="0"/>
              </a:spcBef>
              <a:spcAft>
                <a:spcPts val="0"/>
              </a:spcAft>
              <a:buClr>
                <a:schemeClr val="lt2"/>
              </a:buClr>
              <a:buSzPts val="900"/>
              <a:buFont typeface="Montserrat"/>
              <a:buChar char="■"/>
              <a:defRPr/>
            </a:lvl6pPr>
            <a:lvl7pPr marL="3200400" lvl="6" indent="-285750" algn="l">
              <a:lnSpc>
                <a:spcPct val="115000"/>
              </a:lnSpc>
              <a:spcBef>
                <a:spcPts val="0"/>
              </a:spcBef>
              <a:spcAft>
                <a:spcPts val="0"/>
              </a:spcAft>
              <a:buClr>
                <a:schemeClr val="lt2"/>
              </a:buClr>
              <a:buSzPts val="900"/>
              <a:buFont typeface="Montserrat"/>
              <a:buChar char="●"/>
              <a:defRPr/>
            </a:lvl7pPr>
            <a:lvl8pPr marL="3657600" lvl="7" indent="-285750" algn="l">
              <a:lnSpc>
                <a:spcPct val="115000"/>
              </a:lnSpc>
              <a:spcBef>
                <a:spcPts val="0"/>
              </a:spcBef>
              <a:spcAft>
                <a:spcPts val="0"/>
              </a:spcAft>
              <a:buClr>
                <a:schemeClr val="lt2"/>
              </a:buClr>
              <a:buSzPts val="900"/>
              <a:buFont typeface="Montserrat"/>
              <a:buChar char="○"/>
              <a:defRPr/>
            </a:lvl8pPr>
            <a:lvl9pPr marL="4114800" lvl="8" indent="-285750" algn="l">
              <a:lnSpc>
                <a:spcPct val="115000"/>
              </a:lnSpc>
              <a:spcBef>
                <a:spcPts val="0"/>
              </a:spcBef>
              <a:spcAft>
                <a:spcPts val="0"/>
              </a:spcAft>
              <a:buClr>
                <a:schemeClr val="lt2"/>
              </a:buClr>
              <a:buSzPts val="900"/>
              <a:buFont typeface="Montserrat"/>
              <a:buChar char="■"/>
              <a:defRPr/>
            </a:lvl9pPr>
          </a:lstStyle>
          <a:p>
            <a:endParaRPr/>
          </a:p>
        </p:txBody>
      </p:sp>
      <p:sp>
        <p:nvSpPr>
          <p:cNvPr id="209" name="Google Shape;209;p41"/>
          <p:cNvSpPr txBox="1">
            <a:spLocks noGrp="1"/>
          </p:cNvSpPr>
          <p:nvPr>
            <p:ph type="body" idx="3"/>
          </p:nvPr>
        </p:nvSpPr>
        <p:spPr>
          <a:xfrm>
            <a:off x="3582350" y="3224900"/>
            <a:ext cx="3639600" cy="1658100"/>
          </a:xfrm>
          <a:prstGeom prst="rect">
            <a:avLst/>
          </a:prstGeom>
          <a:noFill/>
          <a:ln>
            <a:noFill/>
          </a:ln>
        </p:spPr>
        <p:txBody>
          <a:bodyPr spcFirstLastPara="1" wrap="square" lIns="0" tIns="0" rIns="0" bIns="0" anchor="t" anchorCtr="0">
            <a:spAutoFit/>
          </a:bodyPr>
          <a:lstStyle>
            <a:lvl1pPr marL="457200" lvl="0" indent="-285750" algn="l">
              <a:lnSpc>
                <a:spcPct val="115000"/>
              </a:lnSpc>
              <a:spcBef>
                <a:spcPts val="0"/>
              </a:spcBef>
              <a:spcAft>
                <a:spcPts val="0"/>
              </a:spcAft>
              <a:buClr>
                <a:schemeClr val="lt2"/>
              </a:buClr>
              <a:buSzPts val="900"/>
              <a:buFont typeface="Montserrat"/>
              <a:buChar char="●"/>
              <a:defRPr/>
            </a:lvl1pPr>
            <a:lvl2pPr marL="914400" lvl="1" indent="-285750" algn="l">
              <a:lnSpc>
                <a:spcPct val="115000"/>
              </a:lnSpc>
              <a:spcBef>
                <a:spcPts val="0"/>
              </a:spcBef>
              <a:spcAft>
                <a:spcPts val="0"/>
              </a:spcAft>
              <a:buClr>
                <a:schemeClr val="lt2"/>
              </a:buClr>
              <a:buSzPts val="900"/>
              <a:buFont typeface="Montserrat"/>
              <a:buChar char="○"/>
              <a:defRPr/>
            </a:lvl2pPr>
            <a:lvl3pPr marL="1371600" lvl="2" indent="-285750" algn="l">
              <a:lnSpc>
                <a:spcPct val="115000"/>
              </a:lnSpc>
              <a:spcBef>
                <a:spcPts val="0"/>
              </a:spcBef>
              <a:spcAft>
                <a:spcPts val="0"/>
              </a:spcAft>
              <a:buClr>
                <a:schemeClr val="lt2"/>
              </a:buClr>
              <a:buSzPts val="900"/>
              <a:buFont typeface="Montserrat"/>
              <a:buChar char="■"/>
              <a:defRPr/>
            </a:lvl3pPr>
            <a:lvl4pPr marL="1828800" lvl="3" indent="-285750" algn="l">
              <a:lnSpc>
                <a:spcPct val="115000"/>
              </a:lnSpc>
              <a:spcBef>
                <a:spcPts val="0"/>
              </a:spcBef>
              <a:spcAft>
                <a:spcPts val="0"/>
              </a:spcAft>
              <a:buClr>
                <a:schemeClr val="lt2"/>
              </a:buClr>
              <a:buSzPts val="900"/>
              <a:buFont typeface="Montserrat"/>
              <a:buChar char="●"/>
              <a:defRPr/>
            </a:lvl4pPr>
            <a:lvl5pPr marL="2286000" lvl="4" indent="-285750" algn="l">
              <a:lnSpc>
                <a:spcPct val="115000"/>
              </a:lnSpc>
              <a:spcBef>
                <a:spcPts val="0"/>
              </a:spcBef>
              <a:spcAft>
                <a:spcPts val="0"/>
              </a:spcAft>
              <a:buClr>
                <a:schemeClr val="lt2"/>
              </a:buClr>
              <a:buSzPts val="900"/>
              <a:buFont typeface="Montserrat"/>
              <a:buChar char="○"/>
              <a:defRPr/>
            </a:lvl5pPr>
            <a:lvl6pPr marL="2743200" lvl="5" indent="-285750" algn="l">
              <a:lnSpc>
                <a:spcPct val="115000"/>
              </a:lnSpc>
              <a:spcBef>
                <a:spcPts val="0"/>
              </a:spcBef>
              <a:spcAft>
                <a:spcPts val="0"/>
              </a:spcAft>
              <a:buClr>
                <a:schemeClr val="lt2"/>
              </a:buClr>
              <a:buSzPts val="900"/>
              <a:buFont typeface="Montserrat"/>
              <a:buChar char="■"/>
              <a:defRPr/>
            </a:lvl6pPr>
            <a:lvl7pPr marL="3200400" lvl="6" indent="-285750" algn="l">
              <a:lnSpc>
                <a:spcPct val="115000"/>
              </a:lnSpc>
              <a:spcBef>
                <a:spcPts val="0"/>
              </a:spcBef>
              <a:spcAft>
                <a:spcPts val="0"/>
              </a:spcAft>
              <a:buClr>
                <a:schemeClr val="lt2"/>
              </a:buClr>
              <a:buSzPts val="900"/>
              <a:buFont typeface="Montserrat"/>
              <a:buChar char="●"/>
              <a:defRPr/>
            </a:lvl7pPr>
            <a:lvl8pPr marL="3657600" lvl="7" indent="-285750" algn="l">
              <a:lnSpc>
                <a:spcPct val="115000"/>
              </a:lnSpc>
              <a:spcBef>
                <a:spcPts val="0"/>
              </a:spcBef>
              <a:spcAft>
                <a:spcPts val="0"/>
              </a:spcAft>
              <a:buClr>
                <a:schemeClr val="lt2"/>
              </a:buClr>
              <a:buSzPts val="900"/>
              <a:buFont typeface="Montserrat"/>
              <a:buChar char="○"/>
              <a:defRPr/>
            </a:lvl8pPr>
            <a:lvl9pPr marL="4114800" lvl="8" indent="-285750" algn="l">
              <a:lnSpc>
                <a:spcPct val="115000"/>
              </a:lnSpc>
              <a:spcBef>
                <a:spcPts val="0"/>
              </a:spcBef>
              <a:spcAft>
                <a:spcPts val="0"/>
              </a:spcAft>
              <a:buClr>
                <a:schemeClr val="lt2"/>
              </a:buClr>
              <a:buSzPts val="900"/>
              <a:buFont typeface="Montserrat"/>
              <a:buChar char="■"/>
              <a:defRPr/>
            </a:lvl9pPr>
          </a:lstStyle>
          <a:p>
            <a:endParaRPr/>
          </a:p>
        </p:txBody>
      </p:sp>
      <p:sp>
        <p:nvSpPr>
          <p:cNvPr id="210" name="Google Shape;210;p41"/>
          <p:cNvSpPr txBox="1">
            <a:spLocks noGrp="1"/>
          </p:cNvSpPr>
          <p:nvPr>
            <p:ph type="subTitle" idx="4"/>
          </p:nvPr>
        </p:nvSpPr>
        <p:spPr>
          <a:xfrm>
            <a:off x="3582350" y="2987900"/>
            <a:ext cx="3639600" cy="1641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Clr>
                <a:schemeClr val="lt2"/>
              </a:buClr>
              <a:buSzPts val="1200"/>
              <a:buFont typeface="Montserrat Medium"/>
              <a:buNone/>
              <a:defRPr sz="1200">
                <a:latin typeface="Montserrat Medium"/>
                <a:ea typeface="Montserrat Medium"/>
                <a:cs typeface="Montserrat Medium"/>
                <a:sym typeface="Montserrat Medium"/>
              </a:defRPr>
            </a:lvl1pPr>
            <a:lvl2pPr lvl="1" algn="l">
              <a:lnSpc>
                <a:spcPct val="115000"/>
              </a:lnSpc>
              <a:spcBef>
                <a:spcPts val="0"/>
              </a:spcBef>
              <a:spcAft>
                <a:spcPts val="0"/>
              </a:spcAft>
              <a:buClr>
                <a:schemeClr val="lt2"/>
              </a:buClr>
              <a:buSzPts val="1200"/>
              <a:buFont typeface="Montserrat Medium"/>
              <a:buNone/>
              <a:defRPr sz="1200">
                <a:latin typeface="Montserrat Medium"/>
                <a:ea typeface="Montserrat Medium"/>
                <a:cs typeface="Montserrat Medium"/>
                <a:sym typeface="Montserrat Medium"/>
              </a:defRPr>
            </a:lvl2pPr>
            <a:lvl3pPr lvl="2" algn="l">
              <a:lnSpc>
                <a:spcPct val="115000"/>
              </a:lnSpc>
              <a:spcBef>
                <a:spcPts val="0"/>
              </a:spcBef>
              <a:spcAft>
                <a:spcPts val="0"/>
              </a:spcAft>
              <a:buClr>
                <a:schemeClr val="lt2"/>
              </a:buClr>
              <a:buSzPts val="1200"/>
              <a:buFont typeface="Montserrat Medium"/>
              <a:buNone/>
              <a:defRPr sz="1200">
                <a:latin typeface="Montserrat Medium"/>
                <a:ea typeface="Montserrat Medium"/>
                <a:cs typeface="Montserrat Medium"/>
                <a:sym typeface="Montserrat Medium"/>
              </a:defRPr>
            </a:lvl3pPr>
            <a:lvl4pPr lvl="3" algn="l">
              <a:lnSpc>
                <a:spcPct val="115000"/>
              </a:lnSpc>
              <a:spcBef>
                <a:spcPts val="0"/>
              </a:spcBef>
              <a:spcAft>
                <a:spcPts val="0"/>
              </a:spcAft>
              <a:buClr>
                <a:schemeClr val="lt2"/>
              </a:buClr>
              <a:buSzPts val="1200"/>
              <a:buFont typeface="Montserrat Medium"/>
              <a:buNone/>
              <a:defRPr sz="1200">
                <a:latin typeface="Montserrat Medium"/>
                <a:ea typeface="Montserrat Medium"/>
                <a:cs typeface="Montserrat Medium"/>
                <a:sym typeface="Montserrat Medium"/>
              </a:defRPr>
            </a:lvl4pPr>
            <a:lvl5pPr lvl="4" algn="l">
              <a:lnSpc>
                <a:spcPct val="115000"/>
              </a:lnSpc>
              <a:spcBef>
                <a:spcPts val="0"/>
              </a:spcBef>
              <a:spcAft>
                <a:spcPts val="0"/>
              </a:spcAft>
              <a:buClr>
                <a:schemeClr val="lt2"/>
              </a:buClr>
              <a:buSzPts val="1200"/>
              <a:buFont typeface="Montserrat Medium"/>
              <a:buNone/>
              <a:defRPr sz="1200">
                <a:latin typeface="Montserrat Medium"/>
                <a:ea typeface="Montserrat Medium"/>
                <a:cs typeface="Montserrat Medium"/>
                <a:sym typeface="Montserrat Medium"/>
              </a:defRPr>
            </a:lvl5pPr>
            <a:lvl6pPr lvl="5" algn="l">
              <a:lnSpc>
                <a:spcPct val="115000"/>
              </a:lnSpc>
              <a:spcBef>
                <a:spcPts val="0"/>
              </a:spcBef>
              <a:spcAft>
                <a:spcPts val="0"/>
              </a:spcAft>
              <a:buClr>
                <a:schemeClr val="lt2"/>
              </a:buClr>
              <a:buSzPts val="1200"/>
              <a:buFont typeface="Montserrat Medium"/>
              <a:buNone/>
              <a:defRPr sz="1200">
                <a:latin typeface="Montserrat Medium"/>
                <a:ea typeface="Montserrat Medium"/>
                <a:cs typeface="Montserrat Medium"/>
                <a:sym typeface="Montserrat Medium"/>
              </a:defRPr>
            </a:lvl6pPr>
            <a:lvl7pPr lvl="6" algn="l">
              <a:lnSpc>
                <a:spcPct val="115000"/>
              </a:lnSpc>
              <a:spcBef>
                <a:spcPts val="0"/>
              </a:spcBef>
              <a:spcAft>
                <a:spcPts val="0"/>
              </a:spcAft>
              <a:buClr>
                <a:schemeClr val="lt2"/>
              </a:buClr>
              <a:buSzPts val="1200"/>
              <a:buFont typeface="Montserrat Medium"/>
              <a:buNone/>
              <a:defRPr sz="1200">
                <a:latin typeface="Montserrat Medium"/>
                <a:ea typeface="Montserrat Medium"/>
                <a:cs typeface="Montserrat Medium"/>
                <a:sym typeface="Montserrat Medium"/>
              </a:defRPr>
            </a:lvl7pPr>
            <a:lvl8pPr lvl="7" algn="l">
              <a:lnSpc>
                <a:spcPct val="115000"/>
              </a:lnSpc>
              <a:spcBef>
                <a:spcPts val="0"/>
              </a:spcBef>
              <a:spcAft>
                <a:spcPts val="0"/>
              </a:spcAft>
              <a:buClr>
                <a:schemeClr val="lt2"/>
              </a:buClr>
              <a:buSzPts val="1200"/>
              <a:buFont typeface="Montserrat Medium"/>
              <a:buNone/>
              <a:defRPr sz="1200">
                <a:latin typeface="Montserrat Medium"/>
                <a:ea typeface="Montserrat Medium"/>
                <a:cs typeface="Montserrat Medium"/>
                <a:sym typeface="Montserrat Medium"/>
              </a:defRPr>
            </a:lvl8pPr>
            <a:lvl9pPr lvl="8" algn="l">
              <a:lnSpc>
                <a:spcPct val="115000"/>
              </a:lnSpc>
              <a:spcBef>
                <a:spcPts val="0"/>
              </a:spcBef>
              <a:spcAft>
                <a:spcPts val="0"/>
              </a:spcAft>
              <a:buClr>
                <a:schemeClr val="lt2"/>
              </a:buClr>
              <a:buSzPts val="1200"/>
              <a:buFont typeface="Montserrat Medium"/>
              <a:buNone/>
              <a:defRPr sz="1200">
                <a:latin typeface="Montserrat Medium"/>
                <a:ea typeface="Montserrat Medium"/>
                <a:cs typeface="Montserrat Medium"/>
                <a:sym typeface="Montserrat Medium"/>
              </a:defRPr>
            </a:lvl9pPr>
          </a:lstStyle>
          <a:p>
            <a:endParaRPr/>
          </a:p>
        </p:txBody>
      </p:sp>
      <p:sp>
        <p:nvSpPr>
          <p:cNvPr id="211" name="Google Shape;211;p41"/>
          <p:cNvSpPr>
            <a:spLocks noGrp="1"/>
          </p:cNvSpPr>
          <p:nvPr>
            <p:ph type="pic" idx="5"/>
          </p:nvPr>
        </p:nvSpPr>
        <p:spPr>
          <a:xfrm>
            <a:off x="256025" y="2987900"/>
            <a:ext cx="3176400" cy="1904400"/>
          </a:xfrm>
          <a:prstGeom prst="rect">
            <a:avLst/>
          </a:prstGeom>
          <a:noFill/>
          <a:ln>
            <a:noFill/>
          </a:ln>
        </p:spPr>
      </p:sp>
      <p:sp>
        <p:nvSpPr>
          <p:cNvPr id="212" name="Google Shape;212;p41"/>
          <p:cNvSpPr txBox="1">
            <a:spLocks noGrp="1"/>
          </p:cNvSpPr>
          <p:nvPr>
            <p:ph type="subTitle" idx="6"/>
          </p:nvPr>
        </p:nvSpPr>
        <p:spPr>
          <a:xfrm>
            <a:off x="7657750" y="256025"/>
            <a:ext cx="1230300" cy="2757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SzPts val="800"/>
              <a:buFont typeface="Montserrat"/>
              <a:buNone/>
              <a:defRPr/>
            </a:lvl1pPr>
            <a:lvl2pPr lvl="1" algn="l">
              <a:lnSpc>
                <a:spcPct val="115000"/>
              </a:lnSpc>
              <a:spcBef>
                <a:spcPts val="0"/>
              </a:spcBef>
              <a:spcAft>
                <a:spcPts val="0"/>
              </a:spcAft>
              <a:buSzPts val="800"/>
              <a:buFont typeface="Montserrat"/>
              <a:buNone/>
              <a:defRPr/>
            </a:lvl2pPr>
            <a:lvl3pPr lvl="2" algn="l">
              <a:lnSpc>
                <a:spcPct val="115000"/>
              </a:lnSpc>
              <a:spcBef>
                <a:spcPts val="0"/>
              </a:spcBef>
              <a:spcAft>
                <a:spcPts val="0"/>
              </a:spcAft>
              <a:buSzPts val="800"/>
              <a:buFont typeface="Montserrat"/>
              <a:buNone/>
              <a:defRPr/>
            </a:lvl3pPr>
            <a:lvl4pPr lvl="3" algn="l">
              <a:lnSpc>
                <a:spcPct val="115000"/>
              </a:lnSpc>
              <a:spcBef>
                <a:spcPts val="0"/>
              </a:spcBef>
              <a:spcAft>
                <a:spcPts val="0"/>
              </a:spcAft>
              <a:buSzPts val="800"/>
              <a:buFont typeface="Montserrat"/>
              <a:buNone/>
              <a:defRPr/>
            </a:lvl4pPr>
            <a:lvl5pPr lvl="4" algn="l">
              <a:lnSpc>
                <a:spcPct val="115000"/>
              </a:lnSpc>
              <a:spcBef>
                <a:spcPts val="0"/>
              </a:spcBef>
              <a:spcAft>
                <a:spcPts val="0"/>
              </a:spcAft>
              <a:buSzPts val="800"/>
              <a:buFont typeface="Montserrat"/>
              <a:buNone/>
              <a:defRPr/>
            </a:lvl5pPr>
            <a:lvl6pPr lvl="5" algn="l">
              <a:lnSpc>
                <a:spcPct val="115000"/>
              </a:lnSpc>
              <a:spcBef>
                <a:spcPts val="0"/>
              </a:spcBef>
              <a:spcAft>
                <a:spcPts val="0"/>
              </a:spcAft>
              <a:buSzPts val="800"/>
              <a:buFont typeface="Montserrat"/>
              <a:buNone/>
              <a:defRPr/>
            </a:lvl6pPr>
            <a:lvl7pPr lvl="6" algn="l">
              <a:lnSpc>
                <a:spcPct val="115000"/>
              </a:lnSpc>
              <a:spcBef>
                <a:spcPts val="0"/>
              </a:spcBef>
              <a:spcAft>
                <a:spcPts val="0"/>
              </a:spcAft>
              <a:buSzPts val="800"/>
              <a:buFont typeface="Montserrat"/>
              <a:buNone/>
              <a:defRPr/>
            </a:lvl7pPr>
            <a:lvl8pPr lvl="7" algn="l">
              <a:lnSpc>
                <a:spcPct val="115000"/>
              </a:lnSpc>
              <a:spcBef>
                <a:spcPts val="0"/>
              </a:spcBef>
              <a:spcAft>
                <a:spcPts val="0"/>
              </a:spcAft>
              <a:buSzPts val="800"/>
              <a:buFont typeface="Montserrat"/>
              <a:buNone/>
              <a:defRPr/>
            </a:lvl8pPr>
            <a:lvl9pPr lvl="8" algn="l">
              <a:lnSpc>
                <a:spcPct val="115000"/>
              </a:lnSpc>
              <a:spcBef>
                <a:spcPts val="0"/>
              </a:spcBef>
              <a:spcAft>
                <a:spcPts val="0"/>
              </a:spcAft>
              <a:buSzPts val="800"/>
              <a:buFont typeface="Montserrat"/>
              <a:buNone/>
              <a:defRPr/>
            </a:lvl9pPr>
          </a:lstStyle>
          <a:p>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Content display with image">
  <p:cSld name="BLANK_1_1_1_1_1_1_1_1_1_1_1_2_1_2_1_1">
    <p:bg>
      <p:bgPr>
        <a:solidFill>
          <a:schemeClr val="lt1"/>
        </a:solidFill>
        <a:effectLst/>
      </p:bgPr>
    </p:bg>
    <p:spTree>
      <p:nvGrpSpPr>
        <p:cNvPr id="1" name="Shape 213"/>
        <p:cNvGrpSpPr/>
        <p:nvPr/>
      </p:nvGrpSpPr>
      <p:grpSpPr>
        <a:xfrm>
          <a:off x="0" y="0"/>
          <a:ext cx="0" cy="0"/>
          <a:chOff x="0" y="0"/>
          <a:chExt cx="0" cy="0"/>
        </a:xfrm>
      </p:grpSpPr>
      <p:sp>
        <p:nvSpPr>
          <p:cNvPr id="214" name="Google Shape;214;p42"/>
          <p:cNvSpPr txBox="1">
            <a:spLocks noGrp="1"/>
          </p:cNvSpPr>
          <p:nvPr>
            <p:ph type="title"/>
          </p:nvPr>
        </p:nvSpPr>
        <p:spPr>
          <a:xfrm>
            <a:off x="256025" y="213150"/>
            <a:ext cx="5750100" cy="511800"/>
          </a:xfrm>
          <a:prstGeom prst="rect">
            <a:avLst/>
          </a:prstGeom>
          <a:noFill/>
          <a:ln>
            <a:noFill/>
          </a:ln>
        </p:spPr>
        <p:txBody>
          <a:bodyPr spcFirstLastPara="1" wrap="square" lIns="0" tIns="0" rIns="0" bIns="0" anchor="t" anchorCtr="0">
            <a:spAutoFit/>
          </a:bodyPr>
          <a:lstStyle>
            <a:lvl1pPr lvl="0" algn="l">
              <a:lnSpc>
                <a:spcPct val="90000"/>
              </a:lnSpc>
              <a:spcBef>
                <a:spcPts val="0"/>
              </a:spcBef>
              <a:spcAft>
                <a:spcPts val="0"/>
              </a:spcAft>
              <a:buSzPts val="4800"/>
              <a:buNone/>
              <a:defRPr sz="3000"/>
            </a:lvl1pPr>
            <a:lvl2pPr lvl="1" algn="l">
              <a:lnSpc>
                <a:spcPct val="115000"/>
              </a:lnSpc>
              <a:spcBef>
                <a:spcPts val="0"/>
              </a:spcBef>
              <a:spcAft>
                <a:spcPts val="0"/>
              </a:spcAft>
              <a:buSzPts val="4800"/>
              <a:buNone/>
              <a:defRPr sz="3000"/>
            </a:lvl2pPr>
            <a:lvl3pPr lvl="2" algn="l">
              <a:lnSpc>
                <a:spcPct val="115000"/>
              </a:lnSpc>
              <a:spcBef>
                <a:spcPts val="0"/>
              </a:spcBef>
              <a:spcAft>
                <a:spcPts val="0"/>
              </a:spcAft>
              <a:buSzPts val="4800"/>
              <a:buNone/>
              <a:defRPr sz="3000"/>
            </a:lvl3pPr>
            <a:lvl4pPr lvl="3" algn="l">
              <a:lnSpc>
                <a:spcPct val="115000"/>
              </a:lnSpc>
              <a:spcBef>
                <a:spcPts val="0"/>
              </a:spcBef>
              <a:spcAft>
                <a:spcPts val="0"/>
              </a:spcAft>
              <a:buSzPts val="4800"/>
              <a:buNone/>
              <a:defRPr sz="3000"/>
            </a:lvl4pPr>
            <a:lvl5pPr lvl="4" algn="l">
              <a:lnSpc>
                <a:spcPct val="115000"/>
              </a:lnSpc>
              <a:spcBef>
                <a:spcPts val="0"/>
              </a:spcBef>
              <a:spcAft>
                <a:spcPts val="0"/>
              </a:spcAft>
              <a:buSzPts val="4800"/>
              <a:buNone/>
              <a:defRPr sz="3000"/>
            </a:lvl5pPr>
            <a:lvl6pPr lvl="5" algn="l">
              <a:lnSpc>
                <a:spcPct val="115000"/>
              </a:lnSpc>
              <a:spcBef>
                <a:spcPts val="0"/>
              </a:spcBef>
              <a:spcAft>
                <a:spcPts val="0"/>
              </a:spcAft>
              <a:buSzPts val="4800"/>
              <a:buNone/>
              <a:defRPr sz="3000"/>
            </a:lvl6pPr>
            <a:lvl7pPr lvl="6" algn="l">
              <a:lnSpc>
                <a:spcPct val="115000"/>
              </a:lnSpc>
              <a:spcBef>
                <a:spcPts val="0"/>
              </a:spcBef>
              <a:spcAft>
                <a:spcPts val="0"/>
              </a:spcAft>
              <a:buSzPts val="4800"/>
              <a:buNone/>
              <a:defRPr sz="3000"/>
            </a:lvl7pPr>
            <a:lvl8pPr lvl="7" algn="l">
              <a:lnSpc>
                <a:spcPct val="115000"/>
              </a:lnSpc>
              <a:spcBef>
                <a:spcPts val="0"/>
              </a:spcBef>
              <a:spcAft>
                <a:spcPts val="0"/>
              </a:spcAft>
              <a:buSzPts val="4800"/>
              <a:buNone/>
              <a:defRPr sz="3000"/>
            </a:lvl8pPr>
            <a:lvl9pPr lvl="8" algn="l">
              <a:lnSpc>
                <a:spcPct val="115000"/>
              </a:lnSpc>
              <a:spcBef>
                <a:spcPts val="0"/>
              </a:spcBef>
              <a:spcAft>
                <a:spcPts val="0"/>
              </a:spcAft>
              <a:buSzPts val="4800"/>
              <a:buNone/>
              <a:defRPr sz="3000"/>
            </a:lvl9pPr>
          </a:lstStyle>
          <a:p>
            <a:endParaRPr/>
          </a:p>
        </p:txBody>
      </p:sp>
      <p:sp>
        <p:nvSpPr>
          <p:cNvPr id="215" name="Google Shape;215;p42"/>
          <p:cNvSpPr>
            <a:spLocks noGrp="1"/>
          </p:cNvSpPr>
          <p:nvPr>
            <p:ph type="pic" idx="2"/>
          </p:nvPr>
        </p:nvSpPr>
        <p:spPr>
          <a:xfrm>
            <a:off x="6565675" y="6375"/>
            <a:ext cx="2578200" cy="5143500"/>
          </a:xfrm>
          <a:prstGeom prst="rect">
            <a:avLst/>
          </a:prstGeom>
          <a:noFill/>
          <a:ln>
            <a:noFill/>
          </a:ln>
        </p:spPr>
      </p:sp>
      <p:sp>
        <p:nvSpPr>
          <p:cNvPr id="216" name="Google Shape;216;p42"/>
          <p:cNvSpPr txBox="1">
            <a:spLocks noGrp="1"/>
          </p:cNvSpPr>
          <p:nvPr>
            <p:ph type="body" idx="1"/>
          </p:nvPr>
        </p:nvSpPr>
        <p:spPr>
          <a:xfrm>
            <a:off x="256600" y="1672900"/>
            <a:ext cx="1881600" cy="775800"/>
          </a:xfrm>
          <a:prstGeom prst="rect">
            <a:avLst/>
          </a:prstGeom>
          <a:noFill/>
          <a:ln>
            <a:noFill/>
          </a:ln>
        </p:spPr>
        <p:txBody>
          <a:bodyPr spcFirstLastPara="1" wrap="square" lIns="0" tIns="0" rIns="0" bIns="0" anchor="t" anchorCtr="0">
            <a:spAutoFit/>
          </a:bodyPr>
          <a:lstStyle>
            <a:lvl1pPr marL="457200" lvl="0" indent="-285750" algn="l">
              <a:lnSpc>
                <a:spcPct val="115000"/>
              </a:lnSpc>
              <a:spcBef>
                <a:spcPts val="0"/>
              </a:spcBef>
              <a:spcAft>
                <a:spcPts val="0"/>
              </a:spcAft>
              <a:buClr>
                <a:schemeClr val="lt2"/>
              </a:buClr>
              <a:buSzPts val="900"/>
              <a:buFont typeface="Montserrat"/>
              <a:buChar char="●"/>
              <a:defRPr/>
            </a:lvl1pPr>
            <a:lvl2pPr marL="914400" lvl="1" indent="-285750" algn="l">
              <a:lnSpc>
                <a:spcPct val="115000"/>
              </a:lnSpc>
              <a:spcBef>
                <a:spcPts val="0"/>
              </a:spcBef>
              <a:spcAft>
                <a:spcPts val="0"/>
              </a:spcAft>
              <a:buClr>
                <a:schemeClr val="lt2"/>
              </a:buClr>
              <a:buSzPts val="900"/>
              <a:buFont typeface="Montserrat"/>
              <a:buChar char="○"/>
              <a:defRPr/>
            </a:lvl2pPr>
            <a:lvl3pPr marL="1371600" lvl="2" indent="-285750" algn="l">
              <a:lnSpc>
                <a:spcPct val="115000"/>
              </a:lnSpc>
              <a:spcBef>
                <a:spcPts val="0"/>
              </a:spcBef>
              <a:spcAft>
                <a:spcPts val="0"/>
              </a:spcAft>
              <a:buClr>
                <a:schemeClr val="lt2"/>
              </a:buClr>
              <a:buSzPts val="900"/>
              <a:buFont typeface="Montserrat"/>
              <a:buChar char="■"/>
              <a:defRPr/>
            </a:lvl3pPr>
            <a:lvl4pPr marL="1828800" lvl="3" indent="-285750" algn="l">
              <a:lnSpc>
                <a:spcPct val="115000"/>
              </a:lnSpc>
              <a:spcBef>
                <a:spcPts val="0"/>
              </a:spcBef>
              <a:spcAft>
                <a:spcPts val="0"/>
              </a:spcAft>
              <a:buClr>
                <a:schemeClr val="lt2"/>
              </a:buClr>
              <a:buSzPts val="900"/>
              <a:buFont typeface="Montserrat"/>
              <a:buChar char="●"/>
              <a:defRPr/>
            </a:lvl4pPr>
            <a:lvl5pPr marL="2286000" lvl="4" indent="-285750" algn="l">
              <a:lnSpc>
                <a:spcPct val="115000"/>
              </a:lnSpc>
              <a:spcBef>
                <a:spcPts val="0"/>
              </a:spcBef>
              <a:spcAft>
                <a:spcPts val="0"/>
              </a:spcAft>
              <a:buClr>
                <a:schemeClr val="lt2"/>
              </a:buClr>
              <a:buSzPts val="900"/>
              <a:buFont typeface="Montserrat"/>
              <a:buChar char="○"/>
              <a:defRPr/>
            </a:lvl5pPr>
            <a:lvl6pPr marL="2743200" lvl="5" indent="-285750" algn="l">
              <a:lnSpc>
                <a:spcPct val="115000"/>
              </a:lnSpc>
              <a:spcBef>
                <a:spcPts val="0"/>
              </a:spcBef>
              <a:spcAft>
                <a:spcPts val="0"/>
              </a:spcAft>
              <a:buClr>
                <a:schemeClr val="lt2"/>
              </a:buClr>
              <a:buSzPts val="900"/>
              <a:buFont typeface="Montserrat"/>
              <a:buChar char="■"/>
              <a:defRPr/>
            </a:lvl6pPr>
            <a:lvl7pPr marL="3200400" lvl="6" indent="-285750" algn="l">
              <a:lnSpc>
                <a:spcPct val="115000"/>
              </a:lnSpc>
              <a:spcBef>
                <a:spcPts val="0"/>
              </a:spcBef>
              <a:spcAft>
                <a:spcPts val="0"/>
              </a:spcAft>
              <a:buClr>
                <a:schemeClr val="lt2"/>
              </a:buClr>
              <a:buSzPts val="900"/>
              <a:buFont typeface="Montserrat"/>
              <a:buChar char="●"/>
              <a:defRPr/>
            </a:lvl7pPr>
            <a:lvl8pPr marL="3657600" lvl="7" indent="-285750" algn="l">
              <a:lnSpc>
                <a:spcPct val="115000"/>
              </a:lnSpc>
              <a:spcBef>
                <a:spcPts val="0"/>
              </a:spcBef>
              <a:spcAft>
                <a:spcPts val="0"/>
              </a:spcAft>
              <a:buClr>
                <a:schemeClr val="lt2"/>
              </a:buClr>
              <a:buSzPts val="900"/>
              <a:buFont typeface="Montserrat"/>
              <a:buChar char="○"/>
              <a:defRPr/>
            </a:lvl8pPr>
            <a:lvl9pPr marL="4114800" lvl="8" indent="-285750" algn="l">
              <a:lnSpc>
                <a:spcPct val="115000"/>
              </a:lnSpc>
              <a:spcBef>
                <a:spcPts val="0"/>
              </a:spcBef>
              <a:spcAft>
                <a:spcPts val="0"/>
              </a:spcAft>
              <a:buClr>
                <a:schemeClr val="lt2"/>
              </a:buClr>
              <a:buSzPts val="900"/>
              <a:buFont typeface="Montserrat"/>
              <a:buChar char="■"/>
              <a:defRPr/>
            </a:lvl9pPr>
          </a:lstStyle>
          <a:p>
            <a:endParaRPr/>
          </a:p>
        </p:txBody>
      </p:sp>
      <p:sp>
        <p:nvSpPr>
          <p:cNvPr id="217" name="Google Shape;217;p42"/>
          <p:cNvSpPr txBox="1">
            <a:spLocks noGrp="1"/>
          </p:cNvSpPr>
          <p:nvPr>
            <p:ph type="title" idx="3"/>
          </p:nvPr>
        </p:nvSpPr>
        <p:spPr>
          <a:xfrm>
            <a:off x="256600" y="1383825"/>
            <a:ext cx="1881600" cy="1896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4800"/>
              <a:buNone/>
              <a:defRPr sz="1200">
                <a:latin typeface="Montserrat"/>
                <a:ea typeface="Montserrat"/>
                <a:cs typeface="Montserrat"/>
                <a:sym typeface="Montserrat"/>
              </a:defRPr>
            </a:lvl1pPr>
            <a:lvl2pPr lvl="1" algn="l">
              <a:lnSpc>
                <a:spcPct val="115000"/>
              </a:lnSpc>
              <a:spcBef>
                <a:spcPts val="0"/>
              </a:spcBef>
              <a:spcAft>
                <a:spcPts val="0"/>
              </a:spcAft>
              <a:buSzPts val="4800"/>
              <a:buNone/>
              <a:defRPr sz="1200">
                <a:latin typeface="Montserrat"/>
                <a:ea typeface="Montserrat"/>
                <a:cs typeface="Montserrat"/>
                <a:sym typeface="Montserrat"/>
              </a:defRPr>
            </a:lvl2pPr>
            <a:lvl3pPr lvl="2" algn="l">
              <a:lnSpc>
                <a:spcPct val="115000"/>
              </a:lnSpc>
              <a:spcBef>
                <a:spcPts val="0"/>
              </a:spcBef>
              <a:spcAft>
                <a:spcPts val="0"/>
              </a:spcAft>
              <a:buSzPts val="4800"/>
              <a:buNone/>
              <a:defRPr sz="1200">
                <a:latin typeface="Montserrat"/>
                <a:ea typeface="Montserrat"/>
                <a:cs typeface="Montserrat"/>
                <a:sym typeface="Montserrat"/>
              </a:defRPr>
            </a:lvl3pPr>
            <a:lvl4pPr lvl="3" algn="l">
              <a:lnSpc>
                <a:spcPct val="115000"/>
              </a:lnSpc>
              <a:spcBef>
                <a:spcPts val="0"/>
              </a:spcBef>
              <a:spcAft>
                <a:spcPts val="0"/>
              </a:spcAft>
              <a:buSzPts val="4800"/>
              <a:buNone/>
              <a:defRPr sz="1200">
                <a:latin typeface="Montserrat"/>
                <a:ea typeface="Montserrat"/>
                <a:cs typeface="Montserrat"/>
                <a:sym typeface="Montserrat"/>
              </a:defRPr>
            </a:lvl4pPr>
            <a:lvl5pPr lvl="4" algn="l">
              <a:lnSpc>
                <a:spcPct val="115000"/>
              </a:lnSpc>
              <a:spcBef>
                <a:spcPts val="0"/>
              </a:spcBef>
              <a:spcAft>
                <a:spcPts val="0"/>
              </a:spcAft>
              <a:buSzPts val="4800"/>
              <a:buNone/>
              <a:defRPr sz="1200">
                <a:latin typeface="Montserrat"/>
                <a:ea typeface="Montserrat"/>
                <a:cs typeface="Montserrat"/>
                <a:sym typeface="Montserrat"/>
              </a:defRPr>
            </a:lvl5pPr>
            <a:lvl6pPr lvl="5" algn="l">
              <a:lnSpc>
                <a:spcPct val="115000"/>
              </a:lnSpc>
              <a:spcBef>
                <a:spcPts val="0"/>
              </a:spcBef>
              <a:spcAft>
                <a:spcPts val="0"/>
              </a:spcAft>
              <a:buSzPts val="4800"/>
              <a:buNone/>
              <a:defRPr sz="1200">
                <a:latin typeface="Montserrat"/>
                <a:ea typeface="Montserrat"/>
                <a:cs typeface="Montserrat"/>
                <a:sym typeface="Montserrat"/>
              </a:defRPr>
            </a:lvl6pPr>
            <a:lvl7pPr lvl="6" algn="l">
              <a:lnSpc>
                <a:spcPct val="115000"/>
              </a:lnSpc>
              <a:spcBef>
                <a:spcPts val="0"/>
              </a:spcBef>
              <a:spcAft>
                <a:spcPts val="0"/>
              </a:spcAft>
              <a:buSzPts val="4800"/>
              <a:buNone/>
              <a:defRPr sz="1200">
                <a:latin typeface="Montserrat"/>
                <a:ea typeface="Montserrat"/>
                <a:cs typeface="Montserrat"/>
                <a:sym typeface="Montserrat"/>
              </a:defRPr>
            </a:lvl7pPr>
            <a:lvl8pPr lvl="7" algn="l">
              <a:lnSpc>
                <a:spcPct val="115000"/>
              </a:lnSpc>
              <a:spcBef>
                <a:spcPts val="0"/>
              </a:spcBef>
              <a:spcAft>
                <a:spcPts val="0"/>
              </a:spcAft>
              <a:buSzPts val="4800"/>
              <a:buNone/>
              <a:defRPr sz="1200">
                <a:latin typeface="Montserrat"/>
                <a:ea typeface="Montserrat"/>
                <a:cs typeface="Montserrat"/>
                <a:sym typeface="Montserrat"/>
              </a:defRPr>
            </a:lvl8pPr>
            <a:lvl9pPr lvl="8" algn="l">
              <a:lnSpc>
                <a:spcPct val="115000"/>
              </a:lnSpc>
              <a:spcBef>
                <a:spcPts val="0"/>
              </a:spcBef>
              <a:spcAft>
                <a:spcPts val="0"/>
              </a:spcAft>
              <a:buSzPts val="4800"/>
              <a:buNone/>
              <a:defRPr sz="1200">
                <a:latin typeface="Montserrat"/>
                <a:ea typeface="Montserrat"/>
                <a:cs typeface="Montserrat"/>
                <a:sym typeface="Montserrat"/>
              </a:defRPr>
            </a:lvl9pPr>
          </a:lstStyle>
          <a:p>
            <a:endParaRPr/>
          </a:p>
        </p:txBody>
      </p:sp>
      <p:sp>
        <p:nvSpPr>
          <p:cNvPr id="218" name="Google Shape;218;p42"/>
          <p:cNvSpPr txBox="1">
            <a:spLocks noGrp="1"/>
          </p:cNvSpPr>
          <p:nvPr>
            <p:ph type="body" idx="4"/>
          </p:nvPr>
        </p:nvSpPr>
        <p:spPr>
          <a:xfrm>
            <a:off x="256600" y="3630275"/>
            <a:ext cx="1881600" cy="775800"/>
          </a:xfrm>
          <a:prstGeom prst="rect">
            <a:avLst/>
          </a:prstGeom>
          <a:noFill/>
          <a:ln>
            <a:noFill/>
          </a:ln>
        </p:spPr>
        <p:txBody>
          <a:bodyPr spcFirstLastPara="1" wrap="square" lIns="0" tIns="0" rIns="0" bIns="0" anchor="t" anchorCtr="0">
            <a:spAutoFit/>
          </a:bodyPr>
          <a:lstStyle>
            <a:lvl1pPr marL="457200" lvl="0" indent="-285750" algn="l">
              <a:lnSpc>
                <a:spcPct val="115000"/>
              </a:lnSpc>
              <a:spcBef>
                <a:spcPts val="0"/>
              </a:spcBef>
              <a:spcAft>
                <a:spcPts val="0"/>
              </a:spcAft>
              <a:buClr>
                <a:schemeClr val="lt2"/>
              </a:buClr>
              <a:buSzPts val="900"/>
              <a:buFont typeface="Montserrat"/>
              <a:buChar char="●"/>
              <a:defRPr/>
            </a:lvl1pPr>
            <a:lvl2pPr marL="914400" lvl="1" indent="-285750" algn="l">
              <a:lnSpc>
                <a:spcPct val="115000"/>
              </a:lnSpc>
              <a:spcBef>
                <a:spcPts val="0"/>
              </a:spcBef>
              <a:spcAft>
                <a:spcPts val="0"/>
              </a:spcAft>
              <a:buClr>
                <a:schemeClr val="lt2"/>
              </a:buClr>
              <a:buSzPts val="900"/>
              <a:buFont typeface="Montserrat"/>
              <a:buChar char="○"/>
              <a:defRPr/>
            </a:lvl2pPr>
            <a:lvl3pPr marL="1371600" lvl="2" indent="-285750" algn="l">
              <a:lnSpc>
                <a:spcPct val="115000"/>
              </a:lnSpc>
              <a:spcBef>
                <a:spcPts val="0"/>
              </a:spcBef>
              <a:spcAft>
                <a:spcPts val="0"/>
              </a:spcAft>
              <a:buClr>
                <a:schemeClr val="lt2"/>
              </a:buClr>
              <a:buSzPts val="900"/>
              <a:buFont typeface="Montserrat"/>
              <a:buChar char="■"/>
              <a:defRPr/>
            </a:lvl3pPr>
            <a:lvl4pPr marL="1828800" lvl="3" indent="-285750" algn="l">
              <a:lnSpc>
                <a:spcPct val="115000"/>
              </a:lnSpc>
              <a:spcBef>
                <a:spcPts val="0"/>
              </a:spcBef>
              <a:spcAft>
                <a:spcPts val="0"/>
              </a:spcAft>
              <a:buClr>
                <a:schemeClr val="lt2"/>
              </a:buClr>
              <a:buSzPts val="900"/>
              <a:buFont typeface="Montserrat"/>
              <a:buChar char="●"/>
              <a:defRPr/>
            </a:lvl4pPr>
            <a:lvl5pPr marL="2286000" lvl="4" indent="-285750" algn="l">
              <a:lnSpc>
                <a:spcPct val="115000"/>
              </a:lnSpc>
              <a:spcBef>
                <a:spcPts val="0"/>
              </a:spcBef>
              <a:spcAft>
                <a:spcPts val="0"/>
              </a:spcAft>
              <a:buClr>
                <a:schemeClr val="lt2"/>
              </a:buClr>
              <a:buSzPts val="900"/>
              <a:buFont typeface="Montserrat"/>
              <a:buChar char="○"/>
              <a:defRPr/>
            </a:lvl5pPr>
            <a:lvl6pPr marL="2743200" lvl="5" indent="-285750" algn="l">
              <a:lnSpc>
                <a:spcPct val="115000"/>
              </a:lnSpc>
              <a:spcBef>
                <a:spcPts val="0"/>
              </a:spcBef>
              <a:spcAft>
                <a:spcPts val="0"/>
              </a:spcAft>
              <a:buClr>
                <a:schemeClr val="lt2"/>
              </a:buClr>
              <a:buSzPts val="900"/>
              <a:buFont typeface="Montserrat"/>
              <a:buChar char="■"/>
              <a:defRPr/>
            </a:lvl6pPr>
            <a:lvl7pPr marL="3200400" lvl="6" indent="-285750" algn="l">
              <a:lnSpc>
                <a:spcPct val="115000"/>
              </a:lnSpc>
              <a:spcBef>
                <a:spcPts val="0"/>
              </a:spcBef>
              <a:spcAft>
                <a:spcPts val="0"/>
              </a:spcAft>
              <a:buClr>
                <a:schemeClr val="lt2"/>
              </a:buClr>
              <a:buSzPts val="900"/>
              <a:buFont typeface="Montserrat"/>
              <a:buChar char="●"/>
              <a:defRPr/>
            </a:lvl7pPr>
            <a:lvl8pPr marL="3657600" lvl="7" indent="-285750" algn="l">
              <a:lnSpc>
                <a:spcPct val="115000"/>
              </a:lnSpc>
              <a:spcBef>
                <a:spcPts val="0"/>
              </a:spcBef>
              <a:spcAft>
                <a:spcPts val="0"/>
              </a:spcAft>
              <a:buClr>
                <a:schemeClr val="lt2"/>
              </a:buClr>
              <a:buSzPts val="900"/>
              <a:buFont typeface="Montserrat"/>
              <a:buChar char="○"/>
              <a:defRPr/>
            </a:lvl8pPr>
            <a:lvl9pPr marL="4114800" lvl="8" indent="-285750" algn="l">
              <a:lnSpc>
                <a:spcPct val="115000"/>
              </a:lnSpc>
              <a:spcBef>
                <a:spcPts val="0"/>
              </a:spcBef>
              <a:spcAft>
                <a:spcPts val="0"/>
              </a:spcAft>
              <a:buClr>
                <a:schemeClr val="lt2"/>
              </a:buClr>
              <a:buSzPts val="900"/>
              <a:buFont typeface="Montserrat"/>
              <a:buChar char="■"/>
              <a:defRPr/>
            </a:lvl9pPr>
          </a:lstStyle>
          <a:p>
            <a:endParaRPr/>
          </a:p>
        </p:txBody>
      </p:sp>
      <p:sp>
        <p:nvSpPr>
          <p:cNvPr id="219" name="Google Shape;219;p42"/>
          <p:cNvSpPr txBox="1">
            <a:spLocks noGrp="1"/>
          </p:cNvSpPr>
          <p:nvPr>
            <p:ph type="title" idx="5"/>
          </p:nvPr>
        </p:nvSpPr>
        <p:spPr>
          <a:xfrm>
            <a:off x="256600" y="3341200"/>
            <a:ext cx="1881600" cy="1896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4800"/>
              <a:buNone/>
              <a:defRPr sz="1200">
                <a:latin typeface="Montserrat"/>
                <a:ea typeface="Montserrat"/>
                <a:cs typeface="Montserrat"/>
                <a:sym typeface="Montserrat"/>
              </a:defRPr>
            </a:lvl1pPr>
            <a:lvl2pPr lvl="1" algn="l">
              <a:lnSpc>
                <a:spcPct val="115000"/>
              </a:lnSpc>
              <a:spcBef>
                <a:spcPts val="0"/>
              </a:spcBef>
              <a:spcAft>
                <a:spcPts val="0"/>
              </a:spcAft>
              <a:buSzPts val="4800"/>
              <a:buNone/>
              <a:defRPr sz="1200">
                <a:latin typeface="Montserrat"/>
                <a:ea typeface="Montserrat"/>
                <a:cs typeface="Montserrat"/>
                <a:sym typeface="Montserrat"/>
              </a:defRPr>
            </a:lvl2pPr>
            <a:lvl3pPr lvl="2" algn="l">
              <a:lnSpc>
                <a:spcPct val="115000"/>
              </a:lnSpc>
              <a:spcBef>
                <a:spcPts val="0"/>
              </a:spcBef>
              <a:spcAft>
                <a:spcPts val="0"/>
              </a:spcAft>
              <a:buSzPts val="4800"/>
              <a:buNone/>
              <a:defRPr sz="1200">
                <a:latin typeface="Montserrat"/>
                <a:ea typeface="Montserrat"/>
                <a:cs typeface="Montserrat"/>
                <a:sym typeface="Montserrat"/>
              </a:defRPr>
            </a:lvl3pPr>
            <a:lvl4pPr lvl="3" algn="l">
              <a:lnSpc>
                <a:spcPct val="115000"/>
              </a:lnSpc>
              <a:spcBef>
                <a:spcPts val="0"/>
              </a:spcBef>
              <a:spcAft>
                <a:spcPts val="0"/>
              </a:spcAft>
              <a:buSzPts val="4800"/>
              <a:buNone/>
              <a:defRPr sz="1200">
                <a:latin typeface="Montserrat"/>
                <a:ea typeface="Montserrat"/>
                <a:cs typeface="Montserrat"/>
                <a:sym typeface="Montserrat"/>
              </a:defRPr>
            </a:lvl4pPr>
            <a:lvl5pPr lvl="4" algn="l">
              <a:lnSpc>
                <a:spcPct val="115000"/>
              </a:lnSpc>
              <a:spcBef>
                <a:spcPts val="0"/>
              </a:spcBef>
              <a:spcAft>
                <a:spcPts val="0"/>
              </a:spcAft>
              <a:buSzPts val="4800"/>
              <a:buNone/>
              <a:defRPr sz="1200">
                <a:latin typeface="Montserrat"/>
                <a:ea typeface="Montserrat"/>
                <a:cs typeface="Montserrat"/>
                <a:sym typeface="Montserrat"/>
              </a:defRPr>
            </a:lvl5pPr>
            <a:lvl6pPr lvl="5" algn="l">
              <a:lnSpc>
                <a:spcPct val="115000"/>
              </a:lnSpc>
              <a:spcBef>
                <a:spcPts val="0"/>
              </a:spcBef>
              <a:spcAft>
                <a:spcPts val="0"/>
              </a:spcAft>
              <a:buSzPts val="4800"/>
              <a:buNone/>
              <a:defRPr sz="1200">
                <a:latin typeface="Montserrat"/>
                <a:ea typeface="Montserrat"/>
                <a:cs typeface="Montserrat"/>
                <a:sym typeface="Montserrat"/>
              </a:defRPr>
            </a:lvl6pPr>
            <a:lvl7pPr lvl="6" algn="l">
              <a:lnSpc>
                <a:spcPct val="115000"/>
              </a:lnSpc>
              <a:spcBef>
                <a:spcPts val="0"/>
              </a:spcBef>
              <a:spcAft>
                <a:spcPts val="0"/>
              </a:spcAft>
              <a:buSzPts val="4800"/>
              <a:buNone/>
              <a:defRPr sz="1200">
                <a:latin typeface="Montserrat"/>
                <a:ea typeface="Montserrat"/>
                <a:cs typeface="Montserrat"/>
                <a:sym typeface="Montserrat"/>
              </a:defRPr>
            </a:lvl7pPr>
            <a:lvl8pPr lvl="7" algn="l">
              <a:lnSpc>
                <a:spcPct val="115000"/>
              </a:lnSpc>
              <a:spcBef>
                <a:spcPts val="0"/>
              </a:spcBef>
              <a:spcAft>
                <a:spcPts val="0"/>
              </a:spcAft>
              <a:buSzPts val="4800"/>
              <a:buNone/>
              <a:defRPr sz="1200">
                <a:latin typeface="Montserrat"/>
                <a:ea typeface="Montserrat"/>
                <a:cs typeface="Montserrat"/>
                <a:sym typeface="Montserrat"/>
              </a:defRPr>
            </a:lvl8pPr>
            <a:lvl9pPr lvl="8" algn="l">
              <a:lnSpc>
                <a:spcPct val="115000"/>
              </a:lnSpc>
              <a:spcBef>
                <a:spcPts val="0"/>
              </a:spcBef>
              <a:spcAft>
                <a:spcPts val="0"/>
              </a:spcAft>
              <a:buSzPts val="4800"/>
              <a:buNone/>
              <a:defRPr sz="1200">
                <a:latin typeface="Montserrat"/>
                <a:ea typeface="Montserrat"/>
                <a:cs typeface="Montserrat"/>
                <a:sym typeface="Montserrat"/>
              </a:defRPr>
            </a:lvl9pPr>
          </a:lstStyle>
          <a:p>
            <a:endParaRPr/>
          </a:p>
        </p:txBody>
      </p:sp>
      <p:sp>
        <p:nvSpPr>
          <p:cNvPr id="220" name="Google Shape;220;p42"/>
          <p:cNvSpPr txBox="1">
            <a:spLocks noGrp="1"/>
          </p:cNvSpPr>
          <p:nvPr>
            <p:ph type="body" idx="6"/>
          </p:nvPr>
        </p:nvSpPr>
        <p:spPr>
          <a:xfrm>
            <a:off x="2582375" y="1672900"/>
            <a:ext cx="1881600" cy="775800"/>
          </a:xfrm>
          <a:prstGeom prst="rect">
            <a:avLst/>
          </a:prstGeom>
          <a:noFill/>
          <a:ln>
            <a:noFill/>
          </a:ln>
        </p:spPr>
        <p:txBody>
          <a:bodyPr spcFirstLastPara="1" wrap="square" lIns="0" tIns="0" rIns="0" bIns="0" anchor="t" anchorCtr="0">
            <a:spAutoFit/>
          </a:bodyPr>
          <a:lstStyle>
            <a:lvl1pPr marL="457200" lvl="0" indent="-285750" algn="l">
              <a:lnSpc>
                <a:spcPct val="115000"/>
              </a:lnSpc>
              <a:spcBef>
                <a:spcPts val="0"/>
              </a:spcBef>
              <a:spcAft>
                <a:spcPts val="0"/>
              </a:spcAft>
              <a:buClr>
                <a:schemeClr val="lt2"/>
              </a:buClr>
              <a:buSzPts val="900"/>
              <a:buFont typeface="Montserrat"/>
              <a:buChar char="●"/>
              <a:defRPr/>
            </a:lvl1pPr>
            <a:lvl2pPr marL="914400" lvl="1" indent="-285750" algn="l">
              <a:lnSpc>
                <a:spcPct val="115000"/>
              </a:lnSpc>
              <a:spcBef>
                <a:spcPts val="0"/>
              </a:spcBef>
              <a:spcAft>
                <a:spcPts val="0"/>
              </a:spcAft>
              <a:buClr>
                <a:schemeClr val="lt2"/>
              </a:buClr>
              <a:buSzPts val="900"/>
              <a:buFont typeface="Montserrat"/>
              <a:buChar char="○"/>
              <a:defRPr/>
            </a:lvl2pPr>
            <a:lvl3pPr marL="1371600" lvl="2" indent="-285750" algn="l">
              <a:lnSpc>
                <a:spcPct val="115000"/>
              </a:lnSpc>
              <a:spcBef>
                <a:spcPts val="0"/>
              </a:spcBef>
              <a:spcAft>
                <a:spcPts val="0"/>
              </a:spcAft>
              <a:buClr>
                <a:schemeClr val="lt2"/>
              </a:buClr>
              <a:buSzPts val="900"/>
              <a:buFont typeface="Montserrat"/>
              <a:buChar char="■"/>
              <a:defRPr/>
            </a:lvl3pPr>
            <a:lvl4pPr marL="1828800" lvl="3" indent="-285750" algn="l">
              <a:lnSpc>
                <a:spcPct val="115000"/>
              </a:lnSpc>
              <a:spcBef>
                <a:spcPts val="0"/>
              </a:spcBef>
              <a:spcAft>
                <a:spcPts val="0"/>
              </a:spcAft>
              <a:buClr>
                <a:schemeClr val="lt2"/>
              </a:buClr>
              <a:buSzPts val="900"/>
              <a:buFont typeface="Montserrat"/>
              <a:buChar char="●"/>
              <a:defRPr/>
            </a:lvl4pPr>
            <a:lvl5pPr marL="2286000" lvl="4" indent="-285750" algn="l">
              <a:lnSpc>
                <a:spcPct val="115000"/>
              </a:lnSpc>
              <a:spcBef>
                <a:spcPts val="0"/>
              </a:spcBef>
              <a:spcAft>
                <a:spcPts val="0"/>
              </a:spcAft>
              <a:buClr>
                <a:schemeClr val="lt2"/>
              </a:buClr>
              <a:buSzPts val="900"/>
              <a:buFont typeface="Montserrat"/>
              <a:buChar char="○"/>
              <a:defRPr/>
            </a:lvl5pPr>
            <a:lvl6pPr marL="2743200" lvl="5" indent="-285750" algn="l">
              <a:lnSpc>
                <a:spcPct val="115000"/>
              </a:lnSpc>
              <a:spcBef>
                <a:spcPts val="0"/>
              </a:spcBef>
              <a:spcAft>
                <a:spcPts val="0"/>
              </a:spcAft>
              <a:buClr>
                <a:schemeClr val="lt2"/>
              </a:buClr>
              <a:buSzPts val="900"/>
              <a:buFont typeface="Montserrat"/>
              <a:buChar char="■"/>
              <a:defRPr/>
            </a:lvl6pPr>
            <a:lvl7pPr marL="3200400" lvl="6" indent="-285750" algn="l">
              <a:lnSpc>
                <a:spcPct val="115000"/>
              </a:lnSpc>
              <a:spcBef>
                <a:spcPts val="0"/>
              </a:spcBef>
              <a:spcAft>
                <a:spcPts val="0"/>
              </a:spcAft>
              <a:buClr>
                <a:schemeClr val="lt2"/>
              </a:buClr>
              <a:buSzPts val="900"/>
              <a:buFont typeface="Montserrat"/>
              <a:buChar char="●"/>
              <a:defRPr/>
            </a:lvl7pPr>
            <a:lvl8pPr marL="3657600" lvl="7" indent="-285750" algn="l">
              <a:lnSpc>
                <a:spcPct val="115000"/>
              </a:lnSpc>
              <a:spcBef>
                <a:spcPts val="0"/>
              </a:spcBef>
              <a:spcAft>
                <a:spcPts val="0"/>
              </a:spcAft>
              <a:buClr>
                <a:schemeClr val="lt2"/>
              </a:buClr>
              <a:buSzPts val="900"/>
              <a:buFont typeface="Montserrat"/>
              <a:buChar char="○"/>
              <a:defRPr/>
            </a:lvl8pPr>
            <a:lvl9pPr marL="4114800" lvl="8" indent="-285750" algn="l">
              <a:lnSpc>
                <a:spcPct val="115000"/>
              </a:lnSpc>
              <a:spcBef>
                <a:spcPts val="0"/>
              </a:spcBef>
              <a:spcAft>
                <a:spcPts val="0"/>
              </a:spcAft>
              <a:buClr>
                <a:schemeClr val="lt2"/>
              </a:buClr>
              <a:buSzPts val="900"/>
              <a:buFont typeface="Montserrat"/>
              <a:buChar char="■"/>
              <a:defRPr/>
            </a:lvl9pPr>
          </a:lstStyle>
          <a:p>
            <a:endParaRPr/>
          </a:p>
        </p:txBody>
      </p:sp>
      <p:sp>
        <p:nvSpPr>
          <p:cNvPr id="221" name="Google Shape;221;p42"/>
          <p:cNvSpPr txBox="1">
            <a:spLocks noGrp="1"/>
          </p:cNvSpPr>
          <p:nvPr>
            <p:ph type="title" idx="7"/>
          </p:nvPr>
        </p:nvSpPr>
        <p:spPr>
          <a:xfrm>
            <a:off x="2582375" y="1383825"/>
            <a:ext cx="1881600" cy="1896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4800"/>
              <a:buNone/>
              <a:defRPr sz="1200">
                <a:latin typeface="Montserrat"/>
                <a:ea typeface="Montserrat"/>
                <a:cs typeface="Montserrat"/>
                <a:sym typeface="Montserrat"/>
              </a:defRPr>
            </a:lvl1pPr>
            <a:lvl2pPr lvl="1" algn="l">
              <a:lnSpc>
                <a:spcPct val="115000"/>
              </a:lnSpc>
              <a:spcBef>
                <a:spcPts val="0"/>
              </a:spcBef>
              <a:spcAft>
                <a:spcPts val="0"/>
              </a:spcAft>
              <a:buSzPts val="4800"/>
              <a:buNone/>
              <a:defRPr sz="1200">
                <a:latin typeface="Montserrat"/>
                <a:ea typeface="Montserrat"/>
                <a:cs typeface="Montserrat"/>
                <a:sym typeface="Montserrat"/>
              </a:defRPr>
            </a:lvl2pPr>
            <a:lvl3pPr lvl="2" algn="l">
              <a:lnSpc>
                <a:spcPct val="115000"/>
              </a:lnSpc>
              <a:spcBef>
                <a:spcPts val="0"/>
              </a:spcBef>
              <a:spcAft>
                <a:spcPts val="0"/>
              </a:spcAft>
              <a:buSzPts val="4800"/>
              <a:buNone/>
              <a:defRPr sz="1200">
                <a:latin typeface="Montserrat"/>
                <a:ea typeface="Montserrat"/>
                <a:cs typeface="Montserrat"/>
                <a:sym typeface="Montserrat"/>
              </a:defRPr>
            </a:lvl3pPr>
            <a:lvl4pPr lvl="3" algn="l">
              <a:lnSpc>
                <a:spcPct val="115000"/>
              </a:lnSpc>
              <a:spcBef>
                <a:spcPts val="0"/>
              </a:spcBef>
              <a:spcAft>
                <a:spcPts val="0"/>
              </a:spcAft>
              <a:buSzPts val="4800"/>
              <a:buNone/>
              <a:defRPr sz="1200">
                <a:latin typeface="Montserrat"/>
                <a:ea typeface="Montserrat"/>
                <a:cs typeface="Montserrat"/>
                <a:sym typeface="Montserrat"/>
              </a:defRPr>
            </a:lvl4pPr>
            <a:lvl5pPr lvl="4" algn="l">
              <a:lnSpc>
                <a:spcPct val="115000"/>
              </a:lnSpc>
              <a:spcBef>
                <a:spcPts val="0"/>
              </a:spcBef>
              <a:spcAft>
                <a:spcPts val="0"/>
              </a:spcAft>
              <a:buSzPts val="4800"/>
              <a:buNone/>
              <a:defRPr sz="1200">
                <a:latin typeface="Montserrat"/>
                <a:ea typeface="Montserrat"/>
                <a:cs typeface="Montserrat"/>
                <a:sym typeface="Montserrat"/>
              </a:defRPr>
            </a:lvl5pPr>
            <a:lvl6pPr lvl="5" algn="l">
              <a:lnSpc>
                <a:spcPct val="115000"/>
              </a:lnSpc>
              <a:spcBef>
                <a:spcPts val="0"/>
              </a:spcBef>
              <a:spcAft>
                <a:spcPts val="0"/>
              </a:spcAft>
              <a:buSzPts val="4800"/>
              <a:buNone/>
              <a:defRPr sz="1200">
                <a:latin typeface="Montserrat"/>
                <a:ea typeface="Montserrat"/>
                <a:cs typeface="Montserrat"/>
                <a:sym typeface="Montserrat"/>
              </a:defRPr>
            </a:lvl6pPr>
            <a:lvl7pPr lvl="6" algn="l">
              <a:lnSpc>
                <a:spcPct val="115000"/>
              </a:lnSpc>
              <a:spcBef>
                <a:spcPts val="0"/>
              </a:spcBef>
              <a:spcAft>
                <a:spcPts val="0"/>
              </a:spcAft>
              <a:buSzPts val="4800"/>
              <a:buNone/>
              <a:defRPr sz="1200">
                <a:latin typeface="Montserrat"/>
                <a:ea typeface="Montserrat"/>
                <a:cs typeface="Montserrat"/>
                <a:sym typeface="Montserrat"/>
              </a:defRPr>
            </a:lvl7pPr>
            <a:lvl8pPr lvl="7" algn="l">
              <a:lnSpc>
                <a:spcPct val="115000"/>
              </a:lnSpc>
              <a:spcBef>
                <a:spcPts val="0"/>
              </a:spcBef>
              <a:spcAft>
                <a:spcPts val="0"/>
              </a:spcAft>
              <a:buSzPts val="4800"/>
              <a:buNone/>
              <a:defRPr sz="1200">
                <a:latin typeface="Montserrat"/>
                <a:ea typeface="Montserrat"/>
                <a:cs typeface="Montserrat"/>
                <a:sym typeface="Montserrat"/>
              </a:defRPr>
            </a:lvl8pPr>
            <a:lvl9pPr lvl="8" algn="l">
              <a:lnSpc>
                <a:spcPct val="115000"/>
              </a:lnSpc>
              <a:spcBef>
                <a:spcPts val="0"/>
              </a:spcBef>
              <a:spcAft>
                <a:spcPts val="0"/>
              </a:spcAft>
              <a:buSzPts val="4800"/>
              <a:buNone/>
              <a:defRPr sz="1200">
                <a:latin typeface="Montserrat"/>
                <a:ea typeface="Montserrat"/>
                <a:cs typeface="Montserrat"/>
                <a:sym typeface="Montserrat"/>
              </a:defRPr>
            </a:lvl9pPr>
          </a:lstStyle>
          <a:p>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SWOT analysis">
  <p:cSld name="BLANK_1_1_1_1_1_1_1_1_1_1_1_2_1_2_1_1_1">
    <p:bg>
      <p:bgPr>
        <a:solidFill>
          <a:schemeClr val="dk2"/>
        </a:solidFill>
        <a:effectLst/>
      </p:bgPr>
    </p:bg>
    <p:spTree>
      <p:nvGrpSpPr>
        <p:cNvPr id="1" name="Shape 222"/>
        <p:cNvGrpSpPr/>
        <p:nvPr/>
      </p:nvGrpSpPr>
      <p:grpSpPr>
        <a:xfrm>
          <a:off x="0" y="0"/>
          <a:ext cx="0" cy="0"/>
          <a:chOff x="0" y="0"/>
          <a:chExt cx="0" cy="0"/>
        </a:xfrm>
      </p:grpSpPr>
      <p:sp>
        <p:nvSpPr>
          <p:cNvPr id="223" name="Google Shape;223;p43"/>
          <p:cNvSpPr txBox="1">
            <a:spLocks noGrp="1"/>
          </p:cNvSpPr>
          <p:nvPr>
            <p:ph type="title"/>
          </p:nvPr>
        </p:nvSpPr>
        <p:spPr>
          <a:xfrm>
            <a:off x="256025" y="213150"/>
            <a:ext cx="5750100" cy="511800"/>
          </a:xfrm>
          <a:prstGeom prst="rect">
            <a:avLst/>
          </a:prstGeom>
          <a:noFill/>
          <a:ln>
            <a:noFill/>
          </a:ln>
        </p:spPr>
        <p:txBody>
          <a:bodyPr spcFirstLastPara="1" wrap="square" lIns="0" tIns="0" rIns="0" bIns="0" anchor="t" anchorCtr="0">
            <a:spAutoFit/>
          </a:bodyPr>
          <a:lstStyle>
            <a:lvl1pPr lvl="0" algn="l">
              <a:lnSpc>
                <a:spcPct val="90000"/>
              </a:lnSpc>
              <a:spcBef>
                <a:spcPts val="0"/>
              </a:spcBef>
              <a:spcAft>
                <a:spcPts val="0"/>
              </a:spcAft>
              <a:buSzPts val="4800"/>
              <a:buNone/>
              <a:defRPr sz="3000"/>
            </a:lvl1pPr>
            <a:lvl2pPr lvl="1" algn="l">
              <a:lnSpc>
                <a:spcPct val="115000"/>
              </a:lnSpc>
              <a:spcBef>
                <a:spcPts val="0"/>
              </a:spcBef>
              <a:spcAft>
                <a:spcPts val="0"/>
              </a:spcAft>
              <a:buSzPts val="4800"/>
              <a:buNone/>
              <a:defRPr sz="3000"/>
            </a:lvl2pPr>
            <a:lvl3pPr lvl="2" algn="l">
              <a:lnSpc>
                <a:spcPct val="115000"/>
              </a:lnSpc>
              <a:spcBef>
                <a:spcPts val="0"/>
              </a:spcBef>
              <a:spcAft>
                <a:spcPts val="0"/>
              </a:spcAft>
              <a:buSzPts val="4800"/>
              <a:buNone/>
              <a:defRPr sz="3000"/>
            </a:lvl3pPr>
            <a:lvl4pPr lvl="3" algn="l">
              <a:lnSpc>
                <a:spcPct val="115000"/>
              </a:lnSpc>
              <a:spcBef>
                <a:spcPts val="0"/>
              </a:spcBef>
              <a:spcAft>
                <a:spcPts val="0"/>
              </a:spcAft>
              <a:buSzPts val="4800"/>
              <a:buNone/>
              <a:defRPr sz="3000"/>
            </a:lvl4pPr>
            <a:lvl5pPr lvl="4" algn="l">
              <a:lnSpc>
                <a:spcPct val="115000"/>
              </a:lnSpc>
              <a:spcBef>
                <a:spcPts val="0"/>
              </a:spcBef>
              <a:spcAft>
                <a:spcPts val="0"/>
              </a:spcAft>
              <a:buSzPts val="4800"/>
              <a:buNone/>
              <a:defRPr sz="3000"/>
            </a:lvl5pPr>
            <a:lvl6pPr lvl="5" algn="l">
              <a:lnSpc>
                <a:spcPct val="115000"/>
              </a:lnSpc>
              <a:spcBef>
                <a:spcPts val="0"/>
              </a:spcBef>
              <a:spcAft>
                <a:spcPts val="0"/>
              </a:spcAft>
              <a:buSzPts val="4800"/>
              <a:buNone/>
              <a:defRPr sz="3000"/>
            </a:lvl6pPr>
            <a:lvl7pPr lvl="6" algn="l">
              <a:lnSpc>
                <a:spcPct val="115000"/>
              </a:lnSpc>
              <a:spcBef>
                <a:spcPts val="0"/>
              </a:spcBef>
              <a:spcAft>
                <a:spcPts val="0"/>
              </a:spcAft>
              <a:buSzPts val="4800"/>
              <a:buNone/>
              <a:defRPr sz="3000"/>
            </a:lvl7pPr>
            <a:lvl8pPr lvl="7" algn="l">
              <a:lnSpc>
                <a:spcPct val="115000"/>
              </a:lnSpc>
              <a:spcBef>
                <a:spcPts val="0"/>
              </a:spcBef>
              <a:spcAft>
                <a:spcPts val="0"/>
              </a:spcAft>
              <a:buSzPts val="4800"/>
              <a:buNone/>
              <a:defRPr sz="3000"/>
            </a:lvl8pPr>
            <a:lvl9pPr lvl="8" algn="l">
              <a:lnSpc>
                <a:spcPct val="115000"/>
              </a:lnSpc>
              <a:spcBef>
                <a:spcPts val="0"/>
              </a:spcBef>
              <a:spcAft>
                <a:spcPts val="0"/>
              </a:spcAft>
              <a:buSzPts val="4800"/>
              <a:buNone/>
              <a:defRPr sz="3000"/>
            </a:lvl9pPr>
          </a:lstStyle>
          <a:p>
            <a:endParaRPr/>
          </a:p>
        </p:txBody>
      </p:sp>
      <p:sp>
        <p:nvSpPr>
          <p:cNvPr id="224" name="Google Shape;224;p43"/>
          <p:cNvSpPr/>
          <p:nvPr/>
        </p:nvSpPr>
        <p:spPr>
          <a:xfrm rot="10800000" flipH="1">
            <a:off x="5434850" y="1434600"/>
            <a:ext cx="3709200" cy="3708900"/>
          </a:xfrm>
          <a:prstGeom prst="rect">
            <a:avLst/>
          </a:prstGeom>
          <a:gradFill>
            <a:gsLst>
              <a:gs pos="0">
                <a:schemeClr val="accent1"/>
              </a:gs>
              <a:gs pos="72000">
                <a:schemeClr val="accent3"/>
              </a:gs>
              <a:gs pos="100000">
                <a:schemeClr val="accent3"/>
              </a:gs>
            </a:gsLst>
            <a:path path="circle">
              <a:fillToRect l="100000" b="100000"/>
            </a:path>
            <a:tileRect t="-100000" r="-100000"/>
          </a:gra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Montserrat"/>
              <a:ea typeface="Montserrat"/>
              <a:cs typeface="Montserrat"/>
              <a:sym typeface="Montserrat"/>
            </a:endParaRPr>
          </a:p>
        </p:txBody>
      </p:sp>
      <p:sp>
        <p:nvSpPr>
          <p:cNvPr id="225" name="Google Shape;225;p43"/>
          <p:cNvSpPr txBox="1">
            <a:spLocks noGrp="1"/>
          </p:cNvSpPr>
          <p:nvPr>
            <p:ph type="body" idx="1"/>
          </p:nvPr>
        </p:nvSpPr>
        <p:spPr>
          <a:xfrm>
            <a:off x="566475" y="1548175"/>
            <a:ext cx="3639600" cy="885900"/>
          </a:xfrm>
          <a:prstGeom prst="rect">
            <a:avLst/>
          </a:prstGeom>
          <a:noFill/>
          <a:ln>
            <a:noFill/>
          </a:ln>
        </p:spPr>
        <p:txBody>
          <a:bodyPr spcFirstLastPara="1" wrap="square" lIns="0" tIns="0" rIns="0" bIns="0" anchor="t" anchorCtr="0">
            <a:spAutoFit/>
          </a:bodyPr>
          <a:lstStyle>
            <a:lvl1pPr marL="457200" lvl="0" indent="-285750" algn="l">
              <a:lnSpc>
                <a:spcPct val="115000"/>
              </a:lnSpc>
              <a:spcBef>
                <a:spcPts val="0"/>
              </a:spcBef>
              <a:spcAft>
                <a:spcPts val="0"/>
              </a:spcAft>
              <a:buClr>
                <a:schemeClr val="lt2"/>
              </a:buClr>
              <a:buSzPts val="900"/>
              <a:buFont typeface="Montserrat"/>
              <a:buChar char="●"/>
              <a:defRPr/>
            </a:lvl1pPr>
            <a:lvl2pPr marL="914400" lvl="1" indent="-285750" algn="l">
              <a:lnSpc>
                <a:spcPct val="115000"/>
              </a:lnSpc>
              <a:spcBef>
                <a:spcPts val="0"/>
              </a:spcBef>
              <a:spcAft>
                <a:spcPts val="0"/>
              </a:spcAft>
              <a:buClr>
                <a:schemeClr val="lt2"/>
              </a:buClr>
              <a:buSzPts val="900"/>
              <a:buFont typeface="Montserrat"/>
              <a:buChar char="○"/>
              <a:defRPr/>
            </a:lvl2pPr>
            <a:lvl3pPr marL="1371600" lvl="2" indent="-285750" algn="l">
              <a:lnSpc>
                <a:spcPct val="115000"/>
              </a:lnSpc>
              <a:spcBef>
                <a:spcPts val="0"/>
              </a:spcBef>
              <a:spcAft>
                <a:spcPts val="0"/>
              </a:spcAft>
              <a:buClr>
                <a:schemeClr val="lt2"/>
              </a:buClr>
              <a:buSzPts val="900"/>
              <a:buFont typeface="Montserrat"/>
              <a:buChar char="■"/>
              <a:defRPr/>
            </a:lvl3pPr>
            <a:lvl4pPr marL="1828800" lvl="3" indent="-285750" algn="l">
              <a:lnSpc>
                <a:spcPct val="115000"/>
              </a:lnSpc>
              <a:spcBef>
                <a:spcPts val="0"/>
              </a:spcBef>
              <a:spcAft>
                <a:spcPts val="0"/>
              </a:spcAft>
              <a:buClr>
                <a:schemeClr val="lt2"/>
              </a:buClr>
              <a:buSzPts val="900"/>
              <a:buFont typeface="Montserrat"/>
              <a:buChar char="●"/>
              <a:defRPr/>
            </a:lvl4pPr>
            <a:lvl5pPr marL="2286000" lvl="4" indent="-285750" algn="l">
              <a:lnSpc>
                <a:spcPct val="115000"/>
              </a:lnSpc>
              <a:spcBef>
                <a:spcPts val="0"/>
              </a:spcBef>
              <a:spcAft>
                <a:spcPts val="0"/>
              </a:spcAft>
              <a:buClr>
                <a:schemeClr val="lt2"/>
              </a:buClr>
              <a:buSzPts val="900"/>
              <a:buFont typeface="Montserrat"/>
              <a:buChar char="○"/>
              <a:defRPr/>
            </a:lvl5pPr>
            <a:lvl6pPr marL="2743200" lvl="5" indent="-285750" algn="l">
              <a:lnSpc>
                <a:spcPct val="115000"/>
              </a:lnSpc>
              <a:spcBef>
                <a:spcPts val="0"/>
              </a:spcBef>
              <a:spcAft>
                <a:spcPts val="0"/>
              </a:spcAft>
              <a:buClr>
                <a:schemeClr val="lt2"/>
              </a:buClr>
              <a:buSzPts val="900"/>
              <a:buFont typeface="Montserrat"/>
              <a:buChar char="■"/>
              <a:defRPr/>
            </a:lvl6pPr>
            <a:lvl7pPr marL="3200400" lvl="6" indent="-285750" algn="l">
              <a:lnSpc>
                <a:spcPct val="115000"/>
              </a:lnSpc>
              <a:spcBef>
                <a:spcPts val="0"/>
              </a:spcBef>
              <a:spcAft>
                <a:spcPts val="0"/>
              </a:spcAft>
              <a:buClr>
                <a:schemeClr val="lt2"/>
              </a:buClr>
              <a:buSzPts val="900"/>
              <a:buFont typeface="Montserrat"/>
              <a:buChar char="●"/>
              <a:defRPr/>
            </a:lvl7pPr>
            <a:lvl8pPr marL="3657600" lvl="7" indent="-285750" algn="l">
              <a:lnSpc>
                <a:spcPct val="115000"/>
              </a:lnSpc>
              <a:spcBef>
                <a:spcPts val="0"/>
              </a:spcBef>
              <a:spcAft>
                <a:spcPts val="0"/>
              </a:spcAft>
              <a:buClr>
                <a:schemeClr val="lt2"/>
              </a:buClr>
              <a:buSzPts val="900"/>
              <a:buFont typeface="Montserrat"/>
              <a:buChar char="○"/>
              <a:defRPr/>
            </a:lvl8pPr>
            <a:lvl9pPr marL="4114800" lvl="8" indent="-285750" algn="l">
              <a:lnSpc>
                <a:spcPct val="115000"/>
              </a:lnSpc>
              <a:spcBef>
                <a:spcPts val="0"/>
              </a:spcBef>
              <a:spcAft>
                <a:spcPts val="0"/>
              </a:spcAft>
              <a:buClr>
                <a:schemeClr val="lt2"/>
              </a:buClr>
              <a:buSzPts val="900"/>
              <a:buFont typeface="Montserrat"/>
              <a:buChar char="■"/>
              <a:defRPr/>
            </a:lvl9pPr>
          </a:lstStyle>
          <a:p>
            <a:endParaRPr/>
          </a:p>
        </p:txBody>
      </p:sp>
      <p:sp>
        <p:nvSpPr>
          <p:cNvPr id="226" name="Google Shape;226;p43"/>
          <p:cNvSpPr txBox="1">
            <a:spLocks noGrp="1"/>
          </p:cNvSpPr>
          <p:nvPr>
            <p:ph type="title" idx="2"/>
          </p:nvPr>
        </p:nvSpPr>
        <p:spPr>
          <a:xfrm>
            <a:off x="566475" y="1226825"/>
            <a:ext cx="3639600" cy="1896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4800"/>
              <a:buNone/>
              <a:defRPr>
                <a:latin typeface="Montserrat"/>
                <a:ea typeface="Montserrat"/>
                <a:cs typeface="Montserrat"/>
                <a:sym typeface="Montserrat"/>
              </a:defRPr>
            </a:lvl1pPr>
            <a:lvl2pPr lvl="1" algn="l">
              <a:lnSpc>
                <a:spcPct val="115000"/>
              </a:lnSpc>
              <a:spcBef>
                <a:spcPts val="0"/>
              </a:spcBef>
              <a:spcAft>
                <a:spcPts val="0"/>
              </a:spcAft>
              <a:buSzPts val="4800"/>
              <a:buNone/>
              <a:defRPr>
                <a:latin typeface="Montserrat"/>
                <a:ea typeface="Montserrat"/>
                <a:cs typeface="Montserrat"/>
                <a:sym typeface="Montserrat"/>
              </a:defRPr>
            </a:lvl2pPr>
            <a:lvl3pPr lvl="2" algn="l">
              <a:lnSpc>
                <a:spcPct val="115000"/>
              </a:lnSpc>
              <a:spcBef>
                <a:spcPts val="0"/>
              </a:spcBef>
              <a:spcAft>
                <a:spcPts val="0"/>
              </a:spcAft>
              <a:buSzPts val="4800"/>
              <a:buNone/>
              <a:defRPr>
                <a:latin typeface="Montserrat"/>
                <a:ea typeface="Montserrat"/>
                <a:cs typeface="Montserrat"/>
                <a:sym typeface="Montserrat"/>
              </a:defRPr>
            </a:lvl3pPr>
            <a:lvl4pPr lvl="3" algn="l">
              <a:lnSpc>
                <a:spcPct val="115000"/>
              </a:lnSpc>
              <a:spcBef>
                <a:spcPts val="0"/>
              </a:spcBef>
              <a:spcAft>
                <a:spcPts val="0"/>
              </a:spcAft>
              <a:buSzPts val="4800"/>
              <a:buNone/>
              <a:defRPr>
                <a:latin typeface="Montserrat"/>
                <a:ea typeface="Montserrat"/>
                <a:cs typeface="Montserrat"/>
                <a:sym typeface="Montserrat"/>
              </a:defRPr>
            </a:lvl4pPr>
            <a:lvl5pPr lvl="4" algn="l">
              <a:lnSpc>
                <a:spcPct val="115000"/>
              </a:lnSpc>
              <a:spcBef>
                <a:spcPts val="0"/>
              </a:spcBef>
              <a:spcAft>
                <a:spcPts val="0"/>
              </a:spcAft>
              <a:buSzPts val="4800"/>
              <a:buNone/>
              <a:defRPr>
                <a:latin typeface="Montserrat"/>
                <a:ea typeface="Montserrat"/>
                <a:cs typeface="Montserrat"/>
                <a:sym typeface="Montserrat"/>
              </a:defRPr>
            </a:lvl5pPr>
            <a:lvl6pPr lvl="5" algn="l">
              <a:lnSpc>
                <a:spcPct val="115000"/>
              </a:lnSpc>
              <a:spcBef>
                <a:spcPts val="0"/>
              </a:spcBef>
              <a:spcAft>
                <a:spcPts val="0"/>
              </a:spcAft>
              <a:buSzPts val="4800"/>
              <a:buNone/>
              <a:defRPr>
                <a:latin typeface="Montserrat"/>
                <a:ea typeface="Montserrat"/>
                <a:cs typeface="Montserrat"/>
                <a:sym typeface="Montserrat"/>
              </a:defRPr>
            </a:lvl6pPr>
            <a:lvl7pPr lvl="6" algn="l">
              <a:lnSpc>
                <a:spcPct val="115000"/>
              </a:lnSpc>
              <a:spcBef>
                <a:spcPts val="0"/>
              </a:spcBef>
              <a:spcAft>
                <a:spcPts val="0"/>
              </a:spcAft>
              <a:buSzPts val="4800"/>
              <a:buNone/>
              <a:defRPr>
                <a:latin typeface="Montserrat"/>
                <a:ea typeface="Montserrat"/>
                <a:cs typeface="Montserrat"/>
                <a:sym typeface="Montserrat"/>
              </a:defRPr>
            </a:lvl7pPr>
            <a:lvl8pPr lvl="7" algn="l">
              <a:lnSpc>
                <a:spcPct val="115000"/>
              </a:lnSpc>
              <a:spcBef>
                <a:spcPts val="0"/>
              </a:spcBef>
              <a:spcAft>
                <a:spcPts val="0"/>
              </a:spcAft>
              <a:buSzPts val="4800"/>
              <a:buNone/>
              <a:defRPr>
                <a:latin typeface="Montserrat"/>
                <a:ea typeface="Montserrat"/>
                <a:cs typeface="Montserrat"/>
                <a:sym typeface="Montserrat"/>
              </a:defRPr>
            </a:lvl8pPr>
            <a:lvl9pPr lvl="8" algn="l">
              <a:lnSpc>
                <a:spcPct val="115000"/>
              </a:lnSpc>
              <a:spcBef>
                <a:spcPts val="0"/>
              </a:spcBef>
              <a:spcAft>
                <a:spcPts val="0"/>
              </a:spcAft>
              <a:buSzPts val="4800"/>
              <a:buNone/>
              <a:defRPr>
                <a:latin typeface="Montserrat"/>
                <a:ea typeface="Montserrat"/>
                <a:cs typeface="Montserrat"/>
                <a:sym typeface="Montserrat"/>
              </a:defRPr>
            </a:lvl9pPr>
          </a:lstStyle>
          <a:p>
            <a:endParaRPr/>
          </a:p>
        </p:txBody>
      </p:sp>
      <p:sp>
        <p:nvSpPr>
          <p:cNvPr id="227" name="Google Shape;227;p43"/>
          <p:cNvSpPr txBox="1">
            <a:spLocks noGrp="1"/>
          </p:cNvSpPr>
          <p:nvPr>
            <p:ph type="body" idx="3"/>
          </p:nvPr>
        </p:nvSpPr>
        <p:spPr>
          <a:xfrm>
            <a:off x="4937950" y="1548175"/>
            <a:ext cx="3639600" cy="885900"/>
          </a:xfrm>
          <a:prstGeom prst="rect">
            <a:avLst/>
          </a:prstGeom>
          <a:noFill/>
          <a:ln>
            <a:noFill/>
          </a:ln>
        </p:spPr>
        <p:txBody>
          <a:bodyPr spcFirstLastPara="1" wrap="square" lIns="0" tIns="0" rIns="0" bIns="0" anchor="t" anchorCtr="0">
            <a:spAutoFit/>
          </a:bodyPr>
          <a:lstStyle>
            <a:lvl1pPr marL="457200" lvl="0" indent="-285750" algn="l">
              <a:lnSpc>
                <a:spcPct val="115000"/>
              </a:lnSpc>
              <a:spcBef>
                <a:spcPts val="0"/>
              </a:spcBef>
              <a:spcAft>
                <a:spcPts val="0"/>
              </a:spcAft>
              <a:buClr>
                <a:schemeClr val="lt2"/>
              </a:buClr>
              <a:buSzPts val="900"/>
              <a:buFont typeface="Montserrat"/>
              <a:buChar char="●"/>
              <a:defRPr/>
            </a:lvl1pPr>
            <a:lvl2pPr marL="914400" lvl="1" indent="-285750" algn="l">
              <a:lnSpc>
                <a:spcPct val="115000"/>
              </a:lnSpc>
              <a:spcBef>
                <a:spcPts val="0"/>
              </a:spcBef>
              <a:spcAft>
                <a:spcPts val="0"/>
              </a:spcAft>
              <a:buClr>
                <a:schemeClr val="lt2"/>
              </a:buClr>
              <a:buSzPts val="900"/>
              <a:buFont typeface="Montserrat"/>
              <a:buChar char="○"/>
              <a:defRPr/>
            </a:lvl2pPr>
            <a:lvl3pPr marL="1371600" lvl="2" indent="-285750" algn="l">
              <a:lnSpc>
                <a:spcPct val="115000"/>
              </a:lnSpc>
              <a:spcBef>
                <a:spcPts val="0"/>
              </a:spcBef>
              <a:spcAft>
                <a:spcPts val="0"/>
              </a:spcAft>
              <a:buClr>
                <a:schemeClr val="lt2"/>
              </a:buClr>
              <a:buSzPts val="900"/>
              <a:buFont typeface="Montserrat"/>
              <a:buChar char="■"/>
              <a:defRPr/>
            </a:lvl3pPr>
            <a:lvl4pPr marL="1828800" lvl="3" indent="-285750" algn="l">
              <a:lnSpc>
                <a:spcPct val="115000"/>
              </a:lnSpc>
              <a:spcBef>
                <a:spcPts val="0"/>
              </a:spcBef>
              <a:spcAft>
                <a:spcPts val="0"/>
              </a:spcAft>
              <a:buClr>
                <a:schemeClr val="lt2"/>
              </a:buClr>
              <a:buSzPts val="900"/>
              <a:buFont typeface="Montserrat"/>
              <a:buChar char="●"/>
              <a:defRPr/>
            </a:lvl4pPr>
            <a:lvl5pPr marL="2286000" lvl="4" indent="-285750" algn="l">
              <a:lnSpc>
                <a:spcPct val="115000"/>
              </a:lnSpc>
              <a:spcBef>
                <a:spcPts val="0"/>
              </a:spcBef>
              <a:spcAft>
                <a:spcPts val="0"/>
              </a:spcAft>
              <a:buClr>
                <a:schemeClr val="lt2"/>
              </a:buClr>
              <a:buSzPts val="900"/>
              <a:buFont typeface="Montserrat"/>
              <a:buChar char="○"/>
              <a:defRPr/>
            </a:lvl5pPr>
            <a:lvl6pPr marL="2743200" lvl="5" indent="-285750" algn="l">
              <a:lnSpc>
                <a:spcPct val="115000"/>
              </a:lnSpc>
              <a:spcBef>
                <a:spcPts val="0"/>
              </a:spcBef>
              <a:spcAft>
                <a:spcPts val="0"/>
              </a:spcAft>
              <a:buClr>
                <a:schemeClr val="lt2"/>
              </a:buClr>
              <a:buSzPts val="900"/>
              <a:buFont typeface="Montserrat"/>
              <a:buChar char="■"/>
              <a:defRPr/>
            </a:lvl6pPr>
            <a:lvl7pPr marL="3200400" lvl="6" indent="-285750" algn="l">
              <a:lnSpc>
                <a:spcPct val="115000"/>
              </a:lnSpc>
              <a:spcBef>
                <a:spcPts val="0"/>
              </a:spcBef>
              <a:spcAft>
                <a:spcPts val="0"/>
              </a:spcAft>
              <a:buClr>
                <a:schemeClr val="lt2"/>
              </a:buClr>
              <a:buSzPts val="900"/>
              <a:buFont typeface="Montserrat"/>
              <a:buChar char="●"/>
              <a:defRPr/>
            </a:lvl7pPr>
            <a:lvl8pPr marL="3657600" lvl="7" indent="-285750" algn="l">
              <a:lnSpc>
                <a:spcPct val="115000"/>
              </a:lnSpc>
              <a:spcBef>
                <a:spcPts val="0"/>
              </a:spcBef>
              <a:spcAft>
                <a:spcPts val="0"/>
              </a:spcAft>
              <a:buClr>
                <a:schemeClr val="lt2"/>
              </a:buClr>
              <a:buSzPts val="900"/>
              <a:buFont typeface="Montserrat"/>
              <a:buChar char="○"/>
              <a:defRPr/>
            </a:lvl8pPr>
            <a:lvl9pPr marL="4114800" lvl="8" indent="-285750" algn="l">
              <a:lnSpc>
                <a:spcPct val="115000"/>
              </a:lnSpc>
              <a:spcBef>
                <a:spcPts val="0"/>
              </a:spcBef>
              <a:spcAft>
                <a:spcPts val="0"/>
              </a:spcAft>
              <a:buClr>
                <a:schemeClr val="lt2"/>
              </a:buClr>
              <a:buSzPts val="900"/>
              <a:buFont typeface="Montserrat"/>
              <a:buChar char="■"/>
              <a:defRPr/>
            </a:lvl9pPr>
          </a:lstStyle>
          <a:p>
            <a:endParaRPr/>
          </a:p>
        </p:txBody>
      </p:sp>
      <p:sp>
        <p:nvSpPr>
          <p:cNvPr id="228" name="Google Shape;228;p43"/>
          <p:cNvSpPr txBox="1">
            <a:spLocks noGrp="1"/>
          </p:cNvSpPr>
          <p:nvPr>
            <p:ph type="title" idx="4"/>
          </p:nvPr>
        </p:nvSpPr>
        <p:spPr>
          <a:xfrm>
            <a:off x="4937950" y="1226825"/>
            <a:ext cx="3639600" cy="1896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4800"/>
              <a:buNone/>
              <a:defRPr>
                <a:latin typeface="Montserrat"/>
                <a:ea typeface="Montserrat"/>
                <a:cs typeface="Montserrat"/>
                <a:sym typeface="Montserrat"/>
              </a:defRPr>
            </a:lvl1pPr>
            <a:lvl2pPr lvl="1" algn="l">
              <a:lnSpc>
                <a:spcPct val="115000"/>
              </a:lnSpc>
              <a:spcBef>
                <a:spcPts val="0"/>
              </a:spcBef>
              <a:spcAft>
                <a:spcPts val="0"/>
              </a:spcAft>
              <a:buSzPts val="4800"/>
              <a:buNone/>
              <a:defRPr>
                <a:latin typeface="Montserrat"/>
                <a:ea typeface="Montserrat"/>
                <a:cs typeface="Montserrat"/>
                <a:sym typeface="Montserrat"/>
              </a:defRPr>
            </a:lvl2pPr>
            <a:lvl3pPr lvl="2" algn="l">
              <a:lnSpc>
                <a:spcPct val="115000"/>
              </a:lnSpc>
              <a:spcBef>
                <a:spcPts val="0"/>
              </a:spcBef>
              <a:spcAft>
                <a:spcPts val="0"/>
              </a:spcAft>
              <a:buSzPts val="4800"/>
              <a:buNone/>
              <a:defRPr>
                <a:latin typeface="Montserrat"/>
                <a:ea typeface="Montserrat"/>
                <a:cs typeface="Montserrat"/>
                <a:sym typeface="Montserrat"/>
              </a:defRPr>
            </a:lvl3pPr>
            <a:lvl4pPr lvl="3" algn="l">
              <a:lnSpc>
                <a:spcPct val="115000"/>
              </a:lnSpc>
              <a:spcBef>
                <a:spcPts val="0"/>
              </a:spcBef>
              <a:spcAft>
                <a:spcPts val="0"/>
              </a:spcAft>
              <a:buSzPts val="4800"/>
              <a:buNone/>
              <a:defRPr>
                <a:latin typeface="Montserrat"/>
                <a:ea typeface="Montserrat"/>
                <a:cs typeface="Montserrat"/>
                <a:sym typeface="Montserrat"/>
              </a:defRPr>
            </a:lvl4pPr>
            <a:lvl5pPr lvl="4" algn="l">
              <a:lnSpc>
                <a:spcPct val="115000"/>
              </a:lnSpc>
              <a:spcBef>
                <a:spcPts val="0"/>
              </a:spcBef>
              <a:spcAft>
                <a:spcPts val="0"/>
              </a:spcAft>
              <a:buSzPts val="4800"/>
              <a:buNone/>
              <a:defRPr>
                <a:latin typeface="Montserrat"/>
                <a:ea typeface="Montserrat"/>
                <a:cs typeface="Montserrat"/>
                <a:sym typeface="Montserrat"/>
              </a:defRPr>
            </a:lvl5pPr>
            <a:lvl6pPr lvl="5" algn="l">
              <a:lnSpc>
                <a:spcPct val="115000"/>
              </a:lnSpc>
              <a:spcBef>
                <a:spcPts val="0"/>
              </a:spcBef>
              <a:spcAft>
                <a:spcPts val="0"/>
              </a:spcAft>
              <a:buSzPts val="4800"/>
              <a:buNone/>
              <a:defRPr>
                <a:latin typeface="Montserrat"/>
                <a:ea typeface="Montserrat"/>
                <a:cs typeface="Montserrat"/>
                <a:sym typeface="Montserrat"/>
              </a:defRPr>
            </a:lvl6pPr>
            <a:lvl7pPr lvl="6" algn="l">
              <a:lnSpc>
                <a:spcPct val="115000"/>
              </a:lnSpc>
              <a:spcBef>
                <a:spcPts val="0"/>
              </a:spcBef>
              <a:spcAft>
                <a:spcPts val="0"/>
              </a:spcAft>
              <a:buSzPts val="4800"/>
              <a:buNone/>
              <a:defRPr>
                <a:latin typeface="Montserrat"/>
                <a:ea typeface="Montserrat"/>
                <a:cs typeface="Montserrat"/>
                <a:sym typeface="Montserrat"/>
              </a:defRPr>
            </a:lvl7pPr>
            <a:lvl8pPr lvl="7" algn="l">
              <a:lnSpc>
                <a:spcPct val="115000"/>
              </a:lnSpc>
              <a:spcBef>
                <a:spcPts val="0"/>
              </a:spcBef>
              <a:spcAft>
                <a:spcPts val="0"/>
              </a:spcAft>
              <a:buSzPts val="4800"/>
              <a:buNone/>
              <a:defRPr>
                <a:latin typeface="Montserrat"/>
                <a:ea typeface="Montserrat"/>
                <a:cs typeface="Montserrat"/>
                <a:sym typeface="Montserrat"/>
              </a:defRPr>
            </a:lvl8pPr>
            <a:lvl9pPr lvl="8" algn="l">
              <a:lnSpc>
                <a:spcPct val="115000"/>
              </a:lnSpc>
              <a:spcBef>
                <a:spcPts val="0"/>
              </a:spcBef>
              <a:spcAft>
                <a:spcPts val="0"/>
              </a:spcAft>
              <a:buSzPts val="4800"/>
              <a:buNone/>
              <a:defRPr>
                <a:latin typeface="Montserrat"/>
                <a:ea typeface="Montserrat"/>
                <a:cs typeface="Montserrat"/>
                <a:sym typeface="Montserrat"/>
              </a:defRPr>
            </a:lvl9pPr>
          </a:lstStyle>
          <a:p>
            <a:endParaRPr/>
          </a:p>
        </p:txBody>
      </p:sp>
      <p:sp>
        <p:nvSpPr>
          <p:cNvPr id="229" name="Google Shape;229;p43"/>
          <p:cNvSpPr txBox="1">
            <a:spLocks noGrp="1"/>
          </p:cNvSpPr>
          <p:nvPr>
            <p:ph type="body" idx="5"/>
          </p:nvPr>
        </p:nvSpPr>
        <p:spPr>
          <a:xfrm>
            <a:off x="4937925" y="3564300"/>
            <a:ext cx="3639600" cy="885900"/>
          </a:xfrm>
          <a:prstGeom prst="rect">
            <a:avLst/>
          </a:prstGeom>
          <a:noFill/>
          <a:ln>
            <a:noFill/>
          </a:ln>
        </p:spPr>
        <p:txBody>
          <a:bodyPr spcFirstLastPara="1" wrap="square" lIns="0" tIns="0" rIns="0" bIns="0" anchor="t" anchorCtr="0">
            <a:spAutoFit/>
          </a:bodyPr>
          <a:lstStyle>
            <a:lvl1pPr marL="457200" lvl="0" indent="-285750" algn="l">
              <a:lnSpc>
                <a:spcPct val="115000"/>
              </a:lnSpc>
              <a:spcBef>
                <a:spcPts val="0"/>
              </a:spcBef>
              <a:spcAft>
                <a:spcPts val="0"/>
              </a:spcAft>
              <a:buClr>
                <a:schemeClr val="lt2"/>
              </a:buClr>
              <a:buSzPts val="900"/>
              <a:buFont typeface="Montserrat"/>
              <a:buChar char="●"/>
              <a:defRPr/>
            </a:lvl1pPr>
            <a:lvl2pPr marL="914400" lvl="1" indent="-285750" algn="l">
              <a:lnSpc>
                <a:spcPct val="115000"/>
              </a:lnSpc>
              <a:spcBef>
                <a:spcPts val="0"/>
              </a:spcBef>
              <a:spcAft>
                <a:spcPts val="0"/>
              </a:spcAft>
              <a:buClr>
                <a:schemeClr val="lt2"/>
              </a:buClr>
              <a:buSzPts val="900"/>
              <a:buFont typeface="Montserrat"/>
              <a:buChar char="○"/>
              <a:defRPr/>
            </a:lvl2pPr>
            <a:lvl3pPr marL="1371600" lvl="2" indent="-285750" algn="l">
              <a:lnSpc>
                <a:spcPct val="115000"/>
              </a:lnSpc>
              <a:spcBef>
                <a:spcPts val="0"/>
              </a:spcBef>
              <a:spcAft>
                <a:spcPts val="0"/>
              </a:spcAft>
              <a:buClr>
                <a:schemeClr val="lt2"/>
              </a:buClr>
              <a:buSzPts val="900"/>
              <a:buFont typeface="Montserrat"/>
              <a:buChar char="■"/>
              <a:defRPr/>
            </a:lvl3pPr>
            <a:lvl4pPr marL="1828800" lvl="3" indent="-285750" algn="l">
              <a:lnSpc>
                <a:spcPct val="115000"/>
              </a:lnSpc>
              <a:spcBef>
                <a:spcPts val="0"/>
              </a:spcBef>
              <a:spcAft>
                <a:spcPts val="0"/>
              </a:spcAft>
              <a:buClr>
                <a:schemeClr val="lt2"/>
              </a:buClr>
              <a:buSzPts val="900"/>
              <a:buFont typeface="Montserrat"/>
              <a:buChar char="●"/>
              <a:defRPr/>
            </a:lvl4pPr>
            <a:lvl5pPr marL="2286000" lvl="4" indent="-285750" algn="l">
              <a:lnSpc>
                <a:spcPct val="115000"/>
              </a:lnSpc>
              <a:spcBef>
                <a:spcPts val="0"/>
              </a:spcBef>
              <a:spcAft>
                <a:spcPts val="0"/>
              </a:spcAft>
              <a:buClr>
                <a:schemeClr val="lt2"/>
              </a:buClr>
              <a:buSzPts val="900"/>
              <a:buFont typeface="Montserrat"/>
              <a:buChar char="○"/>
              <a:defRPr/>
            </a:lvl5pPr>
            <a:lvl6pPr marL="2743200" lvl="5" indent="-285750" algn="l">
              <a:lnSpc>
                <a:spcPct val="115000"/>
              </a:lnSpc>
              <a:spcBef>
                <a:spcPts val="0"/>
              </a:spcBef>
              <a:spcAft>
                <a:spcPts val="0"/>
              </a:spcAft>
              <a:buClr>
                <a:schemeClr val="lt2"/>
              </a:buClr>
              <a:buSzPts val="900"/>
              <a:buFont typeface="Montserrat"/>
              <a:buChar char="■"/>
              <a:defRPr/>
            </a:lvl6pPr>
            <a:lvl7pPr marL="3200400" lvl="6" indent="-285750" algn="l">
              <a:lnSpc>
                <a:spcPct val="115000"/>
              </a:lnSpc>
              <a:spcBef>
                <a:spcPts val="0"/>
              </a:spcBef>
              <a:spcAft>
                <a:spcPts val="0"/>
              </a:spcAft>
              <a:buClr>
                <a:schemeClr val="lt2"/>
              </a:buClr>
              <a:buSzPts val="900"/>
              <a:buFont typeface="Montserrat"/>
              <a:buChar char="●"/>
              <a:defRPr/>
            </a:lvl7pPr>
            <a:lvl8pPr marL="3657600" lvl="7" indent="-285750" algn="l">
              <a:lnSpc>
                <a:spcPct val="115000"/>
              </a:lnSpc>
              <a:spcBef>
                <a:spcPts val="0"/>
              </a:spcBef>
              <a:spcAft>
                <a:spcPts val="0"/>
              </a:spcAft>
              <a:buClr>
                <a:schemeClr val="lt2"/>
              </a:buClr>
              <a:buSzPts val="900"/>
              <a:buFont typeface="Montserrat"/>
              <a:buChar char="○"/>
              <a:defRPr/>
            </a:lvl8pPr>
            <a:lvl9pPr marL="4114800" lvl="8" indent="-285750" algn="l">
              <a:lnSpc>
                <a:spcPct val="115000"/>
              </a:lnSpc>
              <a:spcBef>
                <a:spcPts val="0"/>
              </a:spcBef>
              <a:spcAft>
                <a:spcPts val="0"/>
              </a:spcAft>
              <a:buClr>
                <a:schemeClr val="lt2"/>
              </a:buClr>
              <a:buSzPts val="900"/>
              <a:buFont typeface="Montserrat"/>
              <a:buChar char="■"/>
              <a:defRPr/>
            </a:lvl9pPr>
          </a:lstStyle>
          <a:p>
            <a:endParaRPr/>
          </a:p>
        </p:txBody>
      </p:sp>
      <p:sp>
        <p:nvSpPr>
          <p:cNvPr id="230" name="Google Shape;230;p43"/>
          <p:cNvSpPr txBox="1">
            <a:spLocks noGrp="1"/>
          </p:cNvSpPr>
          <p:nvPr>
            <p:ph type="title" idx="6"/>
          </p:nvPr>
        </p:nvSpPr>
        <p:spPr>
          <a:xfrm>
            <a:off x="4937925" y="3242950"/>
            <a:ext cx="3639600" cy="1896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4800"/>
              <a:buNone/>
              <a:defRPr>
                <a:latin typeface="Montserrat"/>
                <a:ea typeface="Montserrat"/>
                <a:cs typeface="Montserrat"/>
                <a:sym typeface="Montserrat"/>
              </a:defRPr>
            </a:lvl1pPr>
            <a:lvl2pPr lvl="1" algn="l">
              <a:lnSpc>
                <a:spcPct val="115000"/>
              </a:lnSpc>
              <a:spcBef>
                <a:spcPts val="0"/>
              </a:spcBef>
              <a:spcAft>
                <a:spcPts val="0"/>
              </a:spcAft>
              <a:buSzPts val="4800"/>
              <a:buNone/>
              <a:defRPr>
                <a:latin typeface="Montserrat"/>
                <a:ea typeface="Montserrat"/>
                <a:cs typeface="Montserrat"/>
                <a:sym typeface="Montserrat"/>
              </a:defRPr>
            </a:lvl2pPr>
            <a:lvl3pPr lvl="2" algn="l">
              <a:lnSpc>
                <a:spcPct val="115000"/>
              </a:lnSpc>
              <a:spcBef>
                <a:spcPts val="0"/>
              </a:spcBef>
              <a:spcAft>
                <a:spcPts val="0"/>
              </a:spcAft>
              <a:buSzPts val="4800"/>
              <a:buNone/>
              <a:defRPr>
                <a:latin typeface="Montserrat"/>
                <a:ea typeface="Montserrat"/>
                <a:cs typeface="Montserrat"/>
                <a:sym typeface="Montserrat"/>
              </a:defRPr>
            </a:lvl3pPr>
            <a:lvl4pPr lvl="3" algn="l">
              <a:lnSpc>
                <a:spcPct val="115000"/>
              </a:lnSpc>
              <a:spcBef>
                <a:spcPts val="0"/>
              </a:spcBef>
              <a:spcAft>
                <a:spcPts val="0"/>
              </a:spcAft>
              <a:buSzPts val="4800"/>
              <a:buNone/>
              <a:defRPr>
                <a:latin typeface="Montserrat"/>
                <a:ea typeface="Montserrat"/>
                <a:cs typeface="Montserrat"/>
                <a:sym typeface="Montserrat"/>
              </a:defRPr>
            </a:lvl4pPr>
            <a:lvl5pPr lvl="4" algn="l">
              <a:lnSpc>
                <a:spcPct val="115000"/>
              </a:lnSpc>
              <a:spcBef>
                <a:spcPts val="0"/>
              </a:spcBef>
              <a:spcAft>
                <a:spcPts val="0"/>
              </a:spcAft>
              <a:buSzPts val="4800"/>
              <a:buNone/>
              <a:defRPr>
                <a:latin typeface="Montserrat"/>
                <a:ea typeface="Montserrat"/>
                <a:cs typeface="Montserrat"/>
                <a:sym typeface="Montserrat"/>
              </a:defRPr>
            </a:lvl5pPr>
            <a:lvl6pPr lvl="5" algn="l">
              <a:lnSpc>
                <a:spcPct val="115000"/>
              </a:lnSpc>
              <a:spcBef>
                <a:spcPts val="0"/>
              </a:spcBef>
              <a:spcAft>
                <a:spcPts val="0"/>
              </a:spcAft>
              <a:buSzPts val="4800"/>
              <a:buNone/>
              <a:defRPr>
                <a:latin typeface="Montserrat"/>
                <a:ea typeface="Montserrat"/>
                <a:cs typeface="Montserrat"/>
                <a:sym typeface="Montserrat"/>
              </a:defRPr>
            </a:lvl6pPr>
            <a:lvl7pPr lvl="6" algn="l">
              <a:lnSpc>
                <a:spcPct val="115000"/>
              </a:lnSpc>
              <a:spcBef>
                <a:spcPts val="0"/>
              </a:spcBef>
              <a:spcAft>
                <a:spcPts val="0"/>
              </a:spcAft>
              <a:buSzPts val="4800"/>
              <a:buNone/>
              <a:defRPr>
                <a:latin typeface="Montserrat"/>
                <a:ea typeface="Montserrat"/>
                <a:cs typeface="Montserrat"/>
                <a:sym typeface="Montserrat"/>
              </a:defRPr>
            </a:lvl7pPr>
            <a:lvl8pPr lvl="7" algn="l">
              <a:lnSpc>
                <a:spcPct val="115000"/>
              </a:lnSpc>
              <a:spcBef>
                <a:spcPts val="0"/>
              </a:spcBef>
              <a:spcAft>
                <a:spcPts val="0"/>
              </a:spcAft>
              <a:buSzPts val="4800"/>
              <a:buNone/>
              <a:defRPr>
                <a:latin typeface="Montserrat"/>
                <a:ea typeface="Montserrat"/>
                <a:cs typeface="Montserrat"/>
                <a:sym typeface="Montserrat"/>
              </a:defRPr>
            </a:lvl8pPr>
            <a:lvl9pPr lvl="8" algn="l">
              <a:lnSpc>
                <a:spcPct val="115000"/>
              </a:lnSpc>
              <a:spcBef>
                <a:spcPts val="0"/>
              </a:spcBef>
              <a:spcAft>
                <a:spcPts val="0"/>
              </a:spcAft>
              <a:buSzPts val="4800"/>
              <a:buNone/>
              <a:defRPr>
                <a:latin typeface="Montserrat"/>
                <a:ea typeface="Montserrat"/>
                <a:cs typeface="Montserrat"/>
                <a:sym typeface="Montserrat"/>
              </a:defRPr>
            </a:lvl9pPr>
          </a:lstStyle>
          <a:p>
            <a:endParaRPr/>
          </a:p>
        </p:txBody>
      </p:sp>
      <p:sp>
        <p:nvSpPr>
          <p:cNvPr id="231" name="Google Shape;231;p43"/>
          <p:cNvSpPr txBox="1">
            <a:spLocks noGrp="1"/>
          </p:cNvSpPr>
          <p:nvPr>
            <p:ph type="body" idx="7"/>
          </p:nvPr>
        </p:nvSpPr>
        <p:spPr>
          <a:xfrm>
            <a:off x="566500" y="3564300"/>
            <a:ext cx="3639600" cy="885900"/>
          </a:xfrm>
          <a:prstGeom prst="rect">
            <a:avLst/>
          </a:prstGeom>
          <a:noFill/>
          <a:ln>
            <a:noFill/>
          </a:ln>
        </p:spPr>
        <p:txBody>
          <a:bodyPr spcFirstLastPara="1" wrap="square" lIns="0" tIns="0" rIns="0" bIns="0" anchor="t" anchorCtr="0">
            <a:spAutoFit/>
          </a:bodyPr>
          <a:lstStyle>
            <a:lvl1pPr marL="457200" lvl="0" indent="-285750" algn="l">
              <a:lnSpc>
                <a:spcPct val="115000"/>
              </a:lnSpc>
              <a:spcBef>
                <a:spcPts val="0"/>
              </a:spcBef>
              <a:spcAft>
                <a:spcPts val="0"/>
              </a:spcAft>
              <a:buClr>
                <a:schemeClr val="lt2"/>
              </a:buClr>
              <a:buSzPts val="900"/>
              <a:buFont typeface="Montserrat"/>
              <a:buChar char="●"/>
              <a:defRPr/>
            </a:lvl1pPr>
            <a:lvl2pPr marL="914400" lvl="1" indent="-285750" algn="l">
              <a:lnSpc>
                <a:spcPct val="115000"/>
              </a:lnSpc>
              <a:spcBef>
                <a:spcPts val="0"/>
              </a:spcBef>
              <a:spcAft>
                <a:spcPts val="0"/>
              </a:spcAft>
              <a:buClr>
                <a:schemeClr val="lt2"/>
              </a:buClr>
              <a:buSzPts val="900"/>
              <a:buFont typeface="Montserrat"/>
              <a:buChar char="○"/>
              <a:defRPr/>
            </a:lvl2pPr>
            <a:lvl3pPr marL="1371600" lvl="2" indent="-285750" algn="l">
              <a:lnSpc>
                <a:spcPct val="115000"/>
              </a:lnSpc>
              <a:spcBef>
                <a:spcPts val="0"/>
              </a:spcBef>
              <a:spcAft>
                <a:spcPts val="0"/>
              </a:spcAft>
              <a:buClr>
                <a:schemeClr val="lt2"/>
              </a:buClr>
              <a:buSzPts val="900"/>
              <a:buFont typeface="Montserrat"/>
              <a:buChar char="■"/>
              <a:defRPr/>
            </a:lvl3pPr>
            <a:lvl4pPr marL="1828800" lvl="3" indent="-285750" algn="l">
              <a:lnSpc>
                <a:spcPct val="115000"/>
              </a:lnSpc>
              <a:spcBef>
                <a:spcPts val="0"/>
              </a:spcBef>
              <a:spcAft>
                <a:spcPts val="0"/>
              </a:spcAft>
              <a:buClr>
                <a:schemeClr val="lt2"/>
              </a:buClr>
              <a:buSzPts val="900"/>
              <a:buFont typeface="Montserrat"/>
              <a:buChar char="●"/>
              <a:defRPr/>
            </a:lvl4pPr>
            <a:lvl5pPr marL="2286000" lvl="4" indent="-285750" algn="l">
              <a:lnSpc>
                <a:spcPct val="115000"/>
              </a:lnSpc>
              <a:spcBef>
                <a:spcPts val="0"/>
              </a:spcBef>
              <a:spcAft>
                <a:spcPts val="0"/>
              </a:spcAft>
              <a:buClr>
                <a:schemeClr val="lt2"/>
              </a:buClr>
              <a:buSzPts val="900"/>
              <a:buFont typeface="Montserrat"/>
              <a:buChar char="○"/>
              <a:defRPr/>
            </a:lvl5pPr>
            <a:lvl6pPr marL="2743200" lvl="5" indent="-285750" algn="l">
              <a:lnSpc>
                <a:spcPct val="115000"/>
              </a:lnSpc>
              <a:spcBef>
                <a:spcPts val="0"/>
              </a:spcBef>
              <a:spcAft>
                <a:spcPts val="0"/>
              </a:spcAft>
              <a:buClr>
                <a:schemeClr val="lt2"/>
              </a:buClr>
              <a:buSzPts val="900"/>
              <a:buFont typeface="Montserrat"/>
              <a:buChar char="■"/>
              <a:defRPr/>
            </a:lvl6pPr>
            <a:lvl7pPr marL="3200400" lvl="6" indent="-285750" algn="l">
              <a:lnSpc>
                <a:spcPct val="115000"/>
              </a:lnSpc>
              <a:spcBef>
                <a:spcPts val="0"/>
              </a:spcBef>
              <a:spcAft>
                <a:spcPts val="0"/>
              </a:spcAft>
              <a:buClr>
                <a:schemeClr val="lt2"/>
              </a:buClr>
              <a:buSzPts val="900"/>
              <a:buFont typeface="Montserrat"/>
              <a:buChar char="●"/>
              <a:defRPr/>
            </a:lvl7pPr>
            <a:lvl8pPr marL="3657600" lvl="7" indent="-285750" algn="l">
              <a:lnSpc>
                <a:spcPct val="115000"/>
              </a:lnSpc>
              <a:spcBef>
                <a:spcPts val="0"/>
              </a:spcBef>
              <a:spcAft>
                <a:spcPts val="0"/>
              </a:spcAft>
              <a:buClr>
                <a:schemeClr val="lt2"/>
              </a:buClr>
              <a:buSzPts val="900"/>
              <a:buFont typeface="Montserrat"/>
              <a:buChar char="○"/>
              <a:defRPr/>
            </a:lvl8pPr>
            <a:lvl9pPr marL="4114800" lvl="8" indent="-285750" algn="l">
              <a:lnSpc>
                <a:spcPct val="115000"/>
              </a:lnSpc>
              <a:spcBef>
                <a:spcPts val="0"/>
              </a:spcBef>
              <a:spcAft>
                <a:spcPts val="0"/>
              </a:spcAft>
              <a:buClr>
                <a:schemeClr val="lt2"/>
              </a:buClr>
              <a:buSzPts val="900"/>
              <a:buFont typeface="Montserrat"/>
              <a:buChar char="■"/>
              <a:defRPr/>
            </a:lvl9pPr>
          </a:lstStyle>
          <a:p>
            <a:endParaRPr/>
          </a:p>
        </p:txBody>
      </p:sp>
      <p:sp>
        <p:nvSpPr>
          <p:cNvPr id="232" name="Google Shape;232;p43"/>
          <p:cNvSpPr txBox="1">
            <a:spLocks noGrp="1"/>
          </p:cNvSpPr>
          <p:nvPr>
            <p:ph type="title" idx="8"/>
          </p:nvPr>
        </p:nvSpPr>
        <p:spPr>
          <a:xfrm>
            <a:off x="566500" y="3242950"/>
            <a:ext cx="3639600" cy="189600"/>
          </a:xfrm>
          <a:prstGeom prst="rect">
            <a:avLst/>
          </a:prstGeom>
          <a:noFill/>
          <a:ln>
            <a:noFill/>
          </a:ln>
        </p:spPr>
        <p:txBody>
          <a:bodyPr spcFirstLastPara="1" wrap="square" lIns="91425" tIns="91425" rIns="91425" bIns="91425" anchor="t" anchorCtr="0">
            <a:noAutofit/>
          </a:bodyPr>
          <a:lstStyle>
            <a:lvl1pPr lvl="0" algn="l">
              <a:lnSpc>
                <a:spcPct val="90000"/>
              </a:lnSpc>
              <a:spcBef>
                <a:spcPts val="0"/>
              </a:spcBef>
              <a:spcAft>
                <a:spcPts val="0"/>
              </a:spcAft>
              <a:buSzPts val="4800"/>
              <a:buNone/>
              <a:defRPr>
                <a:latin typeface="Montserrat"/>
                <a:ea typeface="Montserrat"/>
                <a:cs typeface="Montserrat"/>
                <a:sym typeface="Montserrat"/>
              </a:defRPr>
            </a:lvl1pPr>
            <a:lvl2pPr lvl="1" algn="l">
              <a:lnSpc>
                <a:spcPct val="115000"/>
              </a:lnSpc>
              <a:spcBef>
                <a:spcPts val="0"/>
              </a:spcBef>
              <a:spcAft>
                <a:spcPts val="0"/>
              </a:spcAft>
              <a:buSzPts val="4800"/>
              <a:buNone/>
              <a:defRPr>
                <a:latin typeface="Montserrat"/>
                <a:ea typeface="Montserrat"/>
                <a:cs typeface="Montserrat"/>
                <a:sym typeface="Montserrat"/>
              </a:defRPr>
            </a:lvl2pPr>
            <a:lvl3pPr lvl="2" algn="l">
              <a:lnSpc>
                <a:spcPct val="115000"/>
              </a:lnSpc>
              <a:spcBef>
                <a:spcPts val="0"/>
              </a:spcBef>
              <a:spcAft>
                <a:spcPts val="0"/>
              </a:spcAft>
              <a:buSzPts val="4800"/>
              <a:buNone/>
              <a:defRPr>
                <a:latin typeface="Montserrat"/>
                <a:ea typeface="Montserrat"/>
                <a:cs typeface="Montserrat"/>
                <a:sym typeface="Montserrat"/>
              </a:defRPr>
            </a:lvl3pPr>
            <a:lvl4pPr lvl="3" algn="l">
              <a:lnSpc>
                <a:spcPct val="115000"/>
              </a:lnSpc>
              <a:spcBef>
                <a:spcPts val="0"/>
              </a:spcBef>
              <a:spcAft>
                <a:spcPts val="0"/>
              </a:spcAft>
              <a:buSzPts val="4800"/>
              <a:buNone/>
              <a:defRPr>
                <a:latin typeface="Montserrat"/>
                <a:ea typeface="Montserrat"/>
                <a:cs typeface="Montserrat"/>
                <a:sym typeface="Montserrat"/>
              </a:defRPr>
            </a:lvl4pPr>
            <a:lvl5pPr lvl="4" algn="l">
              <a:lnSpc>
                <a:spcPct val="115000"/>
              </a:lnSpc>
              <a:spcBef>
                <a:spcPts val="0"/>
              </a:spcBef>
              <a:spcAft>
                <a:spcPts val="0"/>
              </a:spcAft>
              <a:buSzPts val="4800"/>
              <a:buNone/>
              <a:defRPr>
                <a:latin typeface="Montserrat"/>
                <a:ea typeface="Montserrat"/>
                <a:cs typeface="Montserrat"/>
                <a:sym typeface="Montserrat"/>
              </a:defRPr>
            </a:lvl5pPr>
            <a:lvl6pPr lvl="5" algn="l">
              <a:lnSpc>
                <a:spcPct val="115000"/>
              </a:lnSpc>
              <a:spcBef>
                <a:spcPts val="0"/>
              </a:spcBef>
              <a:spcAft>
                <a:spcPts val="0"/>
              </a:spcAft>
              <a:buSzPts val="4800"/>
              <a:buNone/>
              <a:defRPr>
                <a:latin typeface="Montserrat"/>
                <a:ea typeface="Montserrat"/>
                <a:cs typeface="Montserrat"/>
                <a:sym typeface="Montserrat"/>
              </a:defRPr>
            </a:lvl6pPr>
            <a:lvl7pPr lvl="6" algn="l">
              <a:lnSpc>
                <a:spcPct val="115000"/>
              </a:lnSpc>
              <a:spcBef>
                <a:spcPts val="0"/>
              </a:spcBef>
              <a:spcAft>
                <a:spcPts val="0"/>
              </a:spcAft>
              <a:buSzPts val="4800"/>
              <a:buNone/>
              <a:defRPr>
                <a:latin typeface="Montserrat"/>
                <a:ea typeface="Montserrat"/>
                <a:cs typeface="Montserrat"/>
                <a:sym typeface="Montserrat"/>
              </a:defRPr>
            </a:lvl7pPr>
            <a:lvl8pPr lvl="7" algn="l">
              <a:lnSpc>
                <a:spcPct val="115000"/>
              </a:lnSpc>
              <a:spcBef>
                <a:spcPts val="0"/>
              </a:spcBef>
              <a:spcAft>
                <a:spcPts val="0"/>
              </a:spcAft>
              <a:buSzPts val="4800"/>
              <a:buNone/>
              <a:defRPr>
                <a:latin typeface="Montserrat"/>
                <a:ea typeface="Montserrat"/>
                <a:cs typeface="Montserrat"/>
                <a:sym typeface="Montserrat"/>
              </a:defRPr>
            </a:lvl8pPr>
            <a:lvl9pPr lvl="8" algn="l">
              <a:lnSpc>
                <a:spcPct val="115000"/>
              </a:lnSpc>
              <a:spcBef>
                <a:spcPts val="0"/>
              </a:spcBef>
              <a:spcAft>
                <a:spcPts val="0"/>
              </a:spcAft>
              <a:buSzPts val="4800"/>
              <a:buNone/>
              <a:defRPr>
                <a:latin typeface="Montserrat"/>
                <a:ea typeface="Montserrat"/>
                <a:cs typeface="Montserrat"/>
                <a:sym typeface="Montserrat"/>
              </a:defRPr>
            </a:lvl9pPr>
          </a:lstStyle>
          <a:p>
            <a:endParaRPr/>
          </a:p>
        </p:txBody>
      </p:sp>
      <p:sp>
        <p:nvSpPr>
          <p:cNvPr id="233" name="Google Shape;233;p43"/>
          <p:cNvSpPr txBox="1">
            <a:spLocks noGrp="1"/>
          </p:cNvSpPr>
          <p:nvPr>
            <p:ph type="subTitle" idx="9"/>
          </p:nvPr>
        </p:nvSpPr>
        <p:spPr>
          <a:xfrm>
            <a:off x="7657750" y="256025"/>
            <a:ext cx="1230300" cy="2757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Clr>
                <a:schemeClr val="dk1"/>
              </a:buClr>
              <a:buSzPts val="800"/>
              <a:buFont typeface="Montserrat"/>
              <a:buNone/>
              <a:defRPr>
                <a:solidFill>
                  <a:schemeClr val="dk1"/>
                </a:solidFill>
              </a:defRPr>
            </a:lvl1pPr>
            <a:lvl2pPr lvl="1" algn="l">
              <a:lnSpc>
                <a:spcPct val="115000"/>
              </a:lnSpc>
              <a:spcBef>
                <a:spcPts val="0"/>
              </a:spcBef>
              <a:spcAft>
                <a:spcPts val="0"/>
              </a:spcAft>
              <a:buClr>
                <a:schemeClr val="dk1"/>
              </a:buClr>
              <a:buSzPts val="800"/>
              <a:buFont typeface="Montserrat"/>
              <a:buNone/>
              <a:defRPr>
                <a:solidFill>
                  <a:schemeClr val="dk1"/>
                </a:solidFill>
              </a:defRPr>
            </a:lvl2pPr>
            <a:lvl3pPr lvl="2" algn="l">
              <a:lnSpc>
                <a:spcPct val="115000"/>
              </a:lnSpc>
              <a:spcBef>
                <a:spcPts val="0"/>
              </a:spcBef>
              <a:spcAft>
                <a:spcPts val="0"/>
              </a:spcAft>
              <a:buClr>
                <a:schemeClr val="dk1"/>
              </a:buClr>
              <a:buSzPts val="800"/>
              <a:buFont typeface="Montserrat"/>
              <a:buNone/>
              <a:defRPr>
                <a:solidFill>
                  <a:schemeClr val="dk1"/>
                </a:solidFill>
              </a:defRPr>
            </a:lvl3pPr>
            <a:lvl4pPr lvl="3" algn="l">
              <a:lnSpc>
                <a:spcPct val="115000"/>
              </a:lnSpc>
              <a:spcBef>
                <a:spcPts val="0"/>
              </a:spcBef>
              <a:spcAft>
                <a:spcPts val="0"/>
              </a:spcAft>
              <a:buClr>
                <a:schemeClr val="dk1"/>
              </a:buClr>
              <a:buSzPts val="800"/>
              <a:buFont typeface="Montserrat"/>
              <a:buNone/>
              <a:defRPr>
                <a:solidFill>
                  <a:schemeClr val="dk1"/>
                </a:solidFill>
              </a:defRPr>
            </a:lvl4pPr>
            <a:lvl5pPr lvl="4" algn="l">
              <a:lnSpc>
                <a:spcPct val="115000"/>
              </a:lnSpc>
              <a:spcBef>
                <a:spcPts val="0"/>
              </a:spcBef>
              <a:spcAft>
                <a:spcPts val="0"/>
              </a:spcAft>
              <a:buClr>
                <a:schemeClr val="dk1"/>
              </a:buClr>
              <a:buSzPts val="800"/>
              <a:buFont typeface="Montserrat"/>
              <a:buNone/>
              <a:defRPr>
                <a:solidFill>
                  <a:schemeClr val="dk1"/>
                </a:solidFill>
              </a:defRPr>
            </a:lvl5pPr>
            <a:lvl6pPr lvl="5" algn="l">
              <a:lnSpc>
                <a:spcPct val="115000"/>
              </a:lnSpc>
              <a:spcBef>
                <a:spcPts val="0"/>
              </a:spcBef>
              <a:spcAft>
                <a:spcPts val="0"/>
              </a:spcAft>
              <a:buClr>
                <a:schemeClr val="dk1"/>
              </a:buClr>
              <a:buSzPts val="800"/>
              <a:buFont typeface="Montserrat"/>
              <a:buNone/>
              <a:defRPr>
                <a:solidFill>
                  <a:schemeClr val="dk1"/>
                </a:solidFill>
              </a:defRPr>
            </a:lvl6pPr>
            <a:lvl7pPr lvl="6" algn="l">
              <a:lnSpc>
                <a:spcPct val="115000"/>
              </a:lnSpc>
              <a:spcBef>
                <a:spcPts val="0"/>
              </a:spcBef>
              <a:spcAft>
                <a:spcPts val="0"/>
              </a:spcAft>
              <a:buClr>
                <a:schemeClr val="dk1"/>
              </a:buClr>
              <a:buSzPts val="800"/>
              <a:buFont typeface="Montserrat"/>
              <a:buNone/>
              <a:defRPr>
                <a:solidFill>
                  <a:schemeClr val="dk1"/>
                </a:solidFill>
              </a:defRPr>
            </a:lvl7pPr>
            <a:lvl8pPr lvl="7" algn="l">
              <a:lnSpc>
                <a:spcPct val="115000"/>
              </a:lnSpc>
              <a:spcBef>
                <a:spcPts val="0"/>
              </a:spcBef>
              <a:spcAft>
                <a:spcPts val="0"/>
              </a:spcAft>
              <a:buClr>
                <a:schemeClr val="dk1"/>
              </a:buClr>
              <a:buSzPts val="800"/>
              <a:buFont typeface="Montserrat"/>
              <a:buNone/>
              <a:defRPr>
                <a:solidFill>
                  <a:schemeClr val="dk1"/>
                </a:solidFill>
              </a:defRPr>
            </a:lvl8pPr>
            <a:lvl9pPr lvl="8" algn="l">
              <a:lnSpc>
                <a:spcPct val="115000"/>
              </a:lnSpc>
              <a:spcBef>
                <a:spcPts val="0"/>
              </a:spcBef>
              <a:spcAft>
                <a:spcPts val="0"/>
              </a:spcAft>
              <a:buClr>
                <a:schemeClr val="dk1"/>
              </a:buClr>
              <a:buSzPts val="800"/>
              <a:buFont typeface="Montserrat"/>
              <a:buNone/>
              <a:defRPr>
                <a:solidFill>
                  <a:schemeClr val="dk1"/>
                </a:solidFill>
              </a:defRPr>
            </a:lvl9pPr>
          </a:lstStyle>
          <a:p>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hree storyboards alt">
  <p:cSld name="BLANK_1_1_1_1_1_1_1_1_1_1_1_1_1_1_1_1_1_1_1">
    <p:spTree>
      <p:nvGrpSpPr>
        <p:cNvPr id="1" name="Shape 234"/>
        <p:cNvGrpSpPr/>
        <p:nvPr/>
      </p:nvGrpSpPr>
      <p:grpSpPr>
        <a:xfrm>
          <a:off x="0" y="0"/>
          <a:ext cx="0" cy="0"/>
          <a:chOff x="0" y="0"/>
          <a:chExt cx="0" cy="0"/>
        </a:xfrm>
      </p:grpSpPr>
      <p:sp>
        <p:nvSpPr>
          <p:cNvPr id="235" name="Google Shape;235;p44"/>
          <p:cNvSpPr txBox="1">
            <a:spLocks noGrp="1"/>
          </p:cNvSpPr>
          <p:nvPr>
            <p:ph type="body" idx="1"/>
          </p:nvPr>
        </p:nvSpPr>
        <p:spPr>
          <a:xfrm>
            <a:off x="256025" y="4056350"/>
            <a:ext cx="2661300" cy="831000"/>
          </a:xfrm>
          <a:prstGeom prst="rect">
            <a:avLst/>
          </a:prstGeom>
          <a:noFill/>
          <a:ln>
            <a:noFill/>
          </a:ln>
        </p:spPr>
        <p:txBody>
          <a:bodyPr spcFirstLastPara="1" wrap="square" lIns="0" tIns="0" rIns="0" bIns="0" anchor="t" anchorCtr="0">
            <a:spAutoFit/>
          </a:bodyPr>
          <a:lstStyle>
            <a:lvl1pPr marL="457200" lvl="0" indent="-285750" algn="l">
              <a:lnSpc>
                <a:spcPct val="115000"/>
              </a:lnSpc>
              <a:spcBef>
                <a:spcPts val="0"/>
              </a:spcBef>
              <a:spcAft>
                <a:spcPts val="0"/>
              </a:spcAft>
              <a:buClr>
                <a:schemeClr val="lt2"/>
              </a:buClr>
              <a:buSzPts val="900"/>
              <a:buFont typeface="Montserrat"/>
              <a:buChar char="●"/>
              <a:defRPr/>
            </a:lvl1pPr>
            <a:lvl2pPr marL="914400" lvl="1" indent="-285750" algn="l">
              <a:lnSpc>
                <a:spcPct val="115000"/>
              </a:lnSpc>
              <a:spcBef>
                <a:spcPts val="0"/>
              </a:spcBef>
              <a:spcAft>
                <a:spcPts val="0"/>
              </a:spcAft>
              <a:buClr>
                <a:schemeClr val="lt2"/>
              </a:buClr>
              <a:buSzPts val="900"/>
              <a:buFont typeface="Montserrat"/>
              <a:buChar char="○"/>
              <a:defRPr/>
            </a:lvl2pPr>
            <a:lvl3pPr marL="1371600" lvl="2" indent="-285750" algn="l">
              <a:lnSpc>
                <a:spcPct val="115000"/>
              </a:lnSpc>
              <a:spcBef>
                <a:spcPts val="0"/>
              </a:spcBef>
              <a:spcAft>
                <a:spcPts val="0"/>
              </a:spcAft>
              <a:buClr>
                <a:schemeClr val="lt2"/>
              </a:buClr>
              <a:buSzPts val="900"/>
              <a:buFont typeface="Montserrat"/>
              <a:buChar char="■"/>
              <a:defRPr/>
            </a:lvl3pPr>
            <a:lvl4pPr marL="1828800" lvl="3" indent="-285750" algn="l">
              <a:lnSpc>
                <a:spcPct val="115000"/>
              </a:lnSpc>
              <a:spcBef>
                <a:spcPts val="0"/>
              </a:spcBef>
              <a:spcAft>
                <a:spcPts val="0"/>
              </a:spcAft>
              <a:buClr>
                <a:schemeClr val="lt2"/>
              </a:buClr>
              <a:buSzPts val="900"/>
              <a:buFont typeface="Montserrat"/>
              <a:buChar char="●"/>
              <a:defRPr/>
            </a:lvl4pPr>
            <a:lvl5pPr marL="2286000" lvl="4" indent="-285750" algn="l">
              <a:lnSpc>
                <a:spcPct val="115000"/>
              </a:lnSpc>
              <a:spcBef>
                <a:spcPts val="0"/>
              </a:spcBef>
              <a:spcAft>
                <a:spcPts val="0"/>
              </a:spcAft>
              <a:buClr>
                <a:schemeClr val="lt2"/>
              </a:buClr>
              <a:buSzPts val="900"/>
              <a:buFont typeface="Montserrat"/>
              <a:buChar char="○"/>
              <a:defRPr/>
            </a:lvl5pPr>
            <a:lvl6pPr marL="2743200" lvl="5" indent="-285750" algn="l">
              <a:lnSpc>
                <a:spcPct val="115000"/>
              </a:lnSpc>
              <a:spcBef>
                <a:spcPts val="0"/>
              </a:spcBef>
              <a:spcAft>
                <a:spcPts val="0"/>
              </a:spcAft>
              <a:buClr>
                <a:schemeClr val="lt2"/>
              </a:buClr>
              <a:buSzPts val="900"/>
              <a:buFont typeface="Montserrat"/>
              <a:buChar char="■"/>
              <a:defRPr/>
            </a:lvl6pPr>
            <a:lvl7pPr marL="3200400" lvl="6" indent="-285750" algn="l">
              <a:lnSpc>
                <a:spcPct val="115000"/>
              </a:lnSpc>
              <a:spcBef>
                <a:spcPts val="0"/>
              </a:spcBef>
              <a:spcAft>
                <a:spcPts val="0"/>
              </a:spcAft>
              <a:buClr>
                <a:schemeClr val="lt2"/>
              </a:buClr>
              <a:buSzPts val="900"/>
              <a:buFont typeface="Montserrat"/>
              <a:buChar char="●"/>
              <a:defRPr/>
            </a:lvl7pPr>
            <a:lvl8pPr marL="3657600" lvl="7" indent="-285750" algn="l">
              <a:lnSpc>
                <a:spcPct val="115000"/>
              </a:lnSpc>
              <a:spcBef>
                <a:spcPts val="0"/>
              </a:spcBef>
              <a:spcAft>
                <a:spcPts val="0"/>
              </a:spcAft>
              <a:buClr>
                <a:schemeClr val="lt2"/>
              </a:buClr>
              <a:buSzPts val="900"/>
              <a:buFont typeface="Montserrat"/>
              <a:buChar char="○"/>
              <a:defRPr/>
            </a:lvl8pPr>
            <a:lvl9pPr marL="4114800" lvl="8" indent="-285750" algn="l">
              <a:lnSpc>
                <a:spcPct val="115000"/>
              </a:lnSpc>
              <a:spcBef>
                <a:spcPts val="0"/>
              </a:spcBef>
              <a:spcAft>
                <a:spcPts val="0"/>
              </a:spcAft>
              <a:buClr>
                <a:schemeClr val="lt2"/>
              </a:buClr>
              <a:buSzPts val="900"/>
              <a:buFont typeface="Montserrat"/>
              <a:buChar char="■"/>
              <a:defRPr/>
            </a:lvl9pPr>
          </a:lstStyle>
          <a:p>
            <a:endParaRPr/>
          </a:p>
        </p:txBody>
      </p:sp>
      <p:sp>
        <p:nvSpPr>
          <p:cNvPr id="236" name="Google Shape;236;p44"/>
          <p:cNvSpPr txBox="1">
            <a:spLocks noGrp="1"/>
          </p:cNvSpPr>
          <p:nvPr>
            <p:ph type="body" idx="2"/>
          </p:nvPr>
        </p:nvSpPr>
        <p:spPr>
          <a:xfrm>
            <a:off x="3241424" y="4056350"/>
            <a:ext cx="2661300" cy="831000"/>
          </a:xfrm>
          <a:prstGeom prst="rect">
            <a:avLst/>
          </a:prstGeom>
          <a:noFill/>
          <a:ln>
            <a:noFill/>
          </a:ln>
        </p:spPr>
        <p:txBody>
          <a:bodyPr spcFirstLastPara="1" wrap="square" lIns="0" tIns="0" rIns="0" bIns="0" anchor="t" anchorCtr="0">
            <a:spAutoFit/>
          </a:bodyPr>
          <a:lstStyle>
            <a:lvl1pPr marL="457200" lvl="0" indent="-285750" algn="l">
              <a:lnSpc>
                <a:spcPct val="115000"/>
              </a:lnSpc>
              <a:spcBef>
                <a:spcPts val="0"/>
              </a:spcBef>
              <a:spcAft>
                <a:spcPts val="0"/>
              </a:spcAft>
              <a:buClr>
                <a:schemeClr val="lt2"/>
              </a:buClr>
              <a:buSzPts val="900"/>
              <a:buFont typeface="Montserrat"/>
              <a:buChar char="●"/>
              <a:defRPr/>
            </a:lvl1pPr>
            <a:lvl2pPr marL="914400" lvl="1" indent="-285750" algn="l">
              <a:lnSpc>
                <a:spcPct val="115000"/>
              </a:lnSpc>
              <a:spcBef>
                <a:spcPts val="0"/>
              </a:spcBef>
              <a:spcAft>
                <a:spcPts val="0"/>
              </a:spcAft>
              <a:buClr>
                <a:schemeClr val="lt2"/>
              </a:buClr>
              <a:buSzPts val="900"/>
              <a:buFont typeface="Montserrat"/>
              <a:buChar char="○"/>
              <a:defRPr/>
            </a:lvl2pPr>
            <a:lvl3pPr marL="1371600" lvl="2" indent="-285750" algn="l">
              <a:lnSpc>
                <a:spcPct val="115000"/>
              </a:lnSpc>
              <a:spcBef>
                <a:spcPts val="0"/>
              </a:spcBef>
              <a:spcAft>
                <a:spcPts val="0"/>
              </a:spcAft>
              <a:buClr>
                <a:schemeClr val="lt2"/>
              </a:buClr>
              <a:buSzPts val="900"/>
              <a:buFont typeface="Montserrat"/>
              <a:buChar char="■"/>
              <a:defRPr/>
            </a:lvl3pPr>
            <a:lvl4pPr marL="1828800" lvl="3" indent="-285750" algn="l">
              <a:lnSpc>
                <a:spcPct val="115000"/>
              </a:lnSpc>
              <a:spcBef>
                <a:spcPts val="0"/>
              </a:spcBef>
              <a:spcAft>
                <a:spcPts val="0"/>
              </a:spcAft>
              <a:buClr>
                <a:schemeClr val="lt2"/>
              </a:buClr>
              <a:buSzPts val="900"/>
              <a:buFont typeface="Montserrat"/>
              <a:buChar char="●"/>
              <a:defRPr/>
            </a:lvl4pPr>
            <a:lvl5pPr marL="2286000" lvl="4" indent="-285750" algn="l">
              <a:lnSpc>
                <a:spcPct val="115000"/>
              </a:lnSpc>
              <a:spcBef>
                <a:spcPts val="0"/>
              </a:spcBef>
              <a:spcAft>
                <a:spcPts val="0"/>
              </a:spcAft>
              <a:buClr>
                <a:schemeClr val="lt2"/>
              </a:buClr>
              <a:buSzPts val="900"/>
              <a:buFont typeface="Montserrat"/>
              <a:buChar char="○"/>
              <a:defRPr/>
            </a:lvl5pPr>
            <a:lvl6pPr marL="2743200" lvl="5" indent="-285750" algn="l">
              <a:lnSpc>
                <a:spcPct val="115000"/>
              </a:lnSpc>
              <a:spcBef>
                <a:spcPts val="0"/>
              </a:spcBef>
              <a:spcAft>
                <a:spcPts val="0"/>
              </a:spcAft>
              <a:buClr>
                <a:schemeClr val="lt2"/>
              </a:buClr>
              <a:buSzPts val="900"/>
              <a:buFont typeface="Montserrat"/>
              <a:buChar char="■"/>
              <a:defRPr/>
            </a:lvl6pPr>
            <a:lvl7pPr marL="3200400" lvl="6" indent="-285750" algn="l">
              <a:lnSpc>
                <a:spcPct val="115000"/>
              </a:lnSpc>
              <a:spcBef>
                <a:spcPts val="0"/>
              </a:spcBef>
              <a:spcAft>
                <a:spcPts val="0"/>
              </a:spcAft>
              <a:buClr>
                <a:schemeClr val="lt2"/>
              </a:buClr>
              <a:buSzPts val="900"/>
              <a:buFont typeface="Montserrat"/>
              <a:buChar char="●"/>
              <a:defRPr/>
            </a:lvl7pPr>
            <a:lvl8pPr marL="3657600" lvl="7" indent="-285750" algn="l">
              <a:lnSpc>
                <a:spcPct val="115000"/>
              </a:lnSpc>
              <a:spcBef>
                <a:spcPts val="0"/>
              </a:spcBef>
              <a:spcAft>
                <a:spcPts val="0"/>
              </a:spcAft>
              <a:buClr>
                <a:schemeClr val="lt2"/>
              </a:buClr>
              <a:buSzPts val="900"/>
              <a:buFont typeface="Montserrat"/>
              <a:buChar char="○"/>
              <a:defRPr/>
            </a:lvl8pPr>
            <a:lvl9pPr marL="4114800" lvl="8" indent="-285750" algn="l">
              <a:lnSpc>
                <a:spcPct val="115000"/>
              </a:lnSpc>
              <a:spcBef>
                <a:spcPts val="0"/>
              </a:spcBef>
              <a:spcAft>
                <a:spcPts val="0"/>
              </a:spcAft>
              <a:buClr>
                <a:schemeClr val="lt2"/>
              </a:buClr>
              <a:buSzPts val="900"/>
              <a:buFont typeface="Montserrat"/>
              <a:buChar char="■"/>
              <a:defRPr/>
            </a:lvl9pPr>
          </a:lstStyle>
          <a:p>
            <a:endParaRPr/>
          </a:p>
        </p:txBody>
      </p:sp>
      <p:sp>
        <p:nvSpPr>
          <p:cNvPr id="237" name="Google Shape;237;p44"/>
          <p:cNvSpPr txBox="1">
            <a:spLocks noGrp="1"/>
          </p:cNvSpPr>
          <p:nvPr>
            <p:ph type="body" idx="3"/>
          </p:nvPr>
        </p:nvSpPr>
        <p:spPr>
          <a:xfrm>
            <a:off x="6226798" y="4056350"/>
            <a:ext cx="2661300" cy="831000"/>
          </a:xfrm>
          <a:prstGeom prst="rect">
            <a:avLst/>
          </a:prstGeom>
          <a:noFill/>
          <a:ln>
            <a:noFill/>
          </a:ln>
        </p:spPr>
        <p:txBody>
          <a:bodyPr spcFirstLastPara="1" wrap="square" lIns="0" tIns="0" rIns="0" bIns="0" anchor="t" anchorCtr="0">
            <a:spAutoFit/>
          </a:bodyPr>
          <a:lstStyle>
            <a:lvl1pPr marL="457200" lvl="0" indent="-285750" algn="l">
              <a:lnSpc>
                <a:spcPct val="115000"/>
              </a:lnSpc>
              <a:spcBef>
                <a:spcPts val="0"/>
              </a:spcBef>
              <a:spcAft>
                <a:spcPts val="0"/>
              </a:spcAft>
              <a:buClr>
                <a:schemeClr val="lt2"/>
              </a:buClr>
              <a:buSzPts val="900"/>
              <a:buFont typeface="Montserrat"/>
              <a:buChar char="●"/>
              <a:defRPr/>
            </a:lvl1pPr>
            <a:lvl2pPr marL="914400" lvl="1" indent="-285750" algn="l">
              <a:lnSpc>
                <a:spcPct val="115000"/>
              </a:lnSpc>
              <a:spcBef>
                <a:spcPts val="0"/>
              </a:spcBef>
              <a:spcAft>
                <a:spcPts val="0"/>
              </a:spcAft>
              <a:buClr>
                <a:schemeClr val="lt2"/>
              </a:buClr>
              <a:buSzPts val="900"/>
              <a:buFont typeface="Montserrat"/>
              <a:buChar char="○"/>
              <a:defRPr/>
            </a:lvl2pPr>
            <a:lvl3pPr marL="1371600" lvl="2" indent="-285750" algn="l">
              <a:lnSpc>
                <a:spcPct val="115000"/>
              </a:lnSpc>
              <a:spcBef>
                <a:spcPts val="0"/>
              </a:spcBef>
              <a:spcAft>
                <a:spcPts val="0"/>
              </a:spcAft>
              <a:buClr>
                <a:schemeClr val="lt2"/>
              </a:buClr>
              <a:buSzPts val="900"/>
              <a:buFont typeface="Montserrat"/>
              <a:buChar char="■"/>
              <a:defRPr/>
            </a:lvl3pPr>
            <a:lvl4pPr marL="1828800" lvl="3" indent="-285750" algn="l">
              <a:lnSpc>
                <a:spcPct val="115000"/>
              </a:lnSpc>
              <a:spcBef>
                <a:spcPts val="0"/>
              </a:spcBef>
              <a:spcAft>
                <a:spcPts val="0"/>
              </a:spcAft>
              <a:buClr>
                <a:schemeClr val="lt2"/>
              </a:buClr>
              <a:buSzPts val="900"/>
              <a:buFont typeface="Montserrat"/>
              <a:buChar char="●"/>
              <a:defRPr/>
            </a:lvl4pPr>
            <a:lvl5pPr marL="2286000" lvl="4" indent="-285750" algn="l">
              <a:lnSpc>
                <a:spcPct val="115000"/>
              </a:lnSpc>
              <a:spcBef>
                <a:spcPts val="0"/>
              </a:spcBef>
              <a:spcAft>
                <a:spcPts val="0"/>
              </a:spcAft>
              <a:buClr>
                <a:schemeClr val="lt2"/>
              </a:buClr>
              <a:buSzPts val="900"/>
              <a:buFont typeface="Montserrat"/>
              <a:buChar char="○"/>
              <a:defRPr/>
            </a:lvl5pPr>
            <a:lvl6pPr marL="2743200" lvl="5" indent="-285750" algn="l">
              <a:lnSpc>
                <a:spcPct val="115000"/>
              </a:lnSpc>
              <a:spcBef>
                <a:spcPts val="0"/>
              </a:spcBef>
              <a:spcAft>
                <a:spcPts val="0"/>
              </a:spcAft>
              <a:buClr>
                <a:schemeClr val="lt2"/>
              </a:buClr>
              <a:buSzPts val="900"/>
              <a:buFont typeface="Montserrat"/>
              <a:buChar char="■"/>
              <a:defRPr/>
            </a:lvl6pPr>
            <a:lvl7pPr marL="3200400" lvl="6" indent="-285750" algn="l">
              <a:lnSpc>
                <a:spcPct val="115000"/>
              </a:lnSpc>
              <a:spcBef>
                <a:spcPts val="0"/>
              </a:spcBef>
              <a:spcAft>
                <a:spcPts val="0"/>
              </a:spcAft>
              <a:buClr>
                <a:schemeClr val="lt2"/>
              </a:buClr>
              <a:buSzPts val="900"/>
              <a:buFont typeface="Montserrat"/>
              <a:buChar char="●"/>
              <a:defRPr/>
            </a:lvl7pPr>
            <a:lvl8pPr marL="3657600" lvl="7" indent="-285750" algn="l">
              <a:lnSpc>
                <a:spcPct val="115000"/>
              </a:lnSpc>
              <a:spcBef>
                <a:spcPts val="0"/>
              </a:spcBef>
              <a:spcAft>
                <a:spcPts val="0"/>
              </a:spcAft>
              <a:buClr>
                <a:schemeClr val="lt2"/>
              </a:buClr>
              <a:buSzPts val="900"/>
              <a:buFont typeface="Montserrat"/>
              <a:buChar char="○"/>
              <a:defRPr/>
            </a:lvl8pPr>
            <a:lvl9pPr marL="4114800" lvl="8" indent="-285750" algn="l">
              <a:lnSpc>
                <a:spcPct val="115000"/>
              </a:lnSpc>
              <a:spcBef>
                <a:spcPts val="0"/>
              </a:spcBef>
              <a:spcAft>
                <a:spcPts val="0"/>
              </a:spcAft>
              <a:buClr>
                <a:schemeClr val="lt2"/>
              </a:buClr>
              <a:buSzPts val="900"/>
              <a:buFont typeface="Montserrat"/>
              <a:buChar char="■"/>
              <a:defRPr/>
            </a:lvl9pPr>
          </a:lstStyle>
          <a:p>
            <a:endParaRPr/>
          </a:p>
        </p:txBody>
      </p:sp>
      <p:sp>
        <p:nvSpPr>
          <p:cNvPr id="238" name="Google Shape;238;p44"/>
          <p:cNvSpPr>
            <a:spLocks noGrp="1"/>
          </p:cNvSpPr>
          <p:nvPr>
            <p:ph type="pic" idx="4"/>
          </p:nvPr>
        </p:nvSpPr>
        <p:spPr>
          <a:xfrm>
            <a:off x="256025" y="1597425"/>
            <a:ext cx="2661300" cy="1966200"/>
          </a:xfrm>
          <a:prstGeom prst="rect">
            <a:avLst/>
          </a:prstGeom>
          <a:noFill/>
          <a:ln>
            <a:noFill/>
          </a:ln>
        </p:spPr>
      </p:sp>
      <p:sp>
        <p:nvSpPr>
          <p:cNvPr id="239" name="Google Shape;239;p44"/>
          <p:cNvSpPr>
            <a:spLocks noGrp="1"/>
          </p:cNvSpPr>
          <p:nvPr>
            <p:ph type="pic" idx="5"/>
          </p:nvPr>
        </p:nvSpPr>
        <p:spPr>
          <a:xfrm>
            <a:off x="3241425" y="1597425"/>
            <a:ext cx="2661300" cy="1966200"/>
          </a:xfrm>
          <a:prstGeom prst="rect">
            <a:avLst/>
          </a:prstGeom>
          <a:noFill/>
          <a:ln>
            <a:noFill/>
          </a:ln>
        </p:spPr>
      </p:sp>
      <p:sp>
        <p:nvSpPr>
          <p:cNvPr id="240" name="Google Shape;240;p44"/>
          <p:cNvSpPr>
            <a:spLocks noGrp="1"/>
          </p:cNvSpPr>
          <p:nvPr>
            <p:ph type="pic" idx="6"/>
          </p:nvPr>
        </p:nvSpPr>
        <p:spPr>
          <a:xfrm>
            <a:off x="6226825" y="1588650"/>
            <a:ext cx="2661300" cy="1966200"/>
          </a:xfrm>
          <a:prstGeom prst="rect">
            <a:avLst/>
          </a:prstGeom>
          <a:noFill/>
          <a:ln>
            <a:noFill/>
          </a:ln>
        </p:spPr>
      </p:sp>
      <p:sp>
        <p:nvSpPr>
          <p:cNvPr id="241" name="Google Shape;241;p44"/>
          <p:cNvSpPr txBox="1">
            <a:spLocks noGrp="1"/>
          </p:cNvSpPr>
          <p:nvPr>
            <p:ph type="title"/>
          </p:nvPr>
        </p:nvSpPr>
        <p:spPr>
          <a:xfrm>
            <a:off x="256025" y="213150"/>
            <a:ext cx="5750100" cy="511800"/>
          </a:xfrm>
          <a:prstGeom prst="rect">
            <a:avLst/>
          </a:prstGeom>
          <a:noFill/>
          <a:ln>
            <a:noFill/>
          </a:ln>
        </p:spPr>
        <p:txBody>
          <a:bodyPr spcFirstLastPara="1" wrap="square" lIns="0" tIns="0" rIns="0" bIns="0" anchor="t" anchorCtr="0">
            <a:spAutoFit/>
          </a:bodyPr>
          <a:lstStyle>
            <a:lvl1pPr lvl="0" algn="l">
              <a:lnSpc>
                <a:spcPct val="90000"/>
              </a:lnSpc>
              <a:spcBef>
                <a:spcPts val="0"/>
              </a:spcBef>
              <a:spcAft>
                <a:spcPts val="0"/>
              </a:spcAft>
              <a:buSzPts val="4800"/>
              <a:buNone/>
              <a:defRPr sz="3000"/>
            </a:lvl1pPr>
            <a:lvl2pPr lvl="1" algn="l">
              <a:lnSpc>
                <a:spcPct val="115000"/>
              </a:lnSpc>
              <a:spcBef>
                <a:spcPts val="0"/>
              </a:spcBef>
              <a:spcAft>
                <a:spcPts val="0"/>
              </a:spcAft>
              <a:buSzPts val="4800"/>
              <a:buNone/>
              <a:defRPr sz="3000"/>
            </a:lvl2pPr>
            <a:lvl3pPr lvl="2" algn="l">
              <a:lnSpc>
                <a:spcPct val="115000"/>
              </a:lnSpc>
              <a:spcBef>
                <a:spcPts val="0"/>
              </a:spcBef>
              <a:spcAft>
                <a:spcPts val="0"/>
              </a:spcAft>
              <a:buSzPts val="4800"/>
              <a:buNone/>
              <a:defRPr sz="3000"/>
            </a:lvl3pPr>
            <a:lvl4pPr lvl="3" algn="l">
              <a:lnSpc>
                <a:spcPct val="115000"/>
              </a:lnSpc>
              <a:spcBef>
                <a:spcPts val="0"/>
              </a:spcBef>
              <a:spcAft>
                <a:spcPts val="0"/>
              </a:spcAft>
              <a:buSzPts val="4800"/>
              <a:buNone/>
              <a:defRPr sz="3000"/>
            </a:lvl4pPr>
            <a:lvl5pPr lvl="4" algn="l">
              <a:lnSpc>
                <a:spcPct val="115000"/>
              </a:lnSpc>
              <a:spcBef>
                <a:spcPts val="0"/>
              </a:spcBef>
              <a:spcAft>
                <a:spcPts val="0"/>
              </a:spcAft>
              <a:buSzPts val="4800"/>
              <a:buNone/>
              <a:defRPr sz="3000"/>
            </a:lvl5pPr>
            <a:lvl6pPr lvl="5" algn="l">
              <a:lnSpc>
                <a:spcPct val="115000"/>
              </a:lnSpc>
              <a:spcBef>
                <a:spcPts val="0"/>
              </a:spcBef>
              <a:spcAft>
                <a:spcPts val="0"/>
              </a:spcAft>
              <a:buSzPts val="4800"/>
              <a:buNone/>
              <a:defRPr sz="3000"/>
            </a:lvl6pPr>
            <a:lvl7pPr lvl="6" algn="l">
              <a:lnSpc>
                <a:spcPct val="115000"/>
              </a:lnSpc>
              <a:spcBef>
                <a:spcPts val="0"/>
              </a:spcBef>
              <a:spcAft>
                <a:spcPts val="0"/>
              </a:spcAft>
              <a:buSzPts val="4800"/>
              <a:buNone/>
              <a:defRPr sz="3000"/>
            </a:lvl7pPr>
            <a:lvl8pPr lvl="7" algn="l">
              <a:lnSpc>
                <a:spcPct val="115000"/>
              </a:lnSpc>
              <a:spcBef>
                <a:spcPts val="0"/>
              </a:spcBef>
              <a:spcAft>
                <a:spcPts val="0"/>
              </a:spcAft>
              <a:buSzPts val="4800"/>
              <a:buNone/>
              <a:defRPr sz="3000"/>
            </a:lvl8pPr>
            <a:lvl9pPr lvl="8" algn="l">
              <a:lnSpc>
                <a:spcPct val="115000"/>
              </a:lnSpc>
              <a:spcBef>
                <a:spcPts val="0"/>
              </a:spcBef>
              <a:spcAft>
                <a:spcPts val="0"/>
              </a:spcAft>
              <a:buSzPts val="4800"/>
              <a:buNone/>
              <a:defRPr sz="3000"/>
            </a:lvl9pPr>
          </a:lstStyle>
          <a:p>
            <a:endParaRPr/>
          </a:p>
        </p:txBody>
      </p:sp>
      <p:sp>
        <p:nvSpPr>
          <p:cNvPr id="242" name="Google Shape;242;p44"/>
          <p:cNvSpPr txBox="1">
            <a:spLocks noGrp="1"/>
          </p:cNvSpPr>
          <p:nvPr>
            <p:ph type="subTitle" idx="7"/>
          </p:nvPr>
        </p:nvSpPr>
        <p:spPr>
          <a:xfrm>
            <a:off x="256050" y="3765870"/>
            <a:ext cx="2661300" cy="1641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Clr>
                <a:schemeClr val="dk1"/>
              </a:buClr>
              <a:buSzPts val="1200"/>
              <a:buFont typeface="Montserrat"/>
              <a:buNone/>
              <a:defRPr sz="1200">
                <a:solidFill>
                  <a:schemeClr val="dk1"/>
                </a:solidFill>
              </a:defRPr>
            </a:lvl1pPr>
            <a:lvl2pPr lvl="1" algn="l">
              <a:lnSpc>
                <a:spcPct val="115000"/>
              </a:lnSpc>
              <a:spcBef>
                <a:spcPts val="0"/>
              </a:spcBef>
              <a:spcAft>
                <a:spcPts val="0"/>
              </a:spcAft>
              <a:buClr>
                <a:schemeClr val="dk1"/>
              </a:buClr>
              <a:buSzPts val="1200"/>
              <a:buFont typeface="Montserrat"/>
              <a:buNone/>
              <a:defRPr sz="1200">
                <a:solidFill>
                  <a:schemeClr val="dk1"/>
                </a:solidFill>
              </a:defRPr>
            </a:lvl2pPr>
            <a:lvl3pPr lvl="2" algn="l">
              <a:lnSpc>
                <a:spcPct val="115000"/>
              </a:lnSpc>
              <a:spcBef>
                <a:spcPts val="0"/>
              </a:spcBef>
              <a:spcAft>
                <a:spcPts val="0"/>
              </a:spcAft>
              <a:buClr>
                <a:schemeClr val="dk1"/>
              </a:buClr>
              <a:buSzPts val="1200"/>
              <a:buFont typeface="Montserrat"/>
              <a:buNone/>
              <a:defRPr sz="1200">
                <a:solidFill>
                  <a:schemeClr val="dk1"/>
                </a:solidFill>
              </a:defRPr>
            </a:lvl3pPr>
            <a:lvl4pPr lvl="3" algn="l">
              <a:lnSpc>
                <a:spcPct val="115000"/>
              </a:lnSpc>
              <a:spcBef>
                <a:spcPts val="0"/>
              </a:spcBef>
              <a:spcAft>
                <a:spcPts val="0"/>
              </a:spcAft>
              <a:buClr>
                <a:schemeClr val="dk1"/>
              </a:buClr>
              <a:buSzPts val="1200"/>
              <a:buFont typeface="Montserrat"/>
              <a:buNone/>
              <a:defRPr sz="1200">
                <a:solidFill>
                  <a:schemeClr val="dk1"/>
                </a:solidFill>
              </a:defRPr>
            </a:lvl4pPr>
            <a:lvl5pPr lvl="4" algn="l">
              <a:lnSpc>
                <a:spcPct val="115000"/>
              </a:lnSpc>
              <a:spcBef>
                <a:spcPts val="0"/>
              </a:spcBef>
              <a:spcAft>
                <a:spcPts val="0"/>
              </a:spcAft>
              <a:buClr>
                <a:schemeClr val="dk1"/>
              </a:buClr>
              <a:buSzPts val="1200"/>
              <a:buFont typeface="Montserrat"/>
              <a:buNone/>
              <a:defRPr sz="1200">
                <a:solidFill>
                  <a:schemeClr val="dk1"/>
                </a:solidFill>
              </a:defRPr>
            </a:lvl5pPr>
            <a:lvl6pPr lvl="5" algn="l">
              <a:lnSpc>
                <a:spcPct val="115000"/>
              </a:lnSpc>
              <a:spcBef>
                <a:spcPts val="0"/>
              </a:spcBef>
              <a:spcAft>
                <a:spcPts val="0"/>
              </a:spcAft>
              <a:buClr>
                <a:schemeClr val="dk1"/>
              </a:buClr>
              <a:buSzPts val="1200"/>
              <a:buFont typeface="Montserrat"/>
              <a:buNone/>
              <a:defRPr sz="1200">
                <a:solidFill>
                  <a:schemeClr val="dk1"/>
                </a:solidFill>
              </a:defRPr>
            </a:lvl6pPr>
            <a:lvl7pPr lvl="6" algn="l">
              <a:lnSpc>
                <a:spcPct val="115000"/>
              </a:lnSpc>
              <a:spcBef>
                <a:spcPts val="0"/>
              </a:spcBef>
              <a:spcAft>
                <a:spcPts val="0"/>
              </a:spcAft>
              <a:buClr>
                <a:schemeClr val="dk1"/>
              </a:buClr>
              <a:buSzPts val="1200"/>
              <a:buFont typeface="Montserrat"/>
              <a:buNone/>
              <a:defRPr sz="1200">
                <a:solidFill>
                  <a:schemeClr val="dk1"/>
                </a:solidFill>
              </a:defRPr>
            </a:lvl7pPr>
            <a:lvl8pPr lvl="7" algn="l">
              <a:lnSpc>
                <a:spcPct val="115000"/>
              </a:lnSpc>
              <a:spcBef>
                <a:spcPts val="0"/>
              </a:spcBef>
              <a:spcAft>
                <a:spcPts val="0"/>
              </a:spcAft>
              <a:buClr>
                <a:schemeClr val="dk1"/>
              </a:buClr>
              <a:buSzPts val="1200"/>
              <a:buFont typeface="Montserrat"/>
              <a:buNone/>
              <a:defRPr sz="1200">
                <a:solidFill>
                  <a:schemeClr val="dk1"/>
                </a:solidFill>
              </a:defRPr>
            </a:lvl8pPr>
            <a:lvl9pPr lvl="8" algn="l">
              <a:lnSpc>
                <a:spcPct val="115000"/>
              </a:lnSpc>
              <a:spcBef>
                <a:spcPts val="0"/>
              </a:spcBef>
              <a:spcAft>
                <a:spcPts val="0"/>
              </a:spcAft>
              <a:buClr>
                <a:schemeClr val="dk1"/>
              </a:buClr>
              <a:buSzPts val="1200"/>
              <a:buFont typeface="Montserrat"/>
              <a:buNone/>
              <a:defRPr sz="1200">
                <a:solidFill>
                  <a:schemeClr val="dk1"/>
                </a:solidFill>
              </a:defRPr>
            </a:lvl9pPr>
          </a:lstStyle>
          <a:p>
            <a:endParaRPr/>
          </a:p>
        </p:txBody>
      </p:sp>
      <p:sp>
        <p:nvSpPr>
          <p:cNvPr id="243" name="Google Shape;243;p44"/>
          <p:cNvSpPr txBox="1">
            <a:spLocks noGrp="1"/>
          </p:cNvSpPr>
          <p:nvPr>
            <p:ph type="subTitle" idx="8"/>
          </p:nvPr>
        </p:nvSpPr>
        <p:spPr>
          <a:xfrm>
            <a:off x="3241350" y="3765870"/>
            <a:ext cx="2661300" cy="1641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Clr>
                <a:schemeClr val="dk1"/>
              </a:buClr>
              <a:buSzPts val="1200"/>
              <a:buFont typeface="Montserrat"/>
              <a:buNone/>
              <a:defRPr sz="1200">
                <a:solidFill>
                  <a:schemeClr val="dk1"/>
                </a:solidFill>
              </a:defRPr>
            </a:lvl1pPr>
            <a:lvl2pPr lvl="1" algn="l">
              <a:lnSpc>
                <a:spcPct val="115000"/>
              </a:lnSpc>
              <a:spcBef>
                <a:spcPts val="0"/>
              </a:spcBef>
              <a:spcAft>
                <a:spcPts val="0"/>
              </a:spcAft>
              <a:buClr>
                <a:schemeClr val="dk1"/>
              </a:buClr>
              <a:buSzPts val="1200"/>
              <a:buFont typeface="Montserrat"/>
              <a:buNone/>
              <a:defRPr sz="1200">
                <a:solidFill>
                  <a:schemeClr val="dk1"/>
                </a:solidFill>
              </a:defRPr>
            </a:lvl2pPr>
            <a:lvl3pPr lvl="2" algn="l">
              <a:lnSpc>
                <a:spcPct val="115000"/>
              </a:lnSpc>
              <a:spcBef>
                <a:spcPts val="0"/>
              </a:spcBef>
              <a:spcAft>
                <a:spcPts val="0"/>
              </a:spcAft>
              <a:buClr>
                <a:schemeClr val="dk1"/>
              </a:buClr>
              <a:buSzPts val="1200"/>
              <a:buFont typeface="Montserrat"/>
              <a:buNone/>
              <a:defRPr sz="1200">
                <a:solidFill>
                  <a:schemeClr val="dk1"/>
                </a:solidFill>
              </a:defRPr>
            </a:lvl3pPr>
            <a:lvl4pPr lvl="3" algn="l">
              <a:lnSpc>
                <a:spcPct val="115000"/>
              </a:lnSpc>
              <a:spcBef>
                <a:spcPts val="0"/>
              </a:spcBef>
              <a:spcAft>
                <a:spcPts val="0"/>
              </a:spcAft>
              <a:buClr>
                <a:schemeClr val="dk1"/>
              </a:buClr>
              <a:buSzPts val="1200"/>
              <a:buFont typeface="Montserrat"/>
              <a:buNone/>
              <a:defRPr sz="1200">
                <a:solidFill>
                  <a:schemeClr val="dk1"/>
                </a:solidFill>
              </a:defRPr>
            </a:lvl4pPr>
            <a:lvl5pPr lvl="4" algn="l">
              <a:lnSpc>
                <a:spcPct val="115000"/>
              </a:lnSpc>
              <a:spcBef>
                <a:spcPts val="0"/>
              </a:spcBef>
              <a:spcAft>
                <a:spcPts val="0"/>
              </a:spcAft>
              <a:buClr>
                <a:schemeClr val="dk1"/>
              </a:buClr>
              <a:buSzPts val="1200"/>
              <a:buFont typeface="Montserrat"/>
              <a:buNone/>
              <a:defRPr sz="1200">
                <a:solidFill>
                  <a:schemeClr val="dk1"/>
                </a:solidFill>
              </a:defRPr>
            </a:lvl5pPr>
            <a:lvl6pPr lvl="5" algn="l">
              <a:lnSpc>
                <a:spcPct val="115000"/>
              </a:lnSpc>
              <a:spcBef>
                <a:spcPts val="0"/>
              </a:spcBef>
              <a:spcAft>
                <a:spcPts val="0"/>
              </a:spcAft>
              <a:buClr>
                <a:schemeClr val="dk1"/>
              </a:buClr>
              <a:buSzPts val="1200"/>
              <a:buFont typeface="Montserrat"/>
              <a:buNone/>
              <a:defRPr sz="1200">
                <a:solidFill>
                  <a:schemeClr val="dk1"/>
                </a:solidFill>
              </a:defRPr>
            </a:lvl6pPr>
            <a:lvl7pPr lvl="6" algn="l">
              <a:lnSpc>
                <a:spcPct val="115000"/>
              </a:lnSpc>
              <a:spcBef>
                <a:spcPts val="0"/>
              </a:spcBef>
              <a:spcAft>
                <a:spcPts val="0"/>
              </a:spcAft>
              <a:buClr>
                <a:schemeClr val="dk1"/>
              </a:buClr>
              <a:buSzPts val="1200"/>
              <a:buFont typeface="Montserrat"/>
              <a:buNone/>
              <a:defRPr sz="1200">
                <a:solidFill>
                  <a:schemeClr val="dk1"/>
                </a:solidFill>
              </a:defRPr>
            </a:lvl7pPr>
            <a:lvl8pPr lvl="7" algn="l">
              <a:lnSpc>
                <a:spcPct val="115000"/>
              </a:lnSpc>
              <a:spcBef>
                <a:spcPts val="0"/>
              </a:spcBef>
              <a:spcAft>
                <a:spcPts val="0"/>
              </a:spcAft>
              <a:buClr>
                <a:schemeClr val="dk1"/>
              </a:buClr>
              <a:buSzPts val="1200"/>
              <a:buFont typeface="Montserrat"/>
              <a:buNone/>
              <a:defRPr sz="1200">
                <a:solidFill>
                  <a:schemeClr val="dk1"/>
                </a:solidFill>
              </a:defRPr>
            </a:lvl8pPr>
            <a:lvl9pPr lvl="8" algn="l">
              <a:lnSpc>
                <a:spcPct val="115000"/>
              </a:lnSpc>
              <a:spcBef>
                <a:spcPts val="0"/>
              </a:spcBef>
              <a:spcAft>
                <a:spcPts val="0"/>
              </a:spcAft>
              <a:buClr>
                <a:schemeClr val="dk1"/>
              </a:buClr>
              <a:buSzPts val="1200"/>
              <a:buFont typeface="Montserrat"/>
              <a:buNone/>
              <a:defRPr sz="1200">
                <a:solidFill>
                  <a:schemeClr val="dk1"/>
                </a:solidFill>
              </a:defRPr>
            </a:lvl9pPr>
          </a:lstStyle>
          <a:p>
            <a:endParaRPr/>
          </a:p>
        </p:txBody>
      </p:sp>
      <p:sp>
        <p:nvSpPr>
          <p:cNvPr id="244" name="Google Shape;244;p44"/>
          <p:cNvSpPr txBox="1">
            <a:spLocks noGrp="1"/>
          </p:cNvSpPr>
          <p:nvPr>
            <p:ph type="subTitle" idx="9"/>
          </p:nvPr>
        </p:nvSpPr>
        <p:spPr>
          <a:xfrm>
            <a:off x="6226650" y="3765870"/>
            <a:ext cx="2661300" cy="1641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Clr>
                <a:schemeClr val="dk1"/>
              </a:buClr>
              <a:buSzPts val="1200"/>
              <a:buFont typeface="Montserrat"/>
              <a:buNone/>
              <a:defRPr sz="1200">
                <a:solidFill>
                  <a:schemeClr val="dk1"/>
                </a:solidFill>
              </a:defRPr>
            </a:lvl1pPr>
            <a:lvl2pPr lvl="1" algn="l">
              <a:lnSpc>
                <a:spcPct val="115000"/>
              </a:lnSpc>
              <a:spcBef>
                <a:spcPts val="0"/>
              </a:spcBef>
              <a:spcAft>
                <a:spcPts val="0"/>
              </a:spcAft>
              <a:buClr>
                <a:schemeClr val="dk1"/>
              </a:buClr>
              <a:buSzPts val="1200"/>
              <a:buFont typeface="Montserrat"/>
              <a:buNone/>
              <a:defRPr sz="1200">
                <a:solidFill>
                  <a:schemeClr val="dk1"/>
                </a:solidFill>
              </a:defRPr>
            </a:lvl2pPr>
            <a:lvl3pPr lvl="2" algn="l">
              <a:lnSpc>
                <a:spcPct val="115000"/>
              </a:lnSpc>
              <a:spcBef>
                <a:spcPts val="0"/>
              </a:spcBef>
              <a:spcAft>
                <a:spcPts val="0"/>
              </a:spcAft>
              <a:buClr>
                <a:schemeClr val="dk1"/>
              </a:buClr>
              <a:buSzPts val="1200"/>
              <a:buFont typeface="Montserrat"/>
              <a:buNone/>
              <a:defRPr sz="1200">
                <a:solidFill>
                  <a:schemeClr val="dk1"/>
                </a:solidFill>
              </a:defRPr>
            </a:lvl3pPr>
            <a:lvl4pPr lvl="3" algn="l">
              <a:lnSpc>
                <a:spcPct val="115000"/>
              </a:lnSpc>
              <a:spcBef>
                <a:spcPts val="0"/>
              </a:spcBef>
              <a:spcAft>
                <a:spcPts val="0"/>
              </a:spcAft>
              <a:buClr>
                <a:schemeClr val="dk1"/>
              </a:buClr>
              <a:buSzPts val="1200"/>
              <a:buFont typeface="Montserrat"/>
              <a:buNone/>
              <a:defRPr sz="1200">
                <a:solidFill>
                  <a:schemeClr val="dk1"/>
                </a:solidFill>
              </a:defRPr>
            </a:lvl4pPr>
            <a:lvl5pPr lvl="4" algn="l">
              <a:lnSpc>
                <a:spcPct val="115000"/>
              </a:lnSpc>
              <a:spcBef>
                <a:spcPts val="0"/>
              </a:spcBef>
              <a:spcAft>
                <a:spcPts val="0"/>
              </a:spcAft>
              <a:buClr>
                <a:schemeClr val="dk1"/>
              </a:buClr>
              <a:buSzPts val="1200"/>
              <a:buFont typeface="Montserrat"/>
              <a:buNone/>
              <a:defRPr sz="1200">
                <a:solidFill>
                  <a:schemeClr val="dk1"/>
                </a:solidFill>
              </a:defRPr>
            </a:lvl5pPr>
            <a:lvl6pPr lvl="5" algn="l">
              <a:lnSpc>
                <a:spcPct val="115000"/>
              </a:lnSpc>
              <a:spcBef>
                <a:spcPts val="0"/>
              </a:spcBef>
              <a:spcAft>
                <a:spcPts val="0"/>
              </a:spcAft>
              <a:buClr>
                <a:schemeClr val="dk1"/>
              </a:buClr>
              <a:buSzPts val="1200"/>
              <a:buFont typeface="Montserrat"/>
              <a:buNone/>
              <a:defRPr sz="1200">
                <a:solidFill>
                  <a:schemeClr val="dk1"/>
                </a:solidFill>
              </a:defRPr>
            </a:lvl6pPr>
            <a:lvl7pPr lvl="6" algn="l">
              <a:lnSpc>
                <a:spcPct val="115000"/>
              </a:lnSpc>
              <a:spcBef>
                <a:spcPts val="0"/>
              </a:spcBef>
              <a:spcAft>
                <a:spcPts val="0"/>
              </a:spcAft>
              <a:buClr>
                <a:schemeClr val="dk1"/>
              </a:buClr>
              <a:buSzPts val="1200"/>
              <a:buFont typeface="Montserrat"/>
              <a:buNone/>
              <a:defRPr sz="1200">
                <a:solidFill>
                  <a:schemeClr val="dk1"/>
                </a:solidFill>
              </a:defRPr>
            </a:lvl7pPr>
            <a:lvl8pPr lvl="7" algn="l">
              <a:lnSpc>
                <a:spcPct val="115000"/>
              </a:lnSpc>
              <a:spcBef>
                <a:spcPts val="0"/>
              </a:spcBef>
              <a:spcAft>
                <a:spcPts val="0"/>
              </a:spcAft>
              <a:buClr>
                <a:schemeClr val="dk1"/>
              </a:buClr>
              <a:buSzPts val="1200"/>
              <a:buFont typeface="Montserrat"/>
              <a:buNone/>
              <a:defRPr sz="1200">
                <a:solidFill>
                  <a:schemeClr val="dk1"/>
                </a:solidFill>
              </a:defRPr>
            </a:lvl8pPr>
            <a:lvl9pPr lvl="8" algn="l">
              <a:lnSpc>
                <a:spcPct val="115000"/>
              </a:lnSpc>
              <a:spcBef>
                <a:spcPts val="0"/>
              </a:spcBef>
              <a:spcAft>
                <a:spcPts val="0"/>
              </a:spcAft>
              <a:buClr>
                <a:schemeClr val="dk1"/>
              </a:buClr>
              <a:buSzPts val="1200"/>
              <a:buFont typeface="Montserrat"/>
              <a:buNone/>
              <a:defRPr sz="1200">
                <a:solidFill>
                  <a:schemeClr val="dk1"/>
                </a:solidFill>
              </a:defRPr>
            </a:lvl9pPr>
          </a:lstStyle>
          <a:p>
            <a:endParaRPr/>
          </a:p>
        </p:txBody>
      </p:sp>
      <p:sp>
        <p:nvSpPr>
          <p:cNvPr id="245" name="Google Shape;245;p44"/>
          <p:cNvSpPr txBox="1">
            <a:spLocks noGrp="1"/>
          </p:cNvSpPr>
          <p:nvPr>
            <p:ph type="subTitle" idx="13"/>
          </p:nvPr>
        </p:nvSpPr>
        <p:spPr>
          <a:xfrm>
            <a:off x="7657750" y="256025"/>
            <a:ext cx="1230300" cy="2757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Clr>
                <a:schemeClr val="dk1"/>
              </a:buClr>
              <a:buSzPts val="800"/>
              <a:buFont typeface="Montserrat"/>
              <a:buNone/>
              <a:defRPr>
                <a:solidFill>
                  <a:schemeClr val="dk1"/>
                </a:solidFill>
              </a:defRPr>
            </a:lvl1pPr>
            <a:lvl2pPr lvl="1" algn="l">
              <a:lnSpc>
                <a:spcPct val="115000"/>
              </a:lnSpc>
              <a:spcBef>
                <a:spcPts val="0"/>
              </a:spcBef>
              <a:spcAft>
                <a:spcPts val="0"/>
              </a:spcAft>
              <a:buClr>
                <a:schemeClr val="dk1"/>
              </a:buClr>
              <a:buSzPts val="800"/>
              <a:buFont typeface="Montserrat"/>
              <a:buNone/>
              <a:defRPr>
                <a:solidFill>
                  <a:schemeClr val="dk1"/>
                </a:solidFill>
              </a:defRPr>
            </a:lvl2pPr>
            <a:lvl3pPr lvl="2" algn="l">
              <a:lnSpc>
                <a:spcPct val="115000"/>
              </a:lnSpc>
              <a:spcBef>
                <a:spcPts val="0"/>
              </a:spcBef>
              <a:spcAft>
                <a:spcPts val="0"/>
              </a:spcAft>
              <a:buClr>
                <a:schemeClr val="dk1"/>
              </a:buClr>
              <a:buSzPts val="800"/>
              <a:buFont typeface="Montserrat"/>
              <a:buNone/>
              <a:defRPr>
                <a:solidFill>
                  <a:schemeClr val="dk1"/>
                </a:solidFill>
              </a:defRPr>
            </a:lvl3pPr>
            <a:lvl4pPr lvl="3" algn="l">
              <a:lnSpc>
                <a:spcPct val="115000"/>
              </a:lnSpc>
              <a:spcBef>
                <a:spcPts val="0"/>
              </a:spcBef>
              <a:spcAft>
                <a:spcPts val="0"/>
              </a:spcAft>
              <a:buClr>
                <a:schemeClr val="dk1"/>
              </a:buClr>
              <a:buSzPts val="800"/>
              <a:buFont typeface="Montserrat"/>
              <a:buNone/>
              <a:defRPr>
                <a:solidFill>
                  <a:schemeClr val="dk1"/>
                </a:solidFill>
              </a:defRPr>
            </a:lvl4pPr>
            <a:lvl5pPr lvl="4" algn="l">
              <a:lnSpc>
                <a:spcPct val="115000"/>
              </a:lnSpc>
              <a:spcBef>
                <a:spcPts val="0"/>
              </a:spcBef>
              <a:spcAft>
                <a:spcPts val="0"/>
              </a:spcAft>
              <a:buClr>
                <a:schemeClr val="dk1"/>
              </a:buClr>
              <a:buSzPts val="800"/>
              <a:buFont typeface="Montserrat"/>
              <a:buNone/>
              <a:defRPr>
                <a:solidFill>
                  <a:schemeClr val="dk1"/>
                </a:solidFill>
              </a:defRPr>
            </a:lvl5pPr>
            <a:lvl6pPr lvl="5" algn="l">
              <a:lnSpc>
                <a:spcPct val="115000"/>
              </a:lnSpc>
              <a:spcBef>
                <a:spcPts val="0"/>
              </a:spcBef>
              <a:spcAft>
                <a:spcPts val="0"/>
              </a:spcAft>
              <a:buClr>
                <a:schemeClr val="dk1"/>
              </a:buClr>
              <a:buSzPts val="800"/>
              <a:buFont typeface="Montserrat"/>
              <a:buNone/>
              <a:defRPr>
                <a:solidFill>
                  <a:schemeClr val="dk1"/>
                </a:solidFill>
              </a:defRPr>
            </a:lvl6pPr>
            <a:lvl7pPr lvl="6" algn="l">
              <a:lnSpc>
                <a:spcPct val="115000"/>
              </a:lnSpc>
              <a:spcBef>
                <a:spcPts val="0"/>
              </a:spcBef>
              <a:spcAft>
                <a:spcPts val="0"/>
              </a:spcAft>
              <a:buClr>
                <a:schemeClr val="dk1"/>
              </a:buClr>
              <a:buSzPts val="800"/>
              <a:buFont typeface="Montserrat"/>
              <a:buNone/>
              <a:defRPr>
                <a:solidFill>
                  <a:schemeClr val="dk1"/>
                </a:solidFill>
              </a:defRPr>
            </a:lvl7pPr>
            <a:lvl8pPr lvl="7" algn="l">
              <a:lnSpc>
                <a:spcPct val="115000"/>
              </a:lnSpc>
              <a:spcBef>
                <a:spcPts val="0"/>
              </a:spcBef>
              <a:spcAft>
                <a:spcPts val="0"/>
              </a:spcAft>
              <a:buClr>
                <a:schemeClr val="dk1"/>
              </a:buClr>
              <a:buSzPts val="800"/>
              <a:buFont typeface="Montserrat"/>
              <a:buNone/>
              <a:defRPr>
                <a:solidFill>
                  <a:schemeClr val="dk1"/>
                </a:solidFill>
              </a:defRPr>
            </a:lvl8pPr>
            <a:lvl9pPr lvl="8" algn="l">
              <a:lnSpc>
                <a:spcPct val="115000"/>
              </a:lnSpc>
              <a:spcBef>
                <a:spcPts val="0"/>
              </a:spcBef>
              <a:spcAft>
                <a:spcPts val="0"/>
              </a:spcAft>
              <a:buClr>
                <a:schemeClr val="dk1"/>
              </a:buClr>
              <a:buSzPts val="800"/>
              <a:buFont typeface="Montserrat"/>
              <a:buNone/>
              <a:defRPr>
                <a:solidFill>
                  <a:schemeClr val="dk1"/>
                </a:solidFill>
              </a:defRPr>
            </a:lvl9pPr>
          </a:lstStyle>
          <a:p>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Four storyboards">
  <p:cSld name="BLANK_1_1_1_1_1_1_1_1_1_1_1_1_1_1_1_1_1_1_1_2">
    <p:spTree>
      <p:nvGrpSpPr>
        <p:cNvPr id="1" name="Shape 246"/>
        <p:cNvGrpSpPr/>
        <p:nvPr/>
      </p:nvGrpSpPr>
      <p:grpSpPr>
        <a:xfrm>
          <a:off x="0" y="0"/>
          <a:ext cx="0" cy="0"/>
          <a:chOff x="0" y="0"/>
          <a:chExt cx="0" cy="0"/>
        </a:xfrm>
      </p:grpSpPr>
      <p:sp>
        <p:nvSpPr>
          <p:cNvPr id="247" name="Google Shape;247;p45"/>
          <p:cNvSpPr>
            <a:spLocks noGrp="1"/>
          </p:cNvSpPr>
          <p:nvPr>
            <p:ph type="pic" idx="2"/>
          </p:nvPr>
        </p:nvSpPr>
        <p:spPr>
          <a:xfrm>
            <a:off x="2725025" y="1596075"/>
            <a:ext cx="1498500" cy="1498500"/>
          </a:xfrm>
          <a:prstGeom prst="rect">
            <a:avLst/>
          </a:prstGeom>
          <a:noFill/>
          <a:ln>
            <a:noFill/>
          </a:ln>
        </p:spPr>
      </p:sp>
      <p:sp>
        <p:nvSpPr>
          <p:cNvPr id="248" name="Google Shape;248;p45"/>
          <p:cNvSpPr>
            <a:spLocks noGrp="1"/>
          </p:cNvSpPr>
          <p:nvPr>
            <p:ph type="pic" idx="3"/>
          </p:nvPr>
        </p:nvSpPr>
        <p:spPr>
          <a:xfrm>
            <a:off x="7115925" y="1596075"/>
            <a:ext cx="1498500" cy="1498500"/>
          </a:xfrm>
          <a:prstGeom prst="rect">
            <a:avLst/>
          </a:prstGeom>
          <a:noFill/>
          <a:ln>
            <a:noFill/>
          </a:ln>
        </p:spPr>
      </p:sp>
      <p:sp>
        <p:nvSpPr>
          <p:cNvPr id="249" name="Google Shape;249;p45"/>
          <p:cNvSpPr>
            <a:spLocks noGrp="1"/>
          </p:cNvSpPr>
          <p:nvPr>
            <p:ph type="pic" idx="4"/>
          </p:nvPr>
        </p:nvSpPr>
        <p:spPr>
          <a:xfrm>
            <a:off x="4920475" y="1596075"/>
            <a:ext cx="1498500" cy="1498500"/>
          </a:xfrm>
          <a:prstGeom prst="ellipse">
            <a:avLst/>
          </a:prstGeom>
          <a:noFill/>
          <a:ln>
            <a:noFill/>
          </a:ln>
        </p:spPr>
      </p:sp>
      <p:sp>
        <p:nvSpPr>
          <p:cNvPr id="250" name="Google Shape;250;p45"/>
          <p:cNvSpPr>
            <a:spLocks noGrp="1"/>
          </p:cNvSpPr>
          <p:nvPr>
            <p:ph type="pic" idx="5"/>
          </p:nvPr>
        </p:nvSpPr>
        <p:spPr>
          <a:xfrm>
            <a:off x="529575" y="1596075"/>
            <a:ext cx="1498500" cy="1498500"/>
          </a:xfrm>
          <a:prstGeom prst="ellipse">
            <a:avLst/>
          </a:prstGeom>
          <a:noFill/>
          <a:ln>
            <a:noFill/>
          </a:ln>
        </p:spPr>
      </p:sp>
      <p:sp>
        <p:nvSpPr>
          <p:cNvPr id="251" name="Google Shape;251;p45"/>
          <p:cNvSpPr txBox="1">
            <a:spLocks noGrp="1"/>
          </p:cNvSpPr>
          <p:nvPr>
            <p:ph type="title"/>
          </p:nvPr>
        </p:nvSpPr>
        <p:spPr>
          <a:xfrm>
            <a:off x="529575" y="3352550"/>
            <a:ext cx="1498500" cy="189600"/>
          </a:xfrm>
          <a:prstGeom prst="rect">
            <a:avLst/>
          </a:prstGeom>
          <a:noFill/>
          <a:ln>
            <a:noFill/>
          </a:ln>
        </p:spPr>
        <p:txBody>
          <a:bodyPr spcFirstLastPara="1" wrap="square" lIns="0" tIns="0" rIns="0" bIns="0" anchor="t" anchorCtr="0">
            <a:noAutofit/>
          </a:bodyPr>
          <a:lstStyle>
            <a:lvl1pPr lvl="0" algn="ctr">
              <a:lnSpc>
                <a:spcPct val="100000"/>
              </a:lnSpc>
              <a:spcBef>
                <a:spcPts val="0"/>
              </a:spcBef>
              <a:spcAft>
                <a:spcPts val="0"/>
              </a:spcAft>
              <a:buSzPts val="4800"/>
              <a:buNone/>
              <a:defRPr sz="1200">
                <a:latin typeface="Montserrat"/>
                <a:ea typeface="Montserrat"/>
                <a:cs typeface="Montserrat"/>
                <a:sym typeface="Montserrat"/>
              </a:defRPr>
            </a:lvl1pPr>
            <a:lvl2pPr lvl="1" algn="ctr">
              <a:lnSpc>
                <a:spcPct val="100000"/>
              </a:lnSpc>
              <a:spcBef>
                <a:spcPts val="0"/>
              </a:spcBef>
              <a:spcAft>
                <a:spcPts val="0"/>
              </a:spcAft>
              <a:buSzPts val="4800"/>
              <a:buNone/>
              <a:defRPr sz="1200">
                <a:latin typeface="Montserrat"/>
                <a:ea typeface="Montserrat"/>
                <a:cs typeface="Montserrat"/>
                <a:sym typeface="Montserrat"/>
              </a:defRPr>
            </a:lvl2pPr>
            <a:lvl3pPr lvl="2" algn="ctr">
              <a:lnSpc>
                <a:spcPct val="100000"/>
              </a:lnSpc>
              <a:spcBef>
                <a:spcPts val="0"/>
              </a:spcBef>
              <a:spcAft>
                <a:spcPts val="0"/>
              </a:spcAft>
              <a:buSzPts val="4800"/>
              <a:buNone/>
              <a:defRPr sz="1200">
                <a:latin typeface="Montserrat"/>
                <a:ea typeface="Montserrat"/>
                <a:cs typeface="Montserrat"/>
                <a:sym typeface="Montserrat"/>
              </a:defRPr>
            </a:lvl3pPr>
            <a:lvl4pPr lvl="3" algn="ctr">
              <a:lnSpc>
                <a:spcPct val="100000"/>
              </a:lnSpc>
              <a:spcBef>
                <a:spcPts val="0"/>
              </a:spcBef>
              <a:spcAft>
                <a:spcPts val="0"/>
              </a:spcAft>
              <a:buSzPts val="4800"/>
              <a:buNone/>
              <a:defRPr sz="1200">
                <a:latin typeface="Montserrat"/>
                <a:ea typeface="Montserrat"/>
                <a:cs typeface="Montserrat"/>
                <a:sym typeface="Montserrat"/>
              </a:defRPr>
            </a:lvl4pPr>
            <a:lvl5pPr lvl="4" algn="ctr">
              <a:lnSpc>
                <a:spcPct val="100000"/>
              </a:lnSpc>
              <a:spcBef>
                <a:spcPts val="0"/>
              </a:spcBef>
              <a:spcAft>
                <a:spcPts val="0"/>
              </a:spcAft>
              <a:buSzPts val="4800"/>
              <a:buNone/>
              <a:defRPr sz="1200">
                <a:latin typeface="Montserrat"/>
                <a:ea typeface="Montserrat"/>
                <a:cs typeface="Montserrat"/>
                <a:sym typeface="Montserrat"/>
              </a:defRPr>
            </a:lvl5pPr>
            <a:lvl6pPr lvl="5" algn="ctr">
              <a:lnSpc>
                <a:spcPct val="100000"/>
              </a:lnSpc>
              <a:spcBef>
                <a:spcPts val="0"/>
              </a:spcBef>
              <a:spcAft>
                <a:spcPts val="0"/>
              </a:spcAft>
              <a:buSzPts val="4800"/>
              <a:buNone/>
              <a:defRPr sz="1200">
                <a:latin typeface="Montserrat"/>
                <a:ea typeface="Montserrat"/>
                <a:cs typeface="Montserrat"/>
                <a:sym typeface="Montserrat"/>
              </a:defRPr>
            </a:lvl6pPr>
            <a:lvl7pPr lvl="6" algn="ctr">
              <a:lnSpc>
                <a:spcPct val="100000"/>
              </a:lnSpc>
              <a:spcBef>
                <a:spcPts val="0"/>
              </a:spcBef>
              <a:spcAft>
                <a:spcPts val="0"/>
              </a:spcAft>
              <a:buSzPts val="4800"/>
              <a:buNone/>
              <a:defRPr sz="1200">
                <a:latin typeface="Montserrat"/>
                <a:ea typeface="Montserrat"/>
                <a:cs typeface="Montserrat"/>
                <a:sym typeface="Montserrat"/>
              </a:defRPr>
            </a:lvl7pPr>
            <a:lvl8pPr lvl="7" algn="ctr">
              <a:lnSpc>
                <a:spcPct val="100000"/>
              </a:lnSpc>
              <a:spcBef>
                <a:spcPts val="0"/>
              </a:spcBef>
              <a:spcAft>
                <a:spcPts val="0"/>
              </a:spcAft>
              <a:buSzPts val="4800"/>
              <a:buNone/>
              <a:defRPr sz="1200">
                <a:latin typeface="Montserrat"/>
                <a:ea typeface="Montserrat"/>
                <a:cs typeface="Montserrat"/>
                <a:sym typeface="Montserrat"/>
              </a:defRPr>
            </a:lvl8pPr>
            <a:lvl9pPr lvl="8" algn="ctr">
              <a:lnSpc>
                <a:spcPct val="100000"/>
              </a:lnSpc>
              <a:spcBef>
                <a:spcPts val="0"/>
              </a:spcBef>
              <a:spcAft>
                <a:spcPts val="0"/>
              </a:spcAft>
              <a:buSzPts val="4800"/>
              <a:buNone/>
              <a:defRPr sz="1200">
                <a:latin typeface="Montserrat"/>
                <a:ea typeface="Montserrat"/>
                <a:cs typeface="Montserrat"/>
                <a:sym typeface="Montserrat"/>
              </a:defRPr>
            </a:lvl9pPr>
          </a:lstStyle>
          <a:p>
            <a:endParaRPr/>
          </a:p>
        </p:txBody>
      </p:sp>
      <p:sp>
        <p:nvSpPr>
          <p:cNvPr id="252" name="Google Shape;252;p45"/>
          <p:cNvSpPr txBox="1">
            <a:spLocks noGrp="1"/>
          </p:cNvSpPr>
          <p:nvPr>
            <p:ph type="title" idx="6"/>
          </p:nvPr>
        </p:nvSpPr>
        <p:spPr>
          <a:xfrm>
            <a:off x="256025" y="213150"/>
            <a:ext cx="5750100" cy="511800"/>
          </a:xfrm>
          <a:prstGeom prst="rect">
            <a:avLst/>
          </a:prstGeom>
          <a:noFill/>
          <a:ln>
            <a:noFill/>
          </a:ln>
        </p:spPr>
        <p:txBody>
          <a:bodyPr spcFirstLastPara="1" wrap="square" lIns="0" tIns="0" rIns="0" bIns="0" anchor="t" anchorCtr="0">
            <a:spAutoFit/>
          </a:bodyPr>
          <a:lstStyle>
            <a:lvl1pPr lvl="0" algn="l">
              <a:lnSpc>
                <a:spcPct val="90000"/>
              </a:lnSpc>
              <a:spcBef>
                <a:spcPts val="0"/>
              </a:spcBef>
              <a:spcAft>
                <a:spcPts val="0"/>
              </a:spcAft>
              <a:buSzPts val="4800"/>
              <a:buNone/>
              <a:defRPr sz="3000"/>
            </a:lvl1pPr>
            <a:lvl2pPr lvl="1" algn="l">
              <a:lnSpc>
                <a:spcPct val="115000"/>
              </a:lnSpc>
              <a:spcBef>
                <a:spcPts val="0"/>
              </a:spcBef>
              <a:spcAft>
                <a:spcPts val="0"/>
              </a:spcAft>
              <a:buSzPts val="4800"/>
              <a:buNone/>
              <a:defRPr sz="3000"/>
            </a:lvl2pPr>
            <a:lvl3pPr lvl="2" algn="l">
              <a:lnSpc>
                <a:spcPct val="115000"/>
              </a:lnSpc>
              <a:spcBef>
                <a:spcPts val="0"/>
              </a:spcBef>
              <a:spcAft>
                <a:spcPts val="0"/>
              </a:spcAft>
              <a:buSzPts val="4800"/>
              <a:buNone/>
              <a:defRPr sz="3000"/>
            </a:lvl3pPr>
            <a:lvl4pPr lvl="3" algn="l">
              <a:lnSpc>
                <a:spcPct val="115000"/>
              </a:lnSpc>
              <a:spcBef>
                <a:spcPts val="0"/>
              </a:spcBef>
              <a:spcAft>
                <a:spcPts val="0"/>
              </a:spcAft>
              <a:buSzPts val="4800"/>
              <a:buNone/>
              <a:defRPr sz="3000"/>
            </a:lvl4pPr>
            <a:lvl5pPr lvl="4" algn="l">
              <a:lnSpc>
                <a:spcPct val="115000"/>
              </a:lnSpc>
              <a:spcBef>
                <a:spcPts val="0"/>
              </a:spcBef>
              <a:spcAft>
                <a:spcPts val="0"/>
              </a:spcAft>
              <a:buSzPts val="4800"/>
              <a:buNone/>
              <a:defRPr sz="3000"/>
            </a:lvl5pPr>
            <a:lvl6pPr lvl="5" algn="l">
              <a:lnSpc>
                <a:spcPct val="115000"/>
              </a:lnSpc>
              <a:spcBef>
                <a:spcPts val="0"/>
              </a:spcBef>
              <a:spcAft>
                <a:spcPts val="0"/>
              </a:spcAft>
              <a:buSzPts val="4800"/>
              <a:buNone/>
              <a:defRPr sz="3000"/>
            </a:lvl6pPr>
            <a:lvl7pPr lvl="6" algn="l">
              <a:lnSpc>
                <a:spcPct val="115000"/>
              </a:lnSpc>
              <a:spcBef>
                <a:spcPts val="0"/>
              </a:spcBef>
              <a:spcAft>
                <a:spcPts val="0"/>
              </a:spcAft>
              <a:buSzPts val="4800"/>
              <a:buNone/>
              <a:defRPr sz="3000"/>
            </a:lvl7pPr>
            <a:lvl8pPr lvl="7" algn="l">
              <a:lnSpc>
                <a:spcPct val="115000"/>
              </a:lnSpc>
              <a:spcBef>
                <a:spcPts val="0"/>
              </a:spcBef>
              <a:spcAft>
                <a:spcPts val="0"/>
              </a:spcAft>
              <a:buSzPts val="4800"/>
              <a:buNone/>
              <a:defRPr sz="3000"/>
            </a:lvl8pPr>
            <a:lvl9pPr lvl="8" algn="l">
              <a:lnSpc>
                <a:spcPct val="115000"/>
              </a:lnSpc>
              <a:spcBef>
                <a:spcPts val="0"/>
              </a:spcBef>
              <a:spcAft>
                <a:spcPts val="0"/>
              </a:spcAft>
              <a:buSzPts val="4800"/>
              <a:buNone/>
              <a:defRPr sz="3000"/>
            </a:lvl9pPr>
          </a:lstStyle>
          <a:p>
            <a:endParaRPr/>
          </a:p>
        </p:txBody>
      </p:sp>
      <p:sp>
        <p:nvSpPr>
          <p:cNvPr id="253" name="Google Shape;253;p45"/>
          <p:cNvSpPr txBox="1">
            <a:spLocks noGrp="1"/>
          </p:cNvSpPr>
          <p:nvPr>
            <p:ph type="title" idx="7"/>
          </p:nvPr>
        </p:nvSpPr>
        <p:spPr>
          <a:xfrm>
            <a:off x="529575" y="3582694"/>
            <a:ext cx="1498500" cy="189600"/>
          </a:xfrm>
          <a:prstGeom prst="rect">
            <a:avLst/>
          </a:prstGeom>
          <a:noFill/>
          <a:ln>
            <a:noFill/>
          </a:ln>
        </p:spPr>
        <p:txBody>
          <a:bodyPr spcFirstLastPara="1" wrap="square" lIns="0" tIns="0" rIns="0" bIns="0" anchor="t" anchorCtr="0">
            <a:spAutoFit/>
          </a:bodyPr>
          <a:lstStyle>
            <a:lvl1pPr lvl="0" algn="ctr">
              <a:lnSpc>
                <a:spcPct val="100000"/>
              </a:lnSpc>
              <a:spcBef>
                <a:spcPts val="0"/>
              </a:spcBef>
              <a:spcAft>
                <a:spcPts val="0"/>
              </a:spcAft>
              <a:buSzPts val="4800"/>
              <a:buNone/>
              <a:defRPr sz="1000">
                <a:solidFill>
                  <a:schemeClr val="lt2"/>
                </a:solidFill>
              </a:defRPr>
            </a:lvl1pPr>
            <a:lvl2pPr lvl="1" algn="l">
              <a:lnSpc>
                <a:spcPct val="115000"/>
              </a:lnSpc>
              <a:spcBef>
                <a:spcPts val="0"/>
              </a:spcBef>
              <a:spcAft>
                <a:spcPts val="0"/>
              </a:spcAft>
              <a:buSzPts val="4800"/>
              <a:buNone/>
              <a:defRPr sz="1000"/>
            </a:lvl2pPr>
            <a:lvl3pPr lvl="2" algn="l">
              <a:lnSpc>
                <a:spcPct val="115000"/>
              </a:lnSpc>
              <a:spcBef>
                <a:spcPts val="0"/>
              </a:spcBef>
              <a:spcAft>
                <a:spcPts val="0"/>
              </a:spcAft>
              <a:buSzPts val="4800"/>
              <a:buNone/>
              <a:defRPr sz="1000"/>
            </a:lvl3pPr>
            <a:lvl4pPr lvl="3" algn="l">
              <a:lnSpc>
                <a:spcPct val="115000"/>
              </a:lnSpc>
              <a:spcBef>
                <a:spcPts val="0"/>
              </a:spcBef>
              <a:spcAft>
                <a:spcPts val="0"/>
              </a:spcAft>
              <a:buSzPts val="4800"/>
              <a:buNone/>
              <a:defRPr sz="1000"/>
            </a:lvl4pPr>
            <a:lvl5pPr lvl="4" algn="l">
              <a:lnSpc>
                <a:spcPct val="115000"/>
              </a:lnSpc>
              <a:spcBef>
                <a:spcPts val="0"/>
              </a:spcBef>
              <a:spcAft>
                <a:spcPts val="0"/>
              </a:spcAft>
              <a:buSzPts val="4800"/>
              <a:buNone/>
              <a:defRPr sz="1000"/>
            </a:lvl5pPr>
            <a:lvl6pPr lvl="5" algn="l">
              <a:lnSpc>
                <a:spcPct val="115000"/>
              </a:lnSpc>
              <a:spcBef>
                <a:spcPts val="0"/>
              </a:spcBef>
              <a:spcAft>
                <a:spcPts val="0"/>
              </a:spcAft>
              <a:buSzPts val="4800"/>
              <a:buNone/>
              <a:defRPr sz="1000"/>
            </a:lvl6pPr>
            <a:lvl7pPr lvl="6" algn="l">
              <a:lnSpc>
                <a:spcPct val="115000"/>
              </a:lnSpc>
              <a:spcBef>
                <a:spcPts val="0"/>
              </a:spcBef>
              <a:spcAft>
                <a:spcPts val="0"/>
              </a:spcAft>
              <a:buSzPts val="4800"/>
              <a:buNone/>
              <a:defRPr sz="1000"/>
            </a:lvl7pPr>
            <a:lvl8pPr lvl="7" algn="l">
              <a:lnSpc>
                <a:spcPct val="115000"/>
              </a:lnSpc>
              <a:spcBef>
                <a:spcPts val="0"/>
              </a:spcBef>
              <a:spcAft>
                <a:spcPts val="0"/>
              </a:spcAft>
              <a:buSzPts val="4800"/>
              <a:buNone/>
              <a:defRPr sz="1000"/>
            </a:lvl8pPr>
            <a:lvl9pPr lvl="8" algn="l">
              <a:lnSpc>
                <a:spcPct val="115000"/>
              </a:lnSpc>
              <a:spcBef>
                <a:spcPts val="0"/>
              </a:spcBef>
              <a:spcAft>
                <a:spcPts val="0"/>
              </a:spcAft>
              <a:buSzPts val="4800"/>
              <a:buNone/>
              <a:defRPr sz="1000"/>
            </a:lvl9pPr>
          </a:lstStyle>
          <a:p>
            <a:endParaRPr/>
          </a:p>
        </p:txBody>
      </p:sp>
      <p:sp>
        <p:nvSpPr>
          <p:cNvPr id="254" name="Google Shape;254;p45"/>
          <p:cNvSpPr txBox="1">
            <a:spLocks noGrp="1"/>
          </p:cNvSpPr>
          <p:nvPr>
            <p:ph type="title" idx="8"/>
          </p:nvPr>
        </p:nvSpPr>
        <p:spPr>
          <a:xfrm>
            <a:off x="2725025" y="3352550"/>
            <a:ext cx="1498500" cy="189600"/>
          </a:xfrm>
          <a:prstGeom prst="rect">
            <a:avLst/>
          </a:prstGeom>
          <a:noFill/>
          <a:ln>
            <a:noFill/>
          </a:ln>
        </p:spPr>
        <p:txBody>
          <a:bodyPr spcFirstLastPara="1" wrap="square" lIns="0" tIns="0" rIns="0" bIns="0" anchor="t" anchorCtr="0">
            <a:noAutofit/>
          </a:bodyPr>
          <a:lstStyle>
            <a:lvl1pPr lvl="0" algn="ctr">
              <a:lnSpc>
                <a:spcPct val="100000"/>
              </a:lnSpc>
              <a:spcBef>
                <a:spcPts val="0"/>
              </a:spcBef>
              <a:spcAft>
                <a:spcPts val="0"/>
              </a:spcAft>
              <a:buSzPts val="4800"/>
              <a:buNone/>
              <a:defRPr sz="1200">
                <a:latin typeface="Montserrat"/>
                <a:ea typeface="Montserrat"/>
                <a:cs typeface="Montserrat"/>
                <a:sym typeface="Montserrat"/>
              </a:defRPr>
            </a:lvl1pPr>
            <a:lvl2pPr lvl="1" algn="ctr">
              <a:lnSpc>
                <a:spcPct val="100000"/>
              </a:lnSpc>
              <a:spcBef>
                <a:spcPts val="0"/>
              </a:spcBef>
              <a:spcAft>
                <a:spcPts val="0"/>
              </a:spcAft>
              <a:buSzPts val="4800"/>
              <a:buNone/>
              <a:defRPr sz="1200">
                <a:latin typeface="Montserrat"/>
                <a:ea typeface="Montserrat"/>
                <a:cs typeface="Montserrat"/>
                <a:sym typeface="Montserrat"/>
              </a:defRPr>
            </a:lvl2pPr>
            <a:lvl3pPr lvl="2" algn="ctr">
              <a:lnSpc>
                <a:spcPct val="100000"/>
              </a:lnSpc>
              <a:spcBef>
                <a:spcPts val="0"/>
              </a:spcBef>
              <a:spcAft>
                <a:spcPts val="0"/>
              </a:spcAft>
              <a:buSzPts val="4800"/>
              <a:buNone/>
              <a:defRPr sz="1200">
                <a:latin typeface="Montserrat"/>
                <a:ea typeface="Montserrat"/>
                <a:cs typeface="Montserrat"/>
                <a:sym typeface="Montserrat"/>
              </a:defRPr>
            </a:lvl3pPr>
            <a:lvl4pPr lvl="3" algn="ctr">
              <a:lnSpc>
                <a:spcPct val="100000"/>
              </a:lnSpc>
              <a:spcBef>
                <a:spcPts val="0"/>
              </a:spcBef>
              <a:spcAft>
                <a:spcPts val="0"/>
              </a:spcAft>
              <a:buSzPts val="4800"/>
              <a:buNone/>
              <a:defRPr sz="1200">
                <a:latin typeface="Montserrat"/>
                <a:ea typeface="Montserrat"/>
                <a:cs typeface="Montserrat"/>
                <a:sym typeface="Montserrat"/>
              </a:defRPr>
            </a:lvl4pPr>
            <a:lvl5pPr lvl="4" algn="ctr">
              <a:lnSpc>
                <a:spcPct val="100000"/>
              </a:lnSpc>
              <a:spcBef>
                <a:spcPts val="0"/>
              </a:spcBef>
              <a:spcAft>
                <a:spcPts val="0"/>
              </a:spcAft>
              <a:buSzPts val="4800"/>
              <a:buNone/>
              <a:defRPr sz="1200">
                <a:latin typeface="Montserrat"/>
                <a:ea typeface="Montserrat"/>
                <a:cs typeface="Montserrat"/>
                <a:sym typeface="Montserrat"/>
              </a:defRPr>
            </a:lvl5pPr>
            <a:lvl6pPr lvl="5" algn="ctr">
              <a:lnSpc>
                <a:spcPct val="100000"/>
              </a:lnSpc>
              <a:spcBef>
                <a:spcPts val="0"/>
              </a:spcBef>
              <a:spcAft>
                <a:spcPts val="0"/>
              </a:spcAft>
              <a:buSzPts val="4800"/>
              <a:buNone/>
              <a:defRPr sz="1200">
                <a:latin typeface="Montserrat"/>
                <a:ea typeface="Montserrat"/>
                <a:cs typeface="Montserrat"/>
                <a:sym typeface="Montserrat"/>
              </a:defRPr>
            </a:lvl6pPr>
            <a:lvl7pPr lvl="6" algn="ctr">
              <a:lnSpc>
                <a:spcPct val="100000"/>
              </a:lnSpc>
              <a:spcBef>
                <a:spcPts val="0"/>
              </a:spcBef>
              <a:spcAft>
                <a:spcPts val="0"/>
              </a:spcAft>
              <a:buSzPts val="4800"/>
              <a:buNone/>
              <a:defRPr sz="1200">
                <a:latin typeface="Montserrat"/>
                <a:ea typeface="Montserrat"/>
                <a:cs typeface="Montserrat"/>
                <a:sym typeface="Montserrat"/>
              </a:defRPr>
            </a:lvl7pPr>
            <a:lvl8pPr lvl="7" algn="ctr">
              <a:lnSpc>
                <a:spcPct val="100000"/>
              </a:lnSpc>
              <a:spcBef>
                <a:spcPts val="0"/>
              </a:spcBef>
              <a:spcAft>
                <a:spcPts val="0"/>
              </a:spcAft>
              <a:buSzPts val="4800"/>
              <a:buNone/>
              <a:defRPr sz="1200">
                <a:latin typeface="Montserrat"/>
                <a:ea typeface="Montserrat"/>
                <a:cs typeface="Montserrat"/>
                <a:sym typeface="Montserrat"/>
              </a:defRPr>
            </a:lvl8pPr>
            <a:lvl9pPr lvl="8" algn="ctr">
              <a:lnSpc>
                <a:spcPct val="100000"/>
              </a:lnSpc>
              <a:spcBef>
                <a:spcPts val="0"/>
              </a:spcBef>
              <a:spcAft>
                <a:spcPts val="0"/>
              </a:spcAft>
              <a:buSzPts val="4800"/>
              <a:buNone/>
              <a:defRPr sz="1200">
                <a:latin typeface="Montserrat"/>
                <a:ea typeface="Montserrat"/>
                <a:cs typeface="Montserrat"/>
                <a:sym typeface="Montserrat"/>
              </a:defRPr>
            </a:lvl9pPr>
          </a:lstStyle>
          <a:p>
            <a:endParaRPr/>
          </a:p>
        </p:txBody>
      </p:sp>
      <p:sp>
        <p:nvSpPr>
          <p:cNvPr id="255" name="Google Shape;255;p45"/>
          <p:cNvSpPr txBox="1">
            <a:spLocks noGrp="1"/>
          </p:cNvSpPr>
          <p:nvPr>
            <p:ph type="title" idx="9"/>
          </p:nvPr>
        </p:nvSpPr>
        <p:spPr>
          <a:xfrm>
            <a:off x="2725025" y="3582694"/>
            <a:ext cx="1498500" cy="189600"/>
          </a:xfrm>
          <a:prstGeom prst="rect">
            <a:avLst/>
          </a:prstGeom>
          <a:noFill/>
          <a:ln>
            <a:noFill/>
          </a:ln>
        </p:spPr>
        <p:txBody>
          <a:bodyPr spcFirstLastPara="1" wrap="square" lIns="0" tIns="0" rIns="0" bIns="0" anchor="t" anchorCtr="0">
            <a:spAutoFit/>
          </a:bodyPr>
          <a:lstStyle>
            <a:lvl1pPr lvl="0" algn="ctr">
              <a:lnSpc>
                <a:spcPct val="100000"/>
              </a:lnSpc>
              <a:spcBef>
                <a:spcPts val="0"/>
              </a:spcBef>
              <a:spcAft>
                <a:spcPts val="0"/>
              </a:spcAft>
              <a:buSzPts val="4800"/>
              <a:buNone/>
              <a:defRPr sz="1000">
                <a:solidFill>
                  <a:schemeClr val="lt2"/>
                </a:solidFill>
              </a:defRPr>
            </a:lvl1pPr>
            <a:lvl2pPr lvl="1" algn="l">
              <a:lnSpc>
                <a:spcPct val="115000"/>
              </a:lnSpc>
              <a:spcBef>
                <a:spcPts val="0"/>
              </a:spcBef>
              <a:spcAft>
                <a:spcPts val="0"/>
              </a:spcAft>
              <a:buSzPts val="4800"/>
              <a:buNone/>
              <a:defRPr sz="1000"/>
            </a:lvl2pPr>
            <a:lvl3pPr lvl="2" algn="l">
              <a:lnSpc>
                <a:spcPct val="115000"/>
              </a:lnSpc>
              <a:spcBef>
                <a:spcPts val="0"/>
              </a:spcBef>
              <a:spcAft>
                <a:spcPts val="0"/>
              </a:spcAft>
              <a:buSzPts val="4800"/>
              <a:buNone/>
              <a:defRPr sz="1000"/>
            </a:lvl3pPr>
            <a:lvl4pPr lvl="3" algn="l">
              <a:lnSpc>
                <a:spcPct val="115000"/>
              </a:lnSpc>
              <a:spcBef>
                <a:spcPts val="0"/>
              </a:spcBef>
              <a:spcAft>
                <a:spcPts val="0"/>
              </a:spcAft>
              <a:buSzPts val="4800"/>
              <a:buNone/>
              <a:defRPr sz="1000"/>
            </a:lvl4pPr>
            <a:lvl5pPr lvl="4" algn="l">
              <a:lnSpc>
                <a:spcPct val="115000"/>
              </a:lnSpc>
              <a:spcBef>
                <a:spcPts val="0"/>
              </a:spcBef>
              <a:spcAft>
                <a:spcPts val="0"/>
              </a:spcAft>
              <a:buSzPts val="4800"/>
              <a:buNone/>
              <a:defRPr sz="1000"/>
            </a:lvl5pPr>
            <a:lvl6pPr lvl="5" algn="l">
              <a:lnSpc>
                <a:spcPct val="115000"/>
              </a:lnSpc>
              <a:spcBef>
                <a:spcPts val="0"/>
              </a:spcBef>
              <a:spcAft>
                <a:spcPts val="0"/>
              </a:spcAft>
              <a:buSzPts val="4800"/>
              <a:buNone/>
              <a:defRPr sz="1000"/>
            </a:lvl6pPr>
            <a:lvl7pPr lvl="6" algn="l">
              <a:lnSpc>
                <a:spcPct val="115000"/>
              </a:lnSpc>
              <a:spcBef>
                <a:spcPts val="0"/>
              </a:spcBef>
              <a:spcAft>
                <a:spcPts val="0"/>
              </a:spcAft>
              <a:buSzPts val="4800"/>
              <a:buNone/>
              <a:defRPr sz="1000"/>
            </a:lvl7pPr>
            <a:lvl8pPr lvl="7" algn="l">
              <a:lnSpc>
                <a:spcPct val="115000"/>
              </a:lnSpc>
              <a:spcBef>
                <a:spcPts val="0"/>
              </a:spcBef>
              <a:spcAft>
                <a:spcPts val="0"/>
              </a:spcAft>
              <a:buSzPts val="4800"/>
              <a:buNone/>
              <a:defRPr sz="1000"/>
            </a:lvl8pPr>
            <a:lvl9pPr lvl="8" algn="l">
              <a:lnSpc>
                <a:spcPct val="115000"/>
              </a:lnSpc>
              <a:spcBef>
                <a:spcPts val="0"/>
              </a:spcBef>
              <a:spcAft>
                <a:spcPts val="0"/>
              </a:spcAft>
              <a:buSzPts val="4800"/>
              <a:buNone/>
              <a:defRPr sz="1000"/>
            </a:lvl9pPr>
          </a:lstStyle>
          <a:p>
            <a:endParaRPr/>
          </a:p>
        </p:txBody>
      </p:sp>
      <p:sp>
        <p:nvSpPr>
          <p:cNvPr id="256" name="Google Shape;256;p45"/>
          <p:cNvSpPr txBox="1">
            <a:spLocks noGrp="1"/>
          </p:cNvSpPr>
          <p:nvPr>
            <p:ph type="title" idx="13"/>
          </p:nvPr>
        </p:nvSpPr>
        <p:spPr>
          <a:xfrm>
            <a:off x="4920475" y="3352550"/>
            <a:ext cx="1498500" cy="1896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4800"/>
              <a:buNone/>
              <a:defRPr sz="1200">
                <a:latin typeface="Montserrat"/>
                <a:ea typeface="Montserrat"/>
                <a:cs typeface="Montserrat"/>
                <a:sym typeface="Montserrat"/>
              </a:defRPr>
            </a:lvl1pPr>
            <a:lvl2pPr lvl="1" algn="ctr">
              <a:lnSpc>
                <a:spcPct val="100000"/>
              </a:lnSpc>
              <a:spcBef>
                <a:spcPts val="0"/>
              </a:spcBef>
              <a:spcAft>
                <a:spcPts val="0"/>
              </a:spcAft>
              <a:buSzPts val="4800"/>
              <a:buNone/>
              <a:defRPr sz="1200">
                <a:latin typeface="Montserrat"/>
                <a:ea typeface="Montserrat"/>
                <a:cs typeface="Montserrat"/>
                <a:sym typeface="Montserrat"/>
              </a:defRPr>
            </a:lvl2pPr>
            <a:lvl3pPr lvl="2" algn="ctr">
              <a:lnSpc>
                <a:spcPct val="100000"/>
              </a:lnSpc>
              <a:spcBef>
                <a:spcPts val="0"/>
              </a:spcBef>
              <a:spcAft>
                <a:spcPts val="0"/>
              </a:spcAft>
              <a:buSzPts val="4800"/>
              <a:buNone/>
              <a:defRPr sz="1200">
                <a:latin typeface="Montserrat"/>
                <a:ea typeface="Montserrat"/>
                <a:cs typeface="Montserrat"/>
                <a:sym typeface="Montserrat"/>
              </a:defRPr>
            </a:lvl3pPr>
            <a:lvl4pPr lvl="3" algn="ctr">
              <a:lnSpc>
                <a:spcPct val="100000"/>
              </a:lnSpc>
              <a:spcBef>
                <a:spcPts val="0"/>
              </a:spcBef>
              <a:spcAft>
                <a:spcPts val="0"/>
              </a:spcAft>
              <a:buSzPts val="4800"/>
              <a:buNone/>
              <a:defRPr sz="1200">
                <a:latin typeface="Montserrat"/>
                <a:ea typeface="Montserrat"/>
                <a:cs typeface="Montserrat"/>
                <a:sym typeface="Montserrat"/>
              </a:defRPr>
            </a:lvl4pPr>
            <a:lvl5pPr lvl="4" algn="ctr">
              <a:lnSpc>
                <a:spcPct val="100000"/>
              </a:lnSpc>
              <a:spcBef>
                <a:spcPts val="0"/>
              </a:spcBef>
              <a:spcAft>
                <a:spcPts val="0"/>
              </a:spcAft>
              <a:buSzPts val="4800"/>
              <a:buNone/>
              <a:defRPr sz="1200">
                <a:latin typeface="Montserrat"/>
                <a:ea typeface="Montserrat"/>
                <a:cs typeface="Montserrat"/>
                <a:sym typeface="Montserrat"/>
              </a:defRPr>
            </a:lvl5pPr>
            <a:lvl6pPr lvl="5" algn="ctr">
              <a:lnSpc>
                <a:spcPct val="100000"/>
              </a:lnSpc>
              <a:spcBef>
                <a:spcPts val="0"/>
              </a:spcBef>
              <a:spcAft>
                <a:spcPts val="0"/>
              </a:spcAft>
              <a:buSzPts val="4800"/>
              <a:buNone/>
              <a:defRPr sz="1200">
                <a:latin typeface="Montserrat"/>
                <a:ea typeface="Montserrat"/>
                <a:cs typeface="Montserrat"/>
                <a:sym typeface="Montserrat"/>
              </a:defRPr>
            </a:lvl6pPr>
            <a:lvl7pPr lvl="6" algn="ctr">
              <a:lnSpc>
                <a:spcPct val="100000"/>
              </a:lnSpc>
              <a:spcBef>
                <a:spcPts val="0"/>
              </a:spcBef>
              <a:spcAft>
                <a:spcPts val="0"/>
              </a:spcAft>
              <a:buSzPts val="4800"/>
              <a:buNone/>
              <a:defRPr sz="1200">
                <a:latin typeface="Montserrat"/>
                <a:ea typeface="Montserrat"/>
                <a:cs typeface="Montserrat"/>
                <a:sym typeface="Montserrat"/>
              </a:defRPr>
            </a:lvl7pPr>
            <a:lvl8pPr lvl="7" algn="ctr">
              <a:lnSpc>
                <a:spcPct val="100000"/>
              </a:lnSpc>
              <a:spcBef>
                <a:spcPts val="0"/>
              </a:spcBef>
              <a:spcAft>
                <a:spcPts val="0"/>
              </a:spcAft>
              <a:buSzPts val="4800"/>
              <a:buNone/>
              <a:defRPr sz="1200">
                <a:latin typeface="Montserrat"/>
                <a:ea typeface="Montserrat"/>
                <a:cs typeface="Montserrat"/>
                <a:sym typeface="Montserrat"/>
              </a:defRPr>
            </a:lvl8pPr>
            <a:lvl9pPr lvl="8" algn="ctr">
              <a:lnSpc>
                <a:spcPct val="100000"/>
              </a:lnSpc>
              <a:spcBef>
                <a:spcPts val="0"/>
              </a:spcBef>
              <a:spcAft>
                <a:spcPts val="0"/>
              </a:spcAft>
              <a:buSzPts val="4800"/>
              <a:buNone/>
              <a:defRPr sz="1200">
                <a:latin typeface="Montserrat"/>
                <a:ea typeface="Montserrat"/>
                <a:cs typeface="Montserrat"/>
                <a:sym typeface="Montserrat"/>
              </a:defRPr>
            </a:lvl9pPr>
          </a:lstStyle>
          <a:p>
            <a:endParaRPr/>
          </a:p>
        </p:txBody>
      </p:sp>
      <p:sp>
        <p:nvSpPr>
          <p:cNvPr id="257" name="Google Shape;257;p45"/>
          <p:cNvSpPr txBox="1">
            <a:spLocks noGrp="1"/>
          </p:cNvSpPr>
          <p:nvPr>
            <p:ph type="title" idx="14"/>
          </p:nvPr>
        </p:nvSpPr>
        <p:spPr>
          <a:xfrm>
            <a:off x="4920475" y="3582694"/>
            <a:ext cx="1498500" cy="189600"/>
          </a:xfrm>
          <a:prstGeom prst="rect">
            <a:avLst/>
          </a:prstGeom>
          <a:noFill/>
          <a:ln>
            <a:noFill/>
          </a:ln>
        </p:spPr>
        <p:txBody>
          <a:bodyPr spcFirstLastPara="1" wrap="square" lIns="0" tIns="0" rIns="0" bIns="0" anchor="t" anchorCtr="0">
            <a:spAutoFit/>
          </a:bodyPr>
          <a:lstStyle>
            <a:lvl1pPr lvl="0" algn="ctr">
              <a:lnSpc>
                <a:spcPct val="100000"/>
              </a:lnSpc>
              <a:spcBef>
                <a:spcPts val="0"/>
              </a:spcBef>
              <a:spcAft>
                <a:spcPts val="0"/>
              </a:spcAft>
              <a:buSzPts val="4800"/>
              <a:buNone/>
              <a:defRPr sz="1000">
                <a:solidFill>
                  <a:schemeClr val="lt2"/>
                </a:solidFill>
              </a:defRPr>
            </a:lvl1pPr>
            <a:lvl2pPr lvl="1" algn="l">
              <a:lnSpc>
                <a:spcPct val="115000"/>
              </a:lnSpc>
              <a:spcBef>
                <a:spcPts val="0"/>
              </a:spcBef>
              <a:spcAft>
                <a:spcPts val="0"/>
              </a:spcAft>
              <a:buSzPts val="4800"/>
              <a:buNone/>
              <a:defRPr sz="1000"/>
            </a:lvl2pPr>
            <a:lvl3pPr lvl="2" algn="l">
              <a:lnSpc>
                <a:spcPct val="115000"/>
              </a:lnSpc>
              <a:spcBef>
                <a:spcPts val="0"/>
              </a:spcBef>
              <a:spcAft>
                <a:spcPts val="0"/>
              </a:spcAft>
              <a:buSzPts val="4800"/>
              <a:buNone/>
              <a:defRPr sz="1000"/>
            </a:lvl3pPr>
            <a:lvl4pPr lvl="3" algn="l">
              <a:lnSpc>
                <a:spcPct val="115000"/>
              </a:lnSpc>
              <a:spcBef>
                <a:spcPts val="0"/>
              </a:spcBef>
              <a:spcAft>
                <a:spcPts val="0"/>
              </a:spcAft>
              <a:buSzPts val="4800"/>
              <a:buNone/>
              <a:defRPr sz="1000"/>
            </a:lvl4pPr>
            <a:lvl5pPr lvl="4" algn="l">
              <a:lnSpc>
                <a:spcPct val="115000"/>
              </a:lnSpc>
              <a:spcBef>
                <a:spcPts val="0"/>
              </a:spcBef>
              <a:spcAft>
                <a:spcPts val="0"/>
              </a:spcAft>
              <a:buSzPts val="4800"/>
              <a:buNone/>
              <a:defRPr sz="1000"/>
            </a:lvl5pPr>
            <a:lvl6pPr lvl="5" algn="l">
              <a:lnSpc>
                <a:spcPct val="115000"/>
              </a:lnSpc>
              <a:spcBef>
                <a:spcPts val="0"/>
              </a:spcBef>
              <a:spcAft>
                <a:spcPts val="0"/>
              </a:spcAft>
              <a:buSzPts val="4800"/>
              <a:buNone/>
              <a:defRPr sz="1000"/>
            </a:lvl6pPr>
            <a:lvl7pPr lvl="6" algn="l">
              <a:lnSpc>
                <a:spcPct val="115000"/>
              </a:lnSpc>
              <a:spcBef>
                <a:spcPts val="0"/>
              </a:spcBef>
              <a:spcAft>
                <a:spcPts val="0"/>
              </a:spcAft>
              <a:buSzPts val="4800"/>
              <a:buNone/>
              <a:defRPr sz="1000"/>
            </a:lvl7pPr>
            <a:lvl8pPr lvl="7" algn="l">
              <a:lnSpc>
                <a:spcPct val="115000"/>
              </a:lnSpc>
              <a:spcBef>
                <a:spcPts val="0"/>
              </a:spcBef>
              <a:spcAft>
                <a:spcPts val="0"/>
              </a:spcAft>
              <a:buSzPts val="4800"/>
              <a:buNone/>
              <a:defRPr sz="1000"/>
            </a:lvl8pPr>
            <a:lvl9pPr lvl="8" algn="l">
              <a:lnSpc>
                <a:spcPct val="115000"/>
              </a:lnSpc>
              <a:spcBef>
                <a:spcPts val="0"/>
              </a:spcBef>
              <a:spcAft>
                <a:spcPts val="0"/>
              </a:spcAft>
              <a:buSzPts val="4800"/>
              <a:buNone/>
              <a:defRPr sz="1000"/>
            </a:lvl9pPr>
          </a:lstStyle>
          <a:p>
            <a:endParaRPr/>
          </a:p>
        </p:txBody>
      </p:sp>
      <p:sp>
        <p:nvSpPr>
          <p:cNvPr id="258" name="Google Shape;258;p45"/>
          <p:cNvSpPr txBox="1">
            <a:spLocks noGrp="1"/>
          </p:cNvSpPr>
          <p:nvPr>
            <p:ph type="title" idx="15"/>
          </p:nvPr>
        </p:nvSpPr>
        <p:spPr>
          <a:xfrm>
            <a:off x="7115925" y="3352550"/>
            <a:ext cx="1498500" cy="189600"/>
          </a:xfrm>
          <a:prstGeom prst="rect">
            <a:avLst/>
          </a:prstGeom>
          <a:noFill/>
          <a:ln>
            <a:noFill/>
          </a:ln>
        </p:spPr>
        <p:txBody>
          <a:bodyPr spcFirstLastPara="1" wrap="square" lIns="0" tIns="0" rIns="0" bIns="0" anchor="t" anchorCtr="0">
            <a:noAutofit/>
          </a:bodyPr>
          <a:lstStyle>
            <a:lvl1pPr lvl="0" algn="ctr">
              <a:lnSpc>
                <a:spcPct val="100000"/>
              </a:lnSpc>
              <a:spcBef>
                <a:spcPts val="0"/>
              </a:spcBef>
              <a:spcAft>
                <a:spcPts val="0"/>
              </a:spcAft>
              <a:buSzPts val="4800"/>
              <a:buNone/>
              <a:defRPr sz="1200">
                <a:latin typeface="Montserrat"/>
                <a:ea typeface="Montserrat"/>
                <a:cs typeface="Montserrat"/>
                <a:sym typeface="Montserrat"/>
              </a:defRPr>
            </a:lvl1pPr>
            <a:lvl2pPr lvl="1" algn="ctr">
              <a:lnSpc>
                <a:spcPct val="100000"/>
              </a:lnSpc>
              <a:spcBef>
                <a:spcPts val="0"/>
              </a:spcBef>
              <a:spcAft>
                <a:spcPts val="0"/>
              </a:spcAft>
              <a:buSzPts val="4800"/>
              <a:buNone/>
              <a:defRPr sz="1200">
                <a:latin typeface="Montserrat"/>
                <a:ea typeface="Montserrat"/>
                <a:cs typeface="Montserrat"/>
                <a:sym typeface="Montserrat"/>
              </a:defRPr>
            </a:lvl2pPr>
            <a:lvl3pPr lvl="2" algn="ctr">
              <a:lnSpc>
                <a:spcPct val="100000"/>
              </a:lnSpc>
              <a:spcBef>
                <a:spcPts val="0"/>
              </a:spcBef>
              <a:spcAft>
                <a:spcPts val="0"/>
              </a:spcAft>
              <a:buSzPts val="4800"/>
              <a:buNone/>
              <a:defRPr sz="1200">
                <a:latin typeface="Montserrat"/>
                <a:ea typeface="Montserrat"/>
                <a:cs typeface="Montserrat"/>
                <a:sym typeface="Montserrat"/>
              </a:defRPr>
            </a:lvl3pPr>
            <a:lvl4pPr lvl="3" algn="ctr">
              <a:lnSpc>
                <a:spcPct val="100000"/>
              </a:lnSpc>
              <a:spcBef>
                <a:spcPts val="0"/>
              </a:spcBef>
              <a:spcAft>
                <a:spcPts val="0"/>
              </a:spcAft>
              <a:buSzPts val="4800"/>
              <a:buNone/>
              <a:defRPr sz="1200">
                <a:latin typeface="Montserrat"/>
                <a:ea typeface="Montserrat"/>
                <a:cs typeface="Montserrat"/>
                <a:sym typeface="Montserrat"/>
              </a:defRPr>
            </a:lvl4pPr>
            <a:lvl5pPr lvl="4" algn="ctr">
              <a:lnSpc>
                <a:spcPct val="100000"/>
              </a:lnSpc>
              <a:spcBef>
                <a:spcPts val="0"/>
              </a:spcBef>
              <a:spcAft>
                <a:spcPts val="0"/>
              </a:spcAft>
              <a:buSzPts val="4800"/>
              <a:buNone/>
              <a:defRPr sz="1200">
                <a:latin typeface="Montserrat"/>
                <a:ea typeface="Montserrat"/>
                <a:cs typeface="Montserrat"/>
                <a:sym typeface="Montserrat"/>
              </a:defRPr>
            </a:lvl5pPr>
            <a:lvl6pPr lvl="5" algn="ctr">
              <a:lnSpc>
                <a:spcPct val="100000"/>
              </a:lnSpc>
              <a:spcBef>
                <a:spcPts val="0"/>
              </a:spcBef>
              <a:spcAft>
                <a:spcPts val="0"/>
              </a:spcAft>
              <a:buSzPts val="4800"/>
              <a:buNone/>
              <a:defRPr sz="1200">
                <a:latin typeface="Montserrat"/>
                <a:ea typeface="Montserrat"/>
                <a:cs typeface="Montserrat"/>
                <a:sym typeface="Montserrat"/>
              </a:defRPr>
            </a:lvl6pPr>
            <a:lvl7pPr lvl="6" algn="ctr">
              <a:lnSpc>
                <a:spcPct val="100000"/>
              </a:lnSpc>
              <a:spcBef>
                <a:spcPts val="0"/>
              </a:spcBef>
              <a:spcAft>
                <a:spcPts val="0"/>
              </a:spcAft>
              <a:buSzPts val="4800"/>
              <a:buNone/>
              <a:defRPr sz="1200">
                <a:latin typeface="Montserrat"/>
                <a:ea typeface="Montserrat"/>
                <a:cs typeface="Montserrat"/>
                <a:sym typeface="Montserrat"/>
              </a:defRPr>
            </a:lvl7pPr>
            <a:lvl8pPr lvl="7" algn="ctr">
              <a:lnSpc>
                <a:spcPct val="100000"/>
              </a:lnSpc>
              <a:spcBef>
                <a:spcPts val="0"/>
              </a:spcBef>
              <a:spcAft>
                <a:spcPts val="0"/>
              </a:spcAft>
              <a:buSzPts val="4800"/>
              <a:buNone/>
              <a:defRPr sz="1200">
                <a:latin typeface="Montserrat"/>
                <a:ea typeface="Montserrat"/>
                <a:cs typeface="Montserrat"/>
                <a:sym typeface="Montserrat"/>
              </a:defRPr>
            </a:lvl8pPr>
            <a:lvl9pPr lvl="8" algn="ctr">
              <a:lnSpc>
                <a:spcPct val="100000"/>
              </a:lnSpc>
              <a:spcBef>
                <a:spcPts val="0"/>
              </a:spcBef>
              <a:spcAft>
                <a:spcPts val="0"/>
              </a:spcAft>
              <a:buSzPts val="4800"/>
              <a:buNone/>
              <a:defRPr sz="1200">
                <a:latin typeface="Montserrat"/>
                <a:ea typeface="Montserrat"/>
                <a:cs typeface="Montserrat"/>
                <a:sym typeface="Montserrat"/>
              </a:defRPr>
            </a:lvl9pPr>
          </a:lstStyle>
          <a:p>
            <a:endParaRPr/>
          </a:p>
        </p:txBody>
      </p:sp>
      <p:sp>
        <p:nvSpPr>
          <p:cNvPr id="259" name="Google Shape;259;p45"/>
          <p:cNvSpPr txBox="1">
            <a:spLocks noGrp="1"/>
          </p:cNvSpPr>
          <p:nvPr>
            <p:ph type="title" idx="16"/>
          </p:nvPr>
        </p:nvSpPr>
        <p:spPr>
          <a:xfrm>
            <a:off x="7115925" y="3582694"/>
            <a:ext cx="1498500" cy="189600"/>
          </a:xfrm>
          <a:prstGeom prst="rect">
            <a:avLst/>
          </a:prstGeom>
          <a:noFill/>
          <a:ln>
            <a:noFill/>
          </a:ln>
        </p:spPr>
        <p:txBody>
          <a:bodyPr spcFirstLastPara="1" wrap="square" lIns="0" tIns="0" rIns="0" bIns="0" anchor="t" anchorCtr="0">
            <a:spAutoFit/>
          </a:bodyPr>
          <a:lstStyle>
            <a:lvl1pPr lvl="0" algn="ctr">
              <a:lnSpc>
                <a:spcPct val="100000"/>
              </a:lnSpc>
              <a:spcBef>
                <a:spcPts val="0"/>
              </a:spcBef>
              <a:spcAft>
                <a:spcPts val="0"/>
              </a:spcAft>
              <a:buSzPts val="4800"/>
              <a:buNone/>
              <a:defRPr sz="1000">
                <a:solidFill>
                  <a:schemeClr val="lt2"/>
                </a:solidFill>
              </a:defRPr>
            </a:lvl1pPr>
            <a:lvl2pPr lvl="1" algn="l">
              <a:lnSpc>
                <a:spcPct val="115000"/>
              </a:lnSpc>
              <a:spcBef>
                <a:spcPts val="0"/>
              </a:spcBef>
              <a:spcAft>
                <a:spcPts val="0"/>
              </a:spcAft>
              <a:buSzPts val="4800"/>
              <a:buNone/>
              <a:defRPr sz="1000"/>
            </a:lvl2pPr>
            <a:lvl3pPr lvl="2" algn="l">
              <a:lnSpc>
                <a:spcPct val="115000"/>
              </a:lnSpc>
              <a:spcBef>
                <a:spcPts val="0"/>
              </a:spcBef>
              <a:spcAft>
                <a:spcPts val="0"/>
              </a:spcAft>
              <a:buSzPts val="4800"/>
              <a:buNone/>
              <a:defRPr sz="1000"/>
            </a:lvl3pPr>
            <a:lvl4pPr lvl="3" algn="l">
              <a:lnSpc>
                <a:spcPct val="115000"/>
              </a:lnSpc>
              <a:spcBef>
                <a:spcPts val="0"/>
              </a:spcBef>
              <a:spcAft>
                <a:spcPts val="0"/>
              </a:spcAft>
              <a:buSzPts val="4800"/>
              <a:buNone/>
              <a:defRPr sz="1000"/>
            </a:lvl4pPr>
            <a:lvl5pPr lvl="4" algn="l">
              <a:lnSpc>
                <a:spcPct val="115000"/>
              </a:lnSpc>
              <a:spcBef>
                <a:spcPts val="0"/>
              </a:spcBef>
              <a:spcAft>
                <a:spcPts val="0"/>
              </a:spcAft>
              <a:buSzPts val="4800"/>
              <a:buNone/>
              <a:defRPr sz="1000"/>
            </a:lvl5pPr>
            <a:lvl6pPr lvl="5" algn="l">
              <a:lnSpc>
                <a:spcPct val="115000"/>
              </a:lnSpc>
              <a:spcBef>
                <a:spcPts val="0"/>
              </a:spcBef>
              <a:spcAft>
                <a:spcPts val="0"/>
              </a:spcAft>
              <a:buSzPts val="4800"/>
              <a:buNone/>
              <a:defRPr sz="1000"/>
            </a:lvl6pPr>
            <a:lvl7pPr lvl="6" algn="l">
              <a:lnSpc>
                <a:spcPct val="115000"/>
              </a:lnSpc>
              <a:spcBef>
                <a:spcPts val="0"/>
              </a:spcBef>
              <a:spcAft>
                <a:spcPts val="0"/>
              </a:spcAft>
              <a:buSzPts val="4800"/>
              <a:buNone/>
              <a:defRPr sz="1000"/>
            </a:lvl7pPr>
            <a:lvl8pPr lvl="7" algn="l">
              <a:lnSpc>
                <a:spcPct val="115000"/>
              </a:lnSpc>
              <a:spcBef>
                <a:spcPts val="0"/>
              </a:spcBef>
              <a:spcAft>
                <a:spcPts val="0"/>
              </a:spcAft>
              <a:buSzPts val="4800"/>
              <a:buNone/>
              <a:defRPr sz="1000"/>
            </a:lvl8pPr>
            <a:lvl9pPr lvl="8" algn="l">
              <a:lnSpc>
                <a:spcPct val="115000"/>
              </a:lnSpc>
              <a:spcBef>
                <a:spcPts val="0"/>
              </a:spcBef>
              <a:spcAft>
                <a:spcPts val="0"/>
              </a:spcAft>
              <a:buSzPts val="4800"/>
              <a:buNone/>
              <a:defRPr sz="1000"/>
            </a:lvl9pPr>
          </a:lstStyle>
          <a:p>
            <a:endParaRPr/>
          </a:p>
        </p:txBody>
      </p:sp>
      <p:sp>
        <p:nvSpPr>
          <p:cNvPr id="260" name="Google Shape;260;p45"/>
          <p:cNvSpPr txBox="1">
            <a:spLocks noGrp="1"/>
          </p:cNvSpPr>
          <p:nvPr>
            <p:ph type="subTitle" idx="1"/>
          </p:nvPr>
        </p:nvSpPr>
        <p:spPr>
          <a:xfrm>
            <a:off x="7657750" y="256025"/>
            <a:ext cx="1230300" cy="2757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Clr>
                <a:schemeClr val="dk1"/>
              </a:buClr>
              <a:buSzPts val="800"/>
              <a:buFont typeface="Montserrat"/>
              <a:buNone/>
              <a:defRPr>
                <a:solidFill>
                  <a:schemeClr val="dk1"/>
                </a:solidFill>
              </a:defRPr>
            </a:lvl1pPr>
            <a:lvl2pPr lvl="1" algn="l">
              <a:lnSpc>
                <a:spcPct val="115000"/>
              </a:lnSpc>
              <a:spcBef>
                <a:spcPts val="0"/>
              </a:spcBef>
              <a:spcAft>
                <a:spcPts val="0"/>
              </a:spcAft>
              <a:buClr>
                <a:schemeClr val="dk1"/>
              </a:buClr>
              <a:buSzPts val="800"/>
              <a:buFont typeface="Montserrat"/>
              <a:buNone/>
              <a:defRPr>
                <a:solidFill>
                  <a:schemeClr val="dk1"/>
                </a:solidFill>
              </a:defRPr>
            </a:lvl2pPr>
            <a:lvl3pPr lvl="2" algn="l">
              <a:lnSpc>
                <a:spcPct val="115000"/>
              </a:lnSpc>
              <a:spcBef>
                <a:spcPts val="0"/>
              </a:spcBef>
              <a:spcAft>
                <a:spcPts val="0"/>
              </a:spcAft>
              <a:buClr>
                <a:schemeClr val="dk1"/>
              </a:buClr>
              <a:buSzPts val="800"/>
              <a:buFont typeface="Montserrat"/>
              <a:buNone/>
              <a:defRPr>
                <a:solidFill>
                  <a:schemeClr val="dk1"/>
                </a:solidFill>
              </a:defRPr>
            </a:lvl3pPr>
            <a:lvl4pPr lvl="3" algn="l">
              <a:lnSpc>
                <a:spcPct val="115000"/>
              </a:lnSpc>
              <a:spcBef>
                <a:spcPts val="0"/>
              </a:spcBef>
              <a:spcAft>
                <a:spcPts val="0"/>
              </a:spcAft>
              <a:buClr>
                <a:schemeClr val="dk1"/>
              </a:buClr>
              <a:buSzPts val="800"/>
              <a:buFont typeface="Montserrat"/>
              <a:buNone/>
              <a:defRPr>
                <a:solidFill>
                  <a:schemeClr val="dk1"/>
                </a:solidFill>
              </a:defRPr>
            </a:lvl4pPr>
            <a:lvl5pPr lvl="4" algn="l">
              <a:lnSpc>
                <a:spcPct val="115000"/>
              </a:lnSpc>
              <a:spcBef>
                <a:spcPts val="0"/>
              </a:spcBef>
              <a:spcAft>
                <a:spcPts val="0"/>
              </a:spcAft>
              <a:buClr>
                <a:schemeClr val="dk1"/>
              </a:buClr>
              <a:buSzPts val="800"/>
              <a:buFont typeface="Montserrat"/>
              <a:buNone/>
              <a:defRPr>
                <a:solidFill>
                  <a:schemeClr val="dk1"/>
                </a:solidFill>
              </a:defRPr>
            </a:lvl5pPr>
            <a:lvl6pPr lvl="5" algn="l">
              <a:lnSpc>
                <a:spcPct val="115000"/>
              </a:lnSpc>
              <a:spcBef>
                <a:spcPts val="0"/>
              </a:spcBef>
              <a:spcAft>
                <a:spcPts val="0"/>
              </a:spcAft>
              <a:buClr>
                <a:schemeClr val="dk1"/>
              </a:buClr>
              <a:buSzPts val="800"/>
              <a:buFont typeface="Montserrat"/>
              <a:buNone/>
              <a:defRPr>
                <a:solidFill>
                  <a:schemeClr val="dk1"/>
                </a:solidFill>
              </a:defRPr>
            </a:lvl6pPr>
            <a:lvl7pPr lvl="6" algn="l">
              <a:lnSpc>
                <a:spcPct val="115000"/>
              </a:lnSpc>
              <a:spcBef>
                <a:spcPts val="0"/>
              </a:spcBef>
              <a:spcAft>
                <a:spcPts val="0"/>
              </a:spcAft>
              <a:buClr>
                <a:schemeClr val="dk1"/>
              </a:buClr>
              <a:buSzPts val="800"/>
              <a:buFont typeface="Montserrat"/>
              <a:buNone/>
              <a:defRPr>
                <a:solidFill>
                  <a:schemeClr val="dk1"/>
                </a:solidFill>
              </a:defRPr>
            </a:lvl7pPr>
            <a:lvl8pPr lvl="7" algn="l">
              <a:lnSpc>
                <a:spcPct val="115000"/>
              </a:lnSpc>
              <a:spcBef>
                <a:spcPts val="0"/>
              </a:spcBef>
              <a:spcAft>
                <a:spcPts val="0"/>
              </a:spcAft>
              <a:buClr>
                <a:schemeClr val="dk1"/>
              </a:buClr>
              <a:buSzPts val="800"/>
              <a:buFont typeface="Montserrat"/>
              <a:buNone/>
              <a:defRPr>
                <a:solidFill>
                  <a:schemeClr val="dk1"/>
                </a:solidFill>
              </a:defRPr>
            </a:lvl8pPr>
            <a:lvl9pPr lvl="8" algn="l">
              <a:lnSpc>
                <a:spcPct val="115000"/>
              </a:lnSpc>
              <a:spcBef>
                <a:spcPts val="0"/>
              </a:spcBef>
              <a:spcAft>
                <a:spcPts val="0"/>
              </a:spcAft>
              <a:buClr>
                <a:schemeClr val="dk1"/>
              </a:buClr>
              <a:buSzPts val="800"/>
              <a:buFont typeface="Montserrat"/>
              <a:buNone/>
              <a:defRPr>
                <a:solidFill>
                  <a:schemeClr val="dk1"/>
                </a:solidFill>
              </a:defRPr>
            </a:lvl9pPr>
          </a:lstStyle>
          <a:p>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Four storyboards - Alt 1">
  <p:cSld name="BLANK_1_1_1_1_1_1_1_1_1_1_1_1_1_1_1_1_1_1_1_2_1">
    <p:spTree>
      <p:nvGrpSpPr>
        <p:cNvPr id="1" name="Shape 261"/>
        <p:cNvGrpSpPr/>
        <p:nvPr/>
      </p:nvGrpSpPr>
      <p:grpSpPr>
        <a:xfrm>
          <a:off x="0" y="0"/>
          <a:ext cx="0" cy="0"/>
          <a:chOff x="0" y="0"/>
          <a:chExt cx="0" cy="0"/>
        </a:xfrm>
      </p:grpSpPr>
      <p:sp>
        <p:nvSpPr>
          <p:cNvPr id="262" name="Google Shape;262;p46"/>
          <p:cNvSpPr>
            <a:spLocks noGrp="1"/>
          </p:cNvSpPr>
          <p:nvPr>
            <p:ph type="pic" idx="2"/>
          </p:nvPr>
        </p:nvSpPr>
        <p:spPr>
          <a:xfrm>
            <a:off x="2725025" y="1596075"/>
            <a:ext cx="1498500" cy="1498500"/>
          </a:xfrm>
          <a:prstGeom prst="rect">
            <a:avLst/>
          </a:prstGeom>
          <a:noFill/>
          <a:ln>
            <a:noFill/>
          </a:ln>
        </p:spPr>
      </p:sp>
      <p:sp>
        <p:nvSpPr>
          <p:cNvPr id="263" name="Google Shape;263;p46"/>
          <p:cNvSpPr>
            <a:spLocks noGrp="1"/>
          </p:cNvSpPr>
          <p:nvPr>
            <p:ph type="pic" idx="3"/>
          </p:nvPr>
        </p:nvSpPr>
        <p:spPr>
          <a:xfrm>
            <a:off x="7115925" y="1596075"/>
            <a:ext cx="1498500" cy="1498500"/>
          </a:xfrm>
          <a:prstGeom prst="rect">
            <a:avLst/>
          </a:prstGeom>
          <a:noFill/>
          <a:ln>
            <a:noFill/>
          </a:ln>
        </p:spPr>
      </p:sp>
      <p:sp>
        <p:nvSpPr>
          <p:cNvPr id="264" name="Google Shape;264;p46"/>
          <p:cNvSpPr>
            <a:spLocks noGrp="1"/>
          </p:cNvSpPr>
          <p:nvPr>
            <p:ph type="pic" idx="4"/>
          </p:nvPr>
        </p:nvSpPr>
        <p:spPr>
          <a:xfrm>
            <a:off x="4920475" y="1596075"/>
            <a:ext cx="1498500" cy="1498500"/>
          </a:xfrm>
          <a:prstGeom prst="ellipse">
            <a:avLst/>
          </a:prstGeom>
          <a:noFill/>
          <a:ln>
            <a:noFill/>
          </a:ln>
        </p:spPr>
      </p:sp>
      <p:sp>
        <p:nvSpPr>
          <p:cNvPr id="265" name="Google Shape;265;p46"/>
          <p:cNvSpPr>
            <a:spLocks noGrp="1"/>
          </p:cNvSpPr>
          <p:nvPr>
            <p:ph type="pic" idx="5"/>
          </p:nvPr>
        </p:nvSpPr>
        <p:spPr>
          <a:xfrm>
            <a:off x="529575" y="1596075"/>
            <a:ext cx="1498500" cy="1498500"/>
          </a:xfrm>
          <a:prstGeom prst="ellipse">
            <a:avLst/>
          </a:prstGeom>
          <a:noFill/>
          <a:ln>
            <a:noFill/>
          </a:ln>
        </p:spPr>
      </p:sp>
      <p:sp>
        <p:nvSpPr>
          <p:cNvPr id="266" name="Google Shape;266;p46"/>
          <p:cNvSpPr txBox="1">
            <a:spLocks noGrp="1"/>
          </p:cNvSpPr>
          <p:nvPr>
            <p:ph type="title"/>
          </p:nvPr>
        </p:nvSpPr>
        <p:spPr>
          <a:xfrm>
            <a:off x="529575" y="3352550"/>
            <a:ext cx="1498500" cy="189600"/>
          </a:xfrm>
          <a:prstGeom prst="rect">
            <a:avLst/>
          </a:prstGeom>
          <a:noFill/>
          <a:ln>
            <a:noFill/>
          </a:ln>
        </p:spPr>
        <p:txBody>
          <a:bodyPr spcFirstLastPara="1" wrap="square" lIns="0" tIns="0" rIns="0" bIns="0" anchor="t" anchorCtr="0">
            <a:noAutofit/>
          </a:bodyPr>
          <a:lstStyle>
            <a:lvl1pPr lvl="0" algn="ctr">
              <a:lnSpc>
                <a:spcPct val="100000"/>
              </a:lnSpc>
              <a:spcBef>
                <a:spcPts val="0"/>
              </a:spcBef>
              <a:spcAft>
                <a:spcPts val="0"/>
              </a:spcAft>
              <a:buSzPts val="4800"/>
              <a:buNone/>
              <a:defRPr sz="1200">
                <a:latin typeface="Montserrat"/>
                <a:ea typeface="Montserrat"/>
                <a:cs typeface="Montserrat"/>
                <a:sym typeface="Montserrat"/>
              </a:defRPr>
            </a:lvl1pPr>
            <a:lvl2pPr lvl="1" algn="ctr">
              <a:lnSpc>
                <a:spcPct val="100000"/>
              </a:lnSpc>
              <a:spcBef>
                <a:spcPts val="0"/>
              </a:spcBef>
              <a:spcAft>
                <a:spcPts val="0"/>
              </a:spcAft>
              <a:buSzPts val="4800"/>
              <a:buNone/>
              <a:defRPr sz="1200">
                <a:latin typeface="Montserrat"/>
                <a:ea typeface="Montserrat"/>
                <a:cs typeface="Montserrat"/>
                <a:sym typeface="Montserrat"/>
              </a:defRPr>
            </a:lvl2pPr>
            <a:lvl3pPr lvl="2" algn="ctr">
              <a:lnSpc>
                <a:spcPct val="100000"/>
              </a:lnSpc>
              <a:spcBef>
                <a:spcPts val="0"/>
              </a:spcBef>
              <a:spcAft>
                <a:spcPts val="0"/>
              </a:spcAft>
              <a:buSzPts val="4800"/>
              <a:buNone/>
              <a:defRPr sz="1200">
                <a:latin typeface="Montserrat"/>
                <a:ea typeface="Montserrat"/>
                <a:cs typeface="Montserrat"/>
                <a:sym typeface="Montserrat"/>
              </a:defRPr>
            </a:lvl3pPr>
            <a:lvl4pPr lvl="3" algn="ctr">
              <a:lnSpc>
                <a:spcPct val="100000"/>
              </a:lnSpc>
              <a:spcBef>
                <a:spcPts val="0"/>
              </a:spcBef>
              <a:spcAft>
                <a:spcPts val="0"/>
              </a:spcAft>
              <a:buSzPts val="4800"/>
              <a:buNone/>
              <a:defRPr sz="1200">
                <a:latin typeface="Montserrat"/>
                <a:ea typeface="Montserrat"/>
                <a:cs typeface="Montserrat"/>
                <a:sym typeface="Montserrat"/>
              </a:defRPr>
            </a:lvl4pPr>
            <a:lvl5pPr lvl="4" algn="ctr">
              <a:lnSpc>
                <a:spcPct val="100000"/>
              </a:lnSpc>
              <a:spcBef>
                <a:spcPts val="0"/>
              </a:spcBef>
              <a:spcAft>
                <a:spcPts val="0"/>
              </a:spcAft>
              <a:buSzPts val="4800"/>
              <a:buNone/>
              <a:defRPr sz="1200">
                <a:latin typeface="Montserrat"/>
                <a:ea typeface="Montserrat"/>
                <a:cs typeface="Montserrat"/>
                <a:sym typeface="Montserrat"/>
              </a:defRPr>
            </a:lvl5pPr>
            <a:lvl6pPr lvl="5" algn="ctr">
              <a:lnSpc>
                <a:spcPct val="100000"/>
              </a:lnSpc>
              <a:spcBef>
                <a:spcPts val="0"/>
              </a:spcBef>
              <a:spcAft>
                <a:spcPts val="0"/>
              </a:spcAft>
              <a:buSzPts val="4800"/>
              <a:buNone/>
              <a:defRPr sz="1200">
                <a:latin typeface="Montserrat"/>
                <a:ea typeface="Montserrat"/>
                <a:cs typeface="Montserrat"/>
                <a:sym typeface="Montserrat"/>
              </a:defRPr>
            </a:lvl6pPr>
            <a:lvl7pPr lvl="6" algn="ctr">
              <a:lnSpc>
                <a:spcPct val="100000"/>
              </a:lnSpc>
              <a:spcBef>
                <a:spcPts val="0"/>
              </a:spcBef>
              <a:spcAft>
                <a:spcPts val="0"/>
              </a:spcAft>
              <a:buSzPts val="4800"/>
              <a:buNone/>
              <a:defRPr sz="1200">
                <a:latin typeface="Montserrat"/>
                <a:ea typeface="Montserrat"/>
                <a:cs typeface="Montserrat"/>
                <a:sym typeface="Montserrat"/>
              </a:defRPr>
            </a:lvl7pPr>
            <a:lvl8pPr lvl="7" algn="ctr">
              <a:lnSpc>
                <a:spcPct val="100000"/>
              </a:lnSpc>
              <a:spcBef>
                <a:spcPts val="0"/>
              </a:spcBef>
              <a:spcAft>
                <a:spcPts val="0"/>
              </a:spcAft>
              <a:buSzPts val="4800"/>
              <a:buNone/>
              <a:defRPr sz="1200">
                <a:latin typeface="Montserrat"/>
                <a:ea typeface="Montserrat"/>
                <a:cs typeface="Montserrat"/>
                <a:sym typeface="Montserrat"/>
              </a:defRPr>
            </a:lvl8pPr>
            <a:lvl9pPr lvl="8" algn="ctr">
              <a:lnSpc>
                <a:spcPct val="100000"/>
              </a:lnSpc>
              <a:spcBef>
                <a:spcPts val="0"/>
              </a:spcBef>
              <a:spcAft>
                <a:spcPts val="0"/>
              </a:spcAft>
              <a:buSzPts val="4800"/>
              <a:buNone/>
              <a:defRPr sz="1200">
                <a:latin typeface="Montserrat"/>
                <a:ea typeface="Montserrat"/>
                <a:cs typeface="Montserrat"/>
                <a:sym typeface="Montserrat"/>
              </a:defRPr>
            </a:lvl9pPr>
          </a:lstStyle>
          <a:p>
            <a:endParaRPr/>
          </a:p>
        </p:txBody>
      </p:sp>
      <p:sp>
        <p:nvSpPr>
          <p:cNvPr id="267" name="Google Shape;267;p46"/>
          <p:cNvSpPr txBox="1">
            <a:spLocks noGrp="1"/>
          </p:cNvSpPr>
          <p:nvPr>
            <p:ph type="title" idx="6"/>
          </p:nvPr>
        </p:nvSpPr>
        <p:spPr>
          <a:xfrm>
            <a:off x="256025" y="213150"/>
            <a:ext cx="5750100" cy="511800"/>
          </a:xfrm>
          <a:prstGeom prst="rect">
            <a:avLst/>
          </a:prstGeom>
          <a:noFill/>
          <a:ln>
            <a:noFill/>
          </a:ln>
        </p:spPr>
        <p:txBody>
          <a:bodyPr spcFirstLastPara="1" wrap="square" lIns="0" tIns="0" rIns="0" bIns="0" anchor="t" anchorCtr="0">
            <a:spAutoFit/>
          </a:bodyPr>
          <a:lstStyle>
            <a:lvl1pPr lvl="0" algn="l">
              <a:lnSpc>
                <a:spcPct val="90000"/>
              </a:lnSpc>
              <a:spcBef>
                <a:spcPts val="0"/>
              </a:spcBef>
              <a:spcAft>
                <a:spcPts val="0"/>
              </a:spcAft>
              <a:buSzPts val="4800"/>
              <a:buNone/>
              <a:defRPr sz="3000"/>
            </a:lvl1pPr>
            <a:lvl2pPr lvl="1" algn="l">
              <a:lnSpc>
                <a:spcPct val="115000"/>
              </a:lnSpc>
              <a:spcBef>
                <a:spcPts val="0"/>
              </a:spcBef>
              <a:spcAft>
                <a:spcPts val="0"/>
              </a:spcAft>
              <a:buSzPts val="4800"/>
              <a:buNone/>
              <a:defRPr sz="3000"/>
            </a:lvl2pPr>
            <a:lvl3pPr lvl="2" algn="l">
              <a:lnSpc>
                <a:spcPct val="115000"/>
              </a:lnSpc>
              <a:spcBef>
                <a:spcPts val="0"/>
              </a:spcBef>
              <a:spcAft>
                <a:spcPts val="0"/>
              </a:spcAft>
              <a:buSzPts val="4800"/>
              <a:buNone/>
              <a:defRPr sz="3000"/>
            </a:lvl3pPr>
            <a:lvl4pPr lvl="3" algn="l">
              <a:lnSpc>
                <a:spcPct val="115000"/>
              </a:lnSpc>
              <a:spcBef>
                <a:spcPts val="0"/>
              </a:spcBef>
              <a:spcAft>
                <a:spcPts val="0"/>
              </a:spcAft>
              <a:buSzPts val="4800"/>
              <a:buNone/>
              <a:defRPr sz="3000"/>
            </a:lvl4pPr>
            <a:lvl5pPr lvl="4" algn="l">
              <a:lnSpc>
                <a:spcPct val="115000"/>
              </a:lnSpc>
              <a:spcBef>
                <a:spcPts val="0"/>
              </a:spcBef>
              <a:spcAft>
                <a:spcPts val="0"/>
              </a:spcAft>
              <a:buSzPts val="4800"/>
              <a:buNone/>
              <a:defRPr sz="3000"/>
            </a:lvl5pPr>
            <a:lvl6pPr lvl="5" algn="l">
              <a:lnSpc>
                <a:spcPct val="115000"/>
              </a:lnSpc>
              <a:spcBef>
                <a:spcPts val="0"/>
              </a:spcBef>
              <a:spcAft>
                <a:spcPts val="0"/>
              </a:spcAft>
              <a:buSzPts val="4800"/>
              <a:buNone/>
              <a:defRPr sz="3000"/>
            </a:lvl6pPr>
            <a:lvl7pPr lvl="6" algn="l">
              <a:lnSpc>
                <a:spcPct val="115000"/>
              </a:lnSpc>
              <a:spcBef>
                <a:spcPts val="0"/>
              </a:spcBef>
              <a:spcAft>
                <a:spcPts val="0"/>
              </a:spcAft>
              <a:buSzPts val="4800"/>
              <a:buNone/>
              <a:defRPr sz="3000"/>
            </a:lvl7pPr>
            <a:lvl8pPr lvl="7" algn="l">
              <a:lnSpc>
                <a:spcPct val="115000"/>
              </a:lnSpc>
              <a:spcBef>
                <a:spcPts val="0"/>
              </a:spcBef>
              <a:spcAft>
                <a:spcPts val="0"/>
              </a:spcAft>
              <a:buSzPts val="4800"/>
              <a:buNone/>
              <a:defRPr sz="3000"/>
            </a:lvl8pPr>
            <a:lvl9pPr lvl="8" algn="l">
              <a:lnSpc>
                <a:spcPct val="115000"/>
              </a:lnSpc>
              <a:spcBef>
                <a:spcPts val="0"/>
              </a:spcBef>
              <a:spcAft>
                <a:spcPts val="0"/>
              </a:spcAft>
              <a:buSzPts val="4800"/>
              <a:buNone/>
              <a:defRPr sz="3000"/>
            </a:lvl9pPr>
          </a:lstStyle>
          <a:p>
            <a:endParaRPr/>
          </a:p>
        </p:txBody>
      </p:sp>
      <p:sp>
        <p:nvSpPr>
          <p:cNvPr id="268" name="Google Shape;268;p46"/>
          <p:cNvSpPr txBox="1">
            <a:spLocks noGrp="1"/>
          </p:cNvSpPr>
          <p:nvPr>
            <p:ph type="title" idx="7"/>
          </p:nvPr>
        </p:nvSpPr>
        <p:spPr>
          <a:xfrm>
            <a:off x="529575" y="3582694"/>
            <a:ext cx="1498500" cy="189600"/>
          </a:xfrm>
          <a:prstGeom prst="rect">
            <a:avLst/>
          </a:prstGeom>
          <a:noFill/>
          <a:ln>
            <a:noFill/>
          </a:ln>
        </p:spPr>
        <p:txBody>
          <a:bodyPr spcFirstLastPara="1" wrap="square" lIns="0" tIns="0" rIns="0" bIns="0" anchor="t" anchorCtr="0">
            <a:spAutoFit/>
          </a:bodyPr>
          <a:lstStyle>
            <a:lvl1pPr lvl="0" algn="ctr">
              <a:lnSpc>
                <a:spcPct val="100000"/>
              </a:lnSpc>
              <a:spcBef>
                <a:spcPts val="0"/>
              </a:spcBef>
              <a:spcAft>
                <a:spcPts val="0"/>
              </a:spcAft>
              <a:buSzPts val="4800"/>
              <a:buNone/>
              <a:defRPr sz="1000">
                <a:solidFill>
                  <a:schemeClr val="lt2"/>
                </a:solidFill>
              </a:defRPr>
            </a:lvl1pPr>
            <a:lvl2pPr lvl="1" algn="l">
              <a:lnSpc>
                <a:spcPct val="115000"/>
              </a:lnSpc>
              <a:spcBef>
                <a:spcPts val="0"/>
              </a:spcBef>
              <a:spcAft>
                <a:spcPts val="0"/>
              </a:spcAft>
              <a:buSzPts val="4800"/>
              <a:buNone/>
              <a:defRPr sz="1000"/>
            </a:lvl2pPr>
            <a:lvl3pPr lvl="2" algn="l">
              <a:lnSpc>
                <a:spcPct val="115000"/>
              </a:lnSpc>
              <a:spcBef>
                <a:spcPts val="0"/>
              </a:spcBef>
              <a:spcAft>
                <a:spcPts val="0"/>
              </a:spcAft>
              <a:buSzPts val="4800"/>
              <a:buNone/>
              <a:defRPr sz="1000"/>
            </a:lvl3pPr>
            <a:lvl4pPr lvl="3" algn="l">
              <a:lnSpc>
                <a:spcPct val="115000"/>
              </a:lnSpc>
              <a:spcBef>
                <a:spcPts val="0"/>
              </a:spcBef>
              <a:spcAft>
                <a:spcPts val="0"/>
              </a:spcAft>
              <a:buSzPts val="4800"/>
              <a:buNone/>
              <a:defRPr sz="1000"/>
            </a:lvl4pPr>
            <a:lvl5pPr lvl="4" algn="l">
              <a:lnSpc>
                <a:spcPct val="115000"/>
              </a:lnSpc>
              <a:spcBef>
                <a:spcPts val="0"/>
              </a:spcBef>
              <a:spcAft>
                <a:spcPts val="0"/>
              </a:spcAft>
              <a:buSzPts val="4800"/>
              <a:buNone/>
              <a:defRPr sz="1000"/>
            </a:lvl5pPr>
            <a:lvl6pPr lvl="5" algn="l">
              <a:lnSpc>
                <a:spcPct val="115000"/>
              </a:lnSpc>
              <a:spcBef>
                <a:spcPts val="0"/>
              </a:spcBef>
              <a:spcAft>
                <a:spcPts val="0"/>
              </a:spcAft>
              <a:buSzPts val="4800"/>
              <a:buNone/>
              <a:defRPr sz="1000"/>
            </a:lvl6pPr>
            <a:lvl7pPr lvl="6" algn="l">
              <a:lnSpc>
                <a:spcPct val="115000"/>
              </a:lnSpc>
              <a:spcBef>
                <a:spcPts val="0"/>
              </a:spcBef>
              <a:spcAft>
                <a:spcPts val="0"/>
              </a:spcAft>
              <a:buSzPts val="4800"/>
              <a:buNone/>
              <a:defRPr sz="1000"/>
            </a:lvl7pPr>
            <a:lvl8pPr lvl="7" algn="l">
              <a:lnSpc>
                <a:spcPct val="115000"/>
              </a:lnSpc>
              <a:spcBef>
                <a:spcPts val="0"/>
              </a:spcBef>
              <a:spcAft>
                <a:spcPts val="0"/>
              </a:spcAft>
              <a:buSzPts val="4800"/>
              <a:buNone/>
              <a:defRPr sz="1000"/>
            </a:lvl8pPr>
            <a:lvl9pPr lvl="8" algn="l">
              <a:lnSpc>
                <a:spcPct val="115000"/>
              </a:lnSpc>
              <a:spcBef>
                <a:spcPts val="0"/>
              </a:spcBef>
              <a:spcAft>
                <a:spcPts val="0"/>
              </a:spcAft>
              <a:buSzPts val="4800"/>
              <a:buNone/>
              <a:defRPr sz="1000"/>
            </a:lvl9pPr>
          </a:lstStyle>
          <a:p>
            <a:endParaRPr/>
          </a:p>
        </p:txBody>
      </p:sp>
      <p:sp>
        <p:nvSpPr>
          <p:cNvPr id="269" name="Google Shape;269;p46"/>
          <p:cNvSpPr txBox="1">
            <a:spLocks noGrp="1"/>
          </p:cNvSpPr>
          <p:nvPr>
            <p:ph type="title" idx="8"/>
          </p:nvPr>
        </p:nvSpPr>
        <p:spPr>
          <a:xfrm>
            <a:off x="2725025" y="3352550"/>
            <a:ext cx="1498500" cy="189600"/>
          </a:xfrm>
          <a:prstGeom prst="rect">
            <a:avLst/>
          </a:prstGeom>
          <a:noFill/>
          <a:ln>
            <a:noFill/>
          </a:ln>
        </p:spPr>
        <p:txBody>
          <a:bodyPr spcFirstLastPara="1" wrap="square" lIns="0" tIns="0" rIns="0" bIns="0" anchor="t" anchorCtr="0">
            <a:noAutofit/>
          </a:bodyPr>
          <a:lstStyle>
            <a:lvl1pPr lvl="0" algn="ctr">
              <a:lnSpc>
                <a:spcPct val="100000"/>
              </a:lnSpc>
              <a:spcBef>
                <a:spcPts val="0"/>
              </a:spcBef>
              <a:spcAft>
                <a:spcPts val="0"/>
              </a:spcAft>
              <a:buSzPts val="4800"/>
              <a:buNone/>
              <a:defRPr sz="1200">
                <a:latin typeface="Montserrat"/>
                <a:ea typeface="Montserrat"/>
                <a:cs typeface="Montserrat"/>
                <a:sym typeface="Montserrat"/>
              </a:defRPr>
            </a:lvl1pPr>
            <a:lvl2pPr lvl="1" algn="ctr">
              <a:lnSpc>
                <a:spcPct val="100000"/>
              </a:lnSpc>
              <a:spcBef>
                <a:spcPts val="0"/>
              </a:spcBef>
              <a:spcAft>
                <a:spcPts val="0"/>
              </a:spcAft>
              <a:buSzPts val="4800"/>
              <a:buNone/>
              <a:defRPr sz="1200">
                <a:latin typeface="Montserrat"/>
                <a:ea typeface="Montserrat"/>
                <a:cs typeface="Montserrat"/>
                <a:sym typeface="Montserrat"/>
              </a:defRPr>
            </a:lvl2pPr>
            <a:lvl3pPr lvl="2" algn="ctr">
              <a:lnSpc>
                <a:spcPct val="100000"/>
              </a:lnSpc>
              <a:spcBef>
                <a:spcPts val="0"/>
              </a:spcBef>
              <a:spcAft>
                <a:spcPts val="0"/>
              </a:spcAft>
              <a:buSzPts val="4800"/>
              <a:buNone/>
              <a:defRPr sz="1200">
                <a:latin typeface="Montserrat"/>
                <a:ea typeface="Montserrat"/>
                <a:cs typeface="Montserrat"/>
                <a:sym typeface="Montserrat"/>
              </a:defRPr>
            </a:lvl3pPr>
            <a:lvl4pPr lvl="3" algn="ctr">
              <a:lnSpc>
                <a:spcPct val="100000"/>
              </a:lnSpc>
              <a:spcBef>
                <a:spcPts val="0"/>
              </a:spcBef>
              <a:spcAft>
                <a:spcPts val="0"/>
              </a:spcAft>
              <a:buSzPts val="4800"/>
              <a:buNone/>
              <a:defRPr sz="1200">
                <a:latin typeface="Montserrat"/>
                <a:ea typeface="Montserrat"/>
                <a:cs typeface="Montserrat"/>
                <a:sym typeface="Montserrat"/>
              </a:defRPr>
            </a:lvl4pPr>
            <a:lvl5pPr lvl="4" algn="ctr">
              <a:lnSpc>
                <a:spcPct val="100000"/>
              </a:lnSpc>
              <a:spcBef>
                <a:spcPts val="0"/>
              </a:spcBef>
              <a:spcAft>
                <a:spcPts val="0"/>
              </a:spcAft>
              <a:buSzPts val="4800"/>
              <a:buNone/>
              <a:defRPr sz="1200">
                <a:latin typeface="Montserrat"/>
                <a:ea typeface="Montserrat"/>
                <a:cs typeface="Montserrat"/>
                <a:sym typeface="Montserrat"/>
              </a:defRPr>
            </a:lvl5pPr>
            <a:lvl6pPr lvl="5" algn="ctr">
              <a:lnSpc>
                <a:spcPct val="100000"/>
              </a:lnSpc>
              <a:spcBef>
                <a:spcPts val="0"/>
              </a:spcBef>
              <a:spcAft>
                <a:spcPts val="0"/>
              </a:spcAft>
              <a:buSzPts val="4800"/>
              <a:buNone/>
              <a:defRPr sz="1200">
                <a:latin typeface="Montserrat"/>
                <a:ea typeface="Montserrat"/>
                <a:cs typeface="Montserrat"/>
                <a:sym typeface="Montserrat"/>
              </a:defRPr>
            </a:lvl6pPr>
            <a:lvl7pPr lvl="6" algn="ctr">
              <a:lnSpc>
                <a:spcPct val="100000"/>
              </a:lnSpc>
              <a:spcBef>
                <a:spcPts val="0"/>
              </a:spcBef>
              <a:spcAft>
                <a:spcPts val="0"/>
              </a:spcAft>
              <a:buSzPts val="4800"/>
              <a:buNone/>
              <a:defRPr sz="1200">
                <a:latin typeface="Montserrat"/>
                <a:ea typeface="Montserrat"/>
                <a:cs typeface="Montserrat"/>
                <a:sym typeface="Montserrat"/>
              </a:defRPr>
            </a:lvl7pPr>
            <a:lvl8pPr lvl="7" algn="ctr">
              <a:lnSpc>
                <a:spcPct val="100000"/>
              </a:lnSpc>
              <a:spcBef>
                <a:spcPts val="0"/>
              </a:spcBef>
              <a:spcAft>
                <a:spcPts val="0"/>
              </a:spcAft>
              <a:buSzPts val="4800"/>
              <a:buNone/>
              <a:defRPr sz="1200">
                <a:latin typeface="Montserrat"/>
                <a:ea typeface="Montserrat"/>
                <a:cs typeface="Montserrat"/>
                <a:sym typeface="Montserrat"/>
              </a:defRPr>
            </a:lvl8pPr>
            <a:lvl9pPr lvl="8" algn="ctr">
              <a:lnSpc>
                <a:spcPct val="100000"/>
              </a:lnSpc>
              <a:spcBef>
                <a:spcPts val="0"/>
              </a:spcBef>
              <a:spcAft>
                <a:spcPts val="0"/>
              </a:spcAft>
              <a:buSzPts val="4800"/>
              <a:buNone/>
              <a:defRPr sz="1200">
                <a:latin typeface="Montserrat"/>
                <a:ea typeface="Montserrat"/>
                <a:cs typeface="Montserrat"/>
                <a:sym typeface="Montserrat"/>
              </a:defRPr>
            </a:lvl9pPr>
          </a:lstStyle>
          <a:p>
            <a:endParaRPr/>
          </a:p>
        </p:txBody>
      </p:sp>
      <p:sp>
        <p:nvSpPr>
          <p:cNvPr id="270" name="Google Shape;270;p46"/>
          <p:cNvSpPr txBox="1">
            <a:spLocks noGrp="1"/>
          </p:cNvSpPr>
          <p:nvPr>
            <p:ph type="title" idx="9"/>
          </p:nvPr>
        </p:nvSpPr>
        <p:spPr>
          <a:xfrm>
            <a:off x="2725025" y="3582694"/>
            <a:ext cx="1498500" cy="189600"/>
          </a:xfrm>
          <a:prstGeom prst="rect">
            <a:avLst/>
          </a:prstGeom>
          <a:noFill/>
          <a:ln>
            <a:noFill/>
          </a:ln>
        </p:spPr>
        <p:txBody>
          <a:bodyPr spcFirstLastPara="1" wrap="square" lIns="0" tIns="0" rIns="0" bIns="0" anchor="t" anchorCtr="0">
            <a:spAutoFit/>
          </a:bodyPr>
          <a:lstStyle>
            <a:lvl1pPr lvl="0" algn="ctr">
              <a:lnSpc>
                <a:spcPct val="100000"/>
              </a:lnSpc>
              <a:spcBef>
                <a:spcPts val="0"/>
              </a:spcBef>
              <a:spcAft>
                <a:spcPts val="0"/>
              </a:spcAft>
              <a:buSzPts val="4800"/>
              <a:buNone/>
              <a:defRPr sz="1000">
                <a:solidFill>
                  <a:schemeClr val="lt2"/>
                </a:solidFill>
              </a:defRPr>
            </a:lvl1pPr>
            <a:lvl2pPr lvl="1" algn="l">
              <a:lnSpc>
                <a:spcPct val="115000"/>
              </a:lnSpc>
              <a:spcBef>
                <a:spcPts val="0"/>
              </a:spcBef>
              <a:spcAft>
                <a:spcPts val="0"/>
              </a:spcAft>
              <a:buSzPts val="4800"/>
              <a:buNone/>
              <a:defRPr sz="1000"/>
            </a:lvl2pPr>
            <a:lvl3pPr lvl="2" algn="l">
              <a:lnSpc>
                <a:spcPct val="115000"/>
              </a:lnSpc>
              <a:spcBef>
                <a:spcPts val="0"/>
              </a:spcBef>
              <a:spcAft>
                <a:spcPts val="0"/>
              </a:spcAft>
              <a:buSzPts val="4800"/>
              <a:buNone/>
              <a:defRPr sz="1000"/>
            </a:lvl3pPr>
            <a:lvl4pPr lvl="3" algn="l">
              <a:lnSpc>
                <a:spcPct val="115000"/>
              </a:lnSpc>
              <a:spcBef>
                <a:spcPts val="0"/>
              </a:spcBef>
              <a:spcAft>
                <a:spcPts val="0"/>
              </a:spcAft>
              <a:buSzPts val="4800"/>
              <a:buNone/>
              <a:defRPr sz="1000"/>
            </a:lvl4pPr>
            <a:lvl5pPr lvl="4" algn="l">
              <a:lnSpc>
                <a:spcPct val="115000"/>
              </a:lnSpc>
              <a:spcBef>
                <a:spcPts val="0"/>
              </a:spcBef>
              <a:spcAft>
                <a:spcPts val="0"/>
              </a:spcAft>
              <a:buSzPts val="4800"/>
              <a:buNone/>
              <a:defRPr sz="1000"/>
            </a:lvl5pPr>
            <a:lvl6pPr lvl="5" algn="l">
              <a:lnSpc>
                <a:spcPct val="115000"/>
              </a:lnSpc>
              <a:spcBef>
                <a:spcPts val="0"/>
              </a:spcBef>
              <a:spcAft>
                <a:spcPts val="0"/>
              </a:spcAft>
              <a:buSzPts val="4800"/>
              <a:buNone/>
              <a:defRPr sz="1000"/>
            </a:lvl6pPr>
            <a:lvl7pPr lvl="6" algn="l">
              <a:lnSpc>
                <a:spcPct val="115000"/>
              </a:lnSpc>
              <a:spcBef>
                <a:spcPts val="0"/>
              </a:spcBef>
              <a:spcAft>
                <a:spcPts val="0"/>
              </a:spcAft>
              <a:buSzPts val="4800"/>
              <a:buNone/>
              <a:defRPr sz="1000"/>
            </a:lvl7pPr>
            <a:lvl8pPr lvl="7" algn="l">
              <a:lnSpc>
                <a:spcPct val="115000"/>
              </a:lnSpc>
              <a:spcBef>
                <a:spcPts val="0"/>
              </a:spcBef>
              <a:spcAft>
                <a:spcPts val="0"/>
              </a:spcAft>
              <a:buSzPts val="4800"/>
              <a:buNone/>
              <a:defRPr sz="1000"/>
            </a:lvl8pPr>
            <a:lvl9pPr lvl="8" algn="l">
              <a:lnSpc>
                <a:spcPct val="115000"/>
              </a:lnSpc>
              <a:spcBef>
                <a:spcPts val="0"/>
              </a:spcBef>
              <a:spcAft>
                <a:spcPts val="0"/>
              </a:spcAft>
              <a:buSzPts val="4800"/>
              <a:buNone/>
              <a:defRPr sz="1000"/>
            </a:lvl9pPr>
          </a:lstStyle>
          <a:p>
            <a:endParaRPr/>
          </a:p>
        </p:txBody>
      </p:sp>
      <p:sp>
        <p:nvSpPr>
          <p:cNvPr id="271" name="Google Shape;271;p46"/>
          <p:cNvSpPr txBox="1">
            <a:spLocks noGrp="1"/>
          </p:cNvSpPr>
          <p:nvPr>
            <p:ph type="title" idx="13"/>
          </p:nvPr>
        </p:nvSpPr>
        <p:spPr>
          <a:xfrm>
            <a:off x="4920475" y="3352550"/>
            <a:ext cx="1498500" cy="1896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4800"/>
              <a:buNone/>
              <a:defRPr sz="1200">
                <a:latin typeface="Montserrat"/>
                <a:ea typeface="Montserrat"/>
                <a:cs typeface="Montserrat"/>
                <a:sym typeface="Montserrat"/>
              </a:defRPr>
            </a:lvl1pPr>
            <a:lvl2pPr lvl="1" algn="ctr">
              <a:lnSpc>
                <a:spcPct val="100000"/>
              </a:lnSpc>
              <a:spcBef>
                <a:spcPts val="0"/>
              </a:spcBef>
              <a:spcAft>
                <a:spcPts val="0"/>
              </a:spcAft>
              <a:buSzPts val="4800"/>
              <a:buNone/>
              <a:defRPr sz="1200">
                <a:latin typeface="Montserrat"/>
                <a:ea typeface="Montserrat"/>
                <a:cs typeface="Montserrat"/>
                <a:sym typeface="Montserrat"/>
              </a:defRPr>
            </a:lvl2pPr>
            <a:lvl3pPr lvl="2" algn="ctr">
              <a:lnSpc>
                <a:spcPct val="100000"/>
              </a:lnSpc>
              <a:spcBef>
                <a:spcPts val="0"/>
              </a:spcBef>
              <a:spcAft>
                <a:spcPts val="0"/>
              </a:spcAft>
              <a:buSzPts val="4800"/>
              <a:buNone/>
              <a:defRPr sz="1200">
                <a:latin typeface="Montserrat"/>
                <a:ea typeface="Montserrat"/>
                <a:cs typeface="Montserrat"/>
                <a:sym typeface="Montserrat"/>
              </a:defRPr>
            </a:lvl3pPr>
            <a:lvl4pPr lvl="3" algn="ctr">
              <a:lnSpc>
                <a:spcPct val="100000"/>
              </a:lnSpc>
              <a:spcBef>
                <a:spcPts val="0"/>
              </a:spcBef>
              <a:spcAft>
                <a:spcPts val="0"/>
              </a:spcAft>
              <a:buSzPts val="4800"/>
              <a:buNone/>
              <a:defRPr sz="1200">
                <a:latin typeface="Montserrat"/>
                <a:ea typeface="Montserrat"/>
                <a:cs typeface="Montserrat"/>
                <a:sym typeface="Montserrat"/>
              </a:defRPr>
            </a:lvl4pPr>
            <a:lvl5pPr lvl="4" algn="ctr">
              <a:lnSpc>
                <a:spcPct val="100000"/>
              </a:lnSpc>
              <a:spcBef>
                <a:spcPts val="0"/>
              </a:spcBef>
              <a:spcAft>
                <a:spcPts val="0"/>
              </a:spcAft>
              <a:buSzPts val="4800"/>
              <a:buNone/>
              <a:defRPr sz="1200">
                <a:latin typeface="Montserrat"/>
                <a:ea typeface="Montserrat"/>
                <a:cs typeface="Montserrat"/>
                <a:sym typeface="Montserrat"/>
              </a:defRPr>
            </a:lvl5pPr>
            <a:lvl6pPr lvl="5" algn="ctr">
              <a:lnSpc>
                <a:spcPct val="100000"/>
              </a:lnSpc>
              <a:spcBef>
                <a:spcPts val="0"/>
              </a:spcBef>
              <a:spcAft>
                <a:spcPts val="0"/>
              </a:spcAft>
              <a:buSzPts val="4800"/>
              <a:buNone/>
              <a:defRPr sz="1200">
                <a:latin typeface="Montserrat"/>
                <a:ea typeface="Montserrat"/>
                <a:cs typeface="Montserrat"/>
                <a:sym typeface="Montserrat"/>
              </a:defRPr>
            </a:lvl6pPr>
            <a:lvl7pPr lvl="6" algn="ctr">
              <a:lnSpc>
                <a:spcPct val="100000"/>
              </a:lnSpc>
              <a:spcBef>
                <a:spcPts val="0"/>
              </a:spcBef>
              <a:spcAft>
                <a:spcPts val="0"/>
              </a:spcAft>
              <a:buSzPts val="4800"/>
              <a:buNone/>
              <a:defRPr sz="1200">
                <a:latin typeface="Montserrat"/>
                <a:ea typeface="Montserrat"/>
                <a:cs typeface="Montserrat"/>
                <a:sym typeface="Montserrat"/>
              </a:defRPr>
            </a:lvl7pPr>
            <a:lvl8pPr lvl="7" algn="ctr">
              <a:lnSpc>
                <a:spcPct val="100000"/>
              </a:lnSpc>
              <a:spcBef>
                <a:spcPts val="0"/>
              </a:spcBef>
              <a:spcAft>
                <a:spcPts val="0"/>
              </a:spcAft>
              <a:buSzPts val="4800"/>
              <a:buNone/>
              <a:defRPr sz="1200">
                <a:latin typeface="Montserrat"/>
                <a:ea typeface="Montserrat"/>
                <a:cs typeface="Montserrat"/>
                <a:sym typeface="Montserrat"/>
              </a:defRPr>
            </a:lvl8pPr>
            <a:lvl9pPr lvl="8" algn="ctr">
              <a:lnSpc>
                <a:spcPct val="100000"/>
              </a:lnSpc>
              <a:spcBef>
                <a:spcPts val="0"/>
              </a:spcBef>
              <a:spcAft>
                <a:spcPts val="0"/>
              </a:spcAft>
              <a:buSzPts val="4800"/>
              <a:buNone/>
              <a:defRPr sz="1200">
                <a:latin typeface="Montserrat"/>
                <a:ea typeface="Montserrat"/>
                <a:cs typeface="Montserrat"/>
                <a:sym typeface="Montserrat"/>
              </a:defRPr>
            </a:lvl9pPr>
          </a:lstStyle>
          <a:p>
            <a:endParaRPr/>
          </a:p>
        </p:txBody>
      </p:sp>
      <p:sp>
        <p:nvSpPr>
          <p:cNvPr id="272" name="Google Shape;272;p46"/>
          <p:cNvSpPr txBox="1">
            <a:spLocks noGrp="1"/>
          </p:cNvSpPr>
          <p:nvPr>
            <p:ph type="title" idx="14"/>
          </p:nvPr>
        </p:nvSpPr>
        <p:spPr>
          <a:xfrm>
            <a:off x="4920475" y="3582694"/>
            <a:ext cx="1498500" cy="189600"/>
          </a:xfrm>
          <a:prstGeom prst="rect">
            <a:avLst/>
          </a:prstGeom>
          <a:noFill/>
          <a:ln>
            <a:noFill/>
          </a:ln>
        </p:spPr>
        <p:txBody>
          <a:bodyPr spcFirstLastPara="1" wrap="square" lIns="0" tIns="0" rIns="0" bIns="0" anchor="t" anchorCtr="0">
            <a:spAutoFit/>
          </a:bodyPr>
          <a:lstStyle>
            <a:lvl1pPr lvl="0" algn="ctr">
              <a:lnSpc>
                <a:spcPct val="100000"/>
              </a:lnSpc>
              <a:spcBef>
                <a:spcPts val="0"/>
              </a:spcBef>
              <a:spcAft>
                <a:spcPts val="0"/>
              </a:spcAft>
              <a:buSzPts val="4800"/>
              <a:buNone/>
              <a:defRPr sz="1000">
                <a:solidFill>
                  <a:schemeClr val="lt2"/>
                </a:solidFill>
              </a:defRPr>
            </a:lvl1pPr>
            <a:lvl2pPr lvl="1" algn="l">
              <a:lnSpc>
                <a:spcPct val="115000"/>
              </a:lnSpc>
              <a:spcBef>
                <a:spcPts val="0"/>
              </a:spcBef>
              <a:spcAft>
                <a:spcPts val="0"/>
              </a:spcAft>
              <a:buSzPts val="4800"/>
              <a:buNone/>
              <a:defRPr sz="1000"/>
            </a:lvl2pPr>
            <a:lvl3pPr lvl="2" algn="l">
              <a:lnSpc>
                <a:spcPct val="115000"/>
              </a:lnSpc>
              <a:spcBef>
                <a:spcPts val="0"/>
              </a:spcBef>
              <a:spcAft>
                <a:spcPts val="0"/>
              </a:spcAft>
              <a:buSzPts val="4800"/>
              <a:buNone/>
              <a:defRPr sz="1000"/>
            </a:lvl3pPr>
            <a:lvl4pPr lvl="3" algn="l">
              <a:lnSpc>
                <a:spcPct val="115000"/>
              </a:lnSpc>
              <a:spcBef>
                <a:spcPts val="0"/>
              </a:spcBef>
              <a:spcAft>
                <a:spcPts val="0"/>
              </a:spcAft>
              <a:buSzPts val="4800"/>
              <a:buNone/>
              <a:defRPr sz="1000"/>
            </a:lvl4pPr>
            <a:lvl5pPr lvl="4" algn="l">
              <a:lnSpc>
                <a:spcPct val="115000"/>
              </a:lnSpc>
              <a:spcBef>
                <a:spcPts val="0"/>
              </a:spcBef>
              <a:spcAft>
                <a:spcPts val="0"/>
              </a:spcAft>
              <a:buSzPts val="4800"/>
              <a:buNone/>
              <a:defRPr sz="1000"/>
            </a:lvl5pPr>
            <a:lvl6pPr lvl="5" algn="l">
              <a:lnSpc>
                <a:spcPct val="115000"/>
              </a:lnSpc>
              <a:spcBef>
                <a:spcPts val="0"/>
              </a:spcBef>
              <a:spcAft>
                <a:spcPts val="0"/>
              </a:spcAft>
              <a:buSzPts val="4800"/>
              <a:buNone/>
              <a:defRPr sz="1000"/>
            </a:lvl6pPr>
            <a:lvl7pPr lvl="6" algn="l">
              <a:lnSpc>
                <a:spcPct val="115000"/>
              </a:lnSpc>
              <a:spcBef>
                <a:spcPts val="0"/>
              </a:spcBef>
              <a:spcAft>
                <a:spcPts val="0"/>
              </a:spcAft>
              <a:buSzPts val="4800"/>
              <a:buNone/>
              <a:defRPr sz="1000"/>
            </a:lvl7pPr>
            <a:lvl8pPr lvl="7" algn="l">
              <a:lnSpc>
                <a:spcPct val="115000"/>
              </a:lnSpc>
              <a:spcBef>
                <a:spcPts val="0"/>
              </a:spcBef>
              <a:spcAft>
                <a:spcPts val="0"/>
              </a:spcAft>
              <a:buSzPts val="4800"/>
              <a:buNone/>
              <a:defRPr sz="1000"/>
            </a:lvl8pPr>
            <a:lvl9pPr lvl="8" algn="l">
              <a:lnSpc>
                <a:spcPct val="115000"/>
              </a:lnSpc>
              <a:spcBef>
                <a:spcPts val="0"/>
              </a:spcBef>
              <a:spcAft>
                <a:spcPts val="0"/>
              </a:spcAft>
              <a:buSzPts val="4800"/>
              <a:buNone/>
              <a:defRPr sz="1000"/>
            </a:lvl9pPr>
          </a:lstStyle>
          <a:p>
            <a:endParaRPr/>
          </a:p>
        </p:txBody>
      </p:sp>
      <p:sp>
        <p:nvSpPr>
          <p:cNvPr id="273" name="Google Shape;273;p46"/>
          <p:cNvSpPr txBox="1">
            <a:spLocks noGrp="1"/>
          </p:cNvSpPr>
          <p:nvPr>
            <p:ph type="title" idx="15"/>
          </p:nvPr>
        </p:nvSpPr>
        <p:spPr>
          <a:xfrm>
            <a:off x="7115925" y="3352550"/>
            <a:ext cx="1498500" cy="189600"/>
          </a:xfrm>
          <a:prstGeom prst="rect">
            <a:avLst/>
          </a:prstGeom>
          <a:noFill/>
          <a:ln>
            <a:noFill/>
          </a:ln>
        </p:spPr>
        <p:txBody>
          <a:bodyPr spcFirstLastPara="1" wrap="square" lIns="0" tIns="0" rIns="0" bIns="0" anchor="t" anchorCtr="0">
            <a:noAutofit/>
          </a:bodyPr>
          <a:lstStyle>
            <a:lvl1pPr lvl="0" algn="ctr">
              <a:lnSpc>
                <a:spcPct val="100000"/>
              </a:lnSpc>
              <a:spcBef>
                <a:spcPts val="0"/>
              </a:spcBef>
              <a:spcAft>
                <a:spcPts val="0"/>
              </a:spcAft>
              <a:buSzPts val="4800"/>
              <a:buNone/>
              <a:defRPr sz="1200">
                <a:latin typeface="Montserrat"/>
                <a:ea typeface="Montserrat"/>
                <a:cs typeface="Montserrat"/>
                <a:sym typeface="Montserrat"/>
              </a:defRPr>
            </a:lvl1pPr>
            <a:lvl2pPr lvl="1" algn="ctr">
              <a:lnSpc>
                <a:spcPct val="100000"/>
              </a:lnSpc>
              <a:spcBef>
                <a:spcPts val="0"/>
              </a:spcBef>
              <a:spcAft>
                <a:spcPts val="0"/>
              </a:spcAft>
              <a:buSzPts val="4800"/>
              <a:buNone/>
              <a:defRPr sz="1200">
                <a:latin typeface="Montserrat"/>
                <a:ea typeface="Montserrat"/>
                <a:cs typeface="Montserrat"/>
                <a:sym typeface="Montserrat"/>
              </a:defRPr>
            </a:lvl2pPr>
            <a:lvl3pPr lvl="2" algn="ctr">
              <a:lnSpc>
                <a:spcPct val="100000"/>
              </a:lnSpc>
              <a:spcBef>
                <a:spcPts val="0"/>
              </a:spcBef>
              <a:spcAft>
                <a:spcPts val="0"/>
              </a:spcAft>
              <a:buSzPts val="4800"/>
              <a:buNone/>
              <a:defRPr sz="1200">
                <a:latin typeface="Montserrat"/>
                <a:ea typeface="Montserrat"/>
                <a:cs typeface="Montserrat"/>
                <a:sym typeface="Montserrat"/>
              </a:defRPr>
            </a:lvl3pPr>
            <a:lvl4pPr lvl="3" algn="ctr">
              <a:lnSpc>
                <a:spcPct val="100000"/>
              </a:lnSpc>
              <a:spcBef>
                <a:spcPts val="0"/>
              </a:spcBef>
              <a:spcAft>
                <a:spcPts val="0"/>
              </a:spcAft>
              <a:buSzPts val="4800"/>
              <a:buNone/>
              <a:defRPr sz="1200">
                <a:latin typeface="Montserrat"/>
                <a:ea typeface="Montserrat"/>
                <a:cs typeface="Montserrat"/>
                <a:sym typeface="Montserrat"/>
              </a:defRPr>
            </a:lvl4pPr>
            <a:lvl5pPr lvl="4" algn="ctr">
              <a:lnSpc>
                <a:spcPct val="100000"/>
              </a:lnSpc>
              <a:spcBef>
                <a:spcPts val="0"/>
              </a:spcBef>
              <a:spcAft>
                <a:spcPts val="0"/>
              </a:spcAft>
              <a:buSzPts val="4800"/>
              <a:buNone/>
              <a:defRPr sz="1200">
                <a:latin typeface="Montserrat"/>
                <a:ea typeface="Montserrat"/>
                <a:cs typeface="Montserrat"/>
                <a:sym typeface="Montserrat"/>
              </a:defRPr>
            </a:lvl5pPr>
            <a:lvl6pPr lvl="5" algn="ctr">
              <a:lnSpc>
                <a:spcPct val="100000"/>
              </a:lnSpc>
              <a:spcBef>
                <a:spcPts val="0"/>
              </a:spcBef>
              <a:spcAft>
                <a:spcPts val="0"/>
              </a:spcAft>
              <a:buSzPts val="4800"/>
              <a:buNone/>
              <a:defRPr sz="1200">
                <a:latin typeface="Montserrat"/>
                <a:ea typeface="Montserrat"/>
                <a:cs typeface="Montserrat"/>
                <a:sym typeface="Montserrat"/>
              </a:defRPr>
            </a:lvl6pPr>
            <a:lvl7pPr lvl="6" algn="ctr">
              <a:lnSpc>
                <a:spcPct val="100000"/>
              </a:lnSpc>
              <a:spcBef>
                <a:spcPts val="0"/>
              </a:spcBef>
              <a:spcAft>
                <a:spcPts val="0"/>
              </a:spcAft>
              <a:buSzPts val="4800"/>
              <a:buNone/>
              <a:defRPr sz="1200">
                <a:latin typeface="Montserrat"/>
                <a:ea typeface="Montserrat"/>
                <a:cs typeface="Montserrat"/>
                <a:sym typeface="Montserrat"/>
              </a:defRPr>
            </a:lvl7pPr>
            <a:lvl8pPr lvl="7" algn="ctr">
              <a:lnSpc>
                <a:spcPct val="100000"/>
              </a:lnSpc>
              <a:spcBef>
                <a:spcPts val="0"/>
              </a:spcBef>
              <a:spcAft>
                <a:spcPts val="0"/>
              </a:spcAft>
              <a:buSzPts val="4800"/>
              <a:buNone/>
              <a:defRPr sz="1200">
                <a:latin typeface="Montserrat"/>
                <a:ea typeface="Montserrat"/>
                <a:cs typeface="Montserrat"/>
                <a:sym typeface="Montserrat"/>
              </a:defRPr>
            </a:lvl8pPr>
            <a:lvl9pPr lvl="8" algn="ctr">
              <a:lnSpc>
                <a:spcPct val="100000"/>
              </a:lnSpc>
              <a:spcBef>
                <a:spcPts val="0"/>
              </a:spcBef>
              <a:spcAft>
                <a:spcPts val="0"/>
              </a:spcAft>
              <a:buSzPts val="4800"/>
              <a:buNone/>
              <a:defRPr sz="1200">
                <a:latin typeface="Montserrat"/>
                <a:ea typeface="Montserrat"/>
                <a:cs typeface="Montserrat"/>
                <a:sym typeface="Montserrat"/>
              </a:defRPr>
            </a:lvl9pPr>
          </a:lstStyle>
          <a:p>
            <a:endParaRPr/>
          </a:p>
        </p:txBody>
      </p:sp>
      <p:sp>
        <p:nvSpPr>
          <p:cNvPr id="274" name="Google Shape;274;p46"/>
          <p:cNvSpPr txBox="1">
            <a:spLocks noGrp="1"/>
          </p:cNvSpPr>
          <p:nvPr>
            <p:ph type="title" idx="16"/>
          </p:nvPr>
        </p:nvSpPr>
        <p:spPr>
          <a:xfrm>
            <a:off x="7115925" y="3582694"/>
            <a:ext cx="1498500" cy="189600"/>
          </a:xfrm>
          <a:prstGeom prst="rect">
            <a:avLst/>
          </a:prstGeom>
          <a:noFill/>
          <a:ln>
            <a:noFill/>
          </a:ln>
        </p:spPr>
        <p:txBody>
          <a:bodyPr spcFirstLastPara="1" wrap="square" lIns="0" tIns="0" rIns="0" bIns="0" anchor="t" anchorCtr="0">
            <a:spAutoFit/>
          </a:bodyPr>
          <a:lstStyle>
            <a:lvl1pPr lvl="0" algn="ctr">
              <a:lnSpc>
                <a:spcPct val="100000"/>
              </a:lnSpc>
              <a:spcBef>
                <a:spcPts val="0"/>
              </a:spcBef>
              <a:spcAft>
                <a:spcPts val="0"/>
              </a:spcAft>
              <a:buSzPts val="4800"/>
              <a:buNone/>
              <a:defRPr sz="1000">
                <a:solidFill>
                  <a:schemeClr val="lt2"/>
                </a:solidFill>
              </a:defRPr>
            </a:lvl1pPr>
            <a:lvl2pPr lvl="1" algn="l">
              <a:lnSpc>
                <a:spcPct val="115000"/>
              </a:lnSpc>
              <a:spcBef>
                <a:spcPts val="0"/>
              </a:spcBef>
              <a:spcAft>
                <a:spcPts val="0"/>
              </a:spcAft>
              <a:buSzPts val="4800"/>
              <a:buNone/>
              <a:defRPr sz="1000"/>
            </a:lvl2pPr>
            <a:lvl3pPr lvl="2" algn="l">
              <a:lnSpc>
                <a:spcPct val="115000"/>
              </a:lnSpc>
              <a:spcBef>
                <a:spcPts val="0"/>
              </a:spcBef>
              <a:spcAft>
                <a:spcPts val="0"/>
              </a:spcAft>
              <a:buSzPts val="4800"/>
              <a:buNone/>
              <a:defRPr sz="1000"/>
            </a:lvl3pPr>
            <a:lvl4pPr lvl="3" algn="l">
              <a:lnSpc>
                <a:spcPct val="115000"/>
              </a:lnSpc>
              <a:spcBef>
                <a:spcPts val="0"/>
              </a:spcBef>
              <a:spcAft>
                <a:spcPts val="0"/>
              </a:spcAft>
              <a:buSzPts val="4800"/>
              <a:buNone/>
              <a:defRPr sz="1000"/>
            </a:lvl4pPr>
            <a:lvl5pPr lvl="4" algn="l">
              <a:lnSpc>
                <a:spcPct val="115000"/>
              </a:lnSpc>
              <a:spcBef>
                <a:spcPts val="0"/>
              </a:spcBef>
              <a:spcAft>
                <a:spcPts val="0"/>
              </a:spcAft>
              <a:buSzPts val="4800"/>
              <a:buNone/>
              <a:defRPr sz="1000"/>
            </a:lvl5pPr>
            <a:lvl6pPr lvl="5" algn="l">
              <a:lnSpc>
                <a:spcPct val="115000"/>
              </a:lnSpc>
              <a:spcBef>
                <a:spcPts val="0"/>
              </a:spcBef>
              <a:spcAft>
                <a:spcPts val="0"/>
              </a:spcAft>
              <a:buSzPts val="4800"/>
              <a:buNone/>
              <a:defRPr sz="1000"/>
            </a:lvl6pPr>
            <a:lvl7pPr lvl="6" algn="l">
              <a:lnSpc>
                <a:spcPct val="115000"/>
              </a:lnSpc>
              <a:spcBef>
                <a:spcPts val="0"/>
              </a:spcBef>
              <a:spcAft>
                <a:spcPts val="0"/>
              </a:spcAft>
              <a:buSzPts val="4800"/>
              <a:buNone/>
              <a:defRPr sz="1000"/>
            </a:lvl7pPr>
            <a:lvl8pPr lvl="7" algn="l">
              <a:lnSpc>
                <a:spcPct val="115000"/>
              </a:lnSpc>
              <a:spcBef>
                <a:spcPts val="0"/>
              </a:spcBef>
              <a:spcAft>
                <a:spcPts val="0"/>
              </a:spcAft>
              <a:buSzPts val="4800"/>
              <a:buNone/>
              <a:defRPr sz="1000"/>
            </a:lvl8pPr>
            <a:lvl9pPr lvl="8" algn="l">
              <a:lnSpc>
                <a:spcPct val="115000"/>
              </a:lnSpc>
              <a:spcBef>
                <a:spcPts val="0"/>
              </a:spcBef>
              <a:spcAft>
                <a:spcPts val="0"/>
              </a:spcAft>
              <a:buSzPts val="4800"/>
              <a:buNone/>
              <a:defRPr sz="1000"/>
            </a:lvl9pPr>
          </a:lstStyle>
          <a:p>
            <a:endParaRPr/>
          </a:p>
        </p:txBody>
      </p:sp>
      <p:sp>
        <p:nvSpPr>
          <p:cNvPr id="275" name="Google Shape;275;p46"/>
          <p:cNvSpPr txBox="1">
            <a:spLocks noGrp="1"/>
          </p:cNvSpPr>
          <p:nvPr>
            <p:ph type="body" idx="1"/>
          </p:nvPr>
        </p:nvSpPr>
        <p:spPr>
          <a:xfrm>
            <a:off x="2432125" y="3851275"/>
            <a:ext cx="2085000" cy="775800"/>
          </a:xfrm>
          <a:prstGeom prst="rect">
            <a:avLst/>
          </a:prstGeom>
          <a:noFill/>
          <a:ln>
            <a:noFill/>
          </a:ln>
        </p:spPr>
        <p:txBody>
          <a:bodyPr spcFirstLastPara="1" wrap="square" lIns="91425" tIns="0" rIns="91425" bIns="0" anchor="t" anchorCtr="0">
            <a:spAutoFit/>
          </a:bodyPr>
          <a:lstStyle>
            <a:lvl1pPr marL="457200" lvl="0" indent="-285750" algn="ctr">
              <a:lnSpc>
                <a:spcPct val="115000"/>
              </a:lnSpc>
              <a:spcBef>
                <a:spcPts val="0"/>
              </a:spcBef>
              <a:spcAft>
                <a:spcPts val="0"/>
              </a:spcAft>
              <a:buClr>
                <a:schemeClr val="lt2"/>
              </a:buClr>
              <a:buSzPts val="900"/>
              <a:buFont typeface="Montserrat"/>
              <a:buChar char="●"/>
              <a:defRPr/>
            </a:lvl1pPr>
            <a:lvl2pPr marL="914400" lvl="1" indent="-285750" algn="ctr">
              <a:lnSpc>
                <a:spcPct val="115000"/>
              </a:lnSpc>
              <a:spcBef>
                <a:spcPts val="0"/>
              </a:spcBef>
              <a:spcAft>
                <a:spcPts val="0"/>
              </a:spcAft>
              <a:buClr>
                <a:schemeClr val="lt2"/>
              </a:buClr>
              <a:buSzPts val="900"/>
              <a:buFont typeface="Montserrat"/>
              <a:buChar char="○"/>
              <a:defRPr/>
            </a:lvl2pPr>
            <a:lvl3pPr marL="1371600" lvl="2" indent="-285750" algn="ctr">
              <a:lnSpc>
                <a:spcPct val="115000"/>
              </a:lnSpc>
              <a:spcBef>
                <a:spcPts val="0"/>
              </a:spcBef>
              <a:spcAft>
                <a:spcPts val="0"/>
              </a:spcAft>
              <a:buClr>
                <a:schemeClr val="lt2"/>
              </a:buClr>
              <a:buSzPts val="900"/>
              <a:buFont typeface="Montserrat"/>
              <a:buChar char="■"/>
              <a:defRPr/>
            </a:lvl3pPr>
            <a:lvl4pPr marL="1828800" lvl="3" indent="-285750" algn="ctr">
              <a:lnSpc>
                <a:spcPct val="115000"/>
              </a:lnSpc>
              <a:spcBef>
                <a:spcPts val="0"/>
              </a:spcBef>
              <a:spcAft>
                <a:spcPts val="0"/>
              </a:spcAft>
              <a:buClr>
                <a:schemeClr val="lt2"/>
              </a:buClr>
              <a:buSzPts val="900"/>
              <a:buFont typeface="Montserrat"/>
              <a:buChar char="●"/>
              <a:defRPr/>
            </a:lvl4pPr>
            <a:lvl5pPr marL="2286000" lvl="4" indent="-285750" algn="ctr">
              <a:lnSpc>
                <a:spcPct val="115000"/>
              </a:lnSpc>
              <a:spcBef>
                <a:spcPts val="0"/>
              </a:spcBef>
              <a:spcAft>
                <a:spcPts val="0"/>
              </a:spcAft>
              <a:buClr>
                <a:schemeClr val="lt2"/>
              </a:buClr>
              <a:buSzPts val="900"/>
              <a:buFont typeface="Montserrat"/>
              <a:buChar char="○"/>
              <a:defRPr/>
            </a:lvl5pPr>
            <a:lvl6pPr marL="2743200" lvl="5" indent="-285750" algn="ctr">
              <a:lnSpc>
                <a:spcPct val="115000"/>
              </a:lnSpc>
              <a:spcBef>
                <a:spcPts val="0"/>
              </a:spcBef>
              <a:spcAft>
                <a:spcPts val="0"/>
              </a:spcAft>
              <a:buClr>
                <a:schemeClr val="lt2"/>
              </a:buClr>
              <a:buSzPts val="900"/>
              <a:buFont typeface="Montserrat"/>
              <a:buChar char="■"/>
              <a:defRPr/>
            </a:lvl6pPr>
            <a:lvl7pPr marL="3200400" lvl="6" indent="-285750" algn="ctr">
              <a:lnSpc>
                <a:spcPct val="115000"/>
              </a:lnSpc>
              <a:spcBef>
                <a:spcPts val="0"/>
              </a:spcBef>
              <a:spcAft>
                <a:spcPts val="0"/>
              </a:spcAft>
              <a:buClr>
                <a:schemeClr val="lt2"/>
              </a:buClr>
              <a:buSzPts val="900"/>
              <a:buFont typeface="Montserrat"/>
              <a:buChar char="●"/>
              <a:defRPr/>
            </a:lvl7pPr>
            <a:lvl8pPr marL="3657600" lvl="7" indent="-285750" algn="ctr">
              <a:lnSpc>
                <a:spcPct val="115000"/>
              </a:lnSpc>
              <a:spcBef>
                <a:spcPts val="0"/>
              </a:spcBef>
              <a:spcAft>
                <a:spcPts val="0"/>
              </a:spcAft>
              <a:buClr>
                <a:schemeClr val="lt2"/>
              </a:buClr>
              <a:buSzPts val="900"/>
              <a:buFont typeface="Montserrat"/>
              <a:buChar char="○"/>
              <a:defRPr/>
            </a:lvl8pPr>
            <a:lvl9pPr marL="4114800" lvl="8" indent="-285750" algn="ctr">
              <a:lnSpc>
                <a:spcPct val="115000"/>
              </a:lnSpc>
              <a:spcBef>
                <a:spcPts val="0"/>
              </a:spcBef>
              <a:spcAft>
                <a:spcPts val="0"/>
              </a:spcAft>
              <a:buClr>
                <a:schemeClr val="lt2"/>
              </a:buClr>
              <a:buSzPts val="900"/>
              <a:buFont typeface="Montserrat"/>
              <a:buChar char="■"/>
              <a:defRPr/>
            </a:lvl9pPr>
          </a:lstStyle>
          <a:p>
            <a:endParaRPr/>
          </a:p>
        </p:txBody>
      </p:sp>
      <p:sp>
        <p:nvSpPr>
          <p:cNvPr id="276" name="Google Shape;276;p46"/>
          <p:cNvSpPr txBox="1">
            <a:spLocks noGrp="1"/>
          </p:cNvSpPr>
          <p:nvPr>
            <p:ph type="body" idx="17"/>
          </p:nvPr>
        </p:nvSpPr>
        <p:spPr>
          <a:xfrm>
            <a:off x="256025" y="3851275"/>
            <a:ext cx="2066400" cy="775800"/>
          </a:xfrm>
          <a:prstGeom prst="rect">
            <a:avLst/>
          </a:prstGeom>
          <a:noFill/>
          <a:ln>
            <a:noFill/>
          </a:ln>
        </p:spPr>
        <p:txBody>
          <a:bodyPr spcFirstLastPara="1" wrap="square" lIns="91425" tIns="0" rIns="91425" bIns="0" anchor="t" anchorCtr="0">
            <a:spAutoFit/>
          </a:bodyPr>
          <a:lstStyle>
            <a:lvl1pPr marL="457200" lvl="0" indent="-285750" algn="ctr">
              <a:lnSpc>
                <a:spcPct val="115000"/>
              </a:lnSpc>
              <a:spcBef>
                <a:spcPts val="0"/>
              </a:spcBef>
              <a:spcAft>
                <a:spcPts val="0"/>
              </a:spcAft>
              <a:buClr>
                <a:schemeClr val="lt2"/>
              </a:buClr>
              <a:buSzPts val="900"/>
              <a:buFont typeface="Montserrat"/>
              <a:buChar char="●"/>
              <a:defRPr/>
            </a:lvl1pPr>
            <a:lvl2pPr marL="914400" lvl="1" indent="-285750" algn="ctr">
              <a:lnSpc>
                <a:spcPct val="115000"/>
              </a:lnSpc>
              <a:spcBef>
                <a:spcPts val="0"/>
              </a:spcBef>
              <a:spcAft>
                <a:spcPts val="0"/>
              </a:spcAft>
              <a:buClr>
                <a:schemeClr val="lt2"/>
              </a:buClr>
              <a:buSzPts val="900"/>
              <a:buFont typeface="Montserrat"/>
              <a:buChar char="○"/>
              <a:defRPr/>
            </a:lvl2pPr>
            <a:lvl3pPr marL="1371600" lvl="2" indent="-285750" algn="ctr">
              <a:lnSpc>
                <a:spcPct val="115000"/>
              </a:lnSpc>
              <a:spcBef>
                <a:spcPts val="0"/>
              </a:spcBef>
              <a:spcAft>
                <a:spcPts val="0"/>
              </a:spcAft>
              <a:buClr>
                <a:schemeClr val="lt2"/>
              </a:buClr>
              <a:buSzPts val="900"/>
              <a:buFont typeface="Montserrat"/>
              <a:buChar char="■"/>
              <a:defRPr/>
            </a:lvl3pPr>
            <a:lvl4pPr marL="1828800" lvl="3" indent="-285750" algn="ctr">
              <a:lnSpc>
                <a:spcPct val="115000"/>
              </a:lnSpc>
              <a:spcBef>
                <a:spcPts val="0"/>
              </a:spcBef>
              <a:spcAft>
                <a:spcPts val="0"/>
              </a:spcAft>
              <a:buClr>
                <a:schemeClr val="lt2"/>
              </a:buClr>
              <a:buSzPts val="900"/>
              <a:buFont typeface="Montserrat"/>
              <a:buChar char="●"/>
              <a:defRPr/>
            </a:lvl4pPr>
            <a:lvl5pPr marL="2286000" lvl="4" indent="-285750" algn="ctr">
              <a:lnSpc>
                <a:spcPct val="115000"/>
              </a:lnSpc>
              <a:spcBef>
                <a:spcPts val="0"/>
              </a:spcBef>
              <a:spcAft>
                <a:spcPts val="0"/>
              </a:spcAft>
              <a:buClr>
                <a:schemeClr val="lt2"/>
              </a:buClr>
              <a:buSzPts val="900"/>
              <a:buFont typeface="Montserrat"/>
              <a:buChar char="○"/>
              <a:defRPr/>
            </a:lvl5pPr>
            <a:lvl6pPr marL="2743200" lvl="5" indent="-285750" algn="ctr">
              <a:lnSpc>
                <a:spcPct val="115000"/>
              </a:lnSpc>
              <a:spcBef>
                <a:spcPts val="0"/>
              </a:spcBef>
              <a:spcAft>
                <a:spcPts val="0"/>
              </a:spcAft>
              <a:buClr>
                <a:schemeClr val="lt2"/>
              </a:buClr>
              <a:buSzPts val="900"/>
              <a:buFont typeface="Montserrat"/>
              <a:buChar char="■"/>
              <a:defRPr/>
            </a:lvl6pPr>
            <a:lvl7pPr marL="3200400" lvl="6" indent="-285750" algn="ctr">
              <a:lnSpc>
                <a:spcPct val="115000"/>
              </a:lnSpc>
              <a:spcBef>
                <a:spcPts val="0"/>
              </a:spcBef>
              <a:spcAft>
                <a:spcPts val="0"/>
              </a:spcAft>
              <a:buClr>
                <a:schemeClr val="lt2"/>
              </a:buClr>
              <a:buSzPts val="900"/>
              <a:buFont typeface="Montserrat"/>
              <a:buChar char="●"/>
              <a:defRPr/>
            </a:lvl7pPr>
            <a:lvl8pPr marL="3657600" lvl="7" indent="-285750" algn="ctr">
              <a:lnSpc>
                <a:spcPct val="115000"/>
              </a:lnSpc>
              <a:spcBef>
                <a:spcPts val="0"/>
              </a:spcBef>
              <a:spcAft>
                <a:spcPts val="0"/>
              </a:spcAft>
              <a:buClr>
                <a:schemeClr val="lt2"/>
              </a:buClr>
              <a:buSzPts val="900"/>
              <a:buFont typeface="Montserrat"/>
              <a:buChar char="○"/>
              <a:defRPr/>
            </a:lvl8pPr>
            <a:lvl9pPr marL="4114800" lvl="8" indent="-285750" algn="ctr">
              <a:lnSpc>
                <a:spcPct val="115000"/>
              </a:lnSpc>
              <a:spcBef>
                <a:spcPts val="0"/>
              </a:spcBef>
              <a:spcAft>
                <a:spcPts val="0"/>
              </a:spcAft>
              <a:buClr>
                <a:schemeClr val="lt2"/>
              </a:buClr>
              <a:buSzPts val="900"/>
              <a:buFont typeface="Montserrat"/>
              <a:buChar char="■"/>
              <a:defRPr/>
            </a:lvl9pPr>
          </a:lstStyle>
          <a:p>
            <a:endParaRPr/>
          </a:p>
        </p:txBody>
      </p:sp>
      <p:sp>
        <p:nvSpPr>
          <p:cNvPr id="277" name="Google Shape;277;p46"/>
          <p:cNvSpPr txBox="1">
            <a:spLocks noGrp="1"/>
          </p:cNvSpPr>
          <p:nvPr>
            <p:ph type="body" idx="18"/>
          </p:nvPr>
        </p:nvSpPr>
        <p:spPr>
          <a:xfrm>
            <a:off x="6821675" y="3851275"/>
            <a:ext cx="2066400" cy="775800"/>
          </a:xfrm>
          <a:prstGeom prst="rect">
            <a:avLst/>
          </a:prstGeom>
          <a:noFill/>
          <a:ln>
            <a:noFill/>
          </a:ln>
        </p:spPr>
        <p:txBody>
          <a:bodyPr spcFirstLastPara="1" wrap="square" lIns="91425" tIns="0" rIns="91425" bIns="0" anchor="t" anchorCtr="0">
            <a:spAutoFit/>
          </a:bodyPr>
          <a:lstStyle>
            <a:lvl1pPr marL="457200" lvl="0" indent="-285750" algn="ctr">
              <a:lnSpc>
                <a:spcPct val="115000"/>
              </a:lnSpc>
              <a:spcBef>
                <a:spcPts val="0"/>
              </a:spcBef>
              <a:spcAft>
                <a:spcPts val="0"/>
              </a:spcAft>
              <a:buClr>
                <a:schemeClr val="lt2"/>
              </a:buClr>
              <a:buSzPts val="900"/>
              <a:buFont typeface="Montserrat"/>
              <a:buChar char="●"/>
              <a:defRPr/>
            </a:lvl1pPr>
            <a:lvl2pPr marL="914400" lvl="1" indent="-285750" algn="ctr">
              <a:lnSpc>
                <a:spcPct val="115000"/>
              </a:lnSpc>
              <a:spcBef>
                <a:spcPts val="0"/>
              </a:spcBef>
              <a:spcAft>
                <a:spcPts val="0"/>
              </a:spcAft>
              <a:buClr>
                <a:schemeClr val="lt2"/>
              </a:buClr>
              <a:buSzPts val="900"/>
              <a:buFont typeface="Montserrat"/>
              <a:buChar char="○"/>
              <a:defRPr/>
            </a:lvl2pPr>
            <a:lvl3pPr marL="1371600" lvl="2" indent="-285750" algn="ctr">
              <a:lnSpc>
                <a:spcPct val="115000"/>
              </a:lnSpc>
              <a:spcBef>
                <a:spcPts val="0"/>
              </a:spcBef>
              <a:spcAft>
                <a:spcPts val="0"/>
              </a:spcAft>
              <a:buClr>
                <a:schemeClr val="lt2"/>
              </a:buClr>
              <a:buSzPts val="900"/>
              <a:buFont typeface="Montserrat"/>
              <a:buChar char="■"/>
              <a:defRPr/>
            </a:lvl3pPr>
            <a:lvl4pPr marL="1828800" lvl="3" indent="-285750" algn="ctr">
              <a:lnSpc>
                <a:spcPct val="115000"/>
              </a:lnSpc>
              <a:spcBef>
                <a:spcPts val="0"/>
              </a:spcBef>
              <a:spcAft>
                <a:spcPts val="0"/>
              </a:spcAft>
              <a:buClr>
                <a:schemeClr val="lt2"/>
              </a:buClr>
              <a:buSzPts val="900"/>
              <a:buFont typeface="Montserrat"/>
              <a:buChar char="●"/>
              <a:defRPr/>
            </a:lvl4pPr>
            <a:lvl5pPr marL="2286000" lvl="4" indent="-285750" algn="ctr">
              <a:lnSpc>
                <a:spcPct val="115000"/>
              </a:lnSpc>
              <a:spcBef>
                <a:spcPts val="0"/>
              </a:spcBef>
              <a:spcAft>
                <a:spcPts val="0"/>
              </a:spcAft>
              <a:buClr>
                <a:schemeClr val="lt2"/>
              </a:buClr>
              <a:buSzPts val="900"/>
              <a:buFont typeface="Montserrat"/>
              <a:buChar char="○"/>
              <a:defRPr/>
            </a:lvl5pPr>
            <a:lvl6pPr marL="2743200" lvl="5" indent="-285750" algn="ctr">
              <a:lnSpc>
                <a:spcPct val="115000"/>
              </a:lnSpc>
              <a:spcBef>
                <a:spcPts val="0"/>
              </a:spcBef>
              <a:spcAft>
                <a:spcPts val="0"/>
              </a:spcAft>
              <a:buClr>
                <a:schemeClr val="lt2"/>
              </a:buClr>
              <a:buSzPts val="900"/>
              <a:buFont typeface="Montserrat"/>
              <a:buChar char="■"/>
              <a:defRPr/>
            </a:lvl6pPr>
            <a:lvl7pPr marL="3200400" lvl="6" indent="-285750" algn="ctr">
              <a:lnSpc>
                <a:spcPct val="115000"/>
              </a:lnSpc>
              <a:spcBef>
                <a:spcPts val="0"/>
              </a:spcBef>
              <a:spcAft>
                <a:spcPts val="0"/>
              </a:spcAft>
              <a:buClr>
                <a:schemeClr val="lt2"/>
              </a:buClr>
              <a:buSzPts val="900"/>
              <a:buFont typeface="Montserrat"/>
              <a:buChar char="●"/>
              <a:defRPr/>
            </a:lvl7pPr>
            <a:lvl8pPr marL="3657600" lvl="7" indent="-285750" algn="ctr">
              <a:lnSpc>
                <a:spcPct val="115000"/>
              </a:lnSpc>
              <a:spcBef>
                <a:spcPts val="0"/>
              </a:spcBef>
              <a:spcAft>
                <a:spcPts val="0"/>
              </a:spcAft>
              <a:buClr>
                <a:schemeClr val="lt2"/>
              </a:buClr>
              <a:buSzPts val="900"/>
              <a:buFont typeface="Montserrat"/>
              <a:buChar char="○"/>
              <a:defRPr/>
            </a:lvl8pPr>
            <a:lvl9pPr marL="4114800" lvl="8" indent="-285750" algn="ctr">
              <a:lnSpc>
                <a:spcPct val="115000"/>
              </a:lnSpc>
              <a:spcBef>
                <a:spcPts val="0"/>
              </a:spcBef>
              <a:spcAft>
                <a:spcPts val="0"/>
              </a:spcAft>
              <a:buClr>
                <a:schemeClr val="lt2"/>
              </a:buClr>
              <a:buSzPts val="900"/>
              <a:buFont typeface="Montserrat"/>
              <a:buChar char="■"/>
              <a:defRPr/>
            </a:lvl9pPr>
          </a:lstStyle>
          <a:p>
            <a:endParaRPr/>
          </a:p>
        </p:txBody>
      </p:sp>
      <p:sp>
        <p:nvSpPr>
          <p:cNvPr id="278" name="Google Shape;278;p46"/>
          <p:cNvSpPr txBox="1">
            <a:spLocks noGrp="1"/>
          </p:cNvSpPr>
          <p:nvPr>
            <p:ph type="body" idx="19"/>
          </p:nvPr>
        </p:nvSpPr>
        <p:spPr>
          <a:xfrm>
            <a:off x="4629100" y="3851275"/>
            <a:ext cx="2085000" cy="775800"/>
          </a:xfrm>
          <a:prstGeom prst="rect">
            <a:avLst/>
          </a:prstGeom>
          <a:noFill/>
          <a:ln>
            <a:noFill/>
          </a:ln>
        </p:spPr>
        <p:txBody>
          <a:bodyPr spcFirstLastPara="1" wrap="square" lIns="91425" tIns="0" rIns="91425" bIns="0" anchor="t" anchorCtr="0">
            <a:spAutoFit/>
          </a:bodyPr>
          <a:lstStyle>
            <a:lvl1pPr marL="457200" lvl="0" indent="-285750" algn="ctr">
              <a:lnSpc>
                <a:spcPct val="115000"/>
              </a:lnSpc>
              <a:spcBef>
                <a:spcPts val="0"/>
              </a:spcBef>
              <a:spcAft>
                <a:spcPts val="0"/>
              </a:spcAft>
              <a:buClr>
                <a:schemeClr val="lt2"/>
              </a:buClr>
              <a:buSzPts val="900"/>
              <a:buFont typeface="Montserrat"/>
              <a:buChar char="●"/>
              <a:defRPr/>
            </a:lvl1pPr>
            <a:lvl2pPr marL="914400" lvl="1" indent="-285750" algn="ctr">
              <a:lnSpc>
                <a:spcPct val="115000"/>
              </a:lnSpc>
              <a:spcBef>
                <a:spcPts val="0"/>
              </a:spcBef>
              <a:spcAft>
                <a:spcPts val="0"/>
              </a:spcAft>
              <a:buClr>
                <a:schemeClr val="lt2"/>
              </a:buClr>
              <a:buSzPts val="900"/>
              <a:buFont typeface="Montserrat"/>
              <a:buChar char="○"/>
              <a:defRPr/>
            </a:lvl2pPr>
            <a:lvl3pPr marL="1371600" lvl="2" indent="-285750" algn="ctr">
              <a:lnSpc>
                <a:spcPct val="115000"/>
              </a:lnSpc>
              <a:spcBef>
                <a:spcPts val="0"/>
              </a:spcBef>
              <a:spcAft>
                <a:spcPts val="0"/>
              </a:spcAft>
              <a:buClr>
                <a:schemeClr val="lt2"/>
              </a:buClr>
              <a:buSzPts val="900"/>
              <a:buFont typeface="Montserrat"/>
              <a:buChar char="■"/>
              <a:defRPr/>
            </a:lvl3pPr>
            <a:lvl4pPr marL="1828800" lvl="3" indent="-285750" algn="ctr">
              <a:lnSpc>
                <a:spcPct val="115000"/>
              </a:lnSpc>
              <a:spcBef>
                <a:spcPts val="0"/>
              </a:spcBef>
              <a:spcAft>
                <a:spcPts val="0"/>
              </a:spcAft>
              <a:buClr>
                <a:schemeClr val="lt2"/>
              </a:buClr>
              <a:buSzPts val="900"/>
              <a:buFont typeface="Montserrat"/>
              <a:buChar char="●"/>
              <a:defRPr/>
            </a:lvl4pPr>
            <a:lvl5pPr marL="2286000" lvl="4" indent="-285750" algn="ctr">
              <a:lnSpc>
                <a:spcPct val="115000"/>
              </a:lnSpc>
              <a:spcBef>
                <a:spcPts val="0"/>
              </a:spcBef>
              <a:spcAft>
                <a:spcPts val="0"/>
              </a:spcAft>
              <a:buClr>
                <a:schemeClr val="lt2"/>
              </a:buClr>
              <a:buSzPts val="900"/>
              <a:buFont typeface="Montserrat"/>
              <a:buChar char="○"/>
              <a:defRPr/>
            </a:lvl5pPr>
            <a:lvl6pPr marL="2743200" lvl="5" indent="-285750" algn="ctr">
              <a:lnSpc>
                <a:spcPct val="115000"/>
              </a:lnSpc>
              <a:spcBef>
                <a:spcPts val="0"/>
              </a:spcBef>
              <a:spcAft>
                <a:spcPts val="0"/>
              </a:spcAft>
              <a:buClr>
                <a:schemeClr val="lt2"/>
              </a:buClr>
              <a:buSzPts val="900"/>
              <a:buFont typeface="Montserrat"/>
              <a:buChar char="■"/>
              <a:defRPr/>
            </a:lvl6pPr>
            <a:lvl7pPr marL="3200400" lvl="6" indent="-285750" algn="ctr">
              <a:lnSpc>
                <a:spcPct val="115000"/>
              </a:lnSpc>
              <a:spcBef>
                <a:spcPts val="0"/>
              </a:spcBef>
              <a:spcAft>
                <a:spcPts val="0"/>
              </a:spcAft>
              <a:buClr>
                <a:schemeClr val="lt2"/>
              </a:buClr>
              <a:buSzPts val="900"/>
              <a:buFont typeface="Montserrat"/>
              <a:buChar char="●"/>
              <a:defRPr/>
            </a:lvl7pPr>
            <a:lvl8pPr marL="3657600" lvl="7" indent="-285750" algn="ctr">
              <a:lnSpc>
                <a:spcPct val="115000"/>
              </a:lnSpc>
              <a:spcBef>
                <a:spcPts val="0"/>
              </a:spcBef>
              <a:spcAft>
                <a:spcPts val="0"/>
              </a:spcAft>
              <a:buClr>
                <a:schemeClr val="lt2"/>
              </a:buClr>
              <a:buSzPts val="900"/>
              <a:buFont typeface="Montserrat"/>
              <a:buChar char="○"/>
              <a:defRPr/>
            </a:lvl8pPr>
            <a:lvl9pPr marL="4114800" lvl="8" indent="-285750" algn="ctr">
              <a:lnSpc>
                <a:spcPct val="115000"/>
              </a:lnSpc>
              <a:spcBef>
                <a:spcPts val="0"/>
              </a:spcBef>
              <a:spcAft>
                <a:spcPts val="0"/>
              </a:spcAft>
              <a:buClr>
                <a:schemeClr val="lt2"/>
              </a:buClr>
              <a:buSzPts val="900"/>
              <a:buFont typeface="Montserrat"/>
              <a:buChar char="■"/>
              <a:defRPr/>
            </a:lvl9pPr>
          </a:lstStyle>
          <a:p>
            <a:endParaRPr/>
          </a:p>
        </p:txBody>
      </p:sp>
      <p:sp>
        <p:nvSpPr>
          <p:cNvPr id="279" name="Google Shape;279;p46"/>
          <p:cNvSpPr txBox="1">
            <a:spLocks noGrp="1"/>
          </p:cNvSpPr>
          <p:nvPr>
            <p:ph type="subTitle" idx="20"/>
          </p:nvPr>
        </p:nvSpPr>
        <p:spPr>
          <a:xfrm>
            <a:off x="7657750" y="256025"/>
            <a:ext cx="1230300" cy="2757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Clr>
                <a:schemeClr val="dk1"/>
              </a:buClr>
              <a:buSzPts val="800"/>
              <a:buFont typeface="Montserrat"/>
              <a:buNone/>
              <a:defRPr>
                <a:solidFill>
                  <a:schemeClr val="dk1"/>
                </a:solidFill>
              </a:defRPr>
            </a:lvl1pPr>
            <a:lvl2pPr lvl="1" algn="l">
              <a:lnSpc>
                <a:spcPct val="115000"/>
              </a:lnSpc>
              <a:spcBef>
                <a:spcPts val="0"/>
              </a:spcBef>
              <a:spcAft>
                <a:spcPts val="0"/>
              </a:spcAft>
              <a:buClr>
                <a:schemeClr val="dk1"/>
              </a:buClr>
              <a:buSzPts val="800"/>
              <a:buFont typeface="Montserrat"/>
              <a:buNone/>
              <a:defRPr>
                <a:solidFill>
                  <a:schemeClr val="dk1"/>
                </a:solidFill>
              </a:defRPr>
            </a:lvl2pPr>
            <a:lvl3pPr lvl="2" algn="l">
              <a:lnSpc>
                <a:spcPct val="115000"/>
              </a:lnSpc>
              <a:spcBef>
                <a:spcPts val="0"/>
              </a:spcBef>
              <a:spcAft>
                <a:spcPts val="0"/>
              </a:spcAft>
              <a:buClr>
                <a:schemeClr val="dk1"/>
              </a:buClr>
              <a:buSzPts val="800"/>
              <a:buFont typeface="Montserrat"/>
              <a:buNone/>
              <a:defRPr>
                <a:solidFill>
                  <a:schemeClr val="dk1"/>
                </a:solidFill>
              </a:defRPr>
            </a:lvl3pPr>
            <a:lvl4pPr lvl="3" algn="l">
              <a:lnSpc>
                <a:spcPct val="115000"/>
              </a:lnSpc>
              <a:spcBef>
                <a:spcPts val="0"/>
              </a:spcBef>
              <a:spcAft>
                <a:spcPts val="0"/>
              </a:spcAft>
              <a:buClr>
                <a:schemeClr val="dk1"/>
              </a:buClr>
              <a:buSzPts val="800"/>
              <a:buFont typeface="Montserrat"/>
              <a:buNone/>
              <a:defRPr>
                <a:solidFill>
                  <a:schemeClr val="dk1"/>
                </a:solidFill>
              </a:defRPr>
            </a:lvl4pPr>
            <a:lvl5pPr lvl="4" algn="l">
              <a:lnSpc>
                <a:spcPct val="115000"/>
              </a:lnSpc>
              <a:spcBef>
                <a:spcPts val="0"/>
              </a:spcBef>
              <a:spcAft>
                <a:spcPts val="0"/>
              </a:spcAft>
              <a:buClr>
                <a:schemeClr val="dk1"/>
              </a:buClr>
              <a:buSzPts val="800"/>
              <a:buFont typeface="Montserrat"/>
              <a:buNone/>
              <a:defRPr>
                <a:solidFill>
                  <a:schemeClr val="dk1"/>
                </a:solidFill>
              </a:defRPr>
            </a:lvl5pPr>
            <a:lvl6pPr lvl="5" algn="l">
              <a:lnSpc>
                <a:spcPct val="115000"/>
              </a:lnSpc>
              <a:spcBef>
                <a:spcPts val="0"/>
              </a:spcBef>
              <a:spcAft>
                <a:spcPts val="0"/>
              </a:spcAft>
              <a:buClr>
                <a:schemeClr val="dk1"/>
              </a:buClr>
              <a:buSzPts val="800"/>
              <a:buFont typeface="Montserrat"/>
              <a:buNone/>
              <a:defRPr>
                <a:solidFill>
                  <a:schemeClr val="dk1"/>
                </a:solidFill>
              </a:defRPr>
            </a:lvl6pPr>
            <a:lvl7pPr lvl="6" algn="l">
              <a:lnSpc>
                <a:spcPct val="115000"/>
              </a:lnSpc>
              <a:spcBef>
                <a:spcPts val="0"/>
              </a:spcBef>
              <a:spcAft>
                <a:spcPts val="0"/>
              </a:spcAft>
              <a:buClr>
                <a:schemeClr val="dk1"/>
              </a:buClr>
              <a:buSzPts val="800"/>
              <a:buFont typeface="Montserrat"/>
              <a:buNone/>
              <a:defRPr>
                <a:solidFill>
                  <a:schemeClr val="dk1"/>
                </a:solidFill>
              </a:defRPr>
            </a:lvl7pPr>
            <a:lvl8pPr lvl="7" algn="l">
              <a:lnSpc>
                <a:spcPct val="115000"/>
              </a:lnSpc>
              <a:spcBef>
                <a:spcPts val="0"/>
              </a:spcBef>
              <a:spcAft>
                <a:spcPts val="0"/>
              </a:spcAft>
              <a:buClr>
                <a:schemeClr val="dk1"/>
              </a:buClr>
              <a:buSzPts val="800"/>
              <a:buFont typeface="Montserrat"/>
              <a:buNone/>
              <a:defRPr>
                <a:solidFill>
                  <a:schemeClr val="dk1"/>
                </a:solidFill>
              </a:defRPr>
            </a:lvl8pPr>
            <a:lvl9pPr lvl="8" algn="l">
              <a:lnSpc>
                <a:spcPct val="115000"/>
              </a:lnSpc>
              <a:spcBef>
                <a:spcPts val="0"/>
              </a:spcBef>
              <a:spcAft>
                <a:spcPts val="0"/>
              </a:spcAft>
              <a:buClr>
                <a:schemeClr val="dk1"/>
              </a:buClr>
              <a:buSzPts val="800"/>
              <a:buFont typeface="Montserrat"/>
              <a:buNone/>
              <a:defRPr>
                <a:solidFill>
                  <a:schemeClr val="dk1"/>
                </a:solidFill>
              </a:defRPr>
            </a:lvl9pPr>
          </a:lstStyle>
          <a:p>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hank you">
  <p:cSld name="BLANK_1_1_1_1_1_1_1_1_1_1_1_1_1_1_1_1_1_1_1_1_1_1">
    <p:bg>
      <p:bgPr>
        <a:solidFill>
          <a:schemeClr val="dk2"/>
        </a:solidFill>
        <a:effectLst/>
      </p:bgPr>
    </p:bg>
    <p:spTree>
      <p:nvGrpSpPr>
        <p:cNvPr id="1" name="Shape 280"/>
        <p:cNvGrpSpPr/>
        <p:nvPr/>
      </p:nvGrpSpPr>
      <p:grpSpPr>
        <a:xfrm>
          <a:off x="0" y="0"/>
          <a:ext cx="0" cy="0"/>
          <a:chOff x="0" y="0"/>
          <a:chExt cx="0" cy="0"/>
        </a:xfrm>
      </p:grpSpPr>
      <p:sp>
        <p:nvSpPr>
          <p:cNvPr id="281" name="Google Shape;281;p47"/>
          <p:cNvSpPr/>
          <p:nvPr/>
        </p:nvSpPr>
        <p:spPr>
          <a:xfrm>
            <a:off x="0" y="1182000"/>
            <a:ext cx="1873200" cy="3060300"/>
          </a:xfrm>
          <a:prstGeom prst="ellipse">
            <a:avLst/>
          </a:prstGeom>
          <a:no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Montserrat"/>
              <a:ea typeface="Montserrat"/>
              <a:cs typeface="Montserrat"/>
              <a:sym typeface="Montserrat"/>
            </a:endParaRPr>
          </a:p>
        </p:txBody>
      </p:sp>
      <p:sp>
        <p:nvSpPr>
          <p:cNvPr id="282" name="Google Shape;282;p47"/>
          <p:cNvSpPr/>
          <p:nvPr/>
        </p:nvSpPr>
        <p:spPr>
          <a:xfrm>
            <a:off x="0" y="1182000"/>
            <a:ext cx="1873200" cy="18732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Montserrat"/>
              <a:ea typeface="Montserrat"/>
              <a:cs typeface="Montserrat"/>
              <a:sym typeface="Montserrat"/>
            </a:endParaRPr>
          </a:p>
        </p:txBody>
      </p:sp>
      <p:sp>
        <p:nvSpPr>
          <p:cNvPr id="283" name="Google Shape;283;p47"/>
          <p:cNvSpPr/>
          <p:nvPr/>
        </p:nvSpPr>
        <p:spPr>
          <a:xfrm>
            <a:off x="0" y="1182000"/>
            <a:ext cx="1873200" cy="683700"/>
          </a:xfrm>
          <a:prstGeom prst="ellipse">
            <a:avLst/>
          </a:prstGeom>
          <a:no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Montserrat"/>
              <a:ea typeface="Montserrat"/>
              <a:cs typeface="Montserrat"/>
              <a:sym typeface="Montserrat"/>
            </a:endParaRPr>
          </a:p>
        </p:txBody>
      </p:sp>
      <p:sp>
        <p:nvSpPr>
          <p:cNvPr id="284" name="Google Shape;284;p47"/>
          <p:cNvSpPr/>
          <p:nvPr/>
        </p:nvSpPr>
        <p:spPr>
          <a:xfrm>
            <a:off x="0" y="0"/>
            <a:ext cx="1873200" cy="11820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Montserrat"/>
              <a:ea typeface="Montserrat"/>
              <a:cs typeface="Montserrat"/>
              <a:sym typeface="Montserrat"/>
            </a:endParaRPr>
          </a:p>
        </p:txBody>
      </p:sp>
      <p:sp>
        <p:nvSpPr>
          <p:cNvPr id="285" name="Google Shape;285;p47"/>
          <p:cNvSpPr/>
          <p:nvPr/>
        </p:nvSpPr>
        <p:spPr>
          <a:xfrm>
            <a:off x="806250" y="1052675"/>
            <a:ext cx="260700" cy="260700"/>
          </a:xfrm>
          <a:prstGeom prst="ellipse">
            <a:avLst/>
          </a:prstGeom>
          <a:solidFill>
            <a:schemeClr val="dk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Montserrat"/>
              <a:ea typeface="Montserrat"/>
              <a:cs typeface="Montserrat"/>
              <a:sym typeface="Montserrat"/>
            </a:endParaRPr>
          </a:p>
        </p:txBody>
      </p:sp>
      <p:sp>
        <p:nvSpPr>
          <p:cNvPr id="286" name="Google Shape;286;p47"/>
          <p:cNvSpPr/>
          <p:nvPr/>
        </p:nvSpPr>
        <p:spPr>
          <a:xfrm>
            <a:off x="0" y="4246550"/>
            <a:ext cx="9144000" cy="901200"/>
          </a:xfrm>
          <a:prstGeom prst="rect">
            <a:avLst/>
          </a:prstGeom>
          <a:gradFill>
            <a:gsLst>
              <a:gs pos="0">
                <a:schemeClr val="dk1"/>
              </a:gs>
              <a:gs pos="72000">
                <a:schemeClr val="dk2"/>
              </a:gs>
              <a:gs pos="100000">
                <a:schemeClr val="dk2"/>
              </a:gs>
            </a:gsLst>
            <a:path path="circle">
              <a:fillToRect l="100000" b="100000"/>
            </a:path>
            <a:tileRect t="-100000" r="-100000"/>
          </a:gra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Montserrat"/>
              <a:ea typeface="Montserrat"/>
              <a:cs typeface="Montserrat"/>
              <a:sym typeface="Montserrat"/>
            </a:endParaRPr>
          </a:p>
        </p:txBody>
      </p:sp>
      <p:cxnSp>
        <p:nvCxnSpPr>
          <p:cNvPr id="287" name="Google Shape;287;p47"/>
          <p:cNvCxnSpPr/>
          <p:nvPr/>
        </p:nvCxnSpPr>
        <p:spPr>
          <a:xfrm>
            <a:off x="0" y="4244425"/>
            <a:ext cx="9144000" cy="0"/>
          </a:xfrm>
          <a:prstGeom prst="straightConnector1">
            <a:avLst/>
          </a:prstGeom>
          <a:noFill/>
          <a:ln w="9525" cap="flat" cmpd="sng">
            <a:solidFill>
              <a:schemeClr val="dk1"/>
            </a:solidFill>
            <a:prstDash val="solid"/>
            <a:round/>
            <a:headEnd type="none" w="sm" len="sm"/>
            <a:tailEnd type="none" w="sm" len="sm"/>
          </a:ln>
        </p:spPr>
      </p:cxnSp>
      <p:cxnSp>
        <p:nvCxnSpPr>
          <p:cNvPr id="288" name="Google Shape;288;p47"/>
          <p:cNvCxnSpPr/>
          <p:nvPr/>
        </p:nvCxnSpPr>
        <p:spPr>
          <a:xfrm>
            <a:off x="1873325" y="0"/>
            <a:ext cx="0" cy="4242300"/>
          </a:xfrm>
          <a:prstGeom prst="straightConnector1">
            <a:avLst/>
          </a:prstGeom>
          <a:noFill/>
          <a:ln w="9525" cap="flat" cmpd="sng">
            <a:solidFill>
              <a:schemeClr val="dk1"/>
            </a:solidFill>
            <a:prstDash val="solid"/>
            <a:round/>
            <a:headEnd type="none" w="sm" len="sm"/>
            <a:tailEnd type="none" w="sm" len="sm"/>
          </a:ln>
        </p:spPr>
      </p:cxnSp>
      <p:sp>
        <p:nvSpPr>
          <p:cNvPr id="289" name="Google Shape;289;p47"/>
          <p:cNvSpPr txBox="1">
            <a:spLocks noGrp="1"/>
          </p:cNvSpPr>
          <p:nvPr>
            <p:ph type="title"/>
          </p:nvPr>
        </p:nvSpPr>
        <p:spPr>
          <a:xfrm>
            <a:off x="2322425" y="602225"/>
            <a:ext cx="6565800" cy="642000"/>
          </a:xfrm>
          <a:prstGeom prst="rect">
            <a:avLst/>
          </a:prstGeom>
          <a:noFill/>
          <a:ln>
            <a:noFill/>
          </a:ln>
        </p:spPr>
        <p:txBody>
          <a:bodyPr spcFirstLastPara="1" wrap="square" lIns="0" tIns="0" rIns="0" bIns="0" anchor="t" anchorCtr="0">
            <a:noAutofit/>
          </a:bodyPr>
          <a:lstStyle>
            <a:lvl1pPr lvl="0" algn="l">
              <a:lnSpc>
                <a:spcPct val="80000"/>
              </a:lnSpc>
              <a:spcBef>
                <a:spcPts val="0"/>
              </a:spcBef>
              <a:spcAft>
                <a:spcPts val="0"/>
              </a:spcAft>
              <a:buClr>
                <a:schemeClr val="dk1"/>
              </a:buClr>
              <a:buSzPts val="9600"/>
              <a:buFont typeface="Montserrat"/>
              <a:buNone/>
              <a:defRPr sz="9600">
                <a:latin typeface="Montserrat"/>
                <a:ea typeface="Montserrat"/>
                <a:cs typeface="Montserrat"/>
                <a:sym typeface="Montserrat"/>
              </a:defRPr>
            </a:lvl1pPr>
            <a:lvl2pPr lvl="1" algn="l">
              <a:lnSpc>
                <a:spcPct val="100000"/>
              </a:lnSpc>
              <a:spcBef>
                <a:spcPts val="0"/>
              </a:spcBef>
              <a:spcAft>
                <a:spcPts val="0"/>
              </a:spcAft>
              <a:buClr>
                <a:schemeClr val="dk1"/>
              </a:buClr>
              <a:buSzPts val="9600"/>
              <a:buFont typeface="Montserrat"/>
              <a:buNone/>
              <a:defRPr sz="9600">
                <a:latin typeface="Montserrat"/>
                <a:ea typeface="Montserrat"/>
                <a:cs typeface="Montserrat"/>
                <a:sym typeface="Montserrat"/>
              </a:defRPr>
            </a:lvl2pPr>
            <a:lvl3pPr lvl="2" algn="l">
              <a:lnSpc>
                <a:spcPct val="100000"/>
              </a:lnSpc>
              <a:spcBef>
                <a:spcPts val="0"/>
              </a:spcBef>
              <a:spcAft>
                <a:spcPts val="0"/>
              </a:spcAft>
              <a:buClr>
                <a:schemeClr val="dk1"/>
              </a:buClr>
              <a:buSzPts val="9600"/>
              <a:buFont typeface="Montserrat"/>
              <a:buNone/>
              <a:defRPr sz="9600">
                <a:latin typeface="Montserrat"/>
                <a:ea typeface="Montserrat"/>
                <a:cs typeface="Montserrat"/>
                <a:sym typeface="Montserrat"/>
              </a:defRPr>
            </a:lvl3pPr>
            <a:lvl4pPr lvl="3" algn="l">
              <a:lnSpc>
                <a:spcPct val="100000"/>
              </a:lnSpc>
              <a:spcBef>
                <a:spcPts val="0"/>
              </a:spcBef>
              <a:spcAft>
                <a:spcPts val="0"/>
              </a:spcAft>
              <a:buClr>
                <a:schemeClr val="dk1"/>
              </a:buClr>
              <a:buSzPts val="9600"/>
              <a:buFont typeface="Montserrat"/>
              <a:buNone/>
              <a:defRPr sz="9600">
                <a:latin typeface="Montserrat"/>
                <a:ea typeface="Montserrat"/>
                <a:cs typeface="Montserrat"/>
                <a:sym typeface="Montserrat"/>
              </a:defRPr>
            </a:lvl4pPr>
            <a:lvl5pPr lvl="4" algn="l">
              <a:lnSpc>
                <a:spcPct val="100000"/>
              </a:lnSpc>
              <a:spcBef>
                <a:spcPts val="0"/>
              </a:spcBef>
              <a:spcAft>
                <a:spcPts val="0"/>
              </a:spcAft>
              <a:buClr>
                <a:schemeClr val="dk1"/>
              </a:buClr>
              <a:buSzPts val="9600"/>
              <a:buFont typeface="Montserrat"/>
              <a:buNone/>
              <a:defRPr sz="9600">
                <a:latin typeface="Montserrat"/>
                <a:ea typeface="Montserrat"/>
                <a:cs typeface="Montserrat"/>
                <a:sym typeface="Montserrat"/>
              </a:defRPr>
            </a:lvl5pPr>
            <a:lvl6pPr lvl="5" algn="l">
              <a:lnSpc>
                <a:spcPct val="100000"/>
              </a:lnSpc>
              <a:spcBef>
                <a:spcPts val="0"/>
              </a:spcBef>
              <a:spcAft>
                <a:spcPts val="0"/>
              </a:spcAft>
              <a:buClr>
                <a:schemeClr val="dk1"/>
              </a:buClr>
              <a:buSzPts val="9600"/>
              <a:buFont typeface="Montserrat"/>
              <a:buNone/>
              <a:defRPr sz="9600">
                <a:latin typeface="Montserrat"/>
                <a:ea typeface="Montserrat"/>
                <a:cs typeface="Montserrat"/>
                <a:sym typeface="Montserrat"/>
              </a:defRPr>
            </a:lvl6pPr>
            <a:lvl7pPr lvl="6" algn="l">
              <a:lnSpc>
                <a:spcPct val="100000"/>
              </a:lnSpc>
              <a:spcBef>
                <a:spcPts val="0"/>
              </a:spcBef>
              <a:spcAft>
                <a:spcPts val="0"/>
              </a:spcAft>
              <a:buClr>
                <a:schemeClr val="dk1"/>
              </a:buClr>
              <a:buSzPts val="9600"/>
              <a:buFont typeface="Montserrat"/>
              <a:buNone/>
              <a:defRPr sz="9600">
                <a:latin typeface="Montserrat"/>
                <a:ea typeface="Montserrat"/>
                <a:cs typeface="Montserrat"/>
                <a:sym typeface="Montserrat"/>
              </a:defRPr>
            </a:lvl7pPr>
            <a:lvl8pPr lvl="7" algn="l">
              <a:lnSpc>
                <a:spcPct val="100000"/>
              </a:lnSpc>
              <a:spcBef>
                <a:spcPts val="0"/>
              </a:spcBef>
              <a:spcAft>
                <a:spcPts val="0"/>
              </a:spcAft>
              <a:buClr>
                <a:schemeClr val="dk1"/>
              </a:buClr>
              <a:buSzPts val="9600"/>
              <a:buFont typeface="Montserrat"/>
              <a:buNone/>
              <a:defRPr sz="9600">
                <a:latin typeface="Montserrat"/>
                <a:ea typeface="Montserrat"/>
                <a:cs typeface="Montserrat"/>
                <a:sym typeface="Montserrat"/>
              </a:defRPr>
            </a:lvl8pPr>
            <a:lvl9pPr lvl="8" algn="l">
              <a:lnSpc>
                <a:spcPct val="100000"/>
              </a:lnSpc>
              <a:spcBef>
                <a:spcPts val="0"/>
              </a:spcBef>
              <a:spcAft>
                <a:spcPts val="0"/>
              </a:spcAft>
              <a:buClr>
                <a:schemeClr val="dk1"/>
              </a:buClr>
              <a:buSzPts val="9600"/>
              <a:buFont typeface="Montserrat"/>
              <a:buNone/>
              <a:defRPr sz="9600">
                <a:latin typeface="Montserrat"/>
                <a:ea typeface="Montserrat"/>
                <a:cs typeface="Montserrat"/>
                <a:sym typeface="Montserrat"/>
              </a:defRPr>
            </a:lvl9pPr>
          </a:lstStyle>
          <a:p>
            <a:endParaRPr/>
          </a:p>
        </p:txBody>
      </p:sp>
      <p:sp>
        <p:nvSpPr>
          <p:cNvPr id="290" name="Google Shape;290;p47"/>
          <p:cNvSpPr txBox="1">
            <a:spLocks noGrp="1"/>
          </p:cNvSpPr>
          <p:nvPr>
            <p:ph type="title" idx="2"/>
          </p:nvPr>
        </p:nvSpPr>
        <p:spPr>
          <a:xfrm>
            <a:off x="2322425" y="1389575"/>
            <a:ext cx="6565800" cy="5988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Clr>
                <a:schemeClr val="dk1"/>
              </a:buClr>
              <a:buSzPts val="9600"/>
              <a:buFont typeface="Source Serif 4"/>
              <a:buNone/>
              <a:defRPr sz="9600"/>
            </a:lvl1pPr>
            <a:lvl2pPr lvl="1" algn="l">
              <a:lnSpc>
                <a:spcPct val="100000"/>
              </a:lnSpc>
              <a:spcBef>
                <a:spcPts val="0"/>
              </a:spcBef>
              <a:spcAft>
                <a:spcPts val="0"/>
              </a:spcAft>
              <a:buClr>
                <a:schemeClr val="dk1"/>
              </a:buClr>
              <a:buSzPts val="9600"/>
              <a:buFont typeface="Source Serif 4"/>
              <a:buNone/>
              <a:defRPr sz="9600"/>
            </a:lvl2pPr>
            <a:lvl3pPr lvl="2" algn="l">
              <a:lnSpc>
                <a:spcPct val="100000"/>
              </a:lnSpc>
              <a:spcBef>
                <a:spcPts val="0"/>
              </a:spcBef>
              <a:spcAft>
                <a:spcPts val="0"/>
              </a:spcAft>
              <a:buClr>
                <a:schemeClr val="dk1"/>
              </a:buClr>
              <a:buSzPts val="9600"/>
              <a:buFont typeface="Source Serif 4"/>
              <a:buNone/>
              <a:defRPr sz="9600"/>
            </a:lvl3pPr>
            <a:lvl4pPr lvl="3" algn="l">
              <a:lnSpc>
                <a:spcPct val="100000"/>
              </a:lnSpc>
              <a:spcBef>
                <a:spcPts val="0"/>
              </a:spcBef>
              <a:spcAft>
                <a:spcPts val="0"/>
              </a:spcAft>
              <a:buClr>
                <a:schemeClr val="dk1"/>
              </a:buClr>
              <a:buSzPts val="9600"/>
              <a:buFont typeface="Source Serif 4"/>
              <a:buNone/>
              <a:defRPr sz="9600"/>
            </a:lvl4pPr>
            <a:lvl5pPr lvl="4" algn="l">
              <a:lnSpc>
                <a:spcPct val="100000"/>
              </a:lnSpc>
              <a:spcBef>
                <a:spcPts val="0"/>
              </a:spcBef>
              <a:spcAft>
                <a:spcPts val="0"/>
              </a:spcAft>
              <a:buClr>
                <a:schemeClr val="dk1"/>
              </a:buClr>
              <a:buSzPts val="9600"/>
              <a:buFont typeface="Source Serif 4"/>
              <a:buNone/>
              <a:defRPr sz="9600"/>
            </a:lvl5pPr>
            <a:lvl6pPr lvl="5" algn="l">
              <a:lnSpc>
                <a:spcPct val="100000"/>
              </a:lnSpc>
              <a:spcBef>
                <a:spcPts val="0"/>
              </a:spcBef>
              <a:spcAft>
                <a:spcPts val="0"/>
              </a:spcAft>
              <a:buClr>
                <a:schemeClr val="dk1"/>
              </a:buClr>
              <a:buSzPts val="9600"/>
              <a:buFont typeface="Source Serif 4"/>
              <a:buNone/>
              <a:defRPr sz="9600"/>
            </a:lvl6pPr>
            <a:lvl7pPr lvl="6" algn="l">
              <a:lnSpc>
                <a:spcPct val="100000"/>
              </a:lnSpc>
              <a:spcBef>
                <a:spcPts val="0"/>
              </a:spcBef>
              <a:spcAft>
                <a:spcPts val="0"/>
              </a:spcAft>
              <a:buClr>
                <a:schemeClr val="dk1"/>
              </a:buClr>
              <a:buSzPts val="9600"/>
              <a:buFont typeface="Source Serif 4"/>
              <a:buNone/>
              <a:defRPr sz="9600"/>
            </a:lvl7pPr>
            <a:lvl8pPr lvl="7" algn="l">
              <a:lnSpc>
                <a:spcPct val="100000"/>
              </a:lnSpc>
              <a:spcBef>
                <a:spcPts val="0"/>
              </a:spcBef>
              <a:spcAft>
                <a:spcPts val="0"/>
              </a:spcAft>
              <a:buClr>
                <a:schemeClr val="dk1"/>
              </a:buClr>
              <a:buSzPts val="9600"/>
              <a:buFont typeface="Source Serif 4"/>
              <a:buNone/>
              <a:defRPr sz="9600"/>
            </a:lvl8pPr>
            <a:lvl9pPr lvl="8" algn="l">
              <a:lnSpc>
                <a:spcPct val="100000"/>
              </a:lnSpc>
              <a:spcBef>
                <a:spcPts val="0"/>
              </a:spcBef>
              <a:spcAft>
                <a:spcPts val="0"/>
              </a:spcAft>
              <a:buClr>
                <a:schemeClr val="dk1"/>
              </a:buClr>
              <a:buSzPts val="9600"/>
              <a:buFont typeface="Source Serif 4"/>
              <a:buNone/>
              <a:defRPr sz="9600"/>
            </a:lvl9pPr>
          </a:lstStyle>
          <a:p>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itle slide">
  <p:cSld name="Title slide">
    <p:spTree>
      <p:nvGrpSpPr>
        <p:cNvPr id="1" name="Shape 291"/>
        <p:cNvGrpSpPr/>
        <p:nvPr/>
      </p:nvGrpSpPr>
      <p:grpSpPr>
        <a:xfrm>
          <a:off x="0" y="0"/>
          <a:ext cx="0" cy="0"/>
          <a:chOff x="0" y="0"/>
          <a:chExt cx="0" cy="0"/>
        </a:xfrm>
      </p:grpSpPr>
      <p:sp>
        <p:nvSpPr>
          <p:cNvPr id="292" name="Google Shape;292;p48"/>
          <p:cNvSpPr txBox="1">
            <a:spLocks noGrp="1"/>
          </p:cNvSpPr>
          <p:nvPr>
            <p:ph type="ctrTitle"/>
          </p:nvPr>
        </p:nvSpPr>
        <p:spPr>
          <a:xfrm>
            <a:off x="311708" y="744575"/>
            <a:ext cx="8520600" cy="20526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5200"/>
              <a:buNone/>
              <a:defRPr sz="5200"/>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a:endParaRPr/>
          </a:p>
        </p:txBody>
      </p:sp>
      <p:sp>
        <p:nvSpPr>
          <p:cNvPr id="293" name="Google Shape;293;p48"/>
          <p:cNvSpPr txBox="1">
            <a:spLocks noGrp="1"/>
          </p:cNvSpPr>
          <p:nvPr>
            <p:ph type="subTitle" idx="1"/>
          </p:nvPr>
        </p:nvSpPr>
        <p:spPr>
          <a:xfrm>
            <a:off x="311700" y="2834125"/>
            <a:ext cx="8520600" cy="792600"/>
          </a:xfrm>
          <a:prstGeom prst="rect">
            <a:avLst/>
          </a:prstGeom>
          <a:noFill/>
          <a:ln>
            <a:noFill/>
          </a:ln>
        </p:spPr>
        <p:txBody>
          <a:bodyPr spcFirstLastPara="1" wrap="square" lIns="0" tIns="0" rIns="0" bIns="0" anchor="t" anchorCtr="0">
            <a:noAutofit/>
          </a:bodyPr>
          <a:lstStyle>
            <a:lvl1pPr lvl="0" algn="ctr">
              <a:lnSpc>
                <a:spcPct val="115000"/>
              </a:lnSpc>
              <a:spcBef>
                <a:spcPts val="0"/>
              </a:spcBef>
              <a:spcAft>
                <a:spcPts val="0"/>
              </a:spcAft>
              <a:buSzPts val="2800"/>
              <a:buNone/>
              <a:defRPr sz="2800"/>
            </a:lvl1pPr>
            <a:lvl2pPr lvl="1" algn="ctr">
              <a:lnSpc>
                <a:spcPct val="115000"/>
              </a:lnSpc>
              <a:spcBef>
                <a:spcPts val="0"/>
              </a:spcBef>
              <a:spcAft>
                <a:spcPts val="0"/>
              </a:spcAft>
              <a:buSzPts val="2800"/>
              <a:buNone/>
              <a:defRPr sz="2800"/>
            </a:lvl2pPr>
            <a:lvl3pPr lvl="2" algn="ctr">
              <a:lnSpc>
                <a:spcPct val="115000"/>
              </a:lnSpc>
              <a:spcBef>
                <a:spcPts val="0"/>
              </a:spcBef>
              <a:spcAft>
                <a:spcPts val="0"/>
              </a:spcAft>
              <a:buSzPts val="2800"/>
              <a:buNone/>
              <a:defRPr sz="2800"/>
            </a:lvl3pPr>
            <a:lvl4pPr lvl="3" algn="ctr">
              <a:lnSpc>
                <a:spcPct val="115000"/>
              </a:lnSpc>
              <a:spcBef>
                <a:spcPts val="0"/>
              </a:spcBef>
              <a:spcAft>
                <a:spcPts val="0"/>
              </a:spcAft>
              <a:buSzPts val="2800"/>
              <a:buNone/>
              <a:defRPr sz="2800"/>
            </a:lvl4pPr>
            <a:lvl5pPr lvl="4" algn="ctr">
              <a:lnSpc>
                <a:spcPct val="115000"/>
              </a:lnSpc>
              <a:spcBef>
                <a:spcPts val="0"/>
              </a:spcBef>
              <a:spcAft>
                <a:spcPts val="0"/>
              </a:spcAft>
              <a:buSzPts val="2800"/>
              <a:buNone/>
              <a:defRPr sz="2800"/>
            </a:lvl5pPr>
            <a:lvl6pPr lvl="5" algn="ctr">
              <a:lnSpc>
                <a:spcPct val="115000"/>
              </a:lnSpc>
              <a:spcBef>
                <a:spcPts val="0"/>
              </a:spcBef>
              <a:spcAft>
                <a:spcPts val="0"/>
              </a:spcAft>
              <a:buSzPts val="2800"/>
              <a:buNone/>
              <a:defRPr sz="2800"/>
            </a:lvl6pPr>
            <a:lvl7pPr lvl="6" algn="ctr">
              <a:lnSpc>
                <a:spcPct val="115000"/>
              </a:lnSpc>
              <a:spcBef>
                <a:spcPts val="0"/>
              </a:spcBef>
              <a:spcAft>
                <a:spcPts val="0"/>
              </a:spcAft>
              <a:buSzPts val="2800"/>
              <a:buNone/>
              <a:defRPr sz="2800"/>
            </a:lvl7pPr>
            <a:lvl8pPr lvl="7" algn="ctr">
              <a:lnSpc>
                <a:spcPct val="115000"/>
              </a:lnSpc>
              <a:spcBef>
                <a:spcPts val="0"/>
              </a:spcBef>
              <a:spcAft>
                <a:spcPts val="0"/>
              </a:spcAft>
              <a:buSzPts val="2800"/>
              <a:buNone/>
              <a:defRPr sz="2800"/>
            </a:lvl8pPr>
            <a:lvl9pPr lvl="8" algn="ctr">
              <a:lnSpc>
                <a:spcPct val="115000"/>
              </a:lnSpc>
              <a:spcBef>
                <a:spcPts val="0"/>
              </a:spcBef>
              <a:spcAft>
                <a:spcPts val="0"/>
              </a:spcAft>
              <a:buSzPts val="2800"/>
              <a:buNone/>
              <a:defRPr sz="2800"/>
            </a:lvl9pPr>
          </a:lstStyle>
          <a:p>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Section header">
  <p:cSld name="Section header">
    <p:spTree>
      <p:nvGrpSpPr>
        <p:cNvPr id="1" name="Shape 294"/>
        <p:cNvGrpSpPr/>
        <p:nvPr/>
      </p:nvGrpSpPr>
      <p:grpSpPr>
        <a:xfrm>
          <a:off x="0" y="0"/>
          <a:ext cx="0" cy="0"/>
          <a:chOff x="0" y="0"/>
          <a:chExt cx="0" cy="0"/>
        </a:xfrm>
      </p:grpSpPr>
      <p:sp>
        <p:nvSpPr>
          <p:cNvPr id="295" name="Google Shape;295;p49"/>
          <p:cNvSpPr txBox="1">
            <a:spLocks noGrp="1"/>
          </p:cNvSpPr>
          <p:nvPr>
            <p:ph type="title"/>
          </p:nvPr>
        </p:nvSpPr>
        <p:spPr>
          <a:xfrm>
            <a:off x="311700" y="2150850"/>
            <a:ext cx="8520600" cy="8418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3600"/>
              <a:buNone/>
              <a:defRPr sz="3600"/>
            </a:lvl1pPr>
            <a:lvl2pPr lvl="1" algn="ctr">
              <a:lnSpc>
                <a:spcPct val="100000"/>
              </a:lnSpc>
              <a:spcBef>
                <a:spcPts val="0"/>
              </a:spcBef>
              <a:spcAft>
                <a:spcPts val="0"/>
              </a:spcAft>
              <a:buSzPts val="3600"/>
              <a:buNone/>
              <a:defRPr sz="3600"/>
            </a:lvl2pPr>
            <a:lvl3pPr lvl="2" algn="ctr">
              <a:lnSpc>
                <a:spcPct val="100000"/>
              </a:lnSpc>
              <a:spcBef>
                <a:spcPts val="0"/>
              </a:spcBef>
              <a:spcAft>
                <a:spcPts val="0"/>
              </a:spcAft>
              <a:buSzPts val="3600"/>
              <a:buNone/>
              <a:defRPr sz="3600"/>
            </a:lvl3pPr>
            <a:lvl4pPr lvl="3" algn="ctr">
              <a:lnSpc>
                <a:spcPct val="100000"/>
              </a:lnSpc>
              <a:spcBef>
                <a:spcPts val="0"/>
              </a:spcBef>
              <a:spcAft>
                <a:spcPts val="0"/>
              </a:spcAft>
              <a:buSzPts val="3600"/>
              <a:buNone/>
              <a:defRPr sz="3600"/>
            </a:lvl4pPr>
            <a:lvl5pPr lvl="4" algn="ctr">
              <a:lnSpc>
                <a:spcPct val="100000"/>
              </a:lnSpc>
              <a:spcBef>
                <a:spcPts val="0"/>
              </a:spcBef>
              <a:spcAft>
                <a:spcPts val="0"/>
              </a:spcAft>
              <a:buSzPts val="3600"/>
              <a:buNone/>
              <a:defRPr sz="3600"/>
            </a:lvl5pPr>
            <a:lvl6pPr lvl="5" algn="ctr">
              <a:lnSpc>
                <a:spcPct val="100000"/>
              </a:lnSpc>
              <a:spcBef>
                <a:spcPts val="0"/>
              </a:spcBef>
              <a:spcAft>
                <a:spcPts val="0"/>
              </a:spcAft>
              <a:buSzPts val="3600"/>
              <a:buNone/>
              <a:defRPr sz="3600"/>
            </a:lvl6pPr>
            <a:lvl7pPr lvl="6" algn="ctr">
              <a:lnSpc>
                <a:spcPct val="100000"/>
              </a:lnSpc>
              <a:spcBef>
                <a:spcPts val="0"/>
              </a:spcBef>
              <a:spcAft>
                <a:spcPts val="0"/>
              </a:spcAft>
              <a:buSzPts val="3600"/>
              <a:buNone/>
              <a:defRPr sz="3600"/>
            </a:lvl7pPr>
            <a:lvl8pPr lvl="7" algn="ctr">
              <a:lnSpc>
                <a:spcPct val="100000"/>
              </a:lnSpc>
              <a:spcBef>
                <a:spcPts val="0"/>
              </a:spcBef>
              <a:spcAft>
                <a:spcPts val="0"/>
              </a:spcAft>
              <a:buSzPts val="3600"/>
              <a:buNone/>
              <a:defRPr sz="3600"/>
            </a:lvl8pPr>
            <a:lvl9pPr lvl="8" algn="ctr">
              <a:lnSpc>
                <a:spcPct val="100000"/>
              </a:lnSpc>
              <a:spcBef>
                <a:spcPts val="0"/>
              </a:spcBef>
              <a:spcAft>
                <a:spcPts val="0"/>
              </a:spcAft>
              <a:buSzPts val="3600"/>
              <a:buNone/>
              <a:defRPr sz="3600"/>
            </a:lvl9pPr>
          </a:lstStyle>
          <a:p>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itle and body">
  <p:cSld name="Title and body">
    <p:spTree>
      <p:nvGrpSpPr>
        <p:cNvPr id="1" name="Shape 296"/>
        <p:cNvGrpSpPr/>
        <p:nvPr/>
      </p:nvGrpSpPr>
      <p:grpSpPr>
        <a:xfrm>
          <a:off x="0" y="0"/>
          <a:ext cx="0" cy="0"/>
          <a:chOff x="0" y="0"/>
          <a:chExt cx="0" cy="0"/>
        </a:xfrm>
      </p:grpSpPr>
      <p:sp>
        <p:nvSpPr>
          <p:cNvPr id="297" name="Google Shape;297;p50"/>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4800"/>
              <a:buNone/>
              <a:defRPr/>
            </a:lvl1pPr>
            <a:lvl2pPr lvl="1" algn="l">
              <a:lnSpc>
                <a:spcPct val="100000"/>
              </a:lnSpc>
              <a:spcBef>
                <a:spcPts val="0"/>
              </a:spcBef>
              <a:spcAft>
                <a:spcPts val="0"/>
              </a:spcAft>
              <a:buSzPts val="4800"/>
              <a:buNone/>
              <a:defRPr/>
            </a:lvl2pPr>
            <a:lvl3pPr lvl="2" algn="l">
              <a:lnSpc>
                <a:spcPct val="100000"/>
              </a:lnSpc>
              <a:spcBef>
                <a:spcPts val="0"/>
              </a:spcBef>
              <a:spcAft>
                <a:spcPts val="0"/>
              </a:spcAft>
              <a:buSzPts val="4800"/>
              <a:buNone/>
              <a:defRPr/>
            </a:lvl3pPr>
            <a:lvl4pPr lvl="3" algn="l">
              <a:lnSpc>
                <a:spcPct val="100000"/>
              </a:lnSpc>
              <a:spcBef>
                <a:spcPts val="0"/>
              </a:spcBef>
              <a:spcAft>
                <a:spcPts val="0"/>
              </a:spcAft>
              <a:buSzPts val="4800"/>
              <a:buNone/>
              <a:defRPr/>
            </a:lvl4pPr>
            <a:lvl5pPr lvl="4" algn="l">
              <a:lnSpc>
                <a:spcPct val="100000"/>
              </a:lnSpc>
              <a:spcBef>
                <a:spcPts val="0"/>
              </a:spcBef>
              <a:spcAft>
                <a:spcPts val="0"/>
              </a:spcAft>
              <a:buSzPts val="4800"/>
              <a:buNone/>
              <a:defRPr/>
            </a:lvl5pPr>
            <a:lvl6pPr lvl="5" algn="l">
              <a:lnSpc>
                <a:spcPct val="100000"/>
              </a:lnSpc>
              <a:spcBef>
                <a:spcPts val="0"/>
              </a:spcBef>
              <a:spcAft>
                <a:spcPts val="0"/>
              </a:spcAft>
              <a:buSzPts val="4800"/>
              <a:buNone/>
              <a:defRPr/>
            </a:lvl6pPr>
            <a:lvl7pPr lvl="6" algn="l">
              <a:lnSpc>
                <a:spcPct val="100000"/>
              </a:lnSpc>
              <a:spcBef>
                <a:spcPts val="0"/>
              </a:spcBef>
              <a:spcAft>
                <a:spcPts val="0"/>
              </a:spcAft>
              <a:buSzPts val="4800"/>
              <a:buNone/>
              <a:defRPr/>
            </a:lvl7pPr>
            <a:lvl8pPr lvl="7" algn="l">
              <a:lnSpc>
                <a:spcPct val="100000"/>
              </a:lnSpc>
              <a:spcBef>
                <a:spcPts val="0"/>
              </a:spcBef>
              <a:spcAft>
                <a:spcPts val="0"/>
              </a:spcAft>
              <a:buSzPts val="4800"/>
              <a:buNone/>
              <a:defRPr/>
            </a:lvl8pPr>
            <a:lvl9pPr lvl="8" algn="l">
              <a:lnSpc>
                <a:spcPct val="100000"/>
              </a:lnSpc>
              <a:spcBef>
                <a:spcPts val="0"/>
              </a:spcBef>
              <a:spcAft>
                <a:spcPts val="0"/>
              </a:spcAft>
              <a:buSzPts val="4800"/>
              <a:buNone/>
              <a:defRPr/>
            </a:lvl9pPr>
          </a:lstStyle>
          <a:p>
            <a:endParaRPr/>
          </a:p>
        </p:txBody>
      </p:sp>
      <p:sp>
        <p:nvSpPr>
          <p:cNvPr id="298" name="Google Shape;298;p50"/>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285750" algn="l">
              <a:lnSpc>
                <a:spcPct val="115000"/>
              </a:lnSpc>
              <a:spcBef>
                <a:spcPts val="0"/>
              </a:spcBef>
              <a:spcAft>
                <a:spcPts val="0"/>
              </a:spcAft>
              <a:buSzPts val="900"/>
              <a:buChar char="●"/>
              <a:defRPr/>
            </a:lvl1pPr>
            <a:lvl2pPr marL="914400" lvl="1" indent="-285750" algn="l">
              <a:lnSpc>
                <a:spcPct val="115000"/>
              </a:lnSpc>
              <a:spcBef>
                <a:spcPts val="0"/>
              </a:spcBef>
              <a:spcAft>
                <a:spcPts val="0"/>
              </a:spcAft>
              <a:buSzPts val="900"/>
              <a:buChar char="○"/>
              <a:defRPr/>
            </a:lvl2pPr>
            <a:lvl3pPr marL="1371600" lvl="2" indent="-285750" algn="l">
              <a:lnSpc>
                <a:spcPct val="115000"/>
              </a:lnSpc>
              <a:spcBef>
                <a:spcPts val="0"/>
              </a:spcBef>
              <a:spcAft>
                <a:spcPts val="0"/>
              </a:spcAft>
              <a:buSzPts val="900"/>
              <a:buChar char="■"/>
              <a:defRPr/>
            </a:lvl3pPr>
            <a:lvl4pPr marL="1828800" lvl="3" indent="-285750" algn="l">
              <a:lnSpc>
                <a:spcPct val="115000"/>
              </a:lnSpc>
              <a:spcBef>
                <a:spcPts val="0"/>
              </a:spcBef>
              <a:spcAft>
                <a:spcPts val="0"/>
              </a:spcAft>
              <a:buSzPts val="900"/>
              <a:buChar char="●"/>
              <a:defRPr/>
            </a:lvl4pPr>
            <a:lvl5pPr marL="2286000" lvl="4" indent="-285750" algn="l">
              <a:lnSpc>
                <a:spcPct val="115000"/>
              </a:lnSpc>
              <a:spcBef>
                <a:spcPts val="0"/>
              </a:spcBef>
              <a:spcAft>
                <a:spcPts val="0"/>
              </a:spcAft>
              <a:buSzPts val="900"/>
              <a:buChar char="○"/>
              <a:defRPr/>
            </a:lvl5pPr>
            <a:lvl6pPr marL="2743200" lvl="5" indent="-285750" algn="l">
              <a:lnSpc>
                <a:spcPct val="115000"/>
              </a:lnSpc>
              <a:spcBef>
                <a:spcPts val="0"/>
              </a:spcBef>
              <a:spcAft>
                <a:spcPts val="0"/>
              </a:spcAft>
              <a:buSzPts val="900"/>
              <a:buChar char="■"/>
              <a:defRPr/>
            </a:lvl6pPr>
            <a:lvl7pPr marL="3200400" lvl="6" indent="-285750" algn="l">
              <a:lnSpc>
                <a:spcPct val="115000"/>
              </a:lnSpc>
              <a:spcBef>
                <a:spcPts val="0"/>
              </a:spcBef>
              <a:spcAft>
                <a:spcPts val="0"/>
              </a:spcAft>
              <a:buSzPts val="900"/>
              <a:buChar char="●"/>
              <a:defRPr/>
            </a:lvl7pPr>
            <a:lvl8pPr marL="3657600" lvl="7" indent="-285750" algn="l">
              <a:lnSpc>
                <a:spcPct val="115000"/>
              </a:lnSpc>
              <a:spcBef>
                <a:spcPts val="0"/>
              </a:spcBef>
              <a:spcAft>
                <a:spcPts val="0"/>
              </a:spcAft>
              <a:buSzPts val="900"/>
              <a:buChar char="○"/>
              <a:defRPr/>
            </a:lvl8pPr>
            <a:lvl9pPr marL="4114800" lvl="8" indent="-285750" algn="l">
              <a:lnSpc>
                <a:spcPct val="115000"/>
              </a:lnSpc>
              <a:spcBef>
                <a:spcPts val="0"/>
              </a:spcBef>
              <a:spcAft>
                <a:spcPts val="0"/>
              </a:spcAft>
              <a:buSzPts val="900"/>
              <a:buChar char="■"/>
              <a:defRPr/>
            </a:lvl9pPr>
          </a:lstStyle>
          <a:p>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itle and two columns">
  <p:cSld name="Title and two columns">
    <p:spTree>
      <p:nvGrpSpPr>
        <p:cNvPr id="1" name="Shape 299"/>
        <p:cNvGrpSpPr/>
        <p:nvPr/>
      </p:nvGrpSpPr>
      <p:grpSpPr>
        <a:xfrm>
          <a:off x="0" y="0"/>
          <a:ext cx="0" cy="0"/>
          <a:chOff x="0" y="0"/>
          <a:chExt cx="0" cy="0"/>
        </a:xfrm>
      </p:grpSpPr>
      <p:sp>
        <p:nvSpPr>
          <p:cNvPr id="300" name="Google Shape;300;p5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4800"/>
              <a:buNone/>
              <a:defRPr/>
            </a:lvl1pPr>
            <a:lvl2pPr lvl="1" algn="l">
              <a:lnSpc>
                <a:spcPct val="100000"/>
              </a:lnSpc>
              <a:spcBef>
                <a:spcPts val="0"/>
              </a:spcBef>
              <a:spcAft>
                <a:spcPts val="0"/>
              </a:spcAft>
              <a:buSzPts val="4800"/>
              <a:buNone/>
              <a:defRPr/>
            </a:lvl2pPr>
            <a:lvl3pPr lvl="2" algn="l">
              <a:lnSpc>
                <a:spcPct val="100000"/>
              </a:lnSpc>
              <a:spcBef>
                <a:spcPts val="0"/>
              </a:spcBef>
              <a:spcAft>
                <a:spcPts val="0"/>
              </a:spcAft>
              <a:buSzPts val="4800"/>
              <a:buNone/>
              <a:defRPr/>
            </a:lvl3pPr>
            <a:lvl4pPr lvl="3" algn="l">
              <a:lnSpc>
                <a:spcPct val="100000"/>
              </a:lnSpc>
              <a:spcBef>
                <a:spcPts val="0"/>
              </a:spcBef>
              <a:spcAft>
                <a:spcPts val="0"/>
              </a:spcAft>
              <a:buSzPts val="4800"/>
              <a:buNone/>
              <a:defRPr/>
            </a:lvl4pPr>
            <a:lvl5pPr lvl="4" algn="l">
              <a:lnSpc>
                <a:spcPct val="100000"/>
              </a:lnSpc>
              <a:spcBef>
                <a:spcPts val="0"/>
              </a:spcBef>
              <a:spcAft>
                <a:spcPts val="0"/>
              </a:spcAft>
              <a:buSzPts val="4800"/>
              <a:buNone/>
              <a:defRPr/>
            </a:lvl5pPr>
            <a:lvl6pPr lvl="5" algn="l">
              <a:lnSpc>
                <a:spcPct val="100000"/>
              </a:lnSpc>
              <a:spcBef>
                <a:spcPts val="0"/>
              </a:spcBef>
              <a:spcAft>
                <a:spcPts val="0"/>
              </a:spcAft>
              <a:buSzPts val="4800"/>
              <a:buNone/>
              <a:defRPr/>
            </a:lvl6pPr>
            <a:lvl7pPr lvl="6" algn="l">
              <a:lnSpc>
                <a:spcPct val="100000"/>
              </a:lnSpc>
              <a:spcBef>
                <a:spcPts val="0"/>
              </a:spcBef>
              <a:spcAft>
                <a:spcPts val="0"/>
              </a:spcAft>
              <a:buSzPts val="4800"/>
              <a:buNone/>
              <a:defRPr/>
            </a:lvl7pPr>
            <a:lvl8pPr lvl="7" algn="l">
              <a:lnSpc>
                <a:spcPct val="100000"/>
              </a:lnSpc>
              <a:spcBef>
                <a:spcPts val="0"/>
              </a:spcBef>
              <a:spcAft>
                <a:spcPts val="0"/>
              </a:spcAft>
              <a:buSzPts val="4800"/>
              <a:buNone/>
              <a:defRPr/>
            </a:lvl8pPr>
            <a:lvl9pPr lvl="8" algn="l">
              <a:lnSpc>
                <a:spcPct val="100000"/>
              </a:lnSpc>
              <a:spcBef>
                <a:spcPts val="0"/>
              </a:spcBef>
              <a:spcAft>
                <a:spcPts val="0"/>
              </a:spcAft>
              <a:buSzPts val="4800"/>
              <a:buNone/>
              <a:defRPr/>
            </a:lvl9pPr>
          </a:lstStyle>
          <a:p>
            <a:endParaRPr/>
          </a:p>
        </p:txBody>
      </p:sp>
      <p:sp>
        <p:nvSpPr>
          <p:cNvPr id="301" name="Google Shape;301;p51"/>
          <p:cNvSpPr txBox="1">
            <a:spLocks noGrp="1"/>
          </p:cNvSpPr>
          <p:nvPr>
            <p:ph type="body" idx="1"/>
          </p:nvPr>
        </p:nvSpPr>
        <p:spPr>
          <a:xfrm>
            <a:off x="311700" y="1152475"/>
            <a:ext cx="3999900" cy="3416400"/>
          </a:xfrm>
          <a:prstGeom prst="rect">
            <a:avLst/>
          </a:prstGeom>
          <a:noFill/>
          <a:ln>
            <a:noFill/>
          </a:ln>
        </p:spPr>
        <p:txBody>
          <a:bodyPr spcFirstLastPara="1" wrap="square" lIns="91425" tIns="91425" rIns="91425" bIns="91425" anchor="t" anchorCtr="0">
            <a:no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302" name="Google Shape;302;p51"/>
          <p:cNvSpPr txBox="1">
            <a:spLocks noGrp="1"/>
          </p:cNvSpPr>
          <p:nvPr>
            <p:ph type="body" idx="2"/>
          </p:nvPr>
        </p:nvSpPr>
        <p:spPr>
          <a:xfrm>
            <a:off x="4832400" y="1152475"/>
            <a:ext cx="3999900" cy="3416400"/>
          </a:xfrm>
          <a:prstGeom prst="rect">
            <a:avLst/>
          </a:prstGeom>
          <a:noFill/>
          <a:ln>
            <a:noFill/>
          </a:ln>
        </p:spPr>
        <p:txBody>
          <a:bodyPr spcFirstLastPara="1" wrap="square" lIns="91425" tIns="91425" rIns="91425" bIns="91425" anchor="t" anchorCtr="0">
            <a:no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itle only">
  <p:cSld name="Title only">
    <p:spTree>
      <p:nvGrpSpPr>
        <p:cNvPr id="1" name="Shape 303"/>
        <p:cNvGrpSpPr/>
        <p:nvPr/>
      </p:nvGrpSpPr>
      <p:grpSpPr>
        <a:xfrm>
          <a:off x="0" y="0"/>
          <a:ext cx="0" cy="0"/>
          <a:chOff x="0" y="0"/>
          <a:chExt cx="0" cy="0"/>
        </a:xfrm>
      </p:grpSpPr>
      <p:sp>
        <p:nvSpPr>
          <p:cNvPr id="304" name="Google Shape;304;p52"/>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4800"/>
              <a:buNone/>
              <a:defRPr/>
            </a:lvl1pPr>
            <a:lvl2pPr lvl="1" algn="l">
              <a:lnSpc>
                <a:spcPct val="100000"/>
              </a:lnSpc>
              <a:spcBef>
                <a:spcPts val="0"/>
              </a:spcBef>
              <a:spcAft>
                <a:spcPts val="0"/>
              </a:spcAft>
              <a:buSzPts val="4800"/>
              <a:buNone/>
              <a:defRPr/>
            </a:lvl2pPr>
            <a:lvl3pPr lvl="2" algn="l">
              <a:lnSpc>
                <a:spcPct val="100000"/>
              </a:lnSpc>
              <a:spcBef>
                <a:spcPts val="0"/>
              </a:spcBef>
              <a:spcAft>
                <a:spcPts val="0"/>
              </a:spcAft>
              <a:buSzPts val="4800"/>
              <a:buNone/>
              <a:defRPr/>
            </a:lvl3pPr>
            <a:lvl4pPr lvl="3" algn="l">
              <a:lnSpc>
                <a:spcPct val="100000"/>
              </a:lnSpc>
              <a:spcBef>
                <a:spcPts val="0"/>
              </a:spcBef>
              <a:spcAft>
                <a:spcPts val="0"/>
              </a:spcAft>
              <a:buSzPts val="4800"/>
              <a:buNone/>
              <a:defRPr/>
            </a:lvl4pPr>
            <a:lvl5pPr lvl="4" algn="l">
              <a:lnSpc>
                <a:spcPct val="100000"/>
              </a:lnSpc>
              <a:spcBef>
                <a:spcPts val="0"/>
              </a:spcBef>
              <a:spcAft>
                <a:spcPts val="0"/>
              </a:spcAft>
              <a:buSzPts val="4800"/>
              <a:buNone/>
              <a:defRPr/>
            </a:lvl5pPr>
            <a:lvl6pPr lvl="5" algn="l">
              <a:lnSpc>
                <a:spcPct val="100000"/>
              </a:lnSpc>
              <a:spcBef>
                <a:spcPts val="0"/>
              </a:spcBef>
              <a:spcAft>
                <a:spcPts val="0"/>
              </a:spcAft>
              <a:buSzPts val="4800"/>
              <a:buNone/>
              <a:defRPr/>
            </a:lvl6pPr>
            <a:lvl7pPr lvl="6" algn="l">
              <a:lnSpc>
                <a:spcPct val="100000"/>
              </a:lnSpc>
              <a:spcBef>
                <a:spcPts val="0"/>
              </a:spcBef>
              <a:spcAft>
                <a:spcPts val="0"/>
              </a:spcAft>
              <a:buSzPts val="4800"/>
              <a:buNone/>
              <a:defRPr/>
            </a:lvl7pPr>
            <a:lvl8pPr lvl="7" algn="l">
              <a:lnSpc>
                <a:spcPct val="100000"/>
              </a:lnSpc>
              <a:spcBef>
                <a:spcPts val="0"/>
              </a:spcBef>
              <a:spcAft>
                <a:spcPts val="0"/>
              </a:spcAft>
              <a:buSzPts val="4800"/>
              <a:buNone/>
              <a:defRPr/>
            </a:lvl8pPr>
            <a:lvl9pPr lvl="8" algn="l">
              <a:lnSpc>
                <a:spcPct val="100000"/>
              </a:lnSpc>
              <a:spcBef>
                <a:spcPts val="0"/>
              </a:spcBef>
              <a:spcAft>
                <a:spcPts val="0"/>
              </a:spcAft>
              <a:buSzPts val="4800"/>
              <a:buNone/>
              <a:defRPr/>
            </a:lvl9pPr>
          </a:lstStyle>
          <a:p>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305"/>
        <p:cNvGrpSpPr/>
        <p:nvPr/>
      </p:nvGrpSpPr>
      <p:grpSpPr>
        <a:xfrm>
          <a:off x="0" y="0"/>
          <a:ext cx="0" cy="0"/>
          <a:chOff x="0" y="0"/>
          <a:chExt cx="0" cy="0"/>
        </a:xfrm>
      </p:grpSpPr>
      <p:sp>
        <p:nvSpPr>
          <p:cNvPr id="306" name="Google Shape;306;p53"/>
          <p:cNvSpPr txBox="1">
            <a:spLocks noGrp="1"/>
          </p:cNvSpPr>
          <p:nvPr>
            <p:ph type="title"/>
          </p:nvPr>
        </p:nvSpPr>
        <p:spPr>
          <a:xfrm>
            <a:off x="311700" y="555600"/>
            <a:ext cx="2808000" cy="7557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a:endParaRPr/>
          </a:p>
        </p:txBody>
      </p:sp>
      <p:sp>
        <p:nvSpPr>
          <p:cNvPr id="307" name="Google Shape;307;p53"/>
          <p:cNvSpPr txBox="1">
            <a:spLocks noGrp="1"/>
          </p:cNvSpPr>
          <p:nvPr>
            <p:ph type="body" idx="1"/>
          </p:nvPr>
        </p:nvSpPr>
        <p:spPr>
          <a:xfrm>
            <a:off x="311700" y="1389600"/>
            <a:ext cx="2808000" cy="3179400"/>
          </a:xfrm>
          <a:prstGeom prst="rect">
            <a:avLst/>
          </a:prstGeom>
          <a:noFill/>
          <a:ln>
            <a:noFill/>
          </a:ln>
        </p:spPr>
        <p:txBody>
          <a:bodyPr spcFirstLastPara="1" wrap="square" lIns="91425" tIns="91425" rIns="91425" bIns="91425" anchor="t" anchorCtr="0">
            <a:noAutofit/>
          </a:bodyPr>
          <a:lstStyle>
            <a:lvl1pPr marL="457200" lvl="0" indent="-304800" algn="l">
              <a:lnSpc>
                <a:spcPct val="115000"/>
              </a:lnSpc>
              <a:spcBef>
                <a:spcPts val="0"/>
              </a:spcBef>
              <a:spcAft>
                <a:spcPts val="0"/>
              </a:spcAft>
              <a:buSzPts val="1200"/>
              <a:buChar char="●"/>
              <a:defRPr sz="12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308"/>
        <p:cNvGrpSpPr/>
        <p:nvPr/>
      </p:nvGrpSpPr>
      <p:grpSpPr>
        <a:xfrm>
          <a:off x="0" y="0"/>
          <a:ext cx="0" cy="0"/>
          <a:chOff x="0" y="0"/>
          <a:chExt cx="0" cy="0"/>
        </a:xfrm>
      </p:grpSpPr>
      <p:sp>
        <p:nvSpPr>
          <p:cNvPr id="309" name="Google Shape;309;p54"/>
          <p:cNvSpPr txBox="1">
            <a:spLocks noGrp="1"/>
          </p:cNvSpPr>
          <p:nvPr>
            <p:ph type="title"/>
          </p:nvPr>
        </p:nvSpPr>
        <p:spPr>
          <a:xfrm>
            <a:off x="490250" y="450150"/>
            <a:ext cx="6367800" cy="40908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4800"/>
              <a:buNone/>
              <a:defRPr/>
            </a:lvl1pPr>
            <a:lvl2pPr lvl="1" algn="l">
              <a:lnSpc>
                <a:spcPct val="100000"/>
              </a:lnSpc>
              <a:spcBef>
                <a:spcPts val="0"/>
              </a:spcBef>
              <a:spcAft>
                <a:spcPts val="0"/>
              </a:spcAft>
              <a:buSzPts val="4800"/>
              <a:buNone/>
              <a:defRPr/>
            </a:lvl2pPr>
            <a:lvl3pPr lvl="2" algn="l">
              <a:lnSpc>
                <a:spcPct val="100000"/>
              </a:lnSpc>
              <a:spcBef>
                <a:spcPts val="0"/>
              </a:spcBef>
              <a:spcAft>
                <a:spcPts val="0"/>
              </a:spcAft>
              <a:buSzPts val="4800"/>
              <a:buNone/>
              <a:defRPr/>
            </a:lvl3pPr>
            <a:lvl4pPr lvl="3" algn="l">
              <a:lnSpc>
                <a:spcPct val="100000"/>
              </a:lnSpc>
              <a:spcBef>
                <a:spcPts val="0"/>
              </a:spcBef>
              <a:spcAft>
                <a:spcPts val="0"/>
              </a:spcAft>
              <a:buSzPts val="4800"/>
              <a:buNone/>
              <a:defRPr/>
            </a:lvl4pPr>
            <a:lvl5pPr lvl="4" algn="l">
              <a:lnSpc>
                <a:spcPct val="100000"/>
              </a:lnSpc>
              <a:spcBef>
                <a:spcPts val="0"/>
              </a:spcBef>
              <a:spcAft>
                <a:spcPts val="0"/>
              </a:spcAft>
              <a:buSzPts val="4800"/>
              <a:buNone/>
              <a:defRPr/>
            </a:lvl5pPr>
            <a:lvl6pPr lvl="5" algn="l">
              <a:lnSpc>
                <a:spcPct val="100000"/>
              </a:lnSpc>
              <a:spcBef>
                <a:spcPts val="0"/>
              </a:spcBef>
              <a:spcAft>
                <a:spcPts val="0"/>
              </a:spcAft>
              <a:buSzPts val="4800"/>
              <a:buNone/>
              <a:defRPr/>
            </a:lvl6pPr>
            <a:lvl7pPr lvl="6" algn="l">
              <a:lnSpc>
                <a:spcPct val="100000"/>
              </a:lnSpc>
              <a:spcBef>
                <a:spcPts val="0"/>
              </a:spcBef>
              <a:spcAft>
                <a:spcPts val="0"/>
              </a:spcAft>
              <a:buSzPts val="4800"/>
              <a:buNone/>
              <a:defRPr/>
            </a:lvl7pPr>
            <a:lvl8pPr lvl="7" algn="l">
              <a:lnSpc>
                <a:spcPct val="100000"/>
              </a:lnSpc>
              <a:spcBef>
                <a:spcPts val="0"/>
              </a:spcBef>
              <a:spcAft>
                <a:spcPts val="0"/>
              </a:spcAft>
              <a:buSzPts val="4800"/>
              <a:buNone/>
              <a:defRPr/>
            </a:lvl8pPr>
            <a:lvl9pPr lvl="8" algn="l">
              <a:lnSpc>
                <a:spcPct val="100000"/>
              </a:lnSpc>
              <a:spcBef>
                <a:spcPts val="0"/>
              </a:spcBef>
              <a:spcAft>
                <a:spcPts val="0"/>
              </a:spcAft>
              <a:buSzPts val="4800"/>
              <a:buNone/>
              <a:defRPr/>
            </a:lvl9pPr>
          </a:lstStyle>
          <a:p>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310"/>
        <p:cNvGrpSpPr/>
        <p:nvPr/>
      </p:nvGrpSpPr>
      <p:grpSpPr>
        <a:xfrm>
          <a:off x="0" y="0"/>
          <a:ext cx="0" cy="0"/>
          <a:chOff x="0" y="0"/>
          <a:chExt cx="0" cy="0"/>
        </a:xfrm>
      </p:grpSpPr>
      <p:sp>
        <p:nvSpPr>
          <p:cNvPr id="311" name="Google Shape;311;p55"/>
          <p:cNvSpPr txBox="1">
            <a:spLocks noGrp="1"/>
          </p:cNvSpPr>
          <p:nvPr>
            <p:ph type="title"/>
          </p:nvPr>
        </p:nvSpPr>
        <p:spPr>
          <a:xfrm>
            <a:off x="265500" y="1233175"/>
            <a:ext cx="4045200" cy="14823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4200"/>
              <a:buNone/>
              <a:defRPr sz="42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a:endParaRPr/>
          </a:p>
        </p:txBody>
      </p:sp>
      <p:sp>
        <p:nvSpPr>
          <p:cNvPr id="312" name="Google Shape;312;p55"/>
          <p:cNvSpPr txBox="1">
            <a:spLocks noGrp="1"/>
          </p:cNvSpPr>
          <p:nvPr>
            <p:ph type="subTitle" idx="1"/>
          </p:nvPr>
        </p:nvSpPr>
        <p:spPr>
          <a:xfrm>
            <a:off x="265500" y="2803075"/>
            <a:ext cx="4045200" cy="1235100"/>
          </a:xfrm>
          <a:prstGeom prst="rect">
            <a:avLst/>
          </a:prstGeom>
          <a:noFill/>
          <a:ln>
            <a:noFill/>
          </a:ln>
        </p:spPr>
        <p:txBody>
          <a:bodyPr spcFirstLastPara="1" wrap="square" lIns="0" tIns="0" rIns="0" bIns="0" anchor="t" anchorCtr="0">
            <a:noAutofit/>
          </a:bodyPr>
          <a:lstStyle>
            <a:lvl1pPr lvl="0" algn="ctr">
              <a:lnSpc>
                <a:spcPct val="115000"/>
              </a:lnSpc>
              <a:spcBef>
                <a:spcPts val="0"/>
              </a:spcBef>
              <a:spcAft>
                <a:spcPts val="0"/>
              </a:spcAft>
              <a:buSzPts val="2100"/>
              <a:buNone/>
              <a:defRPr sz="2100"/>
            </a:lvl1pPr>
            <a:lvl2pPr lvl="1" algn="ctr">
              <a:lnSpc>
                <a:spcPct val="115000"/>
              </a:lnSpc>
              <a:spcBef>
                <a:spcPts val="0"/>
              </a:spcBef>
              <a:spcAft>
                <a:spcPts val="0"/>
              </a:spcAft>
              <a:buSzPts val="2100"/>
              <a:buNone/>
              <a:defRPr sz="2100"/>
            </a:lvl2pPr>
            <a:lvl3pPr lvl="2" algn="ctr">
              <a:lnSpc>
                <a:spcPct val="115000"/>
              </a:lnSpc>
              <a:spcBef>
                <a:spcPts val="0"/>
              </a:spcBef>
              <a:spcAft>
                <a:spcPts val="0"/>
              </a:spcAft>
              <a:buSzPts val="2100"/>
              <a:buNone/>
              <a:defRPr sz="2100"/>
            </a:lvl3pPr>
            <a:lvl4pPr lvl="3" algn="ctr">
              <a:lnSpc>
                <a:spcPct val="115000"/>
              </a:lnSpc>
              <a:spcBef>
                <a:spcPts val="0"/>
              </a:spcBef>
              <a:spcAft>
                <a:spcPts val="0"/>
              </a:spcAft>
              <a:buSzPts val="2100"/>
              <a:buNone/>
              <a:defRPr sz="2100"/>
            </a:lvl4pPr>
            <a:lvl5pPr lvl="4" algn="ctr">
              <a:lnSpc>
                <a:spcPct val="115000"/>
              </a:lnSpc>
              <a:spcBef>
                <a:spcPts val="0"/>
              </a:spcBef>
              <a:spcAft>
                <a:spcPts val="0"/>
              </a:spcAft>
              <a:buSzPts val="2100"/>
              <a:buNone/>
              <a:defRPr sz="2100"/>
            </a:lvl5pPr>
            <a:lvl6pPr lvl="5" algn="ctr">
              <a:lnSpc>
                <a:spcPct val="115000"/>
              </a:lnSpc>
              <a:spcBef>
                <a:spcPts val="0"/>
              </a:spcBef>
              <a:spcAft>
                <a:spcPts val="0"/>
              </a:spcAft>
              <a:buSzPts val="2100"/>
              <a:buNone/>
              <a:defRPr sz="2100"/>
            </a:lvl6pPr>
            <a:lvl7pPr lvl="6" algn="ctr">
              <a:lnSpc>
                <a:spcPct val="115000"/>
              </a:lnSpc>
              <a:spcBef>
                <a:spcPts val="0"/>
              </a:spcBef>
              <a:spcAft>
                <a:spcPts val="0"/>
              </a:spcAft>
              <a:buSzPts val="2100"/>
              <a:buNone/>
              <a:defRPr sz="2100"/>
            </a:lvl7pPr>
            <a:lvl8pPr lvl="7" algn="ctr">
              <a:lnSpc>
                <a:spcPct val="115000"/>
              </a:lnSpc>
              <a:spcBef>
                <a:spcPts val="0"/>
              </a:spcBef>
              <a:spcAft>
                <a:spcPts val="0"/>
              </a:spcAft>
              <a:buSzPts val="2100"/>
              <a:buNone/>
              <a:defRPr sz="2100"/>
            </a:lvl8pPr>
            <a:lvl9pPr lvl="8" algn="ctr">
              <a:lnSpc>
                <a:spcPct val="115000"/>
              </a:lnSpc>
              <a:spcBef>
                <a:spcPts val="0"/>
              </a:spcBef>
              <a:spcAft>
                <a:spcPts val="0"/>
              </a:spcAft>
              <a:buSzPts val="2100"/>
              <a:buNone/>
              <a:defRPr sz="2100"/>
            </a:lvl9pPr>
          </a:lstStyle>
          <a:p>
            <a:endParaRPr/>
          </a:p>
        </p:txBody>
      </p:sp>
      <p:sp>
        <p:nvSpPr>
          <p:cNvPr id="313" name="Google Shape;313;p55"/>
          <p:cNvSpPr txBox="1">
            <a:spLocks noGrp="1"/>
          </p:cNvSpPr>
          <p:nvPr>
            <p:ph type="body" idx="2"/>
          </p:nvPr>
        </p:nvSpPr>
        <p:spPr>
          <a:xfrm>
            <a:off x="4939500" y="724075"/>
            <a:ext cx="3837000" cy="3695100"/>
          </a:xfrm>
          <a:prstGeom prst="rect">
            <a:avLst/>
          </a:prstGeom>
          <a:noFill/>
          <a:ln>
            <a:noFill/>
          </a:ln>
        </p:spPr>
        <p:txBody>
          <a:bodyPr spcFirstLastPara="1" wrap="square" lIns="91425" tIns="91425" rIns="91425" bIns="91425" anchor="ctr" anchorCtr="0">
            <a:noAutofit/>
          </a:bodyPr>
          <a:lstStyle>
            <a:lvl1pPr marL="457200" lvl="0" indent="-285750" algn="l">
              <a:lnSpc>
                <a:spcPct val="115000"/>
              </a:lnSpc>
              <a:spcBef>
                <a:spcPts val="0"/>
              </a:spcBef>
              <a:spcAft>
                <a:spcPts val="0"/>
              </a:spcAft>
              <a:buSzPts val="900"/>
              <a:buChar char="●"/>
              <a:defRPr/>
            </a:lvl1pPr>
            <a:lvl2pPr marL="914400" lvl="1" indent="-285750" algn="l">
              <a:lnSpc>
                <a:spcPct val="115000"/>
              </a:lnSpc>
              <a:spcBef>
                <a:spcPts val="0"/>
              </a:spcBef>
              <a:spcAft>
                <a:spcPts val="0"/>
              </a:spcAft>
              <a:buSzPts val="900"/>
              <a:buChar char="○"/>
              <a:defRPr/>
            </a:lvl2pPr>
            <a:lvl3pPr marL="1371600" lvl="2" indent="-285750" algn="l">
              <a:lnSpc>
                <a:spcPct val="115000"/>
              </a:lnSpc>
              <a:spcBef>
                <a:spcPts val="0"/>
              </a:spcBef>
              <a:spcAft>
                <a:spcPts val="0"/>
              </a:spcAft>
              <a:buSzPts val="900"/>
              <a:buChar char="■"/>
              <a:defRPr/>
            </a:lvl3pPr>
            <a:lvl4pPr marL="1828800" lvl="3" indent="-285750" algn="l">
              <a:lnSpc>
                <a:spcPct val="115000"/>
              </a:lnSpc>
              <a:spcBef>
                <a:spcPts val="0"/>
              </a:spcBef>
              <a:spcAft>
                <a:spcPts val="0"/>
              </a:spcAft>
              <a:buSzPts val="900"/>
              <a:buChar char="●"/>
              <a:defRPr/>
            </a:lvl4pPr>
            <a:lvl5pPr marL="2286000" lvl="4" indent="-285750" algn="l">
              <a:lnSpc>
                <a:spcPct val="115000"/>
              </a:lnSpc>
              <a:spcBef>
                <a:spcPts val="0"/>
              </a:spcBef>
              <a:spcAft>
                <a:spcPts val="0"/>
              </a:spcAft>
              <a:buSzPts val="900"/>
              <a:buChar char="○"/>
              <a:defRPr/>
            </a:lvl5pPr>
            <a:lvl6pPr marL="2743200" lvl="5" indent="-285750" algn="l">
              <a:lnSpc>
                <a:spcPct val="115000"/>
              </a:lnSpc>
              <a:spcBef>
                <a:spcPts val="0"/>
              </a:spcBef>
              <a:spcAft>
                <a:spcPts val="0"/>
              </a:spcAft>
              <a:buSzPts val="900"/>
              <a:buChar char="■"/>
              <a:defRPr/>
            </a:lvl6pPr>
            <a:lvl7pPr marL="3200400" lvl="6" indent="-285750" algn="l">
              <a:lnSpc>
                <a:spcPct val="115000"/>
              </a:lnSpc>
              <a:spcBef>
                <a:spcPts val="0"/>
              </a:spcBef>
              <a:spcAft>
                <a:spcPts val="0"/>
              </a:spcAft>
              <a:buSzPts val="900"/>
              <a:buChar char="●"/>
              <a:defRPr/>
            </a:lvl7pPr>
            <a:lvl8pPr marL="3657600" lvl="7" indent="-285750" algn="l">
              <a:lnSpc>
                <a:spcPct val="115000"/>
              </a:lnSpc>
              <a:spcBef>
                <a:spcPts val="0"/>
              </a:spcBef>
              <a:spcAft>
                <a:spcPts val="0"/>
              </a:spcAft>
              <a:buSzPts val="900"/>
              <a:buChar char="○"/>
              <a:defRPr/>
            </a:lvl8pPr>
            <a:lvl9pPr marL="4114800" lvl="8" indent="-285750" algn="l">
              <a:lnSpc>
                <a:spcPct val="115000"/>
              </a:lnSpc>
              <a:spcBef>
                <a:spcPts val="0"/>
              </a:spcBef>
              <a:spcAft>
                <a:spcPts val="0"/>
              </a:spcAft>
              <a:buSzPts val="900"/>
              <a:buChar char="■"/>
              <a:defRPr/>
            </a:lvl9pPr>
          </a:lstStyle>
          <a:p>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314"/>
        <p:cNvGrpSpPr/>
        <p:nvPr/>
      </p:nvGrpSpPr>
      <p:grpSpPr>
        <a:xfrm>
          <a:off x="0" y="0"/>
          <a:ext cx="0" cy="0"/>
          <a:chOff x="0" y="0"/>
          <a:chExt cx="0" cy="0"/>
        </a:xfrm>
      </p:grpSpPr>
      <p:sp>
        <p:nvSpPr>
          <p:cNvPr id="315" name="Google Shape;315;p56"/>
          <p:cNvSpPr txBox="1">
            <a:spLocks noGrp="1"/>
          </p:cNvSpPr>
          <p:nvPr>
            <p:ph type="body" idx="1"/>
          </p:nvPr>
        </p:nvSpPr>
        <p:spPr>
          <a:xfrm>
            <a:off x="311700" y="4230575"/>
            <a:ext cx="5998800" cy="605100"/>
          </a:xfrm>
          <a:prstGeom prst="rect">
            <a:avLst/>
          </a:prstGeom>
          <a:noFill/>
          <a:ln>
            <a:noFill/>
          </a:ln>
        </p:spPr>
        <p:txBody>
          <a:bodyPr spcFirstLastPara="1" wrap="square" lIns="91425" tIns="91425" rIns="91425" bIns="91425" anchor="ctr" anchorCtr="0">
            <a:noAutofit/>
          </a:bodyPr>
          <a:lstStyle>
            <a:lvl1pPr marL="457200" lvl="0" indent="-228600" algn="l">
              <a:lnSpc>
                <a:spcPct val="115000"/>
              </a:lnSpc>
              <a:spcBef>
                <a:spcPts val="0"/>
              </a:spcBef>
              <a:spcAft>
                <a:spcPts val="0"/>
              </a:spcAft>
              <a:buSzPts val="900"/>
              <a:buNone/>
              <a:defRPr/>
            </a:lvl1pPr>
            <a:lvl2pPr marL="914400" lvl="1" indent="-285750" algn="l">
              <a:lnSpc>
                <a:spcPct val="115000"/>
              </a:lnSpc>
              <a:spcBef>
                <a:spcPts val="0"/>
              </a:spcBef>
              <a:spcAft>
                <a:spcPts val="0"/>
              </a:spcAft>
              <a:buSzPts val="900"/>
              <a:buChar char="○"/>
              <a:defRPr/>
            </a:lvl2pPr>
            <a:lvl3pPr marL="1371600" lvl="2" indent="-285750" algn="l">
              <a:lnSpc>
                <a:spcPct val="115000"/>
              </a:lnSpc>
              <a:spcBef>
                <a:spcPts val="0"/>
              </a:spcBef>
              <a:spcAft>
                <a:spcPts val="0"/>
              </a:spcAft>
              <a:buSzPts val="900"/>
              <a:buChar char="■"/>
              <a:defRPr/>
            </a:lvl3pPr>
            <a:lvl4pPr marL="1828800" lvl="3" indent="-285750" algn="l">
              <a:lnSpc>
                <a:spcPct val="115000"/>
              </a:lnSpc>
              <a:spcBef>
                <a:spcPts val="0"/>
              </a:spcBef>
              <a:spcAft>
                <a:spcPts val="0"/>
              </a:spcAft>
              <a:buSzPts val="900"/>
              <a:buChar char="●"/>
              <a:defRPr/>
            </a:lvl4pPr>
            <a:lvl5pPr marL="2286000" lvl="4" indent="-285750" algn="l">
              <a:lnSpc>
                <a:spcPct val="115000"/>
              </a:lnSpc>
              <a:spcBef>
                <a:spcPts val="0"/>
              </a:spcBef>
              <a:spcAft>
                <a:spcPts val="0"/>
              </a:spcAft>
              <a:buSzPts val="900"/>
              <a:buChar char="○"/>
              <a:defRPr/>
            </a:lvl5pPr>
            <a:lvl6pPr marL="2743200" lvl="5" indent="-285750" algn="l">
              <a:lnSpc>
                <a:spcPct val="115000"/>
              </a:lnSpc>
              <a:spcBef>
                <a:spcPts val="0"/>
              </a:spcBef>
              <a:spcAft>
                <a:spcPts val="0"/>
              </a:spcAft>
              <a:buSzPts val="900"/>
              <a:buChar char="■"/>
              <a:defRPr/>
            </a:lvl6pPr>
            <a:lvl7pPr marL="3200400" lvl="6" indent="-285750" algn="l">
              <a:lnSpc>
                <a:spcPct val="115000"/>
              </a:lnSpc>
              <a:spcBef>
                <a:spcPts val="0"/>
              </a:spcBef>
              <a:spcAft>
                <a:spcPts val="0"/>
              </a:spcAft>
              <a:buSzPts val="900"/>
              <a:buChar char="●"/>
              <a:defRPr/>
            </a:lvl7pPr>
            <a:lvl8pPr marL="3657600" lvl="7" indent="-285750" algn="l">
              <a:lnSpc>
                <a:spcPct val="115000"/>
              </a:lnSpc>
              <a:spcBef>
                <a:spcPts val="0"/>
              </a:spcBef>
              <a:spcAft>
                <a:spcPts val="0"/>
              </a:spcAft>
              <a:buSzPts val="900"/>
              <a:buChar char="○"/>
              <a:defRPr/>
            </a:lvl8pPr>
            <a:lvl9pPr marL="4114800" lvl="8" indent="-285750" algn="l">
              <a:lnSpc>
                <a:spcPct val="115000"/>
              </a:lnSpc>
              <a:spcBef>
                <a:spcPts val="0"/>
              </a:spcBef>
              <a:spcAft>
                <a:spcPts val="0"/>
              </a:spcAft>
              <a:buSzPts val="900"/>
              <a:buChar char="■"/>
              <a:defRPr/>
            </a:lvl9pPr>
          </a:lstStyle>
          <a:p>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316"/>
        <p:cNvGrpSpPr/>
        <p:nvPr/>
      </p:nvGrpSpPr>
      <p:grpSpPr>
        <a:xfrm>
          <a:off x="0" y="0"/>
          <a:ext cx="0" cy="0"/>
          <a:chOff x="0" y="0"/>
          <a:chExt cx="0" cy="0"/>
        </a:xfrm>
      </p:grpSpPr>
      <p:sp>
        <p:nvSpPr>
          <p:cNvPr id="317" name="Google Shape;317;p57"/>
          <p:cNvSpPr txBox="1">
            <a:spLocks noGrp="1"/>
          </p:cNvSpPr>
          <p:nvPr>
            <p:ph type="title"/>
          </p:nvPr>
        </p:nvSpPr>
        <p:spPr>
          <a:xfrm>
            <a:off x="311700" y="1106125"/>
            <a:ext cx="8520600" cy="19635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12000"/>
              <a:buNone/>
              <a:defRPr sz="12000"/>
            </a:lvl1pPr>
            <a:lvl2pPr lvl="1" algn="ctr">
              <a:lnSpc>
                <a:spcPct val="100000"/>
              </a:lnSpc>
              <a:spcBef>
                <a:spcPts val="0"/>
              </a:spcBef>
              <a:spcAft>
                <a:spcPts val="0"/>
              </a:spcAft>
              <a:buSzPts val="12000"/>
              <a:buNone/>
              <a:defRPr sz="12000"/>
            </a:lvl2pPr>
            <a:lvl3pPr lvl="2" algn="ctr">
              <a:lnSpc>
                <a:spcPct val="100000"/>
              </a:lnSpc>
              <a:spcBef>
                <a:spcPts val="0"/>
              </a:spcBef>
              <a:spcAft>
                <a:spcPts val="0"/>
              </a:spcAft>
              <a:buSzPts val="12000"/>
              <a:buNone/>
              <a:defRPr sz="12000"/>
            </a:lvl3pPr>
            <a:lvl4pPr lvl="3" algn="ctr">
              <a:lnSpc>
                <a:spcPct val="100000"/>
              </a:lnSpc>
              <a:spcBef>
                <a:spcPts val="0"/>
              </a:spcBef>
              <a:spcAft>
                <a:spcPts val="0"/>
              </a:spcAft>
              <a:buSzPts val="12000"/>
              <a:buNone/>
              <a:defRPr sz="12000"/>
            </a:lvl4pPr>
            <a:lvl5pPr lvl="4" algn="ctr">
              <a:lnSpc>
                <a:spcPct val="100000"/>
              </a:lnSpc>
              <a:spcBef>
                <a:spcPts val="0"/>
              </a:spcBef>
              <a:spcAft>
                <a:spcPts val="0"/>
              </a:spcAft>
              <a:buSzPts val="12000"/>
              <a:buNone/>
              <a:defRPr sz="12000"/>
            </a:lvl5pPr>
            <a:lvl6pPr lvl="5" algn="ctr">
              <a:lnSpc>
                <a:spcPct val="100000"/>
              </a:lnSpc>
              <a:spcBef>
                <a:spcPts val="0"/>
              </a:spcBef>
              <a:spcAft>
                <a:spcPts val="0"/>
              </a:spcAft>
              <a:buSzPts val="12000"/>
              <a:buNone/>
              <a:defRPr sz="12000"/>
            </a:lvl6pPr>
            <a:lvl7pPr lvl="6" algn="ctr">
              <a:lnSpc>
                <a:spcPct val="100000"/>
              </a:lnSpc>
              <a:spcBef>
                <a:spcPts val="0"/>
              </a:spcBef>
              <a:spcAft>
                <a:spcPts val="0"/>
              </a:spcAft>
              <a:buSzPts val="12000"/>
              <a:buNone/>
              <a:defRPr sz="12000"/>
            </a:lvl7pPr>
            <a:lvl8pPr lvl="7" algn="ctr">
              <a:lnSpc>
                <a:spcPct val="100000"/>
              </a:lnSpc>
              <a:spcBef>
                <a:spcPts val="0"/>
              </a:spcBef>
              <a:spcAft>
                <a:spcPts val="0"/>
              </a:spcAft>
              <a:buSzPts val="12000"/>
              <a:buNone/>
              <a:defRPr sz="12000"/>
            </a:lvl8pPr>
            <a:lvl9pPr lvl="8" algn="ctr">
              <a:lnSpc>
                <a:spcPct val="100000"/>
              </a:lnSpc>
              <a:spcBef>
                <a:spcPts val="0"/>
              </a:spcBef>
              <a:spcAft>
                <a:spcPts val="0"/>
              </a:spcAft>
              <a:buSzPts val="12000"/>
              <a:buNone/>
              <a:defRPr sz="12000"/>
            </a:lvl9pPr>
          </a:lstStyle>
          <a:p>
            <a:endParaRPr/>
          </a:p>
        </p:txBody>
      </p:sp>
      <p:sp>
        <p:nvSpPr>
          <p:cNvPr id="318" name="Google Shape;318;p57"/>
          <p:cNvSpPr txBox="1">
            <a:spLocks noGrp="1"/>
          </p:cNvSpPr>
          <p:nvPr>
            <p:ph type="body" idx="1"/>
          </p:nvPr>
        </p:nvSpPr>
        <p:spPr>
          <a:xfrm>
            <a:off x="311700" y="3152225"/>
            <a:ext cx="8520600" cy="1300800"/>
          </a:xfrm>
          <a:prstGeom prst="rect">
            <a:avLst/>
          </a:prstGeom>
          <a:noFill/>
          <a:ln>
            <a:noFill/>
          </a:ln>
        </p:spPr>
        <p:txBody>
          <a:bodyPr spcFirstLastPara="1" wrap="square" lIns="91425" tIns="91425" rIns="91425" bIns="91425" anchor="t" anchorCtr="0">
            <a:noAutofit/>
          </a:bodyPr>
          <a:lstStyle>
            <a:lvl1pPr marL="457200" lvl="0" indent="-285750" algn="ctr">
              <a:lnSpc>
                <a:spcPct val="115000"/>
              </a:lnSpc>
              <a:spcBef>
                <a:spcPts val="0"/>
              </a:spcBef>
              <a:spcAft>
                <a:spcPts val="0"/>
              </a:spcAft>
              <a:buSzPts val="900"/>
              <a:buChar char="●"/>
              <a:defRPr/>
            </a:lvl1pPr>
            <a:lvl2pPr marL="914400" lvl="1" indent="-285750" algn="ctr">
              <a:lnSpc>
                <a:spcPct val="115000"/>
              </a:lnSpc>
              <a:spcBef>
                <a:spcPts val="0"/>
              </a:spcBef>
              <a:spcAft>
                <a:spcPts val="0"/>
              </a:spcAft>
              <a:buSzPts val="900"/>
              <a:buChar char="○"/>
              <a:defRPr/>
            </a:lvl2pPr>
            <a:lvl3pPr marL="1371600" lvl="2" indent="-285750" algn="ctr">
              <a:lnSpc>
                <a:spcPct val="115000"/>
              </a:lnSpc>
              <a:spcBef>
                <a:spcPts val="0"/>
              </a:spcBef>
              <a:spcAft>
                <a:spcPts val="0"/>
              </a:spcAft>
              <a:buSzPts val="900"/>
              <a:buChar char="■"/>
              <a:defRPr/>
            </a:lvl3pPr>
            <a:lvl4pPr marL="1828800" lvl="3" indent="-285750" algn="ctr">
              <a:lnSpc>
                <a:spcPct val="115000"/>
              </a:lnSpc>
              <a:spcBef>
                <a:spcPts val="0"/>
              </a:spcBef>
              <a:spcAft>
                <a:spcPts val="0"/>
              </a:spcAft>
              <a:buSzPts val="900"/>
              <a:buChar char="●"/>
              <a:defRPr/>
            </a:lvl4pPr>
            <a:lvl5pPr marL="2286000" lvl="4" indent="-285750" algn="ctr">
              <a:lnSpc>
                <a:spcPct val="115000"/>
              </a:lnSpc>
              <a:spcBef>
                <a:spcPts val="0"/>
              </a:spcBef>
              <a:spcAft>
                <a:spcPts val="0"/>
              </a:spcAft>
              <a:buSzPts val="900"/>
              <a:buChar char="○"/>
              <a:defRPr/>
            </a:lvl5pPr>
            <a:lvl6pPr marL="2743200" lvl="5" indent="-285750" algn="ctr">
              <a:lnSpc>
                <a:spcPct val="115000"/>
              </a:lnSpc>
              <a:spcBef>
                <a:spcPts val="0"/>
              </a:spcBef>
              <a:spcAft>
                <a:spcPts val="0"/>
              </a:spcAft>
              <a:buSzPts val="900"/>
              <a:buChar char="■"/>
              <a:defRPr/>
            </a:lvl6pPr>
            <a:lvl7pPr marL="3200400" lvl="6" indent="-285750" algn="ctr">
              <a:lnSpc>
                <a:spcPct val="115000"/>
              </a:lnSpc>
              <a:spcBef>
                <a:spcPts val="0"/>
              </a:spcBef>
              <a:spcAft>
                <a:spcPts val="0"/>
              </a:spcAft>
              <a:buSzPts val="900"/>
              <a:buChar char="●"/>
              <a:defRPr/>
            </a:lvl7pPr>
            <a:lvl8pPr marL="3657600" lvl="7" indent="-285750" algn="ctr">
              <a:lnSpc>
                <a:spcPct val="115000"/>
              </a:lnSpc>
              <a:spcBef>
                <a:spcPts val="0"/>
              </a:spcBef>
              <a:spcAft>
                <a:spcPts val="0"/>
              </a:spcAft>
              <a:buSzPts val="900"/>
              <a:buChar char="○"/>
              <a:defRPr/>
            </a:lvl8pPr>
            <a:lvl9pPr marL="4114800" lvl="8" indent="-285750" algn="ctr">
              <a:lnSpc>
                <a:spcPct val="115000"/>
              </a:lnSpc>
              <a:spcBef>
                <a:spcPts val="0"/>
              </a:spcBef>
              <a:spcAft>
                <a:spcPts val="0"/>
              </a:spcAft>
              <a:buSzPts val="900"/>
              <a:buChar char="■"/>
              <a:defRPr/>
            </a:lvl9pPr>
          </a:lstStyle>
          <a:p>
            <a:endParaRPr/>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Blank">
  <p:cSld name="Blank">
    <p:spTree>
      <p:nvGrpSpPr>
        <p:cNvPr id="1" name="Shape 319"/>
        <p:cNvGrpSpPr/>
        <p:nvPr/>
      </p:nvGrpSpPr>
      <p:grpSpPr>
        <a:xfrm>
          <a:off x="0" y="0"/>
          <a:ext cx="0" cy="0"/>
          <a:chOff x="0" y="0"/>
          <a:chExt cx="0" cy="0"/>
        </a:xfrm>
      </p:grpSpPr>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Agenda">
  <p:cSld name="Agenda">
    <p:spTree>
      <p:nvGrpSpPr>
        <p:cNvPr id="1" name="Shape 320"/>
        <p:cNvGrpSpPr/>
        <p:nvPr/>
      </p:nvGrpSpPr>
      <p:grpSpPr>
        <a:xfrm>
          <a:off x="0" y="0"/>
          <a:ext cx="0" cy="0"/>
          <a:chOff x="0" y="0"/>
          <a:chExt cx="0" cy="0"/>
        </a:xfrm>
      </p:grpSpPr>
      <p:sp>
        <p:nvSpPr>
          <p:cNvPr id="321" name="Google Shape;321;p59"/>
          <p:cNvSpPr txBox="1">
            <a:spLocks noGrp="1"/>
          </p:cNvSpPr>
          <p:nvPr>
            <p:ph type="title"/>
          </p:nvPr>
        </p:nvSpPr>
        <p:spPr>
          <a:xfrm>
            <a:off x="677325" y="1832775"/>
            <a:ext cx="3217200" cy="14841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4200"/>
              <a:buNone/>
              <a:defRPr sz="4200"/>
            </a:lvl1pPr>
            <a:lvl2pPr lvl="1" algn="l">
              <a:lnSpc>
                <a:spcPct val="100000"/>
              </a:lnSpc>
              <a:spcBef>
                <a:spcPts val="0"/>
              </a:spcBef>
              <a:spcAft>
                <a:spcPts val="0"/>
              </a:spcAft>
              <a:buSzPts val="4800"/>
              <a:buNone/>
              <a:defRPr/>
            </a:lvl2pPr>
            <a:lvl3pPr lvl="2" algn="l">
              <a:lnSpc>
                <a:spcPct val="100000"/>
              </a:lnSpc>
              <a:spcBef>
                <a:spcPts val="0"/>
              </a:spcBef>
              <a:spcAft>
                <a:spcPts val="0"/>
              </a:spcAft>
              <a:buSzPts val="4800"/>
              <a:buNone/>
              <a:defRPr/>
            </a:lvl3pPr>
            <a:lvl4pPr lvl="3" algn="l">
              <a:lnSpc>
                <a:spcPct val="100000"/>
              </a:lnSpc>
              <a:spcBef>
                <a:spcPts val="0"/>
              </a:spcBef>
              <a:spcAft>
                <a:spcPts val="0"/>
              </a:spcAft>
              <a:buSzPts val="4800"/>
              <a:buNone/>
              <a:defRPr/>
            </a:lvl4pPr>
            <a:lvl5pPr lvl="4" algn="l">
              <a:lnSpc>
                <a:spcPct val="100000"/>
              </a:lnSpc>
              <a:spcBef>
                <a:spcPts val="0"/>
              </a:spcBef>
              <a:spcAft>
                <a:spcPts val="0"/>
              </a:spcAft>
              <a:buSzPts val="4800"/>
              <a:buNone/>
              <a:defRPr/>
            </a:lvl5pPr>
            <a:lvl6pPr lvl="5" algn="l">
              <a:lnSpc>
                <a:spcPct val="100000"/>
              </a:lnSpc>
              <a:spcBef>
                <a:spcPts val="0"/>
              </a:spcBef>
              <a:spcAft>
                <a:spcPts val="0"/>
              </a:spcAft>
              <a:buSzPts val="4800"/>
              <a:buNone/>
              <a:defRPr/>
            </a:lvl6pPr>
            <a:lvl7pPr lvl="6" algn="l">
              <a:lnSpc>
                <a:spcPct val="100000"/>
              </a:lnSpc>
              <a:spcBef>
                <a:spcPts val="0"/>
              </a:spcBef>
              <a:spcAft>
                <a:spcPts val="0"/>
              </a:spcAft>
              <a:buSzPts val="4800"/>
              <a:buNone/>
              <a:defRPr/>
            </a:lvl7pPr>
            <a:lvl8pPr lvl="7" algn="l">
              <a:lnSpc>
                <a:spcPct val="100000"/>
              </a:lnSpc>
              <a:spcBef>
                <a:spcPts val="0"/>
              </a:spcBef>
              <a:spcAft>
                <a:spcPts val="0"/>
              </a:spcAft>
              <a:buSzPts val="4800"/>
              <a:buNone/>
              <a:defRPr/>
            </a:lvl8pPr>
            <a:lvl9pPr lvl="8" algn="l">
              <a:lnSpc>
                <a:spcPct val="100000"/>
              </a:lnSpc>
              <a:spcBef>
                <a:spcPts val="0"/>
              </a:spcBef>
              <a:spcAft>
                <a:spcPts val="0"/>
              </a:spcAft>
              <a:buSzPts val="4800"/>
              <a:buNone/>
              <a:defRPr/>
            </a:lvl9pPr>
          </a:lstStyle>
          <a:p>
            <a:endParaRPr/>
          </a:p>
        </p:txBody>
      </p:sp>
      <p:sp>
        <p:nvSpPr>
          <p:cNvPr id="322" name="Google Shape;322;p59"/>
          <p:cNvSpPr txBox="1">
            <a:spLocks noGrp="1"/>
          </p:cNvSpPr>
          <p:nvPr>
            <p:ph type="subTitle" idx="1"/>
          </p:nvPr>
        </p:nvSpPr>
        <p:spPr>
          <a:xfrm>
            <a:off x="4406650" y="393750"/>
            <a:ext cx="4409700" cy="5427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SzPts val="2000"/>
              <a:buNone/>
              <a:defRPr sz="2000"/>
            </a:lvl1pPr>
            <a:lvl2pPr lvl="1" algn="l">
              <a:lnSpc>
                <a:spcPct val="115000"/>
              </a:lnSpc>
              <a:spcBef>
                <a:spcPts val="0"/>
              </a:spcBef>
              <a:spcAft>
                <a:spcPts val="0"/>
              </a:spcAft>
              <a:buSzPts val="2000"/>
              <a:buNone/>
              <a:defRPr sz="2000"/>
            </a:lvl2pPr>
            <a:lvl3pPr lvl="2" algn="l">
              <a:lnSpc>
                <a:spcPct val="115000"/>
              </a:lnSpc>
              <a:spcBef>
                <a:spcPts val="0"/>
              </a:spcBef>
              <a:spcAft>
                <a:spcPts val="0"/>
              </a:spcAft>
              <a:buSzPts val="2000"/>
              <a:buNone/>
              <a:defRPr sz="2000"/>
            </a:lvl3pPr>
            <a:lvl4pPr lvl="3" algn="l">
              <a:lnSpc>
                <a:spcPct val="115000"/>
              </a:lnSpc>
              <a:spcBef>
                <a:spcPts val="0"/>
              </a:spcBef>
              <a:spcAft>
                <a:spcPts val="0"/>
              </a:spcAft>
              <a:buSzPts val="2000"/>
              <a:buNone/>
              <a:defRPr sz="2000"/>
            </a:lvl4pPr>
            <a:lvl5pPr lvl="4" algn="l">
              <a:lnSpc>
                <a:spcPct val="115000"/>
              </a:lnSpc>
              <a:spcBef>
                <a:spcPts val="0"/>
              </a:spcBef>
              <a:spcAft>
                <a:spcPts val="0"/>
              </a:spcAft>
              <a:buSzPts val="2000"/>
              <a:buNone/>
              <a:defRPr sz="2000"/>
            </a:lvl5pPr>
            <a:lvl6pPr lvl="5" algn="l">
              <a:lnSpc>
                <a:spcPct val="115000"/>
              </a:lnSpc>
              <a:spcBef>
                <a:spcPts val="0"/>
              </a:spcBef>
              <a:spcAft>
                <a:spcPts val="0"/>
              </a:spcAft>
              <a:buSzPts val="2000"/>
              <a:buNone/>
              <a:defRPr sz="2000"/>
            </a:lvl6pPr>
            <a:lvl7pPr lvl="6" algn="l">
              <a:lnSpc>
                <a:spcPct val="115000"/>
              </a:lnSpc>
              <a:spcBef>
                <a:spcPts val="0"/>
              </a:spcBef>
              <a:spcAft>
                <a:spcPts val="0"/>
              </a:spcAft>
              <a:buSzPts val="2000"/>
              <a:buNone/>
              <a:defRPr sz="2000"/>
            </a:lvl7pPr>
            <a:lvl8pPr lvl="7" algn="l">
              <a:lnSpc>
                <a:spcPct val="115000"/>
              </a:lnSpc>
              <a:spcBef>
                <a:spcPts val="0"/>
              </a:spcBef>
              <a:spcAft>
                <a:spcPts val="0"/>
              </a:spcAft>
              <a:buSzPts val="2000"/>
              <a:buNone/>
              <a:defRPr sz="2000"/>
            </a:lvl8pPr>
            <a:lvl9pPr lvl="8" algn="l">
              <a:lnSpc>
                <a:spcPct val="115000"/>
              </a:lnSpc>
              <a:spcBef>
                <a:spcPts val="0"/>
              </a:spcBef>
              <a:spcAft>
                <a:spcPts val="0"/>
              </a:spcAft>
              <a:buSzPts val="2000"/>
              <a:buNone/>
              <a:defRPr sz="2000"/>
            </a:lvl9pPr>
          </a:lstStyle>
          <a:p>
            <a:endParaRPr/>
          </a:p>
        </p:txBody>
      </p:sp>
      <p:sp>
        <p:nvSpPr>
          <p:cNvPr id="323" name="Google Shape;323;p59"/>
          <p:cNvSpPr txBox="1">
            <a:spLocks noGrp="1"/>
          </p:cNvSpPr>
          <p:nvPr>
            <p:ph type="subTitle" idx="2"/>
          </p:nvPr>
        </p:nvSpPr>
        <p:spPr>
          <a:xfrm>
            <a:off x="4406650" y="1151705"/>
            <a:ext cx="4409700" cy="5427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SzPts val="2000"/>
              <a:buNone/>
              <a:defRPr sz="2000"/>
            </a:lvl1pPr>
            <a:lvl2pPr lvl="1" algn="l">
              <a:lnSpc>
                <a:spcPct val="115000"/>
              </a:lnSpc>
              <a:spcBef>
                <a:spcPts val="0"/>
              </a:spcBef>
              <a:spcAft>
                <a:spcPts val="0"/>
              </a:spcAft>
              <a:buSzPts val="2000"/>
              <a:buNone/>
              <a:defRPr sz="2000"/>
            </a:lvl2pPr>
            <a:lvl3pPr lvl="2" algn="l">
              <a:lnSpc>
                <a:spcPct val="115000"/>
              </a:lnSpc>
              <a:spcBef>
                <a:spcPts val="0"/>
              </a:spcBef>
              <a:spcAft>
                <a:spcPts val="0"/>
              </a:spcAft>
              <a:buSzPts val="2000"/>
              <a:buNone/>
              <a:defRPr sz="2000"/>
            </a:lvl3pPr>
            <a:lvl4pPr lvl="3" algn="l">
              <a:lnSpc>
                <a:spcPct val="115000"/>
              </a:lnSpc>
              <a:spcBef>
                <a:spcPts val="0"/>
              </a:spcBef>
              <a:spcAft>
                <a:spcPts val="0"/>
              </a:spcAft>
              <a:buSzPts val="2000"/>
              <a:buNone/>
              <a:defRPr sz="2000"/>
            </a:lvl4pPr>
            <a:lvl5pPr lvl="4" algn="l">
              <a:lnSpc>
                <a:spcPct val="115000"/>
              </a:lnSpc>
              <a:spcBef>
                <a:spcPts val="0"/>
              </a:spcBef>
              <a:spcAft>
                <a:spcPts val="0"/>
              </a:spcAft>
              <a:buSzPts val="2000"/>
              <a:buNone/>
              <a:defRPr sz="2000"/>
            </a:lvl5pPr>
            <a:lvl6pPr lvl="5" algn="l">
              <a:lnSpc>
                <a:spcPct val="115000"/>
              </a:lnSpc>
              <a:spcBef>
                <a:spcPts val="0"/>
              </a:spcBef>
              <a:spcAft>
                <a:spcPts val="0"/>
              </a:spcAft>
              <a:buSzPts val="2000"/>
              <a:buNone/>
              <a:defRPr sz="2000"/>
            </a:lvl6pPr>
            <a:lvl7pPr lvl="6" algn="l">
              <a:lnSpc>
                <a:spcPct val="115000"/>
              </a:lnSpc>
              <a:spcBef>
                <a:spcPts val="0"/>
              </a:spcBef>
              <a:spcAft>
                <a:spcPts val="0"/>
              </a:spcAft>
              <a:buSzPts val="2000"/>
              <a:buNone/>
              <a:defRPr sz="2000"/>
            </a:lvl7pPr>
            <a:lvl8pPr lvl="7" algn="l">
              <a:lnSpc>
                <a:spcPct val="115000"/>
              </a:lnSpc>
              <a:spcBef>
                <a:spcPts val="0"/>
              </a:spcBef>
              <a:spcAft>
                <a:spcPts val="0"/>
              </a:spcAft>
              <a:buSzPts val="2000"/>
              <a:buNone/>
              <a:defRPr sz="2000"/>
            </a:lvl8pPr>
            <a:lvl9pPr lvl="8" algn="l">
              <a:lnSpc>
                <a:spcPct val="115000"/>
              </a:lnSpc>
              <a:spcBef>
                <a:spcPts val="0"/>
              </a:spcBef>
              <a:spcAft>
                <a:spcPts val="0"/>
              </a:spcAft>
              <a:buSzPts val="2000"/>
              <a:buNone/>
              <a:defRPr sz="2000"/>
            </a:lvl9pPr>
          </a:lstStyle>
          <a:p>
            <a:endParaRPr/>
          </a:p>
        </p:txBody>
      </p:sp>
      <p:sp>
        <p:nvSpPr>
          <p:cNvPr id="324" name="Google Shape;324;p59"/>
          <p:cNvSpPr txBox="1">
            <a:spLocks noGrp="1"/>
          </p:cNvSpPr>
          <p:nvPr>
            <p:ph type="subTitle" idx="3"/>
          </p:nvPr>
        </p:nvSpPr>
        <p:spPr>
          <a:xfrm>
            <a:off x="4406650" y="3425570"/>
            <a:ext cx="4409700" cy="5427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SzPts val="2000"/>
              <a:buNone/>
              <a:defRPr sz="2000"/>
            </a:lvl1pPr>
            <a:lvl2pPr lvl="1" algn="l">
              <a:lnSpc>
                <a:spcPct val="115000"/>
              </a:lnSpc>
              <a:spcBef>
                <a:spcPts val="0"/>
              </a:spcBef>
              <a:spcAft>
                <a:spcPts val="0"/>
              </a:spcAft>
              <a:buSzPts val="2000"/>
              <a:buNone/>
              <a:defRPr sz="2000"/>
            </a:lvl2pPr>
            <a:lvl3pPr lvl="2" algn="l">
              <a:lnSpc>
                <a:spcPct val="115000"/>
              </a:lnSpc>
              <a:spcBef>
                <a:spcPts val="0"/>
              </a:spcBef>
              <a:spcAft>
                <a:spcPts val="0"/>
              </a:spcAft>
              <a:buSzPts val="2000"/>
              <a:buNone/>
              <a:defRPr sz="2000"/>
            </a:lvl3pPr>
            <a:lvl4pPr lvl="3" algn="l">
              <a:lnSpc>
                <a:spcPct val="115000"/>
              </a:lnSpc>
              <a:spcBef>
                <a:spcPts val="0"/>
              </a:spcBef>
              <a:spcAft>
                <a:spcPts val="0"/>
              </a:spcAft>
              <a:buSzPts val="2000"/>
              <a:buNone/>
              <a:defRPr sz="2000"/>
            </a:lvl4pPr>
            <a:lvl5pPr lvl="4" algn="l">
              <a:lnSpc>
                <a:spcPct val="115000"/>
              </a:lnSpc>
              <a:spcBef>
                <a:spcPts val="0"/>
              </a:spcBef>
              <a:spcAft>
                <a:spcPts val="0"/>
              </a:spcAft>
              <a:buSzPts val="2000"/>
              <a:buNone/>
              <a:defRPr sz="2000"/>
            </a:lvl5pPr>
            <a:lvl6pPr lvl="5" algn="l">
              <a:lnSpc>
                <a:spcPct val="115000"/>
              </a:lnSpc>
              <a:spcBef>
                <a:spcPts val="0"/>
              </a:spcBef>
              <a:spcAft>
                <a:spcPts val="0"/>
              </a:spcAft>
              <a:buSzPts val="2000"/>
              <a:buNone/>
              <a:defRPr sz="2000"/>
            </a:lvl6pPr>
            <a:lvl7pPr lvl="6" algn="l">
              <a:lnSpc>
                <a:spcPct val="115000"/>
              </a:lnSpc>
              <a:spcBef>
                <a:spcPts val="0"/>
              </a:spcBef>
              <a:spcAft>
                <a:spcPts val="0"/>
              </a:spcAft>
              <a:buSzPts val="2000"/>
              <a:buNone/>
              <a:defRPr sz="2000"/>
            </a:lvl7pPr>
            <a:lvl8pPr lvl="7" algn="l">
              <a:lnSpc>
                <a:spcPct val="115000"/>
              </a:lnSpc>
              <a:spcBef>
                <a:spcPts val="0"/>
              </a:spcBef>
              <a:spcAft>
                <a:spcPts val="0"/>
              </a:spcAft>
              <a:buSzPts val="2000"/>
              <a:buNone/>
              <a:defRPr sz="2000"/>
            </a:lvl8pPr>
            <a:lvl9pPr lvl="8" algn="l">
              <a:lnSpc>
                <a:spcPct val="115000"/>
              </a:lnSpc>
              <a:spcBef>
                <a:spcPts val="0"/>
              </a:spcBef>
              <a:spcAft>
                <a:spcPts val="0"/>
              </a:spcAft>
              <a:buSzPts val="2000"/>
              <a:buNone/>
              <a:defRPr sz="2000"/>
            </a:lvl9pPr>
          </a:lstStyle>
          <a:p>
            <a:endParaRPr/>
          </a:p>
        </p:txBody>
      </p:sp>
      <p:sp>
        <p:nvSpPr>
          <p:cNvPr id="325" name="Google Shape;325;p59"/>
          <p:cNvSpPr txBox="1">
            <a:spLocks noGrp="1"/>
          </p:cNvSpPr>
          <p:nvPr>
            <p:ph type="subTitle" idx="4"/>
          </p:nvPr>
        </p:nvSpPr>
        <p:spPr>
          <a:xfrm>
            <a:off x="4406650" y="1909660"/>
            <a:ext cx="4409700" cy="5427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SzPts val="2000"/>
              <a:buNone/>
              <a:defRPr sz="2000"/>
            </a:lvl1pPr>
            <a:lvl2pPr lvl="1" algn="l">
              <a:lnSpc>
                <a:spcPct val="115000"/>
              </a:lnSpc>
              <a:spcBef>
                <a:spcPts val="0"/>
              </a:spcBef>
              <a:spcAft>
                <a:spcPts val="0"/>
              </a:spcAft>
              <a:buSzPts val="2000"/>
              <a:buNone/>
              <a:defRPr sz="2000"/>
            </a:lvl2pPr>
            <a:lvl3pPr lvl="2" algn="l">
              <a:lnSpc>
                <a:spcPct val="115000"/>
              </a:lnSpc>
              <a:spcBef>
                <a:spcPts val="0"/>
              </a:spcBef>
              <a:spcAft>
                <a:spcPts val="0"/>
              </a:spcAft>
              <a:buSzPts val="2000"/>
              <a:buNone/>
              <a:defRPr sz="2000"/>
            </a:lvl3pPr>
            <a:lvl4pPr lvl="3" algn="l">
              <a:lnSpc>
                <a:spcPct val="115000"/>
              </a:lnSpc>
              <a:spcBef>
                <a:spcPts val="0"/>
              </a:spcBef>
              <a:spcAft>
                <a:spcPts val="0"/>
              </a:spcAft>
              <a:buSzPts val="2000"/>
              <a:buNone/>
              <a:defRPr sz="2000"/>
            </a:lvl4pPr>
            <a:lvl5pPr lvl="4" algn="l">
              <a:lnSpc>
                <a:spcPct val="115000"/>
              </a:lnSpc>
              <a:spcBef>
                <a:spcPts val="0"/>
              </a:spcBef>
              <a:spcAft>
                <a:spcPts val="0"/>
              </a:spcAft>
              <a:buSzPts val="2000"/>
              <a:buNone/>
              <a:defRPr sz="2000"/>
            </a:lvl5pPr>
            <a:lvl6pPr lvl="5" algn="l">
              <a:lnSpc>
                <a:spcPct val="115000"/>
              </a:lnSpc>
              <a:spcBef>
                <a:spcPts val="0"/>
              </a:spcBef>
              <a:spcAft>
                <a:spcPts val="0"/>
              </a:spcAft>
              <a:buSzPts val="2000"/>
              <a:buNone/>
              <a:defRPr sz="2000"/>
            </a:lvl6pPr>
            <a:lvl7pPr lvl="6" algn="l">
              <a:lnSpc>
                <a:spcPct val="115000"/>
              </a:lnSpc>
              <a:spcBef>
                <a:spcPts val="0"/>
              </a:spcBef>
              <a:spcAft>
                <a:spcPts val="0"/>
              </a:spcAft>
              <a:buSzPts val="2000"/>
              <a:buNone/>
              <a:defRPr sz="2000"/>
            </a:lvl7pPr>
            <a:lvl8pPr lvl="7" algn="l">
              <a:lnSpc>
                <a:spcPct val="115000"/>
              </a:lnSpc>
              <a:spcBef>
                <a:spcPts val="0"/>
              </a:spcBef>
              <a:spcAft>
                <a:spcPts val="0"/>
              </a:spcAft>
              <a:buSzPts val="2000"/>
              <a:buNone/>
              <a:defRPr sz="2000"/>
            </a:lvl8pPr>
            <a:lvl9pPr lvl="8" algn="l">
              <a:lnSpc>
                <a:spcPct val="115000"/>
              </a:lnSpc>
              <a:spcBef>
                <a:spcPts val="0"/>
              </a:spcBef>
              <a:spcAft>
                <a:spcPts val="0"/>
              </a:spcAft>
              <a:buSzPts val="2000"/>
              <a:buNone/>
              <a:defRPr sz="2000"/>
            </a:lvl9pPr>
          </a:lstStyle>
          <a:p>
            <a:endParaRPr/>
          </a:p>
        </p:txBody>
      </p:sp>
      <p:sp>
        <p:nvSpPr>
          <p:cNvPr id="326" name="Google Shape;326;p59"/>
          <p:cNvSpPr txBox="1">
            <a:spLocks noGrp="1"/>
          </p:cNvSpPr>
          <p:nvPr>
            <p:ph type="subTitle" idx="5"/>
          </p:nvPr>
        </p:nvSpPr>
        <p:spPr>
          <a:xfrm>
            <a:off x="4406650" y="4183525"/>
            <a:ext cx="4409700" cy="5427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SzPts val="2000"/>
              <a:buNone/>
              <a:defRPr sz="2000"/>
            </a:lvl1pPr>
            <a:lvl2pPr lvl="1" algn="l">
              <a:lnSpc>
                <a:spcPct val="115000"/>
              </a:lnSpc>
              <a:spcBef>
                <a:spcPts val="0"/>
              </a:spcBef>
              <a:spcAft>
                <a:spcPts val="0"/>
              </a:spcAft>
              <a:buSzPts val="2000"/>
              <a:buNone/>
              <a:defRPr sz="2000"/>
            </a:lvl2pPr>
            <a:lvl3pPr lvl="2" algn="l">
              <a:lnSpc>
                <a:spcPct val="115000"/>
              </a:lnSpc>
              <a:spcBef>
                <a:spcPts val="0"/>
              </a:spcBef>
              <a:spcAft>
                <a:spcPts val="0"/>
              </a:spcAft>
              <a:buSzPts val="2000"/>
              <a:buNone/>
              <a:defRPr sz="2000"/>
            </a:lvl3pPr>
            <a:lvl4pPr lvl="3" algn="l">
              <a:lnSpc>
                <a:spcPct val="115000"/>
              </a:lnSpc>
              <a:spcBef>
                <a:spcPts val="0"/>
              </a:spcBef>
              <a:spcAft>
                <a:spcPts val="0"/>
              </a:spcAft>
              <a:buSzPts val="2000"/>
              <a:buNone/>
              <a:defRPr sz="2000"/>
            </a:lvl4pPr>
            <a:lvl5pPr lvl="4" algn="l">
              <a:lnSpc>
                <a:spcPct val="115000"/>
              </a:lnSpc>
              <a:spcBef>
                <a:spcPts val="0"/>
              </a:spcBef>
              <a:spcAft>
                <a:spcPts val="0"/>
              </a:spcAft>
              <a:buSzPts val="2000"/>
              <a:buNone/>
              <a:defRPr sz="2000"/>
            </a:lvl5pPr>
            <a:lvl6pPr lvl="5" algn="l">
              <a:lnSpc>
                <a:spcPct val="115000"/>
              </a:lnSpc>
              <a:spcBef>
                <a:spcPts val="0"/>
              </a:spcBef>
              <a:spcAft>
                <a:spcPts val="0"/>
              </a:spcAft>
              <a:buSzPts val="2000"/>
              <a:buNone/>
              <a:defRPr sz="2000"/>
            </a:lvl6pPr>
            <a:lvl7pPr lvl="6" algn="l">
              <a:lnSpc>
                <a:spcPct val="115000"/>
              </a:lnSpc>
              <a:spcBef>
                <a:spcPts val="0"/>
              </a:spcBef>
              <a:spcAft>
                <a:spcPts val="0"/>
              </a:spcAft>
              <a:buSzPts val="2000"/>
              <a:buNone/>
              <a:defRPr sz="2000"/>
            </a:lvl7pPr>
            <a:lvl8pPr lvl="7" algn="l">
              <a:lnSpc>
                <a:spcPct val="115000"/>
              </a:lnSpc>
              <a:spcBef>
                <a:spcPts val="0"/>
              </a:spcBef>
              <a:spcAft>
                <a:spcPts val="0"/>
              </a:spcAft>
              <a:buSzPts val="2000"/>
              <a:buNone/>
              <a:defRPr sz="2000"/>
            </a:lvl8pPr>
            <a:lvl9pPr lvl="8" algn="l">
              <a:lnSpc>
                <a:spcPct val="115000"/>
              </a:lnSpc>
              <a:spcBef>
                <a:spcPts val="0"/>
              </a:spcBef>
              <a:spcAft>
                <a:spcPts val="0"/>
              </a:spcAft>
              <a:buSzPts val="2000"/>
              <a:buNone/>
              <a:defRPr sz="2000"/>
            </a:lvl9pPr>
          </a:lstStyle>
          <a:p>
            <a:endParaRPr/>
          </a:p>
        </p:txBody>
      </p:sp>
      <p:sp>
        <p:nvSpPr>
          <p:cNvPr id="327" name="Google Shape;327;p59"/>
          <p:cNvSpPr txBox="1">
            <a:spLocks noGrp="1"/>
          </p:cNvSpPr>
          <p:nvPr>
            <p:ph type="subTitle" idx="6"/>
          </p:nvPr>
        </p:nvSpPr>
        <p:spPr>
          <a:xfrm>
            <a:off x="4406650" y="2667615"/>
            <a:ext cx="4409700" cy="5427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SzPts val="2000"/>
              <a:buNone/>
              <a:defRPr sz="2000"/>
            </a:lvl1pPr>
            <a:lvl2pPr lvl="1" algn="l">
              <a:lnSpc>
                <a:spcPct val="115000"/>
              </a:lnSpc>
              <a:spcBef>
                <a:spcPts val="0"/>
              </a:spcBef>
              <a:spcAft>
                <a:spcPts val="0"/>
              </a:spcAft>
              <a:buSzPts val="2000"/>
              <a:buNone/>
              <a:defRPr sz="2000"/>
            </a:lvl2pPr>
            <a:lvl3pPr lvl="2" algn="l">
              <a:lnSpc>
                <a:spcPct val="115000"/>
              </a:lnSpc>
              <a:spcBef>
                <a:spcPts val="0"/>
              </a:spcBef>
              <a:spcAft>
                <a:spcPts val="0"/>
              </a:spcAft>
              <a:buSzPts val="2000"/>
              <a:buNone/>
              <a:defRPr sz="2000"/>
            </a:lvl3pPr>
            <a:lvl4pPr lvl="3" algn="l">
              <a:lnSpc>
                <a:spcPct val="115000"/>
              </a:lnSpc>
              <a:spcBef>
                <a:spcPts val="0"/>
              </a:spcBef>
              <a:spcAft>
                <a:spcPts val="0"/>
              </a:spcAft>
              <a:buSzPts val="2000"/>
              <a:buNone/>
              <a:defRPr sz="2000"/>
            </a:lvl4pPr>
            <a:lvl5pPr lvl="4" algn="l">
              <a:lnSpc>
                <a:spcPct val="115000"/>
              </a:lnSpc>
              <a:spcBef>
                <a:spcPts val="0"/>
              </a:spcBef>
              <a:spcAft>
                <a:spcPts val="0"/>
              </a:spcAft>
              <a:buSzPts val="2000"/>
              <a:buNone/>
              <a:defRPr sz="2000"/>
            </a:lvl5pPr>
            <a:lvl6pPr lvl="5" algn="l">
              <a:lnSpc>
                <a:spcPct val="115000"/>
              </a:lnSpc>
              <a:spcBef>
                <a:spcPts val="0"/>
              </a:spcBef>
              <a:spcAft>
                <a:spcPts val="0"/>
              </a:spcAft>
              <a:buSzPts val="2000"/>
              <a:buNone/>
              <a:defRPr sz="2000"/>
            </a:lvl6pPr>
            <a:lvl7pPr lvl="6" algn="l">
              <a:lnSpc>
                <a:spcPct val="115000"/>
              </a:lnSpc>
              <a:spcBef>
                <a:spcPts val="0"/>
              </a:spcBef>
              <a:spcAft>
                <a:spcPts val="0"/>
              </a:spcAft>
              <a:buSzPts val="2000"/>
              <a:buNone/>
              <a:defRPr sz="2000"/>
            </a:lvl7pPr>
            <a:lvl8pPr lvl="7" algn="l">
              <a:lnSpc>
                <a:spcPct val="115000"/>
              </a:lnSpc>
              <a:spcBef>
                <a:spcPts val="0"/>
              </a:spcBef>
              <a:spcAft>
                <a:spcPts val="0"/>
              </a:spcAft>
              <a:buSzPts val="2000"/>
              <a:buNone/>
              <a:defRPr sz="2000"/>
            </a:lvl8pPr>
            <a:lvl9pPr lvl="8" algn="l">
              <a:lnSpc>
                <a:spcPct val="115000"/>
              </a:lnSpc>
              <a:spcBef>
                <a:spcPts val="0"/>
              </a:spcBef>
              <a:spcAft>
                <a:spcPts val="0"/>
              </a:spcAft>
              <a:buSzPts val="2000"/>
              <a:buNone/>
              <a:defRPr sz="2000"/>
            </a:lvl9pPr>
          </a:lstStyle>
          <a:p>
            <a:endParaRP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Title, body and image">
  <p:cSld name="Title, body and image">
    <p:spTree>
      <p:nvGrpSpPr>
        <p:cNvPr id="1" name="Shape 328"/>
        <p:cNvGrpSpPr/>
        <p:nvPr/>
      </p:nvGrpSpPr>
      <p:grpSpPr>
        <a:xfrm>
          <a:off x="0" y="0"/>
          <a:ext cx="0" cy="0"/>
          <a:chOff x="0" y="0"/>
          <a:chExt cx="0" cy="0"/>
        </a:xfrm>
      </p:grpSpPr>
      <p:sp>
        <p:nvSpPr>
          <p:cNvPr id="329" name="Google Shape;329;p60"/>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4800"/>
              <a:buNone/>
              <a:defRPr/>
            </a:lvl1pPr>
            <a:lvl2pPr lvl="1" algn="l">
              <a:lnSpc>
                <a:spcPct val="100000"/>
              </a:lnSpc>
              <a:spcBef>
                <a:spcPts val="0"/>
              </a:spcBef>
              <a:spcAft>
                <a:spcPts val="0"/>
              </a:spcAft>
              <a:buSzPts val="4800"/>
              <a:buNone/>
              <a:defRPr/>
            </a:lvl2pPr>
            <a:lvl3pPr lvl="2" algn="l">
              <a:lnSpc>
                <a:spcPct val="100000"/>
              </a:lnSpc>
              <a:spcBef>
                <a:spcPts val="0"/>
              </a:spcBef>
              <a:spcAft>
                <a:spcPts val="0"/>
              </a:spcAft>
              <a:buSzPts val="4800"/>
              <a:buNone/>
              <a:defRPr/>
            </a:lvl3pPr>
            <a:lvl4pPr lvl="3" algn="l">
              <a:lnSpc>
                <a:spcPct val="100000"/>
              </a:lnSpc>
              <a:spcBef>
                <a:spcPts val="0"/>
              </a:spcBef>
              <a:spcAft>
                <a:spcPts val="0"/>
              </a:spcAft>
              <a:buSzPts val="4800"/>
              <a:buNone/>
              <a:defRPr/>
            </a:lvl4pPr>
            <a:lvl5pPr lvl="4" algn="l">
              <a:lnSpc>
                <a:spcPct val="100000"/>
              </a:lnSpc>
              <a:spcBef>
                <a:spcPts val="0"/>
              </a:spcBef>
              <a:spcAft>
                <a:spcPts val="0"/>
              </a:spcAft>
              <a:buSzPts val="4800"/>
              <a:buNone/>
              <a:defRPr/>
            </a:lvl5pPr>
            <a:lvl6pPr lvl="5" algn="l">
              <a:lnSpc>
                <a:spcPct val="100000"/>
              </a:lnSpc>
              <a:spcBef>
                <a:spcPts val="0"/>
              </a:spcBef>
              <a:spcAft>
                <a:spcPts val="0"/>
              </a:spcAft>
              <a:buSzPts val="4800"/>
              <a:buNone/>
              <a:defRPr/>
            </a:lvl6pPr>
            <a:lvl7pPr lvl="6" algn="l">
              <a:lnSpc>
                <a:spcPct val="100000"/>
              </a:lnSpc>
              <a:spcBef>
                <a:spcPts val="0"/>
              </a:spcBef>
              <a:spcAft>
                <a:spcPts val="0"/>
              </a:spcAft>
              <a:buSzPts val="4800"/>
              <a:buNone/>
              <a:defRPr/>
            </a:lvl7pPr>
            <a:lvl8pPr lvl="7" algn="l">
              <a:lnSpc>
                <a:spcPct val="100000"/>
              </a:lnSpc>
              <a:spcBef>
                <a:spcPts val="0"/>
              </a:spcBef>
              <a:spcAft>
                <a:spcPts val="0"/>
              </a:spcAft>
              <a:buSzPts val="4800"/>
              <a:buNone/>
              <a:defRPr/>
            </a:lvl8pPr>
            <a:lvl9pPr lvl="8" algn="l">
              <a:lnSpc>
                <a:spcPct val="100000"/>
              </a:lnSpc>
              <a:spcBef>
                <a:spcPts val="0"/>
              </a:spcBef>
              <a:spcAft>
                <a:spcPts val="0"/>
              </a:spcAft>
              <a:buSzPts val="4800"/>
              <a:buNone/>
              <a:defRPr/>
            </a:lvl9pPr>
          </a:lstStyle>
          <a:p>
            <a:endParaRPr/>
          </a:p>
        </p:txBody>
      </p:sp>
      <p:sp>
        <p:nvSpPr>
          <p:cNvPr id="330" name="Google Shape;330;p60"/>
          <p:cNvSpPr txBox="1">
            <a:spLocks noGrp="1"/>
          </p:cNvSpPr>
          <p:nvPr>
            <p:ph type="body" idx="1"/>
          </p:nvPr>
        </p:nvSpPr>
        <p:spPr>
          <a:xfrm>
            <a:off x="311700" y="1152475"/>
            <a:ext cx="4473900" cy="3416400"/>
          </a:xfrm>
          <a:prstGeom prst="rect">
            <a:avLst/>
          </a:prstGeom>
          <a:noFill/>
          <a:ln>
            <a:noFill/>
          </a:ln>
        </p:spPr>
        <p:txBody>
          <a:bodyPr spcFirstLastPara="1" wrap="square" lIns="91425" tIns="91425" rIns="91425" bIns="91425" anchor="t" anchorCtr="0">
            <a:noAutofit/>
          </a:bodyPr>
          <a:lstStyle>
            <a:lvl1pPr marL="457200" lvl="0" indent="-285750" algn="l">
              <a:lnSpc>
                <a:spcPct val="115000"/>
              </a:lnSpc>
              <a:spcBef>
                <a:spcPts val="0"/>
              </a:spcBef>
              <a:spcAft>
                <a:spcPts val="0"/>
              </a:spcAft>
              <a:buSzPts val="900"/>
              <a:buChar char="●"/>
              <a:defRPr/>
            </a:lvl1pPr>
            <a:lvl2pPr marL="914400" lvl="1" indent="-285750" algn="l">
              <a:lnSpc>
                <a:spcPct val="115000"/>
              </a:lnSpc>
              <a:spcBef>
                <a:spcPts val="0"/>
              </a:spcBef>
              <a:spcAft>
                <a:spcPts val="0"/>
              </a:spcAft>
              <a:buSzPts val="900"/>
              <a:buChar char="○"/>
              <a:defRPr/>
            </a:lvl2pPr>
            <a:lvl3pPr marL="1371600" lvl="2" indent="-285750" algn="l">
              <a:lnSpc>
                <a:spcPct val="115000"/>
              </a:lnSpc>
              <a:spcBef>
                <a:spcPts val="0"/>
              </a:spcBef>
              <a:spcAft>
                <a:spcPts val="0"/>
              </a:spcAft>
              <a:buSzPts val="900"/>
              <a:buChar char="■"/>
              <a:defRPr/>
            </a:lvl3pPr>
            <a:lvl4pPr marL="1828800" lvl="3" indent="-285750" algn="l">
              <a:lnSpc>
                <a:spcPct val="115000"/>
              </a:lnSpc>
              <a:spcBef>
                <a:spcPts val="0"/>
              </a:spcBef>
              <a:spcAft>
                <a:spcPts val="0"/>
              </a:spcAft>
              <a:buSzPts val="900"/>
              <a:buChar char="●"/>
              <a:defRPr/>
            </a:lvl4pPr>
            <a:lvl5pPr marL="2286000" lvl="4" indent="-285750" algn="l">
              <a:lnSpc>
                <a:spcPct val="115000"/>
              </a:lnSpc>
              <a:spcBef>
                <a:spcPts val="0"/>
              </a:spcBef>
              <a:spcAft>
                <a:spcPts val="0"/>
              </a:spcAft>
              <a:buSzPts val="900"/>
              <a:buChar char="○"/>
              <a:defRPr/>
            </a:lvl5pPr>
            <a:lvl6pPr marL="2743200" lvl="5" indent="-285750" algn="l">
              <a:lnSpc>
                <a:spcPct val="115000"/>
              </a:lnSpc>
              <a:spcBef>
                <a:spcPts val="0"/>
              </a:spcBef>
              <a:spcAft>
                <a:spcPts val="0"/>
              </a:spcAft>
              <a:buSzPts val="900"/>
              <a:buChar char="■"/>
              <a:defRPr/>
            </a:lvl6pPr>
            <a:lvl7pPr marL="3200400" lvl="6" indent="-285750" algn="l">
              <a:lnSpc>
                <a:spcPct val="115000"/>
              </a:lnSpc>
              <a:spcBef>
                <a:spcPts val="0"/>
              </a:spcBef>
              <a:spcAft>
                <a:spcPts val="0"/>
              </a:spcAft>
              <a:buSzPts val="900"/>
              <a:buChar char="●"/>
              <a:defRPr/>
            </a:lvl7pPr>
            <a:lvl8pPr marL="3657600" lvl="7" indent="-285750" algn="l">
              <a:lnSpc>
                <a:spcPct val="115000"/>
              </a:lnSpc>
              <a:spcBef>
                <a:spcPts val="0"/>
              </a:spcBef>
              <a:spcAft>
                <a:spcPts val="0"/>
              </a:spcAft>
              <a:buSzPts val="900"/>
              <a:buChar char="○"/>
              <a:defRPr/>
            </a:lvl8pPr>
            <a:lvl9pPr marL="4114800" lvl="8" indent="-285750" algn="l">
              <a:lnSpc>
                <a:spcPct val="115000"/>
              </a:lnSpc>
              <a:spcBef>
                <a:spcPts val="0"/>
              </a:spcBef>
              <a:spcAft>
                <a:spcPts val="0"/>
              </a:spcAft>
              <a:buSzPts val="900"/>
              <a:buChar char="■"/>
              <a:defRPr/>
            </a:lvl9pPr>
          </a:lstStyle>
          <a:p>
            <a:endParaRPr/>
          </a:p>
        </p:txBody>
      </p:sp>
      <p:sp>
        <p:nvSpPr>
          <p:cNvPr id="331" name="Google Shape;331;p60"/>
          <p:cNvSpPr>
            <a:spLocks noGrp="1"/>
          </p:cNvSpPr>
          <p:nvPr>
            <p:ph type="pic" idx="2"/>
          </p:nvPr>
        </p:nvSpPr>
        <p:spPr>
          <a:xfrm>
            <a:off x="4992024" y="1152775"/>
            <a:ext cx="3840300" cy="3416400"/>
          </a:xfrm>
          <a:prstGeom prst="rect">
            <a:avLst/>
          </a:prstGeom>
          <a:noFill/>
          <a:ln>
            <a:noFill/>
          </a:ln>
        </p:spPr>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Two big ideas">
  <p:cSld name="Two big ideas">
    <p:spTree>
      <p:nvGrpSpPr>
        <p:cNvPr id="1" name="Shape 332"/>
        <p:cNvGrpSpPr/>
        <p:nvPr/>
      </p:nvGrpSpPr>
      <p:grpSpPr>
        <a:xfrm>
          <a:off x="0" y="0"/>
          <a:ext cx="0" cy="0"/>
          <a:chOff x="0" y="0"/>
          <a:chExt cx="0" cy="0"/>
        </a:xfrm>
      </p:grpSpPr>
      <p:sp>
        <p:nvSpPr>
          <p:cNvPr id="333" name="Google Shape;333;p61"/>
          <p:cNvSpPr txBox="1">
            <a:spLocks noGrp="1"/>
          </p:cNvSpPr>
          <p:nvPr>
            <p:ph type="title"/>
          </p:nvPr>
        </p:nvSpPr>
        <p:spPr>
          <a:xfrm>
            <a:off x="483175" y="450025"/>
            <a:ext cx="8184600" cy="7581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334" name="Google Shape;334;p61"/>
          <p:cNvSpPr txBox="1">
            <a:spLocks noGrp="1"/>
          </p:cNvSpPr>
          <p:nvPr>
            <p:ph type="body" idx="1"/>
          </p:nvPr>
        </p:nvSpPr>
        <p:spPr>
          <a:xfrm>
            <a:off x="483150" y="2237788"/>
            <a:ext cx="3619800" cy="2373600"/>
          </a:xfrm>
          <a:prstGeom prst="rect">
            <a:avLst/>
          </a:prstGeom>
          <a:noFill/>
          <a:ln>
            <a:noFill/>
          </a:ln>
        </p:spPr>
        <p:txBody>
          <a:bodyPr spcFirstLastPara="1" wrap="square" lIns="91425" tIns="91425" rIns="91425" bIns="91425" anchor="t" anchorCtr="0">
            <a:noAutofit/>
          </a:bodyPr>
          <a:lstStyle>
            <a:lvl1pPr marL="457200" lvl="0" indent="-285750" algn="l">
              <a:lnSpc>
                <a:spcPct val="115000"/>
              </a:lnSpc>
              <a:spcBef>
                <a:spcPts val="0"/>
              </a:spcBef>
              <a:spcAft>
                <a:spcPts val="0"/>
              </a:spcAft>
              <a:buSzPts val="900"/>
              <a:buChar char="●"/>
              <a:defRPr/>
            </a:lvl1pPr>
            <a:lvl2pPr marL="914400" lvl="1" indent="-285750" algn="l">
              <a:lnSpc>
                <a:spcPct val="115000"/>
              </a:lnSpc>
              <a:spcBef>
                <a:spcPts val="0"/>
              </a:spcBef>
              <a:spcAft>
                <a:spcPts val="0"/>
              </a:spcAft>
              <a:buSzPts val="900"/>
              <a:buChar char="○"/>
              <a:defRPr/>
            </a:lvl2pPr>
            <a:lvl3pPr marL="1371600" lvl="2" indent="-285750" algn="l">
              <a:lnSpc>
                <a:spcPct val="115000"/>
              </a:lnSpc>
              <a:spcBef>
                <a:spcPts val="0"/>
              </a:spcBef>
              <a:spcAft>
                <a:spcPts val="0"/>
              </a:spcAft>
              <a:buSzPts val="900"/>
              <a:buChar char="■"/>
              <a:defRPr/>
            </a:lvl3pPr>
            <a:lvl4pPr marL="1828800" lvl="3" indent="-285750" algn="l">
              <a:lnSpc>
                <a:spcPct val="115000"/>
              </a:lnSpc>
              <a:spcBef>
                <a:spcPts val="0"/>
              </a:spcBef>
              <a:spcAft>
                <a:spcPts val="0"/>
              </a:spcAft>
              <a:buSzPts val="900"/>
              <a:buChar char="●"/>
              <a:defRPr/>
            </a:lvl4pPr>
            <a:lvl5pPr marL="2286000" lvl="4" indent="-285750" algn="l">
              <a:lnSpc>
                <a:spcPct val="115000"/>
              </a:lnSpc>
              <a:spcBef>
                <a:spcPts val="0"/>
              </a:spcBef>
              <a:spcAft>
                <a:spcPts val="0"/>
              </a:spcAft>
              <a:buSzPts val="900"/>
              <a:buChar char="○"/>
              <a:defRPr/>
            </a:lvl5pPr>
            <a:lvl6pPr marL="2743200" lvl="5" indent="-285750" algn="l">
              <a:lnSpc>
                <a:spcPct val="115000"/>
              </a:lnSpc>
              <a:spcBef>
                <a:spcPts val="0"/>
              </a:spcBef>
              <a:spcAft>
                <a:spcPts val="0"/>
              </a:spcAft>
              <a:buSzPts val="900"/>
              <a:buChar char="■"/>
              <a:defRPr/>
            </a:lvl6pPr>
            <a:lvl7pPr marL="3200400" lvl="6" indent="-285750" algn="l">
              <a:lnSpc>
                <a:spcPct val="115000"/>
              </a:lnSpc>
              <a:spcBef>
                <a:spcPts val="0"/>
              </a:spcBef>
              <a:spcAft>
                <a:spcPts val="0"/>
              </a:spcAft>
              <a:buSzPts val="900"/>
              <a:buChar char="●"/>
              <a:defRPr/>
            </a:lvl7pPr>
            <a:lvl8pPr marL="3657600" lvl="7" indent="-285750" algn="l">
              <a:lnSpc>
                <a:spcPct val="115000"/>
              </a:lnSpc>
              <a:spcBef>
                <a:spcPts val="0"/>
              </a:spcBef>
              <a:spcAft>
                <a:spcPts val="0"/>
              </a:spcAft>
              <a:buSzPts val="900"/>
              <a:buChar char="○"/>
              <a:defRPr/>
            </a:lvl8pPr>
            <a:lvl9pPr marL="4114800" lvl="8" indent="-285750" algn="l">
              <a:lnSpc>
                <a:spcPct val="115000"/>
              </a:lnSpc>
              <a:spcBef>
                <a:spcPts val="0"/>
              </a:spcBef>
              <a:spcAft>
                <a:spcPts val="0"/>
              </a:spcAft>
              <a:buSzPts val="900"/>
              <a:buChar char="■"/>
              <a:defRPr/>
            </a:lvl9pPr>
          </a:lstStyle>
          <a:p>
            <a:endParaRPr/>
          </a:p>
        </p:txBody>
      </p:sp>
      <p:sp>
        <p:nvSpPr>
          <p:cNvPr id="335" name="Google Shape;335;p61"/>
          <p:cNvSpPr txBox="1">
            <a:spLocks noGrp="1"/>
          </p:cNvSpPr>
          <p:nvPr>
            <p:ph type="body" idx="2"/>
          </p:nvPr>
        </p:nvSpPr>
        <p:spPr>
          <a:xfrm>
            <a:off x="5048000" y="2237788"/>
            <a:ext cx="3619800" cy="2373600"/>
          </a:xfrm>
          <a:prstGeom prst="rect">
            <a:avLst/>
          </a:prstGeom>
          <a:noFill/>
          <a:ln>
            <a:noFill/>
          </a:ln>
        </p:spPr>
        <p:txBody>
          <a:bodyPr spcFirstLastPara="1" wrap="square" lIns="91425" tIns="91425" rIns="91425" bIns="91425" anchor="t" anchorCtr="0">
            <a:noAutofit/>
          </a:bodyPr>
          <a:lstStyle>
            <a:lvl1pPr marL="457200" lvl="0" indent="-285750" algn="l">
              <a:lnSpc>
                <a:spcPct val="115000"/>
              </a:lnSpc>
              <a:spcBef>
                <a:spcPts val="0"/>
              </a:spcBef>
              <a:spcAft>
                <a:spcPts val="0"/>
              </a:spcAft>
              <a:buSzPts val="900"/>
              <a:buChar char="●"/>
              <a:defRPr/>
            </a:lvl1pPr>
            <a:lvl2pPr marL="914400" lvl="1" indent="-285750" algn="l">
              <a:lnSpc>
                <a:spcPct val="115000"/>
              </a:lnSpc>
              <a:spcBef>
                <a:spcPts val="0"/>
              </a:spcBef>
              <a:spcAft>
                <a:spcPts val="0"/>
              </a:spcAft>
              <a:buSzPts val="900"/>
              <a:buChar char="○"/>
              <a:defRPr/>
            </a:lvl2pPr>
            <a:lvl3pPr marL="1371600" lvl="2" indent="-285750" algn="l">
              <a:lnSpc>
                <a:spcPct val="115000"/>
              </a:lnSpc>
              <a:spcBef>
                <a:spcPts val="0"/>
              </a:spcBef>
              <a:spcAft>
                <a:spcPts val="0"/>
              </a:spcAft>
              <a:buSzPts val="900"/>
              <a:buChar char="■"/>
              <a:defRPr/>
            </a:lvl3pPr>
            <a:lvl4pPr marL="1828800" lvl="3" indent="-285750" algn="l">
              <a:lnSpc>
                <a:spcPct val="115000"/>
              </a:lnSpc>
              <a:spcBef>
                <a:spcPts val="0"/>
              </a:spcBef>
              <a:spcAft>
                <a:spcPts val="0"/>
              </a:spcAft>
              <a:buSzPts val="900"/>
              <a:buChar char="●"/>
              <a:defRPr/>
            </a:lvl4pPr>
            <a:lvl5pPr marL="2286000" lvl="4" indent="-285750" algn="l">
              <a:lnSpc>
                <a:spcPct val="115000"/>
              </a:lnSpc>
              <a:spcBef>
                <a:spcPts val="0"/>
              </a:spcBef>
              <a:spcAft>
                <a:spcPts val="0"/>
              </a:spcAft>
              <a:buSzPts val="900"/>
              <a:buChar char="○"/>
              <a:defRPr/>
            </a:lvl5pPr>
            <a:lvl6pPr marL="2743200" lvl="5" indent="-285750" algn="l">
              <a:lnSpc>
                <a:spcPct val="115000"/>
              </a:lnSpc>
              <a:spcBef>
                <a:spcPts val="0"/>
              </a:spcBef>
              <a:spcAft>
                <a:spcPts val="0"/>
              </a:spcAft>
              <a:buSzPts val="900"/>
              <a:buChar char="■"/>
              <a:defRPr/>
            </a:lvl6pPr>
            <a:lvl7pPr marL="3200400" lvl="6" indent="-285750" algn="l">
              <a:lnSpc>
                <a:spcPct val="115000"/>
              </a:lnSpc>
              <a:spcBef>
                <a:spcPts val="0"/>
              </a:spcBef>
              <a:spcAft>
                <a:spcPts val="0"/>
              </a:spcAft>
              <a:buSzPts val="900"/>
              <a:buChar char="●"/>
              <a:defRPr/>
            </a:lvl7pPr>
            <a:lvl8pPr marL="3657600" lvl="7" indent="-285750" algn="l">
              <a:lnSpc>
                <a:spcPct val="115000"/>
              </a:lnSpc>
              <a:spcBef>
                <a:spcPts val="0"/>
              </a:spcBef>
              <a:spcAft>
                <a:spcPts val="0"/>
              </a:spcAft>
              <a:buSzPts val="900"/>
              <a:buChar char="○"/>
              <a:defRPr/>
            </a:lvl8pPr>
            <a:lvl9pPr marL="4114800" lvl="8" indent="-285750" algn="l">
              <a:lnSpc>
                <a:spcPct val="115000"/>
              </a:lnSpc>
              <a:spcBef>
                <a:spcPts val="0"/>
              </a:spcBef>
              <a:spcAft>
                <a:spcPts val="0"/>
              </a:spcAft>
              <a:buSzPts val="900"/>
              <a:buChar char="■"/>
              <a:defRPr/>
            </a:lvl9pPr>
          </a:lstStyle>
          <a:p>
            <a:endParaRPr/>
          </a:p>
        </p:txBody>
      </p:sp>
      <p:sp>
        <p:nvSpPr>
          <p:cNvPr id="336" name="Google Shape;336;p61"/>
          <p:cNvSpPr txBox="1">
            <a:spLocks noGrp="1"/>
          </p:cNvSpPr>
          <p:nvPr>
            <p:ph type="subTitle" idx="3"/>
          </p:nvPr>
        </p:nvSpPr>
        <p:spPr>
          <a:xfrm>
            <a:off x="483150" y="1336161"/>
            <a:ext cx="3619800" cy="5427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SzPts val="2000"/>
              <a:buNone/>
              <a:defRPr sz="2000"/>
            </a:lvl1pPr>
            <a:lvl2pPr lvl="1" algn="l">
              <a:lnSpc>
                <a:spcPct val="115000"/>
              </a:lnSpc>
              <a:spcBef>
                <a:spcPts val="0"/>
              </a:spcBef>
              <a:spcAft>
                <a:spcPts val="0"/>
              </a:spcAft>
              <a:buSzPts val="2000"/>
              <a:buNone/>
              <a:defRPr sz="2000"/>
            </a:lvl2pPr>
            <a:lvl3pPr lvl="2" algn="l">
              <a:lnSpc>
                <a:spcPct val="115000"/>
              </a:lnSpc>
              <a:spcBef>
                <a:spcPts val="0"/>
              </a:spcBef>
              <a:spcAft>
                <a:spcPts val="0"/>
              </a:spcAft>
              <a:buSzPts val="2000"/>
              <a:buNone/>
              <a:defRPr sz="2000"/>
            </a:lvl3pPr>
            <a:lvl4pPr lvl="3" algn="l">
              <a:lnSpc>
                <a:spcPct val="115000"/>
              </a:lnSpc>
              <a:spcBef>
                <a:spcPts val="0"/>
              </a:spcBef>
              <a:spcAft>
                <a:spcPts val="0"/>
              </a:spcAft>
              <a:buSzPts val="2000"/>
              <a:buNone/>
              <a:defRPr sz="2000"/>
            </a:lvl4pPr>
            <a:lvl5pPr lvl="4" algn="l">
              <a:lnSpc>
                <a:spcPct val="115000"/>
              </a:lnSpc>
              <a:spcBef>
                <a:spcPts val="0"/>
              </a:spcBef>
              <a:spcAft>
                <a:spcPts val="0"/>
              </a:spcAft>
              <a:buSzPts val="2000"/>
              <a:buNone/>
              <a:defRPr sz="2000"/>
            </a:lvl5pPr>
            <a:lvl6pPr lvl="5" algn="l">
              <a:lnSpc>
                <a:spcPct val="115000"/>
              </a:lnSpc>
              <a:spcBef>
                <a:spcPts val="0"/>
              </a:spcBef>
              <a:spcAft>
                <a:spcPts val="0"/>
              </a:spcAft>
              <a:buSzPts val="2000"/>
              <a:buNone/>
              <a:defRPr sz="2000"/>
            </a:lvl6pPr>
            <a:lvl7pPr lvl="6" algn="l">
              <a:lnSpc>
                <a:spcPct val="115000"/>
              </a:lnSpc>
              <a:spcBef>
                <a:spcPts val="0"/>
              </a:spcBef>
              <a:spcAft>
                <a:spcPts val="0"/>
              </a:spcAft>
              <a:buSzPts val="2000"/>
              <a:buNone/>
              <a:defRPr sz="2000"/>
            </a:lvl7pPr>
            <a:lvl8pPr lvl="7" algn="l">
              <a:lnSpc>
                <a:spcPct val="115000"/>
              </a:lnSpc>
              <a:spcBef>
                <a:spcPts val="0"/>
              </a:spcBef>
              <a:spcAft>
                <a:spcPts val="0"/>
              </a:spcAft>
              <a:buSzPts val="2000"/>
              <a:buNone/>
              <a:defRPr sz="2000"/>
            </a:lvl8pPr>
            <a:lvl9pPr lvl="8" algn="l">
              <a:lnSpc>
                <a:spcPct val="115000"/>
              </a:lnSpc>
              <a:spcBef>
                <a:spcPts val="0"/>
              </a:spcBef>
              <a:spcAft>
                <a:spcPts val="0"/>
              </a:spcAft>
              <a:buSzPts val="2000"/>
              <a:buNone/>
              <a:defRPr sz="2000"/>
            </a:lvl9pPr>
          </a:lstStyle>
          <a:p>
            <a:endParaRPr/>
          </a:p>
        </p:txBody>
      </p:sp>
      <p:sp>
        <p:nvSpPr>
          <p:cNvPr id="337" name="Google Shape;337;p61"/>
          <p:cNvSpPr txBox="1">
            <a:spLocks noGrp="1"/>
          </p:cNvSpPr>
          <p:nvPr>
            <p:ph type="subTitle" idx="4"/>
          </p:nvPr>
        </p:nvSpPr>
        <p:spPr>
          <a:xfrm>
            <a:off x="5048000" y="1336161"/>
            <a:ext cx="3619800" cy="5427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SzPts val="2000"/>
              <a:buNone/>
              <a:defRPr sz="2000"/>
            </a:lvl1pPr>
            <a:lvl2pPr lvl="1" algn="l">
              <a:lnSpc>
                <a:spcPct val="115000"/>
              </a:lnSpc>
              <a:spcBef>
                <a:spcPts val="0"/>
              </a:spcBef>
              <a:spcAft>
                <a:spcPts val="0"/>
              </a:spcAft>
              <a:buSzPts val="2000"/>
              <a:buNone/>
              <a:defRPr sz="2000"/>
            </a:lvl2pPr>
            <a:lvl3pPr lvl="2" algn="l">
              <a:lnSpc>
                <a:spcPct val="115000"/>
              </a:lnSpc>
              <a:spcBef>
                <a:spcPts val="0"/>
              </a:spcBef>
              <a:spcAft>
                <a:spcPts val="0"/>
              </a:spcAft>
              <a:buSzPts val="2000"/>
              <a:buNone/>
              <a:defRPr sz="2000"/>
            </a:lvl3pPr>
            <a:lvl4pPr lvl="3" algn="l">
              <a:lnSpc>
                <a:spcPct val="115000"/>
              </a:lnSpc>
              <a:spcBef>
                <a:spcPts val="0"/>
              </a:spcBef>
              <a:spcAft>
                <a:spcPts val="0"/>
              </a:spcAft>
              <a:buSzPts val="2000"/>
              <a:buNone/>
              <a:defRPr sz="2000"/>
            </a:lvl4pPr>
            <a:lvl5pPr lvl="4" algn="l">
              <a:lnSpc>
                <a:spcPct val="115000"/>
              </a:lnSpc>
              <a:spcBef>
                <a:spcPts val="0"/>
              </a:spcBef>
              <a:spcAft>
                <a:spcPts val="0"/>
              </a:spcAft>
              <a:buSzPts val="2000"/>
              <a:buNone/>
              <a:defRPr sz="2000"/>
            </a:lvl5pPr>
            <a:lvl6pPr lvl="5" algn="l">
              <a:lnSpc>
                <a:spcPct val="115000"/>
              </a:lnSpc>
              <a:spcBef>
                <a:spcPts val="0"/>
              </a:spcBef>
              <a:spcAft>
                <a:spcPts val="0"/>
              </a:spcAft>
              <a:buSzPts val="2000"/>
              <a:buNone/>
              <a:defRPr sz="2000"/>
            </a:lvl6pPr>
            <a:lvl7pPr lvl="6" algn="l">
              <a:lnSpc>
                <a:spcPct val="115000"/>
              </a:lnSpc>
              <a:spcBef>
                <a:spcPts val="0"/>
              </a:spcBef>
              <a:spcAft>
                <a:spcPts val="0"/>
              </a:spcAft>
              <a:buSzPts val="2000"/>
              <a:buNone/>
              <a:defRPr sz="2000"/>
            </a:lvl7pPr>
            <a:lvl8pPr lvl="7" algn="l">
              <a:lnSpc>
                <a:spcPct val="115000"/>
              </a:lnSpc>
              <a:spcBef>
                <a:spcPts val="0"/>
              </a:spcBef>
              <a:spcAft>
                <a:spcPts val="0"/>
              </a:spcAft>
              <a:buSzPts val="2000"/>
              <a:buNone/>
              <a:defRPr sz="2000"/>
            </a:lvl8pPr>
            <a:lvl9pPr lvl="8" algn="l">
              <a:lnSpc>
                <a:spcPct val="115000"/>
              </a:lnSpc>
              <a:spcBef>
                <a:spcPts val="0"/>
              </a:spcBef>
              <a:spcAft>
                <a:spcPts val="0"/>
              </a:spcAft>
              <a:buSzPts val="2000"/>
              <a:buNone/>
              <a:defRPr sz="2000"/>
            </a:lvl9pPr>
          </a:lstStyle>
          <a:p>
            <a:endParaRPr/>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Three big ideas">
  <p:cSld name="Three big ideas">
    <p:spTree>
      <p:nvGrpSpPr>
        <p:cNvPr id="1" name="Shape 338"/>
        <p:cNvGrpSpPr/>
        <p:nvPr/>
      </p:nvGrpSpPr>
      <p:grpSpPr>
        <a:xfrm>
          <a:off x="0" y="0"/>
          <a:ext cx="0" cy="0"/>
          <a:chOff x="0" y="0"/>
          <a:chExt cx="0" cy="0"/>
        </a:xfrm>
      </p:grpSpPr>
      <p:sp>
        <p:nvSpPr>
          <p:cNvPr id="339" name="Google Shape;339;p62"/>
          <p:cNvSpPr txBox="1">
            <a:spLocks noGrp="1"/>
          </p:cNvSpPr>
          <p:nvPr>
            <p:ph type="body" idx="1"/>
          </p:nvPr>
        </p:nvSpPr>
        <p:spPr>
          <a:xfrm>
            <a:off x="483175" y="2417500"/>
            <a:ext cx="2455500" cy="2373600"/>
          </a:xfrm>
          <a:prstGeom prst="rect">
            <a:avLst/>
          </a:prstGeom>
          <a:noFill/>
          <a:ln>
            <a:noFill/>
          </a:ln>
        </p:spPr>
        <p:txBody>
          <a:bodyPr spcFirstLastPara="1" wrap="square" lIns="91425" tIns="91425" rIns="91425" bIns="91425" anchor="t" anchorCtr="0">
            <a:noAutofit/>
          </a:bodyPr>
          <a:lstStyle>
            <a:lvl1pPr marL="457200" lvl="0" indent="-285750" algn="l">
              <a:lnSpc>
                <a:spcPct val="115000"/>
              </a:lnSpc>
              <a:spcBef>
                <a:spcPts val="0"/>
              </a:spcBef>
              <a:spcAft>
                <a:spcPts val="0"/>
              </a:spcAft>
              <a:buSzPts val="900"/>
              <a:buChar char="●"/>
              <a:defRPr/>
            </a:lvl1pPr>
            <a:lvl2pPr marL="914400" lvl="1" indent="-285750" algn="l">
              <a:lnSpc>
                <a:spcPct val="115000"/>
              </a:lnSpc>
              <a:spcBef>
                <a:spcPts val="0"/>
              </a:spcBef>
              <a:spcAft>
                <a:spcPts val="0"/>
              </a:spcAft>
              <a:buSzPts val="900"/>
              <a:buChar char="○"/>
              <a:defRPr/>
            </a:lvl2pPr>
            <a:lvl3pPr marL="1371600" lvl="2" indent="-285750" algn="l">
              <a:lnSpc>
                <a:spcPct val="115000"/>
              </a:lnSpc>
              <a:spcBef>
                <a:spcPts val="0"/>
              </a:spcBef>
              <a:spcAft>
                <a:spcPts val="0"/>
              </a:spcAft>
              <a:buSzPts val="900"/>
              <a:buChar char="■"/>
              <a:defRPr/>
            </a:lvl3pPr>
            <a:lvl4pPr marL="1828800" lvl="3" indent="-285750" algn="l">
              <a:lnSpc>
                <a:spcPct val="115000"/>
              </a:lnSpc>
              <a:spcBef>
                <a:spcPts val="0"/>
              </a:spcBef>
              <a:spcAft>
                <a:spcPts val="0"/>
              </a:spcAft>
              <a:buSzPts val="900"/>
              <a:buChar char="●"/>
              <a:defRPr/>
            </a:lvl4pPr>
            <a:lvl5pPr marL="2286000" lvl="4" indent="-285750" algn="l">
              <a:lnSpc>
                <a:spcPct val="115000"/>
              </a:lnSpc>
              <a:spcBef>
                <a:spcPts val="0"/>
              </a:spcBef>
              <a:spcAft>
                <a:spcPts val="0"/>
              </a:spcAft>
              <a:buSzPts val="900"/>
              <a:buChar char="○"/>
              <a:defRPr/>
            </a:lvl5pPr>
            <a:lvl6pPr marL="2743200" lvl="5" indent="-285750" algn="l">
              <a:lnSpc>
                <a:spcPct val="115000"/>
              </a:lnSpc>
              <a:spcBef>
                <a:spcPts val="0"/>
              </a:spcBef>
              <a:spcAft>
                <a:spcPts val="0"/>
              </a:spcAft>
              <a:buSzPts val="900"/>
              <a:buChar char="■"/>
              <a:defRPr/>
            </a:lvl6pPr>
            <a:lvl7pPr marL="3200400" lvl="6" indent="-285750" algn="l">
              <a:lnSpc>
                <a:spcPct val="115000"/>
              </a:lnSpc>
              <a:spcBef>
                <a:spcPts val="0"/>
              </a:spcBef>
              <a:spcAft>
                <a:spcPts val="0"/>
              </a:spcAft>
              <a:buSzPts val="900"/>
              <a:buChar char="●"/>
              <a:defRPr/>
            </a:lvl7pPr>
            <a:lvl8pPr marL="3657600" lvl="7" indent="-285750" algn="l">
              <a:lnSpc>
                <a:spcPct val="115000"/>
              </a:lnSpc>
              <a:spcBef>
                <a:spcPts val="0"/>
              </a:spcBef>
              <a:spcAft>
                <a:spcPts val="0"/>
              </a:spcAft>
              <a:buSzPts val="900"/>
              <a:buChar char="○"/>
              <a:defRPr/>
            </a:lvl8pPr>
            <a:lvl9pPr marL="4114800" lvl="8" indent="-285750" algn="l">
              <a:lnSpc>
                <a:spcPct val="115000"/>
              </a:lnSpc>
              <a:spcBef>
                <a:spcPts val="0"/>
              </a:spcBef>
              <a:spcAft>
                <a:spcPts val="0"/>
              </a:spcAft>
              <a:buSzPts val="900"/>
              <a:buChar char="■"/>
              <a:defRPr/>
            </a:lvl9pPr>
          </a:lstStyle>
          <a:p>
            <a:endParaRPr/>
          </a:p>
        </p:txBody>
      </p:sp>
      <p:sp>
        <p:nvSpPr>
          <p:cNvPr id="340" name="Google Shape;340;p62"/>
          <p:cNvSpPr txBox="1">
            <a:spLocks noGrp="1"/>
          </p:cNvSpPr>
          <p:nvPr>
            <p:ph type="body" idx="2"/>
          </p:nvPr>
        </p:nvSpPr>
        <p:spPr>
          <a:xfrm>
            <a:off x="3347725" y="2417500"/>
            <a:ext cx="2455500" cy="2373600"/>
          </a:xfrm>
          <a:prstGeom prst="rect">
            <a:avLst/>
          </a:prstGeom>
          <a:noFill/>
          <a:ln>
            <a:noFill/>
          </a:ln>
        </p:spPr>
        <p:txBody>
          <a:bodyPr spcFirstLastPara="1" wrap="square" lIns="91425" tIns="91425" rIns="91425" bIns="91425" anchor="t" anchorCtr="0">
            <a:noAutofit/>
          </a:bodyPr>
          <a:lstStyle>
            <a:lvl1pPr marL="457200" lvl="0" indent="-285750" algn="l">
              <a:lnSpc>
                <a:spcPct val="115000"/>
              </a:lnSpc>
              <a:spcBef>
                <a:spcPts val="0"/>
              </a:spcBef>
              <a:spcAft>
                <a:spcPts val="0"/>
              </a:spcAft>
              <a:buSzPts val="900"/>
              <a:buChar char="●"/>
              <a:defRPr/>
            </a:lvl1pPr>
            <a:lvl2pPr marL="914400" lvl="1" indent="-285750" algn="l">
              <a:lnSpc>
                <a:spcPct val="115000"/>
              </a:lnSpc>
              <a:spcBef>
                <a:spcPts val="0"/>
              </a:spcBef>
              <a:spcAft>
                <a:spcPts val="0"/>
              </a:spcAft>
              <a:buSzPts val="900"/>
              <a:buChar char="○"/>
              <a:defRPr/>
            </a:lvl2pPr>
            <a:lvl3pPr marL="1371600" lvl="2" indent="-285750" algn="l">
              <a:lnSpc>
                <a:spcPct val="115000"/>
              </a:lnSpc>
              <a:spcBef>
                <a:spcPts val="0"/>
              </a:spcBef>
              <a:spcAft>
                <a:spcPts val="0"/>
              </a:spcAft>
              <a:buSzPts val="900"/>
              <a:buChar char="■"/>
              <a:defRPr/>
            </a:lvl3pPr>
            <a:lvl4pPr marL="1828800" lvl="3" indent="-285750" algn="l">
              <a:lnSpc>
                <a:spcPct val="115000"/>
              </a:lnSpc>
              <a:spcBef>
                <a:spcPts val="0"/>
              </a:spcBef>
              <a:spcAft>
                <a:spcPts val="0"/>
              </a:spcAft>
              <a:buSzPts val="900"/>
              <a:buChar char="●"/>
              <a:defRPr/>
            </a:lvl4pPr>
            <a:lvl5pPr marL="2286000" lvl="4" indent="-285750" algn="l">
              <a:lnSpc>
                <a:spcPct val="115000"/>
              </a:lnSpc>
              <a:spcBef>
                <a:spcPts val="0"/>
              </a:spcBef>
              <a:spcAft>
                <a:spcPts val="0"/>
              </a:spcAft>
              <a:buSzPts val="900"/>
              <a:buChar char="○"/>
              <a:defRPr/>
            </a:lvl5pPr>
            <a:lvl6pPr marL="2743200" lvl="5" indent="-285750" algn="l">
              <a:lnSpc>
                <a:spcPct val="115000"/>
              </a:lnSpc>
              <a:spcBef>
                <a:spcPts val="0"/>
              </a:spcBef>
              <a:spcAft>
                <a:spcPts val="0"/>
              </a:spcAft>
              <a:buSzPts val="900"/>
              <a:buChar char="■"/>
              <a:defRPr/>
            </a:lvl6pPr>
            <a:lvl7pPr marL="3200400" lvl="6" indent="-285750" algn="l">
              <a:lnSpc>
                <a:spcPct val="115000"/>
              </a:lnSpc>
              <a:spcBef>
                <a:spcPts val="0"/>
              </a:spcBef>
              <a:spcAft>
                <a:spcPts val="0"/>
              </a:spcAft>
              <a:buSzPts val="900"/>
              <a:buChar char="●"/>
              <a:defRPr/>
            </a:lvl7pPr>
            <a:lvl8pPr marL="3657600" lvl="7" indent="-285750" algn="l">
              <a:lnSpc>
                <a:spcPct val="115000"/>
              </a:lnSpc>
              <a:spcBef>
                <a:spcPts val="0"/>
              </a:spcBef>
              <a:spcAft>
                <a:spcPts val="0"/>
              </a:spcAft>
              <a:buSzPts val="900"/>
              <a:buChar char="○"/>
              <a:defRPr/>
            </a:lvl8pPr>
            <a:lvl9pPr marL="4114800" lvl="8" indent="-285750" algn="l">
              <a:lnSpc>
                <a:spcPct val="115000"/>
              </a:lnSpc>
              <a:spcBef>
                <a:spcPts val="0"/>
              </a:spcBef>
              <a:spcAft>
                <a:spcPts val="0"/>
              </a:spcAft>
              <a:buSzPts val="900"/>
              <a:buChar char="■"/>
              <a:defRPr/>
            </a:lvl9pPr>
          </a:lstStyle>
          <a:p>
            <a:endParaRPr/>
          </a:p>
        </p:txBody>
      </p:sp>
      <p:sp>
        <p:nvSpPr>
          <p:cNvPr id="341" name="Google Shape;341;p62"/>
          <p:cNvSpPr txBox="1">
            <a:spLocks noGrp="1"/>
          </p:cNvSpPr>
          <p:nvPr>
            <p:ph type="title"/>
          </p:nvPr>
        </p:nvSpPr>
        <p:spPr>
          <a:xfrm>
            <a:off x="483175" y="450025"/>
            <a:ext cx="8184600" cy="7581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342" name="Google Shape;342;p62"/>
          <p:cNvSpPr txBox="1">
            <a:spLocks noGrp="1"/>
          </p:cNvSpPr>
          <p:nvPr>
            <p:ph type="subTitle" idx="3"/>
          </p:nvPr>
        </p:nvSpPr>
        <p:spPr>
          <a:xfrm>
            <a:off x="483175" y="1336150"/>
            <a:ext cx="2455500" cy="7785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SzPts val="2000"/>
              <a:buNone/>
              <a:defRPr sz="2000"/>
            </a:lvl1pPr>
            <a:lvl2pPr lvl="1" algn="l">
              <a:lnSpc>
                <a:spcPct val="115000"/>
              </a:lnSpc>
              <a:spcBef>
                <a:spcPts val="0"/>
              </a:spcBef>
              <a:spcAft>
                <a:spcPts val="0"/>
              </a:spcAft>
              <a:buSzPts val="2000"/>
              <a:buNone/>
              <a:defRPr sz="2000"/>
            </a:lvl2pPr>
            <a:lvl3pPr lvl="2" algn="l">
              <a:lnSpc>
                <a:spcPct val="115000"/>
              </a:lnSpc>
              <a:spcBef>
                <a:spcPts val="0"/>
              </a:spcBef>
              <a:spcAft>
                <a:spcPts val="0"/>
              </a:spcAft>
              <a:buSzPts val="2000"/>
              <a:buNone/>
              <a:defRPr sz="2000"/>
            </a:lvl3pPr>
            <a:lvl4pPr lvl="3" algn="l">
              <a:lnSpc>
                <a:spcPct val="115000"/>
              </a:lnSpc>
              <a:spcBef>
                <a:spcPts val="0"/>
              </a:spcBef>
              <a:spcAft>
                <a:spcPts val="0"/>
              </a:spcAft>
              <a:buSzPts val="2000"/>
              <a:buNone/>
              <a:defRPr sz="2000"/>
            </a:lvl4pPr>
            <a:lvl5pPr lvl="4" algn="l">
              <a:lnSpc>
                <a:spcPct val="115000"/>
              </a:lnSpc>
              <a:spcBef>
                <a:spcPts val="0"/>
              </a:spcBef>
              <a:spcAft>
                <a:spcPts val="0"/>
              </a:spcAft>
              <a:buSzPts val="2000"/>
              <a:buNone/>
              <a:defRPr sz="2000"/>
            </a:lvl5pPr>
            <a:lvl6pPr lvl="5" algn="l">
              <a:lnSpc>
                <a:spcPct val="115000"/>
              </a:lnSpc>
              <a:spcBef>
                <a:spcPts val="0"/>
              </a:spcBef>
              <a:spcAft>
                <a:spcPts val="0"/>
              </a:spcAft>
              <a:buSzPts val="2000"/>
              <a:buNone/>
              <a:defRPr sz="2000"/>
            </a:lvl6pPr>
            <a:lvl7pPr lvl="6" algn="l">
              <a:lnSpc>
                <a:spcPct val="115000"/>
              </a:lnSpc>
              <a:spcBef>
                <a:spcPts val="0"/>
              </a:spcBef>
              <a:spcAft>
                <a:spcPts val="0"/>
              </a:spcAft>
              <a:buSzPts val="2000"/>
              <a:buNone/>
              <a:defRPr sz="2000"/>
            </a:lvl7pPr>
            <a:lvl8pPr lvl="7" algn="l">
              <a:lnSpc>
                <a:spcPct val="115000"/>
              </a:lnSpc>
              <a:spcBef>
                <a:spcPts val="0"/>
              </a:spcBef>
              <a:spcAft>
                <a:spcPts val="0"/>
              </a:spcAft>
              <a:buSzPts val="2000"/>
              <a:buNone/>
              <a:defRPr sz="2000"/>
            </a:lvl8pPr>
            <a:lvl9pPr lvl="8" algn="l">
              <a:lnSpc>
                <a:spcPct val="115000"/>
              </a:lnSpc>
              <a:spcBef>
                <a:spcPts val="0"/>
              </a:spcBef>
              <a:spcAft>
                <a:spcPts val="0"/>
              </a:spcAft>
              <a:buSzPts val="2000"/>
              <a:buNone/>
              <a:defRPr sz="2000"/>
            </a:lvl9pPr>
          </a:lstStyle>
          <a:p>
            <a:endParaRPr/>
          </a:p>
        </p:txBody>
      </p:sp>
      <p:sp>
        <p:nvSpPr>
          <p:cNvPr id="343" name="Google Shape;343;p62"/>
          <p:cNvSpPr txBox="1">
            <a:spLocks noGrp="1"/>
          </p:cNvSpPr>
          <p:nvPr>
            <p:ph type="subTitle" idx="4"/>
          </p:nvPr>
        </p:nvSpPr>
        <p:spPr>
          <a:xfrm>
            <a:off x="3347725" y="1336150"/>
            <a:ext cx="2455500" cy="7785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SzPts val="2000"/>
              <a:buNone/>
              <a:defRPr sz="2000"/>
            </a:lvl1pPr>
            <a:lvl2pPr lvl="1" algn="l">
              <a:lnSpc>
                <a:spcPct val="115000"/>
              </a:lnSpc>
              <a:spcBef>
                <a:spcPts val="0"/>
              </a:spcBef>
              <a:spcAft>
                <a:spcPts val="0"/>
              </a:spcAft>
              <a:buSzPts val="2000"/>
              <a:buNone/>
              <a:defRPr sz="2000"/>
            </a:lvl2pPr>
            <a:lvl3pPr lvl="2" algn="l">
              <a:lnSpc>
                <a:spcPct val="115000"/>
              </a:lnSpc>
              <a:spcBef>
                <a:spcPts val="0"/>
              </a:spcBef>
              <a:spcAft>
                <a:spcPts val="0"/>
              </a:spcAft>
              <a:buSzPts val="2000"/>
              <a:buNone/>
              <a:defRPr sz="2000"/>
            </a:lvl3pPr>
            <a:lvl4pPr lvl="3" algn="l">
              <a:lnSpc>
                <a:spcPct val="115000"/>
              </a:lnSpc>
              <a:spcBef>
                <a:spcPts val="0"/>
              </a:spcBef>
              <a:spcAft>
                <a:spcPts val="0"/>
              </a:spcAft>
              <a:buSzPts val="2000"/>
              <a:buNone/>
              <a:defRPr sz="2000"/>
            </a:lvl4pPr>
            <a:lvl5pPr lvl="4" algn="l">
              <a:lnSpc>
                <a:spcPct val="115000"/>
              </a:lnSpc>
              <a:spcBef>
                <a:spcPts val="0"/>
              </a:spcBef>
              <a:spcAft>
                <a:spcPts val="0"/>
              </a:spcAft>
              <a:buSzPts val="2000"/>
              <a:buNone/>
              <a:defRPr sz="2000"/>
            </a:lvl5pPr>
            <a:lvl6pPr lvl="5" algn="l">
              <a:lnSpc>
                <a:spcPct val="115000"/>
              </a:lnSpc>
              <a:spcBef>
                <a:spcPts val="0"/>
              </a:spcBef>
              <a:spcAft>
                <a:spcPts val="0"/>
              </a:spcAft>
              <a:buSzPts val="2000"/>
              <a:buNone/>
              <a:defRPr sz="2000"/>
            </a:lvl6pPr>
            <a:lvl7pPr lvl="6" algn="l">
              <a:lnSpc>
                <a:spcPct val="115000"/>
              </a:lnSpc>
              <a:spcBef>
                <a:spcPts val="0"/>
              </a:spcBef>
              <a:spcAft>
                <a:spcPts val="0"/>
              </a:spcAft>
              <a:buSzPts val="2000"/>
              <a:buNone/>
              <a:defRPr sz="2000"/>
            </a:lvl7pPr>
            <a:lvl8pPr lvl="7" algn="l">
              <a:lnSpc>
                <a:spcPct val="115000"/>
              </a:lnSpc>
              <a:spcBef>
                <a:spcPts val="0"/>
              </a:spcBef>
              <a:spcAft>
                <a:spcPts val="0"/>
              </a:spcAft>
              <a:buSzPts val="2000"/>
              <a:buNone/>
              <a:defRPr sz="2000"/>
            </a:lvl8pPr>
            <a:lvl9pPr lvl="8" algn="l">
              <a:lnSpc>
                <a:spcPct val="115000"/>
              </a:lnSpc>
              <a:spcBef>
                <a:spcPts val="0"/>
              </a:spcBef>
              <a:spcAft>
                <a:spcPts val="0"/>
              </a:spcAft>
              <a:buSzPts val="2000"/>
              <a:buNone/>
              <a:defRPr sz="2000"/>
            </a:lvl9pPr>
          </a:lstStyle>
          <a:p>
            <a:endParaRPr/>
          </a:p>
        </p:txBody>
      </p:sp>
      <p:sp>
        <p:nvSpPr>
          <p:cNvPr id="344" name="Google Shape;344;p62"/>
          <p:cNvSpPr txBox="1">
            <a:spLocks noGrp="1"/>
          </p:cNvSpPr>
          <p:nvPr>
            <p:ph type="subTitle" idx="5"/>
          </p:nvPr>
        </p:nvSpPr>
        <p:spPr>
          <a:xfrm>
            <a:off x="6212275" y="1336150"/>
            <a:ext cx="2455500" cy="7785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SzPts val="2000"/>
              <a:buNone/>
              <a:defRPr sz="2000"/>
            </a:lvl1pPr>
            <a:lvl2pPr lvl="1" algn="l">
              <a:lnSpc>
                <a:spcPct val="115000"/>
              </a:lnSpc>
              <a:spcBef>
                <a:spcPts val="0"/>
              </a:spcBef>
              <a:spcAft>
                <a:spcPts val="0"/>
              </a:spcAft>
              <a:buSzPts val="2000"/>
              <a:buNone/>
              <a:defRPr sz="2000"/>
            </a:lvl2pPr>
            <a:lvl3pPr lvl="2" algn="l">
              <a:lnSpc>
                <a:spcPct val="115000"/>
              </a:lnSpc>
              <a:spcBef>
                <a:spcPts val="0"/>
              </a:spcBef>
              <a:spcAft>
                <a:spcPts val="0"/>
              </a:spcAft>
              <a:buSzPts val="2000"/>
              <a:buNone/>
              <a:defRPr sz="2000"/>
            </a:lvl3pPr>
            <a:lvl4pPr lvl="3" algn="l">
              <a:lnSpc>
                <a:spcPct val="115000"/>
              </a:lnSpc>
              <a:spcBef>
                <a:spcPts val="0"/>
              </a:spcBef>
              <a:spcAft>
                <a:spcPts val="0"/>
              </a:spcAft>
              <a:buSzPts val="2000"/>
              <a:buNone/>
              <a:defRPr sz="2000"/>
            </a:lvl4pPr>
            <a:lvl5pPr lvl="4" algn="l">
              <a:lnSpc>
                <a:spcPct val="115000"/>
              </a:lnSpc>
              <a:spcBef>
                <a:spcPts val="0"/>
              </a:spcBef>
              <a:spcAft>
                <a:spcPts val="0"/>
              </a:spcAft>
              <a:buSzPts val="2000"/>
              <a:buNone/>
              <a:defRPr sz="2000"/>
            </a:lvl5pPr>
            <a:lvl6pPr lvl="5" algn="l">
              <a:lnSpc>
                <a:spcPct val="115000"/>
              </a:lnSpc>
              <a:spcBef>
                <a:spcPts val="0"/>
              </a:spcBef>
              <a:spcAft>
                <a:spcPts val="0"/>
              </a:spcAft>
              <a:buSzPts val="2000"/>
              <a:buNone/>
              <a:defRPr sz="2000"/>
            </a:lvl6pPr>
            <a:lvl7pPr lvl="6" algn="l">
              <a:lnSpc>
                <a:spcPct val="115000"/>
              </a:lnSpc>
              <a:spcBef>
                <a:spcPts val="0"/>
              </a:spcBef>
              <a:spcAft>
                <a:spcPts val="0"/>
              </a:spcAft>
              <a:buSzPts val="2000"/>
              <a:buNone/>
              <a:defRPr sz="2000"/>
            </a:lvl7pPr>
            <a:lvl8pPr lvl="7" algn="l">
              <a:lnSpc>
                <a:spcPct val="115000"/>
              </a:lnSpc>
              <a:spcBef>
                <a:spcPts val="0"/>
              </a:spcBef>
              <a:spcAft>
                <a:spcPts val="0"/>
              </a:spcAft>
              <a:buSzPts val="2000"/>
              <a:buNone/>
              <a:defRPr sz="2000"/>
            </a:lvl8pPr>
            <a:lvl9pPr lvl="8" algn="l">
              <a:lnSpc>
                <a:spcPct val="115000"/>
              </a:lnSpc>
              <a:spcBef>
                <a:spcPts val="0"/>
              </a:spcBef>
              <a:spcAft>
                <a:spcPts val="0"/>
              </a:spcAft>
              <a:buSzPts val="2000"/>
              <a:buNone/>
              <a:defRPr sz="2000"/>
            </a:lvl9pPr>
          </a:lstStyle>
          <a:p>
            <a:endParaRPr/>
          </a:p>
        </p:txBody>
      </p:sp>
      <p:sp>
        <p:nvSpPr>
          <p:cNvPr id="345" name="Google Shape;345;p62"/>
          <p:cNvSpPr txBox="1">
            <a:spLocks noGrp="1"/>
          </p:cNvSpPr>
          <p:nvPr>
            <p:ph type="body" idx="6"/>
          </p:nvPr>
        </p:nvSpPr>
        <p:spPr>
          <a:xfrm>
            <a:off x="6212275" y="2417500"/>
            <a:ext cx="2455500" cy="2373600"/>
          </a:xfrm>
          <a:prstGeom prst="rect">
            <a:avLst/>
          </a:prstGeom>
          <a:noFill/>
          <a:ln>
            <a:noFill/>
          </a:ln>
        </p:spPr>
        <p:txBody>
          <a:bodyPr spcFirstLastPara="1" wrap="square" lIns="0" tIns="0" rIns="0" bIns="0" anchor="t" anchorCtr="0">
            <a:spAutoFit/>
          </a:bodyPr>
          <a:lstStyle>
            <a:lvl1pPr marL="457200" lvl="0" indent="-285750" algn="l">
              <a:lnSpc>
                <a:spcPct val="115000"/>
              </a:lnSpc>
              <a:spcBef>
                <a:spcPts val="0"/>
              </a:spcBef>
              <a:spcAft>
                <a:spcPts val="0"/>
              </a:spcAft>
              <a:buSzPts val="900"/>
              <a:buChar char="●"/>
              <a:defRPr/>
            </a:lvl1pPr>
            <a:lvl2pPr marL="914400" lvl="1" indent="-285750" algn="l">
              <a:lnSpc>
                <a:spcPct val="115000"/>
              </a:lnSpc>
              <a:spcBef>
                <a:spcPts val="0"/>
              </a:spcBef>
              <a:spcAft>
                <a:spcPts val="0"/>
              </a:spcAft>
              <a:buSzPts val="900"/>
              <a:buChar char="○"/>
              <a:defRPr/>
            </a:lvl2pPr>
            <a:lvl3pPr marL="1371600" lvl="2" indent="-285750" algn="l">
              <a:lnSpc>
                <a:spcPct val="115000"/>
              </a:lnSpc>
              <a:spcBef>
                <a:spcPts val="0"/>
              </a:spcBef>
              <a:spcAft>
                <a:spcPts val="0"/>
              </a:spcAft>
              <a:buSzPts val="900"/>
              <a:buChar char="■"/>
              <a:defRPr/>
            </a:lvl3pPr>
            <a:lvl4pPr marL="1828800" lvl="3" indent="-285750" algn="l">
              <a:lnSpc>
                <a:spcPct val="115000"/>
              </a:lnSpc>
              <a:spcBef>
                <a:spcPts val="0"/>
              </a:spcBef>
              <a:spcAft>
                <a:spcPts val="0"/>
              </a:spcAft>
              <a:buSzPts val="900"/>
              <a:buChar char="●"/>
              <a:defRPr/>
            </a:lvl4pPr>
            <a:lvl5pPr marL="2286000" lvl="4" indent="-285750" algn="l">
              <a:lnSpc>
                <a:spcPct val="115000"/>
              </a:lnSpc>
              <a:spcBef>
                <a:spcPts val="0"/>
              </a:spcBef>
              <a:spcAft>
                <a:spcPts val="0"/>
              </a:spcAft>
              <a:buSzPts val="900"/>
              <a:buChar char="○"/>
              <a:defRPr/>
            </a:lvl5pPr>
            <a:lvl6pPr marL="2743200" lvl="5" indent="-285750" algn="l">
              <a:lnSpc>
                <a:spcPct val="115000"/>
              </a:lnSpc>
              <a:spcBef>
                <a:spcPts val="0"/>
              </a:spcBef>
              <a:spcAft>
                <a:spcPts val="0"/>
              </a:spcAft>
              <a:buSzPts val="900"/>
              <a:buChar char="■"/>
              <a:defRPr/>
            </a:lvl6pPr>
            <a:lvl7pPr marL="3200400" lvl="6" indent="-285750" algn="l">
              <a:lnSpc>
                <a:spcPct val="115000"/>
              </a:lnSpc>
              <a:spcBef>
                <a:spcPts val="0"/>
              </a:spcBef>
              <a:spcAft>
                <a:spcPts val="0"/>
              </a:spcAft>
              <a:buSzPts val="900"/>
              <a:buChar char="●"/>
              <a:defRPr/>
            </a:lvl7pPr>
            <a:lvl8pPr marL="3657600" lvl="7" indent="-285750" algn="l">
              <a:lnSpc>
                <a:spcPct val="115000"/>
              </a:lnSpc>
              <a:spcBef>
                <a:spcPts val="0"/>
              </a:spcBef>
              <a:spcAft>
                <a:spcPts val="0"/>
              </a:spcAft>
              <a:buSzPts val="900"/>
              <a:buChar char="○"/>
              <a:defRPr/>
            </a:lvl8pPr>
            <a:lvl9pPr marL="4114800" lvl="8" indent="-285750" algn="l">
              <a:lnSpc>
                <a:spcPct val="115000"/>
              </a:lnSpc>
              <a:spcBef>
                <a:spcPts val="0"/>
              </a:spcBef>
              <a:spcAft>
                <a:spcPts val="0"/>
              </a:spcAft>
              <a:buSzPts val="900"/>
              <a:buChar char="■"/>
              <a:defRPr/>
            </a:lvl9pPr>
          </a:lstStyle>
          <a:p>
            <a:endParaRPr/>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Four big ideas">
  <p:cSld name="Four big ideas">
    <p:spTree>
      <p:nvGrpSpPr>
        <p:cNvPr id="1" name="Shape 346"/>
        <p:cNvGrpSpPr/>
        <p:nvPr/>
      </p:nvGrpSpPr>
      <p:grpSpPr>
        <a:xfrm>
          <a:off x="0" y="0"/>
          <a:ext cx="0" cy="0"/>
          <a:chOff x="0" y="0"/>
          <a:chExt cx="0" cy="0"/>
        </a:xfrm>
      </p:grpSpPr>
      <p:sp>
        <p:nvSpPr>
          <p:cNvPr id="347" name="Google Shape;347;p63"/>
          <p:cNvSpPr txBox="1">
            <a:spLocks noGrp="1"/>
          </p:cNvSpPr>
          <p:nvPr>
            <p:ph type="body" idx="1"/>
          </p:nvPr>
        </p:nvSpPr>
        <p:spPr>
          <a:xfrm>
            <a:off x="366725" y="1759093"/>
            <a:ext cx="3838500" cy="1138500"/>
          </a:xfrm>
          <a:prstGeom prst="rect">
            <a:avLst/>
          </a:prstGeom>
          <a:noFill/>
          <a:ln>
            <a:noFill/>
          </a:ln>
        </p:spPr>
        <p:txBody>
          <a:bodyPr spcFirstLastPara="1" wrap="square" lIns="91425" tIns="91425" rIns="91425" bIns="91425" anchor="t" anchorCtr="0">
            <a:noAutofit/>
          </a:bodyPr>
          <a:lstStyle>
            <a:lvl1pPr marL="457200" lvl="0" indent="-317500" algn="l">
              <a:lnSpc>
                <a:spcPct val="115000"/>
              </a:lnSpc>
              <a:spcBef>
                <a:spcPts val="0"/>
              </a:spcBef>
              <a:spcAft>
                <a:spcPts val="0"/>
              </a:spcAft>
              <a:buSzPts val="1400"/>
              <a:buChar char="●"/>
              <a:defRPr sz="1400"/>
            </a:lvl1pPr>
            <a:lvl2pPr marL="914400" lvl="1" indent="-285750" algn="l">
              <a:lnSpc>
                <a:spcPct val="115000"/>
              </a:lnSpc>
              <a:spcBef>
                <a:spcPts val="0"/>
              </a:spcBef>
              <a:spcAft>
                <a:spcPts val="0"/>
              </a:spcAft>
              <a:buSzPts val="900"/>
              <a:buChar char="○"/>
              <a:defRPr/>
            </a:lvl2pPr>
            <a:lvl3pPr marL="1371600" lvl="2" indent="-285750" algn="l">
              <a:lnSpc>
                <a:spcPct val="115000"/>
              </a:lnSpc>
              <a:spcBef>
                <a:spcPts val="0"/>
              </a:spcBef>
              <a:spcAft>
                <a:spcPts val="0"/>
              </a:spcAft>
              <a:buSzPts val="900"/>
              <a:buChar char="■"/>
              <a:defRPr/>
            </a:lvl3pPr>
            <a:lvl4pPr marL="1828800" lvl="3" indent="-285750" algn="l">
              <a:lnSpc>
                <a:spcPct val="115000"/>
              </a:lnSpc>
              <a:spcBef>
                <a:spcPts val="0"/>
              </a:spcBef>
              <a:spcAft>
                <a:spcPts val="0"/>
              </a:spcAft>
              <a:buSzPts val="900"/>
              <a:buChar char="●"/>
              <a:defRPr/>
            </a:lvl4pPr>
            <a:lvl5pPr marL="2286000" lvl="4" indent="-285750" algn="l">
              <a:lnSpc>
                <a:spcPct val="115000"/>
              </a:lnSpc>
              <a:spcBef>
                <a:spcPts val="0"/>
              </a:spcBef>
              <a:spcAft>
                <a:spcPts val="0"/>
              </a:spcAft>
              <a:buSzPts val="900"/>
              <a:buChar char="○"/>
              <a:defRPr/>
            </a:lvl5pPr>
            <a:lvl6pPr marL="2743200" lvl="5" indent="-285750" algn="l">
              <a:lnSpc>
                <a:spcPct val="115000"/>
              </a:lnSpc>
              <a:spcBef>
                <a:spcPts val="0"/>
              </a:spcBef>
              <a:spcAft>
                <a:spcPts val="0"/>
              </a:spcAft>
              <a:buSzPts val="900"/>
              <a:buChar char="■"/>
              <a:defRPr/>
            </a:lvl6pPr>
            <a:lvl7pPr marL="3200400" lvl="6" indent="-285750" algn="l">
              <a:lnSpc>
                <a:spcPct val="115000"/>
              </a:lnSpc>
              <a:spcBef>
                <a:spcPts val="0"/>
              </a:spcBef>
              <a:spcAft>
                <a:spcPts val="0"/>
              </a:spcAft>
              <a:buSzPts val="900"/>
              <a:buChar char="●"/>
              <a:defRPr/>
            </a:lvl7pPr>
            <a:lvl8pPr marL="3657600" lvl="7" indent="-285750" algn="l">
              <a:lnSpc>
                <a:spcPct val="115000"/>
              </a:lnSpc>
              <a:spcBef>
                <a:spcPts val="0"/>
              </a:spcBef>
              <a:spcAft>
                <a:spcPts val="0"/>
              </a:spcAft>
              <a:buSzPts val="900"/>
              <a:buChar char="○"/>
              <a:defRPr/>
            </a:lvl8pPr>
            <a:lvl9pPr marL="4114800" lvl="8" indent="-285750" algn="l">
              <a:lnSpc>
                <a:spcPct val="115000"/>
              </a:lnSpc>
              <a:spcBef>
                <a:spcPts val="0"/>
              </a:spcBef>
              <a:spcAft>
                <a:spcPts val="0"/>
              </a:spcAft>
              <a:buSzPts val="900"/>
              <a:buChar char="■"/>
              <a:defRPr/>
            </a:lvl9pPr>
          </a:lstStyle>
          <a:p>
            <a:endParaRPr/>
          </a:p>
        </p:txBody>
      </p:sp>
      <p:sp>
        <p:nvSpPr>
          <p:cNvPr id="348" name="Google Shape;348;p63"/>
          <p:cNvSpPr txBox="1">
            <a:spLocks noGrp="1"/>
          </p:cNvSpPr>
          <p:nvPr>
            <p:ph type="body" idx="2"/>
          </p:nvPr>
        </p:nvSpPr>
        <p:spPr>
          <a:xfrm>
            <a:off x="4938725" y="1759093"/>
            <a:ext cx="3838500" cy="1138500"/>
          </a:xfrm>
          <a:prstGeom prst="rect">
            <a:avLst/>
          </a:prstGeom>
          <a:noFill/>
          <a:ln>
            <a:noFill/>
          </a:ln>
        </p:spPr>
        <p:txBody>
          <a:bodyPr spcFirstLastPara="1" wrap="square" lIns="91425" tIns="91425" rIns="91425" bIns="91425" anchor="t" anchorCtr="0">
            <a:noAutofit/>
          </a:bodyPr>
          <a:lstStyle>
            <a:lvl1pPr marL="457200" lvl="0" indent="-317500" algn="l">
              <a:lnSpc>
                <a:spcPct val="115000"/>
              </a:lnSpc>
              <a:spcBef>
                <a:spcPts val="0"/>
              </a:spcBef>
              <a:spcAft>
                <a:spcPts val="0"/>
              </a:spcAft>
              <a:buSzPts val="1400"/>
              <a:buChar char="●"/>
              <a:defRPr sz="1400"/>
            </a:lvl1pPr>
            <a:lvl2pPr marL="914400" lvl="1" indent="-285750" algn="l">
              <a:lnSpc>
                <a:spcPct val="115000"/>
              </a:lnSpc>
              <a:spcBef>
                <a:spcPts val="0"/>
              </a:spcBef>
              <a:spcAft>
                <a:spcPts val="0"/>
              </a:spcAft>
              <a:buSzPts val="900"/>
              <a:buChar char="○"/>
              <a:defRPr/>
            </a:lvl2pPr>
            <a:lvl3pPr marL="1371600" lvl="2" indent="-285750" algn="l">
              <a:lnSpc>
                <a:spcPct val="115000"/>
              </a:lnSpc>
              <a:spcBef>
                <a:spcPts val="0"/>
              </a:spcBef>
              <a:spcAft>
                <a:spcPts val="0"/>
              </a:spcAft>
              <a:buSzPts val="900"/>
              <a:buChar char="■"/>
              <a:defRPr/>
            </a:lvl3pPr>
            <a:lvl4pPr marL="1828800" lvl="3" indent="-285750" algn="l">
              <a:lnSpc>
                <a:spcPct val="115000"/>
              </a:lnSpc>
              <a:spcBef>
                <a:spcPts val="0"/>
              </a:spcBef>
              <a:spcAft>
                <a:spcPts val="0"/>
              </a:spcAft>
              <a:buSzPts val="900"/>
              <a:buChar char="●"/>
              <a:defRPr/>
            </a:lvl4pPr>
            <a:lvl5pPr marL="2286000" lvl="4" indent="-285750" algn="l">
              <a:lnSpc>
                <a:spcPct val="115000"/>
              </a:lnSpc>
              <a:spcBef>
                <a:spcPts val="0"/>
              </a:spcBef>
              <a:spcAft>
                <a:spcPts val="0"/>
              </a:spcAft>
              <a:buSzPts val="900"/>
              <a:buChar char="○"/>
              <a:defRPr/>
            </a:lvl5pPr>
            <a:lvl6pPr marL="2743200" lvl="5" indent="-285750" algn="l">
              <a:lnSpc>
                <a:spcPct val="115000"/>
              </a:lnSpc>
              <a:spcBef>
                <a:spcPts val="0"/>
              </a:spcBef>
              <a:spcAft>
                <a:spcPts val="0"/>
              </a:spcAft>
              <a:buSzPts val="900"/>
              <a:buChar char="■"/>
              <a:defRPr/>
            </a:lvl6pPr>
            <a:lvl7pPr marL="3200400" lvl="6" indent="-285750" algn="l">
              <a:lnSpc>
                <a:spcPct val="115000"/>
              </a:lnSpc>
              <a:spcBef>
                <a:spcPts val="0"/>
              </a:spcBef>
              <a:spcAft>
                <a:spcPts val="0"/>
              </a:spcAft>
              <a:buSzPts val="900"/>
              <a:buChar char="●"/>
              <a:defRPr/>
            </a:lvl7pPr>
            <a:lvl8pPr marL="3657600" lvl="7" indent="-285750" algn="l">
              <a:lnSpc>
                <a:spcPct val="115000"/>
              </a:lnSpc>
              <a:spcBef>
                <a:spcPts val="0"/>
              </a:spcBef>
              <a:spcAft>
                <a:spcPts val="0"/>
              </a:spcAft>
              <a:buSzPts val="900"/>
              <a:buChar char="○"/>
              <a:defRPr/>
            </a:lvl8pPr>
            <a:lvl9pPr marL="4114800" lvl="8" indent="-285750" algn="l">
              <a:lnSpc>
                <a:spcPct val="115000"/>
              </a:lnSpc>
              <a:spcBef>
                <a:spcPts val="0"/>
              </a:spcBef>
              <a:spcAft>
                <a:spcPts val="0"/>
              </a:spcAft>
              <a:buSzPts val="900"/>
              <a:buChar char="■"/>
              <a:defRPr/>
            </a:lvl9pPr>
          </a:lstStyle>
          <a:p>
            <a:endParaRPr/>
          </a:p>
        </p:txBody>
      </p:sp>
      <p:sp>
        <p:nvSpPr>
          <p:cNvPr id="349" name="Google Shape;349;p63"/>
          <p:cNvSpPr txBox="1">
            <a:spLocks noGrp="1"/>
          </p:cNvSpPr>
          <p:nvPr>
            <p:ph type="body" idx="3"/>
          </p:nvPr>
        </p:nvSpPr>
        <p:spPr>
          <a:xfrm>
            <a:off x="366750" y="3648575"/>
            <a:ext cx="3838500" cy="1138500"/>
          </a:xfrm>
          <a:prstGeom prst="rect">
            <a:avLst/>
          </a:prstGeom>
          <a:noFill/>
          <a:ln>
            <a:noFill/>
          </a:ln>
        </p:spPr>
        <p:txBody>
          <a:bodyPr spcFirstLastPara="1" wrap="square" lIns="0" tIns="0" rIns="0" bIns="0" anchor="t" anchorCtr="0">
            <a:spAutoFit/>
          </a:bodyPr>
          <a:lstStyle>
            <a:lvl1pPr marL="457200" lvl="0" indent="-317500" algn="l">
              <a:lnSpc>
                <a:spcPct val="115000"/>
              </a:lnSpc>
              <a:spcBef>
                <a:spcPts val="0"/>
              </a:spcBef>
              <a:spcAft>
                <a:spcPts val="0"/>
              </a:spcAft>
              <a:buSzPts val="1400"/>
              <a:buChar char="●"/>
              <a:defRPr sz="1400"/>
            </a:lvl1pPr>
            <a:lvl2pPr marL="914400" lvl="1" indent="-285750" algn="l">
              <a:lnSpc>
                <a:spcPct val="115000"/>
              </a:lnSpc>
              <a:spcBef>
                <a:spcPts val="0"/>
              </a:spcBef>
              <a:spcAft>
                <a:spcPts val="0"/>
              </a:spcAft>
              <a:buSzPts val="900"/>
              <a:buChar char="○"/>
              <a:defRPr/>
            </a:lvl2pPr>
            <a:lvl3pPr marL="1371600" lvl="2" indent="-285750" algn="l">
              <a:lnSpc>
                <a:spcPct val="115000"/>
              </a:lnSpc>
              <a:spcBef>
                <a:spcPts val="0"/>
              </a:spcBef>
              <a:spcAft>
                <a:spcPts val="0"/>
              </a:spcAft>
              <a:buSzPts val="900"/>
              <a:buChar char="■"/>
              <a:defRPr/>
            </a:lvl3pPr>
            <a:lvl4pPr marL="1828800" lvl="3" indent="-285750" algn="l">
              <a:lnSpc>
                <a:spcPct val="115000"/>
              </a:lnSpc>
              <a:spcBef>
                <a:spcPts val="0"/>
              </a:spcBef>
              <a:spcAft>
                <a:spcPts val="0"/>
              </a:spcAft>
              <a:buSzPts val="900"/>
              <a:buChar char="●"/>
              <a:defRPr/>
            </a:lvl4pPr>
            <a:lvl5pPr marL="2286000" lvl="4" indent="-285750" algn="l">
              <a:lnSpc>
                <a:spcPct val="115000"/>
              </a:lnSpc>
              <a:spcBef>
                <a:spcPts val="0"/>
              </a:spcBef>
              <a:spcAft>
                <a:spcPts val="0"/>
              </a:spcAft>
              <a:buSzPts val="900"/>
              <a:buChar char="○"/>
              <a:defRPr/>
            </a:lvl5pPr>
            <a:lvl6pPr marL="2743200" lvl="5" indent="-285750" algn="l">
              <a:lnSpc>
                <a:spcPct val="115000"/>
              </a:lnSpc>
              <a:spcBef>
                <a:spcPts val="0"/>
              </a:spcBef>
              <a:spcAft>
                <a:spcPts val="0"/>
              </a:spcAft>
              <a:buSzPts val="900"/>
              <a:buChar char="■"/>
              <a:defRPr/>
            </a:lvl6pPr>
            <a:lvl7pPr marL="3200400" lvl="6" indent="-285750" algn="l">
              <a:lnSpc>
                <a:spcPct val="115000"/>
              </a:lnSpc>
              <a:spcBef>
                <a:spcPts val="0"/>
              </a:spcBef>
              <a:spcAft>
                <a:spcPts val="0"/>
              </a:spcAft>
              <a:buSzPts val="900"/>
              <a:buChar char="●"/>
              <a:defRPr/>
            </a:lvl7pPr>
            <a:lvl8pPr marL="3657600" lvl="7" indent="-285750" algn="l">
              <a:lnSpc>
                <a:spcPct val="115000"/>
              </a:lnSpc>
              <a:spcBef>
                <a:spcPts val="0"/>
              </a:spcBef>
              <a:spcAft>
                <a:spcPts val="0"/>
              </a:spcAft>
              <a:buSzPts val="900"/>
              <a:buChar char="○"/>
              <a:defRPr/>
            </a:lvl8pPr>
            <a:lvl9pPr marL="4114800" lvl="8" indent="-285750" algn="l">
              <a:lnSpc>
                <a:spcPct val="115000"/>
              </a:lnSpc>
              <a:spcBef>
                <a:spcPts val="0"/>
              </a:spcBef>
              <a:spcAft>
                <a:spcPts val="0"/>
              </a:spcAft>
              <a:buSzPts val="900"/>
              <a:buChar char="■"/>
              <a:defRPr/>
            </a:lvl9pPr>
          </a:lstStyle>
          <a:p>
            <a:endParaRPr/>
          </a:p>
        </p:txBody>
      </p:sp>
      <p:sp>
        <p:nvSpPr>
          <p:cNvPr id="350" name="Google Shape;350;p63"/>
          <p:cNvSpPr txBox="1">
            <a:spLocks noGrp="1"/>
          </p:cNvSpPr>
          <p:nvPr>
            <p:ph type="body" idx="4"/>
          </p:nvPr>
        </p:nvSpPr>
        <p:spPr>
          <a:xfrm>
            <a:off x="4938750" y="3648575"/>
            <a:ext cx="3838500" cy="1138500"/>
          </a:xfrm>
          <a:prstGeom prst="rect">
            <a:avLst/>
          </a:prstGeom>
          <a:noFill/>
          <a:ln>
            <a:noFill/>
          </a:ln>
        </p:spPr>
        <p:txBody>
          <a:bodyPr spcFirstLastPara="1" wrap="square" lIns="91425" tIns="91425" rIns="91425" bIns="91425" anchor="t" anchorCtr="0">
            <a:noAutofit/>
          </a:bodyPr>
          <a:lstStyle>
            <a:lvl1pPr marL="457200" lvl="0" indent="-317500" algn="l">
              <a:lnSpc>
                <a:spcPct val="115000"/>
              </a:lnSpc>
              <a:spcBef>
                <a:spcPts val="0"/>
              </a:spcBef>
              <a:spcAft>
                <a:spcPts val="0"/>
              </a:spcAft>
              <a:buSzPts val="1400"/>
              <a:buChar char="●"/>
              <a:defRPr sz="1400"/>
            </a:lvl1pPr>
            <a:lvl2pPr marL="914400" lvl="1" indent="-285750" algn="l">
              <a:lnSpc>
                <a:spcPct val="115000"/>
              </a:lnSpc>
              <a:spcBef>
                <a:spcPts val="0"/>
              </a:spcBef>
              <a:spcAft>
                <a:spcPts val="0"/>
              </a:spcAft>
              <a:buSzPts val="900"/>
              <a:buChar char="○"/>
              <a:defRPr/>
            </a:lvl2pPr>
            <a:lvl3pPr marL="1371600" lvl="2" indent="-285750" algn="l">
              <a:lnSpc>
                <a:spcPct val="115000"/>
              </a:lnSpc>
              <a:spcBef>
                <a:spcPts val="0"/>
              </a:spcBef>
              <a:spcAft>
                <a:spcPts val="0"/>
              </a:spcAft>
              <a:buSzPts val="900"/>
              <a:buChar char="■"/>
              <a:defRPr/>
            </a:lvl3pPr>
            <a:lvl4pPr marL="1828800" lvl="3" indent="-285750" algn="l">
              <a:lnSpc>
                <a:spcPct val="115000"/>
              </a:lnSpc>
              <a:spcBef>
                <a:spcPts val="0"/>
              </a:spcBef>
              <a:spcAft>
                <a:spcPts val="0"/>
              </a:spcAft>
              <a:buSzPts val="900"/>
              <a:buChar char="●"/>
              <a:defRPr/>
            </a:lvl4pPr>
            <a:lvl5pPr marL="2286000" lvl="4" indent="-285750" algn="l">
              <a:lnSpc>
                <a:spcPct val="115000"/>
              </a:lnSpc>
              <a:spcBef>
                <a:spcPts val="0"/>
              </a:spcBef>
              <a:spcAft>
                <a:spcPts val="0"/>
              </a:spcAft>
              <a:buSzPts val="900"/>
              <a:buChar char="○"/>
              <a:defRPr/>
            </a:lvl5pPr>
            <a:lvl6pPr marL="2743200" lvl="5" indent="-285750" algn="l">
              <a:lnSpc>
                <a:spcPct val="115000"/>
              </a:lnSpc>
              <a:spcBef>
                <a:spcPts val="0"/>
              </a:spcBef>
              <a:spcAft>
                <a:spcPts val="0"/>
              </a:spcAft>
              <a:buSzPts val="900"/>
              <a:buChar char="■"/>
              <a:defRPr/>
            </a:lvl6pPr>
            <a:lvl7pPr marL="3200400" lvl="6" indent="-285750" algn="l">
              <a:lnSpc>
                <a:spcPct val="115000"/>
              </a:lnSpc>
              <a:spcBef>
                <a:spcPts val="0"/>
              </a:spcBef>
              <a:spcAft>
                <a:spcPts val="0"/>
              </a:spcAft>
              <a:buSzPts val="900"/>
              <a:buChar char="●"/>
              <a:defRPr/>
            </a:lvl7pPr>
            <a:lvl8pPr marL="3657600" lvl="7" indent="-285750" algn="l">
              <a:lnSpc>
                <a:spcPct val="115000"/>
              </a:lnSpc>
              <a:spcBef>
                <a:spcPts val="0"/>
              </a:spcBef>
              <a:spcAft>
                <a:spcPts val="0"/>
              </a:spcAft>
              <a:buSzPts val="900"/>
              <a:buChar char="○"/>
              <a:defRPr/>
            </a:lvl8pPr>
            <a:lvl9pPr marL="4114800" lvl="8" indent="-285750" algn="l">
              <a:lnSpc>
                <a:spcPct val="115000"/>
              </a:lnSpc>
              <a:spcBef>
                <a:spcPts val="0"/>
              </a:spcBef>
              <a:spcAft>
                <a:spcPts val="0"/>
              </a:spcAft>
              <a:buSzPts val="900"/>
              <a:buChar char="■"/>
              <a:defRPr/>
            </a:lvl9pPr>
          </a:lstStyle>
          <a:p>
            <a:endParaRPr/>
          </a:p>
        </p:txBody>
      </p:sp>
      <p:sp>
        <p:nvSpPr>
          <p:cNvPr id="351" name="Google Shape;351;p63"/>
          <p:cNvSpPr txBox="1">
            <a:spLocks noGrp="1"/>
          </p:cNvSpPr>
          <p:nvPr>
            <p:ph type="title"/>
          </p:nvPr>
        </p:nvSpPr>
        <p:spPr>
          <a:xfrm>
            <a:off x="366750" y="450025"/>
            <a:ext cx="8184600" cy="7581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352" name="Google Shape;352;p63"/>
          <p:cNvSpPr txBox="1">
            <a:spLocks noGrp="1"/>
          </p:cNvSpPr>
          <p:nvPr>
            <p:ph type="subTitle" idx="5"/>
          </p:nvPr>
        </p:nvSpPr>
        <p:spPr>
          <a:xfrm>
            <a:off x="366763" y="1277907"/>
            <a:ext cx="3838500" cy="4812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SzPts val="2000"/>
              <a:buNone/>
              <a:defRPr sz="2000"/>
            </a:lvl1pPr>
            <a:lvl2pPr lvl="1" algn="l">
              <a:lnSpc>
                <a:spcPct val="115000"/>
              </a:lnSpc>
              <a:spcBef>
                <a:spcPts val="0"/>
              </a:spcBef>
              <a:spcAft>
                <a:spcPts val="0"/>
              </a:spcAft>
              <a:buSzPts val="2000"/>
              <a:buNone/>
              <a:defRPr sz="2000"/>
            </a:lvl2pPr>
            <a:lvl3pPr lvl="2" algn="l">
              <a:lnSpc>
                <a:spcPct val="115000"/>
              </a:lnSpc>
              <a:spcBef>
                <a:spcPts val="0"/>
              </a:spcBef>
              <a:spcAft>
                <a:spcPts val="0"/>
              </a:spcAft>
              <a:buSzPts val="2000"/>
              <a:buNone/>
              <a:defRPr sz="2000"/>
            </a:lvl3pPr>
            <a:lvl4pPr lvl="3" algn="l">
              <a:lnSpc>
                <a:spcPct val="115000"/>
              </a:lnSpc>
              <a:spcBef>
                <a:spcPts val="0"/>
              </a:spcBef>
              <a:spcAft>
                <a:spcPts val="0"/>
              </a:spcAft>
              <a:buSzPts val="2000"/>
              <a:buNone/>
              <a:defRPr sz="2000"/>
            </a:lvl4pPr>
            <a:lvl5pPr lvl="4" algn="l">
              <a:lnSpc>
                <a:spcPct val="115000"/>
              </a:lnSpc>
              <a:spcBef>
                <a:spcPts val="0"/>
              </a:spcBef>
              <a:spcAft>
                <a:spcPts val="0"/>
              </a:spcAft>
              <a:buSzPts val="2000"/>
              <a:buNone/>
              <a:defRPr sz="2000"/>
            </a:lvl5pPr>
            <a:lvl6pPr lvl="5" algn="l">
              <a:lnSpc>
                <a:spcPct val="115000"/>
              </a:lnSpc>
              <a:spcBef>
                <a:spcPts val="0"/>
              </a:spcBef>
              <a:spcAft>
                <a:spcPts val="0"/>
              </a:spcAft>
              <a:buSzPts val="2000"/>
              <a:buNone/>
              <a:defRPr sz="2000"/>
            </a:lvl6pPr>
            <a:lvl7pPr lvl="6" algn="l">
              <a:lnSpc>
                <a:spcPct val="115000"/>
              </a:lnSpc>
              <a:spcBef>
                <a:spcPts val="0"/>
              </a:spcBef>
              <a:spcAft>
                <a:spcPts val="0"/>
              </a:spcAft>
              <a:buSzPts val="2000"/>
              <a:buNone/>
              <a:defRPr sz="2000"/>
            </a:lvl7pPr>
            <a:lvl8pPr lvl="7" algn="l">
              <a:lnSpc>
                <a:spcPct val="115000"/>
              </a:lnSpc>
              <a:spcBef>
                <a:spcPts val="0"/>
              </a:spcBef>
              <a:spcAft>
                <a:spcPts val="0"/>
              </a:spcAft>
              <a:buSzPts val="2000"/>
              <a:buNone/>
              <a:defRPr sz="2000"/>
            </a:lvl8pPr>
            <a:lvl9pPr lvl="8" algn="l">
              <a:lnSpc>
                <a:spcPct val="115000"/>
              </a:lnSpc>
              <a:spcBef>
                <a:spcPts val="0"/>
              </a:spcBef>
              <a:spcAft>
                <a:spcPts val="0"/>
              </a:spcAft>
              <a:buSzPts val="2000"/>
              <a:buNone/>
              <a:defRPr sz="2000"/>
            </a:lvl9pPr>
          </a:lstStyle>
          <a:p>
            <a:endParaRPr/>
          </a:p>
        </p:txBody>
      </p:sp>
      <p:sp>
        <p:nvSpPr>
          <p:cNvPr id="353" name="Google Shape;353;p63"/>
          <p:cNvSpPr txBox="1">
            <a:spLocks noGrp="1"/>
          </p:cNvSpPr>
          <p:nvPr>
            <p:ph type="subTitle" idx="6"/>
          </p:nvPr>
        </p:nvSpPr>
        <p:spPr>
          <a:xfrm>
            <a:off x="4938738" y="1277907"/>
            <a:ext cx="3838500" cy="4812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SzPts val="2000"/>
              <a:buNone/>
              <a:defRPr sz="2000"/>
            </a:lvl1pPr>
            <a:lvl2pPr lvl="1" algn="l">
              <a:lnSpc>
                <a:spcPct val="115000"/>
              </a:lnSpc>
              <a:spcBef>
                <a:spcPts val="0"/>
              </a:spcBef>
              <a:spcAft>
                <a:spcPts val="0"/>
              </a:spcAft>
              <a:buSzPts val="2000"/>
              <a:buNone/>
              <a:defRPr sz="2000"/>
            </a:lvl2pPr>
            <a:lvl3pPr lvl="2" algn="l">
              <a:lnSpc>
                <a:spcPct val="115000"/>
              </a:lnSpc>
              <a:spcBef>
                <a:spcPts val="0"/>
              </a:spcBef>
              <a:spcAft>
                <a:spcPts val="0"/>
              </a:spcAft>
              <a:buSzPts val="2000"/>
              <a:buNone/>
              <a:defRPr sz="2000"/>
            </a:lvl3pPr>
            <a:lvl4pPr lvl="3" algn="l">
              <a:lnSpc>
                <a:spcPct val="115000"/>
              </a:lnSpc>
              <a:spcBef>
                <a:spcPts val="0"/>
              </a:spcBef>
              <a:spcAft>
                <a:spcPts val="0"/>
              </a:spcAft>
              <a:buSzPts val="2000"/>
              <a:buNone/>
              <a:defRPr sz="2000"/>
            </a:lvl4pPr>
            <a:lvl5pPr lvl="4" algn="l">
              <a:lnSpc>
                <a:spcPct val="115000"/>
              </a:lnSpc>
              <a:spcBef>
                <a:spcPts val="0"/>
              </a:spcBef>
              <a:spcAft>
                <a:spcPts val="0"/>
              </a:spcAft>
              <a:buSzPts val="2000"/>
              <a:buNone/>
              <a:defRPr sz="2000"/>
            </a:lvl5pPr>
            <a:lvl6pPr lvl="5" algn="l">
              <a:lnSpc>
                <a:spcPct val="115000"/>
              </a:lnSpc>
              <a:spcBef>
                <a:spcPts val="0"/>
              </a:spcBef>
              <a:spcAft>
                <a:spcPts val="0"/>
              </a:spcAft>
              <a:buSzPts val="2000"/>
              <a:buNone/>
              <a:defRPr sz="2000"/>
            </a:lvl6pPr>
            <a:lvl7pPr lvl="6" algn="l">
              <a:lnSpc>
                <a:spcPct val="115000"/>
              </a:lnSpc>
              <a:spcBef>
                <a:spcPts val="0"/>
              </a:spcBef>
              <a:spcAft>
                <a:spcPts val="0"/>
              </a:spcAft>
              <a:buSzPts val="2000"/>
              <a:buNone/>
              <a:defRPr sz="2000"/>
            </a:lvl7pPr>
            <a:lvl8pPr lvl="7" algn="l">
              <a:lnSpc>
                <a:spcPct val="115000"/>
              </a:lnSpc>
              <a:spcBef>
                <a:spcPts val="0"/>
              </a:spcBef>
              <a:spcAft>
                <a:spcPts val="0"/>
              </a:spcAft>
              <a:buSzPts val="2000"/>
              <a:buNone/>
              <a:defRPr sz="2000"/>
            </a:lvl8pPr>
            <a:lvl9pPr lvl="8" algn="l">
              <a:lnSpc>
                <a:spcPct val="115000"/>
              </a:lnSpc>
              <a:spcBef>
                <a:spcPts val="0"/>
              </a:spcBef>
              <a:spcAft>
                <a:spcPts val="0"/>
              </a:spcAft>
              <a:buSzPts val="2000"/>
              <a:buNone/>
              <a:defRPr sz="2000"/>
            </a:lvl9pPr>
          </a:lstStyle>
          <a:p>
            <a:endParaRPr/>
          </a:p>
        </p:txBody>
      </p:sp>
      <p:sp>
        <p:nvSpPr>
          <p:cNvPr id="354" name="Google Shape;354;p63"/>
          <p:cNvSpPr txBox="1">
            <a:spLocks noGrp="1"/>
          </p:cNvSpPr>
          <p:nvPr>
            <p:ph type="subTitle" idx="7"/>
          </p:nvPr>
        </p:nvSpPr>
        <p:spPr>
          <a:xfrm>
            <a:off x="4938761" y="3167363"/>
            <a:ext cx="3838500" cy="4812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SzPts val="2000"/>
              <a:buNone/>
              <a:defRPr sz="2000"/>
            </a:lvl1pPr>
            <a:lvl2pPr lvl="1" algn="l">
              <a:lnSpc>
                <a:spcPct val="115000"/>
              </a:lnSpc>
              <a:spcBef>
                <a:spcPts val="0"/>
              </a:spcBef>
              <a:spcAft>
                <a:spcPts val="0"/>
              </a:spcAft>
              <a:buSzPts val="2000"/>
              <a:buNone/>
              <a:defRPr sz="2000"/>
            </a:lvl2pPr>
            <a:lvl3pPr lvl="2" algn="l">
              <a:lnSpc>
                <a:spcPct val="115000"/>
              </a:lnSpc>
              <a:spcBef>
                <a:spcPts val="0"/>
              </a:spcBef>
              <a:spcAft>
                <a:spcPts val="0"/>
              </a:spcAft>
              <a:buSzPts val="2000"/>
              <a:buNone/>
              <a:defRPr sz="2000"/>
            </a:lvl3pPr>
            <a:lvl4pPr lvl="3" algn="l">
              <a:lnSpc>
                <a:spcPct val="115000"/>
              </a:lnSpc>
              <a:spcBef>
                <a:spcPts val="0"/>
              </a:spcBef>
              <a:spcAft>
                <a:spcPts val="0"/>
              </a:spcAft>
              <a:buSzPts val="2000"/>
              <a:buNone/>
              <a:defRPr sz="2000"/>
            </a:lvl4pPr>
            <a:lvl5pPr lvl="4" algn="l">
              <a:lnSpc>
                <a:spcPct val="115000"/>
              </a:lnSpc>
              <a:spcBef>
                <a:spcPts val="0"/>
              </a:spcBef>
              <a:spcAft>
                <a:spcPts val="0"/>
              </a:spcAft>
              <a:buSzPts val="2000"/>
              <a:buNone/>
              <a:defRPr sz="2000"/>
            </a:lvl5pPr>
            <a:lvl6pPr lvl="5" algn="l">
              <a:lnSpc>
                <a:spcPct val="115000"/>
              </a:lnSpc>
              <a:spcBef>
                <a:spcPts val="0"/>
              </a:spcBef>
              <a:spcAft>
                <a:spcPts val="0"/>
              </a:spcAft>
              <a:buSzPts val="2000"/>
              <a:buNone/>
              <a:defRPr sz="2000"/>
            </a:lvl6pPr>
            <a:lvl7pPr lvl="6" algn="l">
              <a:lnSpc>
                <a:spcPct val="115000"/>
              </a:lnSpc>
              <a:spcBef>
                <a:spcPts val="0"/>
              </a:spcBef>
              <a:spcAft>
                <a:spcPts val="0"/>
              </a:spcAft>
              <a:buSzPts val="2000"/>
              <a:buNone/>
              <a:defRPr sz="2000"/>
            </a:lvl7pPr>
            <a:lvl8pPr lvl="7" algn="l">
              <a:lnSpc>
                <a:spcPct val="115000"/>
              </a:lnSpc>
              <a:spcBef>
                <a:spcPts val="0"/>
              </a:spcBef>
              <a:spcAft>
                <a:spcPts val="0"/>
              </a:spcAft>
              <a:buSzPts val="2000"/>
              <a:buNone/>
              <a:defRPr sz="2000"/>
            </a:lvl8pPr>
            <a:lvl9pPr lvl="8" algn="l">
              <a:lnSpc>
                <a:spcPct val="115000"/>
              </a:lnSpc>
              <a:spcBef>
                <a:spcPts val="0"/>
              </a:spcBef>
              <a:spcAft>
                <a:spcPts val="0"/>
              </a:spcAft>
              <a:buSzPts val="2000"/>
              <a:buNone/>
              <a:defRPr sz="2000"/>
            </a:lvl9pPr>
          </a:lstStyle>
          <a:p>
            <a:endParaRPr/>
          </a:p>
        </p:txBody>
      </p:sp>
      <p:sp>
        <p:nvSpPr>
          <p:cNvPr id="355" name="Google Shape;355;p63"/>
          <p:cNvSpPr txBox="1">
            <a:spLocks noGrp="1"/>
          </p:cNvSpPr>
          <p:nvPr>
            <p:ph type="subTitle" idx="8"/>
          </p:nvPr>
        </p:nvSpPr>
        <p:spPr>
          <a:xfrm>
            <a:off x="366750" y="3167363"/>
            <a:ext cx="3838500" cy="4812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SzPts val="2000"/>
              <a:buNone/>
              <a:defRPr sz="2000"/>
            </a:lvl1pPr>
            <a:lvl2pPr lvl="1" algn="l">
              <a:lnSpc>
                <a:spcPct val="115000"/>
              </a:lnSpc>
              <a:spcBef>
                <a:spcPts val="0"/>
              </a:spcBef>
              <a:spcAft>
                <a:spcPts val="0"/>
              </a:spcAft>
              <a:buSzPts val="2000"/>
              <a:buNone/>
              <a:defRPr sz="2000"/>
            </a:lvl2pPr>
            <a:lvl3pPr lvl="2" algn="l">
              <a:lnSpc>
                <a:spcPct val="115000"/>
              </a:lnSpc>
              <a:spcBef>
                <a:spcPts val="0"/>
              </a:spcBef>
              <a:spcAft>
                <a:spcPts val="0"/>
              </a:spcAft>
              <a:buSzPts val="2000"/>
              <a:buNone/>
              <a:defRPr sz="2000"/>
            </a:lvl3pPr>
            <a:lvl4pPr lvl="3" algn="l">
              <a:lnSpc>
                <a:spcPct val="115000"/>
              </a:lnSpc>
              <a:spcBef>
                <a:spcPts val="0"/>
              </a:spcBef>
              <a:spcAft>
                <a:spcPts val="0"/>
              </a:spcAft>
              <a:buSzPts val="2000"/>
              <a:buNone/>
              <a:defRPr sz="2000"/>
            </a:lvl4pPr>
            <a:lvl5pPr lvl="4" algn="l">
              <a:lnSpc>
                <a:spcPct val="115000"/>
              </a:lnSpc>
              <a:spcBef>
                <a:spcPts val="0"/>
              </a:spcBef>
              <a:spcAft>
                <a:spcPts val="0"/>
              </a:spcAft>
              <a:buSzPts val="2000"/>
              <a:buNone/>
              <a:defRPr sz="2000"/>
            </a:lvl5pPr>
            <a:lvl6pPr lvl="5" algn="l">
              <a:lnSpc>
                <a:spcPct val="115000"/>
              </a:lnSpc>
              <a:spcBef>
                <a:spcPts val="0"/>
              </a:spcBef>
              <a:spcAft>
                <a:spcPts val="0"/>
              </a:spcAft>
              <a:buSzPts val="2000"/>
              <a:buNone/>
              <a:defRPr sz="2000"/>
            </a:lvl6pPr>
            <a:lvl7pPr lvl="6" algn="l">
              <a:lnSpc>
                <a:spcPct val="115000"/>
              </a:lnSpc>
              <a:spcBef>
                <a:spcPts val="0"/>
              </a:spcBef>
              <a:spcAft>
                <a:spcPts val="0"/>
              </a:spcAft>
              <a:buSzPts val="2000"/>
              <a:buNone/>
              <a:defRPr sz="2000"/>
            </a:lvl7pPr>
            <a:lvl8pPr lvl="7" algn="l">
              <a:lnSpc>
                <a:spcPct val="115000"/>
              </a:lnSpc>
              <a:spcBef>
                <a:spcPts val="0"/>
              </a:spcBef>
              <a:spcAft>
                <a:spcPts val="0"/>
              </a:spcAft>
              <a:buSzPts val="2000"/>
              <a:buNone/>
              <a:defRPr sz="2000"/>
            </a:lvl8pPr>
            <a:lvl9pPr lvl="8" algn="l">
              <a:lnSpc>
                <a:spcPct val="115000"/>
              </a:lnSpc>
              <a:spcBef>
                <a:spcPts val="0"/>
              </a:spcBef>
              <a:spcAft>
                <a:spcPts val="0"/>
              </a:spcAft>
              <a:buSzPts val="2000"/>
              <a:buNone/>
              <a:defRPr sz="2000"/>
            </a:lvl9pPr>
          </a:lstStyle>
          <a:p>
            <a:endParaRPr/>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Title and image">
  <p:cSld name="Title and image">
    <p:spTree>
      <p:nvGrpSpPr>
        <p:cNvPr id="1" name="Shape 356"/>
        <p:cNvGrpSpPr/>
        <p:nvPr/>
      </p:nvGrpSpPr>
      <p:grpSpPr>
        <a:xfrm>
          <a:off x="0" y="0"/>
          <a:ext cx="0" cy="0"/>
          <a:chOff x="0" y="0"/>
          <a:chExt cx="0" cy="0"/>
        </a:xfrm>
      </p:grpSpPr>
      <p:sp>
        <p:nvSpPr>
          <p:cNvPr id="357" name="Google Shape;357;p64"/>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4800"/>
              <a:buNone/>
              <a:defRPr/>
            </a:lvl1pPr>
            <a:lvl2pPr lvl="1" algn="l">
              <a:lnSpc>
                <a:spcPct val="100000"/>
              </a:lnSpc>
              <a:spcBef>
                <a:spcPts val="0"/>
              </a:spcBef>
              <a:spcAft>
                <a:spcPts val="0"/>
              </a:spcAft>
              <a:buSzPts val="4800"/>
              <a:buNone/>
              <a:defRPr/>
            </a:lvl2pPr>
            <a:lvl3pPr lvl="2" algn="l">
              <a:lnSpc>
                <a:spcPct val="100000"/>
              </a:lnSpc>
              <a:spcBef>
                <a:spcPts val="0"/>
              </a:spcBef>
              <a:spcAft>
                <a:spcPts val="0"/>
              </a:spcAft>
              <a:buSzPts val="4800"/>
              <a:buNone/>
              <a:defRPr/>
            </a:lvl3pPr>
            <a:lvl4pPr lvl="3" algn="l">
              <a:lnSpc>
                <a:spcPct val="100000"/>
              </a:lnSpc>
              <a:spcBef>
                <a:spcPts val="0"/>
              </a:spcBef>
              <a:spcAft>
                <a:spcPts val="0"/>
              </a:spcAft>
              <a:buSzPts val="4800"/>
              <a:buNone/>
              <a:defRPr/>
            </a:lvl4pPr>
            <a:lvl5pPr lvl="4" algn="l">
              <a:lnSpc>
                <a:spcPct val="100000"/>
              </a:lnSpc>
              <a:spcBef>
                <a:spcPts val="0"/>
              </a:spcBef>
              <a:spcAft>
                <a:spcPts val="0"/>
              </a:spcAft>
              <a:buSzPts val="4800"/>
              <a:buNone/>
              <a:defRPr/>
            </a:lvl5pPr>
            <a:lvl6pPr lvl="5" algn="l">
              <a:lnSpc>
                <a:spcPct val="100000"/>
              </a:lnSpc>
              <a:spcBef>
                <a:spcPts val="0"/>
              </a:spcBef>
              <a:spcAft>
                <a:spcPts val="0"/>
              </a:spcAft>
              <a:buSzPts val="4800"/>
              <a:buNone/>
              <a:defRPr/>
            </a:lvl6pPr>
            <a:lvl7pPr lvl="6" algn="l">
              <a:lnSpc>
                <a:spcPct val="100000"/>
              </a:lnSpc>
              <a:spcBef>
                <a:spcPts val="0"/>
              </a:spcBef>
              <a:spcAft>
                <a:spcPts val="0"/>
              </a:spcAft>
              <a:buSzPts val="4800"/>
              <a:buNone/>
              <a:defRPr/>
            </a:lvl7pPr>
            <a:lvl8pPr lvl="7" algn="l">
              <a:lnSpc>
                <a:spcPct val="100000"/>
              </a:lnSpc>
              <a:spcBef>
                <a:spcPts val="0"/>
              </a:spcBef>
              <a:spcAft>
                <a:spcPts val="0"/>
              </a:spcAft>
              <a:buSzPts val="4800"/>
              <a:buNone/>
              <a:defRPr/>
            </a:lvl8pPr>
            <a:lvl9pPr lvl="8" algn="l">
              <a:lnSpc>
                <a:spcPct val="100000"/>
              </a:lnSpc>
              <a:spcBef>
                <a:spcPts val="0"/>
              </a:spcBef>
              <a:spcAft>
                <a:spcPts val="0"/>
              </a:spcAft>
              <a:buSzPts val="4800"/>
              <a:buNone/>
              <a:defRPr/>
            </a:lvl9pPr>
          </a:lstStyle>
          <a:p>
            <a:endParaRPr/>
          </a:p>
        </p:txBody>
      </p:sp>
      <p:sp>
        <p:nvSpPr>
          <p:cNvPr id="358" name="Google Shape;358;p64"/>
          <p:cNvSpPr>
            <a:spLocks noGrp="1"/>
          </p:cNvSpPr>
          <p:nvPr>
            <p:ph type="pic" idx="2"/>
          </p:nvPr>
        </p:nvSpPr>
        <p:spPr>
          <a:xfrm>
            <a:off x="311700" y="1170425"/>
            <a:ext cx="8520600" cy="3492900"/>
          </a:xfrm>
          <a:prstGeom prst="rect">
            <a:avLst/>
          </a:prstGeom>
          <a:noFill/>
          <a:ln>
            <a:noFill/>
          </a:ln>
        </p:spPr>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Two storyboards">
  <p:cSld name="Two storyboards">
    <p:spTree>
      <p:nvGrpSpPr>
        <p:cNvPr id="1" name="Shape 359"/>
        <p:cNvGrpSpPr/>
        <p:nvPr/>
      </p:nvGrpSpPr>
      <p:grpSpPr>
        <a:xfrm>
          <a:off x="0" y="0"/>
          <a:ext cx="0" cy="0"/>
          <a:chOff x="0" y="0"/>
          <a:chExt cx="0" cy="0"/>
        </a:xfrm>
      </p:grpSpPr>
      <p:sp>
        <p:nvSpPr>
          <p:cNvPr id="360" name="Google Shape;360;p65"/>
          <p:cNvSpPr txBox="1">
            <a:spLocks noGrp="1"/>
          </p:cNvSpPr>
          <p:nvPr>
            <p:ph type="body" idx="1"/>
          </p:nvPr>
        </p:nvSpPr>
        <p:spPr>
          <a:xfrm>
            <a:off x="311700" y="4080225"/>
            <a:ext cx="4027500" cy="926100"/>
          </a:xfrm>
          <a:prstGeom prst="rect">
            <a:avLst/>
          </a:prstGeom>
          <a:noFill/>
          <a:ln>
            <a:noFill/>
          </a:ln>
        </p:spPr>
        <p:txBody>
          <a:bodyPr spcFirstLastPara="1" wrap="square" lIns="91425" tIns="91425" rIns="91425" bIns="91425" anchor="t" anchorCtr="0">
            <a:noAutofit/>
          </a:bodyPr>
          <a:lstStyle>
            <a:lvl1pPr marL="457200" lvl="0" indent="-304800" algn="l">
              <a:lnSpc>
                <a:spcPct val="115000"/>
              </a:lnSpc>
              <a:spcBef>
                <a:spcPts val="0"/>
              </a:spcBef>
              <a:spcAft>
                <a:spcPts val="0"/>
              </a:spcAft>
              <a:buSzPts val="1200"/>
              <a:buChar char="●"/>
              <a:defRPr sz="12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361" name="Google Shape;361;p65"/>
          <p:cNvSpPr>
            <a:spLocks noGrp="1"/>
          </p:cNvSpPr>
          <p:nvPr>
            <p:ph type="pic" idx="2"/>
          </p:nvPr>
        </p:nvSpPr>
        <p:spPr>
          <a:xfrm>
            <a:off x="4804825" y="1133300"/>
            <a:ext cx="4027500" cy="2392800"/>
          </a:xfrm>
          <a:prstGeom prst="rect">
            <a:avLst/>
          </a:prstGeom>
          <a:noFill/>
          <a:ln>
            <a:noFill/>
          </a:ln>
        </p:spPr>
      </p:sp>
      <p:sp>
        <p:nvSpPr>
          <p:cNvPr id="362" name="Google Shape;362;p65"/>
          <p:cNvSpPr>
            <a:spLocks noGrp="1"/>
          </p:cNvSpPr>
          <p:nvPr>
            <p:ph type="pic" idx="3"/>
          </p:nvPr>
        </p:nvSpPr>
        <p:spPr>
          <a:xfrm>
            <a:off x="311725" y="1133300"/>
            <a:ext cx="4027500" cy="2392800"/>
          </a:xfrm>
          <a:prstGeom prst="rect">
            <a:avLst/>
          </a:prstGeom>
          <a:noFill/>
          <a:ln>
            <a:noFill/>
          </a:ln>
        </p:spPr>
      </p:sp>
      <p:sp>
        <p:nvSpPr>
          <p:cNvPr id="363" name="Google Shape;363;p65"/>
          <p:cNvSpPr txBox="1">
            <a:spLocks noGrp="1"/>
          </p:cNvSpPr>
          <p:nvPr>
            <p:ph type="body" idx="4"/>
          </p:nvPr>
        </p:nvSpPr>
        <p:spPr>
          <a:xfrm>
            <a:off x="4804825" y="4080225"/>
            <a:ext cx="4027500" cy="926100"/>
          </a:xfrm>
          <a:prstGeom prst="rect">
            <a:avLst/>
          </a:prstGeom>
          <a:noFill/>
          <a:ln>
            <a:noFill/>
          </a:ln>
        </p:spPr>
        <p:txBody>
          <a:bodyPr spcFirstLastPara="1" wrap="square" lIns="91425" tIns="91425" rIns="91425" bIns="91425" anchor="t" anchorCtr="0">
            <a:noAutofit/>
          </a:bodyPr>
          <a:lstStyle>
            <a:lvl1pPr marL="457200" lvl="0" indent="-304800" algn="l">
              <a:lnSpc>
                <a:spcPct val="115000"/>
              </a:lnSpc>
              <a:spcBef>
                <a:spcPts val="0"/>
              </a:spcBef>
              <a:spcAft>
                <a:spcPts val="0"/>
              </a:spcAft>
              <a:buSzPts val="1200"/>
              <a:buChar char="●"/>
              <a:defRPr sz="12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364" name="Google Shape;364;p65"/>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4800"/>
              <a:buNone/>
              <a:defRPr/>
            </a:lvl1pPr>
            <a:lvl2pPr lvl="1" algn="l">
              <a:lnSpc>
                <a:spcPct val="100000"/>
              </a:lnSpc>
              <a:spcBef>
                <a:spcPts val="0"/>
              </a:spcBef>
              <a:spcAft>
                <a:spcPts val="0"/>
              </a:spcAft>
              <a:buSzPts val="4800"/>
              <a:buNone/>
              <a:defRPr/>
            </a:lvl2pPr>
            <a:lvl3pPr lvl="2" algn="l">
              <a:lnSpc>
                <a:spcPct val="100000"/>
              </a:lnSpc>
              <a:spcBef>
                <a:spcPts val="0"/>
              </a:spcBef>
              <a:spcAft>
                <a:spcPts val="0"/>
              </a:spcAft>
              <a:buSzPts val="4800"/>
              <a:buNone/>
              <a:defRPr/>
            </a:lvl3pPr>
            <a:lvl4pPr lvl="3" algn="l">
              <a:lnSpc>
                <a:spcPct val="100000"/>
              </a:lnSpc>
              <a:spcBef>
                <a:spcPts val="0"/>
              </a:spcBef>
              <a:spcAft>
                <a:spcPts val="0"/>
              </a:spcAft>
              <a:buSzPts val="4800"/>
              <a:buNone/>
              <a:defRPr/>
            </a:lvl4pPr>
            <a:lvl5pPr lvl="4" algn="l">
              <a:lnSpc>
                <a:spcPct val="100000"/>
              </a:lnSpc>
              <a:spcBef>
                <a:spcPts val="0"/>
              </a:spcBef>
              <a:spcAft>
                <a:spcPts val="0"/>
              </a:spcAft>
              <a:buSzPts val="4800"/>
              <a:buNone/>
              <a:defRPr/>
            </a:lvl5pPr>
            <a:lvl6pPr lvl="5" algn="l">
              <a:lnSpc>
                <a:spcPct val="100000"/>
              </a:lnSpc>
              <a:spcBef>
                <a:spcPts val="0"/>
              </a:spcBef>
              <a:spcAft>
                <a:spcPts val="0"/>
              </a:spcAft>
              <a:buSzPts val="4800"/>
              <a:buNone/>
              <a:defRPr/>
            </a:lvl6pPr>
            <a:lvl7pPr lvl="6" algn="l">
              <a:lnSpc>
                <a:spcPct val="100000"/>
              </a:lnSpc>
              <a:spcBef>
                <a:spcPts val="0"/>
              </a:spcBef>
              <a:spcAft>
                <a:spcPts val="0"/>
              </a:spcAft>
              <a:buSzPts val="4800"/>
              <a:buNone/>
              <a:defRPr/>
            </a:lvl7pPr>
            <a:lvl8pPr lvl="7" algn="l">
              <a:lnSpc>
                <a:spcPct val="100000"/>
              </a:lnSpc>
              <a:spcBef>
                <a:spcPts val="0"/>
              </a:spcBef>
              <a:spcAft>
                <a:spcPts val="0"/>
              </a:spcAft>
              <a:buSzPts val="4800"/>
              <a:buNone/>
              <a:defRPr/>
            </a:lvl8pPr>
            <a:lvl9pPr lvl="8" algn="l">
              <a:lnSpc>
                <a:spcPct val="100000"/>
              </a:lnSpc>
              <a:spcBef>
                <a:spcPts val="0"/>
              </a:spcBef>
              <a:spcAft>
                <a:spcPts val="0"/>
              </a:spcAft>
              <a:buSzPts val="4800"/>
              <a:buNone/>
              <a:defRPr/>
            </a:lvl9pPr>
          </a:lstStyle>
          <a:p>
            <a:endParaRPr/>
          </a:p>
        </p:txBody>
      </p:sp>
      <p:sp>
        <p:nvSpPr>
          <p:cNvPr id="365" name="Google Shape;365;p65"/>
          <p:cNvSpPr txBox="1">
            <a:spLocks noGrp="1"/>
          </p:cNvSpPr>
          <p:nvPr>
            <p:ph type="subTitle" idx="5"/>
          </p:nvPr>
        </p:nvSpPr>
        <p:spPr>
          <a:xfrm>
            <a:off x="311725" y="3582900"/>
            <a:ext cx="4027500" cy="4812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SzPts val="800"/>
              <a:buNone/>
              <a:defRPr/>
            </a:lvl1pPr>
            <a:lvl2pPr lvl="1" algn="l">
              <a:lnSpc>
                <a:spcPct val="115000"/>
              </a:lnSpc>
              <a:spcBef>
                <a:spcPts val="0"/>
              </a:spcBef>
              <a:spcAft>
                <a:spcPts val="0"/>
              </a:spcAft>
              <a:buSzPts val="1800"/>
              <a:buNone/>
              <a:defRPr sz="1800"/>
            </a:lvl2pPr>
            <a:lvl3pPr lvl="2" algn="l">
              <a:lnSpc>
                <a:spcPct val="115000"/>
              </a:lnSpc>
              <a:spcBef>
                <a:spcPts val="0"/>
              </a:spcBef>
              <a:spcAft>
                <a:spcPts val="0"/>
              </a:spcAft>
              <a:buSzPts val="1800"/>
              <a:buNone/>
              <a:defRPr sz="1800"/>
            </a:lvl3pPr>
            <a:lvl4pPr lvl="3" algn="l">
              <a:lnSpc>
                <a:spcPct val="115000"/>
              </a:lnSpc>
              <a:spcBef>
                <a:spcPts val="0"/>
              </a:spcBef>
              <a:spcAft>
                <a:spcPts val="0"/>
              </a:spcAft>
              <a:buSzPts val="1800"/>
              <a:buNone/>
              <a:defRPr sz="1800"/>
            </a:lvl4pPr>
            <a:lvl5pPr lvl="4" algn="l">
              <a:lnSpc>
                <a:spcPct val="115000"/>
              </a:lnSpc>
              <a:spcBef>
                <a:spcPts val="0"/>
              </a:spcBef>
              <a:spcAft>
                <a:spcPts val="0"/>
              </a:spcAft>
              <a:buSzPts val="1800"/>
              <a:buNone/>
              <a:defRPr sz="1800"/>
            </a:lvl5pPr>
            <a:lvl6pPr lvl="5" algn="l">
              <a:lnSpc>
                <a:spcPct val="115000"/>
              </a:lnSpc>
              <a:spcBef>
                <a:spcPts val="0"/>
              </a:spcBef>
              <a:spcAft>
                <a:spcPts val="0"/>
              </a:spcAft>
              <a:buSzPts val="1800"/>
              <a:buNone/>
              <a:defRPr sz="1800"/>
            </a:lvl6pPr>
            <a:lvl7pPr lvl="6" algn="l">
              <a:lnSpc>
                <a:spcPct val="115000"/>
              </a:lnSpc>
              <a:spcBef>
                <a:spcPts val="0"/>
              </a:spcBef>
              <a:spcAft>
                <a:spcPts val="0"/>
              </a:spcAft>
              <a:buSzPts val="1800"/>
              <a:buNone/>
              <a:defRPr sz="1800"/>
            </a:lvl7pPr>
            <a:lvl8pPr lvl="7" algn="l">
              <a:lnSpc>
                <a:spcPct val="115000"/>
              </a:lnSpc>
              <a:spcBef>
                <a:spcPts val="0"/>
              </a:spcBef>
              <a:spcAft>
                <a:spcPts val="0"/>
              </a:spcAft>
              <a:buSzPts val="1800"/>
              <a:buNone/>
              <a:defRPr sz="1800"/>
            </a:lvl8pPr>
            <a:lvl9pPr lvl="8" algn="l">
              <a:lnSpc>
                <a:spcPct val="115000"/>
              </a:lnSpc>
              <a:spcBef>
                <a:spcPts val="0"/>
              </a:spcBef>
              <a:spcAft>
                <a:spcPts val="0"/>
              </a:spcAft>
              <a:buSzPts val="1800"/>
              <a:buNone/>
              <a:defRPr sz="1800"/>
            </a:lvl9pPr>
          </a:lstStyle>
          <a:p>
            <a:endParaRPr/>
          </a:p>
        </p:txBody>
      </p:sp>
      <p:sp>
        <p:nvSpPr>
          <p:cNvPr id="366" name="Google Shape;366;p65"/>
          <p:cNvSpPr txBox="1">
            <a:spLocks noGrp="1"/>
          </p:cNvSpPr>
          <p:nvPr>
            <p:ph type="subTitle" idx="6"/>
          </p:nvPr>
        </p:nvSpPr>
        <p:spPr>
          <a:xfrm>
            <a:off x="4804825" y="3582900"/>
            <a:ext cx="4027500" cy="4812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SzPts val="800"/>
              <a:buNone/>
              <a:defRPr/>
            </a:lvl1pPr>
            <a:lvl2pPr lvl="1" algn="l">
              <a:lnSpc>
                <a:spcPct val="115000"/>
              </a:lnSpc>
              <a:spcBef>
                <a:spcPts val="0"/>
              </a:spcBef>
              <a:spcAft>
                <a:spcPts val="0"/>
              </a:spcAft>
              <a:buSzPts val="1800"/>
              <a:buNone/>
              <a:defRPr sz="1800"/>
            </a:lvl2pPr>
            <a:lvl3pPr lvl="2" algn="l">
              <a:lnSpc>
                <a:spcPct val="115000"/>
              </a:lnSpc>
              <a:spcBef>
                <a:spcPts val="0"/>
              </a:spcBef>
              <a:spcAft>
                <a:spcPts val="0"/>
              </a:spcAft>
              <a:buSzPts val="1800"/>
              <a:buNone/>
              <a:defRPr sz="1800"/>
            </a:lvl3pPr>
            <a:lvl4pPr lvl="3" algn="l">
              <a:lnSpc>
                <a:spcPct val="115000"/>
              </a:lnSpc>
              <a:spcBef>
                <a:spcPts val="0"/>
              </a:spcBef>
              <a:spcAft>
                <a:spcPts val="0"/>
              </a:spcAft>
              <a:buSzPts val="1800"/>
              <a:buNone/>
              <a:defRPr sz="1800"/>
            </a:lvl4pPr>
            <a:lvl5pPr lvl="4" algn="l">
              <a:lnSpc>
                <a:spcPct val="115000"/>
              </a:lnSpc>
              <a:spcBef>
                <a:spcPts val="0"/>
              </a:spcBef>
              <a:spcAft>
                <a:spcPts val="0"/>
              </a:spcAft>
              <a:buSzPts val="1800"/>
              <a:buNone/>
              <a:defRPr sz="1800"/>
            </a:lvl5pPr>
            <a:lvl6pPr lvl="5" algn="l">
              <a:lnSpc>
                <a:spcPct val="115000"/>
              </a:lnSpc>
              <a:spcBef>
                <a:spcPts val="0"/>
              </a:spcBef>
              <a:spcAft>
                <a:spcPts val="0"/>
              </a:spcAft>
              <a:buSzPts val="1800"/>
              <a:buNone/>
              <a:defRPr sz="1800"/>
            </a:lvl6pPr>
            <a:lvl7pPr lvl="6" algn="l">
              <a:lnSpc>
                <a:spcPct val="115000"/>
              </a:lnSpc>
              <a:spcBef>
                <a:spcPts val="0"/>
              </a:spcBef>
              <a:spcAft>
                <a:spcPts val="0"/>
              </a:spcAft>
              <a:buSzPts val="1800"/>
              <a:buNone/>
              <a:defRPr sz="1800"/>
            </a:lvl7pPr>
            <a:lvl8pPr lvl="7" algn="l">
              <a:lnSpc>
                <a:spcPct val="115000"/>
              </a:lnSpc>
              <a:spcBef>
                <a:spcPts val="0"/>
              </a:spcBef>
              <a:spcAft>
                <a:spcPts val="0"/>
              </a:spcAft>
              <a:buSzPts val="1800"/>
              <a:buNone/>
              <a:defRPr sz="1800"/>
            </a:lvl8pPr>
            <a:lvl9pPr lvl="8" algn="l">
              <a:lnSpc>
                <a:spcPct val="115000"/>
              </a:lnSpc>
              <a:spcBef>
                <a:spcPts val="0"/>
              </a:spcBef>
              <a:spcAft>
                <a:spcPts val="0"/>
              </a:spcAft>
              <a:buSzPts val="1800"/>
              <a:buNone/>
              <a:defRPr sz="1800"/>
            </a:lvl9pPr>
          </a:lstStyle>
          <a:p>
            <a:endParaRP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Three storyboards">
  <p:cSld name="Three storyboards">
    <p:spTree>
      <p:nvGrpSpPr>
        <p:cNvPr id="1" name="Shape 367"/>
        <p:cNvGrpSpPr/>
        <p:nvPr/>
      </p:nvGrpSpPr>
      <p:grpSpPr>
        <a:xfrm>
          <a:off x="0" y="0"/>
          <a:ext cx="0" cy="0"/>
          <a:chOff x="0" y="0"/>
          <a:chExt cx="0" cy="0"/>
        </a:xfrm>
      </p:grpSpPr>
      <p:sp>
        <p:nvSpPr>
          <p:cNvPr id="368" name="Google Shape;368;p66"/>
          <p:cNvSpPr txBox="1">
            <a:spLocks noGrp="1"/>
          </p:cNvSpPr>
          <p:nvPr>
            <p:ph type="body" idx="1"/>
          </p:nvPr>
        </p:nvSpPr>
        <p:spPr>
          <a:xfrm>
            <a:off x="311700" y="3911700"/>
            <a:ext cx="2627100" cy="1018500"/>
          </a:xfrm>
          <a:prstGeom prst="rect">
            <a:avLst/>
          </a:prstGeom>
          <a:noFill/>
          <a:ln>
            <a:noFill/>
          </a:ln>
        </p:spPr>
        <p:txBody>
          <a:bodyPr spcFirstLastPara="1" wrap="square" lIns="91425" tIns="91425" rIns="91425" bIns="91425" anchor="t" anchorCtr="0">
            <a:noAutofit/>
          </a:bodyPr>
          <a:lstStyle>
            <a:lvl1pPr marL="457200" lvl="0" indent="-304800" algn="l">
              <a:lnSpc>
                <a:spcPct val="115000"/>
              </a:lnSpc>
              <a:spcBef>
                <a:spcPts val="0"/>
              </a:spcBef>
              <a:spcAft>
                <a:spcPts val="0"/>
              </a:spcAft>
              <a:buSzPts val="1200"/>
              <a:buChar char="●"/>
              <a:defRPr sz="12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369" name="Google Shape;369;p66"/>
          <p:cNvSpPr>
            <a:spLocks noGrp="1"/>
          </p:cNvSpPr>
          <p:nvPr>
            <p:ph type="pic" idx="2"/>
          </p:nvPr>
        </p:nvSpPr>
        <p:spPr>
          <a:xfrm>
            <a:off x="6205225" y="1128325"/>
            <a:ext cx="2627100" cy="2273100"/>
          </a:xfrm>
          <a:prstGeom prst="rect">
            <a:avLst/>
          </a:prstGeom>
          <a:noFill/>
          <a:ln>
            <a:noFill/>
          </a:ln>
        </p:spPr>
      </p:sp>
      <p:sp>
        <p:nvSpPr>
          <p:cNvPr id="370" name="Google Shape;370;p66"/>
          <p:cNvSpPr>
            <a:spLocks noGrp="1"/>
          </p:cNvSpPr>
          <p:nvPr>
            <p:ph type="pic" idx="3"/>
          </p:nvPr>
        </p:nvSpPr>
        <p:spPr>
          <a:xfrm>
            <a:off x="311725" y="1128325"/>
            <a:ext cx="2627100" cy="2273100"/>
          </a:xfrm>
          <a:prstGeom prst="rect">
            <a:avLst/>
          </a:prstGeom>
          <a:noFill/>
          <a:ln>
            <a:noFill/>
          </a:ln>
        </p:spPr>
      </p:sp>
      <p:sp>
        <p:nvSpPr>
          <p:cNvPr id="371" name="Google Shape;371;p66"/>
          <p:cNvSpPr txBox="1">
            <a:spLocks noGrp="1"/>
          </p:cNvSpPr>
          <p:nvPr>
            <p:ph type="body" idx="4"/>
          </p:nvPr>
        </p:nvSpPr>
        <p:spPr>
          <a:xfrm>
            <a:off x="6205225" y="3911700"/>
            <a:ext cx="2627100" cy="1018500"/>
          </a:xfrm>
          <a:prstGeom prst="rect">
            <a:avLst/>
          </a:prstGeom>
          <a:noFill/>
          <a:ln>
            <a:noFill/>
          </a:ln>
        </p:spPr>
        <p:txBody>
          <a:bodyPr spcFirstLastPara="1" wrap="square" lIns="91425" tIns="91425" rIns="91425" bIns="91425" anchor="t" anchorCtr="0">
            <a:noAutofit/>
          </a:bodyPr>
          <a:lstStyle>
            <a:lvl1pPr marL="457200" lvl="0" indent="-304800" algn="l">
              <a:lnSpc>
                <a:spcPct val="115000"/>
              </a:lnSpc>
              <a:spcBef>
                <a:spcPts val="0"/>
              </a:spcBef>
              <a:spcAft>
                <a:spcPts val="0"/>
              </a:spcAft>
              <a:buSzPts val="1200"/>
              <a:buChar char="●"/>
              <a:defRPr sz="12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372" name="Google Shape;372;p66"/>
          <p:cNvSpPr>
            <a:spLocks noGrp="1"/>
          </p:cNvSpPr>
          <p:nvPr>
            <p:ph type="pic" idx="5"/>
          </p:nvPr>
        </p:nvSpPr>
        <p:spPr>
          <a:xfrm>
            <a:off x="3255250" y="1128325"/>
            <a:ext cx="2627100" cy="2273100"/>
          </a:xfrm>
          <a:prstGeom prst="rect">
            <a:avLst/>
          </a:prstGeom>
          <a:noFill/>
          <a:ln>
            <a:noFill/>
          </a:ln>
        </p:spPr>
      </p:sp>
      <p:sp>
        <p:nvSpPr>
          <p:cNvPr id="373" name="Google Shape;373;p66"/>
          <p:cNvSpPr txBox="1">
            <a:spLocks noGrp="1"/>
          </p:cNvSpPr>
          <p:nvPr>
            <p:ph type="body" idx="6"/>
          </p:nvPr>
        </p:nvSpPr>
        <p:spPr>
          <a:xfrm>
            <a:off x="3255250" y="3911700"/>
            <a:ext cx="2627100" cy="1018500"/>
          </a:xfrm>
          <a:prstGeom prst="rect">
            <a:avLst/>
          </a:prstGeom>
          <a:noFill/>
          <a:ln>
            <a:noFill/>
          </a:ln>
        </p:spPr>
        <p:txBody>
          <a:bodyPr spcFirstLastPara="1" wrap="square" lIns="0" tIns="0" rIns="0" bIns="0" anchor="t" anchorCtr="0">
            <a:spAutoFit/>
          </a:bodyPr>
          <a:lstStyle>
            <a:lvl1pPr marL="457200" lvl="0" indent="-304800" algn="l">
              <a:lnSpc>
                <a:spcPct val="115000"/>
              </a:lnSpc>
              <a:spcBef>
                <a:spcPts val="0"/>
              </a:spcBef>
              <a:spcAft>
                <a:spcPts val="0"/>
              </a:spcAft>
              <a:buSzPts val="1200"/>
              <a:buChar char="●"/>
              <a:defRPr sz="12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374" name="Google Shape;374;p66"/>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4800"/>
              <a:buNone/>
              <a:defRPr/>
            </a:lvl1pPr>
            <a:lvl2pPr lvl="1" algn="l">
              <a:lnSpc>
                <a:spcPct val="100000"/>
              </a:lnSpc>
              <a:spcBef>
                <a:spcPts val="0"/>
              </a:spcBef>
              <a:spcAft>
                <a:spcPts val="0"/>
              </a:spcAft>
              <a:buSzPts val="4800"/>
              <a:buNone/>
              <a:defRPr/>
            </a:lvl2pPr>
            <a:lvl3pPr lvl="2" algn="l">
              <a:lnSpc>
                <a:spcPct val="100000"/>
              </a:lnSpc>
              <a:spcBef>
                <a:spcPts val="0"/>
              </a:spcBef>
              <a:spcAft>
                <a:spcPts val="0"/>
              </a:spcAft>
              <a:buSzPts val="4800"/>
              <a:buNone/>
              <a:defRPr/>
            </a:lvl3pPr>
            <a:lvl4pPr lvl="3" algn="l">
              <a:lnSpc>
                <a:spcPct val="100000"/>
              </a:lnSpc>
              <a:spcBef>
                <a:spcPts val="0"/>
              </a:spcBef>
              <a:spcAft>
                <a:spcPts val="0"/>
              </a:spcAft>
              <a:buSzPts val="4800"/>
              <a:buNone/>
              <a:defRPr/>
            </a:lvl4pPr>
            <a:lvl5pPr lvl="4" algn="l">
              <a:lnSpc>
                <a:spcPct val="100000"/>
              </a:lnSpc>
              <a:spcBef>
                <a:spcPts val="0"/>
              </a:spcBef>
              <a:spcAft>
                <a:spcPts val="0"/>
              </a:spcAft>
              <a:buSzPts val="4800"/>
              <a:buNone/>
              <a:defRPr/>
            </a:lvl5pPr>
            <a:lvl6pPr lvl="5" algn="l">
              <a:lnSpc>
                <a:spcPct val="100000"/>
              </a:lnSpc>
              <a:spcBef>
                <a:spcPts val="0"/>
              </a:spcBef>
              <a:spcAft>
                <a:spcPts val="0"/>
              </a:spcAft>
              <a:buSzPts val="4800"/>
              <a:buNone/>
              <a:defRPr/>
            </a:lvl6pPr>
            <a:lvl7pPr lvl="6" algn="l">
              <a:lnSpc>
                <a:spcPct val="100000"/>
              </a:lnSpc>
              <a:spcBef>
                <a:spcPts val="0"/>
              </a:spcBef>
              <a:spcAft>
                <a:spcPts val="0"/>
              </a:spcAft>
              <a:buSzPts val="4800"/>
              <a:buNone/>
              <a:defRPr/>
            </a:lvl7pPr>
            <a:lvl8pPr lvl="7" algn="l">
              <a:lnSpc>
                <a:spcPct val="100000"/>
              </a:lnSpc>
              <a:spcBef>
                <a:spcPts val="0"/>
              </a:spcBef>
              <a:spcAft>
                <a:spcPts val="0"/>
              </a:spcAft>
              <a:buSzPts val="4800"/>
              <a:buNone/>
              <a:defRPr/>
            </a:lvl8pPr>
            <a:lvl9pPr lvl="8" algn="l">
              <a:lnSpc>
                <a:spcPct val="100000"/>
              </a:lnSpc>
              <a:spcBef>
                <a:spcPts val="0"/>
              </a:spcBef>
              <a:spcAft>
                <a:spcPts val="0"/>
              </a:spcAft>
              <a:buSzPts val="4800"/>
              <a:buNone/>
              <a:defRPr/>
            </a:lvl9pPr>
          </a:lstStyle>
          <a:p>
            <a:endParaRPr/>
          </a:p>
        </p:txBody>
      </p:sp>
      <p:sp>
        <p:nvSpPr>
          <p:cNvPr id="375" name="Google Shape;375;p66"/>
          <p:cNvSpPr txBox="1">
            <a:spLocks noGrp="1"/>
          </p:cNvSpPr>
          <p:nvPr>
            <p:ph type="subTitle" idx="7"/>
          </p:nvPr>
        </p:nvSpPr>
        <p:spPr>
          <a:xfrm>
            <a:off x="311725" y="3430500"/>
            <a:ext cx="2627100" cy="4812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SzPts val="800"/>
              <a:buNone/>
              <a:defRPr/>
            </a:lvl1pPr>
            <a:lvl2pPr lvl="1" algn="l">
              <a:lnSpc>
                <a:spcPct val="115000"/>
              </a:lnSpc>
              <a:spcBef>
                <a:spcPts val="0"/>
              </a:spcBef>
              <a:spcAft>
                <a:spcPts val="0"/>
              </a:spcAft>
              <a:buSzPts val="1800"/>
              <a:buNone/>
              <a:defRPr sz="1800"/>
            </a:lvl2pPr>
            <a:lvl3pPr lvl="2" algn="l">
              <a:lnSpc>
                <a:spcPct val="115000"/>
              </a:lnSpc>
              <a:spcBef>
                <a:spcPts val="0"/>
              </a:spcBef>
              <a:spcAft>
                <a:spcPts val="0"/>
              </a:spcAft>
              <a:buSzPts val="1800"/>
              <a:buNone/>
              <a:defRPr sz="1800"/>
            </a:lvl3pPr>
            <a:lvl4pPr lvl="3" algn="l">
              <a:lnSpc>
                <a:spcPct val="115000"/>
              </a:lnSpc>
              <a:spcBef>
                <a:spcPts val="0"/>
              </a:spcBef>
              <a:spcAft>
                <a:spcPts val="0"/>
              </a:spcAft>
              <a:buSzPts val="1800"/>
              <a:buNone/>
              <a:defRPr sz="1800"/>
            </a:lvl4pPr>
            <a:lvl5pPr lvl="4" algn="l">
              <a:lnSpc>
                <a:spcPct val="115000"/>
              </a:lnSpc>
              <a:spcBef>
                <a:spcPts val="0"/>
              </a:spcBef>
              <a:spcAft>
                <a:spcPts val="0"/>
              </a:spcAft>
              <a:buSzPts val="1800"/>
              <a:buNone/>
              <a:defRPr sz="1800"/>
            </a:lvl5pPr>
            <a:lvl6pPr lvl="5" algn="l">
              <a:lnSpc>
                <a:spcPct val="115000"/>
              </a:lnSpc>
              <a:spcBef>
                <a:spcPts val="0"/>
              </a:spcBef>
              <a:spcAft>
                <a:spcPts val="0"/>
              </a:spcAft>
              <a:buSzPts val="1800"/>
              <a:buNone/>
              <a:defRPr sz="1800"/>
            </a:lvl6pPr>
            <a:lvl7pPr lvl="6" algn="l">
              <a:lnSpc>
                <a:spcPct val="115000"/>
              </a:lnSpc>
              <a:spcBef>
                <a:spcPts val="0"/>
              </a:spcBef>
              <a:spcAft>
                <a:spcPts val="0"/>
              </a:spcAft>
              <a:buSzPts val="1800"/>
              <a:buNone/>
              <a:defRPr sz="1800"/>
            </a:lvl7pPr>
            <a:lvl8pPr lvl="7" algn="l">
              <a:lnSpc>
                <a:spcPct val="115000"/>
              </a:lnSpc>
              <a:spcBef>
                <a:spcPts val="0"/>
              </a:spcBef>
              <a:spcAft>
                <a:spcPts val="0"/>
              </a:spcAft>
              <a:buSzPts val="1800"/>
              <a:buNone/>
              <a:defRPr sz="1800"/>
            </a:lvl8pPr>
            <a:lvl9pPr lvl="8" algn="l">
              <a:lnSpc>
                <a:spcPct val="115000"/>
              </a:lnSpc>
              <a:spcBef>
                <a:spcPts val="0"/>
              </a:spcBef>
              <a:spcAft>
                <a:spcPts val="0"/>
              </a:spcAft>
              <a:buSzPts val="1800"/>
              <a:buNone/>
              <a:defRPr sz="1800"/>
            </a:lvl9pPr>
          </a:lstStyle>
          <a:p>
            <a:endParaRPr/>
          </a:p>
        </p:txBody>
      </p:sp>
      <p:sp>
        <p:nvSpPr>
          <p:cNvPr id="376" name="Google Shape;376;p66"/>
          <p:cNvSpPr txBox="1">
            <a:spLocks noGrp="1"/>
          </p:cNvSpPr>
          <p:nvPr>
            <p:ph type="subTitle" idx="8"/>
          </p:nvPr>
        </p:nvSpPr>
        <p:spPr>
          <a:xfrm>
            <a:off x="6205225" y="3430500"/>
            <a:ext cx="2627100" cy="4812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SzPts val="800"/>
              <a:buNone/>
              <a:defRPr/>
            </a:lvl1pPr>
            <a:lvl2pPr lvl="1" algn="l">
              <a:lnSpc>
                <a:spcPct val="115000"/>
              </a:lnSpc>
              <a:spcBef>
                <a:spcPts val="0"/>
              </a:spcBef>
              <a:spcAft>
                <a:spcPts val="0"/>
              </a:spcAft>
              <a:buSzPts val="1800"/>
              <a:buNone/>
              <a:defRPr sz="1800"/>
            </a:lvl2pPr>
            <a:lvl3pPr lvl="2" algn="l">
              <a:lnSpc>
                <a:spcPct val="115000"/>
              </a:lnSpc>
              <a:spcBef>
                <a:spcPts val="0"/>
              </a:spcBef>
              <a:spcAft>
                <a:spcPts val="0"/>
              </a:spcAft>
              <a:buSzPts val="1800"/>
              <a:buNone/>
              <a:defRPr sz="1800"/>
            </a:lvl3pPr>
            <a:lvl4pPr lvl="3" algn="l">
              <a:lnSpc>
                <a:spcPct val="115000"/>
              </a:lnSpc>
              <a:spcBef>
                <a:spcPts val="0"/>
              </a:spcBef>
              <a:spcAft>
                <a:spcPts val="0"/>
              </a:spcAft>
              <a:buSzPts val="1800"/>
              <a:buNone/>
              <a:defRPr sz="1800"/>
            </a:lvl4pPr>
            <a:lvl5pPr lvl="4" algn="l">
              <a:lnSpc>
                <a:spcPct val="115000"/>
              </a:lnSpc>
              <a:spcBef>
                <a:spcPts val="0"/>
              </a:spcBef>
              <a:spcAft>
                <a:spcPts val="0"/>
              </a:spcAft>
              <a:buSzPts val="1800"/>
              <a:buNone/>
              <a:defRPr sz="1800"/>
            </a:lvl5pPr>
            <a:lvl6pPr lvl="5" algn="l">
              <a:lnSpc>
                <a:spcPct val="115000"/>
              </a:lnSpc>
              <a:spcBef>
                <a:spcPts val="0"/>
              </a:spcBef>
              <a:spcAft>
                <a:spcPts val="0"/>
              </a:spcAft>
              <a:buSzPts val="1800"/>
              <a:buNone/>
              <a:defRPr sz="1800"/>
            </a:lvl6pPr>
            <a:lvl7pPr lvl="6" algn="l">
              <a:lnSpc>
                <a:spcPct val="115000"/>
              </a:lnSpc>
              <a:spcBef>
                <a:spcPts val="0"/>
              </a:spcBef>
              <a:spcAft>
                <a:spcPts val="0"/>
              </a:spcAft>
              <a:buSzPts val="1800"/>
              <a:buNone/>
              <a:defRPr sz="1800"/>
            </a:lvl7pPr>
            <a:lvl8pPr lvl="7" algn="l">
              <a:lnSpc>
                <a:spcPct val="115000"/>
              </a:lnSpc>
              <a:spcBef>
                <a:spcPts val="0"/>
              </a:spcBef>
              <a:spcAft>
                <a:spcPts val="0"/>
              </a:spcAft>
              <a:buSzPts val="1800"/>
              <a:buNone/>
              <a:defRPr sz="1800"/>
            </a:lvl8pPr>
            <a:lvl9pPr lvl="8" algn="l">
              <a:lnSpc>
                <a:spcPct val="115000"/>
              </a:lnSpc>
              <a:spcBef>
                <a:spcPts val="0"/>
              </a:spcBef>
              <a:spcAft>
                <a:spcPts val="0"/>
              </a:spcAft>
              <a:buSzPts val="1800"/>
              <a:buNone/>
              <a:defRPr sz="1800"/>
            </a:lvl9pPr>
          </a:lstStyle>
          <a:p>
            <a:endParaRPr/>
          </a:p>
        </p:txBody>
      </p:sp>
      <p:sp>
        <p:nvSpPr>
          <p:cNvPr id="377" name="Google Shape;377;p66"/>
          <p:cNvSpPr txBox="1">
            <a:spLocks noGrp="1"/>
          </p:cNvSpPr>
          <p:nvPr>
            <p:ph type="subTitle" idx="9"/>
          </p:nvPr>
        </p:nvSpPr>
        <p:spPr>
          <a:xfrm>
            <a:off x="3255250" y="3430500"/>
            <a:ext cx="2627100" cy="4812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SzPts val="800"/>
              <a:buNone/>
              <a:defRPr/>
            </a:lvl1pPr>
            <a:lvl2pPr lvl="1" algn="l">
              <a:lnSpc>
                <a:spcPct val="115000"/>
              </a:lnSpc>
              <a:spcBef>
                <a:spcPts val="0"/>
              </a:spcBef>
              <a:spcAft>
                <a:spcPts val="0"/>
              </a:spcAft>
              <a:buSzPts val="1800"/>
              <a:buNone/>
              <a:defRPr sz="1800"/>
            </a:lvl2pPr>
            <a:lvl3pPr lvl="2" algn="l">
              <a:lnSpc>
                <a:spcPct val="115000"/>
              </a:lnSpc>
              <a:spcBef>
                <a:spcPts val="0"/>
              </a:spcBef>
              <a:spcAft>
                <a:spcPts val="0"/>
              </a:spcAft>
              <a:buSzPts val="1800"/>
              <a:buNone/>
              <a:defRPr sz="1800"/>
            </a:lvl3pPr>
            <a:lvl4pPr lvl="3" algn="l">
              <a:lnSpc>
                <a:spcPct val="115000"/>
              </a:lnSpc>
              <a:spcBef>
                <a:spcPts val="0"/>
              </a:spcBef>
              <a:spcAft>
                <a:spcPts val="0"/>
              </a:spcAft>
              <a:buSzPts val="1800"/>
              <a:buNone/>
              <a:defRPr sz="1800"/>
            </a:lvl4pPr>
            <a:lvl5pPr lvl="4" algn="l">
              <a:lnSpc>
                <a:spcPct val="115000"/>
              </a:lnSpc>
              <a:spcBef>
                <a:spcPts val="0"/>
              </a:spcBef>
              <a:spcAft>
                <a:spcPts val="0"/>
              </a:spcAft>
              <a:buSzPts val="1800"/>
              <a:buNone/>
              <a:defRPr sz="1800"/>
            </a:lvl5pPr>
            <a:lvl6pPr lvl="5" algn="l">
              <a:lnSpc>
                <a:spcPct val="115000"/>
              </a:lnSpc>
              <a:spcBef>
                <a:spcPts val="0"/>
              </a:spcBef>
              <a:spcAft>
                <a:spcPts val="0"/>
              </a:spcAft>
              <a:buSzPts val="1800"/>
              <a:buNone/>
              <a:defRPr sz="1800"/>
            </a:lvl6pPr>
            <a:lvl7pPr lvl="6" algn="l">
              <a:lnSpc>
                <a:spcPct val="115000"/>
              </a:lnSpc>
              <a:spcBef>
                <a:spcPts val="0"/>
              </a:spcBef>
              <a:spcAft>
                <a:spcPts val="0"/>
              </a:spcAft>
              <a:buSzPts val="1800"/>
              <a:buNone/>
              <a:defRPr sz="1800"/>
            </a:lvl7pPr>
            <a:lvl8pPr lvl="7" algn="l">
              <a:lnSpc>
                <a:spcPct val="115000"/>
              </a:lnSpc>
              <a:spcBef>
                <a:spcPts val="0"/>
              </a:spcBef>
              <a:spcAft>
                <a:spcPts val="0"/>
              </a:spcAft>
              <a:buSzPts val="1800"/>
              <a:buNone/>
              <a:defRPr sz="1800"/>
            </a:lvl8pPr>
            <a:lvl9pPr lvl="8" algn="l">
              <a:lnSpc>
                <a:spcPct val="115000"/>
              </a:lnSpc>
              <a:spcBef>
                <a:spcPts val="0"/>
              </a:spcBef>
              <a:spcAft>
                <a:spcPts val="0"/>
              </a:spcAft>
              <a:buSzPts val="1800"/>
              <a:buNone/>
              <a:defRPr sz="1800"/>
            </a:lvl9pPr>
          </a:lstStyle>
          <a:p>
            <a:endParaRPr/>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Image only">
  <p:cSld name="Image only">
    <p:spTree>
      <p:nvGrpSpPr>
        <p:cNvPr id="1" name="Shape 378"/>
        <p:cNvGrpSpPr/>
        <p:nvPr/>
      </p:nvGrpSpPr>
      <p:grpSpPr>
        <a:xfrm>
          <a:off x="0" y="0"/>
          <a:ext cx="0" cy="0"/>
          <a:chOff x="0" y="0"/>
          <a:chExt cx="0" cy="0"/>
        </a:xfrm>
      </p:grpSpPr>
      <p:sp>
        <p:nvSpPr>
          <p:cNvPr id="379" name="Google Shape;379;p67"/>
          <p:cNvSpPr>
            <a:spLocks noGrp="1"/>
          </p:cNvSpPr>
          <p:nvPr>
            <p:ph type="pic" idx="2"/>
          </p:nvPr>
        </p:nvSpPr>
        <p:spPr>
          <a:xfrm>
            <a:off x="311700" y="445025"/>
            <a:ext cx="8520600" cy="4218300"/>
          </a:xfrm>
          <a:prstGeom prst="rect">
            <a:avLst/>
          </a:prstGeom>
          <a:noFill/>
          <a:ln>
            <a:noFill/>
          </a:ln>
        </p:spPr>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matchingName="Image grid">
  <p:cSld name="Image grid">
    <p:spTree>
      <p:nvGrpSpPr>
        <p:cNvPr id="1" name="Shape 380"/>
        <p:cNvGrpSpPr/>
        <p:nvPr/>
      </p:nvGrpSpPr>
      <p:grpSpPr>
        <a:xfrm>
          <a:off x="0" y="0"/>
          <a:ext cx="0" cy="0"/>
          <a:chOff x="0" y="0"/>
          <a:chExt cx="0" cy="0"/>
        </a:xfrm>
      </p:grpSpPr>
      <p:sp>
        <p:nvSpPr>
          <p:cNvPr id="381" name="Google Shape;381;p68"/>
          <p:cNvSpPr>
            <a:spLocks noGrp="1"/>
          </p:cNvSpPr>
          <p:nvPr>
            <p:ph type="pic" idx="2"/>
          </p:nvPr>
        </p:nvSpPr>
        <p:spPr>
          <a:xfrm>
            <a:off x="3389600" y="118913"/>
            <a:ext cx="1643700" cy="1535100"/>
          </a:xfrm>
          <a:prstGeom prst="rect">
            <a:avLst/>
          </a:prstGeom>
          <a:noFill/>
          <a:ln>
            <a:noFill/>
          </a:ln>
        </p:spPr>
      </p:sp>
      <p:sp>
        <p:nvSpPr>
          <p:cNvPr id="382" name="Google Shape;382;p68"/>
          <p:cNvSpPr>
            <a:spLocks noGrp="1"/>
          </p:cNvSpPr>
          <p:nvPr>
            <p:ph type="pic" idx="3"/>
          </p:nvPr>
        </p:nvSpPr>
        <p:spPr>
          <a:xfrm>
            <a:off x="5195935" y="118913"/>
            <a:ext cx="1643700" cy="1535100"/>
          </a:xfrm>
          <a:prstGeom prst="rect">
            <a:avLst/>
          </a:prstGeom>
          <a:noFill/>
          <a:ln>
            <a:noFill/>
          </a:ln>
        </p:spPr>
      </p:sp>
      <p:sp>
        <p:nvSpPr>
          <p:cNvPr id="383" name="Google Shape;383;p68"/>
          <p:cNvSpPr>
            <a:spLocks noGrp="1"/>
          </p:cNvSpPr>
          <p:nvPr>
            <p:ph type="pic" idx="4"/>
          </p:nvPr>
        </p:nvSpPr>
        <p:spPr>
          <a:xfrm>
            <a:off x="7002270" y="118913"/>
            <a:ext cx="1643700" cy="1535100"/>
          </a:xfrm>
          <a:prstGeom prst="rect">
            <a:avLst/>
          </a:prstGeom>
          <a:noFill/>
          <a:ln>
            <a:noFill/>
          </a:ln>
        </p:spPr>
      </p:sp>
      <p:sp>
        <p:nvSpPr>
          <p:cNvPr id="384" name="Google Shape;384;p68"/>
          <p:cNvSpPr>
            <a:spLocks noGrp="1"/>
          </p:cNvSpPr>
          <p:nvPr>
            <p:ph type="pic" idx="5"/>
          </p:nvPr>
        </p:nvSpPr>
        <p:spPr>
          <a:xfrm>
            <a:off x="3389588" y="1804212"/>
            <a:ext cx="1643700" cy="1535100"/>
          </a:xfrm>
          <a:prstGeom prst="rect">
            <a:avLst/>
          </a:prstGeom>
          <a:noFill/>
          <a:ln>
            <a:noFill/>
          </a:ln>
        </p:spPr>
      </p:sp>
      <p:sp>
        <p:nvSpPr>
          <p:cNvPr id="385" name="Google Shape;385;p68"/>
          <p:cNvSpPr>
            <a:spLocks noGrp="1"/>
          </p:cNvSpPr>
          <p:nvPr>
            <p:ph type="pic" idx="6"/>
          </p:nvPr>
        </p:nvSpPr>
        <p:spPr>
          <a:xfrm>
            <a:off x="5195922" y="1804212"/>
            <a:ext cx="1643700" cy="1535100"/>
          </a:xfrm>
          <a:prstGeom prst="rect">
            <a:avLst/>
          </a:prstGeom>
          <a:noFill/>
          <a:ln>
            <a:noFill/>
          </a:ln>
        </p:spPr>
      </p:sp>
      <p:sp>
        <p:nvSpPr>
          <p:cNvPr id="386" name="Google Shape;386;p68"/>
          <p:cNvSpPr>
            <a:spLocks noGrp="1"/>
          </p:cNvSpPr>
          <p:nvPr>
            <p:ph type="pic" idx="7"/>
          </p:nvPr>
        </p:nvSpPr>
        <p:spPr>
          <a:xfrm>
            <a:off x="7002257" y="1804212"/>
            <a:ext cx="1643700" cy="1535100"/>
          </a:xfrm>
          <a:prstGeom prst="rect">
            <a:avLst/>
          </a:prstGeom>
          <a:noFill/>
          <a:ln>
            <a:noFill/>
          </a:ln>
        </p:spPr>
      </p:sp>
      <p:sp>
        <p:nvSpPr>
          <p:cNvPr id="387" name="Google Shape;387;p68"/>
          <p:cNvSpPr txBox="1">
            <a:spLocks noGrp="1"/>
          </p:cNvSpPr>
          <p:nvPr>
            <p:ph type="title"/>
          </p:nvPr>
        </p:nvSpPr>
        <p:spPr>
          <a:xfrm>
            <a:off x="351550" y="445025"/>
            <a:ext cx="2596800" cy="1706400"/>
          </a:xfrm>
          <a:prstGeom prst="rect">
            <a:avLst/>
          </a:prstGeom>
          <a:noFill/>
          <a:ln>
            <a:noFill/>
          </a:ln>
        </p:spPr>
        <p:txBody>
          <a:bodyPr spcFirstLastPara="1" wrap="square" lIns="91425" tIns="91425" rIns="91425" bIns="91425" anchor="t" anchorCtr="0">
            <a:spAutoFit/>
          </a:bodyPr>
          <a:lstStyle>
            <a:lvl1pPr lvl="0" algn="l">
              <a:lnSpc>
                <a:spcPct val="100000"/>
              </a:lnSpc>
              <a:spcBef>
                <a:spcPts val="0"/>
              </a:spcBef>
              <a:spcAft>
                <a:spcPts val="0"/>
              </a:spcAft>
              <a:buSzPts val="4800"/>
              <a:buNone/>
              <a:defRPr/>
            </a:lvl1pPr>
            <a:lvl2pPr lvl="1" algn="l">
              <a:lnSpc>
                <a:spcPct val="100000"/>
              </a:lnSpc>
              <a:spcBef>
                <a:spcPts val="0"/>
              </a:spcBef>
              <a:spcAft>
                <a:spcPts val="0"/>
              </a:spcAft>
              <a:buSzPts val="4800"/>
              <a:buNone/>
              <a:defRPr/>
            </a:lvl2pPr>
            <a:lvl3pPr lvl="2" algn="l">
              <a:lnSpc>
                <a:spcPct val="100000"/>
              </a:lnSpc>
              <a:spcBef>
                <a:spcPts val="0"/>
              </a:spcBef>
              <a:spcAft>
                <a:spcPts val="0"/>
              </a:spcAft>
              <a:buSzPts val="4800"/>
              <a:buNone/>
              <a:defRPr/>
            </a:lvl3pPr>
            <a:lvl4pPr lvl="3" algn="l">
              <a:lnSpc>
                <a:spcPct val="100000"/>
              </a:lnSpc>
              <a:spcBef>
                <a:spcPts val="0"/>
              </a:spcBef>
              <a:spcAft>
                <a:spcPts val="0"/>
              </a:spcAft>
              <a:buSzPts val="4800"/>
              <a:buNone/>
              <a:defRPr/>
            </a:lvl4pPr>
            <a:lvl5pPr lvl="4" algn="l">
              <a:lnSpc>
                <a:spcPct val="100000"/>
              </a:lnSpc>
              <a:spcBef>
                <a:spcPts val="0"/>
              </a:spcBef>
              <a:spcAft>
                <a:spcPts val="0"/>
              </a:spcAft>
              <a:buSzPts val="4800"/>
              <a:buNone/>
              <a:defRPr/>
            </a:lvl5pPr>
            <a:lvl6pPr lvl="5" algn="l">
              <a:lnSpc>
                <a:spcPct val="100000"/>
              </a:lnSpc>
              <a:spcBef>
                <a:spcPts val="0"/>
              </a:spcBef>
              <a:spcAft>
                <a:spcPts val="0"/>
              </a:spcAft>
              <a:buSzPts val="4800"/>
              <a:buNone/>
              <a:defRPr/>
            </a:lvl6pPr>
            <a:lvl7pPr lvl="6" algn="l">
              <a:lnSpc>
                <a:spcPct val="100000"/>
              </a:lnSpc>
              <a:spcBef>
                <a:spcPts val="0"/>
              </a:spcBef>
              <a:spcAft>
                <a:spcPts val="0"/>
              </a:spcAft>
              <a:buSzPts val="4800"/>
              <a:buNone/>
              <a:defRPr/>
            </a:lvl7pPr>
            <a:lvl8pPr lvl="7" algn="l">
              <a:lnSpc>
                <a:spcPct val="100000"/>
              </a:lnSpc>
              <a:spcBef>
                <a:spcPts val="0"/>
              </a:spcBef>
              <a:spcAft>
                <a:spcPts val="0"/>
              </a:spcAft>
              <a:buSzPts val="4800"/>
              <a:buNone/>
              <a:defRPr/>
            </a:lvl8pPr>
            <a:lvl9pPr lvl="8" algn="l">
              <a:lnSpc>
                <a:spcPct val="100000"/>
              </a:lnSpc>
              <a:spcBef>
                <a:spcPts val="0"/>
              </a:spcBef>
              <a:spcAft>
                <a:spcPts val="0"/>
              </a:spcAft>
              <a:buSzPts val="4800"/>
              <a:buNone/>
              <a:defRPr/>
            </a:lvl9pPr>
          </a:lstStyle>
          <a:p>
            <a:endParaRPr/>
          </a:p>
        </p:txBody>
      </p:sp>
      <p:sp>
        <p:nvSpPr>
          <p:cNvPr id="388" name="Google Shape;388;p68"/>
          <p:cNvSpPr>
            <a:spLocks noGrp="1"/>
          </p:cNvSpPr>
          <p:nvPr>
            <p:ph type="pic" idx="8"/>
          </p:nvPr>
        </p:nvSpPr>
        <p:spPr>
          <a:xfrm>
            <a:off x="3389588" y="3489487"/>
            <a:ext cx="1643700" cy="1535100"/>
          </a:xfrm>
          <a:prstGeom prst="rect">
            <a:avLst/>
          </a:prstGeom>
          <a:noFill/>
          <a:ln>
            <a:noFill/>
          </a:ln>
        </p:spPr>
      </p:sp>
      <p:sp>
        <p:nvSpPr>
          <p:cNvPr id="389" name="Google Shape;389;p68"/>
          <p:cNvSpPr>
            <a:spLocks noGrp="1"/>
          </p:cNvSpPr>
          <p:nvPr>
            <p:ph type="pic" idx="9"/>
          </p:nvPr>
        </p:nvSpPr>
        <p:spPr>
          <a:xfrm>
            <a:off x="5195922" y="3489487"/>
            <a:ext cx="1643700" cy="1535100"/>
          </a:xfrm>
          <a:prstGeom prst="rect">
            <a:avLst/>
          </a:prstGeom>
          <a:noFill/>
          <a:ln>
            <a:noFill/>
          </a:ln>
        </p:spPr>
      </p:sp>
      <p:sp>
        <p:nvSpPr>
          <p:cNvPr id="390" name="Google Shape;390;p68"/>
          <p:cNvSpPr>
            <a:spLocks noGrp="1"/>
          </p:cNvSpPr>
          <p:nvPr>
            <p:ph type="pic" idx="13"/>
          </p:nvPr>
        </p:nvSpPr>
        <p:spPr>
          <a:xfrm>
            <a:off x="7002257" y="3489487"/>
            <a:ext cx="1643700" cy="1535100"/>
          </a:xfrm>
          <a:prstGeom prst="rect">
            <a:avLst/>
          </a:prstGeom>
          <a:noFill/>
          <a:ln>
            <a:noFill/>
          </a:ln>
        </p:spPr>
      </p:sp>
    </p:spTree>
  </p:cSld>
  <p:clrMapOvr>
    <a:masterClrMapping/>
  </p:clrMapOvr>
  <p:extLst>
    <p:ext uri="{DCECCB84-F9BA-43D5-87BE-67443E8EF086}">
      <p15:sldGuideLst xmlns:p15="http://schemas.microsoft.com/office/powerpoint/2012/main">
        <p15:guide id="1" pos="5564">
          <p15:clr>
            <a:srgbClr val="E46962"/>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slideLayout" Target="../slideLayouts/slideLayout18.xml" /><Relationship Id="rId26" Type="http://schemas.openxmlformats.org/officeDocument/2006/relationships/slideLayout" Target="../slideLayouts/slideLayout26.xml" /><Relationship Id="rId39" Type="http://schemas.openxmlformats.org/officeDocument/2006/relationships/slideLayout" Target="../slideLayouts/slideLayout39.xml" /><Relationship Id="rId3" Type="http://schemas.openxmlformats.org/officeDocument/2006/relationships/slideLayout" Target="../slideLayouts/slideLayout3.xml" /><Relationship Id="rId21" Type="http://schemas.openxmlformats.org/officeDocument/2006/relationships/slideLayout" Target="../slideLayouts/slideLayout21.xml" /><Relationship Id="rId34" Type="http://schemas.openxmlformats.org/officeDocument/2006/relationships/slideLayout" Target="../slideLayouts/slideLayout34.xml" /><Relationship Id="rId42" Type="http://schemas.openxmlformats.org/officeDocument/2006/relationships/slideLayout" Target="../slideLayouts/slideLayout42.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5" Type="http://schemas.openxmlformats.org/officeDocument/2006/relationships/slideLayout" Target="../slideLayouts/slideLayout25.xml" /><Relationship Id="rId33" Type="http://schemas.openxmlformats.org/officeDocument/2006/relationships/slideLayout" Target="../slideLayouts/slideLayout33.xml" /><Relationship Id="rId38" Type="http://schemas.openxmlformats.org/officeDocument/2006/relationships/slideLayout" Target="../slideLayouts/slideLayout38.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slideLayout" Target="../slideLayouts/slideLayout20.xml" /><Relationship Id="rId29" Type="http://schemas.openxmlformats.org/officeDocument/2006/relationships/slideLayout" Target="../slideLayouts/slideLayout29.xml" /><Relationship Id="rId41" Type="http://schemas.openxmlformats.org/officeDocument/2006/relationships/slideLayout" Target="../slideLayouts/slideLayout41.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24" Type="http://schemas.openxmlformats.org/officeDocument/2006/relationships/slideLayout" Target="../slideLayouts/slideLayout24.xml" /><Relationship Id="rId32" Type="http://schemas.openxmlformats.org/officeDocument/2006/relationships/slideLayout" Target="../slideLayouts/slideLayout32.xml" /><Relationship Id="rId37" Type="http://schemas.openxmlformats.org/officeDocument/2006/relationships/slideLayout" Target="../slideLayouts/slideLayout37.xml" /><Relationship Id="rId40" Type="http://schemas.openxmlformats.org/officeDocument/2006/relationships/slideLayout" Target="../slideLayouts/slideLayout40.xml" /><Relationship Id="rId45" Type="http://schemas.openxmlformats.org/officeDocument/2006/relationships/theme" Target="../theme/theme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23" Type="http://schemas.openxmlformats.org/officeDocument/2006/relationships/slideLayout" Target="../slideLayouts/slideLayout23.xml" /><Relationship Id="rId28" Type="http://schemas.openxmlformats.org/officeDocument/2006/relationships/slideLayout" Target="../slideLayouts/slideLayout28.xml" /><Relationship Id="rId36" Type="http://schemas.openxmlformats.org/officeDocument/2006/relationships/slideLayout" Target="../slideLayouts/slideLayout36.xml" /><Relationship Id="rId10" Type="http://schemas.openxmlformats.org/officeDocument/2006/relationships/slideLayout" Target="../slideLayouts/slideLayout10.xml" /><Relationship Id="rId19" Type="http://schemas.openxmlformats.org/officeDocument/2006/relationships/slideLayout" Target="../slideLayouts/slideLayout19.xml" /><Relationship Id="rId31" Type="http://schemas.openxmlformats.org/officeDocument/2006/relationships/slideLayout" Target="../slideLayouts/slideLayout31.xml" /><Relationship Id="rId44" Type="http://schemas.openxmlformats.org/officeDocument/2006/relationships/slideLayout" Target="../slideLayouts/slideLayout44.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 Id="rId22" Type="http://schemas.openxmlformats.org/officeDocument/2006/relationships/slideLayout" Target="../slideLayouts/slideLayout22.xml" /><Relationship Id="rId27" Type="http://schemas.openxmlformats.org/officeDocument/2006/relationships/slideLayout" Target="../slideLayouts/slideLayout27.xml" /><Relationship Id="rId30" Type="http://schemas.openxmlformats.org/officeDocument/2006/relationships/slideLayout" Target="../slideLayouts/slideLayout30.xml" /><Relationship Id="rId35" Type="http://schemas.openxmlformats.org/officeDocument/2006/relationships/slideLayout" Target="../slideLayouts/slideLayout35.xml" /><Relationship Id="rId43" Type="http://schemas.openxmlformats.org/officeDocument/2006/relationships/slideLayout" Target="../slideLayouts/slideLayout43.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accent3"/>
        </a:solidFill>
        <a:effectLst/>
      </p:bgPr>
    </p:bg>
    <p:spTree>
      <p:nvGrpSpPr>
        <p:cNvPr id="1" name="Shape 5"/>
        <p:cNvGrpSpPr/>
        <p:nvPr/>
      </p:nvGrpSpPr>
      <p:grpSpPr>
        <a:xfrm>
          <a:off x="0" y="0"/>
          <a:ext cx="0" cy="0"/>
          <a:chOff x="0" y="0"/>
          <a:chExt cx="0" cy="0"/>
        </a:xfrm>
      </p:grpSpPr>
      <p:sp>
        <p:nvSpPr>
          <p:cNvPr id="6" name="Google Shape;6;p24"/>
          <p:cNvSpPr txBox="1">
            <a:spLocks noGrp="1"/>
          </p:cNvSpPr>
          <p:nvPr>
            <p:ph type="body" idx="1"/>
          </p:nvPr>
        </p:nvSpPr>
        <p:spPr>
          <a:xfrm>
            <a:off x="256025" y="2647675"/>
            <a:ext cx="3639600" cy="2239800"/>
          </a:xfrm>
          <a:prstGeom prst="rect">
            <a:avLst/>
          </a:prstGeom>
          <a:noFill/>
          <a:ln>
            <a:noFill/>
          </a:ln>
        </p:spPr>
        <p:txBody>
          <a:bodyPr spcFirstLastPara="1" wrap="square" lIns="0" tIns="0" rIns="0" bIns="0" anchor="t" anchorCtr="0">
            <a:spAutoFit/>
          </a:bodyPr>
          <a:lstStyle>
            <a:lvl1pPr marL="457200" marR="0" lvl="0" indent="-285750" algn="l" rtl="0">
              <a:lnSpc>
                <a:spcPct val="115000"/>
              </a:lnSpc>
              <a:spcBef>
                <a:spcPts val="0"/>
              </a:spcBef>
              <a:spcAft>
                <a:spcPts val="0"/>
              </a:spcAft>
              <a:buClr>
                <a:schemeClr val="lt2"/>
              </a:buClr>
              <a:buSzPts val="900"/>
              <a:buFont typeface="Montserrat"/>
              <a:buChar char="●"/>
              <a:defRPr sz="900" b="0" i="0" u="none" strike="noStrike" cap="none">
                <a:solidFill>
                  <a:schemeClr val="lt2"/>
                </a:solidFill>
                <a:latin typeface="Montserrat"/>
                <a:ea typeface="Montserrat"/>
                <a:cs typeface="Montserrat"/>
                <a:sym typeface="Montserrat"/>
              </a:defRPr>
            </a:lvl1pPr>
            <a:lvl2pPr marL="914400" marR="0" lvl="1" indent="-285750" algn="l" rtl="0">
              <a:lnSpc>
                <a:spcPct val="115000"/>
              </a:lnSpc>
              <a:spcBef>
                <a:spcPts val="0"/>
              </a:spcBef>
              <a:spcAft>
                <a:spcPts val="0"/>
              </a:spcAft>
              <a:buClr>
                <a:schemeClr val="lt2"/>
              </a:buClr>
              <a:buSzPts val="900"/>
              <a:buFont typeface="Montserrat"/>
              <a:buChar char="○"/>
              <a:defRPr sz="900" b="0" i="0" u="none" strike="noStrike" cap="none">
                <a:solidFill>
                  <a:schemeClr val="lt2"/>
                </a:solidFill>
                <a:latin typeface="Montserrat"/>
                <a:ea typeface="Montserrat"/>
                <a:cs typeface="Montserrat"/>
                <a:sym typeface="Montserrat"/>
              </a:defRPr>
            </a:lvl2pPr>
            <a:lvl3pPr marL="1371600" marR="0" lvl="2" indent="-285750" algn="l" rtl="0">
              <a:lnSpc>
                <a:spcPct val="115000"/>
              </a:lnSpc>
              <a:spcBef>
                <a:spcPts val="0"/>
              </a:spcBef>
              <a:spcAft>
                <a:spcPts val="0"/>
              </a:spcAft>
              <a:buClr>
                <a:schemeClr val="lt2"/>
              </a:buClr>
              <a:buSzPts val="900"/>
              <a:buFont typeface="Montserrat"/>
              <a:buChar char="■"/>
              <a:defRPr sz="900" b="0" i="0" u="none" strike="noStrike" cap="none">
                <a:solidFill>
                  <a:schemeClr val="lt2"/>
                </a:solidFill>
                <a:latin typeface="Montserrat"/>
                <a:ea typeface="Montserrat"/>
                <a:cs typeface="Montserrat"/>
                <a:sym typeface="Montserrat"/>
              </a:defRPr>
            </a:lvl3pPr>
            <a:lvl4pPr marL="1828800" marR="0" lvl="3" indent="-285750" algn="l" rtl="0">
              <a:lnSpc>
                <a:spcPct val="115000"/>
              </a:lnSpc>
              <a:spcBef>
                <a:spcPts val="0"/>
              </a:spcBef>
              <a:spcAft>
                <a:spcPts val="0"/>
              </a:spcAft>
              <a:buClr>
                <a:schemeClr val="lt2"/>
              </a:buClr>
              <a:buSzPts val="900"/>
              <a:buFont typeface="Montserrat"/>
              <a:buChar char="●"/>
              <a:defRPr sz="900" b="0" i="0" u="none" strike="noStrike" cap="none">
                <a:solidFill>
                  <a:schemeClr val="lt2"/>
                </a:solidFill>
                <a:latin typeface="Montserrat"/>
                <a:ea typeface="Montserrat"/>
                <a:cs typeface="Montserrat"/>
                <a:sym typeface="Montserrat"/>
              </a:defRPr>
            </a:lvl4pPr>
            <a:lvl5pPr marL="2286000" marR="0" lvl="4" indent="-285750" algn="l" rtl="0">
              <a:lnSpc>
                <a:spcPct val="115000"/>
              </a:lnSpc>
              <a:spcBef>
                <a:spcPts val="0"/>
              </a:spcBef>
              <a:spcAft>
                <a:spcPts val="0"/>
              </a:spcAft>
              <a:buClr>
                <a:schemeClr val="lt2"/>
              </a:buClr>
              <a:buSzPts val="900"/>
              <a:buFont typeface="Montserrat"/>
              <a:buChar char="○"/>
              <a:defRPr sz="900" b="0" i="0" u="none" strike="noStrike" cap="none">
                <a:solidFill>
                  <a:schemeClr val="lt2"/>
                </a:solidFill>
                <a:latin typeface="Montserrat"/>
                <a:ea typeface="Montserrat"/>
                <a:cs typeface="Montserrat"/>
                <a:sym typeface="Montserrat"/>
              </a:defRPr>
            </a:lvl5pPr>
            <a:lvl6pPr marL="2743200" marR="0" lvl="5" indent="-285750" algn="l" rtl="0">
              <a:lnSpc>
                <a:spcPct val="115000"/>
              </a:lnSpc>
              <a:spcBef>
                <a:spcPts val="0"/>
              </a:spcBef>
              <a:spcAft>
                <a:spcPts val="0"/>
              </a:spcAft>
              <a:buClr>
                <a:schemeClr val="lt2"/>
              </a:buClr>
              <a:buSzPts val="900"/>
              <a:buFont typeface="Montserrat"/>
              <a:buChar char="■"/>
              <a:defRPr sz="900" b="0" i="0" u="none" strike="noStrike" cap="none">
                <a:solidFill>
                  <a:schemeClr val="lt2"/>
                </a:solidFill>
                <a:latin typeface="Montserrat"/>
                <a:ea typeface="Montserrat"/>
                <a:cs typeface="Montserrat"/>
                <a:sym typeface="Montserrat"/>
              </a:defRPr>
            </a:lvl6pPr>
            <a:lvl7pPr marL="3200400" marR="0" lvl="6" indent="-285750" algn="l" rtl="0">
              <a:lnSpc>
                <a:spcPct val="115000"/>
              </a:lnSpc>
              <a:spcBef>
                <a:spcPts val="0"/>
              </a:spcBef>
              <a:spcAft>
                <a:spcPts val="0"/>
              </a:spcAft>
              <a:buClr>
                <a:schemeClr val="lt2"/>
              </a:buClr>
              <a:buSzPts val="900"/>
              <a:buFont typeface="Montserrat"/>
              <a:buChar char="●"/>
              <a:defRPr sz="900" b="0" i="0" u="none" strike="noStrike" cap="none">
                <a:solidFill>
                  <a:schemeClr val="lt2"/>
                </a:solidFill>
                <a:latin typeface="Montserrat"/>
                <a:ea typeface="Montserrat"/>
                <a:cs typeface="Montserrat"/>
                <a:sym typeface="Montserrat"/>
              </a:defRPr>
            </a:lvl7pPr>
            <a:lvl8pPr marL="3657600" marR="0" lvl="7" indent="-285750" algn="l" rtl="0">
              <a:lnSpc>
                <a:spcPct val="115000"/>
              </a:lnSpc>
              <a:spcBef>
                <a:spcPts val="0"/>
              </a:spcBef>
              <a:spcAft>
                <a:spcPts val="0"/>
              </a:spcAft>
              <a:buClr>
                <a:schemeClr val="lt2"/>
              </a:buClr>
              <a:buSzPts val="900"/>
              <a:buFont typeface="Montserrat"/>
              <a:buChar char="○"/>
              <a:defRPr sz="900" b="0" i="0" u="none" strike="noStrike" cap="none">
                <a:solidFill>
                  <a:schemeClr val="lt2"/>
                </a:solidFill>
                <a:latin typeface="Montserrat"/>
                <a:ea typeface="Montserrat"/>
                <a:cs typeface="Montserrat"/>
                <a:sym typeface="Montserrat"/>
              </a:defRPr>
            </a:lvl8pPr>
            <a:lvl9pPr marL="4114800" marR="0" lvl="8" indent="-285750" algn="l" rtl="0">
              <a:lnSpc>
                <a:spcPct val="115000"/>
              </a:lnSpc>
              <a:spcBef>
                <a:spcPts val="0"/>
              </a:spcBef>
              <a:spcAft>
                <a:spcPts val="0"/>
              </a:spcAft>
              <a:buClr>
                <a:schemeClr val="lt2"/>
              </a:buClr>
              <a:buSzPts val="900"/>
              <a:buFont typeface="Montserrat"/>
              <a:buChar char="■"/>
              <a:defRPr sz="900" b="0" i="0" u="none" strike="noStrike" cap="none">
                <a:solidFill>
                  <a:schemeClr val="lt2"/>
                </a:solidFill>
                <a:latin typeface="Montserrat"/>
                <a:ea typeface="Montserrat"/>
                <a:cs typeface="Montserrat"/>
                <a:sym typeface="Montserrat"/>
              </a:defRPr>
            </a:lvl9pPr>
          </a:lstStyle>
          <a:p>
            <a:endParaRPr/>
          </a:p>
        </p:txBody>
      </p:sp>
      <p:sp>
        <p:nvSpPr>
          <p:cNvPr id="7" name="Google Shape;7;p24"/>
          <p:cNvSpPr txBox="1">
            <a:spLocks noGrp="1"/>
          </p:cNvSpPr>
          <p:nvPr>
            <p:ph type="title"/>
          </p:nvPr>
        </p:nvSpPr>
        <p:spPr>
          <a:xfrm>
            <a:off x="256025" y="499600"/>
            <a:ext cx="5366700" cy="124890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chemeClr val="dk1"/>
              </a:buClr>
              <a:buSzPts val="4800"/>
              <a:buFont typeface="Source Serif 4"/>
              <a:buNone/>
              <a:defRPr sz="4800" b="0" i="1" u="none" strike="noStrike" cap="none">
                <a:solidFill>
                  <a:schemeClr val="dk1"/>
                </a:solidFill>
                <a:latin typeface="Source Serif 4"/>
                <a:ea typeface="Source Serif 4"/>
                <a:cs typeface="Source Serif 4"/>
                <a:sym typeface="Source Serif 4"/>
              </a:defRPr>
            </a:lvl1pPr>
            <a:lvl2pPr marR="0" lvl="1" algn="l" rtl="0">
              <a:lnSpc>
                <a:spcPct val="100000"/>
              </a:lnSpc>
              <a:spcBef>
                <a:spcPts val="0"/>
              </a:spcBef>
              <a:spcAft>
                <a:spcPts val="0"/>
              </a:spcAft>
              <a:buClr>
                <a:schemeClr val="dk1"/>
              </a:buClr>
              <a:buSzPts val="4800"/>
              <a:buFont typeface="Source Serif 4"/>
              <a:buNone/>
              <a:defRPr sz="4800" b="0" i="0" u="none" strike="noStrike" cap="none">
                <a:solidFill>
                  <a:schemeClr val="dk1"/>
                </a:solidFill>
                <a:latin typeface="Source Serif 4"/>
                <a:ea typeface="Source Serif 4"/>
                <a:cs typeface="Source Serif 4"/>
                <a:sym typeface="Source Serif 4"/>
              </a:defRPr>
            </a:lvl2pPr>
            <a:lvl3pPr marR="0" lvl="2" algn="l" rtl="0">
              <a:lnSpc>
                <a:spcPct val="100000"/>
              </a:lnSpc>
              <a:spcBef>
                <a:spcPts val="0"/>
              </a:spcBef>
              <a:spcAft>
                <a:spcPts val="0"/>
              </a:spcAft>
              <a:buClr>
                <a:schemeClr val="dk1"/>
              </a:buClr>
              <a:buSzPts val="4800"/>
              <a:buFont typeface="Source Serif 4"/>
              <a:buNone/>
              <a:defRPr sz="4800" b="0" i="0" u="none" strike="noStrike" cap="none">
                <a:solidFill>
                  <a:schemeClr val="dk1"/>
                </a:solidFill>
                <a:latin typeface="Source Serif 4"/>
                <a:ea typeface="Source Serif 4"/>
                <a:cs typeface="Source Serif 4"/>
                <a:sym typeface="Source Serif 4"/>
              </a:defRPr>
            </a:lvl3pPr>
            <a:lvl4pPr marR="0" lvl="3" algn="l" rtl="0">
              <a:lnSpc>
                <a:spcPct val="100000"/>
              </a:lnSpc>
              <a:spcBef>
                <a:spcPts val="0"/>
              </a:spcBef>
              <a:spcAft>
                <a:spcPts val="0"/>
              </a:spcAft>
              <a:buClr>
                <a:schemeClr val="dk1"/>
              </a:buClr>
              <a:buSzPts val="4800"/>
              <a:buFont typeface="Source Serif 4"/>
              <a:buNone/>
              <a:defRPr sz="4800" b="0" i="0" u="none" strike="noStrike" cap="none">
                <a:solidFill>
                  <a:schemeClr val="dk1"/>
                </a:solidFill>
                <a:latin typeface="Source Serif 4"/>
                <a:ea typeface="Source Serif 4"/>
                <a:cs typeface="Source Serif 4"/>
                <a:sym typeface="Source Serif 4"/>
              </a:defRPr>
            </a:lvl4pPr>
            <a:lvl5pPr marR="0" lvl="4" algn="l" rtl="0">
              <a:lnSpc>
                <a:spcPct val="100000"/>
              </a:lnSpc>
              <a:spcBef>
                <a:spcPts val="0"/>
              </a:spcBef>
              <a:spcAft>
                <a:spcPts val="0"/>
              </a:spcAft>
              <a:buClr>
                <a:schemeClr val="dk1"/>
              </a:buClr>
              <a:buSzPts val="4800"/>
              <a:buFont typeface="Source Serif 4"/>
              <a:buNone/>
              <a:defRPr sz="4800" b="0" i="0" u="none" strike="noStrike" cap="none">
                <a:solidFill>
                  <a:schemeClr val="dk1"/>
                </a:solidFill>
                <a:latin typeface="Source Serif 4"/>
                <a:ea typeface="Source Serif 4"/>
                <a:cs typeface="Source Serif 4"/>
                <a:sym typeface="Source Serif 4"/>
              </a:defRPr>
            </a:lvl5pPr>
            <a:lvl6pPr marR="0" lvl="5" algn="l" rtl="0">
              <a:lnSpc>
                <a:spcPct val="100000"/>
              </a:lnSpc>
              <a:spcBef>
                <a:spcPts val="0"/>
              </a:spcBef>
              <a:spcAft>
                <a:spcPts val="0"/>
              </a:spcAft>
              <a:buClr>
                <a:schemeClr val="dk1"/>
              </a:buClr>
              <a:buSzPts val="4800"/>
              <a:buFont typeface="Source Serif 4"/>
              <a:buNone/>
              <a:defRPr sz="4800" b="0" i="0" u="none" strike="noStrike" cap="none">
                <a:solidFill>
                  <a:schemeClr val="dk1"/>
                </a:solidFill>
                <a:latin typeface="Source Serif 4"/>
                <a:ea typeface="Source Serif 4"/>
                <a:cs typeface="Source Serif 4"/>
                <a:sym typeface="Source Serif 4"/>
              </a:defRPr>
            </a:lvl6pPr>
            <a:lvl7pPr marR="0" lvl="6" algn="l" rtl="0">
              <a:lnSpc>
                <a:spcPct val="100000"/>
              </a:lnSpc>
              <a:spcBef>
                <a:spcPts val="0"/>
              </a:spcBef>
              <a:spcAft>
                <a:spcPts val="0"/>
              </a:spcAft>
              <a:buClr>
                <a:schemeClr val="dk1"/>
              </a:buClr>
              <a:buSzPts val="4800"/>
              <a:buFont typeface="Source Serif 4"/>
              <a:buNone/>
              <a:defRPr sz="4800" b="0" i="0" u="none" strike="noStrike" cap="none">
                <a:solidFill>
                  <a:schemeClr val="dk1"/>
                </a:solidFill>
                <a:latin typeface="Source Serif 4"/>
                <a:ea typeface="Source Serif 4"/>
                <a:cs typeface="Source Serif 4"/>
                <a:sym typeface="Source Serif 4"/>
              </a:defRPr>
            </a:lvl7pPr>
            <a:lvl8pPr marR="0" lvl="7" algn="l" rtl="0">
              <a:lnSpc>
                <a:spcPct val="100000"/>
              </a:lnSpc>
              <a:spcBef>
                <a:spcPts val="0"/>
              </a:spcBef>
              <a:spcAft>
                <a:spcPts val="0"/>
              </a:spcAft>
              <a:buClr>
                <a:schemeClr val="dk1"/>
              </a:buClr>
              <a:buSzPts val="4800"/>
              <a:buFont typeface="Source Serif 4"/>
              <a:buNone/>
              <a:defRPr sz="4800" b="0" i="0" u="none" strike="noStrike" cap="none">
                <a:solidFill>
                  <a:schemeClr val="dk1"/>
                </a:solidFill>
                <a:latin typeface="Source Serif 4"/>
                <a:ea typeface="Source Serif 4"/>
                <a:cs typeface="Source Serif 4"/>
                <a:sym typeface="Source Serif 4"/>
              </a:defRPr>
            </a:lvl8pPr>
            <a:lvl9pPr marR="0" lvl="8" algn="l" rtl="0">
              <a:lnSpc>
                <a:spcPct val="100000"/>
              </a:lnSpc>
              <a:spcBef>
                <a:spcPts val="0"/>
              </a:spcBef>
              <a:spcAft>
                <a:spcPts val="0"/>
              </a:spcAft>
              <a:buClr>
                <a:schemeClr val="dk1"/>
              </a:buClr>
              <a:buSzPts val="4800"/>
              <a:buFont typeface="Source Serif 4"/>
              <a:buNone/>
              <a:defRPr sz="4800" b="0" i="0" u="none" strike="noStrike" cap="none">
                <a:solidFill>
                  <a:schemeClr val="dk1"/>
                </a:solidFill>
                <a:latin typeface="Source Serif 4"/>
                <a:ea typeface="Source Serif 4"/>
                <a:cs typeface="Source Serif 4"/>
                <a:sym typeface="Source Serif 4"/>
              </a:defRPr>
            </a:lvl9pPr>
          </a:lstStyle>
          <a:p>
            <a:endParaRPr/>
          </a:p>
        </p:txBody>
      </p:sp>
      <p:sp>
        <p:nvSpPr>
          <p:cNvPr id="8" name="Google Shape;8;p24"/>
          <p:cNvSpPr txBox="1">
            <a:spLocks noGrp="1"/>
          </p:cNvSpPr>
          <p:nvPr>
            <p:ph type="body" idx="2"/>
          </p:nvPr>
        </p:nvSpPr>
        <p:spPr>
          <a:xfrm>
            <a:off x="4564425" y="2634200"/>
            <a:ext cx="3565200" cy="1566900"/>
          </a:xfrm>
          <a:prstGeom prst="rect">
            <a:avLst/>
          </a:prstGeom>
          <a:noFill/>
          <a:ln>
            <a:noFill/>
          </a:ln>
        </p:spPr>
        <p:txBody>
          <a:bodyPr spcFirstLastPara="1" wrap="square" lIns="91425" tIns="91425" rIns="91425" bIns="91425" anchor="t" anchorCtr="0">
            <a:noAutofit/>
          </a:bodyPr>
          <a:lstStyle>
            <a:lvl1pPr marL="457200" marR="0" lvl="0" indent="-285750" algn="l" rtl="0">
              <a:lnSpc>
                <a:spcPct val="100000"/>
              </a:lnSpc>
              <a:spcBef>
                <a:spcPts val="0"/>
              </a:spcBef>
              <a:spcAft>
                <a:spcPts val="0"/>
              </a:spcAft>
              <a:buClr>
                <a:schemeClr val="lt2"/>
              </a:buClr>
              <a:buSzPts val="900"/>
              <a:buFont typeface="Montserrat"/>
              <a:buChar char="●"/>
              <a:defRPr sz="900" b="0" i="0" u="none" strike="noStrike" cap="none">
                <a:solidFill>
                  <a:schemeClr val="lt2"/>
                </a:solidFill>
                <a:latin typeface="Montserrat"/>
                <a:ea typeface="Montserrat"/>
                <a:cs typeface="Montserrat"/>
                <a:sym typeface="Montserrat"/>
              </a:defRPr>
            </a:lvl1pPr>
            <a:lvl2pPr marL="914400" marR="0" lvl="1" indent="-285750" algn="l" rtl="0">
              <a:lnSpc>
                <a:spcPct val="100000"/>
              </a:lnSpc>
              <a:spcBef>
                <a:spcPts val="0"/>
              </a:spcBef>
              <a:spcAft>
                <a:spcPts val="0"/>
              </a:spcAft>
              <a:buClr>
                <a:schemeClr val="lt2"/>
              </a:buClr>
              <a:buSzPts val="900"/>
              <a:buFont typeface="Montserrat"/>
              <a:buChar char="○"/>
              <a:defRPr sz="900" b="0" i="0" u="none" strike="noStrike" cap="none">
                <a:solidFill>
                  <a:schemeClr val="lt2"/>
                </a:solidFill>
                <a:latin typeface="Montserrat"/>
                <a:ea typeface="Montserrat"/>
                <a:cs typeface="Montserrat"/>
                <a:sym typeface="Montserrat"/>
              </a:defRPr>
            </a:lvl2pPr>
            <a:lvl3pPr marL="1371600" marR="0" lvl="2" indent="-285750" algn="l" rtl="0">
              <a:lnSpc>
                <a:spcPct val="100000"/>
              </a:lnSpc>
              <a:spcBef>
                <a:spcPts val="0"/>
              </a:spcBef>
              <a:spcAft>
                <a:spcPts val="0"/>
              </a:spcAft>
              <a:buClr>
                <a:schemeClr val="lt2"/>
              </a:buClr>
              <a:buSzPts val="900"/>
              <a:buFont typeface="Montserrat"/>
              <a:buChar char="■"/>
              <a:defRPr sz="900" b="0" i="0" u="none" strike="noStrike" cap="none">
                <a:solidFill>
                  <a:schemeClr val="lt2"/>
                </a:solidFill>
                <a:latin typeface="Montserrat"/>
                <a:ea typeface="Montserrat"/>
                <a:cs typeface="Montserrat"/>
                <a:sym typeface="Montserrat"/>
              </a:defRPr>
            </a:lvl3pPr>
            <a:lvl4pPr marL="1828800" marR="0" lvl="3" indent="-285750" algn="l" rtl="0">
              <a:lnSpc>
                <a:spcPct val="100000"/>
              </a:lnSpc>
              <a:spcBef>
                <a:spcPts val="0"/>
              </a:spcBef>
              <a:spcAft>
                <a:spcPts val="0"/>
              </a:spcAft>
              <a:buClr>
                <a:schemeClr val="lt2"/>
              </a:buClr>
              <a:buSzPts val="900"/>
              <a:buFont typeface="Montserrat"/>
              <a:buChar char="●"/>
              <a:defRPr sz="900" b="0" i="0" u="none" strike="noStrike" cap="none">
                <a:solidFill>
                  <a:schemeClr val="lt2"/>
                </a:solidFill>
                <a:latin typeface="Montserrat"/>
                <a:ea typeface="Montserrat"/>
                <a:cs typeface="Montserrat"/>
                <a:sym typeface="Montserrat"/>
              </a:defRPr>
            </a:lvl4pPr>
            <a:lvl5pPr marL="2286000" marR="0" lvl="4" indent="-285750" algn="l" rtl="0">
              <a:lnSpc>
                <a:spcPct val="100000"/>
              </a:lnSpc>
              <a:spcBef>
                <a:spcPts val="0"/>
              </a:spcBef>
              <a:spcAft>
                <a:spcPts val="0"/>
              </a:spcAft>
              <a:buClr>
                <a:schemeClr val="lt2"/>
              </a:buClr>
              <a:buSzPts val="900"/>
              <a:buFont typeface="Montserrat"/>
              <a:buChar char="○"/>
              <a:defRPr sz="900" b="0" i="0" u="none" strike="noStrike" cap="none">
                <a:solidFill>
                  <a:schemeClr val="lt2"/>
                </a:solidFill>
                <a:latin typeface="Montserrat"/>
                <a:ea typeface="Montserrat"/>
                <a:cs typeface="Montserrat"/>
                <a:sym typeface="Montserrat"/>
              </a:defRPr>
            </a:lvl5pPr>
            <a:lvl6pPr marL="2743200" marR="0" lvl="5" indent="-285750" algn="l" rtl="0">
              <a:lnSpc>
                <a:spcPct val="100000"/>
              </a:lnSpc>
              <a:spcBef>
                <a:spcPts val="0"/>
              </a:spcBef>
              <a:spcAft>
                <a:spcPts val="0"/>
              </a:spcAft>
              <a:buClr>
                <a:schemeClr val="lt2"/>
              </a:buClr>
              <a:buSzPts val="900"/>
              <a:buFont typeface="Montserrat"/>
              <a:buChar char="■"/>
              <a:defRPr sz="900" b="0" i="0" u="none" strike="noStrike" cap="none">
                <a:solidFill>
                  <a:schemeClr val="lt2"/>
                </a:solidFill>
                <a:latin typeface="Montserrat"/>
                <a:ea typeface="Montserrat"/>
                <a:cs typeface="Montserrat"/>
                <a:sym typeface="Montserrat"/>
              </a:defRPr>
            </a:lvl6pPr>
            <a:lvl7pPr marL="3200400" marR="0" lvl="6" indent="-285750" algn="l" rtl="0">
              <a:lnSpc>
                <a:spcPct val="100000"/>
              </a:lnSpc>
              <a:spcBef>
                <a:spcPts val="0"/>
              </a:spcBef>
              <a:spcAft>
                <a:spcPts val="0"/>
              </a:spcAft>
              <a:buClr>
                <a:schemeClr val="lt2"/>
              </a:buClr>
              <a:buSzPts val="900"/>
              <a:buFont typeface="Montserrat"/>
              <a:buChar char="●"/>
              <a:defRPr sz="900" b="0" i="0" u="none" strike="noStrike" cap="none">
                <a:solidFill>
                  <a:schemeClr val="lt2"/>
                </a:solidFill>
                <a:latin typeface="Montserrat"/>
                <a:ea typeface="Montserrat"/>
                <a:cs typeface="Montserrat"/>
                <a:sym typeface="Montserrat"/>
              </a:defRPr>
            </a:lvl7pPr>
            <a:lvl8pPr marL="3657600" marR="0" lvl="7" indent="-285750" algn="l" rtl="0">
              <a:lnSpc>
                <a:spcPct val="100000"/>
              </a:lnSpc>
              <a:spcBef>
                <a:spcPts val="0"/>
              </a:spcBef>
              <a:spcAft>
                <a:spcPts val="0"/>
              </a:spcAft>
              <a:buClr>
                <a:schemeClr val="lt2"/>
              </a:buClr>
              <a:buSzPts val="900"/>
              <a:buFont typeface="Montserrat"/>
              <a:buChar char="○"/>
              <a:defRPr sz="900" b="0" i="0" u="none" strike="noStrike" cap="none">
                <a:solidFill>
                  <a:schemeClr val="lt2"/>
                </a:solidFill>
                <a:latin typeface="Montserrat"/>
                <a:ea typeface="Montserrat"/>
                <a:cs typeface="Montserrat"/>
                <a:sym typeface="Montserrat"/>
              </a:defRPr>
            </a:lvl8pPr>
            <a:lvl9pPr marL="4114800" marR="0" lvl="8" indent="-285750" algn="l" rtl="0">
              <a:lnSpc>
                <a:spcPct val="100000"/>
              </a:lnSpc>
              <a:spcBef>
                <a:spcPts val="0"/>
              </a:spcBef>
              <a:spcAft>
                <a:spcPts val="0"/>
              </a:spcAft>
              <a:buClr>
                <a:schemeClr val="lt2"/>
              </a:buClr>
              <a:buSzPts val="900"/>
              <a:buFont typeface="Montserrat"/>
              <a:buChar char="■"/>
              <a:defRPr sz="900" b="0" i="0" u="none" strike="noStrike" cap="none">
                <a:solidFill>
                  <a:schemeClr val="lt2"/>
                </a:solidFill>
                <a:latin typeface="Montserrat"/>
                <a:ea typeface="Montserrat"/>
                <a:cs typeface="Montserrat"/>
                <a:sym typeface="Montserrat"/>
              </a:defRPr>
            </a:lvl9pPr>
          </a:lstStyle>
          <a:p>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 id="2147483672" r:id="rId24"/>
    <p:sldLayoutId id="2147483673" r:id="rId25"/>
    <p:sldLayoutId id="2147483674" r:id="rId26"/>
    <p:sldLayoutId id="2147483675" r:id="rId27"/>
    <p:sldLayoutId id="2147483676" r:id="rId28"/>
    <p:sldLayoutId id="2147483677" r:id="rId29"/>
    <p:sldLayoutId id="2147483678" r:id="rId30"/>
    <p:sldLayoutId id="2147483679" r:id="rId31"/>
    <p:sldLayoutId id="2147483680" r:id="rId32"/>
    <p:sldLayoutId id="2147483681" r:id="rId33"/>
    <p:sldLayoutId id="2147483682" r:id="rId34"/>
    <p:sldLayoutId id="2147483683" r:id="rId35"/>
    <p:sldLayoutId id="2147483684" r:id="rId36"/>
    <p:sldLayoutId id="2147483685" r:id="rId37"/>
    <p:sldLayoutId id="2147483686" r:id="rId38"/>
    <p:sldLayoutId id="2147483687" r:id="rId39"/>
    <p:sldLayoutId id="2147483688" r:id="rId40"/>
    <p:sldLayoutId id="2147483689" r:id="rId41"/>
    <p:sldLayoutId id="2147483690" r:id="rId42"/>
    <p:sldLayoutId id="2147483691" r:id="rId43"/>
    <p:sldLayoutId id="2147483692" r:id="rId44"/>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pos="161">
          <p15:clr>
            <a:srgbClr val="E46962"/>
          </p15:clr>
        </p15:guide>
        <p15:guide id="2" pos="5599">
          <p15:clr>
            <a:srgbClr val="E46962"/>
          </p15:clr>
        </p15:guide>
        <p15:guide id="3" orient="horz" pos="161">
          <p15:clr>
            <a:srgbClr val="E46962"/>
          </p15:clr>
        </p15:guide>
        <p15:guide id="4" orient="horz" pos="3079">
          <p15:clr>
            <a:srgbClr val="E46962"/>
          </p15:clr>
        </p15:guide>
        <p15:guide id="5" pos="1463">
          <p15:clr>
            <a:srgbClr val="E46962"/>
          </p15:clr>
        </p15:guide>
        <p15:guide id="6" pos="1532">
          <p15:clr>
            <a:srgbClr val="E46962"/>
          </p15:clr>
        </p15:guide>
        <p15:guide id="7" pos="2845">
          <p15:clr>
            <a:srgbClr val="E46962"/>
          </p15:clr>
        </p15:guide>
        <p15:guide id="8" pos="2916">
          <p15:clr>
            <a:srgbClr val="E46962"/>
          </p15:clr>
        </p15:guide>
        <p15:guide id="9" pos="4228">
          <p15:clr>
            <a:srgbClr val="E46962"/>
          </p15:clr>
        </p15:guide>
        <p15:guide id="10" pos="4297">
          <p15:clr>
            <a:srgbClr val="E46962"/>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12.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notesSlide" Target="../notesSlides/notesSlide13.xml"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3" Type="http://schemas.openxmlformats.org/officeDocument/2006/relationships/image" Target="../media/image14.png" /><Relationship Id="rId2" Type="http://schemas.openxmlformats.org/officeDocument/2006/relationships/notesSlide" Target="../notesSlides/notesSlide14.xml"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3" Type="http://schemas.openxmlformats.org/officeDocument/2006/relationships/image" Target="../media/image15.png" /><Relationship Id="rId2" Type="http://schemas.openxmlformats.org/officeDocument/2006/relationships/notesSlide" Target="../notesSlides/notesSlide15.xml" /><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3" Type="http://schemas.openxmlformats.org/officeDocument/2006/relationships/image" Target="../media/image16.png" /><Relationship Id="rId2" Type="http://schemas.openxmlformats.org/officeDocument/2006/relationships/notesSlide" Target="../notesSlides/notesSlide16.xml" /><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3" Type="http://schemas.openxmlformats.org/officeDocument/2006/relationships/image" Target="../media/image17.png" /><Relationship Id="rId2" Type="http://schemas.openxmlformats.org/officeDocument/2006/relationships/notesSlide" Target="../notesSlides/notesSlide17.xml" /><Relationship Id="rId1" Type="http://schemas.openxmlformats.org/officeDocument/2006/relationships/slideLayout" Target="../slideLayouts/slideLayout2.xml" /></Relationships>
</file>

<file path=ppt/slides/_rels/slide18.xml.rels><?xml version="1.0" encoding="UTF-8" standalone="yes"?>
<Relationships xmlns="http://schemas.openxmlformats.org/package/2006/relationships"><Relationship Id="rId3" Type="http://schemas.openxmlformats.org/officeDocument/2006/relationships/image" Target="../media/image18.png" /><Relationship Id="rId2" Type="http://schemas.openxmlformats.org/officeDocument/2006/relationships/notesSlide" Target="../notesSlides/notesSlide18.xml" /><Relationship Id="rId1" Type="http://schemas.openxmlformats.org/officeDocument/2006/relationships/slideLayout" Target="../slideLayouts/slideLayout2.xml" /></Relationships>
</file>

<file path=ppt/slides/_rels/slide19.xml.rels><?xml version="1.0" encoding="UTF-8" standalone="yes"?>
<Relationships xmlns="http://schemas.openxmlformats.org/package/2006/relationships"><Relationship Id="rId3" Type="http://schemas.openxmlformats.org/officeDocument/2006/relationships/image" Target="../media/image19.jpg" /><Relationship Id="rId2" Type="http://schemas.openxmlformats.org/officeDocument/2006/relationships/notesSlide" Target="../notesSlides/notesSlide19.xml" /><Relationship Id="rId1" Type="http://schemas.openxmlformats.org/officeDocument/2006/relationships/slideLayout" Target="../slideLayouts/slideLayout2.xml" /></Relationships>
</file>

<file path=ppt/slides/_rels/slide20.xml.rels><?xml version="1.0" encoding="UTF-8" standalone="yes"?>
<Relationships xmlns="http://schemas.openxmlformats.org/package/2006/relationships"><Relationship Id="rId3" Type="http://schemas.openxmlformats.org/officeDocument/2006/relationships/image" Target="../media/image20.png" /><Relationship Id="rId2" Type="http://schemas.openxmlformats.org/officeDocument/2006/relationships/notesSlide" Target="../notesSlides/notesSlide20.xml" /><Relationship Id="rId1" Type="http://schemas.openxmlformats.org/officeDocument/2006/relationships/slideLayout" Target="../slideLayouts/slideLayout2.xml" /></Relationships>
</file>

<file path=ppt/slides/_rels/slide21.xml.rels><?xml version="1.0" encoding="UTF-8" standalone="yes"?>
<Relationships xmlns="http://schemas.openxmlformats.org/package/2006/relationships"><Relationship Id="rId3" Type="http://schemas.openxmlformats.org/officeDocument/2006/relationships/image" Target="../media/image21.jpg" /><Relationship Id="rId2" Type="http://schemas.openxmlformats.org/officeDocument/2006/relationships/notesSlide" Target="../notesSlides/notesSlide21.xml" /><Relationship Id="rId1" Type="http://schemas.openxmlformats.org/officeDocument/2006/relationships/slideLayout" Target="../slideLayouts/slideLayout2.xml" /></Relationships>
</file>

<file path=ppt/slides/_rels/slide22.xml.rels><?xml version="1.0" encoding="UTF-8" standalone="yes"?>
<Relationships xmlns="http://schemas.openxmlformats.org/package/2006/relationships"><Relationship Id="rId3" Type="http://schemas.openxmlformats.org/officeDocument/2006/relationships/image" Target="../media/image22.png" /><Relationship Id="rId2" Type="http://schemas.openxmlformats.org/officeDocument/2006/relationships/notesSlide" Target="../notesSlides/notesSlide22.xml" /><Relationship Id="rId1" Type="http://schemas.openxmlformats.org/officeDocument/2006/relationships/slideLayout" Target="../slideLayouts/slideLayout2.xml" /></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394"/>
        <p:cNvGrpSpPr/>
        <p:nvPr/>
      </p:nvGrpSpPr>
      <p:grpSpPr>
        <a:xfrm>
          <a:off x="0" y="0"/>
          <a:ext cx="0" cy="0"/>
          <a:chOff x="0" y="0"/>
          <a:chExt cx="0" cy="0"/>
        </a:xfrm>
      </p:grpSpPr>
      <p:pic>
        <p:nvPicPr>
          <p:cNvPr id="395" name="Google Shape;395;p1"/>
          <p:cNvPicPr preferRelativeResize="0"/>
          <p:nvPr/>
        </p:nvPicPr>
        <p:blipFill rotWithShape="1">
          <a:blip r:embed="rId3">
            <a:alphaModFix/>
          </a:blip>
          <a:srcRect/>
          <a:stretch/>
        </p:blipFill>
        <p:spPr>
          <a:xfrm>
            <a:off x="152400" y="152400"/>
            <a:ext cx="1809750" cy="723900"/>
          </a:xfrm>
          <a:prstGeom prst="rect">
            <a:avLst/>
          </a:prstGeom>
          <a:noFill/>
          <a:ln>
            <a:noFill/>
          </a:ln>
        </p:spPr>
      </p:pic>
      <p:sp>
        <p:nvSpPr>
          <p:cNvPr id="396" name="Google Shape;396;p1"/>
          <p:cNvSpPr txBox="1"/>
          <p:nvPr/>
        </p:nvSpPr>
        <p:spPr>
          <a:xfrm>
            <a:off x="718350" y="876300"/>
            <a:ext cx="7707300" cy="1928703"/>
          </a:xfrm>
          <a:prstGeom prst="rect">
            <a:avLst/>
          </a:prstGeom>
          <a:solidFill>
            <a:schemeClr val="accent1"/>
          </a:solidFill>
          <a:ln>
            <a:noFill/>
          </a:ln>
        </p:spPr>
        <p:txBody>
          <a:bodyPr spcFirstLastPara="1" wrap="square" lIns="91425" tIns="91425" rIns="91425" bIns="91425" anchor="t" anchorCtr="0">
            <a:spAutoFit/>
          </a:bodyPr>
          <a:lstStyle/>
          <a:p>
            <a:pPr marL="0" marR="0" lvl="0" indent="0" algn="ctr" rtl="0">
              <a:lnSpc>
                <a:spcPct val="150000"/>
              </a:lnSpc>
              <a:spcBef>
                <a:spcPts val="1000"/>
              </a:spcBef>
              <a:spcAft>
                <a:spcPts val="0"/>
              </a:spcAft>
              <a:buClr>
                <a:srgbClr val="000000"/>
              </a:buClr>
              <a:buSzPts val="2000"/>
              <a:buFont typeface="Arial"/>
              <a:buNone/>
            </a:pPr>
            <a:r>
              <a:rPr lang="en" sz="2000" b="1" i="0" u="none" strike="noStrike" cap="none">
                <a:solidFill>
                  <a:srgbClr val="1C4587"/>
                </a:solidFill>
                <a:latin typeface="Calibri"/>
                <a:ea typeface="Calibri"/>
                <a:cs typeface="Calibri"/>
                <a:sym typeface="Calibri"/>
              </a:rPr>
              <a:t>LCN 4015 </a:t>
            </a:r>
            <a:endParaRPr sz="2000" b="1" i="0" u="none" strike="noStrike" cap="none">
              <a:solidFill>
                <a:srgbClr val="1C4587"/>
              </a:solidFill>
              <a:latin typeface="Calibri"/>
              <a:ea typeface="Calibri"/>
              <a:cs typeface="Calibri"/>
              <a:sym typeface="Calibri"/>
            </a:endParaRPr>
          </a:p>
          <a:p>
            <a:pPr marL="0" marR="0" lvl="0" indent="0" algn="ctr" rtl="0">
              <a:lnSpc>
                <a:spcPct val="150000"/>
              </a:lnSpc>
              <a:spcBef>
                <a:spcPts val="1000"/>
              </a:spcBef>
              <a:spcAft>
                <a:spcPts val="0"/>
              </a:spcAft>
              <a:buClr>
                <a:srgbClr val="000000"/>
              </a:buClr>
              <a:buSzPts val="2000"/>
              <a:buFont typeface="Arial"/>
              <a:buNone/>
            </a:pPr>
            <a:r>
              <a:rPr lang="en" sz="2000" b="1" i="0" u="none" strike="noStrike" cap="none">
                <a:solidFill>
                  <a:srgbClr val="1C4587"/>
                </a:solidFill>
                <a:latin typeface="Calibri"/>
                <a:ea typeface="Calibri"/>
                <a:cs typeface="Calibri"/>
                <a:sym typeface="Calibri"/>
              </a:rPr>
              <a:t>INTRODUCTION TO LEADERSHIP AND MANAGEMENT</a:t>
            </a:r>
            <a:endParaRPr sz="2000" b="1" i="0" u="none" strike="noStrike" cap="none">
              <a:solidFill>
                <a:srgbClr val="1C4587"/>
              </a:solidFill>
              <a:latin typeface="Calibri"/>
              <a:ea typeface="Calibri"/>
              <a:cs typeface="Calibri"/>
              <a:sym typeface="Calibri"/>
            </a:endParaRPr>
          </a:p>
          <a:p>
            <a:pPr marL="0" marR="0" lvl="0" indent="0" algn="ctr" rtl="0">
              <a:lnSpc>
                <a:spcPct val="100000"/>
              </a:lnSpc>
              <a:spcBef>
                <a:spcPts val="1000"/>
              </a:spcBef>
              <a:spcAft>
                <a:spcPts val="1000"/>
              </a:spcAft>
              <a:buClr>
                <a:srgbClr val="000000"/>
              </a:buClr>
              <a:buSzPts val="2000"/>
              <a:buFont typeface="Arial"/>
              <a:buNone/>
            </a:pPr>
            <a:r>
              <a:rPr lang="en" sz="2000" b="1" i="0" u="none" strike="noStrike" cap="none">
                <a:solidFill>
                  <a:srgbClr val="1C4587"/>
                </a:solidFill>
                <a:latin typeface="Calibri"/>
                <a:ea typeface="Calibri"/>
                <a:cs typeface="Calibri"/>
                <a:sym typeface="Calibri"/>
              </a:rPr>
              <a:t>COMPONENT 1: GROUP PRESENTATION</a:t>
            </a:r>
            <a:endParaRPr sz="1400" b="0" i="0" u="none" strike="noStrike" cap="none">
              <a:solidFill>
                <a:srgbClr val="1C4587"/>
              </a:solidFill>
              <a:latin typeface="Arial"/>
              <a:ea typeface="Arial"/>
              <a:cs typeface="Arial"/>
              <a:sym typeface="Arial"/>
            </a:endParaRPr>
          </a:p>
        </p:txBody>
      </p:sp>
      <p:sp>
        <p:nvSpPr>
          <p:cNvPr id="397" name="Google Shape;397;p1"/>
          <p:cNvSpPr txBox="1"/>
          <p:nvPr/>
        </p:nvSpPr>
        <p:spPr>
          <a:xfrm>
            <a:off x="878111" y="2805003"/>
            <a:ext cx="7707300" cy="2441664"/>
          </a:xfrm>
          <a:prstGeom prst="rect">
            <a:avLst/>
          </a:prstGeom>
          <a:noFill/>
          <a:ln w="9525" cap="flat" cmpd="sng">
            <a:solidFill>
              <a:schemeClr val="accent1"/>
            </a:solidFill>
            <a:prstDash val="solid"/>
            <a:round/>
            <a:headEnd type="none" w="sm" len="sm"/>
            <a:tailEnd type="none" w="sm" len="sm"/>
          </a:ln>
        </p:spPr>
        <p:txBody>
          <a:bodyPr spcFirstLastPara="1" wrap="square" lIns="91425" tIns="91425" rIns="91425" bIns="91425" anchor="t" anchorCtr="0">
            <a:spAutoFit/>
          </a:bodyPr>
          <a:lstStyle/>
          <a:p>
            <a:pPr marL="0" marR="0" lvl="0" indent="0" algn="l" rtl="0">
              <a:lnSpc>
                <a:spcPct val="100000"/>
              </a:lnSpc>
              <a:spcBef>
                <a:spcPts val="1000"/>
              </a:spcBef>
              <a:spcAft>
                <a:spcPts val="1000"/>
              </a:spcAft>
              <a:buClr>
                <a:srgbClr val="000000"/>
              </a:buClr>
              <a:buSzPts val="2000"/>
              <a:buFont typeface="Arial"/>
              <a:buNone/>
            </a:pPr>
            <a:r>
              <a:rPr lang="en" sz="2000" b="1" i="0" u="none" strike="noStrike" cap="none" dirty="0">
                <a:solidFill>
                  <a:srgbClr val="1C4587"/>
                </a:solidFill>
                <a:latin typeface="Calibri"/>
                <a:ea typeface="Calibri"/>
                <a:cs typeface="Calibri"/>
                <a:sym typeface="Calibri"/>
              </a:rPr>
              <a:t>SUBMITTED BY:</a:t>
            </a:r>
            <a:r>
              <a:rPr lang="en-US" sz="2000" b="1" i="0" u="none" strike="noStrike" cap="none" dirty="0">
                <a:solidFill>
                  <a:srgbClr val="1C4587"/>
                </a:solidFill>
                <a:latin typeface="Calibri"/>
                <a:ea typeface="Calibri"/>
                <a:cs typeface="Calibri"/>
                <a:sym typeface="Calibri"/>
              </a:rPr>
              <a:t>       Mariana </a:t>
            </a:r>
            <a:r>
              <a:rPr lang="en-US" sz="2000" b="1" i="0" u="none" strike="noStrike" cap="none" dirty="0" err="1">
                <a:solidFill>
                  <a:srgbClr val="1C4587"/>
                </a:solidFill>
                <a:latin typeface="Calibri"/>
                <a:ea typeface="Calibri"/>
                <a:cs typeface="Calibri"/>
                <a:sym typeface="Calibri"/>
              </a:rPr>
              <a:t>Cijmaru</a:t>
            </a:r>
            <a:r>
              <a:rPr lang="en-US" sz="2000" b="1" i="0" u="none" strike="noStrike" cap="none" dirty="0">
                <a:solidFill>
                  <a:srgbClr val="1C4587"/>
                </a:solidFill>
                <a:latin typeface="Calibri"/>
                <a:ea typeface="Calibri"/>
                <a:cs typeface="Calibri"/>
                <a:sym typeface="Calibri"/>
              </a:rPr>
              <a:t>     Student ID : 2526357</a:t>
            </a:r>
          </a:p>
          <a:p>
            <a:pPr marL="0" marR="0" lvl="0" indent="0" algn="l" rtl="0">
              <a:lnSpc>
                <a:spcPct val="100000"/>
              </a:lnSpc>
              <a:spcBef>
                <a:spcPts val="1000"/>
              </a:spcBef>
              <a:spcAft>
                <a:spcPts val="1000"/>
              </a:spcAft>
              <a:buClr>
                <a:srgbClr val="000000"/>
              </a:buClr>
              <a:buSzPts val="2000"/>
              <a:buFont typeface="Arial"/>
              <a:buNone/>
            </a:pPr>
            <a:r>
              <a:rPr lang="en-US" sz="2000" b="1" dirty="0">
                <a:solidFill>
                  <a:srgbClr val="1C4587"/>
                </a:solidFill>
                <a:latin typeface="Calibri"/>
                <a:ea typeface="Calibri"/>
                <a:cs typeface="Calibri"/>
                <a:sym typeface="Calibri"/>
              </a:rPr>
              <a:t>Group Members:     Andrei </a:t>
            </a:r>
            <a:r>
              <a:rPr lang="en-US" sz="2000" b="1" dirty="0" err="1">
                <a:solidFill>
                  <a:srgbClr val="1C4587"/>
                </a:solidFill>
                <a:latin typeface="Calibri"/>
                <a:ea typeface="Calibri"/>
                <a:cs typeface="Calibri"/>
                <a:sym typeface="Calibri"/>
              </a:rPr>
              <a:t>Jipa</a:t>
            </a:r>
            <a:r>
              <a:rPr lang="en-US" sz="2000" b="1" dirty="0">
                <a:solidFill>
                  <a:srgbClr val="1C4587"/>
                </a:solidFill>
                <a:latin typeface="Calibri"/>
                <a:ea typeface="Calibri"/>
                <a:cs typeface="Calibri"/>
                <a:sym typeface="Calibri"/>
              </a:rPr>
              <a:t>               Student ID : 2533451</a:t>
            </a:r>
          </a:p>
          <a:p>
            <a:pPr marL="0" marR="0" lvl="0" indent="0" algn="l" rtl="0">
              <a:lnSpc>
                <a:spcPct val="100000"/>
              </a:lnSpc>
              <a:spcBef>
                <a:spcPts val="1000"/>
              </a:spcBef>
              <a:spcAft>
                <a:spcPts val="1000"/>
              </a:spcAft>
              <a:buClr>
                <a:srgbClr val="000000"/>
              </a:buClr>
              <a:buSzPts val="2000"/>
              <a:buFont typeface="Arial"/>
              <a:buNone/>
            </a:pPr>
            <a:r>
              <a:rPr lang="en-US" sz="2000" b="1" dirty="0">
                <a:solidFill>
                  <a:srgbClr val="1C4587"/>
                </a:solidFill>
                <a:latin typeface="Calibri"/>
                <a:ea typeface="Calibri"/>
                <a:cs typeface="Calibri"/>
                <a:sym typeface="Calibri"/>
              </a:rPr>
              <a:t>                                     </a:t>
            </a:r>
            <a:r>
              <a:rPr lang="en-US" sz="2000" b="1" dirty="0" err="1">
                <a:solidFill>
                  <a:srgbClr val="1C4587"/>
                </a:solidFill>
                <a:latin typeface="Calibri"/>
                <a:ea typeface="Calibri"/>
                <a:cs typeface="Calibri"/>
                <a:sym typeface="Calibri"/>
              </a:rPr>
              <a:t>Derya</a:t>
            </a:r>
            <a:r>
              <a:rPr lang="en-US" sz="2000" b="1" dirty="0">
                <a:solidFill>
                  <a:srgbClr val="1C4587"/>
                </a:solidFill>
                <a:latin typeface="Calibri"/>
                <a:ea typeface="Calibri"/>
                <a:cs typeface="Calibri"/>
                <a:sym typeface="Calibri"/>
              </a:rPr>
              <a:t> Mustafa        Student ID : 2527014</a:t>
            </a:r>
          </a:p>
          <a:p>
            <a:pPr marL="0" marR="0" lvl="0" indent="0" algn="l" rtl="0">
              <a:lnSpc>
                <a:spcPct val="100000"/>
              </a:lnSpc>
              <a:spcBef>
                <a:spcPts val="1000"/>
              </a:spcBef>
              <a:spcAft>
                <a:spcPts val="1000"/>
              </a:spcAft>
              <a:buClr>
                <a:srgbClr val="000000"/>
              </a:buClr>
              <a:buSzPts val="2000"/>
              <a:buFont typeface="Arial"/>
              <a:buNone/>
            </a:pPr>
            <a:r>
              <a:rPr lang="en-US" sz="2000" b="1" dirty="0">
                <a:solidFill>
                  <a:srgbClr val="1C4587"/>
                </a:solidFill>
                <a:latin typeface="Calibri"/>
                <a:ea typeface="Calibri"/>
                <a:cs typeface="Calibri"/>
                <a:sym typeface="Calibri"/>
              </a:rPr>
              <a:t>                                     </a:t>
            </a:r>
            <a:r>
              <a:rPr lang="en-US" sz="2000" b="1" dirty="0" err="1">
                <a:solidFill>
                  <a:srgbClr val="1C4587"/>
                </a:solidFill>
                <a:latin typeface="Calibri"/>
                <a:ea typeface="Calibri"/>
                <a:cs typeface="Calibri"/>
                <a:sym typeface="Calibri"/>
              </a:rPr>
              <a:t>Amet</a:t>
            </a:r>
            <a:r>
              <a:rPr lang="en-US" sz="2000" b="1" dirty="0">
                <a:solidFill>
                  <a:srgbClr val="1C4587"/>
                </a:solidFill>
                <a:latin typeface="Calibri"/>
                <a:ea typeface="Calibri"/>
                <a:cs typeface="Calibri"/>
                <a:sym typeface="Calibri"/>
              </a:rPr>
              <a:t> </a:t>
            </a:r>
            <a:r>
              <a:rPr lang="en-US" sz="2000" b="1" dirty="0" err="1">
                <a:solidFill>
                  <a:srgbClr val="1C4587"/>
                </a:solidFill>
                <a:latin typeface="Calibri"/>
                <a:ea typeface="Calibri"/>
                <a:cs typeface="Calibri"/>
                <a:sym typeface="Calibri"/>
              </a:rPr>
              <a:t>Memet</a:t>
            </a:r>
            <a:r>
              <a:rPr lang="en-US" sz="2000" b="1" dirty="0">
                <a:solidFill>
                  <a:srgbClr val="1C4587"/>
                </a:solidFill>
                <a:latin typeface="Calibri"/>
                <a:ea typeface="Calibri"/>
                <a:cs typeface="Calibri"/>
                <a:sym typeface="Calibri"/>
              </a:rPr>
              <a:t>           Student ID : 2532553</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401"/>
        <p:cNvGrpSpPr/>
        <p:nvPr/>
      </p:nvGrpSpPr>
      <p:grpSpPr>
        <a:xfrm>
          <a:off x="0" y="0"/>
          <a:ext cx="0" cy="0"/>
          <a:chOff x="0" y="0"/>
          <a:chExt cx="0" cy="0"/>
        </a:xfrm>
      </p:grpSpPr>
      <p:sp>
        <p:nvSpPr>
          <p:cNvPr id="402" name="Google Shape;402;p2"/>
          <p:cNvSpPr txBox="1">
            <a:spLocks noGrp="1"/>
          </p:cNvSpPr>
          <p:nvPr>
            <p:ph type="title"/>
          </p:nvPr>
        </p:nvSpPr>
        <p:spPr>
          <a:xfrm>
            <a:off x="0" y="0"/>
            <a:ext cx="9144000" cy="564257"/>
          </a:xfrm>
          <a:prstGeom prst="rect">
            <a:avLst/>
          </a:prstGeom>
          <a:solidFill>
            <a:schemeClr val="accent1"/>
          </a:solidFill>
          <a:ln>
            <a:noFill/>
          </a:ln>
        </p:spPr>
        <p:txBody>
          <a:bodyPr spcFirstLastPara="1" wrap="square" lIns="0" tIns="0" rIns="0" bIns="0" anchor="t" anchorCtr="0">
            <a:spAutoFit/>
          </a:bodyPr>
          <a:lstStyle/>
          <a:p>
            <a:pPr marL="0" lvl="0" indent="0" algn="ctr" rtl="0">
              <a:lnSpc>
                <a:spcPct val="100000"/>
              </a:lnSpc>
              <a:spcBef>
                <a:spcPts val="1000"/>
              </a:spcBef>
              <a:spcAft>
                <a:spcPts val="1000"/>
              </a:spcAft>
              <a:buSzPts val="4800"/>
              <a:buNone/>
            </a:pPr>
            <a:r>
              <a:rPr lang="en" sz="2000" i="0">
                <a:solidFill>
                  <a:srgbClr val="1C4587"/>
                </a:solidFill>
              </a:rPr>
              <a:t>Introduction</a:t>
            </a:r>
            <a:endParaRPr sz="2000" i="0">
              <a:solidFill>
                <a:srgbClr val="1C4587"/>
              </a:solidFill>
            </a:endParaRPr>
          </a:p>
        </p:txBody>
      </p:sp>
      <p:sp>
        <p:nvSpPr>
          <p:cNvPr id="403" name="Google Shape;403;p2"/>
          <p:cNvSpPr txBox="1"/>
          <p:nvPr/>
        </p:nvSpPr>
        <p:spPr>
          <a:xfrm>
            <a:off x="255600" y="847250"/>
            <a:ext cx="4607700" cy="4058400"/>
          </a:xfrm>
          <a:prstGeom prst="rect">
            <a:avLst/>
          </a:prstGeom>
          <a:noFill/>
          <a:ln>
            <a:noFill/>
          </a:ln>
        </p:spPr>
        <p:txBody>
          <a:bodyPr spcFirstLastPara="1" wrap="square" lIns="91425" tIns="91425" rIns="91425" bIns="91425" anchor="t" anchorCtr="0">
            <a:spAutoFit/>
          </a:bodyPr>
          <a:lstStyle/>
          <a:p>
            <a:pPr marL="457200" marR="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Leadership provides vision, inspiration and organisational direction.</a:t>
            </a:r>
            <a:endParaRPr sz="1200">
              <a:solidFill>
                <a:srgbClr val="1C4587"/>
              </a:solidFill>
              <a:latin typeface="Source Serif 4"/>
              <a:ea typeface="Source Serif 4"/>
              <a:cs typeface="Source Serif 4"/>
              <a:sym typeface="Source Serif 4"/>
            </a:endParaRPr>
          </a:p>
          <a:p>
            <a:pPr marL="457200" marR="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Management controls, coordinates resources, processes and operational performance.</a:t>
            </a:r>
            <a:endParaRPr sz="1200">
              <a:solidFill>
                <a:srgbClr val="1C4587"/>
              </a:solidFill>
              <a:latin typeface="Source Serif 4"/>
              <a:ea typeface="Source Serif 4"/>
              <a:cs typeface="Source Serif 4"/>
              <a:sym typeface="Source Serif 4"/>
            </a:endParaRPr>
          </a:p>
          <a:p>
            <a:pPr marL="457200" marR="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Management is based on five essential functions defined by Henri Fayol (Özay, 2024).</a:t>
            </a:r>
            <a:endParaRPr sz="1200">
              <a:solidFill>
                <a:srgbClr val="1C4587"/>
              </a:solidFill>
              <a:latin typeface="Source Serif 4"/>
              <a:ea typeface="Source Serif 4"/>
              <a:cs typeface="Source Serif 4"/>
              <a:sym typeface="Source Serif 4"/>
            </a:endParaRPr>
          </a:p>
          <a:p>
            <a:pPr marL="457200" marR="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Fayol's principles are still applicable in the case of Unilever and Nestlé.</a:t>
            </a:r>
            <a:endParaRPr sz="1200">
              <a:solidFill>
                <a:srgbClr val="1C4587"/>
              </a:solidFill>
              <a:latin typeface="Source Serif 4"/>
              <a:ea typeface="Source Serif 4"/>
              <a:cs typeface="Source Serif 4"/>
              <a:sym typeface="Source Serif 4"/>
            </a:endParaRPr>
          </a:p>
          <a:p>
            <a:pPr marL="457200" marR="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The objective of this presentation is to appraise Fayol's relevance in the global business operations.</a:t>
            </a:r>
            <a:endParaRPr sz="1200">
              <a:solidFill>
                <a:srgbClr val="1C4587"/>
              </a:solidFill>
              <a:latin typeface="Source Serif 4"/>
              <a:ea typeface="Source Serif 4"/>
              <a:cs typeface="Source Serif 4"/>
              <a:sym typeface="Source Serif 4"/>
            </a:endParaRPr>
          </a:p>
          <a:p>
            <a:pPr marL="457200" marR="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Leaders, managers and managerial applications in practice are compared.</a:t>
            </a:r>
            <a:endParaRPr sz="1200">
              <a:solidFill>
                <a:srgbClr val="1C4587"/>
              </a:solidFill>
              <a:latin typeface="Source Serif 4"/>
              <a:ea typeface="Source Serif 4"/>
              <a:cs typeface="Source Serif 4"/>
              <a:sym typeface="Source Serif 4"/>
            </a:endParaRPr>
          </a:p>
        </p:txBody>
      </p:sp>
      <p:pic>
        <p:nvPicPr>
          <p:cNvPr id="404" name="Google Shape;404;p2"/>
          <p:cNvPicPr preferRelativeResize="0"/>
          <p:nvPr/>
        </p:nvPicPr>
        <p:blipFill rotWithShape="1">
          <a:blip r:embed="rId3">
            <a:alphaModFix/>
          </a:blip>
          <a:srcRect/>
          <a:stretch/>
        </p:blipFill>
        <p:spPr>
          <a:xfrm>
            <a:off x="4984997" y="855411"/>
            <a:ext cx="3582399" cy="4042101"/>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408"/>
        <p:cNvGrpSpPr/>
        <p:nvPr/>
      </p:nvGrpSpPr>
      <p:grpSpPr>
        <a:xfrm>
          <a:off x="0" y="0"/>
          <a:ext cx="0" cy="0"/>
          <a:chOff x="0" y="0"/>
          <a:chExt cx="0" cy="0"/>
        </a:xfrm>
      </p:grpSpPr>
      <p:sp>
        <p:nvSpPr>
          <p:cNvPr id="409" name="Google Shape;409;p3"/>
          <p:cNvSpPr txBox="1">
            <a:spLocks noGrp="1"/>
          </p:cNvSpPr>
          <p:nvPr>
            <p:ph type="title"/>
          </p:nvPr>
        </p:nvSpPr>
        <p:spPr>
          <a:xfrm>
            <a:off x="0" y="0"/>
            <a:ext cx="9144000" cy="564257"/>
          </a:xfrm>
          <a:prstGeom prst="rect">
            <a:avLst/>
          </a:prstGeom>
          <a:solidFill>
            <a:schemeClr val="accent1"/>
          </a:solidFill>
          <a:ln>
            <a:noFill/>
          </a:ln>
        </p:spPr>
        <p:txBody>
          <a:bodyPr spcFirstLastPara="1" wrap="square" lIns="0" tIns="0" rIns="0" bIns="0" anchor="t" anchorCtr="0">
            <a:spAutoFit/>
          </a:bodyPr>
          <a:lstStyle/>
          <a:p>
            <a:pPr marL="0" lvl="0" indent="0" algn="ctr" rtl="0">
              <a:lnSpc>
                <a:spcPct val="100000"/>
              </a:lnSpc>
              <a:spcBef>
                <a:spcPts val="1000"/>
              </a:spcBef>
              <a:spcAft>
                <a:spcPts val="1000"/>
              </a:spcAft>
              <a:buSzPts val="4800"/>
              <a:buNone/>
            </a:pPr>
            <a:r>
              <a:rPr lang="en" sz="2000" i="0">
                <a:solidFill>
                  <a:srgbClr val="1C4587"/>
                </a:solidFill>
              </a:rPr>
              <a:t>Organisation Overview (Unilever)</a:t>
            </a:r>
            <a:endParaRPr sz="2000" i="0">
              <a:solidFill>
                <a:srgbClr val="1C4587"/>
              </a:solidFill>
            </a:endParaRPr>
          </a:p>
        </p:txBody>
      </p:sp>
      <p:sp>
        <p:nvSpPr>
          <p:cNvPr id="410" name="Google Shape;410;p3"/>
          <p:cNvSpPr txBox="1"/>
          <p:nvPr/>
        </p:nvSpPr>
        <p:spPr>
          <a:xfrm>
            <a:off x="232896" y="692668"/>
            <a:ext cx="3998100" cy="4335600"/>
          </a:xfrm>
          <a:prstGeom prst="rect">
            <a:avLst/>
          </a:prstGeom>
          <a:noFill/>
          <a:ln>
            <a:noFill/>
          </a:ln>
        </p:spPr>
        <p:txBody>
          <a:bodyPr spcFirstLastPara="1" wrap="square" lIns="91425" tIns="91425" rIns="91425" bIns="91425" anchor="t" anchorCtr="0">
            <a:spAutoFit/>
          </a:bodyPr>
          <a:lstStyle/>
          <a:p>
            <a:pPr marL="457200" marR="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The firm is present in over 190 countries around the world (Unilever, 2025).</a:t>
            </a:r>
            <a:endParaRPr sz="1200">
              <a:solidFill>
                <a:srgbClr val="1C4587"/>
              </a:solidFill>
              <a:latin typeface="Source Serif 4"/>
              <a:ea typeface="Source Serif 4"/>
              <a:cs typeface="Source Serif 4"/>
              <a:sym typeface="Source Serif 4"/>
            </a:endParaRPr>
          </a:p>
          <a:p>
            <a:pPr marL="457200" marR="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It has four main business sectors: Beauty and Wellbeing; Personal Care; Home Care; Nutrition.</a:t>
            </a:r>
            <a:endParaRPr sz="1200">
              <a:solidFill>
                <a:srgbClr val="1C4587"/>
              </a:solidFill>
              <a:latin typeface="Source Serif 4"/>
              <a:ea typeface="Source Serif 4"/>
              <a:cs typeface="Source Serif 4"/>
              <a:sym typeface="Source Serif 4"/>
            </a:endParaRPr>
          </a:p>
          <a:p>
            <a:pPr marL="457200" marR="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Its varied product segments help bolster its international market position.</a:t>
            </a:r>
            <a:endParaRPr sz="1200">
              <a:solidFill>
                <a:srgbClr val="1C4587"/>
              </a:solidFill>
              <a:latin typeface="Source Serif 4"/>
              <a:ea typeface="Source Serif 4"/>
              <a:cs typeface="Source Serif 4"/>
              <a:sym typeface="Source Serif 4"/>
            </a:endParaRPr>
          </a:p>
          <a:p>
            <a:pPr marL="457200" marR="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In 2025, the company's revenue is estimated at €50.5 billion per year (Statista, 2025).</a:t>
            </a:r>
            <a:endParaRPr sz="1200">
              <a:solidFill>
                <a:srgbClr val="1C4587"/>
              </a:solidFill>
              <a:latin typeface="Source Serif 4"/>
              <a:ea typeface="Source Serif 4"/>
              <a:cs typeface="Source Serif 4"/>
              <a:sym typeface="Source Serif 4"/>
            </a:endParaRPr>
          </a:p>
          <a:p>
            <a:pPr marL="457200" marR="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Unilever's corporate vision is to make Sustainable Living commonplace.</a:t>
            </a:r>
            <a:endParaRPr sz="1200">
              <a:solidFill>
                <a:srgbClr val="1C4587"/>
              </a:solidFill>
              <a:latin typeface="Source Serif 4"/>
              <a:ea typeface="Source Serif 4"/>
              <a:cs typeface="Source Serif 4"/>
              <a:sym typeface="Source Serif 4"/>
            </a:endParaRPr>
          </a:p>
          <a:p>
            <a:pPr marL="457200" marR="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The organisation is committed to aligning business development with the environment.</a:t>
            </a:r>
            <a:endParaRPr sz="1200">
              <a:solidFill>
                <a:srgbClr val="1C4587"/>
              </a:solidFill>
              <a:latin typeface="Source Serif 4"/>
              <a:ea typeface="Source Serif 4"/>
              <a:cs typeface="Source Serif 4"/>
              <a:sym typeface="Source Serif 4"/>
            </a:endParaRPr>
          </a:p>
        </p:txBody>
      </p:sp>
      <p:pic>
        <p:nvPicPr>
          <p:cNvPr id="411" name="Google Shape;411;p3"/>
          <p:cNvPicPr preferRelativeResize="0"/>
          <p:nvPr/>
        </p:nvPicPr>
        <p:blipFill rotWithShape="1">
          <a:blip r:embed="rId3">
            <a:alphaModFix/>
          </a:blip>
          <a:srcRect/>
          <a:stretch/>
        </p:blipFill>
        <p:spPr>
          <a:xfrm>
            <a:off x="4286250" y="977950"/>
            <a:ext cx="4502825" cy="3187600"/>
          </a:xfrm>
          <a:prstGeom prst="rect">
            <a:avLst/>
          </a:prstGeom>
          <a:noFill/>
          <a:ln>
            <a:noFill/>
          </a:ln>
        </p:spPr>
      </p:pic>
      <p:sp>
        <p:nvSpPr>
          <p:cNvPr id="412" name="Google Shape;412;p3"/>
          <p:cNvSpPr txBox="1"/>
          <p:nvPr/>
        </p:nvSpPr>
        <p:spPr>
          <a:xfrm>
            <a:off x="5321675" y="4344950"/>
            <a:ext cx="3000000" cy="625782"/>
          </a:xfrm>
          <a:prstGeom prst="rect">
            <a:avLst/>
          </a:prstGeom>
          <a:noFill/>
          <a:ln>
            <a:noFill/>
          </a:ln>
        </p:spPr>
        <p:txBody>
          <a:bodyPr spcFirstLastPara="1" wrap="square" lIns="91425" tIns="91425" rIns="91425" bIns="91425" anchor="t" anchorCtr="0">
            <a:spAutoFit/>
          </a:bodyPr>
          <a:lstStyle/>
          <a:p>
            <a:pPr marL="0" marR="0" lvl="0" indent="0" algn="ctr" rtl="0">
              <a:lnSpc>
                <a:spcPct val="100000"/>
              </a:lnSpc>
              <a:spcBef>
                <a:spcPts val="1000"/>
              </a:spcBef>
              <a:spcAft>
                <a:spcPts val="1000"/>
              </a:spcAft>
              <a:buClr>
                <a:srgbClr val="000000"/>
              </a:buClr>
              <a:buSzPts val="1200"/>
              <a:buFont typeface="Arial"/>
              <a:buNone/>
            </a:pPr>
            <a:r>
              <a:rPr lang="en" sz="1200" b="0" i="0" u="none" strike="noStrike" cap="none">
                <a:solidFill>
                  <a:srgbClr val="003674"/>
                </a:solidFill>
                <a:latin typeface="Source Serif 4"/>
                <a:ea typeface="Source Serif 4"/>
                <a:cs typeface="Source Serif 4"/>
                <a:sym typeface="Source Serif 4"/>
              </a:rPr>
              <a:t>(Source: Statista, 2025)</a:t>
            </a:r>
            <a:endParaRPr sz="1200" b="0" i="0" u="none" strike="noStrike" cap="none">
              <a:solidFill>
                <a:srgbClr val="003674"/>
              </a:solidFill>
              <a:latin typeface="Source Serif 4"/>
              <a:ea typeface="Source Serif 4"/>
              <a:cs typeface="Source Serif 4"/>
              <a:sym typeface="Source Serif 4"/>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416"/>
        <p:cNvGrpSpPr/>
        <p:nvPr/>
      </p:nvGrpSpPr>
      <p:grpSpPr>
        <a:xfrm>
          <a:off x="0" y="0"/>
          <a:ext cx="0" cy="0"/>
          <a:chOff x="0" y="0"/>
          <a:chExt cx="0" cy="0"/>
        </a:xfrm>
      </p:grpSpPr>
      <p:sp>
        <p:nvSpPr>
          <p:cNvPr id="417" name="Google Shape;417;p4"/>
          <p:cNvSpPr txBox="1">
            <a:spLocks noGrp="1"/>
          </p:cNvSpPr>
          <p:nvPr>
            <p:ph type="title"/>
          </p:nvPr>
        </p:nvSpPr>
        <p:spPr>
          <a:xfrm>
            <a:off x="0" y="0"/>
            <a:ext cx="9144000" cy="564257"/>
          </a:xfrm>
          <a:prstGeom prst="rect">
            <a:avLst/>
          </a:prstGeom>
          <a:solidFill>
            <a:schemeClr val="accent1"/>
          </a:solidFill>
          <a:ln>
            <a:noFill/>
          </a:ln>
        </p:spPr>
        <p:txBody>
          <a:bodyPr spcFirstLastPara="1" wrap="square" lIns="0" tIns="0" rIns="0" bIns="0" anchor="t" anchorCtr="0">
            <a:spAutoFit/>
          </a:bodyPr>
          <a:lstStyle/>
          <a:p>
            <a:pPr marL="0" lvl="0" indent="0" algn="ctr" rtl="0">
              <a:lnSpc>
                <a:spcPct val="100000"/>
              </a:lnSpc>
              <a:spcBef>
                <a:spcPts val="1000"/>
              </a:spcBef>
              <a:spcAft>
                <a:spcPts val="1000"/>
              </a:spcAft>
              <a:buSzPts val="4800"/>
              <a:buNone/>
            </a:pPr>
            <a:r>
              <a:rPr lang="en" sz="2000" i="0">
                <a:solidFill>
                  <a:srgbClr val="1C4587"/>
                </a:solidFill>
              </a:rPr>
              <a:t>Business Environment and Managerial Challenges at Unilever</a:t>
            </a:r>
            <a:endParaRPr sz="2000" i="0">
              <a:solidFill>
                <a:srgbClr val="1C4587"/>
              </a:solidFill>
            </a:endParaRPr>
          </a:p>
        </p:txBody>
      </p:sp>
      <p:sp>
        <p:nvSpPr>
          <p:cNvPr id="418" name="Google Shape;418;p4"/>
          <p:cNvSpPr txBox="1"/>
          <p:nvPr/>
        </p:nvSpPr>
        <p:spPr>
          <a:xfrm>
            <a:off x="153900" y="729425"/>
            <a:ext cx="4418100" cy="4058400"/>
          </a:xfrm>
          <a:prstGeom prst="rect">
            <a:avLst/>
          </a:prstGeom>
          <a:noFill/>
          <a:ln>
            <a:noFill/>
          </a:ln>
        </p:spPr>
        <p:txBody>
          <a:bodyPr spcFirstLastPara="1" wrap="square" lIns="91425" tIns="91425" rIns="91425" bIns="91425" anchor="t" anchorCtr="0">
            <a:spAutoFit/>
          </a:bodyPr>
          <a:lstStyle/>
          <a:p>
            <a:pPr marL="457200" marR="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The managers have over 400 brands in their portfolio (Luo, 2020).</a:t>
            </a:r>
            <a:endParaRPr sz="1200">
              <a:solidFill>
                <a:srgbClr val="1C4587"/>
              </a:solidFill>
              <a:latin typeface="Source Serif 4"/>
              <a:ea typeface="Source Serif 4"/>
              <a:cs typeface="Source Serif 4"/>
              <a:sym typeface="Source Serif 4"/>
            </a:endParaRPr>
          </a:p>
          <a:p>
            <a:pPr marL="457200" marR="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Among Unilever's world-class brands are Dove, Hellmann's and Knorr.</a:t>
            </a:r>
            <a:endParaRPr sz="1200">
              <a:solidFill>
                <a:srgbClr val="1C4587"/>
              </a:solidFill>
              <a:latin typeface="Source Serif 4"/>
              <a:ea typeface="Source Serif 4"/>
              <a:cs typeface="Source Serif 4"/>
              <a:sym typeface="Source Serif 4"/>
            </a:endParaRPr>
          </a:p>
          <a:p>
            <a:pPr marL="457200" marR="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Leaders run a business in a changing global consumer environment.</a:t>
            </a:r>
            <a:endParaRPr sz="1200">
              <a:solidFill>
                <a:srgbClr val="1C4587"/>
              </a:solidFill>
              <a:latin typeface="Source Serif 4"/>
              <a:ea typeface="Source Serif 4"/>
              <a:cs typeface="Source Serif 4"/>
              <a:sym typeface="Source Serif 4"/>
            </a:endParaRPr>
          </a:p>
          <a:p>
            <a:pPr marL="457200" marR="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Adhering to strict rules is crucial throughout complicated international supply chains.</a:t>
            </a:r>
            <a:endParaRPr sz="1200">
              <a:solidFill>
                <a:srgbClr val="1C4587"/>
              </a:solidFill>
              <a:latin typeface="Source Serif 4"/>
              <a:ea typeface="Source Serif 4"/>
              <a:cs typeface="Source Serif 4"/>
              <a:sym typeface="Source Serif 4"/>
            </a:endParaRPr>
          </a:p>
          <a:p>
            <a:pPr marL="457200" marR="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Good organisational alignment globally with structured management frameworks.</a:t>
            </a:r>
            <a:endParaRPr sz="1200">
              <a:solidFill>
                <a:srgbClr val="1C4587"/>
              </a:solidFill>
              <a:latin typeface="Source Serif 4"/>
              <a:ea typeface="Source Serif 4"/>
              <a:cs typeface="Source Serif 4"/>
              <a:sym typeface="Source Serif 4"/>
            </a:endParaRPr>
          </a:p>
          <a:p>
            <a:pPr marL="457200" marR="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Business activities may lack direction and coordination without a clear structure.</a:t>
            </a:r>
            <a:endParaRPr sz="1200">
              <a:solidFill>
                <a:srgbClr val="1C4587"/>
              </a:solidFill>
              <a:latin typeface="Source Serif 4"/>
              <a:ea typeface="Source Serif 4"/>
              <a:cs typeface="Source Serif 4"/>
              <a:sym typeface="Source Serif 4"/>
            </a:endParaRPr>
          </a:p>
        </p:txBody>
      </p:sp>
      <p:pic>
        <p:nvPicPr>
          <p:cNvPr id="419" name="Google Shape;419;p4"/>
          <p:cNvPicPr preferRelativeResize="0"/>
          <p:nvPr/>
        </p:nvPicPr>
        <p:blipFill rotWithShape="1">
          <a:blip r:embed="rId3">
            <a:alphaModFix/>
          </a:blip>
          <a:srcRect/>
          <a:stretch/>
        </p:blipFill>
        <p:spPr>
          <a:xfrm>
            <a:off x="4688075" y="729425"/>
            <a:ext cx="4267199" cy="4267199"/>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423"/>
        <p:cNvGrpSpPr/>
        <p:nvPr/>
      </p:nvGrpSpPr>
      <p:grpSpPr>
        <a:xfrm>
          <a:off x="0" y="0"/>
          <a:ext cx="0" cy="0"/>
          <a:chOff x="0" y="0"/>
          <a:chExt cx="0" cy="0"/>
        </a:xfrm>
      </p:grpSpPr>
      <p:sp>
        <p:nvSpPr>
          <p:cNvPr id="424" name="Google Shape;424;p5"/>
          <p:cNvSpPr txBox="1">
            <a:spLocks noGrp="1"/>
          </p:cNvSpPr>
          <p:nvPr>
            <p:ph type="title"/>
          </p:nvPr>
        </p:nvSpPr>
        <p:spPr>
          <a:xfrm>
            <a:off x="0" y="0"/>
            <a:ext cx="9144000" cy="564257"/>
          </a:xfrm>
          <a:prstGeom prst="rect">
            <a:avLst/>
          </a:prstGeom>
          <a:solidFill>
            <a:schemeClr val="accent1"/>
          </a:solidFill>
          <a:ln>
            <a:noFill/>
          </a:ln>
        </p:spPr>
        <p:txBody>
          <a:bodyPr spcFirstLastPara="1" wrap="square" lIns="0" tIns="0" rIns="0" bIns="0" anchor="t" anchorCtr="0">
            <a:spAutoFit/>
          </a:bodyPr>
          <a:lstStyle/>
          <a:p>
            <a:pPr marL="0" lvl="0" indent="0" algn="ctr" rtl="0">
              <a:lnSpc>
                <a:spcPct val="100000"/>
              </a:lnSpc>
              <a:spcBef>
                <a:spcPts val="1000"/>
              </a:spcBef>
              <a:spcAft>
                <a:spcPts val="1000"/>
              </a:spcAft>
              <a:buSzPts val="4800"/>
              <a:buNone/>
            </a:pPr>
            <a:r>
              <a:rPr lang="en" sz="2000" i="0">
                <a:solidFill>
                  <a:srgbClr val="1C4587"/>
                </a:solidFill>
              </a:rPr>
              <a:t>Theoretical Foundation (Henri Fayol's 5 Functions)</a:t>
            </a:r>
            <a:endParaRPr sz="2000" i="0">
              <a:solidFill>
                <a:srgbClr val="1C4587"/>
              </a:solidFill>
            </a:endParaRPr>
          </a:p>
        </p:txBody>
      </p:sp>
      <p:sp>
        <p:nvSpPr>
          <p:cNvPr id="425" name="Google Shape;425;p5"/>
          <p:cNvSpPr txBox="1"/>
          <p:nvPr/>
        </p:nvSpPr>
        <p:spPr>
          <a:xfrm>
            <a:off x="35803" y="987387"/>
            <a:ext cx="4926300" cy="3539400"/>
          </a:xfrm>
          <a:prstGeom prst="rect">
            <a:avLst/>
          </a:prstGeom>
          <a:noFill/>
          <a:ln>
            <a:noFill/>
          </a:ln>
        </p:spPr>
        <p:txBody>
          <a:bodyPr spcFirstLastPara="1" wrap="square" lIns="91425" tIns="91425" rIns="91425" bIns="91425" anchor="t" anchorCtr="0">
            <a:spAutoFit/>
          </a:bodyPr>
          <a:lstStyle/>
          <a:p>
            <a:pPr marL="457200" marR="0" lvl="0" indent="-304800" algn="just" rtl="0">
              <a:spcBef>
                <a:spcPts val="1000"/>
              </a:spcBef>
              <a:spcAft>
                <a:spcPts val="0"/>
              </a:spcAft>
              <a:buClr>
                <a:srgbClr val="1C4587"/>
              </a:buClr>
              <a:buSzPts val="1200"/>
              <a:buFont typeface="Source Serif 4"/>
              <a:buChar char="●"/>
            </a:pPr>
            <a:r>
              <a:rPr lang="en" sz="1200" dirty="0">
                <a:solidFill>
                  <a:srgbClr val="1C4587"/>
                </a:solidFill>
                <a:latin typeface="Source Serif 4"/>
                <a:ea typeface="Source Serif 4"/>
                <a:cs typeface="Source Serif 4"/>
                <a:sym typeface="Source Serif 4"/>
              </a:rPr>
              <a:t>The classical management theory emerged in the early 1900s by Henri Fayol (Peek, 2023).</a:t>
            </a:r>
            <a:endParaRPr sz="1200" dirty="0">
              <a:solidFill>
                <a:srgbClr val="1C4587"/>
              </a:solidFill>
              <a:latin typeface="Source Serif 4"/>
              <a:ea typeface="Source Serif 4"/>
              <a:cs typeface="Source Serif 4"/>
              <a:sym typeface="Source Serif 4"/>
            </a:endParaRPr>
          </a:p>
          <a:p>
            <a:pPr marL="457200" marR="0" lvl="0" indent="-304800" algn="just" rtl="0">
              <a:spcBef>
                <a:spcPts val="1000"/>
              </a:spcBef>
              <a:spcAft>
                <a:spcPts val="0"/>
              </a:spcAft>
              <a:buClr>
                <a:srgbClr val="1C4587"/>
              </a:buClr>
              <a:buSzPts val="1200"/>
              <a:buFont typeface="Source Serif 4"/>
              <a:buChar char="●"/>
            </a:pPr>
            <a:r>
              <a:rPr lang="en" sz="1200" dirty="0">
                <a:solidFill>
                  <a:srgbClr val="1C4587"/>
                </a:solidFill>
                <a:latin typeface="Source Serif 4"/>
                <a:ea typeface="Source Serif 4"/>
                <a:cs typeface="Source Serif 4"/>
                <a:sym typeface="Source Serif 4"/>
              </a:rPr>
              <a:t>His principles formed the basis of modern principles in the management of an organisation.</a:t>
            </a:r>
            <a:endParaRPr sz="1200" dirty="0">
              <a:solidFill>
                <a:srgbClr val="1C4587"/>
              </a:solidFill>
              <a:latin typeface="Source Serif 4"/>
              <a:ea typeface="Source Serif 4"/>
              <a:cs typeface="Source Serif 4"/>
              <a:sym typeface="Source Serif 4"/>
            </a:endParaRPr>
          </a:p>
          <a:p>
            <a:pPr marL="457200" marR="0" lvl="0" indent="-304800" algn="just" rtl="0">
              <a:spcBef>
                <a:spcPts val="1000"/>
              </a:spcBef>
              <a:spcAft>
                <a:spcPts val="0"/>
              </a:spcAft>
              <a:buClr>
                <a:srgbClr val="1C4587"/>
              </a:buClr>
              <a:buSzPts val="1200"/>
              <a:buFont typeface="Source Serif 4"/>
              <a:buChar char="●"/>
            </a:pPr>
            <a:r>
              <a:rPr lang="en" sz="1200" dirty="0">
                <a:solidFill>
                  <a:srgbClr val="1C4587"/>
                </a:solidFill>
                <a:latin typeface="Source Serif 4"/>
                <a:ea typeface="Source Serif 4"/>
                <a:cs typeface="Source Serif 4"/>
                <a:sym typeface="Source Serif 4"/>
              </a:rPr>
              <a:t>Planning is a process of establishing goals and creating strategic business plans for the future.</a:t>
            </a:r>
            <a:endParaRPr sz="1200" dirty="0">
              <a:solidFill>
                <a:srgbClr val="1C4587"/>
              </a:solidFill>
              <a:latin typeface="Source Serif 4"/>
              <a:ea typeface="Source Serif 4"/>
              <a:cs typeface="Source Serif 4"/>
              <a:sym typeface="Source Serif 4"/>
            </a:endParaRPr>
          </a:p>
          <a:p>
            <a:pPr marL="457200" marR="0" lvl="0" indent="-304800" algn="just" rtl="0">
              <a:spcBef>
                <a:spcPts val="1000"/>
              </a:spcBef>
              <a:spcAft>
                <a:spcPts val="0"/>
              </a:spcAft>
              <a:buClr>
                <a:srgbClr val="1C4587"/>
              </a:buClr>
              <a:buSzPts val="1200"/>
              <a:buFont typeface="Source Serif 4"/>
              <a:buChar char="●"/>
            </a:pPr>
            <a:r>
              <a:rPr lang="en" sz="1200" dirty="0">
                <a:solidFill>
                  <a:srgbClr val="1C4587"/>
                </a:solidFill>
                <a:latin typeface="Source Serif 4"/>
                <a:ea typeface="Source Serif 4"/>
                <a:cs typeface="Source Serif 4"/>
                <a:sym typeface="Source Serif 4"/>
              </a:rPr>
              <a:t>This also involves the provision of resources and preparations for effective implementation.</a:t>
            </a:r>
            <a:endParaRPr sz="1200" dirty="0">
              <a:solidFill>
                <a:srgbClr val="1C4587"/>
              </a:solidFill>
              <a:latin typeface="Source Serif 4"/>
              <a:ea typeface="Source Serif 4"/>
              <a:cs typeface="Source Serif 4"/>
              <a:sym typeface="Source Serif 4"/>
            </a:endParaRPr>
          </a:p>
          <a:p>
            <a:pPr marL="457200" marR="0" lvl="0" indent="-304800" algn="just" rtl="0">
              <a:spcBef>
                <a:spcPts val="1000"/>
              </a:spcBef>
              <a:spcAft>
                <a:spcPts val="0"/>
              </a:spcAft>
              <a:buClr>
                <a:srgbClr val="1C4587"/>
              </a:buClr>
              <a:buSzPts val="1200"/>
              <a:buFont typeface="Source Serif 4"/>
              <a:buChar char="●"/>
            </a:pPr>
            <a:r>
              <a:rPr lang="en" sz="1200" dirty="0">
                <a:solidFill>
                  <a:srgbClr val="1C4587"/>
                </a:solidFill>
                <a:latin typeface="Source Serif 4"/>
                <a:ea typeface="Source Serif 4"/>
                <a:cs typeface="Source Serif 4"/>
                <a:sym typeface="Source Serif 4"/>
              </a:rPr>
              <a:t>Commanding and coordinating makes sure that different departments activities are aligned, thus they work efficiently.</a:t>
            </a:r>
            <a:endParaRPr sz="1200" dirty="0">
              <a:solidFill>
                <a:srgbClr val="1C4587"/>
              </a:solidFill>
              <a:latin typeface="Source Serif 4"/>
              <a:ea typeface="Source Serif 4"/>
              <a:cs typeface="Source Serif 4"/>
              <a:sym typeface="Source Serif 4"/>
            </a:endParaRPr>
          </a:p>
          <a:p>
            <a:pPr marL="457200" marR="0" lvl="0" indent="-304800" algn="just" rtl="0">
              <a:spcBef>
                <a:spcPts val="1000"/>
              </a:spcBef>
              <a:spcAft>
                <a:spcPts val="0"/>
              </a:spcAft>
              <a:buClr>
                <a:srgbClr val="1C4587"/>
              </a:buClr>
              <a:buSzPts val="1200"/>
              <a:buFont typeface="Source Serif 4"/>
              <a:buChar char="●"/>
            </a:pPr>
            <a:r>
              <a:rPr lang="en" sz="1200" dirty="0">
                <a:solidFill>
                  <a:srgbClr val="1C4587"/>
                </a:solidFill>
                <a:latin typeface="Source Serif 4"/>
                <a:ea typeface="Source Serif 4"/>
                <a:cs typeface="Source Serif 4"/>
                <a:sym typeface="Source Serif 4"/>
              </a:rPr>
              <a:t>Controlling is the process of tracking performance to make sure the activities of the organisation are in line with the company policies and objectives.</a:t>
            </a:r>
            <a:endParaRPr sz="1200" dirty="0">
              <a:solidFill>
                <a:srgbClr val="1C4587"/>
              </a:solidFill>
              <a:latin typeface="Source Serif 4"/>
              <a:ea typeface="Source Serif 4"/>
              <a:cs typeface="Source Serif 4"/>
              <a:sym typeface="Source Serif 4"/>
            </a:endParaRPr>
          </a:p>
        </p:txBody>
      </p:sp>
      <p:pic>
        <p:nvPicPr>
          <p:cNvPr id="426" name="Google Shape;426;p5"/>
          <p:cNvPicPr preferRelativeResize="0"/>
          <p:nvPr/>
        </p:nvPicPr>
        <p:blipFill rotWithShape="1">
          <a:blip r:embed="rId3">
            <a:alphaModFix/>
          </a:blip>
          <a:srcRect/>
          <a:stretch/>
        </p:blipFill>
        <p:spPr>
          <a:xfrm>
            <a:off x="4962103" y="797875"/>
            <a:ext cx="3672650" cy="3918424"/>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430"/>
        <p:cNvGrpSpPr/>
        <p:nvPr/>
      </p:nvGrpSpPr>
      <p:grpSpPr>
        <a:xfrm>
          <a:off x="0" y="0"/>
          <a:ext cx="0" cy="0"/>
          <a:chOff x="0" y="0"/>
          <a:chExt cx="0" cy="0"/>
        </a:xfrm>
      </p:grpSpPr>
      <p:sp>
        <p:nvSpPr>
          <p:cNvPr id="431" name="Google Shape;431;p6"/>
          <p:cNvSpPr txBox="1">
            <a:spLocks noGrp="1"/>
          </p:cNvSpPr>
          <p:nvPr>
            <p:ph type="title"/>
          </p:nvPr>
        </p:nvSpPr>
        <p:spPr>
          <a:xfrm>
            <a:off x="0" y="0"/>
            <a:ext cx="9144000" cy="564257"/>
          </a:xfrm>
          <a:prstGeom prst="rect">
            <a:avLst/>
          </a:prstGeom>
          <a:solidFill>
            <a:schemeClr val="accent1"/>
          </a:solidFill>
          <a:ln>
            <a:noFill/>
          </a:ln>
        </p:spPr>
        <p:txBody>
          <a:bodyPr spcFirstLastPara="1" wrap="square" lIns="0" tIns="0" rIns="0" bIns="0" anchor="t" anchorCtr="0">
            <a:spAutoFit/>
          </a:bodyPr>
          <a:lstStyle/>
          <a:p>
            <a:pPr marL="0" lvl="0" indent="0" algn="ctr" rtl="0">
              <a:lnSpc>
                <a:spcPct val="100000"/>
              </a:lnSpc>
              <a:spcBef>
                <a:spcPts val="1000"/>
              </a:spcBef>
              <a:spcAft>
                <a:spcPts val="1000"/>
              </a:spcAft>
              <a:buSzPts val="4800"/>
              <a:buNone/>
            </a:pPr>
            <a:r>
              <a:rPr lang="en" sz="2000" i="0">
                <a:solidFill>
                  <a:srgbClr val="1C4587"/>
                </a:solidFill>
              </a:rPr>
              <a:t>Function 1 (Planning at Unilever)</a:t>
            </a:r>
            <a:endParaRPr sz="2000" i="0">
              <a:solidFill>
                <a:srgbClr val="1C4587"/>
              </a:solidFill>
            </a:endParaRPr>
          </a:p>
        </p:txBody>
      </p:sp>
      <p:sp>
        <p:nvSpPr>
          <p:cNvPr id="432" name="Google Shape;432;p6"/>
          <p:cNvSpPr txBox="1"/>
          <p:nvPr/>
        </p:nvSpPr>
        <p:spPr>
          <a:xfrm>
            <a:off x="235000" y="1209383"/>
            <a:ext cx="4601700" cy="3354734"/>
          </a:xfrm>
          <a:prstGeom prst="rect">
            <a:avLst/>
          </a:prstGeom>
          <a:noFill/>
          <a:ln>
            <a:noFill/>
          </a:ln>
        </p:spPr>
        <p:txBody>
          <a:bodyPr spcFirstLastPara="1" wrap="square" lIns="91425" tIns="91425" rIns="91425" bIns="91425" anchor="t" anchorCtr="0">
            <a:spAutoFit/>
          </a:bodyPr>
          <a:lstStyle/>
          <a:p>
            <a:pPr marL="457200" marR="0" lvl="0" indent="-304800" algn="just" rtl="0">
              <a:spcBef>
                <a:spcPts val="1000"/>
              </a:spcBef>
              <a:spcAft>
                <a:spcPts val="0"/>
              </a:spcAft>
              <a:buClr>
                <a:srgbClr val="1C4587"/>
              </a:buClr>
              <a:buSzPts val="1200"/>
              <a:buFont typeface="Source Serif 4"/>
              <a:buChar char="●"/>
            </a:pPr>
            <a:r>
              <a:rPr lang="en" sz="1200" dirty="0">
                <a:solidFill>
                  <a:srgbClr val="1C4587"/>
                </a:solidFill>
                <a:latin typeface="Source Serif 4"/>
                <a:ea typeface="Source Serif 4"/>
                <a:cs typeface="Source Serif 4"/>
                <a:sym typeface="Source Serif 4"/>
              </a:rPr>
              <a:t>Planning is the analysis of the future business environment and the design of proper plans.</a:t>
            </a:r>
            <a:endParaRPr sz="1200" dirty="0">
              <a:solidFill>
                <a:srgbClr val="1C4587"/>
              </a:solidFill>
              <a:latin typeface="Source Serif 4"/>
              <a:ea typeface="Source Serif 4"/>
              <a:cs typeface="Source Serif 4"/>
              <a:sym typeface="Source Serif 4"/>
            </a:endParaRPr>
          </a:p>
          <a:p>
            <a:pPr marL="457200" marR="0" lvl="0" indent="-304800" algn="just" rtl="0">
              <a:spcBef>
                <a:spcPts val="1000"/>
              </a:spcBef>
              <a:spcAft>
                <a:spcPts val="0"/>
              </a:spcAft>
              <a:buClr>
                <a:srgbClr val="1C4587"/>
              </a:buClr>
              <a:buSzPts val="1200"/>
              <a:buFont typeface="Source Serif 4"/>
              <a:buChar char="●"/>
            </a:pPr>
            <a:r>
              <a:rPr lang="en" sz="1200" dirty="0">
                <a:solidFill>
                  <a:srgbClr val="1C4587"/>
                </a:solidFill>
                <a:latin typeface="Source Serif 4"/>
                <a:ea typeface="Source Serif 4"/>
                <a:cs typeface="Source Serif 4"/>
                <a:sym typeface="Source Serif 4"/>
              </a:rPr>
              <a:t>The Unilever Compass is Unilever's corporate strategy, managed at the level of the company's managers.</a:t>
            </a:r>
            <a:endParaRPr sz="1200" dirty="0">
              <a:solidFill>
                <a:srgbClr val="1C4587"/>
              </a:solidFill>
              <a:latin typeface="Source Serif 4"/>
              <a:ea typeface="Source Serif 4"/>
              <a:cs typeface="Source Serif 4"/>
              <a:sym typeface="Source Serif 4"/>
            </a:endParaRPr>
          </a:p>
          <a:p>
            <a:pPr marL="457200" marR="0" lvl="0" indent="-304800" algn="just" rtl="0">
              <a:spcBef>
                <a:spcPts val="1000"/>
              </a:spcBef>
              <a:spcAft>
                <a:spcPts val="0"/>
              </a:spcAft>
              <a:buClr>
                <a:srgbClr val="1C4587"/>
              </a:buClr>
              <a:buSzPts val="1200"/>
              <a:buFont typeface="Source Serif 4"/>
              <a:buChar char="●"/>
            </a:pPr>
            <a:r>
              <a:rPr lang="en" sz="1200" dirty="0">
                <a:solidFill>
                  <a:srgbClr val="1C4587"/>
                </a:solidFill>
                <a:latin typeface="Source Serif 4"/>
                <a:ea typeface="Source Serif 4"/>
                <a:cs typeface="Source Serif 4"/>
                <a:sym typeface="Source Serif 4"/>
              </a:rPr>
              <a:t>The organisation has well-defined goals for its international market expansion.</a:t>
            </a:r>
            <a:endParaRPr sz="1200" dirty="0">
              <a:solidFill>
                <a:srgbClr val="1C4587"/>
              </a:solidFill>
              <a:latin typeface="Source Serif 4"/>
              <a:ea typeface="Source Serif 4"/>
              <a:cs typeface="Source Serif 4"/>
              <a:sym typeface="Source Serif 4"/>
            </a:endParaRPr>
          </a:p>
          <a:p>
            <a:pPr marL="457200" marR="0" lvl="0" indent="-304800" algn="just" rtl="0">
              <a:spcBef>
                <a:spcPts val="1000"/>
              </a:spcBef>
              <a:spcAft>
                <a:spcPts val="0"/>
              </a:spcAft>
              <a:buClr>
                <a:srgbClr val="1C4587"/>
              </a:buClr>
              <a:buSzPts val="1200"/>
              <a:buFont typeface="Source Serif 4"/>
              <a:buChar char="●"/>
            </a:pPr>
            <a:r>
              <a:rPr lang="en" sz="1200" dirty="0">
                <a:solidFill>
                  <a:srgbClr val="1C4587"/>
                </a:solidFill>
                <a:latin typeface="Source Serif 4"/>
                <a:ea typeface="Source Serif 4"/>
                <a:cs typeface="Source Serif 4"/>
                <a:sym typeface="Source Serif 4"/>
              </a:rPr>
              <a:t>By 2039, Unilever's goal is to reach net zero greenhouse gas emissions (Unilever, 2025).</a:t>
            </a:r>
            <a:endParaRPr sz="1200" dirty="0">
              <a:solidFill>
                <a:srgbClr val="1C4587"/>
              </a:solidFill>
              <a:latin typeface="Source Serif 4"/>
              <a:ea typeface="Source Serif 4"/>
              <a:cs typeface="Source Serif 4"/>
              <a:sym typeface="Source Serif 4"/>
            </a:endParaRPr>
          </a:p>
          <a:p>
            <a:pPr marL="457200" marR="0" lvl="0" indent="-304800" algn="just" rtl="0">
              <a:spcBef>
                <a:spcPts val="1000"/>
              </a:spcBef>
              <a:spcAft>
                <a:spcPts val="0"/>
              </a:spcAft>
              <a:buClr>
                <a:srgbClr val="1C4587"/>
              </a:buClr>
              <a:buSzPts val="1200"/>
              <a:buFont typeface="Source Serif 4"/>
              <a:buChar char="●"/>
            </a:pPr>
            <a:r>
              <a:rPr lang="en" sz="1200" dirty="0">
                <a:solidFill>
                  <a:srgbClr val="1C4587"/>
                </a:solidFill>
                <a:latin typeface="Source Serif 4"/>
                <a:ea typeface="Source Serif 4"/>
                <a:cs typeface="Source Serif 4"/>
                <a:sym typeface="Source Serif 4"/>
              </a:rPr>
              <a:t>Planning sets brand growth and business performance targets that can be measured.</a:t>
            </a:r>
            <a:endParaRPr sz="1200" dirty="0">
              <a:solidFill>
                <a:srgbClr val="1C4587"/>
              </a:solidFill>
              <a:latin typeface="Source Serif 4"/>
              <a:ea typeface="Source Serif 4"/>
              <a:cs typeface="Source Serif 4"/>
              <a:sym typeface="Source Serif 4"/>
            </a:endParaRPr>
          </a:p>
          <a:p>
            <a:pPr marL="457200" marR="0" lvl="0" indent="-304800" algn="just" rtl="0">
              <a:spcBef>
                <a:spcPts val="1000"/>
              </a:spcBef>
              <a:spcAft>
                <a:spcPts val="0"/>
              </a:spcAft>
              <a:buClr>
                <a:srgbClr val="1C4587"/>
              </a:buClr>
              <a:buSzPts val="1200"/>
              <a:buFont typeface="Source Serif 4"/>
              <a:buChar char="●"/>
            </a:pPr>
            <a:r>
              <a:rPr lang="en" sz="1200" dirty="0">
                <a:solidFill>
                  <a:srgbClr val="1C4587"/>
                </a:solidFill>
                <a:latin typeface="Source Serif 4"/>
                <a:ea typeface="Source Serif 4"/>
                <a:cs typeface="Source Serif 4"/>
                <a:sym typeface="Source Serif 4"/>
              </a:rPr>
              <a:t>An overall assessment of the environmental impacts is an integral component of the planning process.</a:t>
            </a:r>
            <a:endParaRPr sz="1200" dirty="0">
              <a:solidFill>
                <a:srgbClr val="1C4587"/>
              </a:solidFill>
              <a:latin typeface="Source Serif 4"/>
              <a:ea typeface="Source Serif 4"/>
              <a:cs typeface="Source Serif 4"/>
              <a:sym typeface="Source Serif 4"/>
            </a:endParaRPr>
          </a:p>
        </p:txBody>
      </p:sp>
      <p:pic>
        <p:nvPicPr>
          <p:cNvPr id="433" name="Google Shape;433;p6"/>
          <p:cNvPicPr preferRelativeResize="0"/>
          <p:nvPr/>
        </p:nvPicPr>
        <p:blipFill rotWithShape="1">
          <a:blip r:embed="rId3">
            <a:alphaModFix/>
          </a:blip>
          <a:srcRect/>
          <a:stretch/>
        </p:blipFill>
        <p:spPr>
          <a:xfrm>
            <a:off x="4836700" y="954850"/>
            <a:ext cx="4008775" cy="3863801"/>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437"/>
        <p:cNvGrpSpPr/>
        <p:nvPr/>
      </p:nvGrpSpPr>
      <p:grpSpPr>
        <a:xfrm>
          <a:off x="0" y="0"/>
          <a:ext cx="0" cy="0"/>
          <a:chOff x="0" y="0"/>
          <a:chExt cx="0" cy="0"/>
        </a:xfrm>
      </p:grpSpPr>
      <p:sp>
        <p:nvSpPr>
          <p:cNvPr id="438" name="Google Shape;438;p7"/>
          <p:cNvSpPr txBox="1">
            <a:spLocks noGrp="1"/>
          </p:cNvSpPr>
          <p:nvPr>
            <p:ph type="title"/>
          </p:nvPr>
        </p:nvSpPr>
        <p:spPr>
          <a:xfrm>
            <a:off x="0" y="0"/>
            <a:ext cx="9144000" cy="564257"/>
          </a:xfrm>
          <a:prstGeom prst="rect">
            <a:avLst/>
          </a:prstGeom>
          <a:solidFill>
            <a:schemeClr val="accent1"/>
          </a:solidFill>
          <a:ln>
            <a:noFill/>
          </a:ln>
        </p:spPr>
        <p:txBody>
          <a:bodyPr spcFirstLastPara="1" wrap="square" lIns="0" tIns="0" rIns="0" bIns="0" anchor="t" anchorCtr="0">
            <a:spAutoFit/>
          </a:bodyPr>
          <a:lstStyle/>
          <a:p>
            <a:pPr marL="0" lvl="0" indent="0" algn="ctr" rtl="0">
              <a:lnSpc>
                <a:spcPct val="100000"/>
              </a:lnSpc>
              <a:spcBef>
                <a:spcPts val="1000"/>
              </a:spcBef>
              <a:spcAft>
                <a:spcPts val="1000"/>
              </a:spcAft>
              <a:buSzPts val="4800"/>
              <a:buNone/>
            </a:pPr>
            <a:r>
              <a:rPr lang="en" sz="2000" i="0">
                <a:solidFill>
                  <a:srgbClr val="1C4587"/>
                </a:solidFill>
              </a:rPr>
              <a:t>Effective Planning and Goal Achievement</a:t>
            </a:r>
            <a:endParaRPr sz="2000" i="0">
              <a:solidFill>
                <a:srgbClr val="1C4587"/>
              </a:solidFill>
            </a:endParaRPr>
          </a:p>
        </p:txBody>
      </p:sp>
      <p:sp>
        <p:nvSpPr>
          <p:cNvPr id="439" name="Google Shape;439;p7"/>
          <p:cNvSpPr txBox="1"/>
          <p:nvPr/>
        </p:nvSpPr>
        <p:spPr>
          <a:xfrm>
            <a:off x="113475" y="743700"/>
            <a:ext cx="4418100" cy="3781500"/>
          </a:xfrm>
          <a:prstGeom prst="rect">
            <a:avLst/>
          </a:prstGeom>
          <a:noFill/>
          <a:ln>
            <a:noFill/>
          </a:ln>
        </p:spPr>
        <p:txBody>
          <a:bodyPr spcFirstLastPara="1" wrap="square" lIns="91425" tIns="91425" rIns="91425" bIns="91425" anchor="t" anchorCtr="0">
            <a:spAutoFit/>
          </a:bodyPr>
          <a:lstStyle/>
          <a:p>
            <a:pPr marL="457200" marR="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Predictive Data Analytics is used by managers to anticipate trends in consumer behaviour.</a:t>
            </a:r>
            <a:endParaRPr sz="1200">
              <a:solidFill>
                <a:srgbClr val="1C4587"/>
              </a:solidFill>
              <a:latin typeface="Source Serif 4"/>
              <a:ea typeface="Source Serif 4"/>
              <a:cs typeface="Source Serif 4"/>
              <a:sym typeface="Source Serif 4"/>
            </a:endParaRPr>
          </a:p>
          <a:p>
            <a:pPr marL="457200" marR="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Globally, supply chain risks are minimised through effective planning.</a:t>
            </a:r>
            <a:endParaRPr sz="1200">
              <a:solidFill>
                <a:srgbClr val="1C4587"/>
              </a:solidFill>
              <a:latin typeface="Source Serif 4"/>
              <a:ea typeface="Source Serif 4"/>
              <a:cs typeface="Source Serif 4"/>
              <a:sym typeface="Source Serif 4"/>
            </a:endParaRPr>
          </a:p>
          <a:p>
            <a:pPr marL="457200" marR="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Artificial Intelligence was used to forecast the demand for Magnum ice cream (Unilever, 2025).</a:t>
            </a:r>
            <a:endParaRPr sz="1200">
              <a:solidFill>
                <a:srgbClr val="1C4587"/>
              </a:solidFill>
              <a:latin typeface="Source Serif 4"/>
              <a:ea typeface="Source Serif 4"/>
              <a:cs typeface="Source Serif 4"/>
              <a:sym typeface="Source Serif 4"/>
            </a:endParaRPr>
          </a:p>
          <a:p>
            <a:pPr marL="457200" marR="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This method provides greater stability in the operation during uncertain market conditions.</a:t>
            </a:r>
            <a:endParaRPr sz="1200">
              <a:solidFill>
                <a:srgbClr val="1C4587"/>
              </a:solidFill>
              <a:latin typeface="Source Serif 4"/>
              <a:ea typeface="Source Serif 4"/>
              <a:cs typeface="Source Serif 4"/>
              <a:sym typeface="Source Serif 4"/>
            </a:endParaRPr>
          </a:p>
          <a:p>
            <a:pPr marL="457200" marR="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Departments establish short-term objectives that contribute to long-term organisational goals.</a:t>
            </a:r>
            <a:endParaRPr sz="1200">
              <a:solidFill>
                <a:srgbClr val="1C4587"/>
              </a:solidFill>
              <a:latin typeface="Source Serif 4"/>
              <a:ea typeface="Source Serif 4"/>
              <a:cs typeface="Source Serif 4"/>
              <a:sym typeface="Source Serif 4"/>
            </a:endParaRPr>
          </a:p>
          <a:p>
            <a:pPr marL="0" marR="0" lvl="0" indent="0" algn="just" rtl="0">
              <a:lnSpc>
                <a:spcPct val="150000"/>
              </a:lnSpc>
              <a:spcBef>
                <a:spcPts val="1000"/>
              </a:spcBef>
              <a:spcAft>
                <a:spcPts val="0"/>
              </a:spcAft>
              <a:buNone/>
            </a:pPr>
            <a:endParaRPr sz="1200">
              <a:solidFill>
                <a:srgbClr val="1C4587"/>
              </a:solidFill>
              <a:latin typeface="Source Serif 4"/>
              <a:ea typeface="Source Serif 4"/>
              <a:cs typeface="Source Serif 4"/>
              <a:sym typeface="Source Serif 4"/>
            </a:endParaRPr>
          </a:p>
        </p:txBody>
      </p:sp>
      <p:pic>
        <p:nvPicPr>
          <p:cNvPr id="440" name="Google Shape;440;p7"/>
          <p:cNvPicPr preferRelativeResize="0"/>
          <p:nvPr/>
        </p:nvPicPr>
        <p:blipFill rotWithShape="1">
          <a:blip r:embed="rId3">
            <a:alphaModFix/>
          </a:blip>
          <a:srcRect/>
          <a:stretch/>
        </p:blipFill>
        <p:spPr>
          <a:xfrm>
            <a:off x="4558025" y="813950"/>
            <a:ext cx="4307700" cy="3815199"/>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444"/>
        <p:cNvGrpSpPr/>
        <p:nvPr/>
      </p:nvGrpSpPr>
      <p:grpSpPr>
        <a:xfrm>
          <a:off x="0" y="0"/>
          <a:ext cx="0" cy="0"/>
          <a:chOff x="0" y="0"/>
          <a:chExt cx="0" cy="0"/>
        </a:xfrm>
      </p:grpSpPr>
      <p:sp>
        <p:nvSpPr>
          <p:cNvPr id="445" name="Google Shape;445;p8"/>
          <p:cNvSpPr txBox="1">
            <a:spLocks noGrp="1"/>
          </p:cNvSpPr>
          <p:nvPr>
            <p:ph type="title"/>
          </p:nvPr>
        </p:nvSpPr>
        <p:spPr>
          <a:xfrm>
            <a:off x="0" y="0"/>
            <a:ext cx="9144000" cy="564257"/>
          </a:xfrm>
          <a:prstGeom prst="rect">
            <a:avLst/>
          </a:prstGeom>
          <a:solidFill>
            <a:schemeClr val="accent1"/>
          </a:solidFill>
          <a:ln>
            <a:noFill/>
          </a:ln>
        </p:spPr>
        <p:txBody>
          <a:bodyPr spcFirstLastPara="1" wrap="square" lIns="0" tIns="0" rIns="0" bIns="0" anchor="t" anchorCtr="0">
            <a:spAutoFit/>
          </a:bodyPr>
          <a:lstStyle/>
          <a:p>
            <a:pPr marL="0" lvl="0" indent="0" algn="ctr" rtl="0">
              <a:lnSpc>
                <a:spcPct val="100000"/>
              </a:lnSpc>
              <a:spcBef>
                <a:spcPts val="1000"/>
              </a:spcBef>
              <a:spcAft>
                <a:spcPts val="1000"/>
              </a:spcAft>
              <a:buSzPts val="4800"/>
              <a:buNone/>
            </a:pPr>
            <a:r>
              <a:rPr lang="en" sz="2000" i="0">
                <a:solidFill>
                  <a:srgbClr val="1C4587"/>
                </a:solidFill>
              </a:rPr>
              <a:t>Function 2 (Organising at Unilever)</a:t>
            </a:r>
            <a:endParaRPr sz="2000" i="0">
              <a:solidFill>
                <a:srgbClr val="1C4587"/>
              </a:solidFill>
            </a:endParaRPr>
          </a:p>
        </p:txBody>
      </p:sp>
      <p:sp>
        <p:nvSpPr>
          <p:cNvPr id="446" name="Google Shape;446;p8"/>
          <p:cNvSpPr txBox="1"/>
          <p:nvPr/>
        </p:nvSpPr>
        <p:spPr>
          <a:xfrm>
            <a:off x="113375" y="689575"/>
            <a:ext cx="4418100" cy="4058400"/>
          </a:xfrm>
          <a:prstGeom prst="rect">
            <a:avLst/>
          </a:prstGeom>
          <a:noFill/>
          <a:ln>
            <a:noFill/>
          </a:ln>
        </p:spPr>
        <p:txBody>
          <a:bodyPr spcFirstLastPara="1" wrap="square" lIns="91425" tIns="91425" rIns="91425" bIns="91425" anchor="t" anchorCtr="0">
            <a:spAutoFit/>
          </a:bodyPr>
          <a:lstStyle/>
          <a:p>
            <a:pPr marL="457200" marR="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Organising is the process of establishing the structure, staffing and delegation of work to meet the goals of the organisation.</a:t>
            </a:r>
            <a:endParaRPr sz="1200">
              <a:solidFill>
                <a:srgbClr val="1C4587"/>
              </a:solidFill>
              <a:latin typeface="Source Serif 4"/>
              <a:ea typeface="Source Serif 4"/>
              <a:cs typeface="Source Serif 4"/>
              <a:sym typeface="Source Serif 4"/>
            </a:endParaRPr>
          </a:p>
          <a:p>
            <a:pPr marL="457200" marR="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Unilever is a high level matrix organisation.</a:t>
            </a:r>
            <a:endParaRPr sz="1200">
              <a:solidFill>
                <a:srgbClr val="1C4587"/>
              </a:solidFill>
              <a:latin typeface="Source Serif 4"/>
              <a:ea typeface="Source Serif 4"/>
              <a:cs typeface="Source Serif 4"/>
              <a:sym typeface="Source Serif 4"/>
            </a:endParaRPr>
          </a:p>
          <a:p>
            <a:pPr marL="457200" marR="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The company refocused its activities into five global business groups (Unilever, 2022).</a:t>
            </a:r>
            <a:endParaRPr sz="1200">
              <a:solidFill>
                <a:srgbClr val="1C4587"/>
              </a:solidFill>
              <a:latin typeface="Source Serif 4"/>
              <a:ea typeface="Source Serif 4"/>
              <a:cs typeface="Source Serif 4"/>
              <a:sym typeface="Source Serif 4"/>
            </a:endParaRPr>
          </a:p>
          <a:p>
            <a:pPr marL="457200" marR="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Managers make financial and physical allocations to various regional markets.</a:t>
            </a:r>
            <a:endParaRPr sz="1200">
              <a:solidFill>
                <a:srgbClr val="1C4587"/>
              </a:solidFill>
              <a:latin typeface="Source Serif 4"/>
              <a:ea typeface="Source Serif 4"/>
              <a:cs typeface="Source Serif 4"/>
              <a:sym typeface="Source Serif 4"/>
            </a:endParaRPr>
          </a:p>
          <a:p>
            <a:pPr marL="457200" marR="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To enhance operational performance, employees are allocated to particular brand categories.</a:t>
            </a:r>
            <a:endParaRPr sz="1200">
              <a:solidFill>
                <a:srgbClr val="1C4587"/>
              </a:solidFill>
              <a:latin typeface="Source Serif 4"/>
              <a:ea typeface="Source Serif 4"/>
              <a:cs typeface="Source Serif 4"/>
              <a:sym typeface="Source Serif 4"/>
            </a:endParaRPr>
          </a:p>
          <a:p>
            <a:pPr marL="457200" marR="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This organisation enables an effective standardisation versus responsiveness.</a:t>
            </a:r>
            <a:endParaRPr sz="1200">
              <a:solidFill>
                <a:srgbClr val="1C4587"/>
              </a:solidFill>
              <a:latin typeface="Source Serif 4"/>
              <a:ea typeface="Source Serif 4"/>
              <a:cs typeface="Source Serif 4"/>
              <a:sym typeface="Source Serif 4"/>
            </a:endParaRPr>
          </a:p>
        </p:txBody>
      </p:sp>
      <p:pic>
        <p:nvPicPr>
          <p:cNvPr id="447" name="Google Shape;447;p8"/>
          <p:cNvPicPr preferRelativeResize="0"/>
          <p:nvPr/>
        </p:nvPicPr>
        <p:blipFill rotWithShape="1">
          <a:blip r:embed="rId3">
            <a:alphaModFix/>
          </a:blip>
          <a:srcRect/>
          <a:stretch/>
        </p:blipFill>
        <p:spPr>
          <a:xfrm>
            <a:off x="4667825" y="828525"/>
            <a:ext cx="4307724" cy="3584051"/>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451"/>
        <p:cNvGrpSpPr/>
        <p:nvPr/>
      </p:nvGrpSpPr>
      <p:grpSpPr>
        <a:xfrm>
          <a:off x="0" y="0"/>
          <a:ext cx="0" cy="0"/>
          <a:chOff x="0" y="0"/>
          <a:chExt cx="0" cy="0"/>
        </a:xfrm>
      </p:grpSpPr>
      <p:sp>
        <p:nvSpPr>
          <p:cNvPr id="452" name="Google Shape;452;p9"/>
          <p:cNvSpPr txBox="1">
            <a:spLocks noGrp="1"/>
          </p:cNvSpPr>
          <p:nvPr>
            <p:ph type="title"/>
          </p:nvPr>
        </p:nvSpPr>
        <p:spPr>
          <a:xfrm>
            <a:off x="0" y="0"/>
            <a:ext cx="9144000" cy="564257"/>
          </a:xfrm>
          <a:prstGeom prst="rect">
            <a:avLst/>
          </a:prstGeom>
          <a:solidFill>
            <a:schemeClr val="accent1"/>
          </a:solidFill>
          <a:ln>
            <a:noFill/>
          </a:ln>
        </p:spPr>
        <p:txBody>
          <a:bodyPr spcFirstLastPara="1" wrap="square" lIns="0" tIns="0" rIns="0" bIns="0" anchor="t" anchorCtr="0">
            <a:spAutoFit/>
          </a:bodyPr>
          <a:lstStyle/>
          <a:p>
            <a:pPr marL="0" lvl="0" indent="0" algn="ctr" rtl="0">
              <a:lnSpc>
                <a:spcPct val="100000"/>
              </a:lnSpc>
              <a:spcBef>
                <a:spcPts val="1000"/>
              </a:spcBef>
              <a:spcAft>
                <a:spcPts val="1000"/>
              </a:spcAft>
              <a:buSzPts val="4800"/>
              <a:buNone/>
            </a:pPr>
            <a:r>
              <a:rPr lang="en" sz="2000" i="0">
                <a:solidFill>
                  <a:srgbClr val="1C4587"/>
                </a:solidFill>
              </a:rPr>
              <a:t>Effective Organising and Goal Achievement</a:t>
            </a:r>
            <a:endParaRPr sz="2000" i="0">
              <a:solidFill>
                <a:srgbClr val="1C4587"/>
              </a:solidFill>
            </a:endParaRPr>
          </a:p>
        </p:txBody>
      </p:sp>
      <p:sp>
        <p:nvSpPr>
          <p:cNvPr id="453" name="Google Shape;453;p9"/>
          <p:cNvSpPr txBox="1"/>
          <p:nvPr/>
        </p:nvSpPr>
        <p:spPr>
          <a:xfrm>
            <a:off x="113375" y="617400"/>
            <a:ext cx="4418100" cy="4463700"/>
          </a:xfrm>
          <a:prstGeom prst="rect">
            <a:avLst/>
          </a:prstGeom>
          <a:noFill/>
          <a:ln>
            <a:noFill/>
          </a:ln>
        </p:spPr>
        <p:txBody>
          <a:bodyPr spcFirstLastPara="1" wrap="square" lIns="91425" tIns="91425" rIns="91425" bIns="91425" anchor="t" anchorCtr="0">
            <a:spAutoFit/>
          </a:bodyPr>
          <a:lstStyle/>
          <a:p>
            <a:pPr marL="457200" marR="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The organisational structure avoids duplication of activities between the various geographical regions.</a:t>
            </a:r>
            <a:endParaRPr sz="1200">
              <a:solidFill>
                <a:srgbClr val="1C4587"/>
              </a:solidFill>
              <a:latin typeface="Source Serif 4"/>
              <a:ea typeface="Source Serif 4"/>
              <a:cs typeface="Source Serif 4"/>
              <a:sym typeface="Source Serif 4"/>
            </a:endParaRPr>
          </a:p>
          <a:p>
            <a:pPr marL="457200" marR="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It optimises operational efficiency of different markets by reallocating underutilised resources.</a:t>
            </a:r>
            <a:endParaRPr sz="1200">
              <a:solidFill>
                <a:srgbClr val="1C4587"/>
              </a:solidFill>
              <a:latin typeface="Source Serif 4"/>
              <a:ea typeface="Source Serif 4"/>
              <a:cs typeface="Source Serif 4"/>
              <a:sym typeface="Source Serif 4"/>
            </a:endParaRPr>
          </a:p>
          <a:p>
            <a:pPr marL="457200" marR="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Specialist staff are designated to high priority strategic projects by managers.</a:t>
            </a:r>
            <a:endParaRPr sz="1200">
              <a:solidFill>
                <a:srgbClr val="1C4587"/>
              </a:solidFill>
              <a:latin typeface="Source Serif 4"/>
              <a:ea typeface="Source Serif 4"/>
              <a:cs typeface="Source Serif 4"/>
              <a:sym typeface="Source Serif 4"/>
            </a:endParaRPr>
          </a:p>
          <a:p>
            <a:pPr marL="457200" marR="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Teams work across functional areas to speed product innovation and development.</a:t>
            </a:r>
            <a:endParaRPr sz="1200">
              <a:solidFill>
                <a:srgbClr val="1C4587"/>
              </a:solidFill>
              <a:latin typeface="Source Serif 4"/>
              <a:ea typeface="Source Serif 4"/>
              <a:cs typeface="Source Serif 4"/>
              <a:sym typeface="Source Serif 4"/>
            </a:endParaRPr>
          </a:p>
          <a:p>
            <a:pPr marL="457200" marR="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Agile regional business units react well to the market conditions.</a:t>
            </a:r>
            <a:endParaRPr sz="1200">
              <a:solidFill>
                <a:srgbClr val="1C4587"/>
              </a:solidFill>
              <a:latin typeface="Source Serif 4"/>
              <a:ea typeface="Source Serif 4"/>
              <a:cs typeface="Source Serif 4"/>
              <a:sym typeface="Source Serif 4"/>
            </a:endParaRPr>
          </a:p>
          <a:p>
            <a:pPr marL="457200" marR="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The decentralisation of the organisational structure has helped to boost sales growth (Rubel, 2023).</a:t>
            </a:r>
            <a:endParaRPr sz="1200">
              <a:solidFill>
                <a:srgbClr val="1C4587"/>
              </a:solidFill>
              <a:latin typeface="Source Serif 4"/>
              <a:ea typeface="Source Serif 4"/>
              <a:cs typeface="Source Serif 4"/>
              <a:sym typeface="Source Serif 4"/>
            </a:endParaRPr>
          </a:p>
          <a:p>
            <a:pPr marL="0" marR="0" lvl="0" indent="0" algn="just" rtl="0">
              <a:lnSpc>
                <a:spcPct val="150000"/>
              </a:lnSpc>
              <a:spcBef>
                <a:spcPts val="1000"/>
              </a:spcBef>
              <a:spcAft>
                <a:spcPts val="0"/>
              </a:spcAft>
              <a:buNone/>
            </a:pPr>
            <a:endParaRPr sz="1200">
              <a:solidFill>
                <a:srgbClr val="1C4587"/>
              </a:solidFill>
              <a:latin typeface="Source Serif 4"/>
              <a:ea typeface="Source Serif 4"/>
              <a:cs typeface="Source Serif 4"/>
              <a:sym typeface="Source Serif 4"/>
            </a:endParaRPr>
          </a:p>
        </p:txBody>
      </p:sp>
      <p:pic>
        <p:nvPicPr>
          <p:cNvPr id="454" name="Google Shape;454;p9"/>
          <p:cNvPicPr preferRelativeResize="0"/>
          <p:nvPr/>
        </p:nvPicPr>
        <p:blipFill rotWithShape="1">
          <a:blip r:embed="rId3">
            <a:alphaModFix/>
          </a:blip>
          <a:srcRect/>
          <a:stretch/>
        </p:blipFill>
        <p:spPr>
          <a:xfrm>
            <a:off x="4629100" y="821150"/>
            <a:ext cx="4307724" cy="4066324"/>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458"/>
        <p:cNvGrpSpPr/>
        <p:nvPr/>
      </p:nvGrpSpPr>
      <p:grpSpPr>
        <a:xfrm>
          <a:off x="0" y="0"/>
          <a:ext cx="0" cy="0"/>
          <a:chOff x="0" y="0"/>
          <a:chExt cx="0" cy="0"/>
        </a:xfrm>
      </p:grpSpPr>
      <p:sp>
        <p:nvSpPr>
          <p:cNvPr id="459" name="Google Shape;459;p10"/>
          <p:cNvSpPr txBox="1">
            <a:spLocks noGrp="1"/>
          </p:cNvSpPr>
          <p:nvPr>
            <p:ph type="title"/>
          </p:nvPr>
        </p:nvSpPr>
        <p:spPr>
          <a:xfrm>
            <a:off x="0" y="0"/>
            <a:ext cx="9144000" cy="564257"/>
          </a:xfrm>
          <a:prstGeom prst="rect">
            <a:avLst/>
          </a:prstGeom>
          <a:solidFill>
            <a:schemeClr val="accent1"/>
          </a:solidFill>
          <a:ln>
            <a:noFill/>
          </a:ln>
        </p:spPr>
        <p:txBody>
          <a:bodyPr spcFirstLastPara="1" wrap="square" lIns="0" tIns="0" rIns="0" bIns="0" anchor="t" anchorCtr="0">
            <a:spAutoFit/>
          </a:bodyPr>
          <a:lstStyle/>
          <a:p>
            <a:pPr marL="0" lvl="0" indent="0" algn="ctr" rtl="0">
              <a:lnSpc>
                <a:spcPct val="100000"/>
              </a:lnSpc>
              <a:spcBef>
                <a:spcPts val="1000"/>
              </a:spcBef>
              <a:spcAft>
                <a:spcPts val="1000"/>
              </a:spcAft>
              <a:buSzPts val="4800"/>
              <a:buNone/>
            </a:pPr>
            <a:r>
              <a:rPr lang="en" sz="2000" i="0">
                <a:solidFill>
                  <a:srgbClr val="1C4587"/>
                </a:solidFill>
              </a:rPr>
              <a:t>Function 3 (Commanding (Directing) at Unilever)</a:t>
            </a:r>
            <a:endParaRPr sz="2000" i="0">
              <a:solidFill>
                <a:srgbClr val="1C4587"/>
              </a:solidFill>
            </a:endParaRPr>
          </a:p>
        </p:txBody>
      </p:sp>
      <p:sp>
        <p:nvSpPr>
          <p:cNvPr id="460" name="Google Shape;460;p10"/>
          <p:cNvSpPr txBox="1"/>
          <p:nvPr/>
        </p:nvSpPr>
        <p:spPr>
          <a:xfrm>
            <a:off x="113375" y="617400"/>
            <a:ext cx="4768500" cy="4335600"/>
          </a:xfrm>
          <a:prstGeom prst="rect">
            <a:avLst/>
          </a:prstGeom>
          <a:noFill/>
          <a:ln>
            <a:noFill/>
          </a:ln>
        </p:spPr>
        <p:txBody>
          <a:bodyPr spcFirstLastPara="1" wrap="square" lIns="91425" tIns="91425" rIns="91425" bIns="91425" anchor="t" anchorCtr="0">
            <a:spAutoFit/>
          </a:bodyPr>
          <a:lstStyle/>
          <a:p>
            <a:pPr marL="457200" marR="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Commanding is the task of leading workers to attain organisational goals and to obtain maximum performance.</a:t>
            </a:r>
            <a:endParaRPr sz="1200">
              <a:solidFill>
                <a:srgbClr val="1C4587"/>
              </a:solidFill>
              <a:latin typeface="Source Serif 4"/>
              <a:ea typeface="Source Serif 4"/>
              <a:cs typeface="Source Serif 4"/>
              <a:sym typeface="Source Serif 4"/>
            </a:endParaRPr>
          </a:p>
          <a:p>
            <a:pPr marL="457200" marR="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The focus in modern management is on leadership and not on control.</a:t>
            </a:r>
            <a:endParaRPr sz="1200">
              <a:solidFill>
                <a:srgbClr val="1C4587"/>
              </a:solidFill>
              <a:latin typeface="Source Serif 4"/>
              <a:ea typeface="Source Serif 4"/>
              <a:cs typeface="Source Serif 4"/>
              <a:sym typeface="Source Serif 4"/>
            </a:endParaRPr>
          </a:p>
          <a:p>
            <a:pPr marL="457200" marR="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Clear expectations, objectives and responsibilities are communicated to team members.</a:t>
            </a:r>
            <a:endParaRPr sz="1200">
              <a:solidFill>
                <a:srgbClr val="1C4587"/>
              </a:solidFill>
              <a:latin typeface="Source Serif 4"/>
              <a:ea typeface="Source Serif 4"/>
              <a:cs typeface="Source Serif 4"/>
              <a:sym typeface="Source Serif 4"/>
            </a:endParaRPr>
          </a:p>
          <a:p>
            <a:pPr marL="457200" marR="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Delegation empowers employees to make informed decision and be effective.</a:t>
            </a:r>
            <a:endParaRPr sz="1200">
              <a:solidFill>
                <a:srgbClr val="1C4587"/>
              </a:solidFill>
              <a:latin typeface="Source Serif 4"/>
              <a:ea typeface="Source Serif 4"/>
              <a:cs typeface="Source Serif 4"/>
              <a:sym typeface="Source Serif 4"/>
            </a:endParaRPr>
          </a:p>
          <a:p>
            <a:pPr marL="457200" marR="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Unilever has more than 128,000 employees in various markets around the world.</a:t>
            </a:r>
            <a:endParaRPr sz="1200">
              <a:solidFill>
                <a:srgbClr val="1C4587"/>
              </a:solidFill>
              <a:latin typeface="Source Serif 4"/>
              <a:ea typeface="Source Serif 4"/>
              <a:cs typeface="Source Serif 4"/>
              <a:sym typeface="Source Serif 4"/>
            </a:endParaRPr>
          </a:p>
          <a:p>
            <a:pPr marL="457200" marR="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Leaders foster a culture of collaboration and innovation and a values-based, inclusive work environment.</a:t>
            </a:r>
            <a:endParaRPr sz="1200">
              <a:solidFill>
                <a:srgbClr val="1C4587"/>
              </a:solidFill>
              <a:latin typeface="Source Serif 4"/>
              <a:ea typeface="Source Serif 4"/>
              <a:cs typeface="Source Serif 4"/>
              <a:sym typeface="Source Serif 4"/>
            </a:endParaRPr>
          </a:p>
        </p:txBody>
      </p:sp>
      <p:pic>
        <p:nvPicPr>
          <p:cNvPr id="461" name="Google Shape;461;p10"/>
          <p:cNvPicPr preferRelativeResize="0"/>
          <p:nvPr/>
        </p:nvPicPr>
        <p:blipFill rotWithShape="1">
          <a:blip r:embed="rId3">
            <a:alphaModFix/>
          </a:blip>
          <a:srcRect/>
          <a:stretch/>
        </p:blipFill>
        <p:spPr>
          <a:xfrm>
            <a:off x="5098375" y="666075"/>
            <a:ext cx="3789600" cy="4116475"/>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465"/>
        <p:cNvGrpSpPr/>
        <p:nvPr/>
      </p:nvGrpSpPr>
      <p:grpSpPr>
        <a:xfrm>
          <a:off x="0" y="0"/>
          <a:ext cx="0" cy="0"/>
          <a:chOff x="0" y="0"/>
          <a:chExt cx="0" cy="0"/>
        </a:xfrm>
      </p:grpSpPr>
      <p:sp>
        <p:nvSpPr>
          <p:cNvPr id="466" name="Google Shape;466;p11"/>
          <p:cNvSpPr txBox="1">
            <a:spLocks noGrp="1"/>
          </p:cNvSpPr>
          <p:nvPr>
            <p:ph type="title"/>
          </p:nvPr>
        </p:nvSpPr>
        <p:spPr>
          <a:xfrm>
            <a:off x="0" y="0"/>
            <a:ext cx="9144000" cy="564300"/>
          </a:xfrm>
          <a:prstGeom prst="rect">
            <a:avLst/>
          </a:prstGeom>
          <a:solidFill>
            <a:schemeClr val="accent1"/>
          </a:solidFill>
          <a:ln>
            <a:noFill/>
          </a:ln>
        </p:spPr>
        <p:txBody>
          <a:bodyPr spcFirstLastPara="1" wrap="square" lIns="0" tIns="0" rIns="0" bIns="0" anchor="t" anchorCtr="0">
            <a:spAutoFit/>
          </a:bodyPr>
          <a:lstStyle/>
          <a:p>
            <a:pPr marL="0" lvl="0" indent="0" algn="ctr" rtl="0">
              <a:lnSpc>
                <a:spcPct val="100000"/>
              </a:lnSpc>
              <a:spcBef>
                <a:spcPts val="1000"/>
              </a:spcBef>
              <a:spcAft>
                <a:spcPts val="1000"/>
              </a:spcAft>
              <a:buSzPts val="4800"/>
              <a:buNone/>
            </a:pPr>
            <a:r>
              <a:rPr lang="en" sz="2000" i="0">
                <a:solidFill>
                  <a:srgbClr val="1C4587"/>
                </a:solidFill>
              </a:rPr>
              <a:t>Effective Commanding and Goal Achievement</a:t>
            </a:r>
            <a:endParaRPr sz="2000" i="0">
              <a:solidFill>
                <a:srgbClr val="1C4587"/>
              </a:solidFill>
            </a:endParaRPr>
          </a:p>
        </p:txBody>
      </p:sp>
      <p:sp>
        <p:nvSpPr>
          <p:cNvPr id="467" name="Google Shape;467;p11"/>
          <p:cNvSpPr txBox="1"/>
          <p:nvPr/>
        </p:nvSpPr>
        <p:spPr>
          <a:xfrm>
            <a:off x="113375" y="617400"/>
            <a:ext cx="4418100" cy="4335600"/>
          </a:xfrm>
          <a:prstGeom prst="rect">
            <a:avLst/>
          </a:prstGeom>
          <a:noFill/>
          <a:ln>
            <a:noFill/>
          </a:ln>
        </p:spPr>
        <p:txBody>
          <a:bodyPr spcFirstLastPara="1" wrap="square" lIns="91425" tIns="91425" rIns="91425" bIns="91425" anchor="t" anchorCtr="0">
            <a:spAutoFit/>
          </a:bodyPr>
          <a:lstStyle/>
          <a:p>
            <a:pPr marL="457200" marR="0" lvl="0" indent="0" algn="just" rtl="0">
              <a:lnSpc>
                <a:spcPct val="150000"/>
              </a:lnSpc>
              <a:spcBef>
                <a:spcPts val="1000"/>
              </a:spcBef>
              <a:spcAft>
                <a:spcPts val="0"/>
              </a:spcAft>
              <a:buNone/>
            </a:pPr>
            <a:r>
              <a:rPr lang="en" sz="1200">
                <a:solidFill>
                  <a:srgbClr val="1C4587"/>
                </a:solidFill>
                <a:latin typeface="Source Serif 4"/>
                <a:ea typeface="Source Serif 4"/>
                <a:cs typeface="Source Serif 4"/>
                <a:sym typeface="Source Serif 4"/>
              </a:rPr>
              <a:t>Effective leadership has a positive impact on staff motivation and engagement.</a:t>
            </a:r>
            <a:endParaRPr sz="1200">
              <a:solidFill>
                <a:srgbClr val="1C4587"/>
              </a:solidFill>
              <a:latin typeface="Source Serif 4"/>
              <a:ea typeface="Source Serif 4"/>
              <a:cs typeface="Source Serif 4"/>
              <a:sym typeface="Source Serif 4"/>
            </a:endParaRPr>
          </a:p>
          <a:p>
            <a:pPr marL="457200" marR="0" lvl="0" indent="0" algn="just" rtl="0">
              <a:lnSpc>
                <a:spcPct val="150000"/>
              </a:lnSpc>
              <a:spcBef>
                <a:spcPts val="1000"/>
              </a:spcBef>
              <a:spcAft>
                <a:spcPts val="0"/>
              </a:spcAft>
              <a:buNone/>
            </a:pPr>
            <a:r>
              <a:rPr lang="en" sz="1200">
                <a:solidFill>
                  <a:srgbClr val="1C4587"/>
                </a:solidFill>
                <a:latin typeface="Source Serif 4"/>
                <a:ea typeface="Source Serif 4"/>
                <a:cs typeface="Source Serif 4"/>
                <a:sym typeface="Source Serif 4"/>
              </a:rPr>
              <a:t>Employee engagement contributes to increased productivity and efficiency.</a:t>
            </a:r>
            <a:endParaRPr sz="1200">
              <a:solidFill>
                <a:srgbClr val="1C4587"/>
              </a:solidFill>
              <a:latin typeface="Source Serif 4"/>
              <a:ea typeface="Source Serif 4"/>
              <a:cs typeface="Source Serif 4"/>
              <a:sym typeface="Source Serif 4"/>
            </a:endParaRPr>
          </a:p>
          <a:p>
            <a:pPr marL="457200" marR="0" lvl="0" indent="0" algn="just" rtl="0">
              <a:lnSpc>
                <a:spcPct val="150000"/>
              </a:lnSpc>
              <a:spcBef>
                <a:spcPts val="1000"/>
              </a:spcBef>
              <a:spcAft>
                <a:spcPts val="0"/>
              </a:spcAft>
              <a:buNone/>
            </a:pPr>
            <a:r>
              <a:rPr lang="en" sz="1200">
                <a:solidFill>
                  <a:srgbClr val="1C4587"/>
                </a:solidFill>
                <a:latin typeface="Source Serif 4"/>
                <a:ea typeface="Source Serif 4"/>
                <a:cs typeface="Source Serif 4"/>
                <a:sym typeface="Source Serif 4"/>
              </a:rPr>
              <a:t>Good delegation enables local teams to make decisions.</a:t>
            </a:r>
            <a:endParaRPr sz="1200">
              <a:solidFill>
                <a:srgbClr val="1C4587"/>
              </a:solidFill>
              <a:latin typeface="Source Serif 4"/>
              <a:ea typeface="Source Serif 4"/>
              <a:cs typeface="Source Serif 4"/>
              <a:sym typeface="Source Serif 4"/>
            </a:endParaRPr>
          </a:p>
          <a:p>
            <a:pPr marL="457200" marR="0" lvl="0" indent="0" algn="just" rtl="0">
              <a:lnSpc>
                <a:spcPct val="150000"/>
              </a:lnSpc>
              <a:spcBef>
                <a:spcPts val="1000"/>
              </a:spcBef>
              <a:spcAft>
                <a:spcPts val="0"/>
              </a:spcAft>
              <a:buNone/>
            </a:pPr>
            <a:r>
              <a:rPr lang="en" sz="1200">
                <a:solidFill>
                  <a:srgbClr val="1C4587"/>
                </a:solidFill>
                <a:latin typeface="Source Serif 4"/>
                <a:ea typeface="Source Serif 4"/>
                <a:cs typeface="Source Serif 4"/>
                <a:sym typeface="Source Serif 4"/>
              </a:rPr>
              <a:t>Leaders need to keep business operations in line globally.</a:t>
            </a:r>
            <a:endParaRPr sz="1200">
              <a:solidFill>
                <a:srgbClr val="1C4587"/>
              </a:solidFill>
              <a:latin typeface="Source Serif 4"/>
              <a:ea typeface="Source Serif 4"/>
              <a:cs typeface="Source Serif 4"/>
              <a:sym typeface="Source Serif 4"/>
            </a:endParaRPr>
          </a:p>
          <a:p>
            <a:pPr marL="457200" marR="0" lvl="0" indent="0" algn="just" rtl="0">
              <a:lnSpc>
                <a:spcPct val="150000"/>
              </a:lnSpc>
              <a:spcBef>
                <a:spcPts val="1000"/>
              </a:spcBef>
              <a:spcAft>
                <a:spcPts val="0"/>
              </a:spcAft>
              <a:buNone/>
            </a:pPr>
            <a:r>
              <a:rPr lang="en" sz="1200">
                <a:solidFill>
                  <a:srgbClr val="1C4587"/>
                </a:solidFill>
                <a:latin typeface="Source Serif 4"/>
                <a:ea typeface="Source Serif 4"/>
                <a:cs typeface="Source Serif 4"/>
                <a:sym typeface="Source Serif 4"/>
              </a:rPr>
              <a:t>All staff are expected to act with the same ethical principles in all situations.</a:t>
            </a:r>
            <a:endParaRPr sz="1200">
              <a:solidFill>
                <a:srgbClr val="1C4587"/>
              </a:solidFill>
              <a:latin typeface="Source Serif 4"/>
              <a:ea typeface="Source Serif 4"/>
              <a:cs typeface="Source Serif 4"/>
              <a:sym typeface="Source Serif 4"/>
            </a:endParaRPr>
          </a:p>
          <a:p>
            <a:pPr marL="457200" marR="0" lvl="0" indent="0" algn="just" rtl="0">
              <a:lnSpc>
                <a:spcPct val="150000"/>
              </a:lnSpc>
              <a:spcBef>
                <a:spcPts val="1000"/>
              </a:spcBef>
              <a:spcAft>
                <a:spcPts val="0"/>
              </a:spcAft>
              <a:buNone/>
            </a:pPr>
            <a:r>
              <a:rPr lang="en" sz="1200">
                <a:solidFill>
                  <a:srgbClr val="1C4587"/>
                </a:solidFill>
                <a:latin typeface="Source Serif 4"/>
                <a:ea typeface="Source Serif 4"/>
                <a:cs typeface="Source Serif 4"/>
                <a:sym typeface="Source Serif 4"/>
              </a:rPr>
              <a:t>Brands with purpose, including Lifebuoy, are more likely to drive employees to be more committed (Unilever, 2023).</a:t>
            </a:r>
            <a:endParaRPr sz="1200">
              <a:solidFill>
                <a:srgbClr val="1C4587"/>
              </a:solidFill>
              <a:latin typeface="Source Serif 4"/>
              <a:ea typeface="Source Serif 4"/>
              <a:cs typeface="Source Serif 4"/>
              <a:sym typeface="Source Serif 4"/>
            </a:endParaRPr>
          </a:p>
        </p:txBody>
      </p:sp>
      <p:pic>
        <p:nvPicPr>
          <p:cNvPr id="468" name="Google Shape;468;p11"/>
          <p:cNvPicPr preferRelativeResize="0"/>
          <p:nvPr/>
        </p:nvPicPr>
        <p:blipFill rotWithShape="1">
          <a:blip r:embed="rId3">
            <a:alphaModFix/>
          </a:blip>
          <a:srcRect/>
          <a:stretch/>
        </p:blipFill>
        <p:spPr>
          <a:xfrm>
            <a:off x="4710925" y="711200"/>
            <a:ext cx="4177048" cy="389990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472"/>
        <p:cNvGrpSpPr/>
        <p:nvPr/>
      </p:nvGrpSpPr>
      <p:grpSpPr>
        <a:xfrm>
          <a:off x="0" y="0"/>
          <a:ext cx="0" cy="0"/>
          <a:chOff x="0" y="0"/>
          <a:chExt cx="0" cy="0"/>
        </a:xfrm>
      </p:grpSpPr>
      <p:sp>
        <p:nvSpPr>
          <p:cNvPr id="473" name="Google Shape;473;p12"/>
          <p:cNvSpPr txBox="1">
            <a:spLocks noGrp="1"/>
          </p:cNvSpPr>
          <p:nvPr>
            <p:ph type="title"/>
          </p:nvPr>
        </p:nvSpPr>
        <p:spPr>
          <a:xfrm>
            <a:off x="0" y="0"/>
            <a:ext cx="9144000" cy="564257"/>
          </a:xfrm>
          <a:prstGeom prst="rect">
            <a:avLst/>
          </a:prstGeom>
          <a:solidFill>
            <a:schemeClr val="accent1"/>
          </a:solidFill>
          <a:ln>
            <a:noFill/>
          </a:ln>
        </p:spPr>
        <p:txBody>
          <a:bodyPr spcFirstLastPara="1" wrap="square" lIns="0" tIns="0" rIns="0" bIns="0" anchor="t" anchorCtr="0">
            <a:spAutoFit/>
          </a:bodyPr>
          <a:lstStyle/>
          <a:p>
            <a:pPr marL="0" lvl="0" indent="0" algn="ctr" rtl="0">
              <a:lnSpc>
                <a:spcPct val="100000"/>
              </a:lnSpc>
              <a:spcBef>
                <a:spcPts val="1000"/>
              </a:spcBef>
              <a:spcAft>
                <a:spcPts val="1000"/>
              </a:spcAft>
              <a:buSzPts val="4800"/>
              <a:buNone/>
            </a:pPr>
            <a:r>
              <a:rPr lang="en" sz="2000" i="0">
                <a:solidFill>
                  <a:srgbClr val="1C4587"/>
                </a:solidFill>
              </a:rPr>
              <a:t>Function 4 (Coordinating at Unilever)</a:t>
            </a:r>
            <a:endParaRPr sz="2000" i="0">
              <a:solidFill>
                <a:srgbClr val="1C4587"/>
              </a:solidFill>
            </a:endParaRPr>
          </a:p>
        </p:txBody>
      </p:sp>
      <p:sp>
        <p:nvSpPr>
          <p:cNvPr id="474" name="Google Shape;474;p12"/>
          <p:cNvSpPr txBox="1"/>
          <p:nvPr/>
        </p:nvSpPr>
        <p:spPr>
          <a:xfrm>
            <a:off x="113475" y="738275"/>
            <a:ext cx="4418100" cy="4186800"/>
          </a:xfrm>
          <a:prstGeom prst="rect">
            <a:avLst/>
          </a:prstGeom>
          <a:noFill/>
          <a:ln>
            <a:noFill/>
          </a:ln>
        </p:spPr>
        <p:txBody>
          <a:bodyPr spcFirstLastPara="1" wrap="square" lIns="91425" tIns="91425" rIns="91425" bIns="91425" anchor="t" anchorCtr="0">
            <a:spAutoFit/>
          </a:bodyPr>
          <a:lstStyle/>
          <a:p>
            <a:pPr marL="457200" marR="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Coordination brings together activities in various departments of the organisation.</a:t>
            </a:r>
            <a:endParaRPr sz="1200">
              <a:solidFill>
                <a:srgbClr val="1C4587"/>
              </a:solidFill>
              <a:latin typeface="Source Serif 4"/>
              <a:ea typeface="Source Serif 4"/>
              <a:cs typeface="Source Serif 4"/>
              <a:sym typeface="Source Serif 4"/>
            </a:endParaRPr>
          </a:p>
          <a:p>
            <a:pPr marL="457200" marR="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Managers link manufacturing with the marketing functions in the world.</a:t>
            </a:r>
            <a:endParaRPr sz="1200">
              <a:solidFill>
                <a:srgbClr val="1C4587"/>
              </a:solidFill>
              <a:latin typeface="Source Serif 4"/>
              <a:ea typeface="Source Serif 4"/>
              <a:cs typeface="Source Serif 4"/>
              <a:sym typeface="Source Serif 4"/>
            </a:endParaRPr>
          </a:p>
          <a:p>
            <a:pPr marL="457200" marR="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R&amp;D is linked to supply chain management.</a:t>
            </a:r>
            <a:endParaRPr sz="1200">
              <a:solidFill>
                <a:srgbClr val="1C4587"/>
              </a:solidFill>
              <a:latin typeface="Source Serif 4"/>
              <a:ea typeface="Source Serif 4"/>
              <a:cs typeface="Source Serif 4"/>
              <a:sym typeface="Source Serif 4"/>
            </a:endParaRPr>
          </a:p>
          <a:p>
            <a:pPr marL="457200" marR="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Teams are cross-functional to deliver common organisational goals.</a:t>
            </a:r>
            <a:endParaRPr sz="1200">
              <a:solidFill>
                <a:srgbClr val="1C4587"/>
              </a:solidFill>
              <a:latin typeface="Source Serif 4"/>
              <a:ea typeface="Source Serif 4"/>
              <a:cs typeface="Source Serif 4"/>
              <a:sym typeface="Source Serif 4"/>
            </a:endParaRPr>
          </a:p>
          <a:p>
            <a:pPr marL="457200" marR="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Good coordination is a factor to have a successful product launch like Axe (Unilever PLC, 2025).</a:t>
            </a:r>
            <a:endParaRPr sz="1200">
              <a:solidFill>
                <a:srgbClr val="1C4587"/>
              </a:solidFill>
              <a:latin typeface="Source Serif 4"/>
              <a:ea typeface="Source Serif 4"/>
              <a:cs typeface="Source Serif 4"/>
              <a:sym typeface="Source Serif 4"/>
            </a:endParaRPr>
          </a:p>
          <a:p>
            <a:pPr marL="457200" marR="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Effective communication helps to minimize delays in international business projects.</a:t>
            </a:r>
            <a:endParaRPr sz="1200">
              <a:solidFill>
                <a:srgbClr val="1C4587"/>
              </a:solidFill>
              <a:latin typeface="Source Serif 4"/>
              <a:ea typeface="Source Serif 4"/>
              <a:cs typeface="Source Serif 4"/>
              <a:sym typeface="Source Serif 4"/>
            </a:endParaRPr>
          </a:p>
          <a:p>
            <a:pPr marL="457200" marR="0" lvl="0" indent="0" algn="just" rtl="0">
              <a:lnSpc>
                <a:spcPct val="150000"/>
              </a:lnSpc>
              <a:spcBef>
                <a:spcPts val="1000"/>
              </a:spcBef>
              <a:spcAft>
                <a:spcPts val="0"/>
              </a:spcAft>
              <a:buNone/>
            </a:pPr>
            <a:endParaRPr sz="1200">
              <a:solidFill>
                <a:srgbClr val="1C4587"/>
              </a:solidFill>
              <a:latin typeface="Source Serif 4"/>
              <a:ea typeface="Source Serif 4"/>
              <a:cs typeface="Source Serif 4"/>
              <a:sym typeface="Source Serif 4"/>
            </a:endParaRPr>
          </a:p>
        </p:txBody>
      </p:sp>
      <p:pic>
        <p:nvPicPr>
          <p:cNvPr id="475" name="Google Shape;475;p12"/>
          <p:cNvPicPr preferRelativeResize="0"/>
          <p:nvPr/>
        </p:nvPicPr>
        <p:blipFill rotWithShape="1">
          <a:blip r:embed="rId3">
            <a:alphaModFix/>
          </a:blip>
          <a:srcRect/>
          <a:stretch/>
        </p:blipFill>
        <p:spPr>
          <a:xfrm>
            <a:off x="4629100" y="738275"/>
            <a:ext cx="4307724" cy="3827699"/>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479"/>
        <p:cNvGrpSpPr/>
        <p:nvPr/>
      </p:nvGrpSpPr>
      <p:grpSpPr>
        <a:xfrm>
          <a:off x="0" y="0"/>
          <a:ext cx="0" cy="0"/>
          <a:chOff x="0" y="0"/>
          <a:chExt cx="0" cy="0"/>
        </a:xfrm>
      </p:grpSpPr>
      <p:sp>
        <p:nvSpPr>
          <p:cNvPr id="480" name="Google Shape;480;p13"/>
          <p:cNvSpPr txBox="1">
            <a:spLocks noGrp="1"/>
          </p:cNvSpPr>
          <p:nvPr>
            <p:ph type="title"/>
          </p:nvPr>
        </p:nvSpPr>
        <p:spPr>
          <a:xfrm>
            <a:off x="0" y="0"/>
            <a:ext cx="9144000" cy="564257"/>
          </a:xfrm>
          <a:prstGeom prst="rect">
            <a:avLst/>
          </a:prstGeom>
          <a:solidFill>
            <a:schemeClr val="accent1"/>
          </a:solidFill>
          <a:ln>
            <a:noFill/>
          </a:ln>
        </p:spPr>
        <p:txBody>
          <a:bodyPr spcFirstLastPara="1" wrap="square" lIns="0" tIns="0" rIns="0" bIns="0" anchor="t" anchorCtr="0">
            <a:spAutoFit/>
          </a:bodyPr>
          <a:lstStyle/>
          <a:p>
            <a:pPr marL="0" lvl="0" indent="0" algn="ctr" rtl="0">
              <a:lnSpc>
                <a:spcPct val="100000"/>
              </a:lnSpc>
              <a:spcBef>
                <a:spcPts val="1000"/>
              </a:spcBef>
              <a:spcAft>
                <a:spcPts val="1000"/>
              </a:spcAft>
              <a:buSzPts val="4800"/>
              <a:buNone/>
            </a:pPr>
            <a:r>
              <a:rPr lang="en" sz="2000" i="0">
                <a:solidFill>
                  <a:srgbClr val="1C4587"/>
                </a:solidFill>
              </a:rPr>
              <a:t>Effective Coordinating and Goal Achievement</a:t>
            </a:r>
            <a:endParaRPr sz="2000" i="0">
              <a:solidFill>
                <a:srgbClr val="1C4587"/>
              </a:solidFill>
            </a:endParaRPr>
          </a:p>
        </p:txBody>
      </p:sp>
      <p:sp>
        <p:nvSpPr>
          <p:cNvPr id="481" name="Google Shape;481;p13"/>
          <p:cNvSpPr txBox="1"/>
          <p:nvPr/>
        </p:nvSpPr>
        <p:spPr>
          <a:xfrm>
            <a:off x="113375" y="617400"/>
            <a:ext cx="4418100" cy="4335600"/>
          </a:xfrm>
          <a:prstGeom prst="rect">
            <a:avLst/>
          </a:prstGeom>
          <a:noFill/>
          <a:ln>
            <a:noFill/>
          </a:ln>
        </p:spPr>
        <p:txBody>
          <a:bodyPr spcFirstLastPara="1" wrap="square" lIns="91425" tIns="91425" rIns="91425" bIns="91425" anchor="t" anchorCtr="0">
            <a:spAutoFit/>
          </a:bodyPr>
          <a:lstStyle/>
          <a:p>
            <a:pPr marL="457200" marR="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Coordinating well reduces the existence of operational silos in business divisions.</a:t>
            </a:r>
            <a:endParaRPr sz="1200">
              <a:solidFill>
                <a:srgbClr val="1C4587"/>
              </a:solidFill>
              <a:latin typeface="Source Serif 4"/>
              <a:ea typeface="Source Serif 4"/>
              <a:cs typeface="Source Serif 4"/>
              <a:sym typeface="Source Serif 4"/>
            </a:endParaRPr>
          </a:p>
          <a:p>
            <a:pPr marL="457200" marR="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Communication is an effective tool for linking together the operations in various markets around the world.</a:t>
            </a:r>
            <a:endParaRPr sz="1200">
              <a:solidFill>
                <a:srgbClr val="1C4587"/>
              </a:solidFill>
              <a:latin typeface="Source Serif 4"/>
              <a:ea typeface="Source Serif 4"/>
              <a:cs typeface="Source Serif 4"/>
              <a:sym typeface="Source Serif 4"/>
            </a:endParaRPr>
          </a:p>
          <a:p>
            <a:pPr marL="457200" marR="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The supply chain managers facilitate the international logistics and distribution process.</a:t>
            </a:r>
            <a:endParaRPr sz="1200">
              <a:solidFill>
                <a:srgbClr val="1C4587"/>
              </a:solidFill>
              <a:latin typeface="Source Serif 4"/>
              <a:ea typeface="Source Serif 4"/>
              <a:cs typeface="Source Serif 4"/>
              <a:sym typeface="Source Serif 4"/>
            </a:endParaRPr>
          </a:p>
          <a:p>
            <a:pPr marL="457200" marR="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The activities in raw material procurement are closely linked with retail distribution.</a:t>
            </a:r>
            <a:endParaRPr sz="1200">
              <a:solidFill>
                <a:srgbClr val="1C4587"/>
              </a:solidFill>
              <a:latin typeface="Source Serif 4"/>
              <a:ea typeface="Source Serif 4"/>
              <a:cs typeface="Source Serif 4"/>
              <a:sym typeface="Source Serif 4"/>
            </a:endParaRPr>
          </a:p>
          <a:p>
            <a:pPr marL="457200" marR="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Unilever is a global 100% sustainable palm oil company (Unilever, 2024).</a:t>
            </a:r>
            <a:endParaRPr sz="1200">
              <a:solidFill>
                <a:srgbClr val="1C4587"/>
              </a:solidFill>
              <a:latin typeface="Source Serif 4"/>
              <a:ea typeface="Source Serif 4"/>
              <a:cs typeface="Source Serif 4"/>
              <a:sym typeface="Source Serif 4"/>
            </a:endParaRPr>
          </a:p>
          <a:p>
            <a:pPr marL="457200" marR="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Collaborative efforts ensure timely delivery of products to customers worldwide.</a:t>
            </a:r>
            <a:endParaRPr sz="1200">
              <a:solidFill>
                <a:srgbClr val="1C4587"/>
              </a:solidFill>
              <a:latin typeface="Source Serif 4"/>
              <a:ea typeface="Source Serif 4"/>
              <a:cs typeface="Source Serif 4"/>
              <a:sym typeface="Source Serif 4"/>
            </a:endParaRPr>
          </a:p>
        </p:txBody>
      </p:sp>
      <p:pic>
        <p:nvPicPr>
          <p:cNvPr id="482" name="Google Shape;482;p13"/>
          <p:cNvPicPr preferRelativeResize="0"/>
          <p:nvPr/>
        </p:nvPicPr>
        <p:blipFill rotWithShape="1">
          <a:blip r:embed="rId3">
            <a:alphaModFix/>
          </a:blip>
          <a:srcRect/>
          <a:stretch/>
        </p:blipFill>
        <p:spPr>
          <a:xfrm>
            <a:off x="4667825" y="783375"/>
            <a:ext cx="4307724" cy="4017226"/>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486"/>
        <p:cNvGrpSpPr/>
        <p:nvPr/>
      </p:nvGrpSpPr>
      <p:grpSpPr>
        <a:xfrm>
          <a:off x="0" y="0"/>
          <a:ext cx="0" cy="0"/>
          <a:chOff x="0" y="0"/>
          <a:chExt cx="0" cy="0"/>
        </a:xfrm>
      </p:grpSpPr>
      <p:sp>
        <p:nvSpPr>
          <p:cNvPr id="487" name="Google Shape;487;p14"/>
          <p:cNvSpPr txBox="1">
            <a:spLocks noGrp="1"/>
          </p:cNvSpPr>
          <p:nvPr>
            <p:ph type="title"/>
          </p:nvPr>
        </p:nvSpPr>
        <p:spPr>
          <a:xfrm>
            <a:off x="0" y="0"/>
            <a:ext cx="9144000" cy="564257"/>
          </a:xfrm>
          <a:prstGeom prst="rect">
            <a:avLst/>
          </a:prstGeom>
          <a:solidFill>
            <a:schemeClr val="accent1"/>
          </a:solidFill>
          <a:ln>
            <a:noFill/>
          </a:ln>
        </p:spPr>
        <p:txBody>
          <a:bodyPr spcFirstLastPara="1" wrap="square" lIns="0" tIns="0" rIns="0" bIns="0" anchor="t" anchorCtr="0">
            <a:spAutoFit/>
          </a:bodyPr>
          <a:lstStyle/>
          <a:p>
            <a:pPr marL="0" lvl="0" indent="0" algn="ctr" rtl="0">
              <a:lnSpc>
                <a:spcPct val="100000"/>
              </a:lnSpc>
              <a:spcBef>
                <a:spcPts val="1000"/>
              </a:spcBef>
              <a:spcAft>
                <a:spcPts val="1000"/>
              </a:spcAft>
              <a:buSzPts val="4800"/>
              <a:buNone/>
            </a:pPr>
            <a:r>
              <a:rPr lang="en" sz="2000" i="0">
                <a:solidFill>
                  <a:srgbClr val="1C4587"/>
                </a:solidFill>
              </a:rPr>
              <a:t>Function 5 (Controlling at Unilever)</a:t>
            </a:r>
            <a:endParaRPr sz="2000" i="0">
              <a:solidFill>
                <a:srgbClr val="1C4587"/>
              </a:solidFill>
            </a:endParaRPr>
          </a:p>
        </p:txBody>
      </p:sp>
      <p:sp>
        <p:nvSpPr>
          <p:cNvPr id="488" name="Google Shape;488;p14"/>
          <p:cNvSpPr txBox="1"/>
          <p:nvPr/>
        </p:nvSpPr>
        <p:spPr>
          <a:xfrm>
            <a:off x="113375" y="617400"/>
            <a:ext cx="4587900" cy="4335600"/>
          </a:xfrm>
          <a:prstGeom prst="rect">
            <a:avLst/>
          </a:prstGeom>
          <a:noFill/>
          <a:ln>
            <a:noFill/>
          </a:ln>
        </p:spPr>
        <p:txBody>
          <a:bodyPr spcFirstLastPara="1" wrap="square" lIns="91425" tIns="91425" rIns="91425" bIns="91425" anchor="t" anchorCtr="0">
            <a:spAutoFit/>
          </a:bodyPr>
          <a:lstStyle/>
          <a:p>
            <a:pPr marL="457200" marR="0" lvl="0" indent="-304800" algn="just" rtl="0">
              <a:lnSpc>
                <a:spcPct val="150000"/>
              </a:lnSpc>
              <a:spcBef>
                <a:spcPts val="1000"/>
              </a:spcBef>
              <a:spcAft>
                <a:spcPts val="0"/>
              </a:spcAft>
              <a:buClr>
                <a:srgbClr val="073763"/>
              </a:buClr>
              <a:buSzPts val="1200"/>
              <a:buFont typeface="Source Serif 4"/>
              <a:buChar char="●"/>
            </a:pPr>
            <a:r>
              <a:rPr lang="en" sz="1200">
                <a:solidFill>
                  <a:srgbClr val="073763"/>
                </a:solidFill>
                <a:latin typeface="Source Serif 4"/>
                <a:ea typeface="Source Serif 4"/>
                <a:cs typeface="Source Serif 4"/>
                <a:sym typeface="Source Serif 4"/>
              </a:rPr>
              <a:t>Controlling is used to ensure that activities are performed as per the planning of the organisation.</a:t>
            </a:r>
            <a:endParaRPr sz="1200">
              <a:solidFill>
                <a:srgbClr val="073763"/>
              </a:solidFill>
              <a:latin typeface="Source Serif 4"/>
              <a:ea typeface="Source Serif 4"/>
              <a:cs typeface="Source Serif 4"/>
              <a:sym typeface="Source Serif 4"/>
            </a:endParaRPr>
          </a:p>
          <a:p>
            <a:pPr marL="457200" marR="0" lvl="0" indent="-304800" algn="just" rtl="0">
              <a:lnSpc>
                <a:spcPct val="150000"/>
              </a:lnSpc>
              <a:spcBef>
                <a:spcPts val="1000"/>
              </a:spcBef>
              <a:spcAft>
                <a:spcPts val="0"/>
              </a:spcAft>
              <a:buClr>
                <a:srgbClr val="073763"/>
              </a:buClr>
              <a:buSzPts val="1200"/>
              <a:buFont typeface="Source Serif 4"/>
              <a:buChar char="●"/>
            </a:pPr>
            <a:r>
              <a:rPr lang="en" sz="1200">
                <a:solidFill>
                  <a:srgbClr val="073763"/>
                </a:solidFill>
                <a:latin typeface="Source Serif 4"/>
                <a:ea typeface="Source Serif 4"/>
                <a:cs typeface="Source Serif 4"/>
                <a:sym typeface="Source Serif 4"/>
              </a:rPr>
              <a:t>Managers monitor performance against policies &amp; procedures.</a:t>
            </a:r>
            <a:endParaRPr sz="1200">
              <a:solidFill>
                <a:srgbClr val="073763"/>
              </a:solidFill>
              <a:latin typeface="Source Serif 4"/>
              <a:ea typeface="Source Serif 4"/>
              <a:cs typeface="Source Serif 4"/>
              <a:sym typeface="Source Serif 4"/>
            </a:endParaRPr>
          </a:p>
          <a:p>
            <a:pPr marL="457200" marR="0" lvl="0" indent="-304800" algn="just" rtl="0">
              <a:lnSpc>
                <a:spcPct val="150000"/>
              </a:lnSpc>
              <a:spcBef>
                <a:spcPts val="1000"/>
              </a:spcBef>
              <a:spcAft>
                <a:spcPts val="0"/>
              </a:spcAft>
              <a:buClr>
                <a:srgbClr val="073763"/>
              </a:buClr>
              <a:buSzPts val="1200"/>
              <a:buFont typeface="Source Serif 4"/>
              <a:buChar char="●"/>
            </a:pPr>
            <a:r>
              <a:rPr lang="en" sz="1200">
                <a:solidFill>
                  <a:srgbClr val="073763"/>
                </a:solidFill>
                <a:latin typeface="Source Serif 4"/>
                <a:ea typeface="Source Serif 4"/>
                <a:cs typeface="Source Serif 4"/>
                <a:sym typeface="Source Serif 4"/>
              </a:rPr>
              <a:t>Key performance indicators (KPIs) are used by Unilever to measure the organisational performance (Junghare, 2023).</a:t>
            </a:r>
            <a:endParaRPr sz="1200">
              <a:solidFill>
                <a:srgbClr val="073763"/>
              </a:solidFill>
              <a:latin typeface="Source Serif 4"/>
              <a:ea typeface="Source Serif 4"/>
              <a:cs typeface="Source Serif 4"/>
              <a:sym typeface="Source Serif 4"/>
            </a:endParaRPr>
          </a:p>
          <a:p>
            <a:pPr marL="457200" marR="0" lvl="0" indent="-304800" algn="just" rtl="0">
              <a:lnSpc>
                <a:spcPct val="150000"/>
              </a:lnSpc>
              <a:spcBef>
                <a:spcPts val="1000"/>
              </a:spcBef>
              <a:spcAft>
                <a:spcPts val="0"/>
              </a:spcAft>
              <a:buClr>
                <a:srgbClr val="073763"/>
              </a:buClr>
              <a:buSzPts val="1200"/>
              <a:buFont typeface="Source Serif 4"/>
              <a:buChar char="●"/>
            </a:pPr>
            <a:r>
              <a:rPr lang="en" sz="1200">
                <a:solidFill>
                  <a:srgbClr val="073763"/>
                </a:solidFill>
                <a:latin typeface="Source Serif 4"/>
                <a:ea typeface="Source Serif 4"/>
                <a:cs typeface="Source Serif 4"/>
                <a:sym typeface="Source Serif 4"/>
              </a:rPr>
              <a:t>Performance in terms of finance and carbon emissions is tracked on a regular basis.</a:t>
            </a:r>
            <a:endParaRPr sz="1200">
              <a:solidFill>
                <a:srgbClr val="073763"/>
              </a:solidFill>
              <a:latin typeface="Source Serif 4"/>
              <a:ea typeface="Source Serif 4"/>
              <a:cs typeface="Source Serif 4"/>
              <a:sym typeface="Source Serif 4"/>
            </a:endParaRPr>
          </a:p>
          <a:p>
            <a:pPr marL="457200" marR="0" lvl="0" indent="-304800" algn="just" rtl="0">
              <a:lnSpc>
                <a:spcPct val="150000"/>
              </a:lnSpc>
              <a:spcBef>
                <a:spcPts val="1000"/>
              </a:spcBef>
              <a:spcAft>
                <a:spcPts val="0"/>
              </a:spcAft>
              <a:buClr>
                <a:srgbClr val="073763"/>
              </a:buClr>
              <a:buSzPts val="1200"/>
              <a:buFont typeface="Source Serif 4"/>
              <a:buChar char="●"/>
            </a:pPr>
            <a:r>
              <a:rPr lang="en" sz="1200">
                <a:solidFill>
                  <a:srgbClr val="073763"/>
                </a:solidFill>
                <a:latin typeface="Source Serif 4"/>
                <a:ea typeface="Source Serif 4"/>
                <a:cs typeface="Source Serif 4"/>
                <a:sym typeface="Source Serif 4"/>
              </a:rPr>
              <a:t>Environmental compliance indicators are monitored to ensure sustainable environmental management.</a:t>
            </a:r>
            <a:endParaRPr sz="1200">
              <a:solidFill>
                <a:srgbClr val="073763"/>
              </a:solidFill>
              <a:latin typeface="Source Serif 4"/>
              <a:ea typeface="Source Serif 4"/>
              <a:cs typeface="Source Serif 4"/>
              <a:sym typeface="Source Serif 4"/>
            </a:endParaRPr>
          </a:p>
          <a:p>
            <a:pPr marL="457200" marR="0" lvl="0" indent="-304800" algn="just" rtl="0">
              <a:lnSpc>
                <a:spcPct val="150000"/>
              </a:lnSpc>
              <a:spcBef>
                <a:spcPts val="1000"/>
              </a:spcBef>
              <a:spcAft>
                <a:spcPts val="0"/>
              </a:spcAft>
              <a:buClr>
                <a:srgbClr val="073763"/>
              </a:buClr>
              <a:buSzPts val="1200"/>
              <a:buFont typeface="Source Serif 4"/>
              <a:buChar char="●"/>
            </a:pPr>
            <a:r>
              <a:rPr lang="en" sz="1200">
                <a:solidFill>
                  <a:srgbClr val="073763"/>
                </a:solidFill>
                <a:latin typeface="Source Serif 4"/>
                <a:ea typeface="Source Serif 4"/>
                <a:cs typeface="Source Serif 4"/>
                <a:sym typeface="Source Serif 4"/>
              </a:rPr>
              <a:t>Leaders make use of up-to-the-minute business information for decision making.</a:t>
            </a:r>
            <a:endParaRPr sz="1200">
              <a:solidFill>
                <a:srgbClr val="073763"/>
              </a:solidFill>
              <a:latin typeface="Source Serif 4"/>
              <a:ea typeface="Source Serif 4"/>
              <a:cs typeface="Source Serif 4"/>
              <a:sym typeface="Source Serif 4"/>
            </a:endParaRPr>
          </a:p>
        </p:txBody>
      </p:sp>
      <p:pic>
        <p:nvPicPr>
          <p:cNvPr id="489" name="Google Shape;489;p14"/>
          <p:cNvPicPr preferRelativeResize="0"/>
          <p:nvPr/>
        </p:nvPicPr>
        <p:blipFill rotWithShape="1">
          <a:blip r:embed="rId3">
            <a:alphaModFix/>
          </a:blip>
          <a:srcRect/>
          <a:stretch/>
        </p:blipFill>
        <p:spPr>
          <a:xfrm>
            <a:off x="4629100" y="702175"/>
            <a:ext cx="4307724" cy="3890875"/>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493"/>
        <p:cNvGrpSpPr/>
        <p:nvPr/>
      </p:nvGrpSpPr>
      <p:grpSpPr>
        <a:xfrm>
          <a:off x="0" y="0"/>
          <a:ext cx="0" cy="0"/>
          <a:chOff x="0" y="0"/>
          <a:chExt cx="0" cy="0"/>
        </a:xfrm>
      </p:grpSpPr>
      <p:sp>
        <p:nvSpPr>
          <p:cNvPr id="494" name="Google Shape;494;p15"/>
          <p:cNvSpPr txBox="1">
            <a:spLocks noGrp="1"/>
          </p:cNvSpPr>
          <p:nvPr>
            <p:ph type="title"/>
          </p:nvPr>
        </p:nvSpPr>
        <p:spPr>
          <a:xfrm>
            <a:off x="0" y="0"/>
            <a:ext cx="9144000" cy="564257"/>
          </a:xfrm>
          <a:prstGeom prst="rect">
            <a:avLst/>
          </a:prstGeom>
          <a:solidFill>
            <a:schemeClr val="accent1"/>
          </a:solidFill>
          <a:ln>
            <a:noFill/>
          </a:ln>
        </p:spPr>
        <p:txBody>
          <a:bodyPr spcFirstLastPara="1" wrap="square" lIns="0" tIns="0" rIns="0" bIns="0" anchor="t" anchorCtr="0">
            <a:spAutoFit/>
          </a:bodyPr>
          <a:lstStyle/>
          <a:p>
            <a:pPr marL="0" lvl="0" indent="0" algn="ctr" rtl="0">
              <a:lnSpc>
                <a:spcPct val="100000"/>
              </a:lnSpc>
              <a:spcBef>
                <a:spcPts val="1000"/>
              </a:spcBef>
              <a:spcAft>
                <a:spcPts val="1000"/>
              </a:spcAft>
              <a:buSzPts val="4800"/>
              <a:buNone/>
            </a:pPr>
            <a:r>
              <a:rPr lang="en" sz="2000" i="0">
                <a:solidFill>
                  <a:srgbClr val="1C4587"/>
                </a:solidFill>
              </a:rPr>
              <a:t>Effective Controlling and Goal Achievement</a:t>
            </a:r>
            <a:endParaRPr sz="2000" i="0">
              <a:solidFill>
                <a:srgbClr val="1C4587"/>
              </a:solidFill>
            </a:endParaRPr>
          </a:p>
        </p:txBody>
      </p:sp>
      <p:sp>
        <p:nvSpPr>
          <p:cNvPr id="495" name="Google Shape;495;p15"/>
          <p:cNvSpPr txBox="1"/>
          <p:nvPr/>
        </p:nvSpPr>
        <p:spPr>
          <a:xfrm>
            <a:off x="113375" y="617400"/>
            <a:ext cx="4418100" cy="4335600"/>
          </a:xfrm>
          <a:prstGeom prst="rect">
            <a:avLst/>
          </a:prstGeom>
          <a:noFill/>
          <a:ln>
            <a:noFill/>
          </a:ln>
        </p:spPr>
        <p:txBody>
          <a:bodyPr spcFirstLastPara="1" wrap="square" lIns="91425" tIns="91425" rIns="91425" bIns="91425" anchor="t" anchorCtr="0">
            <a:spAutoFit/>
          </a:bodyPr>
          <a:lstStyle/>
          <a:p>
            <a:pPr marL="457200" marR="0" lvl="0" indent="-304800" algn="just" rtl="0">
              <a:lnSpc>
                <a:spcPct val="150000"/>
              </a:lnSpc>
              <a:spcBef>
                <a:spcPts val="1000"/>
              </a:spcBef>
              <a:spcAft>
                <a:spcPts val="0"/>
              </a:spcAft>
              <a:buClr>
                <a:srgbClr val="073763"/>
              </a:buClr>
              <a:buSzPts val="1200"/>
              <a:buFont typeface="Source Serif 4"/>
              <a:buChar char="●"/>
            </a:pPr>
            <a:r>
              <a:rPr lang="en" sz="1200">
                <a:solidFill>
                  <a:srgbClr val="073763"/>
                </a:solidFill>
                <a:latin typeface="Source Serif 4"/>
                <a:ea typeface="Source Serif 4"/>
                <a:cs typeface="Source Serif 4"/>
                <a:sym typeface="Source Serif 4"/>
              </a:rPr>
              <a:t>Early identification of performance deviations helps in minimising operational losses (Mehta, Kukreja and Gupta, 2023).</a:t>
            </a:r>
            <a:endParaRPr sz="1200">
              <a:solidFill>
                <a:srgbClr val="073763"/>
              </a:solidFill>
              <a:latin typeface="Source Serif 4"/>
              <a:ea typeface="Source Serif 4"/>
              <a:cs typeface="Source Serif 4"/>
              <a:sym typeface="Source Serif 4"/>
            </a:endParaRPr>
          </a:p>
          <a:p>
            <a:pPr marL="457200" marR="0" lvl="0" indent="-304800" algn="just" rtl="0">
              <a:lnSpc>
                <a:spcPct val="150000"/>
              </a:lnSpc>
              <a:spcBef>
                <a:spcPts val="1000"/>
              </a:spcBef>
              <a:spcAft>
                <a:spcPts val="0"/>
              </a:spcAft>
              <a:buClr>
                <a:srgbClr val="073763"/>
              </a:buClr>
              <a:buSzPts val="1200"/>
              <a:buFont typeface="Source Serif 4"/>
              <a:buChar char="●"/>
            </a:pPr>
            <a:r>
              <a:rPr lang="en" sz="1200">
                <a:solidFill>
                  <a:srgbClr val="073763"/>
                </a:solidFill>
                <a:latin typeface="Source Serif 4"/>
                <a:ea typeface="Source Serif 4"/>
                <a:cs typeface="Source Serif 4"/>
                <a:sym typeface="Source Serif 4"/>
              </a:rPr>
              <a:t>Strategic initiatives are kept on track through timely corrective measures.</a:t>
            </a:r>
            <a:endParaRPr sz="1200">
              <a:solidFill>
                <a:srgbClr val="073763"/>
              </a:solidFill>
              <a:latin typeface="Source Serif 4"/>
              <a:ea typeface="Source Serif 4"/>
              <a:cs typeface="Source Serif 4"/>
              <a:sym typeface="Source Serif 4"/>
            </a:endParaRPr>
          </a:p>
          <a:p>
            <a:pPr marL="457200" marR="0" lvl="0" indent="-304800" algn="just" rtl="0">
              <a:lnSpc>
                <a:spcPct val="150000"/>
              </a:lnSpc>
              <a:spcBef>
                <a:spcPts val="1000"/>
              </a:spcBef>
              <a:spcAft>
                <a:spcPts val="0"/>
              </a:spcAft>
              <a:buClr>
                <a:srgbClr val="073763"/>
              </a:buClr>
              <a:buSzPts val="1200"/>
              <a:buFont typeface="Source Serif 4"/>
              <a:buChar char="●"/>
            </a:pPr>
            <a:r>
              <a:rPr lang="en" sz="1200">
                <a:solidFill>
                  <a:srgbClr val="073763"/>
                </a:solidFill>
                <a:latin typeface="Source Serif 4"/>
                <a:ea typeface="Source Serif 4"/>
                <a:cs typeface="Source Serif 4"/>
                <a:sym typeface="Source Serif 4"/>
              </a:rPr>
              <a:t>The manufacturing facilities meet the international standards of health and safety.</a:t>
            </a:r>
            <a:endParaRPr sz="1200">
              <a:solidFill>
                <a:srgbClr val="073763"/>
              </a:solidFill>
              <a:latin typeface="Source Serif 4"/>
              <a:ea typeface="Source Serif 4"/>
              <a:cs typeface="Source Serif 4"/>
              <a:sym typeface="Source Serif 4"/>
            </a:endParaRPr>
          </a:p>
          <a:p>
            <a:pPr marL="457200" marR="0" lvl="0" indent="-304800" algn="just" rtl="0">
              <a:lnSpc>
                <a:spcPct val="150000"/>
              </a:lnSpc>
              <a:spcBef>
                <a:spcPts val="1000"/>
              </a:spcBef>
              <a:spcAft>
                <a:spcPts val="0"/>
              </a:spcAft>
              <a:buClr>
                <a:srgbClr val="073763"/>
              </a:buClr>
              <a:buSzPts val="1200"/>
              <a:buFont typeface="Source Serif 4"/>
              <a:buChar char="●"/>
            </a:pPr>
            <a:r>
              <a:rPr lang="en" sz="1200">
                <a:solidFill>
                  <a:srgbClr val="073763"/>
                </a:solidFill>
                <a:latin typeface="Source Serif 4"/>
                <a:ea typeface="Source Serif 4"/>
                <a:cs typeface="Source Serif 4"/>
                <a:sym typeface="Source Serif 4"/>
              </a:rPr>
              <a:t>Product quality and good corporate governance increases consumer confidence.</a:t>
            </a:r>
            <a:endParaRPr sz="1200">
              <a:solidFill>
                <a:srgbClr val="073763"/>
              </a:solidFill>
              <a:latin typeface="Source Serif 4"/>
              <a:ea typeface="Source Serif 4"/>
              <a:cs typeface="Source Serif 4"/>
              <a:sym typeface="Source Serif 4"/>
            </a:endParaRPr>
          </a:p>
          <a:p>
            <a:pPr marL="457200" marR="0" lvl="0" indent="-304800" algn="just" rtl="0">
              <a:lnSpc>
                <a:spcPct val="150000"/>
              </a:lnSpc>
              <a:spcBef>
                <a:spcPts val="1000"/>
              </a:spcBef>
              <a:spcAft>
                <a:spcPts val="0"/>
              </a:spcAft>
              <a:buClr>
                <a:srgbClr val="073763"/>
              </a:buClr>
              <a:buSzPts val="1200"/>
              <a:buFont typeface="Source Serif 4"/>
              <a:buChar char="●"/>
            </a:pPr>
            <a:r>
              <a:rPr lang="en" sz="1200">
                <a:solidFill>
                  <a:srgbClr val="073763"/>
                </a:solidFill>
                <a:latin typeface="Source Serif 4"/>
                <a:ea typeface="Source Serif 4"/>
                <a:cs typeface="Source Serif 4"/>
                <a:sym typeface="Source Serif 4"/>
              </a:rPr>
              <a:t>Manufacturing waste has been reduced by 96% (Unilever, 2021) due to effective control systems.</a:t>
            </a:r>
            <a:endParaRPr sz="1200">
              <a:solidFill>
                <a:srgbClr val="073763"/>
              </a:solidFill>
              <a:latin typeface="Source Serif 4"/>
              <a:ea typeface="Source Serif 4"/>
              <a:cs typeface="Source Serif 4"/>
              <a:sym typeface="Source Serif 4"/>
            </a:endParaRPr>
          </a:p>
          <a:p>
            <a:pPr marL="457200" marR="0" lvl="0" indent="-304800" algn="just" rtl="0">
              <a:lnSpc>
                <a:spcPct val="150000"/>
              </a:lnSpc>
              <a:spcBef>
                <a:spcPts val="1000"/>
              </a:spcBef>
              <a:spcAft>
                <a:spcPts val="0"/>
              </a:spcAft>
              <a:buClr>
                <a:srgbClr val="073763"/>
              </a:buClr>
              <a:buSzPts val="1200"/>
              <a:buFont typeface="Source Serif 4"/>
              <a:buChar char="●"/>
            </a:pPr>
            <a:r>
              <a:rPr lang="en" sz="1200">
                <a:solidFill>
                  <a:srgbClr val="073763"/>
                </a:solidFill>
                <a:latin typeface="Source Serif 4"/>
                <a:ea typeface="Source Serif 4"/>
                <a:cs typeface="Source Serif 4"/>
                <a:sym typeface="Source Serif 4"/>
              </a:rPr>
              <a:t>Performance data is used to inform future planning and decision making.</a:t>
            </a:r>
            <a:endParaRPr sz="1200">
              <a:solidFill>
                <a:srgbClr val="073763"/>
              </a:solidFill>
              <a:latin typeface="Source Serif 4"/>
              <a:ea typeface="Source Serif 4"/>
              <a:cs typeface="Source Serif 4"/>
              <a:sym typeface="Source Serif 4"/>
            </a:endParaRPr>
          </a:p>
        </p:txBody>
      </p:sp>
      <p:pic>
        <p:nvPicPr>
          <p:cNvPr id="496" name="Google Shape;496;p15"/>
          <p:cNvPicPr preferRelativeResize="0"/>
          <p:nvPr/>
        </p:nvPicPr>
        <p:blipFill rotWithShape="1">
          <a:blip r:embed="rId3">
            <a:alphaModFix/>
          </a:blip>
          <a:srcRect/>
          <a:stretch/>
        </p:blipFill>
        <p:spPr>
          <a:xfrm>
            <a:off x="4629100" y="685800"/>
            <a:ext cx="4307724" cy="4078700"/>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500"/>
        <p:cNvGrpSpPr/>
        <p:nvPr/>
      </p:nvGrpSpPr>
      <p:grpSpPr>
        <a:xfrm>
          <a:off x="0" y="0"/>
          <a:ext cx="0" cy="0"/>
          <a:chOff x="0" y="0"/>
          <a:chExt cx="0" cy="0"/>
        </a:xfrm>
      </p:grpSpPr>
      <p:sp>
        <p:nvSpPr>
          <p:cNvPr id="501" name="Google Shape;501;p16"/>
          <p:cNvSpPr txBox="1">
            <a:spLocks noGrp="1"/>
          </p:cNvSpPr>
          <p:nvPr>
            <p:ph type="title"/>
          </p:nvPr>
        </p:nvSpPr>
        <p:spPr>
          <a:xfrm>
            <a:off x="0" y="0"/>
            <a:ext cx="9144000" cy="564257"/>
          </a:xfrm>
          <a:prstGeom prst="rect">
            <a:avLst/>
          </a:prstGeom>
          <a:solidFill>
            <a:schemeClr val="accent1"/>
          </a:solidFill>
          <a:ln>
            <a:noFill/>
          </a:ln>
        </p:spPr>
        <p:txBody>
          <a:bodyPr spcFirstLastPara="1" wrap="square" lIns="0" tIns="0" rIns="0" bIns="0" anchor="t" anchorCtr="0">
            <a:spAutoFit/>
          </a:bodyPr>
          <a:lstStyle/>
          <a:p>
            <a:pPr marL="0" lvl="0" indent="0" algn="ctr" rtl="0">
              <a:lnSpc>
                <a:spcPct val="100000"/>
              </a:lnSpc>
              <a:spcBef>
                <a:spcPts val="1000"/>
              </a:spcBef>
              <a:spcAft>
                <a:spcPts val="1000"/>
              </a:spcAft>
              <a:buSzPts val="4800"/>
              <a:buNone/>
            </a:pPr>
            <a:r>
              <a:rPr lang="en" sz="2000" i="0">
                <a:solidFill>
                  <a:srgbClr val="1C4587"/>
                </a:solidFill>
              </a:rPr>
              <a:t>Contribution of Fayol's Five Functions to Unilever's Organisational Goals</a:t>
            </a:r>
            <a:endParaRPr sz="2000" i="0">
              <a:solidFill>
                <a:srgbClr val="1C4587"/>
              </a:solidFill>
            </a:endParaRPr>
          </a:p>
        </p:txBody>
      </p:sp>
      <p:sp>
        <p:nvSpPr>
          <p:cNvPr id="502" name="Google Shape;502;p16"/>
          <p:cNvSpPr txBox="1"/>
          <p:nvPr/>
        </p:nvSpPr>
        <p:spPr>
          <a:xfrm>
            <a:off x="113375" y="1041175"/>
            <a:ext cx="4849800" cy="3539400"/>
          </a:xfrm>
          <a:prstGeom prst="rect">
            <a:avLst/>
          </a:prstGeom>
          <a:noFill/>
          <a:ln>
            <a:noFill/>
          </a:ln>
        </p:spPr>
        <p:txBody>
          <a:bodyPr spcFirstLastPara="1" wrap="square" lIns="91425" tIns="91425" rIns="91425" bIns="91425" anchor="t" anchorCtr="0">
            <a:spAutoFit/>
          </a:bodyPr>
          <a:lstStyle/>
          <a:p>
            <a:pPr marL="457200" marR="0" lvl="0" indent="-304800" algn="just" rtl="0">
              <a:spcBef>
                <a:spcPts val="1000"/>
              </a:spcBef>
              <a:spcAft>
                <a:spcPts val="0"/>
              </a:spcAft>
              <a:buClr>
                <a:srgbClr val="1C4587"/>
              </a:buClr>
              <a:buSzPts val="1200"/>
              <a:buFont typeface="Source Serif 4"/>
              <a:buChar char="●"/>
            </a:pPr>
            <a:r>
              <a:rPr lang="en" sz="1200" dirty="0">
                <a:solidFill>
                  <a:srgbClr val="1C4587"/>
                </a:solidFill>
                <a:latin typeface="Source Serif 4"/>
                <a:ea typeface="Source Serif 4"/>
                <a:cs typeface="Source Serif 4"/>
                <a:sym typeface="Source Serif 4"/>
              </a:rPr>
              <a:t>Fayol's five management functions are interwoven and continuous management cycle (Gershon and Chijioke, 2025).</a:t>
            </a:r>
            <a:endParaRPr sz="1200" dirty="0">
              <a:solidFill>
                <a:srgbClr val="1C4587"/>
              </a:solidFill>
              <a:latin typeface="Source Serif 4"/>
              <a:ea typeface="Source Serif 4"/>
              <a:cs typeface="Source Serif 4"/>
              <a:sym typeface="Source Serif 4"/>
            </a:endParaRPr>
          </a:p>
          <a:p>
            <a:pPr marL="457200" marR="0" lvl="0" indent="-304800" algn="just" rtl="0">
              <a:spcBef>
                <a:spcPts val="1000"/>
              </a:spcBef>
              <a:spcAft>
                <a:spcPts val="0"/>
              </a:spcAft>
              <a:buClr>
                <a:srgbClr val="1C4587"/>
              </a:buClr>
              <a:buSzPts val="1200"/>
              <a:buFont typeface="Source Serif 4"/>
              <a:buChar char="●"/>
            </a:pPr>
            <a:r>
              <a:rPr lang="en" sz="1200" dirty="0">
                <a:solidFill>
                  <a:srgbClr val="1C4587"/>
                </a:solidFill>
                <a:latin typeface="Source Serif 4"/>
                <a:ea typeface="Source Serif 4"/>
                <a:cs typeface="Source Serif 4"/>
                <a:sym typeface="Source Serif 4"/>
              </a:rPr>
              <a:t>Manage, plan, organise, coordinate and control to attain business goals.</a:t>
            </a:r>
            <a:endParaRPr sz="1200" dirty="0">
              <a:solidFill>
                <a:srgbClr val="1C4587"/>
              </a:solidFill>
              <a:latin typeface="Source Serif 4"/>
              <a:ea typeface="Source Serif 4"/>
              <a:cs typeface="Source Serif 4"/>
              <a:sym typeface="Source Serif 4"/>
            </a:endParaRPr>
          </a:p>
          <a:p>
            <a:pPr marL="457200" marR="0" lvl="0" indent="-304800" algn="just" rtl="0">
              <a:spcBef>
                <a:spcPts val="1000"/>
              </a:spcBef>
              <a:spcAft>
                <a:spcPts val="0"/>
              </a:spcAft>
              <a:buClr>
                <a:srgbClr val="1C4587"/>
              </a:buClr>
              <a:buSzPts val="1200"/>
              <a:buFont typeface="Source Serif 4"/>
              <a:buChar char="●"/>
            </a:pPr>
            <a:r>
              <a:rPr lang="en" sz="1200" dirty="0">
                <a:solidFill>
                  <a:srgbClr val="1C4587"/>
                </a:solidFill>
                <a:latin typeface="Source Serif 4"/>
                <a:ea typeface="Source Serif 4"/>
                <a:cs typeface="Source Serif 4"/>
                <a:sym typeface="Source Serif 4"/>
              </a:rPr>
              <a:t>These functions are integrated, enhancing operational efficiency and bolstering strategic decision-making.</a:t>
            </a:r>
            <a:endParaRPr sz="1200" dirty="0">
              <a:solidFill>
                <a:srgbClr val="1C4587"/>
              </a:solidFill>
              <a:latin typeface="Source Serif 4"/>
              <a:ea typeface="Source Serif 4"/>
              <a:cs typeface="Source Serif 4"/>
              <a:sym typeface="Source Serif 4"/>
            </a:endParaRPr>
          </a:p>
          <a:p>
            <a:pPr marL="457200" marR="0" lvl="0" indent="-304800" algn="just" rtl="0">
              <a:spcBef>
                <a:spcPts val="1000"/>
              </a:spcBef>
              <a:spcAft>
                <a:spcPts val="0"/>
              </a:spcAft>
              <a:buClr>
                <a:srgbClr val="1C4587"/>
              </a:buClr>
              <a:buSzPts val="1200"/>
              <a:buFont typeface="Source Serif 4"/>
              <a:buChar char="●"/>
            </a:pPr>
            <a:r>
              <a:rPr lang="en" sz="1200" dirty="0">
                <a:solidFill>
                  <a:srgbClr val="1C4587"/>
                </a:solidFill>
                <a:latin typeface="Source Serif 4"/>
                <a:ea typeface="Source Serif 4"/>
                <a:cs typeface="Source Serif 4"/>
                <a:sym typeface="Source Serif 4"/>
              </a:rPr>
              <a:t>Managers use these functions to ensure the sustainability of growth and achieve long-term organisational objectives.</a:t>
            </a:r>
            <a:endParaRPr sz="1200" dirty="0">
              <a:solidFill>
                <a:srgbClr val="1C4587"/>
              </a:solidFill>
              <a:latin typeface="Source Serif 4"/>
              <a:ea typeface="Source Serif 4"/>
              <a:cs typeface="Source Serif 4"/>
              <a:sym typeface="Source Serif 4"/>
            </a:endParaRPr>
          </a:p>
          <a:p>
            <a:pPr marL="457200" marR="0" lvl="0" indent="-304800" algn="just" rtl="0">
              <a:spcBef>
                <a:spcPts val="1000"/>
              </a:spcBef>
              <a:spcAft>
                <a:spcPts val="0"/>
              </a:spcAft>
              <a:buClr>
                <a:srgbClr val="1C4587"/>
              </a:buClr>
              <a:buSzPts val="1200"/>
              <a:buFont typeface="Source Serif 4"/>
              <a:buChar char="●"/>
            </a:pPr>
            <a:r>
              <a:rPr lang="en" sz="1200" dirty="0">
                <a:solidFill>
                  <a:srgbClr val="1C4587"/>
                </a:solidFill>
                <a:latin typeface="Source Serif 4"/>
                <a:ea typeface="Source Serif 4"/>
                <a:cs typeface="Source Serif 4"/>
                <a:sym typeface="Source Serif 4"/>
              </a:rPr>
              <a:t>The integrated approach fosters innovation, operational excellence and competitiveness.</a:t>
            </a:r>
            <a:endParaRPr sz="1200" dirty="0">
              <a:solidFill>
                <a:srgbClr val="1C4587"/>
              </a:solidFill>
              <a:latin typeface="Source Serif 4"/>
              <a:ea typeface="Source Serif 4"/>
              <a:cs typeface="Source Serif 4"/>
              <a:sym typeface="Source Serif 4"/>
            </a:endParaRPr>
          </a:p>
          <a:p>
            <a:pPr marL="457200" marR="0" lvl="0" indent="-304800" algn="just" rtl="0">
              <a:spcBef>
                <a:spcPts val="1000"/>
              </a:spcBef>
              <a:spcAft>
                <a:spcPts val="0"/>
              </a:spcAft>
              <a:buClr>
                <a:srgbClr val="1C4587"/>
              </a:buClr>
              <a:buSzPts val="1200"/>
              <a:buFont typeface="Source Serif 4"/>
              <a:buChar char="●"/>
            </a:pPr>
            <a:r>
              <a:rPr lang="en" sz="1200" dirty="0">
                <a:solidFill>
                  <a:srgbClr val="1C4587"/>
                </a:solidFill>
                <a:latin typeface="Source Serif 4"/>
                <a:ea typeface="Source Serif 4"/>
                <a:cs typeface="Source Serif 4"/>
                <a:sym typeface="Source Serif 4"/>
              </a:rPr>
              <a:t>Fayol's management model is still very much applicable in today's multinational business environment.</a:t>
            </a:r>
            <a:endParaRPr sz="1200" dirty="0">
              <a:solidFill>
                <a:srgbClr val="1C4587"/>
              </a:solidFill>
              <a:latin typeface="Source Serif 4"/>
              <a:ea typeface="Source Serif 4"/>
              <a:cs typeface="Source Serif 4"/>
              <a:sym typeface="Source Serif 4"/>
            </a:endParaRPr>
          </a:p>
        </p:txBody>
      </p:sp>
      <p:pic>
        <p:nvPicPr>
          <p:cNvPr id="503" name="Google Shape;503;p16"/>
          <p:cNvPicPr preferRelativeResize="0"/>
          <p:nvPr/>
        </p:nvPicPr>
        <p:blipFill rotWithShape="1">
          <a:blip r:embed="rId3">
            <a:alphaModFix/>
          </a:blip>
          <a:srcRect/>
          <a:stretch/>
        </p:blipFill>
        <p:spPr>
          <a:xfrm>
            <a:off x="4963175" y="631650"/>
            <a:ext cx="4012350" cy="4358450"/>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507"/>
        <p:cNvGrpSpPr/>
        <p:nvPr/>
      </p:nvGrpSpPr>
      <p:grpSpPr>
        <a:xfrm>
          <a:off x="0" y="0"/>
          <a:ext cx="0" cy="0"/>
          <a:chOff x="0" y="0"/>
          <a:chExt cx="0" cy="0"/>
        </a:xfrm>
      </p:grpSpPr>
      <p:sp>
        <p:nvSpPr>
          <p:cNvPr id="508" name="Google Shape;508;p17"/>
          <p:cNvSpPr txBox="1">
            <a:spLocks noGrp="1"/>
          </p:cNvSpPr>
          <p:nvPr>
            <p:ph type="title"/>
          </p:nvPr>
        </p:nvSpPr>
        <p:spPr>
          <a:xfrm>
            <a:off x="0" y="0"/>
            <a:ext cx="9144000" cy="564257"/>
          </a:xfrm>
          <a:prstGeom prst="rect">
            <a:avLst/>
          </a:prstGeom>
          <a:solidFill>
            <a:schemeClr val="accent1"/>
          </a:solidFill>
          <a:ln>
            <a:noFill/>
          </a:ln>
        </p:spPr>
        <p:txBody>
          <a:bodyPr spcFirstLastPara="1" wrap="square" lIns="0" tIns="0" rIns="0" bIns="0" anchor="t" anchorCtr="0">
            <a:spAutoFit/>
          </a:bodyPr>
          <a:lstStyle/>
          <a:p>
            <a:pPr marL="0" lvl="0" indent="0" algn="ctr" rtl="0">
              <a:lnSpc>
                <a:spcPct val="100000"/>
              </a:lnSpc>
              <a:spcBef>
                <a:spcPts val="1000"/>
              </a:spcBef>
              <a:spcAft>
                <a:spcPts val="1000"/>
              </a:spcAft>
              <a:buSzPts val="4800"/>
              <a:buNone/>
            </a:pPr>
            <a:r>
              <a:rPr lang="en" sz="2000" i="0">
                <a:solidFill>
                  <a:srgbClr val="1C4587"/>
                </a:solidFill>
              </a:rPr>
              <a:t>Evolution of Modern Management Practices</a:t>
            </a:r>
            <a:endParaRPr sz="2000" i="0">
              <a:solidFill>
                <a:srgbClr val="1C4587"/>
              </a:solidFill>
            </a:endParaRPr>
          </a:p>
        </p:txBody>
      </p:sp>
      <p:sp>
        <p:nvSpPr>
          <p:cNvPr id="509" name="Google Shape;509;p17"/>
          <p:cNvSpPr txBox="1"/>
          <p:nvPr/>
        </p:nvSpPr>
        <p:spPr>
          <a:xfrm>
            <a:off x="0" y="942883"/>
            <a:ext cx="4418100" cy="3724066"/>
          </a:xfrm>
          <a:prstGeom prst="rect">
            <a:avLst/>
          </a:prstGeom>
          <a:noFill/>
          <a:ln>
            <a:noFill/>
          </a:ln>
        </p:spPr>
        <p:txBody>
          <a:bodyPr spcFirstLastPara="1" wrap="square" lIns="91425" tIns="91425" rIns="91425" bIns="91425" anchor="t" anchorCtr="0">
            <a:spAutoFit/>
          </a:bodyPr>
          <a:lstStyle/>
          <a:p>
            <a:pPr marL="457200" marR="0" lvl="0" indent="-304800" algn="just" rtl="0">
              <a:spcBef>
                <a:spcPts val="1000"/>
              </a:spcBef>
              <a:spcAft>
                <a:spcPts val="0"/>
              </a:spcAft>
              <a:buClr>
                <a:srgbClr val="1C4587"/>
              </a:buClr>
              <a:buSzPts val="1200"/>
              <a:buFont typeface="Source Serif 4"/>
              <a:buChar char="●"/>
            </a:pPr>
            <a:r>
              <a:rPr lang="en" sz="1200" dirty="0">
                <a:solidFill>
                  <a:srgbClr val="1C4587"/>
                </a:solidFill>
                <a:latin typeface="Source Serif 4"/>
                <a:ea typeface="Source Serif 4"/>
                <a:cs typeface="Source Serif 4"/>
                <a:sym typeface="Source Serif 4"/>
              </a:rPr>
              <a:t>New management methods have been introduced as a result of globalisation and digital transformation.</a:t>
            </a:r>
            <a:endParaRPr sz="1200" dirty="0">
              <a:solidFill>
                <a:srgbClr val="1C4587"/>
              </a:solidFill>
              <a:latin typeface="Source Serif 4"/>
              <a:ea typeface="Source Serif 4"/>
              <a:cs typeface="Source Serif 4"/>
              <a:sym typeface="Source Serif 4"/>
            </a:endParaRPr>
          </a:p>
          <a:p>
            <a:pPr marL="457200" marR="0" lvl="0" indent="-304800" algn="just" rtl="0">
              <a:spcBef>
                <a:spcPts val="1000"/>
              </a:spcBef>
              <a:spcAft>
                <a:spcPts val="0"/>
              </a:spcAft>
              <a:buClr>
                <a:srgbClr val="1C4587"/>
              </a:buClr>
              <a:buSzPts val="1200"/>
              <a:buFont typeface="Source Serif 4"/>
              <a:buChar char="●"/>
            </a:pPr>
            <a:r>
              <a:rPr lang="en" sz="1200" dirty="0">
                <a:solidFill>
                  <a:srgbClr val="1C4587"/>
                </a:solidFill>
                <a:latin typeface="Source Serif 4"/>
                <a:ea typeface="Source Serif 4"/>
                <a:cs typeface="Source Serif 4"/>
                <a:sym typeface="Source Serif 4"/>
              </a:rPr>
              <a:t>There is a growing demand for transparency, sustainability and organisational accountability from stakeholders (Sari and Muslim, 2024).</a:t>
            </a:r>
            <a:endParaRPr sz="1200" dirty="0">
              <a:solidFill>
                <a:srgbClr val="1C4587"/>
              </a:solidFill>
              <a:latin typeface="Source Serif 4"/>
              <a:ea typeface="Source Serif 4"/>
              <a:cs typeface="Source Serif 4"/>
              <a:sym typeface="Source Serif 4"/>
            </a:endParaRPr>
          </a:p>
          <a:p>
            <a:pPr marL="457200" marR="0" lvl="0" indent="-304800" algn="just" rtl="0">
              <a:spcBef>
                <a:spcPts val="1000"/>
              </a:spcBef>
              <a:spcAft>
                <a:spcPts val="0"/>
              </a:spcAft>
              <a:buClr>
                <a:srgbClr val="1C4587"/>
              </a:buClr>
              <a:buSzPts val="1200"/>
              <a:buFont typeface="Source Serif 4"/>
              <a:buChar char="●"/>
            </a:pPr>
            <a:r>
              <a:rPr lang="en" sz="1200" dirty="0">
                <a:solidFill>
                  <a:srgbClr val="1C4587"/>
                </a:solidFill>
                <a:latin typeface="Source Serif 4"/>
                <a:ea typeface="Source Serif 4"/>
                <a:cs typeface="Source Serif 4"/>
                <a:sym typeface="Source Serif 4"/>
              </a:rPr>
              <a:t>In today's uncertain business climate rigid classical management methods are not as effective.</a:t>
            </a:r>
            <a:endParaRPr sz="1200" dirty="0">
              <a:solidFill>
                <a:srgbClr val="1C4587"/>
              </a:solidFill>
              <a:latin typeface="Source Serif 4"/>
              <a:ea typeface="Source Serif 4"/>
              <a:cs typeface="Source Serif 4"/>
              <a:sym typeface="Source Serif 4"/>
            </a:endParaRPr>
          </a:p>
          <a:p>
            <a:pPr marL="457200" marR="0" lvl="0" indent="-304800" algn="just" rtl="0">
              <a:spcBef>
                <a:spcPts val="1000"/>
              </a:spcBef>
              <a:spcAft>
                <a:spcPts val="0"/>
              </a:spcAft>
              <a:buClr>
                <a:srgbClr val="1C4587"/>
              </a:buClr>
              <a:buSzPts val="1200"/>
              <a:buFont typeface="Source Serif 4"/>
              <a:buChar char="●"/>
            </a:pPr>
            <a:r>
              <a:rPr lang="en" sz="1200" dirty="0">
                <a:solidFill>
                  <a:srgbClr val="1C4587"/>
                </a:solidFill>
                <a:latin typeface="Source Serif 4"/>
                <a:ea typeface="Source Serif 4"/>
                <a:cs typeface="Source Serif 4"/>
                <a:sym typeface="Source Serif 4"/>
              </a:rPr>
              <a:t>In today's organisations, the need for flexible and adaptive leadership is essential to deal with the changing market circumstances.</a:t>
            </a:r>
            <a:endParaRPr sz="1200" dirty="0">
              <a:solidFill>
                <a:srgbClr val="1C4587"/>
              </a:solidFill>
              <a:latin typeface="Source Serif 4"/>
              <a:ea typeface="Source Serif 4"/>
              <a:cs typeface="Source Serif 4"/>
              <a:sym typeface="Source Serif 4"/>
            </a:endParaRPr>
          </a:p>
          <a:p>
            <a:pPr marL="457200" marR="0" lvl="0" indent="-304800" algn="just" rtl="0">
              <a:spcBef>
                <a:spcPts val="1000"/>
              </a:spcBef>
              <a:spcAft>
                <a:spcPts val="0"/>
              </a:spcAft>
              <a:buClr>
                <a:srgbClr val="1C4587"/>
              </a:buClr>
              <a:buSzPts val="1200"/>
              <a:buFont typeface="Source Serif 4"/>
              <a:buChar char="●"/>
            </a:pPr>
            <a:r>
              <a:rPr lang="en" sz="1200" dirty="0">
                <a:solidFill>
                  <a:srgbClr val="1C4587"/>
                </a:solidFill>
                <a:latin typeface="Source Serif 4"/>
                <a:ea typeface="Source Serif 4"/>
                <a:cs typeface="Source Serif 4"/>
                <a:sym typeface="Source Serif 4"/>
              </a:rPr>
              <a:t>Transforming command and control to collaborative leadership.</a:t>
            </a:r>
            <a:endParaRPr sz="1200" dirty="0">
              <a:solidFill>
                <a:srgbClr val="1C4587"/>
              </a:solidFill>
              <a:latin typeface="Source Serif 4"/>
              <a:ea typeface="Source Serif 4"/>
              <a:cs typeface="Source Serif 4"/>
              <a:sym typeface="Source Serif 4"/>
            </a:endParaRPr>
          </a:p>
          <a:p>
            <a:pPr marL="457200" marR="0" lvl="0" indent="-304800" algn="just" rtl="0">
              <a:spcBef>
                <a:spcPts val="1000"/>
              </a:spcBef>
              <a:spcAft>
                <a:spcPts val="0"/>
              </a:spcAft>
              <a:buClr>
                <a:srgbClr val="1C4587"/>
              </a:buClr>
              <a:buSzPts val="1200"/>
              <a:buFont typeface="Source Serif 4"/>
              <a:buChar char="●"/>
            </a:pPr>
            <a:r>
              <a:rPr lang="en" sz="1200" dirty="0">
                <a:solidFill>
                  <a:srgbClr val="1C4587"/>
                </a:solidFill>
                <a:latin typeface="Source Serif 4"/>
                <a:ea typeface="Source Serif 4"/>
                <a:cs typeface="Source Serif 4"/>
                <a:sym typeface="Source Serif 4"/>
              </a:rPr>
              <a:t>Businesses like Seventh Generation need to become agile to stay competitive.</a:t>
            </a:r>
            <a:endParaRPr sz="1200" dirty="0">
              <a:solidFill>
                <a:srgbClr val="1C4587"/>
              </a:solidFill>
              <a:latin typeface="Source Serif 4"/>
              <a:ea typeface="Source Serif 4"/>
              <a:cs typeface="Source Serif 4"/>
              <a:sym typeface="Source Serif 4"/>
            </a:endParaRPr>
          </a:p>
        </p:txBody>
      </p:sp>
      <p:pic>
        <p:nvPicPr>
          <p:cNvPr id="510" name="Google Shape;510;p17"/>
          <p:cNvPicPr preferRelativeResize="0"/>
          <p:nvPr/>
        </p:nvPicPr>
        <p:blipFill rotWithShape="1">
          <a:blip r:embed="rId3">
            <a:alphaModFix/>
          </a:blip>
          <a:srcRect/>
          <a:stretch/>
        </p:blipFill>
        <p:spPr>
          <a:xfrm>
            <a:off x="4572000" y="637116"/>
            <a:ext cx="4307724" cy="4335601"/>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514"/>
        <p:cNvGrpSpPr/>
        <p:nvPr/>
      </p:nvGrpSpPr>
      <p:grpSpPr>
        <a:xfrm>
          <a:off x="0" y="0"/>
          <a:ext cx="0" cy="0"/>
          <a:chOff x="0" y="0"/>
          <a:chExt cx="0" cy="0"/>
        </a:xfrm>
      </p:grpSpPr>
      <p:sp>
        <p:nvSpPr>
          <p:cNvPr id="515" name="Google Shape;515;p18"/>
          <p:cNvSpPr txBox="1">
            <a:spLocks noGrp="1"/>
          </p:cNvSpPr>
          <p:nvPr>
            <p:ph type="title"/>
          </p:nvPr>
        </p:nvSpPr>
        <p:spPr>
          <a:xfrm>
            <a:off x="0" y="0"/>
            <a:ext cx="9144000" cy="564257"/>
          </a:xfrm>
          <a:prstGeom prst="rect">
            <a:avLst/>
          </a:prstGeom>
          <a:solidFill>
            <a:schemeClr val="accent1"/>
          </a:solidFill>
          <a:ln>
            <a:noFill/>
          </a:ln>
        </p:spPr>
        <p:txBody>
          <a:bodyPr spcFirstLastPara="1" wrap="square" lIns="0" tIns="0" rIns="0" bIns="0" anchor="t" anchorCtr="0">
            <a:spAutoFit/>
          </a:bodyPr>
          <a:lstStyle/>
          <a:p>
            <a:pPr marL="0" lvl="0" indent="0" algn="ctr" rtl="0">
              <a:lnSpc>
                <a:spcPct val="100000"/>
              </a:lnSpc>
              <a:spcBef>
                <a:spcPts val="1000"/>
              </a:spcBef>
              <a:spcAft>
                <a:spcPts val="1000"/>
              </a:spcAft>
              <a:buSzPts val="4800"/>
              <a:buNone/>
            </a:pPr>
            <a:r>
              <a:rPr lang="en" sz="2000" i="0">
                <a:solidFill>
                  <a:srgbClr val="1C4587"/>
                </a:solidFill>
              </a:rPr>
              <a:t>Essential Modern Skills (Technological Fluency)</a:t>
            </a:r>
            <a:endParaRPr sz="2000" i="0">
              <a:solidFill>
                <a:srgbClr val="1C4587"/>
              </a:solidFill>
            </a:endParaRPr>
          </a:p>
        </p:txBody>
      </p:sp>
      <p:sp>
        <p:nvSpPr>
          <p:cNvPr id="516" name="Google Shape;516;p18"/>
          <p:cNvSpPr txBox="1"/>
          <p:nvPr/>
        </p:nvSpPr>
        <p:spPr>
          <a:xfrm>
            <a:off x="113375" y="664665"/>
            <a:ext cx="4418100" cy="3724066"/>
          </a:xfrm>
          <a:prstGeom prst="rect">
            <a:avLst/>
          </a:prstGeom>
          <a:noFill/>
          <a:ln>
            <a:noFill/>
          </a:ln>
        </p:spPr>
        <p:txBody>
          <a:bodyPr spcFirstLastPara="1" wrap="square" lIns="91425" tIns="91425" rIns="91425" bIns="91425" anchor="t" anchorCtr="0">
            <a:spAutoFit/>
          </a:bodyPr>
          <a:lstStyle/>
          <a:p>
            <a:pPr marL="457200" marR="0" lvl="0" indent="-304800" algn="just" rtl="0">
              <a:spcBef>
                <a:spcPts val="1000"/>
              </a:spcBef>
              <a:spcAft>
                <a:spcPts val="0"/>
              </a:spcAft>
              <a:buClr>
                <a:srgbClr val="1C4587"/>
              </a:buClr>
              <a:buSzPts val="1200"/>
              <a:buFont typeface="Source Serif 4"/>
              <a:buChar char="●"/>
            </a:pPr>
            <a:r>
              <a:rPr lang="en" sz="1200" dirty="0">
                <a:solidFill>
                  <a:srgbClr val="1C4587"/>
                </a:solidFill>
                <a:latin typeface="Source Serif 4"/>
                <a:ea typeface="Source Serif 4"/>
                <a:cs typeface="Source Serif 4"/>
                <a:sym typeface="Source Serif 4"/>
              </a:rPr>
              <a:t>Today's managers have to be able to lead organisations through continuous digital transformation.</a:t>
            </a:r>
            <a:endParaRPr sz="1200" dirty="0">
              <a:solidFill>
                <a:srgbClr val="1C4587"/>
              </a:solidFill>
              <a:latin typeface="Source Serif 4"/>
              <a:ea typeface="Source Serif 4"/>
              <a:cs typeface="Source Serif 4"/>
              <a:sym typeface="Source Serif 4"/>
            </a:endParaRPr>
          </a:p>
          <a:p>
            <a:pPr marL="457200" marR="0" lvl="0" indent="-304800" algn="just" rtl="0">
              <a:spcBef>
                <a:spcPts val="1000"/>
              </a:spcBef>
              <a:spcAft>
                <a:spcPts val="0"/>
              </a:spcAft>
              <a:buClr>
                <a:srgbClr val="1C4587"/>
              </a:buClr>
              <a:buSzPts val="1200"/>
              <a:buFont typeface="Source Serif 4"/>
              <a:buChar char="●"/>
            </a:pPr>
            <a:r>
              <a:rPr lang="en" sz="1200" dirty="0">
                <a:solidFill>
                  <a:srgbClr val="1C4587"/>
                </a:solidFill>
                <a:latin typeface="Source Serif 4"/>
                <a:ea typeface="Source Serif 4"/>
                <a:cs typeface="Source Serif 4"/>
                <a:sym typeface="Source Serif 4"/>
              </a:rPr>
              <a:t>Automation and digitisation of workflows increase efficiency and performance in business.</a:t>
            </a:r>
            <a:endParaRPr sz="1200" dirty="0">
              <a:solidFill>
                <a:srgbClr val="1C4587"/>
              </a:solidFill>
              <a:latin typeface="Source Serif 4"/>
              <a:ea typeface="Source Serif 4"/>
              <a:cs typeface="Source Serif 4"/>
              <a:sym typeface="Source Serif 4"/>
            </a:endParaRPr>
          </a:p>
          <a:p>
            <a:pPr marL="457200" marR="0" lvl="0" indent="-304800" algn="just" rtl="0">
              <a:spcBef>
                <a:spcPts val="1000"/>
              </a:spcBef>
              <a:spcAft>
                <a:spcPts val="0"/>
              </a:spcAft>
              <a:buClr>
                <a:srgbClr val="1C4587"/>
              </a:buClr>
              <a:buSzPts val="1200"/>
              <a:buFont typeface="Source Serif 4"/>
              <a:buChar char="●"/>
            </a:pPr>
            <a:r>
              <a:rPr lang="en" sz="1200" dirty="0">
                <a:solidFill>
                  <a:srgbClr val="1C4587"/>
                </a:solidFill>
                <a:latin typeface="Source Serif 4"/>
                <a:ea typeface="Source Serif 4"/>
                <a:cs typeface="Source Serif 4"/>
                <a:sym typeface="Source Serif 4"/>
              </a:rPr>
              <a:t>AI helps to make informed and data-driven managerial decisions.</a:t>
            </a:r>
            <a:endParaRPr sz="1200" dirty="0">
              <a:solidFill>
                <a:srgbClr val="1C4587"/>
              </a:solidFill>
              <a:latin typeface="Source Serif 4"/>
              <a:ea typeface="Source Serif 4"/>
              <a:cs typeface="Source Serif 4"/>
              <a:sym typeface="Source Serif 4"/>
            </a:endParaRPr>
          </a:p>
          <a:p>
            <a:pPr marL="457200" marR="0" lvl="0" indent="-304800" algn="just" rtl="0">
              <a:spcBef>
                <a:spcPts val="1000"/>
              </a:spcBef>
              <a:spcAft>
                <a:spcPts val="0"/>
              </a:spcAft>
              <a:buClr>
                <a:srgbClr val="1C4587"/>
              </a:buClr>
              <a:buSzPts val="1200"/>
              <a:buFont typeface="Source Serif 4"/>
              <a:buChar char="●"/>
            </a:pPr>
            <a:r>
              <a:rPr lang="en" sz="1200" dirty="0">
                <a:solidFill>
                  <a:srgbClr val="1C4587"/>
                </a:solidFill>
                <a:latin typeface="Source Serif 4"/>
                <a:ea typeface="Source Serif 4"/>
                <a:cs typeface="Source Serif 4"/>
                <a:sym typeface="Source Serif 4"/>
              </a:rPr>
              <a:t>Predictive analytics can be used to gain insight into consumers for better strategic planning.</a:t>
            </a:r>
            <a:endParaRPr sz="1200" dirty="0">
              <a:solidFill>
                <a:srgbClr val="1C4587"/>
              </a:solidFill>
              <a:latin typeface="Source Serif 4"/>
              <a:ea typeface="Source Serif 4"/>
              <a:cs typeface="Source Serif 4"/>
              <a:sym typeface="Source Serif 4"/>
            </a:endParaRPr>
          </a:p>
          <a:p>
            <a:pPr marL="457200" marR="0" lvl="0" indent="-304800" algn="just" rtl="0">
              <a:spcBef>
                <a:spcPts val="1000"/>
              </a:spcBef>
              <a:spcAft>
                <a:spcPts val="0"/>
              </a:spcAft>
              <a:buClr>
                <a:srgbClr val="1C4587"/>
              </a:buClr>
              <a:buSzPts val="1200"/>
              <a:buFont typeface="Source Serif 4"/>
              <a:buChar char="●"/>
            </a:pPr>
            <a:r>
              <a:rPr lang="en" sz="1200" dirty="0">
                <a:solidFill>
                  <a:srgbClr val="1C4587"/>
                </a:solidFill>
                <a:latin typeface="Source Serif 4"/>
                <a:ea typeface="Source Serif 4"/>
                <a:cs typeface="Source Serif 4"/>
                <a:sym typeface="Source Serif 4"/>
              </a:rPr>
              <a:t>Unilever uses machine learning to improve its supply chain operations worldwide (Unilever, 2021).</a:t>
            </a:r>
            <a:endParaRPr sz="1200" dirty="0">
              <a:solidFill>
                <a:srgbClr val="1C4587"/>
              </a:solidFill>
              <a:latin typeface="Source Serif 4"/>
              <a:ea typeface="Source Serif 4"/>
              <a:cs typeface="Source Serif 4"/>
              <a:sym typeface="Source Serif 4"/>
            </a:endParaRPr>
          </a:p>
          <a:p>
            <a:pPr marL="457200" marR="0" lvl="0" indent="-304800" algn="just" rtl="0">
              <a:spcBef>
                <a:spcPts val="1000"/>
              </a:spcBef>
              <a:spcAft>
                <a:spcPts val="0"/>
              </a:spcAft>
              <a:buClr>
                <a:srgbClr val="1C4587"/>
              </a:buClr>
              <a:buSzPts val="1200"/>
              <a:buFont typeface="Source Serif 4"/>
              <a:buChar char="●"/>
            </a:pPr>
            <a:r>
              <a:rPr lang="en" sz="1200" dirty="0">
                <a:solidFill>
                  <a:srgbClr val="1C4587"/>
                </a:solidFill>
                <a:latin typeface="Source Serif 4"/>
                <a:ea typeface="Source Serif 4"/>
                <a:cs typeface="Source Serif 4"/>
                <a:sym typeface="Source Serif 4"/>
              </a:rPr>
              <a:t>Managers need to be constantly available to changing technologies and to guide organisational change.</a:t>
            </a:r>
            <a:endParaRPr sz="1200" dirty="0">
              <a:solidFill>
                <a:srgbClr val="1C4587"/>
              </a:solidFill>
              <a:latin typeface="Source Serif 4"/>
              <a:ea typeface="Source Serif 4"/>
              <a:cs typeface="Source Serif 4"/>
              <a:sym typeface="Source Serif 4"/>
            </a:endParaRPr>
          </a:p>
        </p:txBody>
      </p:sp>
      <p:pic>
        <p:nvPicPr>
          <p:cNvPr id="517" name="Google Shape;517;p18"/>
          <p:cNvPicPr preferRelativeResize="0"/>
          <p:nvPr/>
        </p:nvPicPr>
        <p:blipFill rotWithShape="1">
          <a:blip r:embed="rId3">
            <a:alphaModFix/>
          </a:blip>
          <a:srcRect/>
          <a:stretch/>
        </p:blipFill>
        <p:spPr>
          <a:xfrm>
            <a:off x="4612527" y="796991"/>
            <a:ext cx="4307724" cy="3891245"/>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521"/>
        <p:cNvGrpSpPr/>
        <p:nvPr/>
      </p:nvGrpSpPr>
      <p:grpSpPr>
        <a:xfrm>
          <a:off x="0" y="0"/>
          <a:ext cx="0" cy="0"/>
          <a:chOff x="0" y="0"/>
          <a:chExt cx="0" cy="0"/>
        </a:xfrm>
      </p:grpSpPr>
      <p:sp>
        <p:nvSpPr>
          <p:cNvPr id="522" name="Google Shape;522;p19"/>
          <p:cNvSpPr txBox="1">
            <a:spLocks noGrp="1"/>
          </p:cNvSpPr>
          <p:nvPr>
            <p:ph type="title"/>
          </p:nvPr>
        </p:nvSpPr>
        <p:spPr>
          <a:xfrm>
            <a:off x="0" y="0"/>
            <a:ext cx="9144000" cy="564257"/>
          </a:xfrm>
          <a:prstGeom prst="rect">
            <a:avLst/>
          </a:prstGeom>
          <a:solidFill>
            <a:schemeClr val="accent1"/>
          </a:solidFill>
          <a:ln>
            <a:noFill/>
          </a:ln>
        </p:spPr>
        <p:txBody>
          <a:bodyPr spcFirstLastPara="1" wrap="square" lIns="0" tIns="0" rIns="0" bIns="0" anchor="t" anchorCtr="0">
            <a:spAutoFit/>
          </a:bodyPr>
          <a:lstStyle/>
          <a:p>
            <a:pPr marL="0" lvl="0" indent="0" algn="ctr" rtl="0">
              <a:lnSpc>
                <a:spcPct val="100000"/>
              </a:lnSpc>
              <a:spcBef>
                <a:spcPts val="1000"/>
              </a:spcBef>
              <a:spcAft>
                <a:spcPts val="1000"/>
              </a:spcAft>
              <a:buSzPts val="4800"/>
              <a:buNone/>
            </a:pPr>
            <a:r>
              <a:rPr lang="en" sz="2000" i="0">
                <a:solidFill>
                  <a:srgbClr val="1C4587"/>
                </a:solidFill>
              </a:rPr>
              <a:t>Essential Modern Skills (Emotional Intelligence &amp; Diversity Management)</a:t>
            </a:r>
            <a:endParaRPr sz="2000" i="0">
              <a:solidFill>
                <a:srgbClr val="1C4587"/>
              </a:solidFill>
            </a:endParaRPr>
          </a:p>
        </p:txBody>
      </p:sp>
      <p:sp>
        <p:nvSpPr>
          <p:cNvPr id="523" name="Google Shape;523;p19"/>
          <p:cNvSpPr txBox="1"/>
          <p:nvPr/>
        </p:nvSpPr>
        <p:spPr>
          <a:xfrm>
            <a:off x="113400" y="1069792"/>
            <a:ext cx="4458600" cy="3539400"/>
          </a:xfrm>
          <a:prstGeom prst="rect">
            <a:avLst/>
          </a:prstGeom>
          <a:noFill/>
          <a:ln>
            <a:noFill/>
          </a:ln>
        </p:spPr>
        <p:txBody>
          <a:bodyPr spcFirstLastPara="1" wrap="square" lIns="91425" tIns="91425" rIns="91425" bIns="91425" anchor="t" anchorCtr="0">
            <a:spAutoFit/>
          </a:bodyPr>
          <a:lstStyle/>
          <a:p>
            <a:pPr marL="457200" marR="0" lvl="0" indent="-304800" algn="just" rtl="0">
              <a:spcBef>
                <a:spcPts val="1000"/>
              </a:spcBef>
              <a:spcAft>
                <a:spcPts val="0"/>
              </a:spcAft>
              <a:buClr>
                <a:srgbClr val="1C4587"/>
              </a:buClr>
              <a:buSzPts val="1200"/>
              <a:buFont typeface="Source Serif 4"/>
              <a:buChar char="●"/>
            </a:pPr>
            <a:r>
              <a:rPr lang="en" sz="1200" dirty="0">
                <a:solidFill>
                  <a:srgbClr val="1C4587"/>
                </a:solidFill>
                <a:latin typeface="Source Serif 4"/>
                <a:ea typeface="Source Serif 4"/>
                <a:cs typeface="Source Serif 4"/>
                <a:sym typeface="Source Serif 4"/>
              </a:rPr>
              <a:t>Being emotionally intelligent is crucial to leadership and relationship management.</a:t>
            </a:r>
            <a:endParaRPr sz="1200" dirty="0">
              <a:solidFill>
                <a:srgbClr val="1C4587"/>
              </a:solidFill>
              <a:latin typeface="Source Serif 4"/>
              <a:ea typeface="Source Serif 4"/>
              <a:cs typeface="Source Serif 4"/>
              <a:sym typeface="Source Serif 4"/>
            </a:endParaRPr>
          </a:p>
          <a:p>
            <a:pPr marL="457200" marR="0" lvl="0" indent="-304800" algn="just" rtl="0">
              <a:spcBef>
                <a:spcPts val="1000"/>
              </a:spcBef>
              <a:spcAft>
                <a:spcPts val="0"/>
              </a:spcAft>
              <a:buClr>
                <a:srgbClr val="1C4587"/>
              </a:buClr>
              <a:buSzPts val="1200"/>
              <a:buFont typeface="Source Serif 4"/>
              <a:buChar char="●"/>
            </a:pPr>
            <a:r>
              <a:rPr lang="en" sz="1200" dirty="0">
                <a:solidFill>
                  <a:srgbClr val="1C4587"/>
                </a:solidFill>
                <a:latin typeface="Source Serif 4"/>
                <a:ea typeface="Source Serif 4"/>
                <a:cs typeface="Source Serif 4"/>
                <a:sym typeface="Source Serif 4"/>
              </a:rPr>
              <a:t>Empathy allows managers to manage team dynamics and improve workplace relations (Eerola, 2025).</a:t>
            </a:r>
            <a:endParaRPr sz="1200" dirty="0">
              <a:solidFill>
                <a:srgbClr val="1C4587"/>
              </a:solidFill>
              <a:latin typeface="Source Serif 4"/>
              <a:ea typeface="Source Serif 4"/>
              <a:cs typeface="Source Serif 4"/>
              <a:sym typeface="Source Serif 4"/>
            </a:endParaRPr>
          </a:p>
          <a:p>
            <a:pPr marL="457200" marR="0" lvl="0" indent="-304800" algn="just" rtl="0">
              <a:spcBef>
                <a:spcPts val="1000"/>
              </a:spcBef>
              <a:spcAft>
                <a:spcPts val="0"/>
              </a:spcAft>
              <a:buClr>
                <a:srgbClr val="1C4587"/>
              </a:buClr>
              <a:buSzPts val="1200"/>
              <a:buFont typeface="Source Serif 4"/>
              <a:buChar char="●"/>
            </a:pPr>
            <a:r>
              <a:rPr lang="en" sz="1200" dirty="0">
                <a:solidFill>
                  <a:srgbClr val="1C4587"/>
                </a:solidFill>
                <a:latin typeface="Source Serif 4"/>
                <a:ea typeface="Source Serif 4"/>
                <a:cs typeface="Source Serif 4"/>
                <a:sym typeface="Source Serif 4"/>
              </a:rPr>
              <a:t>Cross-cultural communication is essential to managing multicultural teams around the world.</a:t>
            </a:r>
            <a:endParaRPr sz="1200" dirty="0">
              <a:solidFill>
                <a:srgbClr val="1C4587"/>
              </a:solidFill>
              <a:latin typeface="Source Serif 4"/>
              <a:ea typeface="Source Serif 4"/>
              <a:cs typeface="Source Serif 4"/>
              <a:sym typeface="Source Serif 4"/>
            </a:endParaRPr>
          </a:p>
          <a:p>
            <a:pPr marL="457200" marR="0" lvl="0" indent="-304800" algn="just" rtl="0">
              <a:spcBef>
                <a:spcPts val="1000"/>
              </a:spcBef>
              <a:spcAft>
                <a:spcPts val="0"/>
              </a:spcAft>
              <a:buClr>
                <a:srgbClr val="1C4587"/>
              </a:buClr>
              <a:buSzPts val="1200"/>
              <a:buFont typeface="Source Serif 4"/>
              <a:buChar char="●"/>
            </a:pPr>
            <a:r>
              <a:rPr lang="en" sz="1200" dirty="0">
                <a:solidFill>
                  <a:srgbClr val="1C4587"/>
                </a:solidFill>
                <a:latin typeface="Source Serif 4"/>
                <a:ea typeface="Source Serif 4"/>
                <a:cs typeface="Source Serif 4"/>
                <a:sym typeface="Source Serif 4"/>
              </a:rPr>
              <a:t>Psychological safety promotes teamwork, innovation and employee engagement.</a:t>
            </a:r>
            <a:endParaRPr sz="1200" dirty="0">
              <a:solidFill>
                <a:srgbClr val="1C4587"/>
              </a:solidFill>
              <a:latin typeface="Source Serif 4"/>
              <a:ea typeface="Source Serif 4"/>
              <a:cs typeface="Source Serif 4"/>
              <a:sym typeface="Source Serif 4"/>
            </a:endParaRPr>
          </a:p>
          <a:p>
            <a:pPr marL="457200" marR="0" lvl="0" indent="-304800" algn="just" rtl="0">
              <a:spcBef>
                <a:spcPts val="1000"/>
              </a:spcBef>
              <a:spcAft>
                <a:spcPts val="0"/>
              </a:spcAft>
              <a:buClr>
                <a:srgbClr val="1C4587"/>
              </a:buClr>
              <a:buSzPts val="1200"/>
              <a:buFont typeface="Source Serif 4"/>
              <a:buChar char="●"/>
            </a:pPr>
            <a:r>
              <a:rPr lang="en" sz="1200" dirty="0">
                <a:solidFill>
                  <a:srgbClr val="1C4587"/>
                </a:solidFill>
                <a:latin typeface="Source Serif 4"/>
                <a:ea typeface="Source Serif 4"/>
                <a:cs typeface="Source Serif 4"/>
                <a:sym typeface="Source Serif 4"/>
              </a:rPr>
              <a:t>Workplaces that are inclusive of persons with disabilities boost the performance and innovation of the team.</a:t>
            </a:r>
            <a:endParaRPr sz="1200" dirty="0">
              <a:solidFill>
                <a:srgbClr val="1C4587"/>
              </a:solidFill>
              <a:latin typeface="Source Serif 4"/>
              <a:ea typeface="Source Serif 4"/>
              <a:cs typeface="Source Serif 4"/>
              <a:sym typeface="Source Serif 4"/>
            </a:endParaRPr>
          </a:p>
          <a:p>
            <a:pPr marL="457200" marR="0" lvl="0" indent="-304800" algn="just" rtl="0">
              <a:spcBef>
                <a:spcPts val="1000"/>
              </a:spcBef>
              <a:spcAft>
                <a:spcPts val="0"/>
              </a:spcAft>
              <a:buClr>
                <a:srgbClr val="1C4587"/>
              </a:buClr>
              <a:buSzPts val="1200"/>
              <a:buFont typeface="Source Serif 4"/>
              <a:buChar char="●"/>
            </a:pPr>
            <a:r>
              <a:rPr lang="en" sz="1200" dirty="0">
                <a:solidFill>
                  <a:srgbClr val="1C4587"/>
                </a:solidFill>
                <a:latin typeface="Source Serif 4"/>
                <a:ea typeface="Source Serif 4"/>
                <a:cs typeface="Source Serif 4"/>
                <a:sym typeface="Source Serif 4"/>
              </a:rPr>
              <a:t>Unilever has 54% representation of females in their management teams worldwide (Unilever PLC, 2023).</a:t>
            </a:r>
            <a:endParaRPr sz="1200" dirty="0">
              <a:solidFill>
                <a:srgbClr val="1C4587"/>
              </a:solidFill>
              <a:latin typeface="Source Serif 4"/>
              <a:ea typeface="Source Serif 4"/>
              <a:cs typeface="Source Serif 4"/>
              <a:sym typeface="Source Serif 4"/>
            </a:endParaRPr>
          </a:p>
        </p:txBody>
      </p:sp>
      <p:pic>
        <p:nvPicPr>
          <p:cNvPr id="524" name="Google Shape;524;p19"/>
          <p:cNvPicPr preferRelativeResize="0"/>
          <p:nvPr/>
        </p:nvPicPr>
        <p:blipFill rotWithShape="1">
          <a:blip r:embed="rId3">
            <a:alphaModFix/>
          </a:blip>
          <a:srcRect/>
          <a:stretch/>
        </p:blipFill>
        <p:spPr>
          <a:xfrm>
            <a:off x="4667813" y="704028"/>
            <a:ext cx="4307724" cy="4270928"/>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528"/>
        <p:cNvGrpSpPr/>
        <p:nvPr/>
      </p:nvGrpSpPr>
      <p:grpSpPr>
        <a:xfrm>
          <a:off x="0" y="0"/>
          <a:ext cx="0" cy="0"/>
          <a:chOff x="0" y="0"/>
          <a:chExt cx="0" cy="0"/>
        </a:xfrm>
      </p:grpSpPr>
      <p:sp>
        <p:nvSpPr>
          <p:cNvPr id="529" name="Google Shape;529;p20"/>
          <p:cNvSpPr txBox="1">
            <a:spLocks noGrp="1"/>
          </p:cNvSpPr>
          <p:nvPr>
            <p:ph type="title"/>
          </p:nvPr>
        </p:nvSpPr>
        <p:spPr>
          <a:xfrm>
            <a:off x="0" y="0"/>
            <a:ext cx="9144000" cy="564257"/>
          </a:xfrm>
          <a:prstGeom prst="rect">
            <a:avLst/>
          </a:prstGeom>
          <a:solidFill>
            <a:schemeClr val="accent1"/>
          </a:solidFill>
          <a:ln>
            <a:noFill/>
          </a:ln>
        </p:spPr>
        <p:txBody>
          <a:bodyPr spcFirstLastPara="1" wrap="square" lIns="0" tIns="0" rIns="0" bIns="0" anchor="t" anchorCtr="0">
            <a:spAutoFit/>
          </a:bodyPr>
          <a:lstStyle/>
          <a:p>
            <a:pPr marL="0" lvl="0" indent="0" algn="ctr" rtl="0">
              <a:lnSpc>
                <a:spcPct val="100000"/>
              </a:lnSpc>
              <a:spcBef>
                <a:spcPts val="1000"/>
              </a:spcBef>
              <a:spcAft>
                <a:spcPts val="1000"/>
              </a:spcAft>
              <a:buSzPts val="4800"/>
              <a:buNone/>
            </a:pPr>
            <a:r>
              <a:rPr lang="en" sz="2000" i="0">
                <a:solidFill>
                  <a:srgbClr val="1C4587"/>
                </a:solidFill>
              </a:rPr>
              <a:t>Essential Modern Skills (Strategic Agility &amp; Ethical Leadership)</a:t>
            </a:r>
            <a:endParaRPr sz="2000" i="0">
              <a:solidFill>
                <a:srgbClr val="1C4587"/>
              </a:solidFill>
            </a:endParaRPr>
          </a:p>
        </p:txBody>
      </p:sp>
      <p:sp>
        <p:nvSpPr>
          <p:cNvPr id="530" name="Google Shape;530;p20"/>
          <p:cNvSpPr txBox="1"/>
          <p:nvPr/>
        </p:nvSpPr>
        <p:spPr>
          <a:xfrm>
            <a:off x="113375" y="599350"/>
            <a:ext cx="4939800" cy="4058400"/>
          </a:xfrm>
          <a:prstGeom prst="rect">
            <a:avLst/>
          </a:prstGeom>
          <a:noFill/>
          <a:ln>
            <a:noFill/>
          </a:ln>
        </p:spPr>
        <p:txBody>
          <a:bodyPr spcFirstLastPara="1" wrap="square" lIns="91425" tIns="91425" rIns="91425" bIns="91425" anchor="t" anchorCtr="0">
            <a:spAutoFit/>
          </a:bodyPr>
          <a:lstStyle/>
          <a:p>
            <a:pPr marL="457200" marR="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Managers need to be able to adapt to the changing market conditions and business challenges as fast as possible.</a:t>
            </a:r>
            <a:endParaRPr sz="1200">
              <a:solidFill>
                <a:srgbClr val="1C4587"/>
              </a:solidFill>
              <a:latin typeface="Source Serif 4"/>
              <a:ea typeface="Source Serif 4"/>
              <a:cs typeface="Source Serif 4"/>
              <a:sym typeface="Source Serif 4"/>
            </a:endParaRPr>
          </a:p>
          <a:p>
            <a:pPr marL="457200" marR="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Strategic agility has become a way for organisations to safeguard performance in times of uncertainty.</a:t>
            </a:r>
            <a:endParaRPr sz="1200">
              <a:solidFill>
                <a:srgbClr val="1C4587"/>
              </a:solidFill>
              <a:latin typeface="Source Serif 4"/>
              <a:ea typeface="Source Serif 4"/>
              <a:cs typeface="Source Serif 4"/>
              <a:sym typeface="Source Serif 4"/>
            </a:endParaRPr>
          </a:p>
          <a:p>
            <a:pPr marL="457200" marR="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Stakeholders' trust is reinforced by ethical leadership and business transparency (Limbore et al., 2025).</a:t>
            </a:r>
            <a:endParaRPr sz="1200">
              <a:solidFill>
                <a:srgbClr val="1C4587"/>
              </a:solidFill>
              <a:latin typeface="Source Serif 4"/>
              <a:ea typeface="Source Serif 4"/>
              <a:cs typeface="Source Serif 4"/>
              <a:sym typeface="Source Serif 4"/>
            </a:endParaRPr>
          </a:p>
          <a:p>
            <a:pPr marL="457200" marR="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Organisations must proactively tackle the environment, including greenwashing.</a:t>
            </a:r>
            <a:endParaRPr sz="1200">
              <a:solidFill>
                <a:srgbClr val="1C4587"/>
              </a:solidFill>
              <a:latin typeface="Source Serif 4"/>
              <a:ea typeface="Source Serif 4"/>
              <a:cs typeface="Source Serif 4"/>
              <a:sym typeface="Source Serif 4"/>
            </a:endParaRPr>
          </a:p>
          <a:p>
            <a:pPr marL="457200" marR="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Managers need to consider the financial implications of short-term issues and the long term sustainability goals.</a:t>
            </a:r>
            <a:endParaRPr sz="1200">
              <a:solidFill>
                <a:srgbClr val="1C4587"/>
              </a:solidFill>
              <a:latin typeface="Source Serif 4"/>
              <a:ea typeface="Source Serif 4"/>
              <a:cs typeface="Source Serif 4"/>
              <a:sym typeface="Source Serif 4"/>
            </a:endParaRPr>
          </a:p>
          <a:p>
            <a:pPr marL="457200" marR="0" lvl="0" indent="-304800" algn="just" rtl="0">
              <a:lnSpc>
                <a:spcPct val="150000"/>
              </a:lnSpc>
              <a:spcBef>
                <a:spcPts val="1000"/>
              </a:spcBef>
              <a:spcAft>
                <a:spcPts val="0"/>
              </a:spcAft>
              <a:buClr>
                <a:srgbClr val="1C4587"/>
              </a:buClr>
              <a:buSzPts val="1200"/>
              <a:buFont typeface="Source Serif 4"/>
              <a:buChar char="●"/>
            </a:pPr>
            <a:r>
              <a:rPr lang="en" sz="1200">
                <a:solidFill>
                  <a:srgbClr val="1C4587"/>
                </a:solidFill>
                <a:latin typeface="Source Serif 4"/>
                <a:ea typeface="Source Serif 4"/>
                <a:cs typeface="Source Serif 4"/>
                <a:sym typeface="Source Serif 4"/>
              </a:rPr>
              <a:t>By 2030, Unilever has pledged to stop using fossil fuels in cleaning products by paying out €1 billion (Unilever, 2020).</a:t>
            </a:r>
            <a:endParaRPr sz="1200">
              <a:solidFill>
                <a:srgbClr val="1C4587"/>
              </a:solidFill>
              <a:latin typeface="Source Serif 4"/>
              <a:ea typeface="Source Serif 4"/>
              <a:cs typeface="Source Serif 4"/>
              <a:sym typeface="Source Serif 4"/>
            </a:endParaRPr>
          </a:p>
        </p:txBody>
      </p:sp>
      <p:pic>
        <p:nvPicPr>
          <p:cNvPr id="531" name="Google Shape;531;p20"/>
          <p:cNvPicPr preferRelativeResize="0"/>
          <p:nvPr/>
        </p:nvPicPr>
        <p:blipFill rotWithShape="1">
          <a:blip r:embed="rId3">
            <a:alphaModFix/>
          </a:blip>
          <a:srcRect/>
          <a:stretch/>
        </p:blipFill>
        <p:spPr>
          <a:xfrm>
            <a:off x="5116426" y="718350"/>
            <a:ext cx="3859100" cy="4058400"/>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535"/>
        <p:cNvGrpSpPr/>
        <p:nvPr/>
      </p:nvGrpSpPr>
      <p:grpSpPr>
        <a:xfrm>
          <a:off x="0" y="0"/>
          <a:ext cx="0" cy="0"/>
          <a:chOff x="0" y="0"/>
          <a:chExt cx="0" cy="0"/>
        </a:xfrm>
      </p:grpSpPr>
      <p:sp>
        <p:nvSpPr>
          <p:cNvPr id="536" name="Google Shape;536;p21"/>
          <p:cNvSpPr txBox="1">
            <a:spLocks noGrp="1"/>
          </p:cNvSpPr>
          <p:nvPr>
            <p:ph type="title"/>
          </p:nvPr>
        </p:nvSpPr>
        <p:spPr>
          <a:xfrm>
            <a:off x="0" y="0"/>
            <a:ext cx="9144000" cy="564257"/>
          </a:xfrm>
          <a:prstGeom prst="rect">
            <a:avLst/>
          </a:prstGeom>
          <a:solidFill>
            <a:schemeClr val="accent1"/>
          </a:solidFill>
          <a:ln>
            <a:noFill/>
          </a:ln>
        </p:spPr>
        <p:txBody>
          <a:bodyPr spcFirstLastPara="1" wrap="square" lIns="0" tIns="0" rIns="0" bIns="0" anchor="t" anchorCtr="0">
            <a:spAutoFit/>
          </a:bodyPr>
          <a:lstStyle/>
          <a:p>
            <a:pPr marL="0" lvl="0" indent="0" algn="ctr" rtl="0">
              <a:lnSpc>
                <a:spcPct val="100000"/>
              </a:lnSpc>
              <a:spcBef>
                <a:spcPts val="1000"/>
              </a:spcBef>
              <a:spcAft>
                <a:spcPts val="1000"/>
              </a:spcAft>
              <a:buSzPts val="4800"/>
              <a:buNone/>
            </a:pPr>
            <a:r>
              <a:rPr lang="en" sz="2000" i="0">
                <a:solidFill>
                  <a:srgbClr val="1C4587"/>
                </a:solidFill>
              </a:rPr>
              <a:t>Conclusion</a:t>
            </a:r>
            <a:endParaRPr sz="2000" i="0">
              <a:solidFill>
                <a:srgbClr val="1C4587"/>
              </a:solidFill>
            </a:endParaRPr>
          </a:p>
        </p:txBody>
      </p:sp>
      <p:sp>
        <p:nvSpPr>
          <p:cNvPr id="537" name="Google Shape;537;p21"/>
          <p:cNvSpPr txBox="1"/>
          <p:nvPr/>
        </p:nvSpPr>
        <p:spPr>
          <a:xfrm>
            <a:off x="127774" y="878600"/>
            <a:ext cx="4418100" cy="3539400"/>
          </a:xfrm>
          <a:prstGeom prst="rect">
            <a:avLst/>
          </a:prstGeom>
          <a:noFill/>
          <a:ln>
            <a:noFill/>
          </a:ln>
        </p:spPr>
        <p:txBody>
          <a:bodyPr spcFirstLastPara="1" wrap="square" lIns="91425" tIns="91425" rIns="91425" bIns="91425" anchor="t" anchorCtr="0">
            <a:spAutoFit/>
          </a:bodyPr>
          <a:lstStyle/>
          <a:p>
            <a:pPr marL="457200" marR="0" lvl="0" indent="-304800" algn="just" rtl="0">
              <a:spcBef>
                <a:spcPts val="1000"/>
              </a:spcBef>
              <a:spcAft>
                <a:spcPts val="0"/>
              </a:spcAft>
              <a:buClr>
                <a:srgbClr val="1C4587"/>
              </a:buClr>
              <a:buSzPts val="1200"/>
              <a:buFont typeface="Source Serif 4"/>
              <a:buChar char="●"/>
            </a:pPr>
            <a:r>
              <a:rPr lang="en" sz="1200" dirty="0">
                <a:solidFill>
                  <a:srgbClr val="1C4587"/>
                </a:solidFill>
                <a:latin typeface="Source Serif 4"/>
                <a:ea typeface="Source Serif 4"/>
                <a:cs typeface="Source Serif 4"/>
                <a:sym typeface="Source Serif 4"/>
              </a:rPr>
              <a:t>Thus, Henri Fayol's classical management functions are still applicable in the present day's organisations.</a:t>
            </a:r>
            <a:endParaRPr sz="1200" dirty="0">
              <a:solidFill>
                <a:srgbClr val="1C4587"/>
              </a:solidFill>
              <a:latin typeface="Source Serif 4"/>
              <a:ea typeface="Source Serif 4"/>
              <a:cs typeface="Source Serif 4"/>
              <a:sym typeface="Source Serif 4"/>
            </a:endParaRPr>
          </a:p>
          <a:p>
            <a:pPr marL="457200" marR="0" lvl="0" indent="-304800" algn="just" rtl="0">
              <a:spcBef>
                <a:spcPts val="1000"/>
              </a:spcBef>
              <a:spcAft>
                <a:spcPts val="0"/>
              </a:spcAft>
              <a:buClr>
                <a:srgbClr val="1C4587"/>
              </a:buClr>
              <a:buSzPts val="1200"/>
              <a:buFont typeface="Source Serif 4"/>
              <a:buChar char="●"/>
            </a:pPr>
            <a:r>
              <a:rPr lang="en" sz="1200" dirty="0">
                <a:solidFill>
                  <a:srgbClr val="1C4587"/>
                </a:solidFill>
                <a:latin typeface="Source Serif 4"/>
                <a:ea typeface="Source Serif 4"/>
                <a:cs typeface="Source Serif 4"/>
                <a:sym typeface="Source Serif 4"/>
              </a:rPr>
              <a:t>These are all key management principles that Unilever still applies in its operations.</a:t>
            </a:r>
            <a:endParaRPr sz="1200" dirty="0">
              <a:solidFill>
                <a:srgbClr val="1C4587"/>
              </a:solidFill>
              <a:latin typeface="Source Serif 4"/>
              <a:ea typeface="Source Serif 4"/>
              <a:cs typeface="Source Serif 4"/>
              <a:sym typeface="Source Serif 4"/>
            </a:endParaRPr>
          </a:p>
          <a:p>
            <a:pPr marL="457200" marR="0" lvl="0" indent="-304800" algn="just" rtl="0">
              <a:spcBef>
                <a:spcPts val="1000"/>
              </a:spcBef>
              <a:spcAft>
                <a:spcPts val="0"/>
              </a:spcAft>
              <a:buClr>
                <a:srgbClr val="1C4587"/>
              </a:buClr>
              <a:buSzPts val="1200"/>
              <a:buFont typeface="Source Serif 4"/>
              <a:buChar char="●"/>
            </a:pPr>
            <a:r>
              <a:rPr lang="en" sz="1200" dirty="0">
                <a:solidFill>
                  <a:srgbClr val="1C4587"/>
                </a:solidFill>
                <a:latin typeface="Source Serif 4"/>
                <a:ea typeface="Source Serif 4"/>
                <a:cs typeface="Source Serif 4"/>
                <a:sym typeface="Source Serif 4"/>
              </a:rPr>
              <a:t>The four basic management activities do not change with the change in the business environment.</a:t>
            </a:r>
            <a:endParaRPr sz="1200" dirty="0">
              <a:solidFill>
                <a:srgbClr val="1C4587"/>
              </a:solidFill>
              <a:latin typeface="Source Serif 4"/>
              <a:ea typeface="Source Serif 4"/>
              <a:cs typeface="Source Serif 4"/>
              <a:sym typeface="Source Serif 4"/>
            </a:endParaRPr>
          </a:p>
          <a:p>
            <a:pPr marL="457200" marR="0" lvl="0" indent="-304800" algn="just" rtl="0">
              <a:spcBef>
                <a:spcPts val="1000"/>
              </a:spcBef>
              <a:spcAft>
                <a:spcPts val="0"/>
              </a:spcAft>
              <a:buClr>
                <a:srgbClr val="1C4587"/>
              </a:buClr>
              <a:buSzPts val="1200"/>
              <a:buFont typeface="Source Serif 4"/>
              <a:buChar char="●"/>
            </a:pPr>
            <a:r>
              <a:rPr lang="en" sz="1200" dirty="0">
                <a:solidFill>
                  <a:srgbClr val="1C4587"/>
                </a:solidFill>
                <a:latin typeface="Source Serif 4"/>
                <a:ea typeface="Source Serif 4"/>
                <a:cs typeface="Source Serif 4"/>
                <a:sym typeface="Source Serif 4"/>
              </a:rPr>
              <a:t>As challenges in the organisation change, managers have to constantly acquire new skills.</a:t>
            </a:r>
            <a:endParaRPr sz="1200" dirty="0">
              <a:solidFill>
                <a:srgbClr val="1C4587"/>
              </a:solidFill>
              <a:latin typeface="Source Serif 4"/>
              <a:ea typeface="Source Serif 4"/>
              <a:cs typeface="Source Serif 4"/>
              <a:sym typeface="Source Serif 4"/>
            </a:endParaRPr>
          </a:p>
          <a:p>
            <a:pPr marL="457200" marR="0" lvl="0" indent="-304800" algn="just" rtl="0">
              <a:spcBef>
                <a:spcPts val="1000"/>
              </a:spcBef>
              <a:spcAft>
                <a:spcPts val="0"/>
              </a:spcAft>
              <a:buClr>
                <a:srgbClr val="1C4587"/>
              </a:buClr>
              <a:buSzPts val="1200"/>
              <a:buFont typeface="Source Serif 4"/>
              <a:buChar char="●"/>
            </a:pPr>
            <a:r>
              <a:rPr lang="en" sz="1200" dirty="0">
                <a:solidFill>
                  <a:srgbClr val="1C4587"/>
                </a:solidFill>
                <a:latin typeface="Source Serif 4"/>
                <a:ea typeface="Source Serif 4"/>
                <a:cs typeface="Source Serif 4"/>
                <a:sym typeface="Source Serif 4"/>
              </a:rPr>
              <a:t>Organisations need to have a structured way of managing as well as strategic agility.</a:t>
            </a:r>
            <a:endParaRPr sz="1200" dirty="0">
              <a:solidFill>
                <a:srgbClr val="1C4587"/>
              </a:solidFill>
              <a:latin typeface="Source Serif 4"/>
              <a:ea typeface="Source Serif 4"/>
              <a:cs typeface="Source Serif 4"/>
              <a:sym typeface="Source Serif 4"/>
            </a:endParaRPr>
          </a:p>
          <a:p>
            <a:pPr marL="457200" marR="0" lvl="0" indent="-304800" algn="just" rtl="0">
              <a:spcBef>
                <a:spcPts val="1000"/>
              </a:spcBef>
              <a:spcAft>
                <a:spcPts val="0"/>
              </a:spcAft>
              <a:buClr>
                <a:srgbClr val="1C4587"/>
              </a:buClr>
              <a:buSzPts val="1200"/>
              <a:buFont typeface="Source Serif 4"/>
              <a:buChar char="●"/>
            </a:pPr>
            <a:r>
              <a:rPr lang="en" sz="1200" dirty="0">
                <a:solidFill>
                  <a:srgbClr val="1C4587"/>
                </a:solidFill>
                <a:latin typeface="Source Serif 4"/>
                <a:ea typeface="Source Serif 4"/>
                <a:cs typeface="Source Serif 4"/>
                <a:sym typeface="Source Serif 4"/>
              </a:rPr>
              <a:t>A blend of traditional and innovation helps build an organisation's long-term success.</a:t>
            </a:r>
            <a:endParaRPr sz="1200" dirty="0">
              <a:solidFill>
                <a:srgbClr val="1C4587"/>
              </a:solidFill>
              <a:latin typeface="Source Serif 4"/>
              <a:ea typeface="Source Serif 4"/>
              <a:cs typeface="Source Serif 4"/>
              <a:sym typeface="Source Serif 4"/>
            </a:endParaRPr>
          </a:p>
        </p:txBody>
      </p:sp>
      <p:pic>
        <p:nvPicPr>
          <p:cNvPr id="538" name="Google Shape;538;p21"/>
          <p:cNvPicPr preferRelativeResize="0"/>
          <p:nvPr/>
        </p:nvPicPr>
        <p:blipFill rotWithShape="1">
          <a:blip r:embed="rId3">
            <a:alphaModFix/>
          </a:blip>
          <a:srcRect/>
          <a:stretch/>
        </p:blipFill>
        <p:spPr>
          <a:xfrm>
            <a:off x="4667825" y="596425"/>
            <a:ext cx="4307700" cy="4103750"/>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542"/>
        <p:cNvGrpSpPr/>
        <p:nvPr/>
      </p:nvGrpSpPr>
      <p:grpSpPr>
        <a:xfrm>
          <a:off x="0" y="0"/>
          <a:ext cx="0" cy="0"/>
          <a:chOff x="0" y="0"/>
          <a:chExt cx="0" cy="0"/>
        </a:xfrm>
      </p:grpSpPr>
      <p:sp>
        <p:nvSpPr>
          <p:cNvPr id="543" name="Google Shape;543;p22"/>
          <p:cNvSpPr txBox="1">
            <a:spLocks noGrp="1"/>
          </p:cNvSpPr>
          <p:nvPr>
            <p:ph type="title"/>
          </p:nvPr>
        </p:nvSpPr>
        <p:spPr>
          <a:xfrm>
            <a:off x="0" y="0"/>
            <a:ext cx="9144000" cy="564300"/>
          </a:xfrm>
          <a:prstGeom prst="rect">
            <a:avLst/>
          </a:prstGeom>
          <a:solidFill>
            <a:schemeClr val="accent1"/>
          </a:solidFill>
          <a:ln>
            <a:noFill/>
          </a:ln>
        </p:spPr>
        <p:txBody>
          <a:bodyPr spcFirstLastPara="1" wrap="square" lIns="0" tIns="0" rIns="0" bIns="0" anchor="t" anchorCtr="0">
            <a:spAutoFit/>
          </a:bodyPr>
          <a:lstStyle/>
          <a:p>
            <a:pPr marL="0" lvl="0" indent="0" algn="ctr" rtl="0">
              <a:lnSpc>
                <a:spcPct val="100000"/>
              </a:lnSpc>
              <a:spcBef>
                <a:spcPts val="1000"/>
              </a:spcBef>
              <a:spcAft>
                <a:spcPts val="1000"/>
              </a:spcAft>
              <a:buSzPts val="4800"/>
              <a:buNone/>
            </a:pPr>
            <a:r>
              <a:rPr lang="en" sz="2000" i="0">
                <a:solidFill>
                  <a:srgbClr val="1C4587"/>
                </a:solidFill>
              </a:rPr>
              <a:t>References</a:t>
            </a:r>
            <a:endParaRPr sz="2000" i="0">
              <a:solidFill>
                <a:srgbClr val="1C4587"/>
              </a:solidFill>
            </a:endParaRPr>
          </a:p>
        </p:txBody>
      </p:sp>
      <p:pic>
        <p:nvPicPr>
          <p:cNvPr id="5" name="Picture 4">
            <a:extLst>
              <a:ext uri="{FF2B5EF4-FFF2-40B4-BE49-F238E27FC236}">
                <a16:creationId xmlns:a16="http://schemas.microsoft.com/office/drawing/2014/main" id="{62DACBF9-7542-CD5D-7584-A1780324C816}"/>
              </a:ext>
            </a:extLst>
          </p:cNvPr>
          <p:cNvPicPr>
            <a:picLocks noChangeAspect="1"/>
          </p:cNvPicPr>
          <p:nvPr/>
        </p:nvPicPr>
        <p:blipFill>
          <a:blip r:embed="rId3"/>
          <a:stretch>
            <a:fillRect/>
          </a:stretch>
        </p:blipFill>
        <p:spPr>
          <a:xfrm>
            <a:off x="66906" y="659852"/>
            <a:ext cx="9010187" cy="4150895"/>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548"/>
        <p:cNvGrpSpPr/>
        <p:nvPr/>
      </p:nvGrpSpPr>
      <p:grpSpPr>
        <a:xfrm>
          <a:off x="0" y="0"/>
          <a:ext cx="0" cy="0"/>
          <a:chOff x="0" y="0"/>
          <a:chExt cx="0" cy="0"/>
        </a:xfrm>
      </p:grpSpPr>
      <p:sp>
        <p:nvSpPr>
          <p:cNvPr id="549" name="Google Shape;549;p23"/>
          <p:cNvSpPr txBox="1">
            <a:spLocks noGrp="1"/>
          </p:cNvSpPr>
          <p:nvPr>
            <p:ph type="title"/>
          </p:nvPr>
        </p:nvSpPr>
        <p:spPr>
          <a:xfrm>
            <a:off x="0" y="0"/>
            <a:ext cx="9144000" cy="564257"/>
          </a:xfrm>
          <a:prstGeom prst="rect">
            <a:avLst/>
          </a:prstGeom>
          <a:solidFill>
            <a:schemeClr val="accent1"/>
          </a:solidFill>
          <a:ln>
            <a:noFill/>
          </a:ln>
        </p:spPr>
        <p:txBody>
          <a:bodyPr spcFirstLastPara="1" wrap="square" lIns="0" tIns="0" rIns="0" bIns="0" anchor="t" anchorCtr="0">
            <a:spAutoFit/>
          </a:bodyPr>
          <a:lstStyle/>
          <a:p>
            <a:pPr marL="0" lvl="0" indent="0" algn="ctr" rtl="0">
              <a:lnSpc>
                <a:spcPct val="100000"/>
              </a:lnSpc>
              <a:spcBef>
                <a:spcPts val="1000"/>
              </a:spcBef>
              <a:spcAft>
                <a:spcPts val="1000"/>
              </a:spcAft>
              <a:buSzPts val="4800"/>
              <a:buNone/>
            </a:pPr>
            <a:r>
              <a:rPr lang="en" sz="2000" i="0">
                <a:solidFill>
                  <a:srgbClr val="1C4587"/>
                </a:solidFill>
              </a:rPr>
              <a:t>Team Members and Responsibilities</a:t>
            </a:r>
            <a:endParaRPr sz="2000" i="0">
              <a:solidFill>
                <a:srgbClr val="1C4587"/>
              </a:solidFill>
            </a:endParaRPr>
          </a:p>
        </p:txBody>
      </p:sp>
      <p:graphicFrame>
        <p:nvGraphicFramePr>
          <p:cNvPr id="550" name="Google Shape;550;p23"/>
          <p:cNvGraphicFramePr/>
          <p:nvPr/>
        </p:nvGraphicFramePr>
        <p:xfrm>
          <a:off x="793325" y="1033700"/>
          <a:ext cx="7938325" cy="3592325"/>
        </p:xfrm>
        <a:graphic>
          <a:graphicData uri="http://schemas.openxmlformats.org/drawingml/2006/table">
            <a:tbl>
              <a:tblPr>
                <a:noFill/>
                <a:tableStyleId>{0CCF8AA8-F327-45D0-AAD8-51DACFFE5B16}</a:tableStyleId>
              </a:tblPr>
              <a:tblGrid>
                <a:gridCol w="1006275">
                  <a:extLst>
                    <a:ext uri="{9D8B030D-6E8A-4147-A177-3AD203B41FA5}">
                      <a16:colId xmlns:a16="http://schemas.microsoft.com/office/drawing/2014/main" val="20000"/>
                    </a:ext>
                  </a:extLst>
                </a:gridCol>
                <a:gridCol w="6932050">
                  <a:extLst>
                    <a:ext uri="{9D8B030D-6E8A-4147-A177-3AD203B41FA5}">
                      <a16:colId xmlns:a16="http://schemas.microsoft.com/office/drawing/2014/main" val="20001"/>
                    </a:ext>
                  </a:extLst>
                </a:gridCol>
              </a:tblGrid>
              <a:tr h="729125">
                <a:tc>
                  <a:txBody>
                    <a:bodyPr/>
                    <a:lstStyle/>
                    <a:p>
                      <a:pPr marL="0" marR="0" lvl="0" indent="0" algn="ctr" rtl="0">
                        <a:lnSpc>
                          <a:spcPct val="150000"/>
                        </a:lnSpc>
                        <a:spcBef>
                          <a:spcPts val="0"/>
                        </a:spcBef>
                        <a:spcAft>
                          <a:spcPts val="0"/>
                        </a:spcAft>
                        <a:buClr>
                          <a:srgbClr val="000000"/>
                        </a:buClr>
                        <a:buSzPts val="1300"/>
                        <a:buFont typeface="Arial"/>
                        <a:buNone/>
                      </a:pPr>
                      <a:r>
                        <a:rPr lang="en" sz="1300" b="1" u="none" strike="noStrike" cap="none">
                          <a:solidFill>
                            <a:srgbClr val="1C4587"/>
                          </a:solidFill>
                          <a:latin typeface="Source Serif 4"/>
                          <a:ea typeface="Source Serif 4"/>
                          <a:cs typeface="Source Serif 4"/>
                          <a:sym typeface="Source Serif 4"/>
                        </a:rPr>
                        <a:t>Member</a:t>
                      </a:r>
                      <a:endParaRPr sz="1300" b="1" u="none" strike="noStrike" cap="none">
                        <a:solidFill>
                          <a:srgbClr val="1C4587"/>
                        </a:solidFill>
                        <a:latin typeface="Source Serif 4"/>
                        <a:ea typeface="Source Serif 4"/>
                        <a:cs typeface="Source Serif 4"/>
                        <a:sym typeface="Source Serif 4"/>
                      </a:endParaRPr>
                    </a:p>
                  </a:txBody>
                  <a:tcPr marL="91425" marR="91425" marT="91425" marB="91425">
                    <a:lnL w="9525" cap="flat" cmpd="sng">
                      <a:solidFill>
                        <a:schemeClr val="accent2"/>
                      </a:solidFill>
                      <a:prstDash val="solid"/>
                      <a:round/>
                      <a:headEnd type="none" w="sm" len="sm"/>
                      <a:tailEnd type="none" w="sm" len="sm"/>
                    </a:lnL>
                    <a:lnR w="9525" cap="flat" cmpd="sng">
                      <a:solidFill>
                        <a:schemeClr val="accent2"/>
                      </a:solidFill>
                      <a:prstDash val="solid"/>
                      <a:round/>
                      <a:headEnd type="none" w="sm" len="sm"/>
                      <a:tailEnd type="none" w="sm" len="sm"/>
                    </a:lnR>
                    <a:lnT w="9525" cap="flat" cmpd="sng">
                      <a:solidFill>
                        <a:schemeClr val="accent2"/>
                      </a:solidFill>
                      <a:prstDash val="solid"/>
                      <a:round/>
                      <a:headEnd type="none" w="sm" len="sm"/>
                      <a:tailEnd type="none" w="sm" len="sm"/>
                    </a:lnT>
                    <a:lnB w="9525" cap="flat" cmpd="sng">
                      <a:solidFill>
                        <a:schemeClr val="accent2"/>
                      </a:solidFill>
                      <a:prstDash val="solid"/>
                      <a:round/>
                      <a:headEnd type="none" w="sm" len="sm"/>
                      <a:tailEnd type="none" w="sm" len="sm"/>
                    </a:lnB>
                    <a:solidFill>
                      <a:schemeClr val="accent1"/>
                    </a:solidFill>
                  </a:tcPr>
                </a:tc>
                <a:tc>
                  <a:txBody>
                    <a:bodyPr/>
                    <a:lstStyle/>
                    <a:p>
                      <a:pPr marL="0" marR="0" lvl="0" indent="0" algn="ctr" rtl="0">
                        <a:lnSpc>
                          <a:spcPct val="150000"/>
                        </a:lnSpc>
                        <a:spcBef>
                          <a:spcPts val="0"/>
                        </a:spcBef>
                        <a:spcAft>
                          <a:spcPts val="0"/>
                        </a:spcAft>
                        <a:buClr>
                          <a:srgbClr val="000000"/>
                        </a:buClr>
                        <a:buSzPts val="1300"/>
                        <a:buFont typeface="Arial"/>
                        <a:buNone/>
                      </a:pPr>
                      <a:r>
                        <a:rPr lang="en" sz="1300" b="1" u="none" strike="noStrike" cap="none">
                          <a:solidFill>
                            <a:srgbClr val="1C4587"/>
                          </a:solidFill>
                          <a:latin typeface="Source Serif 4"/>
                          <a:ea typeface="Source Serif 4"/>
                          <a:cs typeface="Source Serif 4"/>
                          <a:sym typeface="Source Serif 4"/>
                        </a:rPr>
                        <a:t>Slides / Responsibility</a:t>
                      </a:r>
                      <a:endParaRPr sz="1300" b="1" u="none" strike="noStrike" cap="none">
                        <a:solidFill>
                          <a:srgbClr val="1C4587"/>
                        </a:solidFill>
                        <a:latin typeface="Source Serif 4"/>
                        <a:ea typeface="Source Serif 4"/>
                        <a:cs typeface="Source Serif 4"/>
                        <a:sym typeface="Source Serif 4"/>
                      </a:endParaRPr>
                    </a:p>
                  </a:txBody>
                  <a:tcPr marL="91425" marR="91425" marT="91425" marB="91425">
                    <a:lnL w="9525" cap="flat" cmpd="sng">
                      <a:solidFill>
                        <a:schemeClr val="accent2"/>
                      </a:solidFill>
                      <a:prstDash val="solid"/>
                      <a:round/>
                      <a:headEnd type="none" w="sm" len="sm"/>
                      <a:tailEnd type="none" w="sm" len="sm"/>
                    </a:lnL>
                    <a:lnR w="9525" cap="flat" cmpd="sng">
                      <a:solidFill>
                        <a:schemeClr val="accent2"/>
                      </a:solidFill>
                      <a:prstDash val="solid"/>
                      <a:round/>
                      <a:headEnd type="none" w="sm" len="sm"/>
                      <a:tailEnd type="none" w="sm" len="sm"/>
                    </a:lnR>
                    <a:lnT w="9525" cap="flat" cmpd="sng">
                      <a:solidFill>
                        <a:schemeClr val="accent2"/>
                      </a:solidFill>
                      <a:prstDash val="solid"/>
                      <a:round/>
                      <a:headEnd type="none" w="sm" len="sm"/>
                      <a:tailEnd type="none" w="sm" len="sm"/>
                    </a:lnT>
                    <a:lnB w="9525" cap="flat" cmpd="sng">
                      <a:solidFill>
                        <a:schemeClr val="accent2"/>
                      </a:solidFill>
                      <a:prstDash val="solid"/>
                      <a:round/>
                      <a:headEnd type="none" w="sm" len="sm"/>
                      <a:tailEnd type="none" w="sm" len="sm"/>
                    </a:lnB>
                    <a:solidFill>
                      <a:schemeClr val="accent1"/>
                    </a:solidFill>
                  </a:tcPr>
                </a:tc>
                <a:extLst>
                  <a:ext uri="{0D108BD9-81ED-4DB2-BD59-A6C34878D82A}">
                    <a16:rowId xmlns:a16="http://schemas.microsoft.com/office/drawing/2014/main" val="10000"/>
                  </a:ext>
                </a:extLst>
              </a:tr>
              <a:tr h="715800">
                <a:tc>
                  <a:txBody>
                    <a:bodyPr/>
                    <a:lstStyle/>
                    <a:p>
                      <a:pPr marL="0" marR="0" lvl="0" indent="0" algn="l" rtl="0">
                        <a:lnSpc>
                          <a:spcPct val="150000"/>
                        </a:lnSpc>
                        <a:spcBef>
                          <a:spcPts val="0"/>
                        </a:spcBef>
                        <a:spcAft>
                          <a:spcPts val="0"/>
                        </a:spcAft>
                        <a:buClr>
                          <a:srgbClr val="000000"/>
                        </a:buClr>
                        <a:buSzPts val="1300"/>
                        <a:buFont typeface="Arial"/>
                        <a:buNone/>
                      </a:pPr>
                      <a:r>
                        <a:rPr lang="en" sz="1300" b="1" u="none" strike="noStrike" cap="none">
                          <a:solidFill>
                            <a:srgbClr val="1C4587"/>
                          </a:solidFill>
                          <a:latin typeface="Source Serif 4"/>
                          <a:ea typeface="Source Serif 4"/>
                          <a:cs typeface="Source Serif 4"/>
                          <a:sym typeface="Source Serif 4"/>
                        </a:rPr>
                        <a:t>Member 1</a:t>
                      </a:r>
                      <a:endParaRPr sz="1300" b="1" u="none" strike="noStrike" cap="none">
                        <a:solidFill>
                          <a:srgbClr val="1C4587"/>
                        </a:solidFill>
                        <a:latin typeface="Source Serif 4"/>
                        <a:ea typeface="Source Serif 4"/>
                        <a:cs typeface="Source Serif 4"/>
                        <a:sym typeface="Source Serif 4"/>
                      </a:endParaRPr>
                    </a:p>
                  </a:txBody>
                  <a:tcPr marL="91425" marR="91425" marT="91425" marB="91425">
                    <a:lnL w="9525" cap="flat" cmpd="sng">
                      <a:solidFill>
                        <a:schemeClr val="accent2"/>
                      </a:solidFill>
                      <a:prstDash val="solid"/>
                      <a:round/>
                      <a:headEnd type="none" w="sm" len="sm"/>
                      <a:tailEnd type="none" w="sm" len="sm"/>
                    </a:lnL>
                    <a:lnR w="9525" cap="flat" cmpd="sng">
                      <a:solidFill>
                        <a:schemeClr val="accent2"/>
                      </a:solidFill>
                      <a:prstDash val="solid"/>
                      <a:round/>
                      <a:headEnd type="none" w="sm" len="sm"/>
                      <a:tailEnd type="none" w="sm" len="sm"/>
                    </a:lnR>
                    <a:lnT w="9525" cap="flat" cmpd="sng">
                      <a:solidFill>
                        <a:schemeClr val="accent2"/>
                      </a:solidFill>
                      <a:prstDash val="solid"/>
                      <a:round/>
                      <a:headEnd type="none" w="sm" len="sm"/>
                      <a:tailEnd type="none" w="sm" len="sm"/>
                    </a:lnT>
                    <a:lnB w="9525" cap="flat" cmpd="sng">
                      <a:solidFill>
                        <a:schemeClr val="accent2"/>
                      </a:solidFill>
                      <a:prstDash val="solid"/>
                      <a:round/>
                      <a:headEnd type="none" w="sm" len="sm"/>
                      <a:tailEnd type="none" w="sm" len="sm"/>
                    </a:lnB>
                  </a:tcPr>
                </a:tc>
                <a:tc>
                  <a:txBody>
                    <a:bodyPr/>
                    <a:lstStyle/>
                    <a:p>
                      <a:pPr marL="0" marR="0" lvl="0" indent="0" algn="l" rtl="0">
                        <a:lnSpc>
                          <a:spcPct val="150000"/>
                        </a:lnSpc>
                        <a:spcBef>
                          <a:spcPts val="0"/>
                        </a:spcBef>
                        <a:spcAft>
                          <a:spcPts val="0"/>
                        </a:spcAft>
                        <a:buClr>
                          <a:srgbClr val="000000"/>
                        </a:buClr>
                        <a:buSzPts val="1300"/>
                        <a:buFont typeface="Arial"/>
                        <a:buNone/>
                      </a:pPr>
                      <a:r>
                        <a:rPr lang="en" sz="1300" u="none" strike="noStrike" cap="none">
                          <a:solidFill>
                            <a:srgbClr val="1C4587"/>
                          </a:solidFill>
                          <a:latin typeface="Source Serif 4"/>
                          <a:ea typeface="Source Serif 4"/>
                          <a:cs typeface="Source Serif 4"/>
                          <a:sym typeface="Source Serif 4"/>
                        </a:rPr>
                        <a:t>Introduction and Organisation Overview</a:t>
                      </a:r>
                      <a:endParaRPr sz="1300" u="none" strike="noStrike" cap="none">
                        <a:solidFill>
                          <a:srgbClr val="1C4587"/>
                        </a:solidFill>
                        <a:latin typeface="Source Serif 4"/>
                        <a:ea typeface="Source Serif 4"/>
                        <a:cs typeface="Source Serif 4"/>
                        <a:sym typeface="Source Serif 4"/>
                      </a:endParaRPr>
                    </a:p>
                  </a:txBody>
                  <a:tcPr marL="91425" marR="91425" marT="91425" marB="91425">
                    <a:lnL w="9525" cap="flat" cmpd="sng">
                      <a:solidFill>
                        <a:schemeClr val="accent2"/>
                      </a:solidFill>
                      <a:prstDash val="solid"/>
                      <a:round/>
                      <a:headEnd type="none" w="sm" len="sm"/>
                      <a:tailEnd type="none" w="sm" len="sm"/>
                    </a:lnL>
                    <a:lnR w="9525" cap="flat" cmpd="sng">
                      <a:solidFill>
                        <a:schemeClr val="accent2"/>
                      </a:solidFill>
                      <a:prstDash val="solid"/>
                      <a:round/>
                      <a:headEnd type="none" w="sm" len="sm"/>
                      <a:tailEnd type="none" w="sm" len="sm"/>
                    </a:lnR>
                    <a:lnT w="9525" cap="flat" cmpd="sng">
                      <a:solidFill>
                        <a:schemeClr val="accent2"/>
                      </a:solidFill>
                      <a:prstDash val="solid"/>
                      <a:round/>
                      <a:headEnd type="none" w="sm" len="sm"/>
                      <a:tailEnd type="none" w="sm" len="sm"/>
                    </a:lnT>
                    <a:lnB w="9525" cap="flat" cmpd="sng">
                      <a:solidFill>
                        <a:schemeClr val="accent2"/>
                      </a:solidFill>
                      <a:prstDash val="solid"/>
                      <a:round/>
                      <a:headEnd type="none" w="sm" len="sm"/>
                      <a:tailEnd type="none" w="sm" len="sm"/>
                    </a:lnB>
                  </a:tcPr>
                </a:tc>
                <a:extLst>
                  <a:ext uri="{0D108BD9-81ED-4DB2-BD59-A6C34878D82A}">
                    <a16:rowId xmlns:a16="http://schemas.microsoft.com/office/drawing/2014/main" val="10001"/>
                  </a:ext>
                </a:extLst>
              </a:tr>
              <a:tr h="715800">
                <a:tc>
                  <a:txBody>
                    <a:bodyPr/>
                    <a:lstStyle/>
                    <a:p>
                      <a:pPr marL="0" marR="0" lvl="0" indent="0" algn="l" rtl="0">
                        <a:lnSpc>
                          <a:spcPct val="150000"/>
                        </a:lnSpc>
                        <a:spcBef>
                          <a:spcPts val="0"/>
                        </a:spcBef>
                        <a:spcAft>
                          <a:spcPts val="0"/>
                        </a:spcAft>
                        <a:buClr>
                          <a:srgbClr val="000000"/>
                        </a:buClr>
                        <a:buSzPts val="1300"/>
                        <a:buFont typeface="Arial"/>
                        <a:buNone/>
                      </a:pPr>
                      <a:r>
                        <a:rPr lang="en" sz="1300" b="1" u="none" strike="noStrike" cap="none">
                          <a:solidFill>
                            <a:srgbClr val="1C4587"/>
                          </a:solidFill>
                          <a:latin typeface="Source Serif 4"/>
                          <a:ea typeface="Source Serif 4"/>
                          <a:cs typeface="Source Serif 4"/>
                          <a:sym typeface="Source Serif 4"/>
                        </a:rPr>
                        <a:t>Member 2</a:t>
                      </a:r>
                      <a:endParaRPr sz="1300" b="1" u="none" strike="noStrike" cap="none">
                        <a:solidFill>
                          <a:srgbClr val="1C4587"/>
                        </a:solidFill>
                        <a:latin typeface="Source Serif 4"/>
                        <a:ea typeface="Source Serif 4"/>
                        <a:cs typeface="Source Serif 4"/>
                        <a:sym typeface="Source Serif 4"/>
                      </a:endParaRPr>
                    </a:p>
                  </a:txBody>
                  <a:tcPr marL="91425" marR="91425" marT="91425" marB="91425">
                    <a:lnL w="9525" cap="flat" cmpd="sng">
                      <a:solidFill>
                        <a:schemeClr val="accent2"/>
                      </a:solidFill>
                      <a:prstDash val="solid"/>
                      <a:round/>
                      <a:headEnd type="none" w="sm" len="sm"/>
                      <a:tailEnd type="none" w="sm" len="sm"/>
                    </a:lnL>
                    <a:lnR w="9525" cap="flat" cmpd="sng">
                      <a:solidFill>
                        <a:schemeClr val="accent2"/>
                      </a:solidFill>
                      <a:prstDash val="solid"/>
                      <a:round/>
                      <a:headEnd type="none" w="sm" len="sm"/>
                      <a:tailEnd type="none" w="sm" len="sm"/>
                    </a:lnR>
                    <a:lnT w="9525" cap="flat" cmpd="sng">
                      <a:solidFill>
                        <a:schemeClr val="accent2"/>
                      </a:solidFill>
                      <a:prstDash val="solid"/>
                      <a:round/>
                      <a:headEnd type="none" w="sm" len="sm"/>
                      <a:tailEnd type="none" w="sm" len="sm"/>
                    </a:lnT>
                    <a:lnB w="9525" cap="flat" cmpd="sng">
                      <a:solidFill>
                        <a:schemeClr val="accent2"/>
                      </a:solidFill>
                      <a:prstDash val="solid"/>
                      <a:round/>
                      <a:headEnd type="none" w="sm" len="sm"/>
                      <a:tailEnd type="none" w="sm" len="sm"/>
                    </a:lnB>
                  </a:tcPr>
                </a:tc>
                <a:tc>
                  <a:txBody>
                    <a:bodyPr/>
                    <a:lstStyle/>
                    <a:p>
                      <a:pPr marL="0" marR="0" lvl="0" indent="0" algn="l" rtl="0">
                        <a:lnSpc>
                          <a:spcPct val="150000"/>
                        </a:lnSpc>
                        <a:spcBef>
                          <a:spcPts val="0"/>
                        </a:spcBef>
                        <a:spcAft>
                          <a:spcPts val="0"/>
                        </a:spcAft>
                        <a:buClr>
                          <a:srgbClr val="000000"/>
                        </a:buClr>
                        <a:buSzPts val="1300"/>
                        <a:buFont typeface="Arial"/>
                        <a:buNone/>
                      </a:pPr>
                      <a:r>
                        <a:rPr lang="en" sz="1300" u="none" strike="noStrike" cap="none">
                          <a:solidFill>
                            <a:srgbClr val="1C4587"/>
                          </a:solidFill>
                          <a:latin typeface="Source Serif 4"/>
                          <a:ea typeface="Source Serif 4"/>
                          <a:cs typeface="Source Serif 4"/>
                          <a:sym typeface="Source Serif 4"/>
                        </a:rPr>
                        <a:t> Leadership Theory and Application</a:t>
                      </a:r>
                      <a:endParaRPr sz="1300" u="none" strike="noStrike" cap="none">
                        <a:solidFill>
                          <a:srgbClr val="1C4587"/>
                        </a:solidFill>
                        <a:latin typeface="Source Serif 4"/>
                        <a:ea typeface="Source Serif 4"/>
                        <a:cs typeface="Source Serif 4"/>
                        <a:sym typeface="Source Serif 4"/>
                      </a:endParaRPr>
                    </a:p>
                  </a:txBody>
                  <a:tcPr marL="91425" marR="91425" marT="91425" marB="91425">
                    <a:lnL w="9525" cap="flat" cmpd="sng">
                      <a:solidFill>
                        <a:schemeClr val="accent2"/>
                      </a:solidFill>
                      <a:prstDash val="solid"/>
                      <a:round/>
                      <a:headEnd type="none" w="sm" len="sm"/>
                      <a:tailEnd type="none" w="sm" len="sm"/>
                    </a:lnL>
                    <a:lnR w="9525" cap="flat" cmpd="sng">
                      <a:solidFill>
                        <a:schemeClr val="accent2"/>
                      </a:solidFill>
                      <a:prstDash val="solid"/>
                      <a:round/>
                      <a:headEnd type="none" w="sm" len="sm"/>
                      <a:tailEnd type="none" w="sm" len="sm"/>
                    </a:lnR>
                    <a:lnT w="9525" cap="flat" cmpd="sng">
                      <a:solidFill>
                        <a:schemeClr val="accent2"/>
                      </a:solidFill>
                      <a:prstDash val="solid"/>
                      <a:round/>
                      <a:headEnd type="none" w="sm" len="sm"/>
                      <a:tailEnd type="none" w="sm" len="sm"/>
                    </a:lnT>
                    <a:lnB w="9525" cap="flat" cmpd="sng">
                      <a:solidFill>
                        <a:schemeClr val="accent2"/>
                      </a:solidFill>
                      <a:prstDash val="solid"/>
                      <a:round/>
                      <a:headEnd type="none" w="sm" len="sm"/>
                      <a:tailEnd type="none" w="sm" len="sm"/>
                    </a:lnB>
                  </a:tcPr>
                </a:tc>
                <a:extLst>
                  <a:ext uri="{0D108BD9-81ED-4DB2-BD59-A6C34878D82A}">
                    <a16:rowId xmlns:a16="http://schemas.microsoft.com/office/drawing/2014/main" val="10002"/>
                  </a:ext>
                </a:extLst>
              </a:tr>
              <a:tr h="715800">
                <a:tc>
                  <a:txBody>
                    <a:bodyPr/>
                    <a:lstStyle/>
                    <a:p>
                      <a:pPr marL="0" marR="0" lvl="0" indent="0" algn="l" rtl="0">
                        <a:lnSpc>
                          <a:spcPct val="150000"/>
                        </a:lnSpc>
                        <a:spcBef>
                          <a:spcPts val="0"/>
                        </a:spcBef>
                        <a:spcAft>
                          <a:spcPts val="0"/>
                        </a:spcAft>
                        <a:buClr>
                          <a:srgbClr val="000000"/>
                        </a:buClr>
                        <a:buSzPts val="1300"/>
                        <a:buFont typeface="Arial"/>
                        <a:buNone/>
                      </a:pPr>
                      <a:r>
                        <a:rPr lang="en" sz="1300" b="1" u="none" strike="noStrike" cap="none">
                          <a:solidFill>
                            <a:srgbClr val="1C4587"/>
                          </a:solidFill>
                          <a:latin typeface="Source Serif 4"/>
                          <a:ea typeface="Source Serif 4"/>
                          <a:cs typeface="Source Serif 4"/>
                          <a:sym typeface="Source Serif 4"/>
                        </a:rPr>
                        <a:t>Member 3</a:t>
                      </a:r>
                      <a:endParaRPr sz="1300" b="1" u="none" strike="noStrike" cap="none">
                        <a:solidFill>
                          <a:srgbClr val="1C4587"/>
                        </a:solidFill>
                        <a:latin typeface="Source Serif 4"/>
                        <a:ea typeface="Source Serif 4"/>
                        <a:cs typeface="Source Serif 4"/>
                        <a:sym typeface="Source Serif 4"/>
                      </a:endParaRPr>
                    </a:p>
                  </a:txBody>
                  <a:tcPr marL="91425" marR="91425" marT="91425" marB="91425">
                    <a:lnL w="9525" cap="flat" cmpd="sng">
                      <a:solidFill>
                        <a:schemeClr val="accent2"/>
                      </a:solidFill>
                      <a:prstDash val="solid"/>
                      <a:round/>
                      <a:headEnd type="none" w="sm" len="sm"/>
                      <a:tailEnd type="none" w="sm" len="sm"/>
                    </a:lnL>
                    <a:lnR w="9525" cap="flat" cmpd="sng">
                      <a:solidFill>
                        <a:schemeClr val="accent2"/>
                      </a:solidFill>
                      <a:prstDash val="solid"/>
                      <a:round/>
                      <a:headEnd type="none" w="sm" len="sm"/>
                      <a:tailEnd type="none" w="sm" len="sm"/>
                    </a:lnR>
                    <a:lnT w="9525" cap="flat" cmpd="sng">
                      <a:solidFill>
                        <a:schemeClr val="accent2"/>
                      </a:solidFill>
                      <a:prstDash val="solid"/>
                      <a:round/>
                      <a:headEnd type="none" w="sm" len="sm"/>
                      <a:tailEnd type="none" w="sm" len="sm"/>
                    </a:lnT>
                    <a:lnB w="9525" cap="flat" cmpd="sng">
                      <a:solidFill>
                        <a:schemeClr val="accent2"/>
                      </a:solidFill>
                      <a:prstDash val="solid"/>
                      <a:round/>
                      <a:headEnd type="none" w="sm" len="sm"/>
                      <a:tailEnd type="none" w="sm" len="sm"/>
                    </a:lnB>
                  </a:tcPr>
                </a:tc>
                <a:tc>
                  <a:txBody>
                    <a:bodyPr/>
                    <a:lstStyle/>
                    <a:p>
                      <a:pPr marL="0" marR="0" lvl="0" indent="0" algn="l" rtl="0">
                        <a:lnSpc>
                          <a:spcPct val="150000"/>
                        </a:lnSpc>
                        <a:spcBef>
                          <a:spcPts val="0"/>
                        </a:spcBef>
                        <a:spcAft>
                          <a:spcPts val="0"/>
                        </a:spcAft>
                        <a:buClr>
                          <a:srgbClr val="000000"/>
                        </a:buClr>
                        <a:buSzPts val="1300"/>
                        <a:buFont typeface="Arial"/>
                        <a:buNone/>
                      </a:pPr>
                      <a:r>
                        <a:rPr lang="en" sz="1300" u="none" strike="noStrike" cap="none">
                          <a:solidFill>
                            <a:srgbClr val="1C4587"/>
                          </a:solidFill>
                          <a:latin typeface="Source Serif 4"/>
                          <a:ea typeface="Source Serif 4"/>
                          <a:cs typeface="Source Serif 4"/>
                          <a:sym typeface="Source Serif 4"/>
                        </a:rPr>
                        <a:t>Management Analysis and Critical Evaluation</a:t>
                      </a:r>
                      <a:endParaRPr sz="1300" u="none" strike="noStrike" cap="none">
                        <a:solidFill>
                          <a:srgbClr val="1C4587"/>
                        </a:solidFill>
                        <a:latin typeface="Source Serif 4"/>
                        <a:ea typeface="Source Serif 4"/>
                        <a:cs typeface="Source Serif 4"/>
                        <a:sym typeface="Source Serif 4"/>
                      </a:endParaRPr>
                    </a:p>
                  </a:txBody>
                  <a:tcPr marL="91425" marR="91425" marT="91425" marB="91425">
                    <a:lnL w="9525" cap="flat" cmpd="sng">
                      <a:solidFill>
                        <a:schemeClr val="accent2"/>
                      </a:solidFill>
                      <a:prstDash val="solid"/>
                      <a:round/>
                      <a:headEnd type="none" w="sm" len="sm"/>
                      <a:tailEnd type="none" w="sm" len="sm"/>
                    </a:lnL>
                    <a:lnR w="9525" cap="flat" cmpd="sng">
                      <a:solidFill>
                        <a:schemeClr val="accent2"/>
                      </a:solidFill>
                      <a:prstDash val="solid"/>
                      <a:round/>
                      <a:headEnd type="none" w="sm" len="sm"/>
                      <a:tailEnd type="none" w="sm" len="sm"/>
                    </a:lnR>
                    <a:lnT w="9525" cap="flat" cmpd="sng">
                      <a:solidFill>
                        <a:schemeClr val="accent2"/>
                      </a:solidFill>
                      <a:prstDash val="solid"/>
                      <a:round/>
                      <a:headEnd type="none" w="sm" len="sm"/>
                      <a:tailEnd type="none" w="sm" len="sm"/>
                    </a:lnT>
                    <a:lnB w="9525" cap="flat" cmpd="sng">
                      <a:solidFill>
                        <a:schemeClr val="accent2"/>
                      </a:solidFill>
                      <a:prstDash val="solid"/>
                      <a:round/>
                      <a:headEnd type="none" w="sm" len="sm"/>
                      <a:tailEnd type="none" w="sm" len="sm"/>
                    </a:lnB>
                  </a:tcPr>
                </a:tc>
                <a:extLst>
                  <a:ext uri="{0D108BD9-81ED-4DB2-BD59-A6C34878D82A}">
                    <a16:rowId xmlns:a16="http://schemas.microsoft.com/office/drawing/2014/main" val="10003"/>
                  </a:ext>
                </a:extLst>
              </a:tr>
              <a:tr h="715800">
                <a:tc>
                  <a:txBody>
                    <a:bodyPr/>
                    <a:lstStyle/>
                    <a:p>
                      <a:pPr marL="0" marR="0" lvl="0" indent="0" algn="l" rtl="0">
                        <a:lnSpc>
                          <a:spcPct val="150000"/>
                        </a:lnSpc>
                        <a:spcBef>
                          <a:spcPts val="0"/>
                        </a:spcBef>
                        <a:spcAft>
                          <a:spcPts val="0"/>
                        </a:spcAft>
                        <a:buClr>
                          <a:srgbClr val="000000"/>
                        </a:buClr>
                        <a:buSzPts val="1300"/>
                        <a:buFont typeface="Arial"/>
                        <a:buNone/>
                      </a:pPr>
                      <a:r>
                        <a:rPr lang="en" sz="1300" b="1" u="none" strike="noStrike" cap="none">
                          <a:solidFill>
                            <a:srgbClr val="1C4587"/>
                          </a:solidFill>
                          <a:latin typeface="Source Serif 4"/>
                          <a:ea typeface="Source Serif 4"/>
                          <a:cs typeface="Source Serif 4"/>
                          <a:sym typeface="Source Serif 4"/>
                        </a:rPr>
                        <a:t>Member 4</a:t>
                      </a:r>
                      <a:endParaRPr sz="1300" b="1" u="none" strike="noStrike" cap="none">
                        <a:solidFill>
                          <a:srgbClr val="1C4587"/>
                        </a:solidFill>
                        <a:latin typeface="Source Serif 4"/>
                        <a:ea typeface="Source Serif 4"/>
                        <a:cs typeface="Source Serif 4"/>
                        <a:sym typeface="Source Serif 4"/>
                      </a:endParaRPr>
                    </a:p>
                  </a:txBody>
                  <a:tcPr marL="91425" marR="91425" marT="91425" marB="91425">
                    <a:lnL w="9525" cap="flat" cmpd="sng">
                      <a:solidFill>
                        <a:schemeClr val="accent2"/>
                      </a:solidFill>
                      <a:prstDash val="solid"/>
                      <a:round/>
                      <a:headEnd type="none" w="sm" len="sm"/>
                      <a:tailEnd type="none" w="sm" len="sm"/>
                    </a:lnL>
                    <a:lnR w="9525" cap="flat" cmpd="sng">
                      <a:solidFill>
                        <a:schemeClr val="accent2"/>
                      </a:solidFill>
                      <a:prstDash val="solid"/>
                      <a:round/>
                      <a:headEnd type="none" w="sm" len="sm"/>
                      <a:tailEnd type="none" w="sm" len="sm"/>
                    </a:lnR>
                    <a:lnT w="9525" cap="flat" cmpd="sng">
                      <a:solidFill>
                        <a:schemeClr val="accent2"/>
                      </a:solidFill>
                      <a:prstDash val="solid"/>
                      <a:round/>
                      <a:headEnd type="none" w="sm" len="sm"/>
                      <a:tailEnd type="none" w="sm" len="sm"/>
                    </a:lnT>
                    <a:lnB w="9525" cap="flat" cmpd="sng">
                      <a:solidFill>
                        <a:schemeClr val="accent2"/>
                      </a:solidFill>
                      <a:prstDash val="solid"/>
                      <a:round/>
                      <a:headEnd type="none" w="sm" len="sm"/>
                      <a:tailEnd type="none" w="sm" len="sm"/>
                    </a:lnB>
                  </a:tcPr>
                </a:tc>
                <a:tc>
                  <a:txBody>
                    <a:bodyPr/>
                    <a:lstStyle/>
                    <a:p>
                      <a:pPr marL="0" marR="0" lvl="0" indent="0" algn="l" rtl="0">
                        <a:lnSpc>
                          <a:spcPct val="150000"/>
                        </a:lnSpc>
                        <a:spcBef>
                          <a:spcPts val="0"/>
                        </a:spcBef>
                        <a:spcAft>
                          <a:spcPts val="0"/>
                        </a:spcAft>
                        <a:buClr>
                          <a:srgbClr val="000000"/>
                        </a:buClr>
                        <a:buSzPts val="1300"/>
                        <a:buFont typeface="Arial"/>
                        <a:buNone/>
                      </a:pPr>
                      <a:r>
                        <a:rPr lang="en" sz="1300" u="none" strike="noStrike" cap="none">
                          <a:solidFill>
                            <a:srgbClr val="1C4587"/>
                          </a:solidFill>
                          <a:latin typeface="Source Serif 4"/>
                          <a:ea typeface="Source Serif 4"/>
                          <a:cs typeface="Source Serif 4"/>
                          <a:sym typeface="Source Serif 4"/>
                        </a:rPr>
                        <a:t>Recommendations, Conclusion, References and Final Formatting</a:t>
                      </a:r>
                      <a:endParaRPr sz="1300" u="none" strike="noStrike" cap="none">
                        <a:solidFill>
                          <a:srgbClr val="1C4587"/>
                        </a:solidFill>
                        <a:latin typeface="Source Serif 4"/>
                        <a:ea typeface="Source Serif 4"/>
                        <a:cs typeface="Source Serif 4"/>
                        <a:sym typeface="Source Serif 4"/>
                      </a:endParaRPr>
                    </a:p>
                  </a:txBody>
                  <a:tcPr marL="91425" marR="91425" marT="91425" marB="91425">
                    <a:lnL w="9525" cap="flat" cmpd="sng">
                      <a:solidFill>
                        <a:schemeClr val="accent2"/>
                      </a:solidFill>
                      <a:prstDash val="solid"/>
                      <a:round/>
                      <a:headEnd type="none" w="sm" len="sm"/>
                      <a:tailEnd type="none" w="sm" len="sm"/>
                    </a:lnL>
                    <a:lnR w="9525" cap="flat" cmpd="sng">
                      <a:solidFill>
                        <a:schemeClr val="accent2"/>
                      </a:solidFill>
                      <a:prstDash val="solid"/>
                      <a:round/>
                      <a:headEnd type="none" w="sm" len="sm"/>
                      <a:tailEnd type="none" w="sm" len="sm"/>
                    </a:lnR>
                    <a:lnT w="9525" cap="flat" cmpd="sng">
                      <a:solidFill>
                        <a:schemeClr val="accent2"/>
                      </a:solidFill>
                      <a:prstDash val="solid"/>
                      <a:round/>
                      <a:headEnd type="none" w="sm" len="sm"/>
                      <a:tailEnd type="none" w="sm" len="sm"/>
                    </a:lnT>
                    <a:lnB w="9525" cap="flat" cmpd="sng">
                      <a:solidFill>
                        <a:schemeClr val="accent2"/>
                      </a:solidFill>
                      <a:prstDash val="solid"/>
                      <a:round/>
                      <a:headEnd type="none" w="sm" len="sm"/>
                      <a:tailEnd type="none" w="sm" len="sm"/>
                    </a:lnB>
                  </a:tcPr>
                </a:tc>
                <a:extLst>
                  <a:ext uri="{0D108BD9-81ED-4DB2-BD59-A6C34878D82A}">
                    <a16:rowId xmlns:a16="http://schemas.microsoft.com/office/drawing/2014/main" val="10004"/>
                  </a:ext>
                </a:extLst>
              </a:tr>
            </a:tbl>
          </a:graphicData>
        </a:graphic>
      </p:graphicFrame>
    </p:spTree>
  </p:cSld>
  <p:clrMapOvr>
    <a:masterClrMapping/>
  </p:clrMapOvr>
</p:sld>
</file>

<file path=ppt/theme/theme1.xml><?xml version="1.0" encoding="utf-8"?>
<a:theme xmlns:a="http://schemas.openxmlformats.org/drawingml/2006/main" name="Quarterly Planning Meeting">
  <a:themeElements>
    <a:clrScheme name="Simple Light">
      <a:dk1>
        <a:srgbClr val="D21117"/>
      </a:dk1>
      <a:lt1>
        <a:srgbClr val="F6EEEB"/>
      </a:lt1>
      <a:dk2>
        <a:srgbClr val="ECECEC"/>
      </a:dk2>
      <a:lt2>
        <a:srgbClr val="353635"/>
      </a:lt2>
      <a:accent1>
        <a:srgbClr val="B9DFFF"/>
      </a:accent1>
      <a:accent2>
        <a:srgbClr val="006CE9"/>
      </a:accent2>
      <a:accent3>
        <a:srgbClr val="FBFAFA"/>
      </a:accent3>
      <a:accent4>
        <a:srgbClr val="686868"/>
      </a:accent4>
      <a:accent5>
        <a:srgbClr val="C5C5C5"/>
      </a:accent5>
      <a:accent6>
        <a:srgbClr val="FFC1C3"/>
      </a:accent6>
      <a:hlink>
        <a:srgbClr val="006CE9"/>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(16:9)</PresentationFormat>
  <Slides>23</Slides>
  <Notes>23</Notes>
  <HiddenSlides>0</HiddenSlide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Quarterly Planning Meeting</vt:lpstr>
      <vt:lpstr>PowerPoint Presentation</vt:lpstr>
      <vt:lpstr>Introduction</vt:lpstr>
      <vt:lpstr>Organisation Overview (Unilever)</vt:lpstr>
      <vt:lpstr>Business Environment and Managerial Challenges at Unilever</vt:lpstr>
      <vt:lpstr>Theoretical Foundation (Henri Fayol's 5 Functions)</vt:lpstr>
      <vt:lpstr>Function 1 (Planning at Unilever)</vt:lpstr>
      <vt:lpstr>Effective Planning and Goal Achievement</vt:lpstr>
      <vt:lpstr>Function 2 (Organising at Unilever)</vt:lpstr>
      <vt:lpstr>Effective Organising and Goal Achievement</vt:lpstr>
      <vt:lpstr>Function 3 (Commanding (Directing) at Unilever)</vt:lpstr>
      <vt:lpstr>Effective Commanding and Goal Achievement</vt:lpstr>
      <vt:lpstr>Function 4 (Coordinating at Unilever)</vt:lpstr>
      <vt:lpstr>Effective Coordinating and Goal Achievement</vt:lpstr>
      <vt:lpstr>Function 5 (Controlling at Unilever)</vt:lpstr>
      <vt:lpstr>Effective Controlling and Goal Achievement</vt:lpstr>
      <vt:lpstr>Contribution of Fayol's Five Functions to Unilever's Organisational Goals</vt:lpstr>
      <vt:lpstr>Evolution of Modern Management Practices</vt:lpstr>
      <vt:lpstr>Essential Modern Skills (Technological Fluency)</vt:lpstr>
      <vt:lpstr>Essential Modern Skills (Emotional Intelligence &amp; Diversity Management)</vt:lpstr>
      <vt:lpstr>Essential Modern Skills (Strategic Agility &amp; Ethical Leadership)</vt:lpstr>
      <vt:lpstr>Conclusion</vt:lpstr>
      <vt:lpstr>References</vt:lpstr>
      <vt:lpstr>Team Members and Responsibilities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Mariana Cijmaru</cp:lastModifiedBy>
  <cp:revision>2</cp:revision>
  <dcterms:modified xsi:type="dcterms:W3CDTF">2026-07-15T21:33:33Z</dcterms:modified>
</cp:coreProperties>
</file>