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1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59B49E-C15C-435A-9DD6-3FDDAA9FD0C9}" v="25" dt="2025-07-13T15:47:07.458"/>
    <p1510:client id="{B75BBBE7-B5DB-3552-51AB-A2B047D3DD2D}" v="2" dt="2025-07-13T15:52:12.410"/>
    <p1510:client id="{BF3F232C-FF1F-8DB4-4367-61D708616806}" v="4" dt="2025-07-13T15:28:01.2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onut-Emanuel Cheptanariu (2441397)" userId="879bec52-ae22-43b4-88f2-9a58268fc844" providerId="ADAL" clId="{6059B49E-C15C-435A-9DD6-3FDDAA9FD0C9}"/>
    <pc:docChg chg="custSel modSld">
      <pc:chgData name="Ionut-Emanuel Cheptanariu (2441397)" userId="879bec52-ae22-43b4-88f2-9a58268fc844" providerId="ADAL" clId="{6059B49E-C15C-435A-9DD6-3FDDAA9FD0C9}" dt="2025-07-13T15:48:43.325" v="135" actId="20577"/>
      <pc:docMkLst>
        <pc:docMk/>
      </pc:docMkLst>
      <pc:sldChg chg="addSp delSp modSp mod">
        <pc:chgData name="Ionut-Emanuel Cheptanariu (2441397)" userId="879bec52-ae22-43b4-88f2-9a58268fc844" providerId="ADAL" clId="{6059B49E-C15C-435A-9DD6-3FDDAA9FD0C9}" dt="2025-07-13T15:48:43.325" v="135" actId="20577"/>
        <pc:sldMkLst>
          <pc:docMk/>
          <pc:sldMk cId="1886882796" sldId="256"/>
        </pc:sldMkLst>
        <pc:spChg chg="del mod">
          <ac:chgData name="Ionut-Emanuel Cheptanariu (2441397)" userId="879bec52-ae22-43b4-88f2-9a58268fc844" providerId="ADAL" clId="{6059B49E-C15C-435A-9DD6-3FDDAA9FD0C9}" dt="2025-07-13T15:29:48.487" v="2" actId="21"/>
          <ac:spMkLst>
            <pc:docMk/>
            <pc:sldMk cId="1886882796" sldId="256"/>
            <ac:spMk id="2" creationId="{20095E29-2804-69D5-F0F4-396498624330}"/>
          </ac:spMkLst>
        </pc:spChg>
        <pc:spChg chg="add mod">
          <ac:chgData name="Ionut-Emanuel Cheptanariu (2441397)" userId="879bec52-ae22-43b4-88f2-9a58268fc844" providerId="ADAL" clId="{6059B49E-C15C-435A-9DD6-3FDDAA9FD0C9}" dt="2025-07-13T15:30:07.808" v="5" actId="1076"/>
          <ac:spMkLst>
            <pc:docMk/>
            <pc:sldMk cId="1886882796" sldId="256"/>
            <ac:spMk id="3" creationId="{95426F7B-9631-90B2-835D-57D99D885C8F}"/>
          </ac:spMkLst>
        </pc:spChg>
        <pc:spChg chg="mod">
          <ac:chgData name="Ionut-Emanuel Cheptanariu (2441397)" userId="879bec52-ae22-43b4-88f2-9a58268fc844" providerId="ADAL" clId="{6059B49E-C15C-435A-9DD6-3FDDAA9FD0C9}" dt="2025-07-13T15:44:30.445" v="57" actId="1076"/>
          <ac:spMkLst>
            <pc:docMk/>
            <pc:sldMk cId="1886882796" sldId="256"/>
            <ac:spMk id="4" creationId="{384B17B9-3453-D223-1F82-AF60EC18E6B7}"/>
          </ac:spMkLst>
        </pc:spChg>
        <pc:spChg chg="add del mod">
          <ac:chgData name="Ionut-Emanuel Cheptanariu (2441397)" userId="879bec52-ae22-43b4-88f2-9a58268fc844" providerId="ADAL" clId="{6059B49E-C15C-435A-9DD6-3FDDAA9FD0C9}" dt="2025-07-13T15:46:11.872" v="73"/>
          <ac:spMkLst>
            <pc:docMk/>
            <pc:sldMk cId="1886882796" sldId="256"/>
            <ac:spMk id="5" creationId="{769E0FF7-1ABD-3486-6A3D-C5FE30000AC0}"/>
          </ac:spMkLst>
        </pc:spChg>
        <pc:spChg chg="mod">
          <ac:chgData name="Ionut-Emanuel Cheptanariu (2441397)" userId="879bec52-ae22-43b4-88f2-9a58268fc844" providerId="ADAL" clId="{6059B49E-C15C-435A-9DD6-3FDDAA9FD0C9}" dt="2025-07-13T15:45:20.339" v="69" actId="207"/>
          <ac:spMkLst>
            <pc:docMk/>
            <pc:sldMk cId="1886882796" sldId="256"/>
            <ac:spMk id="7" creationId="{211B61D0-B4BE-1717-389D-BA34D5388D6A}"/>
          </ac:spMkLst>
        </pc:spChg>
        <pc:spChg chg="mod">
          <ac:chgData name="Ionut-Emanuel Cheptanariu (2441397)" userId="879bec52-ae22-43b4-88f2-9a58268fc844" providerId="ADAL" clId="{6059B49E-C15C-435A-9DD6-3FDDAA9FD0C9}" dt="2025-07-13T15:44:58.465" v="66" actId="20577"/>
          <ac:spMkLst>
            <pc:docMk/>
            <pc:sldMk cId="1886882796" sldId="256"/>
            <ac:spMk id="9" creationId="{2FC646DF-3814-657C-636D-2FAC11225FDA}"/>
          </ac:spMkLst>
        </pc:spChg>
        <pc:spChg chg="mod">
          <ac:chgData name="Ionut-Emanuel Cheptanariu (2441397)" userId="879bec52-ae22-43b4-88f2-9a58268fc844" providerId="ADAL" clId="{6059B49E-C15C-435A-9DD6-3FDDAA9FD0C9}" dt="2025-07-13T15:44:41.129" v="60" actId="20577"/>
          <ac:spMkLst>
            <pc:docMk/>
            <pc:sldMk cId="1886882796" sldId="256"/>
            <ac:spMk id="12" creationId="{12B1AB88-326C-D6B6-3B85-47B5EF6486B5}"/>
          </ac:spMkLst>
        </pc:spChg>
        <pc:spChg chg="mod">
          <ac:chgData name="Ionut-Emanuel Cheptanariu (2441397)" userId="879bec52-ae22-43b4-88f2-9a58268fc844" providerId="ADAL" clId="{6059B49E-C15C-435A-9DD6-3FDDAA9FD0C9}" dt="2025-07-13T15:44:53.664" v="64" actId="20577"/>
          <ac:spMkLst>
            <pc:docMk/>
            <pc:sldMk cId="1886882796" sldId="256"/>
            <ac:spMk id="16" creationId="{32F47522-0D2A-191A-63AD-C54876DD597E}"/>
          </ac:spMkLst>
        </pc:spChg>
        <pc:spChg chg="mod">
          <ac:chgData name="Ionut-Emanuel Cheptanariu (2441397)" userId="879bec52-ae22-43b4-88f2-9a58268fc844" providerId="ADAL" clId="{6059B49E-C15C-435A-9DD6-3FDDAA9FD0C9}" dt="2025-07-13T15:48:43.325" v="135" actId="20577"/>
          <ac:spMkLst>
            <pc:docMk/>
            <pc:sldMk cId="1886882796" sldId="256"/>
            <ac:spMk id="17" creationId="{92592C34-C062-9AD7-8073-5F8B42C7774E}"/>
          </ac:spMkLst>
        </pc:spChg>
        <pc:picChg chg="mod">
          <ac:chgData name="Ionut-Emanuel Cheptanariu (2441397)" userId="879bec52-ae22-43b4-88f2-9a58268fc844" providerId="ADAL" clId="{6059B49E-C15C-435A-9DD6-3FDDAA9FD0C9}" dt="2025-07-13T15:40:53.607" v="47" actId="1076"/>
          <ac:picMkLst>
            <pc:docMk/>
            <pc:sldMk cId="1886882796" sldId="256"/>
            <ac:picMk id="6" creationId="{3B1C26D4-3559-B376-86AF-4B0B5444B331}"/>
          </ac:picMkLst>
        </pc:picChg>
        <pc:picChg chg="mod">
          <ac:chgData name="Ionut-Emanuel Cheptanariu (2441397)" userId="879bec52-ae22-43b4-88f2-9a58268fc844" providerId="ADAL" clId="{6059B49E-C15C-435A-9DD6-3FDDAA9FD0C9}" dt="2025-07-13T15:40:41.527" v="43" actId="1076"/>
          <ac:picMkLst>
            <pc:docMk/>
            <pc:sldMk cId="1886882796" sldId="256"/>
            <ac:picMk id="11" creationId="{72B316F0-B443-F879-1E9F-AF402F430D97}"/>
          </ac:picMkLst>
        </pc:picChg>
        <pc:picChg chg="mod">
          <ac:chgData name="Ionut-Emanuel Cheptanariu (2441397)" userId="879bec52-ae22-43b4-88f2-9a58268fc844" providerId="ADAL" clId="{6059B49E-C15C-435A-9DD6-3FDDAA9FD0C9}" dt="2025-07-13T15:46:50.706" v="77" actId="1076"/>
          <ac:picMkLst>
            <pc:docMk/>
            <pc:sldMk cId="1886882796" sldId="256"/>
            <ac:picMk id="14" creationId="{5C0F9D97-F0C2-144E-F193-0B927BF0420B}"/>
          </ac:picMkLst>
        </pc:picChg>
        <pc:picChg chg="add mod">
          <ac:chgData name="Ionut-Emanuel Cheptanariu (2441397)" userId="879bec52-ae22-43b4-88f2-9a58268fc844" providerId="ADAL" clId="{6059B49E-C15C-435A-9DD6-3FDDAA9FD0C9}" dt="2025-07-13T15:41:34.716" v="54" actId="1076"/>
          <ac:picMkLst>
            <pc:docMk/>
            <pc:sldMk cId="1886882796" sldId="256"/>
            <ac:picMk id="1026" creationId="{8C46762F-F1BE-7B69-E4FF-3C4F670FB6B9}"/>
          </ac:picMkLst>
        </pc:picChg>
      </pc:sldChg>
    </pc:docChg>
  </pc:docChgLst>
  <pc:docChgLst>
    <pc:chgData name="Ionut-Emanuel Cheptanariu (2441397)" userId="S::2441397@student.uwtsd.ac.uk::879bec52-ae22-43b4-88f2-9a58268fc844" providerId="AD" clId="Web-{B75BBBE7-B5DB-3552-51AB-A2B047D3DD2D}"/>
    <pc:docChg chg="modSld">
      <pc:chgData name="Ionut-Emanuel Cheptanariu (2441397)" userId="S::2441397@student.uwtsd.ac.uk::879bec52-ae22-43b4-88f2-9a58268fc844" providerId="AD" clId="Web-{B75BBBE7-B5DB-3552-51AB-A2B047D3DD2D}" dt="2025-07-13T15:52:12.410" v="1"/>
      <pc:docMkLst>
        <pc:docMk/>
      </pc:docMkLst>
      <pc:sldChg chg="mod modShow">
        <pc:chgData name="Ionut-Emanuel Cheptanariu (2441397)" userId="S::2441397@student.uwtsd.ac.uk::879bec52-ae22-43b4-88f2-9a58268fc844" providerId="AD" clId="Web-{B75BBBE7-B5DB-3552-51AB-A2B047D3DD2D}" dt="2025-07-13T15:52:12.410" v="1"/>
        <pc:sldMkLst>
          <pc:docMk/>
          <pc:sldMk cId="1886882796" sldId="256"/>
        </pc:sldMkLst>
      </pc:sldChg>
    </pc:docChg>
  </pc:docChgLst>
  <pc:docChgLst>
    <pc:chgData name="Ionut-Emanuel Cheptanariu (2441397)" userId="S::2441397@student.uwtsd.ac.uk::879bec52-ae22-43b4-88f2-9a58268fc844" providerId="AD" clId="Web-{BF3F232C-FF1F-8DB4-4367-61D708616806}"/>
    <pc:docChg chg="modSld">
      <pc:chgData name="Ionut-Emanuel Cheptanariu (2441397)" userId="S::2441397@student.uwtsd.ac.uk::879bec52-ae22-43b4-88f2-9a58268fc844" providerId="AD" clId="Web-{BF3F232C-FF1F-8DB4-4367-61D708616806}" dt="2025-07-13T15:28:01.269" v="3"/>
      <pc:docMkLst>
        <pc:docMk/>
      </pc:docMkLst>
      <pc:sldChg chg="addSp delSp modSp">
        <pc:chgData name="Ionut-Emanuel Cheptanariu (2441397)" userId="S::2441397@student.uwtsd.ac.uk::879bec52-ae22-43b4-88f2-9a58268fc844" providerId="AD" clId="Web-{BF3F232C-FF1F-8DB4-4367-61D708616806}" dt="2025-07-13T15:28:01.269" v="3"/>
        <pc:sldMkLst>
          <pc:docMk/>
          <pc:sldMk cId="1886882796" sldId="256"/>
        </pc:sldMkLst>
        <pc:spChg chg="mod">
          <ac:chgData name="Ionut-Emanuel Cheptanariu (2441397)" userId="S::2441397@student.uwtsd.ac.uk::879bec52-ae22-43b4-88f2-9a58268fc844" providerId="AD" clId="Web-{BF3F232C-FF1F-8DB4-4367-61D708616806}" dt="2025-07-13T15:27:33.845" v="1" actId="20577"/>
          <ac:spMkLst>
            <pc:docMk/>
            <pc:sldMk cId="1886882796" sldId="256"/>
            <ac:spMk id="2" creationId="{20095E29-2804-69D5-F0F4-396498624330}"/>
          </ac:spMkLst>
        </pc:spChg>
        <pc:graphicFrameChg chg="add del mod modGraphic">
          <ac:chgData name="Ionut-Emanuel Cheptanariu (2441397)" userId="S::2441397@student.uwtsd.ac.uk::879bec52-ae22-43b4-88f2-9a58268fc844" providerId="AD" clId="Web-{BF3F232C-FF1F-8DB4-4367-61D708616806}" dt="2025-07-13T15:28:01.269" v="3"/>
          <ac:graphicFrameMkLst>
            <pc:docMk/>
            <pc:sldMk cId="1886882796" sldId="256"/>
            <ac:graphicFrameMk id="3" creationId="{D4983CA8-B2D6-835A-F168-48EB0C63BCDE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75E12-95BF-42C8-85B9-0486DE50CBC2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B0298-AB80-4584-BD05-5CD0CA5780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669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75E12-95BF-42C8-85B9-0486DE50CBC2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107B0298-AB80-4584-BD05-5CD0CA5780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669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75E12-95BF-42C8-85B9-0486DE50CBC2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B0298-AB80-4584-BD05-5CD0CA5780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3552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75E12-95BF-42C8-85B9-0486DE50CBC2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B0298-AB80-4584-BD05-5CD0CA5780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0758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75E12-95BF-42C8-85B9-0486DE50CBC2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B0298-AB80-4584-BD05-5CD0CA5780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5104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75E12-95BF-42C8-85B9-0486DE50CBC2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B0298-AB80-4584-BD05-5CD0CA5780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017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75E12-95BF-42C8-85B9-0486DE50CBC2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B0298-AB80-4584-BD05-5CD0CA5780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380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75E12-95BF-42C8-85B9-0486DE50CBC2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B0298-AB80-4584-BD05-5CD0CA5780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5179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75E12-95BF-42C8-85B9-0486DE50CBC2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B0298-AB80-4584-BD05-5CD0CA5780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522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75E12-95BF-42C8-85B9-0486DE50CBC2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B0298-AB80-4584-BD05-5CD0CA5780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781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75E12-95BF-42C8-85B9-0486DE50CBC2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B0298-AB80-4584-BD05-5CD0CA5780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7290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75E12-95BF-42C8-85B9-0486DE50CBC2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B0298-AB80-4584-BD05-5CD0CA5780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495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75E12-95BF-42C8-85B9-0486DE50CBC2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B0298-AB80-4584-BD05-5CD0CA5780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5340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75E12-95BF-42C8-85B9-0486DE50CBC2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B0298-AB80-4584-BD05-5CD0CA5780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0828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75E12-95BF-42C8-85B9-0486DE50CBC2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B0298-AB80-4584-BD05-5CD0CA5780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5813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75E12-95BF-42C8-85B9-0486DE50CBC2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B0298-AB80-4584-BD05-5CD0CA5780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6649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75E12-95BF-42C8-85B9-0486DE50CBC2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B0298-AB80-4584-BD05-5CD0CA5780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7148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9C75E12-95BF-42C8-85B9-0486DE50CBC2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07B0298-AB80-4584-BD05-5CD0CA5780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37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2" r:id="rId1"/>
    <p:sldLayoutId id="2147483853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  <p:sldLayoutId id="2147483863" r:id="rId12"/>
    <p:sldLayoutId id="2147483864" r:id="rId13"/>
    <p:sldLayoutId id="2147483865" r:id="rId14"/>
    <p:sldLayoutId id="2147483866" r:id="rId15"/>
    <p:sldLayoutId id="2147483867" r:id="rId16"/>
    <p:sldLayoutId id="2147483868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googleadservices.com/pagead/aclk?sa=L&amp;ai=DChsSEwjhgJCC8paOAxVii1AGHSiOHm8YACICCAEQIxoCZGc&amp;co=1&amp;gclid=EAIaIQobChMI4YCQgvKWjgMVYotQBh0ojh5vEAQYASABEgK75fD_BwE&amp;ohost=www.google.co.uk&amp;cid=CAASJeRodtzgqtmi4SVuW49E8SRY2UaCQr8jbMXgtfbDmZGYAyZ9Ib4&amp;category=acrcp_v1_40&amp;sig=AOD64_2MR_7YkKcyHp6ue9Q2YIK4Vlfm4g&amp;ctype=303&amp;q=&amp;ved=2ahUKEwiAm4uC8paOAxX6ZkEAHZGXFsMQv6wOegQICRAZ&amp;adurl=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84B17B9-3453-D223-1F82-AF60EC18E6B7}"/>
              </a:ext>
            </a:extLst>
          </p:cNvPr>
          <p:cNvSpPr txBox="1"/>
          <p:nvPr/>
        </p:nvSpPr>
        <p:spPr>
          <a:xfrm>
            <a:off x="1532296" y="2619435"/>
            <a:ext cx="3606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lgerian" panose="04020705040A02060702" pitchFamily="82" charset="0"/>
              </a:rPr>
              <a:t>Please click this </a:t>
            </a:r>
            <a:r>
              <a:rPr lang="en-GB">
                <a:latin typeface="Algerian" panose="04020705040A02060702" pitchFamily="82" charset="0"/>
                <a:hlinkClick r:id="rId2"/>
              </a:rPr>
              <a:t>link</a:t>
            </a:r>
            <a:endParaRPr lang="en-GB">
              <a:latin typeface="Algerian" panose="04020705040A02060702" pitchFamily="82" charset="0"/>
            </a:endParaRPr>
          </a:p>
        </p:txBody>
      </p: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B1C26D4-3559-B376-86AF-4B0B5444B3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29" y="3687971"/>
            <a:ext cx="6781569" cy="141372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11B61D0-B4BE-1717-389D-BA34D5388D6A}"/>
              </a:ext>
            </a:extLst>
          </p:cNvPr>
          <p:cNvSpPr txBox="1"/>
          <p:nvPr/>
        </p:nvSpPr>
        <p:spPr>
          <a:xfrm>
            <a:off x="67729" y="3216500"/>
            <a:ext cx="6246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haroni" panose="02010803020104030203" pitchFamily="2" charset="-79"/>
                <a:cs typeface="Aharoni" panose="02010803020104030203" pitchFamily="2" charset="-79"/>
              </a:rPr>
              <a:t>Step 1</a:t>
            </a:r>
            <a:r>
              <a:rPr lang="en-GB"/>
              <a:t> : </a:t>
            </a:r>
            <a:r>
              <a:rPr lang="en-GB">
                <a:solidFill>
                  <a:srgbClr val="FF0000"/>
                </a:solidFill>
                <a:latin typeface="Agency FB" panose="020B0503020202020204" pitchFamily="34" charset="0"/>
              </a:rPr>
              <a:t>You need to select the text and then go to step </a:t>
            </a:r>
            <a:r>
              <a:rPr lang="en-GB">
                <a:solidFill>
                  <a:schemeClr val="tx2"/>
                </a:solidFill>
                <a:latin typeface="Agency FB" panose="020B0503020202020204" pitchFamily="34" charset="0"/>
              </a:rPr>
              <a:t>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FC646DF-3814-657C-636D-2FAC11225FDA}"/>
              </a:ext>
            </a:extLst>
          </p:cNvPr>
          <p:cNvSpPr txBox="1"/>
          <p:nvPr/>
        </p:nvSpPr>
        <p:spPr>
          <a:xfrm>
            <a:off x="67729" y="5203120"/>
            <a:ext cx="65354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haroni" panose="02010803020104030203" pitchFamily="2" charset="-79"/>
                <a:cs typeface="Aharoni" panose="02010803020104030203" pitchFamily="2" charset="-79"/>
              </a:rPr>
              <a:t>Step 2</a:t>
            </a:r>
            <a:r>
              <a:rPr lang="en-GB"/>
              <a:t>: </a:t>
            </a:r>
            <a:r>
              <a:rPr lang="en-GB">
                <a:solidFill>
                  <a:srgbClr val="00B050"/>
                </a:solidFill>
                <a:latin typeface="Agency FB" panose="020B0503020202020204" pitchFamily="34" charset="0"/>
              </a:rPr>
              <a:t>You need to click on insert and link</a:t>
            </a:r>
          </a:p>
        </p:txBody>
      </p:sp>
      <p:pic>
        <p:nvPicPr>
          <p:cNvPr id="11" name="Picture 10" descr="A screenshot of a computer">
            <a:extLst>
              <a:ext uri="{FF2B5EF4-FFF2-40B4-BE49-F238E27FC236}">
                <a16:creationId xmlns:a16="http://schemas.microsoft.com/office/drawing/2014/main" id="{72B316F0-B443-F879-1E9F-AF402F430D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29" y="5630136"/>
            <a:ext cx="6781569" cy="106031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2B1AB88-326C-D6B6-3B85-47B5EF6486B5}"/>
              </a:ext>
            </a:extLst>
          </p:cNvPr>
          <p:cNvSpPr txBox="1"/>
          <p:nvPr/>
        </p:nvSpPr>
        <p:spPr>
          <a:xfrm>
            <a:off x="7371918" y="1417806"/>
            <a:ext cx="563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haroni" panose="02010803020104030203" pitchFamily="2" charset="-79"/>
                <a:cs typeface="Aharoni" panose="02010803020104030203" pitchFamily="2" charset="-79"/>
              </a:rPr>
              <a:t>Step3</a:t>
            </a:r>
            <a:r>
              <a:rPr lang="en-GB"/>
              <a:t>: </a:t>
            </a:r>
            <a:r>
              <a:rPr lang="en-GB">
                <a:solidFill>
                  <a:srgbClr val="7030A0"/>
                </a:solidFill>
                <a:latin typeface="Agency FB" panose="020B0503020202020204" pitchFamily="34" charset="0"/>
              </a:rPr>
              <a:t>Yu need to copy a link from google or whatever</a:t>
            </a:r>
          </a:p>
        </p:txBody>
      </p:sp>
      <p:pic>
        <p:nvPicPr>
          <p:cNvPr id="14" name="Picture 13" descr="A screenshot of a computer">
            <a:extLst>
              <a:ext uri="{FF2B5EF4-FFF2-40B4-BE49-F238E27FC236}">
                <a16:creationId xmlns:a16="http://schemas.microsoft.com/office/drawing/2014/main" id="{5C0F9D97-F0C2-144E-F193-0B927BF0420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3353" y="1840407"/>
            <a:ext cx="5110918" cy="21308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2F47522-0D2A-191A-63AD-C54876DD597E}"/>
              </a:ext>
            </a:extLst>
          </p:cNvPr>
          <p:cNvSpPr txBox="1"/>
          <p:nvPr/>
        </p:nvSpPr>
        <p:spPr>
          <a:xfrm>
            <a:off x="7328102" y="3952193"/>
            <a:ext cx="49664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haroni" panose="02010803020104030203" pitchFamily="2" charset="-79"/>
                <a:cs typeface="Aharoni" panose="02010803020104030203" pitchFamily="2" charset="-79"/>
              </a:rPr>
              <a:t>Step 4</a:t>
            </a:r>
            <a:r>
              <a:rPr lang="en-GB">
                <a:solidFill>
                  <a:srgbClr val="00B0F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: </a:t>
            </a:r>
            <a:r>
              <a:rPr lang="en-GB">
                <a:solidFill>
                  <a:srgbClr val="00B0F0"/>
                </a:solidFill>
                <a:latin typeface="Agency FB" panose="020B0503020202020204" pitchFamily="34" charset="0"/>
                <a:cs typeface="Aharoni" panose="02010803020104030203" pitchFamily="2" charset="-79"/>
              </a:rPr>
              <a:t>I</a:t>
            </a:r>
            <a:r>
              <a:rPr lang="en-GB">
                <a:solidFill>
                  <a:srgbClr val="00B0F0"/>
                </a:solidFill>
                <a:latin typeface="Agency FB" panose="020B0503020202020204" pitchFamily="34" charset="0"/>
              </a:rPr>
              <a:t>n this step you need to insert the link in the section shown in the pictures and then click on “ok”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2592C34-C062-9AD7-8073-5F8B42C7774E}"/>
              </a:ext>
            </a:extLst>
          </p:cNvPr>
          <p:cNvSpPr txBox="1"/>
          <p:nvPr/>
        </p:nvSpPr>
        <p:spPr>
          <a:xfrm>
            <a:off x="8555259" y="5103674"/>
            <a:ext cx="445545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 Rounded MT Bold" panose="020F0704030504030204" pitchFamily="34" charset="0"/>
              </a:rPr>
              <a:t>Ionut Cheptanariu</a:t>
            </a:r>
          </a:p>
          <a:p>
            <a:r>
              <a:rPr lang="en-GB">
                <a:latin typeface="Arial Rounded MT Bold" panose="020F0704030504030204" pitchFamily="34" charset="0"/>
              </a:rPr>
              <a:t>2441397</a:t>
            </a:r>
          </a:p>
          <a:p>
            <a:r>
              <a:rPr lang="en-GB">
                <a:latin typeface="Arial Rounded MT Bold" panose="020F0704030504030204" pitchFamily="34" charset="0"/>
              </a:rPr>
              <a:t>University of Wales</a:t>
            </a:r>
          </a:p>
          <a:p>
            <a:r>
              <a:rPr lang="en-GB">
                <a:latin typeface="Arial Rounded MT Bold" panose="020F0704030504030204" pitchFamily="34" charset="0"/>
              </a:rPr>
              <a:t>Trinity Sint David</a:t>
            </a:r>
          </a:p>
          <a:p>
            <a:r>
              <a:rPr lang="en-GB">
                <a:latin typeface="Arial Rounded MT Bold" panose="020F0704030504030204" pitchFamily="34" charset="0"/>
              </a:rPr>
              <a:t>Digital skills</a:t>
            </a:r>
          </a:p>
          <a:p>
            <a:r>
              <a:rPr lang="en-GB">
                <a:latin typeface="Britannic Bold" panose="020B0903060703020204" pitchFamily="34" charset="0"/>
              </a:rPr>
              <a:t>Rejwan Bin Sulaiman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5426F7B-9631-90B2-835D-57D99D885C8F}"/>
              </a:ext>
            </a:extLst>
          </p:cNvPr>
          <p:cNvSpPr/>
          <p:nvPr/>
        </p:nvSpPr>
        <p:spPr>
          <a:xfrm>
            <a:off x="1206043" y="-58840"/>
            <a:ext cx="101217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How to insert a link step by step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C46762F-F1BE-7B69-E4FF-3C4F670FB6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217" y="864490"/>
            <a:ext cx="2838452" cy="149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68827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Parallax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Ionut-Emanuel Cheptanariu (2441397)</dc:creator>
  <cp:revision>1</cp:revision>
  <dcterms:created xsi:type="dcterms:W3CDTF">2025-06-29T15:30:04Z</dcterms:created>
  <dcterms:modified xsi:type="dcterms:W3CDTF">2025-07-13T15:52:45Z</dcterms:modified>
</cp:coreProperties>
</file>