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538"/>
    <p:restoredTop sz="94696"/>
  </p:normalViewPr>
  <p:slideViewPr>
    <p:cSldViewPr snapToGrid="0" snapToObjects="1">
      <p:cViewPr varScale="1">
        <p:scale>
          <a:sx n="33" d="100"/>
          <a:sy n="33" d="100"/>
        </p:scale>
        <p:origin x="232" y="1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4EA7F6-1CD0-4874-95CD-F2A836C18142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5EB70D7-F76E-4006-B618-40A49C3C210F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D905F472-802A-4382-8081-2408806430A8}" type="parTrans" cxnId="{D1E47453-6100-4D06-8005-66E7AE88A4C5}">
      <dgm:prSet/>
      <dgm:spPr/>
      <dgm:t>
        <a:bodyPr/>
        <a:lstStyle/>
        <a:p>
          <a:endParaRPr lang="en-US"/>
        </a:p>
      </dgm:t>
    </dgm:pt>
    <dgm:pt modelId="{3C10C2D2-C370-4EA7-A6FB-FA72683E405A}" type="sibTrans" cxnId="{D1E47453-6100-4D06-8005-66E7AE88A4C5}">
      <dgm:prSet/>
      <dgm:spPr/>
      <dgm:t>
        <a:bodyPr/>
        <a:lstStyle/>
        <a:p>
          <a:endParaRPr lang="en-US"/>
        </a:p>
      </dgm:t>
    </dgm:pt>
    <dgm:pt modelId="{C1AD12D1-5516-4BF0-A261-556F4384473C}">
      <dgm:prSet/>
      <dgm:spPr/>
      <dgm:t>
        <a:bodyPr/>
        <a:lstStyle/>
        <a:p>
          <a:r>
            <a:rPr lang="en-US"/>
            <a:t>Human Resources Professional</a:t>
          </a:r>
        </a:p>
      </dgm:t>
    </dgm:pt>
    <dgm:pt modelId="{B42C2CFE-9D67-4454-9B6A-C34B1D387948}" type="parTrans" cxnId="{1D7F1CC9-671F-4C12-BA8C-FCC6CC9EF655}">
      <dgm:prSet/>
      <dgm:spPr/>
      <dgm:t>
        <a:bodyPr/>
        <a:lstStyle/>
        <a:p>
          <a:endParaRPr lang="en-US"/>
        </a:p>
      </dgm:t>
    </dgm:pt>
    <dgm:pt modelId="{0A4B5329-923B-4FD8-9857-B012ECFD7700}" type="sibTrans" cxnId="{1D7F1CC9-671F-4C12-BA8C-FCC6CC9EF655}">
      <dgm:prSet/>
      <dgm:spPr/>
      <dgm:t>
        <a:bodyPr/>
        <a:lstStyle/>
        <a:p>
          <a:endParaRPr lang="en-US"/>
        </a:p>
      </dgm:t>
    </dgm:pt>
    <dgm:pt modelId="{3FF7CBFC-CB3F-493A-AF05-EE9515643C9E}">
      <dgm:prSet/>
      <dgm:spPr/>
      <dgm:t>
        <a:bodyPr/>
        <a:lstStyle/>
        <a:p>
          <a:r>
            <a:rPr lang="en-US"/>
            <a:t>CIPD Profession Map</a:t>
          </a:r>
        </a:p>
      </dgm:t>
    </dgm:pt>
    <dgm:pt modelId="{5CA15314-A595-4211-861B-CD3FD563F509}" type="parTrans" cxnId="{EF83D955-37E5-43A1-BA80-8B34E9293057}">
      <dgm:prSet/>
      <dgm:spPr/>
      <dgm:t>
        <a:bodyPr/>
        <a:lstStyle/>
        <a:p>
          <a:endParaRPr lang="en-US"/>
        </a:p>
      </dgm:t>
    </dgm:pt>
    <dgm:pt modelId="{D97D7B5E-D867-411C-A16E-FC39409444C1}" type="sibTrans" cxnId="{EF83D955-37E5-43A1-BA80-8B34E9293057}">
      <dgm:prSet/>
      <dgm:spPr/>
      <dgm:t>
        <a:bodyPr/>
        <a:lstStyle/>
        <a:p>
          <a:endParaRPr lang="en-US"/>
        </a:p>
      </dgm:t>
    </dgm:pt>
    <dgm:pt modelId="{7C5F846D-AE8F-43D4-8435-CA05BA676A19}">
      <dgm:prSet/>
      <dgm:spPr/>
      <dgm:t>
        <a:bodyPr/>
        <a:lstStyle/>
        <a:p>
          <a:r>
            <a:rPr lang="en-US"/>
            <a:t>The relationship between the employee and employer</a:t>
          </a:r>
        </a:p>
      </dgm:t>
    </dgm:pt>
    <dgm:pt modelId="{127990D6-9EAC-468C-AD9B-7132971AB486}" type="parTrans" cxnId="{4F474E32-260E-468C-A50D-363E53839ED5}">
      <dgm:prSet/>
      <dgm:spPr/>
      <dgm:t>
        <a:bodyPr/>
        <a:lstStyle/>
        <a:p>
          <a:endParaRPr lang="en-US"/>
        </a:p>
      </dgm:t>
    </dgm:pt>
    <dgm:pt modelId="{964B7C97-3FC5-4699-86AA-5E3584ECFD8D}" type="sibTrans" cxnId="{4F474E32-260E-468C-A50D-363E53839ED5}">
      <dgm:prSet/>
      <dgm:spPr/>
      <dgm:t>
        <a:bodyPr/>
        <a:lstStyle/>
        <a:p>
          <a:endParaRPr lang="en-US"/>
        </a:p>
      </dgm:t>
    </dgm:pt>
    <dgm:pt modelId="{E34D26DC-E09E-43F7-B678-22731248F735}">
      <dgm:prSet/>
      <dgm:spPr/>
      <dgm:t>
        <a:bodyPr/>
        <a:lstStyle/>
        <a:p>
          <a:r>
            <a:rPr lang="en-US"/>
            <a:t>Factors influencing the relationship</a:t>
          </a:r>
        </a:p>
      </dgm:t>
    </dgm:pt>
    <dgm:pt modelId="{036C1858-28FA-41C7-B4E6-134F63AABEB9}" type="parTrans" cxnId="{F5FE86D3-3C27-4002-8CED-6BD9466897FF}">
      <dgm:prSet/>
      <dgm:spPr/>
      <dgm:t>
        <a:bodyPr/>
        <a:lstStyle/>
        <a:p>
          <a:endParaRPr lang="en-US"/>
        </a:p>
      </dgm:t>
    </dgm:pt>
    <dgm:pt modelId="{B96C80B5-E559-49E8-BE77-D21A2378549C}" type="sibTrans" cxnId="{F5FE86D3-3C27-4002-8CED-6BD9466897FF}">
      <dgm:prSet/>
      <dgm:spPr/>
      <dgm:t>
        <a:bodyPr/>
        <a:lstStyle/>
        <a:p>
          <a:endParaRPr lang="en-US"/>
        </a:p>
      </dgm:t>
    </dgm:pt>
    <dgm:pt modelId="{6100F1B0-CB59-417F-AB96-38F223F791A6}">
      <dgm:prSet/>
      <dgm:spPr/>
      <dgm:t>
        <a:bodyPr/>
        <a:lstStyle/>
        <a:p>
          <a:r>
            <a:rPr lang="en-US"/>
            <a:t>Positive practice for a good professional relationship</a:t>
          </a:r>
        </a:p>
      </dgm:t>
    </dgm:pt>
    <dgm:pt modelId="{293B5E3F-0633-4EB6-A19B-E81DBC0E9461}" type="parTrans" cxnId="{D5DA84BB-AFEA-4A5D-84D7-D9341B8FD7F0}">
      <dgm:prSet/>
      <dgm:spPr/>
      <dgm:t>
        <a:bodyPr/>
        <a:lstStyle/>
        <a:p>
          <a:endParaRPr lang="en-US"/>
        </a:p>
      </dgm:t>
    </dgm:pt>
    <dgm:pt modelId="{288AB55F-956D-42FC-9F5B-8DE11EB9F378}" type="sibTrans" cxnId="{D5DA84BB-AFEA-4A5D-84D7-D9341B8FD7F0}">
      <dgm:prSet/>
      <dgm:spPr/>
      <dgm:t>
        <a:bodyPr/>
        <a:lstStyle/>
        <a:p>
          <a:endParaRPr lang="en-US"/>
        </a:p>
      </dgm:t>
    </dgm:pt>
    <dgm:pt modelId="{73D22D7E-3E14-429B-BE11-E5F535006202}">
      <dgm:prSet/>
      <dgm:spPr/>
      <dgm:t>
        <a:bodyPr/>
        <a:lstStyle/>
        <a:p>
          <a:r>
            <a:rPr lang="en-US"/>
            <a:t>Conclusion</a:t>
          </a:r>
        </a:p>
      </dgm:t>
    </dgm:pt>
    <dgm:pt modelId="{DAFF91C7-EAB0-4C28-8DC3-08D5D49D3D96}" type="parTrans" cxnId="{566A19DD-7E8D-4F99-B819-02EDF0AAFABD}">
      <dgm:prSet/>
      <dgm:spPr/>
      <dgm:t>
        <a:bodyPr/>
        <a:lstStyle/>
        <a:p>
          <a:endParaRPr lang="en-US"/>
        </a:p>
      </dgm:t>
    </dgm:pt>
    <dgm:pt modelId="{5D2C7685-6337-4EB1-AE04-F90A34087A94}" type="sibTrans" cxnId="{566A19DD-7E8D-4F99-B819-02EDF0AAFABD}">
      <dgm:prSet/>
      <dgm:spPr/>
      <dgm:t>
        <a:bodyPr/>
        <a:lstStyle/>
        <a:p>
          <a:endParaRPr lang="en-US"/>
        </a:p>
      </dgm:t>
    </dgm:pt>
    <dgm:pt modelId="{9E125F74-D007-4C27-8E8E-6DB985B6A91E}">
      <dgm:prSet/>
      <dgm:spPr/>
      <dgm:t>
        <a:bodyPr/>
        <a:lstStyle/>
        <a:p>
          <a:r>
            <a:rPr lang="en-US"/>
            <a:t>List of References</a:t>
          </a:r>
        </a:p>
      </dgm:t>
    </dgm:pt>
    <dgm:pt modelId="{42DFFD41-B2F2-4B04-AC95-CFC5A0735E39}" type="parTrans" cxnId="{CB6B9CA4-7B39-4C2D-B6E9-F28EE73D2AC6}">
      <dgm:prSet/>
      <dgm:spPr/>
      <dgm:t>
        <a:bodyPr/>
        <a:lstStyle/>
        <a:p>
          <a:endParaRPr lang="en-US"/>
        </a:p>
      </dgm:t>
    </dgm:pt>
    <dgm:pt modelId="{F9C58657-68F1-4E81-921D-5293369662F8}" type="sibTrans" cxnId="{CB6B9CA4-7B39-4C2D-B6E9-F28EE73D2AC6}">
      <dgm:prSet/>
      <dgm:spPr/>
      <dgm:t>
        <a:bodyPr/>
        <a:lstStyle/>
        <a:p>
          <a:endParaRPr lang="en-US"/>
        </a:p>
      </dgm:t>
    </dgm:pt>
    <dgm:pt modelId="{0600BCDD-9360-794D-852E-956667995D08}" type="pres">
      <dgm:prSet presAssocID="{964EA7F6-1CD0-4874-95CD-F2A836C18142}" presName="vert0" presStyleCnt="0">
        <dgm:presLayoutVars>
          <dgm:dir/>
          <dgm:animOne val="branch"/>
          <dgm:animLvl val="lvl"/>
        </dgm:presLayoutVars>
      </dgm:prSet>
      <dgm:spPr/>
    </dgm:pt>
    <dgm:pt modelId="{C57318CC-E76B-D247-8DC9-2D909946CDE9}" type="pres">
      <dgm:prSet presAssocID="{65EB70D7-F76E-4006-B618-40A49C3C210F}" presName="thickLine" presStyleLbl="alignNode1" presStyleIdx="0" presStyleCnt="8"/>
      <dgm:spPr/>
    </dgm:pt>
    <dgm:pt modelId="{71109840-73A0-8648-9575-5603026C7381}" type="pres">
      <dgm:prSet presAssocID="{65EB70D7-F76E-4006-B618-40A49C3C210F}" presName="horz1" presStyleCnt="0"/>
      <dgm:spPr/>
    </dgm:pt>
    <dgm:pt modelId="{D355D72E-DB99-E144-A0E7-B819C6CAB7AA}" type="pres">
      <dgm:prSet presAssocID="{65EB70D7-F76E-4006-B618-40A49C3C210F}" presName="tx1" presStyleLbl="revTx" presStyleIdx="0" presStyleCnt="8"/>
      <dgm:spPr/>
    </dgm:pt>
    <dgm:pt modelId="{E07E06F6-300B-E74E-AE5A-7621BFFAB0E6}" type="pres">
      <dgm:prSet presAssocID="{65EB70D7-F76E-4006-B618-40A49C3C210F}" presName="vert1" presStyleCnt="0"/>
      <dgm:spPr/>
    </dgm:pt>
    <dgm:pt modelId="{8A99640D-03C5-6146-8357-1A51F33A5716}" type="pres">
      <dgm:prSet presAssocID="{C1AD12D1-5516-4BF0-A261-556F4384473C}" presName="thickLine" presStyleLbl="alignNode1" presStyleIdx="1" presStyleCnt="8"/>
      <dgm:spPr/>
    </dgm:pt>
    <dgm:pt modelId="{C9836DB4-A96D-6442-B8E7-EB256108661D}" type="pres">
      <dgm:prSet presAssocID="{C1AD12D1-5516-4BF0-A261-556F4384473C}" presName="horz1" presStyleCnt="0"/>
      <dgm:spPr/>
    </dgm:pt>
    <dgm:pt modelId="{8117939E-AC2C-B34F-A476-FC308049BA0B}" type="pres">
      <dgm:prSet presAssocID="{C1AD12D1-5516-4BF0-A261-556F4384473C}" presName="tx1" presStyleLbl="revTx" presStyleIdx="1" presStyleCnt="8"/>
      <dgm:spPr/>
    </dgm:pt>
    <dgm:pt modelId="{D602992A-C2AD-CB4B-9495-111E3E4B9D67}" type="pres">
      <dgm:prSet presAssocID="{C1AD12D1-5516-4BF0-A261-556F4384473C}" presName="vert1" presStyleCnt="0"/>
      <dgm:spPr/>
    </dgm:pt>
    <dgm:pt modelId="{BCCECF75-41AB-574C-94B7-397439B760BB}" type="pres">
      <dgm:prSet presAssocID="{3FF7CBFC-CB3F-493A-AF05-EE9515643C9E}" presName="thickLine" presStyleLbl="alignNode1" presStyleIdx="2" presStyleCnt="8"/>
      <dgm:spPr/>
    </dgm:pt>
    <dgm:pt modelId="{AAB84095-DAD6-7945-B76C-7F32F97B730D}" type="pres">
      <dgm:prSet presAssocID="{3FF7CBFC-CB3F-493A-AF05-EE9515643C9E}" presName="horz1" presStyleCnt="0"/>
      <dgm:spPr/>
    </dgm:pt>
    <dgm:pt modelId="{DE899C0B-52D9-B344-9AF1-1AD6956743BD}" type="pres">
      <dgm:prSet presAssocID="{3FF7CBFC-CB3F-493A-AF05-EE9515643C9E}" presName="tx1" presStyleLbl="revTx" presStyleIdx="2" presStyleCnt="8"/>
      <dgm:spPr/>
    </dgm:pt>
    <dgm:pt modelId="{6C40E1D9-32E4-2740-9B12-CB5E9DC7B523}" type="pres">
      <dgm:prSet presAssocID="{3FF7CBFC-CB3F-493A-AF05-EE9515643C9E}" presName="vert1" presStyleCnt="0"/>
      <dgm:spPr/>
    </dgm:pt>
    <dgm:pt modelId="{5805FB5B-0E9E-914F-B9F5-E82B4BDDBA1B}" type="pres">
      <dgm:prSet presAssocID="{7C5F846D-AE8F-43D4-8435-CA05BA676A19}" presName="thickLine" presStyleLbl="alignNode1" presStyleIdx="3" presStyleCnt="8"/>
      <dgm:spPr/>
    </dgm:pt>
    <dgm:pt modelId="{BCB5E443-2565-9641-8F84-0AD866229285}" type="pres">
      <dgm:prSet presAssocID="{7C5F846D-AE8F-43D4-8435-CA05BA676A19}" presName="horz1" presStyleCnt="0"/>
      <dgm:spPr/>
    </dgm:pt>
    <dgm:pt modelId="{374F64C2-F528-554A-9521-237F844112AF}" type="pres">
      <dgm:prSet presAssocID="{7C5F846D-AE8F-43D4-8435-CA05BA676A19}" presName="tx1" presStyleLbl="revTx" presStyleIdx="3" presStyleCnt="8"/>
      <dgm:spPr/>
    </dgm:pt>
    <dgm:pt modelId="{87F0D894-A428-7643-B3C9-6B259E890EEB}" type="pres">
      <dgm:prSet presAssocID="{7C5F846D-AE8F-43D4-8435-CA05BA676A19}" presName="vert1" presStyleCnt="0"/>
      <dgm:spPr/>
    </dgm:pt>
    <dgm:pt modelId="{AE92187E-4C94-6440-A77B-8835D32499F5}" type="pres">
      <dgm:prSet presAssocID="{E34D26DC-E09E-43F7-B678-22731248F735}" presName="thickLine" presStyleLbl="alignNode1" presStyleIdx="4" presStyleCnt="8"/>
      <dgm:spPr/>
    </dgm:pt>
    <dgm:pt modelId="{CCF82814-151B-D14F-BCFB-215EE8D947AF}" type="pres">
      <dgm:prSet presAssocID="{E34D26DC-E09E-43F7-B678-22731248F735}" presName="horz1" presStyleCnt="0"/>
      <dgm:spPr/>
    </dgm:pt>
    <dgm:pt modelId="{C6363533-053C-064A-A7A8-397BF6A891CD}" type="pres">
      <dgm:prSet presAssocID="{E34D26DC-E09E-43F7-B678-22731248F735}" presName="tx1" presStyleLbl="revTx" presStyleIdx="4" presStyleCnt="8"/>
      <dgm:spPr/>
    </dgm:pt>
    <dgm:pt modelId="{A268944C-C7FA-3342-8B3E-1B1834B0DC68}" type="pres">
      <dgm:prSet presAssocID="{E34D26DC-E09E-43F7-B678-22731248F735}" presName="vert1" presStyleCnt="0"/>
      <dgm:spPr/>
    </dgm:pt>
    <dgm:pt modelId="{138F6A23-00B6-6D44-BB7A-6BC06EF49258}" type="pres">
      <dgm:prSet presAssocID="{6100F1B0-CB59-417F-AB96-38F223F791A6}" presName="thickLine" presStyleLbl="alignNode1" presStyleIdx="5" presStyleCnt="8"/>
      <dgm:spPr/>
    </dgm:pt>
    <dgm:pt modelId="{926B097F-57C6-3F46-88C7-EE4722B489E4}" type="pres">
      <dgm:prSet presAssocID="{6100F1B0-CB59-417F-AB96-38F223F791A6}" presName="horz1" presStyleCnt="0"/>
      <dgm:spPr/>
    </dgm:pt>
    <dgm:pt modelId="{1AF0AD22-DF6E-E745-983E-9620EFD05C81}" type="pres">
      <dgm:prSet presAssocID="{6100F1B0-CB59-417F-AB96-38F223F791A6}" presName="tx1" presStyleLbl="revTx" presStyleIdx="5" presStyleCnt="8"/>
      <dgm:spPr/>
    </dgm:pt>
    <dgm:pt modelId="{B153CDD6-FE69-7546-BDA9-9762C384D814}" type="pres">
      <dgm:prSet presAssocID="{6100F1B0-CB59-417F-AB96-38F223F791A6}" presName="vert1" presStyleCnt="0"/>
      <dgm:spPr/>
    </dgm:pt>
    <dgm:pt modelId="{E241957A-A892-B54F-8E54-97393F1C4B0D}" type="pres">
      <dgm:prSet presAssocID="{73D22D7E-3E14-429B-BE11-E5F535006202}" presName="thickLine" presStyleLbl="alignNode1" presStyleIdx="6" presStyleCnt="8"/>
      <dgm:spPr/>
    </dgm:pt>
    <dgm:pt modelId="{19BB428D-2623-A64D-A5E6-C3DF86F7C088}" type="pres">
      <dgm:prSet presAssocID="{73D22D7E-3E14-429B-BE11-E5F535006202}" presName="horz1" presStyleCnt="0"/>
      <dgm:spPr/>
    </dgm:pt>
    <dgm:pt modelId="{8BB6E949-61CD-7D49-BF3C-F7426325CC7F}" type="pres">
      <dgm:prSet presAssocID="{73D22D7E-3E14-429B-BE11-E5F535006202}" presName="tx1" presStyleLbl="revTx" presStyleIdx="6" presStyleCnt="8"/>
      <dgm:spPr/>
    </dgm:pt>
    <dgm:pt modelId="{E155B84B-7C62-DE4A-88EA-49EE82872E27}" type="pres">
      <dgm:prSet presAssocID="{73D22D7E-3E14-429B-BE11-E5F535006202}" presName="vert1" presStyleCnt="0"/>
      <dgm:spPr/>
    </dgm:pt>
    <dgm:pt modelId="{CE09AC09-363C-AD46-B53E-AB9C4CC4C765}" type="pres">
      <dgm:prSet presAssocID="{9E125F74-D007-4C27-8E8E-6DB985B6A91E}" presName="thickLine" presStyleLbl="alignNode1" presStyleIdx="7" presStyleCnt="8"/>
      <dgm:spPr/>
    </dgm:pt>
    <dgm:pt modelId="{7291DB53-6647-3148-B38E-A2D7B25645CF}" type="pres">
      <dgm:prSet presAssocID="{9E125F74-D007-4C27-8E8E-6DB985B6A91E}" presName="horz1" presStyleCnt="0"/>
      <dgm:spPr/>
    </dgm:pt>
    <dgm:pt modelId="{73A0A04A-FF84-3E46-A2B6-A5F01DDDBA1A}" type="pres">
      <dgm:prSet presAssocID="{9E125F74-D007-4C27-8E8E-6DB985B6A91E}" presName="tx1" presStyleLbl="revTx" presStyleIdx="7" presStyleCnt="8"/>
      <dgm:spPr/>
    </dgm:pt>
    <dgm:pt modelId="{A4DA80A8-B494-B148-9433-E63DCFE1F4CC}" type="pres">
      <dgm:prSet presAssocID="{9E125F74-D007-4C27-8E8E-6DB985B6A91E}" presName="vert1" presStyleCnt="0"/>
      <dgm:spPr/>
    </dgm:pt>
  </dgm:ptLst>
  <dgm:cxnLst>
    <dgm:cxn modelId="{24183930-5D6C-8B45-80F3-6276B2D45A38}" type="presOf" srcId="{7C5F846D-AE8F-43D4-8435-CA05BA676A19}" destId="{374F64C2-F528-554A-9521-237F844112AF}" srcOrd="0" destOrd="0" presId="urn:microsoft.com/office/officeart/2008/layout/LinedList"/>
    <dgm:cxn modelId="{4F474E32-260E-468C-A50D-363E53839ED5}" srcId="{964EA7F6-1CD0-4874-95CD-F2A836C18142}" destId="{7C5F846D-AE8F-43D4-8435-CA05BA676A19}" srcOrd="3" destOrd="0" parTransId="{127990D6-9EAC-468C-AD9B-7132971AB486}" sibTransId="{964B7C97-3FC5-4699-86AA-5E3584ECFD8D}"/>
    <dgm:cxn modelId="{1A2F0F47-5879-794A-8017-3564A48F30AE}" type="presOf" srcId="{964EA7F6-1CD0-4874-95CD-F2A836C18142}" destId="{0600BCDD-9360-794D-852E-956667995D08}" srcOrd="0" destOrd="0" presId="urn:microsoft.com/office/officeart/2008/layout/LinedList"/>
    <dgm:cxn modelId="{9CCC1D47-FAB7-2948-88A5-A8CBD1E28656}" type="presOf" srcId="{6100F1B0-CB59-417F-AB96-38F223F791A6}" destId="{1AF0AD22-DF6E-E745-983E-9620EFD05C81}" srcOrd="0" destOrd="0" presId="urn:microsoft.com/office/officeart/2008/layout/LinedList"/>
    <dgm:cxn modelId="{C9E6F54A-948A-9346-A3F4-0EC54121F1DD}" type="presOf" srcId="{C1AD12D1-5516-4BF0-A261-556F4384473C}" destId="{8117939E-AC2C-B34F-A476-FC308049BA0B}" srcOrd="0" destOrd="0" presId="urn:microsoft.com/office/officeart/2008/layout/LinedList"/>
    <dgm:cxn modelId="{D1E47453-6100-4D06-8005-66E7AE88A4C5}" srcId="{964EA7F6-1CD0-4874-95CD-F2A836C18142}" destId="{65EB70D7-F76E-4006-B618-40A49C3C210F}" srcOrd="0" destOrd="0" parTransId="{D905F472-802A-4382-8081-2408806430A8}" sibTransId="{3C10C2D2-C370-4EA7-A6FB-FA72683E405A}"/>
    <dgm:cxn modelId="{EF83D955-37E5-43A1-BA80-8B34E9293057}" srcId="{964EA7F6-1CD0-4874-95CD-F2A836C18142}" destId="{3FF7CBFC-CB3F-493A-AF05-EE9515643C9E}" srcOrd="2" destOrd="0" parTransId="{5CA15314-A595-4211-861B-CD3FD563F509}" sibTransId="{D97D7B5E-D867-411C-A16E-FC39409444C1}"/>
    <dgm:cxn modelId="{B6D4C675-2C34-F245-88A5-3BD9AD01344A}" type="presOf" srcId="{65EB70D7-F76E-4006-B618-40A49C3C210F}" destId="{D355D72E-DB99-E144-A0E7-B819C6CAB7AA}" srcOrd="0" destOrd="0" presId="urn:microsoft.com/office/officeart/2008/layout/LinedList"/>
    <dgm:cxn modelId="{9FAD6485-5E0D-0849-8FF1-91D414415FB2}" type="presOf" srcId="{9E125F74-D007-4C27-8E8E-6DB985B6A91E}" destId="{73A0A04A-FF84-3E46-A2B6-A5F01DDDBA1A}" srcOrd="0" destOrd="0" presId="urn:microsoft.com/office/officeart/2008/layout/LinedList"/>
    <dgm:cxn modelId="{CB6B9CA4-7B39-4C2D-B6E9-F28EE73D2AC6}" srcId="{964EA7F6-1CD0-4874-95CD-F2A836C18142}" destId="{9E125F74-D007-4C27-8E8E-6DB985B6A91E}" srcOrd="7" destOrd="0" parTransId="{42DFFD41-B2F2-4B04-AC95-CFC5A0735E39}" sibTransId="{F9C58657-68F1-4E81-921D-5293369662F8}"/>
    <dgm:cxn modelId="{F245DFB4-9A67-C744-B5E4-C5178274B75A}" type="presOf" srcId="{73D22D7E-3E14-429B-BE11-E5F535006202}" destId="{8BB6E949-61CD-7D49-BF3C-F7426325CC7F}" srcOrd="0" destOrd="0" presId="urn:microsoft.com/office/officeart/2008/layout/LinedList"/>
    <dgm:cxn modelId="{D5DA84BB-AFEA-4A5D-84D7-D9341B8FD7F0}" srcId="{964EA7F6-1CD0-4874-95CD-F2A836C18142}" destId="{6100F1B0-CB59-417F-AB96-38F223F791A6}" srcOrd="5" destOrd="0" parTransId="{293B5E3F-0633-4EB6-A19B-E81DBC0E9461}" sibTransId="{288AB55F-956D-42FC-9F5B-8DE11EB9F378}"/>
    <dgm:cxn modelId="{8252EEC2-B6AD-4A44-88C6-65761047BD79}" type="presOf" srcId="{3FF7CBFC-CB3F-493A-AF05-EE9515643C9E}" destId="{DE899C0B-52D9-B344-9AF1-1AD6956743BD}" srcOrd="0" destOrd="0" presId="urn:microsoft.com/office/officeart/2008/layout/LinedList"/>
    <dgm:cxn modelId="{1D7F1CC9-671F-4C12-BA8C-FCC6CC9EF655}" srcId="{964EA7F6-1CD0-4874-95CD-F2A836C18142}" destId="{C1AD12D1-5516-4BF0-A261-556F4384473C}" srcOrd="1" destOrd="0" parTransId="{B42C2CFE-9D67-4454-9B6A-C34B1D387948}" sibTransId="{0A4B5329-923B-4FD8-9857-B012ECFD7700}"/>
    <dgm:cxn modelId="{F5FE86D3-3C27-4002-8CED-6BD9466897FF}" srcId="{964EA7F6-1CD0-4874-95CD-F2A836C18142}" destId="{E34D26DC-E09E-43F7-B678-22731248F735}" srcOrd="4" destOrd="0" parTransId="{036C1858-28FA-41C7-B4E6-134F63AABEB9}" sibTransId="{B96C80B5-E559-49E8-BE77-D21A2378549C}"/>
    <dgm:cxn modelId="{566A19DD-7E8D-4F99-B819-02EDF0AAFABD}" srcId="{964EA7F6-1CD0-4874-95CD-F2A836C18142}" destId="{73D22D7E-3E14-429B-BE11-E5F535006202}" srcOrd="6" destOrd="0" parTransId="{DAFF91C7-EAB0-4C28-8DC3-08D5D49D3D96}" sibTransId="{5D2C7685-6337-4EB1-AE04-F90A34087A94}"/>
    <dgm:cxn modelId="{FB9E88F9-F809-224F-942A-CF1541F1FF0B}" type="presOf" srcId="{E34D26DC-E09E-43F7-B678-22731248F735}" destId="{C6363533-053C-064A-A7A8-397BF6A891CD}" srcOrd="0" destOrd="0" presId="urn:microsoft.com/office/officeart/2008/layout/LinedList"/>
    <dgm:cxn modelId="{804BC201-E739-2048-9D08-DA8083761FA3}" type="presParOf" srcId="{0600BCDD-9360-794D-852E-956667995D08}" destId="{C57318CC-E76B-D247-8DC9-2D909946CDE9}" srcOrd="0" destOrd="0" presId="urn:microsoft.com/office/officeart/2008/layout/LinedList"/>
    <dgm:cxn modelId="{776E0071-7421-DA46-B71E-1D37FE788353}" type="presParOf" srcId="{0600BCDD-9360-794D-852E-956667995D08}" destId="{71109840-73A0-8648-9575-5603026C7381}" srcOrd="1" destOrd="0" presId="urn:microsoft.com/office/officeart/2008/layout/LinedList"/>
    <dgm:cxn modelId="{64FC6600-F246-7745-ACAA-C3068F110934}" type="presParOf" srcId="{71109840-73A0-8648-9575-5603026C7381}" destId="{D355D72E-DB99-E144-A0E7-B819C6CAB7AA}" srcOrd="0" destOrd="0" presId="urn:microsoft.com/office/officeart/2008/layout/LinedList"/>
    <dgm:cxn modelId="{655C00E4-37B9-FD48-B657-3312D72FAA7B}" type="presParOf" srcId="{71109840-73A0-8648-9575-5603026C7381}" destId="{E07E06F6-300B-E74E-AE5A-7621BFFAB0E6}" srcOrd="1" destOrd="0" presId="urn:microsoft.com/office/officeart/2008/layout/LinedList"/>
    <dgm:cxn modelId="{01EA6FAA-0FA8-9C4E-832E-74421F70C429}" type="presParOf" srcId="{0600BCDD-9360-794D-852E-956667995D08}" destId="{8A99640D-03C5-6146-8357-1A51F33A5716}" srcOrd="2" destOrd="0" presId="urn:microsoft.com/office/officeart/2008/layout/LinedList"/>
    <dgm:cxn modelId="{1650E449-E54C-6948-B3D4-34FC4FB35A1A}" type="presParOf" srcId="{0600BCDD-9360-794D-852E-956667995D08}" destId="{C9836DB4-A96D-6442-B8E7-EB256108661D}" srcOrd="3" destOrd="0" presId="urn:microsoft.com/office/officeart/2008/layout/LinedList"/>
    <dgm:cxn modelId="{D456E443-1BE0-6448-BCA0-8B1FB2903565}" type="presParOf" srcId="{C9836DB4-A96D-6442-B8E7-EB256108661D}" destId="{8117939E-AC2C-B34F-A476-FC308049BA0B}" srcOrd="0" destOrd="0" presId="urn:microsoft.com/office/officeart/2008/layout/LinedList"/>
    <dgm:cxn modelId="{6B24C0CA-B867-A047-9084-0482DF5E2278}" type="presParOf" srcId="{C9836DB4-A96D-6442-B8E7-EB256108661D}" destId="{D602992A-C2AD-CB4B-9495-111E3E4B9D67}" srcOrd="1" destOrd="0" presId="urn:microsoft.com/office/officeart/2008/layout/LinedList"/>
    <dgm:cxn modelId="{BBB451A7-FC62-2A42-BD01-8FC5BBB4C97E}" type="presParOf" srcId="{0600BCDD-9360-794D-852E-956667995D08}" destId="{BCCECF75-41AB-574C-94B7-397439B760BB}" srcOrd="4" destOrd="0" presId="urn:microsoft.com/office/officeart/2008/layout/LinedList"/>
    <dgm:cxn modelId="{C1AC3587-925C-4844-A0CC-A329346F4715}" type="presParOf" srcId="{0600BCDD-9360-794D-852E-956667995D08}" destId="{AAB84095-DAD6-7945-B76C-7F32F97B730D}" srcOrd="5" destOrd="0" presId="urn:microsoft.com/office/officeart/2008/layout/LinedList"/>
    <dgm:cxn modelId="{D0A5F618-FA24-AC4D-94E5-1A028EFA87F0}" type="presParOf" srcId="{AAB84095-DAD6-7945-B76C-7F32F97B730D}" destId="{DE899C0B-52D9-B344-9AF1-1AD6956743BD}" srcOrd="0" destOrd="0" presId="urn:microsoft.com/office/officeart/2008/layout/LinedList"/>
    <dgm:cxn modelId="{7AF75789-F075-E24A-96AF-0D61EF3A56FB}" type="presParOf" srcId="{AAB84095-DAD6-7945-B76C-7F32F97B730D}" destId="{6C40E1D9-32E4-2740-9B12-CB5E9DC7B523}" srcOrd="1" destOrd="0" presId="urn:microsoft.com/office/officeart/2008/layout/LinedList"/>
    <dgm:cxn modelId="{255C28F9-AD30-1649-AF45-5A788E7E1358}" type="presParOf" srcId="{0600BCDD-9360-794D-852E-956667995D08}" destId="{5805FB5B-0E9E-914F-B9F5-E82B4BDDBA1B}" srcOrd="6" destOrd="0" presId="urn:microsoft.com/office/officeart/2008/layout/LinedList"/>
    <dgm:cxn modelId="{0FA677C7-2060-E843-A737-759EB780AADD}" type="presParOf" srcId="{0600BCDD-9360-794D-852E-956667995D08}" destId="{BCB5E443-2565-9641-8F84-0AD866229285}" srcOrd="7" destOrd="0" presId="urn:microsoft.com/office/officeart/2008/layout/LinedList"/>
    <dgm:cxn modelId="{1F80BA5E-F479-0441-BDE0-D94DA9A54BAE}" type="presParOf" srcId="{BCB5E443-2565-9641-8F84-0AD866229285}" destId="{374F64C2-F528-554A-9521-237F844112AF}" srcOrd="0" destOrd="0" presId="urn:microsoft.com/office/officeart/2008/layout/LinedList"/>
    <dgm:cxn modelId="{BC3C1405-AB24-A949-B625-E2887159CE46}" type="presParOf" srcId="{BCB5E443-2565-9641-8F84-0AD866229285}" destId="{87F0D894-A428-7643-B3C9-6B259E890EEB}" srcOrd="1" destOrd="0" presId="urn:microsoft.com/office/officeart/2008/layout/LinedList"/>
    <dgm:cxn modelId="{96EFCC1C-4AE2-584D-B31A-51B49B93B337}" type="presParOf" srcId="{0600BCDD-9360-794D-852E-956667995D08}" destId="{AE92187E-4C94-6440-A77B-8835D32499F5}" srcOrd="8" destOrd="0" presId="urn:microsoft.com/office/officeart/2008/layout/LinedList"/>
    <dgm:cxn modelId="{2EF2E1D7-7756-8045-A343-EC4EA5EE7618}" type="presParOf" srcId="{0600BCDD-9360-794D-852E-956667995D08}" destId="{CCF82814-151B-D14F-BCFB-215EE8D947AF}" srcOrd="9" destOrd="0" presId="urn:microsoft.com/office/officeart/2008/layout/LinedList"/>
    <dgm:cxn modelId="{9646F72C-9F1A-5746-9ED1-6A3251D6285A}" type="presParOf" srcId="{CCF82814-151B-D14F-BCFB-215EE8D947AF}" destId="{C6363533-053C-064A-A7A8-397BF6A891CD}" srcOrd="0" destOrd="0" presId="urn:microsoft.com/office/officeart/2008/layout/LinedList"/>
    <dgm:cxn modelId="{6A8B8030-6741-DC4E-BE13-547B39821BD9}" type="presParOf" srcId="{CCF82814-151B-D14F-BCFB-215EE8D947AF}" destId="{A268944C-C7FA-3342-8B3E-1B1834B0DC68}" srcOrd="1" destOrd="0" presId="urn:microsoft.com/office/officeart/2008/layout/LinedList"/>
    <dgm:cxn modelId="{46BFD2DD-6E84-DC46-8A24-E5DFCE74D6DF}" type="presParOf" srcId="{0600BCDD-9360-794D-852E-956667995D08}" destId="{138F6A23-00B6-6D44-BB7A-6BC06EF49258}" srcOrd="10" destOrd="0" presId="urn:microsoft.com/office/officeart/2008/layout/LinedList"/>
    <dgm:cxn modelId="{55A435E3-F0B4-714E-A8DA-5F2015635F6D}" type="presParOf" srcId="{0600BCDD-9360-794D-852E-956667995D08}" destId="{926B097F-57C6-3F46-88C7-EE4722B489E4}" srcOrd="11" destOrd="0" presId="urn:microsoft.com/office/officeart/2008/layout/LinedList"/>
    <dgm:cxn modelId="{A4E8BCAB-461B-6748-991A-F6D21D829C16}" type="presParOf" srcId="{926B097F-57C6-3F46-88C7-EE4722B489E4}" destId="{1AF0AD22-DF6E-E745-983E-9620EFD05C81}" srcOrd="0" destOrd="0" presId="urn:microsoft.com/office/officeart/2008/layout/LinedList"/>
    <dgm:cxn modelId="{261CC495-C2D0-F64E-83EE-44F485AD0404}" type="presParOf" srcId="{926B097F-57C6-3F46-88C7-EE4722B489E4}" destId="{B153CDD6-FE69-7546-BDA9-9762C384D814}" srcOrd="1" destOrd="0" presId="urn:microsoft.com/office/officeart/2008/layout/LinedList"/>
    <dgm:cxn modelId="{CBABFF35-760A-5D4C-923A-ABE919E6C52B}" type="presParOf" srcId="{0600BCDD-9360-794D-852E-956667995D08}" destId="{E241957A-A892-B54F-8E54-97393F1C4B0D}" srcOrd="12" destOrd="0" presId="urn:microsoft.com/office/officeart/2008/layout/LinedList"/>
    <dgm:cxn modelId="{C0A6567A-502D-CD4D-893E-44EC9B72DCBD}" type="presParOf" srcId="{0600BCDD-9360-794D-852E-956667995D08}" destId="{19BB428D-2623-A64D-A5E6-C3DF86F7C088}" srcOrd="13" destOrd="0" presId="urn:microsoft.com/office/officeart/2008/layout/LinedList"/>
    <dgm:cxn modelId="{1AA3025F-BC8E-5C4D-854B-B22D71F258C8}" type="presParOf" srcId="{19BB428D-2623-A64D-A5E6-C3DF86F7C088}" destId="{8BB6E949-61CD-7D49-BF3C-F7426325CC7F}" srcOrd="0" destOrd="0" presId="urn:microsoft.com/office/officeart/2008/layout/LinedList"/>
    <dgm:cxn modelId="{26E182E3-684E-2F4D-A8B3-621DA03DDA2F}" type="presParOf" srcId="{19BB428D-2623-A64D-A5E6-C3DF86F7C088}" destId="{E155B84B-7C62-DE4A-88EA-49EE82872E27}" srcOrd="1" destOrd="0" presId="urn:microsoft.com/office/officeart/2008/layout/LinedList"/>
    <dgm:cxn modelId="{A7CBE37C-2BB7-A049-934D-99D7A8EFED83}" type="presParOf" srcId="{0600BCDD-9360-794D-852E-956667995D08}" destId="{CE09AC09-363C-AD46-B53E-AB9C4CC4C765}" srcOrd="14" destOrd="0" presId="urn:microsoft.com/office/officeart/2008/layout/LinedList"/>
    <dgm:cxn modelId="{57D4C339-DC0E-0D4A-B1E9-C942C38285DF}" type="presParOf" srcId="{0600BCDD-9360-794D-852E-956667995D08}" destId="{7291DB53-6647-3148-B38E-A2D7B25645CF}" srcOrd="15" destOrd="0" presId="urn:microsoft.com/office/officeart/2008/layout/LinedList"/>
    <dgm:cxn modelId="{832128B2-4C39-DD4D-B6EB-B48AED064786}" type="presParOf" srcId="{7291DB53-6647-3148-B38E-A2D7B25645CF}" destId="{73A0A04A-FF84-3E46-A2B6-A5F01DDDBA1A}" srcOrd="0" destOrd="0" presId="urn:microsoft.com/office/officeart/2008/layout/LinedList"/>
    <dgm:cxn modelId="{4CE91728-7CE2-A84F-9228-A4F330B97692}" type="presParOf" srcId="{7291DB53-6647-3148-B38E-A2D7B25645CF}" destId="{A4DA80A8-B494-B148-9433-E63DCFE1F4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3655F3-F6DD-4B81-B637-41B40E2EA4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724469B9-0A58-42FA-B426-4426E9F10980}">
      <dgm:prSet/>
      <dgm:spPr/>
      <dgm:t>
        <a:bodyPr/>
        <a:lstStyle/>
        <a:p>
          <a:r>
            <a:rPr lang="en-GB" b="0" i="0" dirty="0"/>
            <a:t>Human resources (HR) is the division of a business responsible for finding, recruiting, screening, and training job applicants. </a:t>
          </a:r>
          <a:r>
            <a:rPr lang="en-US" b="0" i="0" dirty="0"/>
            <a:t> Considering the mention</a:t>
          </a:r>
          <a:r>
            <a:rPr lang="en-US" dirty="0"/>
            <a:t>ed, this presentation is developed with the main purpose of looking into the role of HR Professionals including their responsibilities and values they bring in a company. </a:t>
          </a:r>
        </a:p>
      </dgm:t>
    </dgm:pt>
    <dgm:pt modelId="{2BDF4306-0211-4455-BAC2-014B2472EBF1}" type="parTrans" cxnId="{DF8E5CD3-D619-4B62-8EB6-62EC9CC4A523}">
      <dgm:prSet/>
      <dgm:spPr/>
      <dgm:t>
        <a:bodyPr/>
        <a:lstStyle/>
        <a:p>
          <a:endParaRPr lang="en-US"/>
        </a:p>
      </dgm:t>
    </dgm:pt>
    <dgm:pt modelId="{988B4044-73EF-4A4B-B033-BBC2C234BDCE}" type="sibTrans" cxnId="{DF8E5CD3-D619-4B62-8EB6-62EC9CC4A523}">
      <dgm:prSet/>
      <dgm:spPr/>
      <dgm:t>
        <a:bodyPr/>
        <a:lstStyle/>
        <a:p>
          <a:endParaRPr lang="en-US"/>
        </a:p>
      </dgm:t>
    </dgm:pt>
    <dgm:pt modelId="{DFDB52B3-8449-4AF7-8036-796724CA1991}">
      <dgm:prSet/>
      <dgm:spPr/>
      <dgm:t>
        <a:bodyPr/>
        <a:lstStyle/>
        <a:p>
          <a:r>
            <a:rPr lang="en-US"/>
            <a:t>Secondly in the report, the focus will be on the development of a professional relationship between the employee and employers.</a:t>
          </a:r>
        </a:p>
      </dgm:t>
    </dgm:pt>
    <dgm:pt modelId="{2DCD060C-82F5-4EED-948A-DEF0C53A19B8}" type="parTrans" cxnId="{08E6F788-2433-4A51-B35F-A92CF8ABE34F}">
      <dgm:prSet/>
      <dgm:spPr/>
      <dgm:t>
        <a:bodyPr/>
        <a:lstStyle/>
        <a:p>
          <a:endParaRPr lang="en-US"/>
        </a:p>
      </dgm:t>
    </dgm:pt>
    <dgm:pt modelId="{CCD4BA20-019E-449D-8C19-9C40BC72AB75}" type="sibTrans" cxnId="{08E6F788-2433-4A51-B35F-A92CF8ABE34F}">
      <dgm:prSet/>
      <dgm:spPr/>
      <dgm:t>
        <a:bodyPr/>
        <a:lstStyle/>
        <a:p>
          <a:endParaRPr lang="en-US"/>
        </a:p>
      </dgm:t>
    </dgm:pt>
    <dgm:pt modelId="{3AB5B972-1702-4676-ABF7-811F225FCE0A}">
      <dgm:prSet/>
      <dgm:spPr/>
      <dgm:t>
        <a:bodyPr/>
        <a:lstStyle/>
        <a:p>
          <a:r>
            <a:rPr lang="en-US"/>
            <a:t>All information will be mentioned from academic verified sources to make sure the quality of information is high and reliable. </a:t>
          </a:r>
        </a:p>
      </dgm:t>
    </dgm:pt>
    <dgm:pt modelId="{69B193BB-ED9A-4504-AF6C-56FC1CC00035}" type="parTrans" cxnId="{7120B3FD-40F2-4A52-9BCF-D571C33B5071}">
      <dgm:prSet/>
      <dgm:spPr/>
      <dgm:t>
        <a:bodyPr/>
        <a:lstStyle/>
        <a:p>
          <a:endParaRPr lang="en-US"/>
        </a:p>
      </dgm:t>
    </dgm:pt>
    <dgm:pt modelId="{33C16839-7335-4491-85D5-3B2674F57C9E}" type="sibTrans" cxnId="{7120B3FD-40F2-4A52-9BCF-D571C33B5071}">
      <dgm:prSet/>
      <dgm:spPr/>
      <dgm:t>
        <a:bodyPr/>
        <a:lstStyle/>
        <a:p>
          <a:endParaRPr lang="en-US"/>
        </a:p>
      </dgm:t>
    </dgm:pt>
    <dgm:pt modelId="{08E457E3-2EB8-48DF-91CB-450515F2E83B}" type="pres">
      <dgm:prSet presAssocID="{9A3655F3-F6DD-4B81-B637-41B40E2EA4DF}" presName="root" presStyleCnt="0">
        <dgm:presLayoutVars>
          <dgm:dir/>
          <dgm:resizeHandles val="exact"/>
        </dgm:presLayoutVars>
      </dgm:prSet>
      <dgm:spPr/>
    </dgm:pt>
    <dgm:pt modelId="{78EBC2A1-D0F2-4D45-8369-D2079BAB1086}" type="pres">
      <dgm:prSet presAssocID="{724469B9-0A58-42FA-B426-4426E9F10980}" presName="compNode" presStyleCnt="0"/>
      <dgm:spPr/>
    </dgm:pt>
    <dgm:pt modelId="{9984BDCF-8936-4C36-8B5A-C25AF5F3D6C7}" type="pres">
      <dgm:prSet presAssocID="{724469B9-0A58-42FA-B426-4426E9F10980}" presName="bgRect" presStyleLbl="bgShp" presStyleIdx="0" presStyleCnt="3"/>
      <dgm:spPr/>
    </dgm:pt>
    <dgm:pt modelId="{9F1F6CAD-F3F8-4DB9-9D06-80503C0CEF64}" type="pres">
      <dgm:prSet presAssocID="{724469B9-0A58-42FA-B426-4426E9F109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6B91F27-FE1E-4ED3-B407-E99426773EBE}" type="pres">
      <dgm:prSet presAssocID="{724469B9-0A58-42FA-B426-4426E9F10980}" presName="spaceRect" presStyleCnt="0"/>
      <dgm:spPr/>
    </dgm:pt>
    <dgm:pt modelId="{78C68F0D-C9F2-47FE-897A-AC2F6B3F1593}" type="pres">
      <dgm:prSet presAssocID="{724469B9-0A58-42FA-B426-4426E9F10980}" presName="parTx" presStyleLbl="revTx" presStyleIdx="0" presStyleCnt="3">
        <dgm:presLayoutVars>
          <dgm:chMax val="0"/>
          <dgm:chPref val="0"/>
        </dgm:presLayoutVars>
      </dgm:prSet>
      <dgm:spPr/>
    </dgm:pt>
    <dgm:pt modelId="{06C2BF38-2A9F-403C-AE49-3E7569AA607D}" type="pres">
      <dgm:prSet presAssocID="{988B4044-73EF-4A4B-B033-BBC2C234BDCE}" presName="sibTrans" presStyleCnt="0"/>
      <dgm:spPr/>
    </dgm:pt>
    <dgm:pt modelId="{178848DE-215F-4212-9067-3F3CA5FAAFA1}" type="pres">
      <dgm:prSet presAssocID="{DFDB52B3-8449-4AF7-8036-796724CA1991}" presName="compNode" presStyleCnt="0"/>
      <dgm:spPr/>
    </dgm:pt>
    <dgm:pt modelId="{31E94675-E844-49ED-BED5-2F6E7A894FF8}" type="pres">
      <dgm:prSet presAssocID="{DFDB52B3-8449-4AF7-8036-796724CA1991}" presName="bgRect" presStyleLbl="bgShp" presStyleIdx="1" presStyleCnt="3"/>
      <dgm:spPr/>
    </dgm:pt>
    <dgm:pt modelId="{E2384218-A596-4E17-BBAD-0CE2D980F99A}" type="pres">
      <dgm:prSet presAssocID="{DFDB52B3-8449-4AF7-8036-796724CA199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9F60AF2-DDC4-4C0A-B865-3120CF41AEDA}" type="pres">
      <dgm:prSet presAssocID="{DFDB52B3-8449-4AF7-8036-796724CA1991}" presName="spaceRect" presStyleCnt="0"/>
      <dgm:spPr/>
    </dgm:pt>
    <dgm:pt modelId="{42D8A83D-021D-4B9F-84D4-6A6B5A63D491}" type="pres">
      <dgm:prSet presAssocID="{DFDB52B3-8449-4AF7-8036-796724CA1991}" presName="parTx" presStyleLbl="revTx" presStyleIdx="1" presStyleCnt="3">
        <dgm:presLayoutVars>
          <dgm:chMax val="0"/>
          <dgm:chPref val="0"/>
        </dgm:presLayoutVars>
      </dgm:prSet>
      <dgm:spPr/>
    </dgm:pt>
    <dgm:pt modelId="{5EC13D01-9BC4-4EA5-9583-FD90C6F29B2E}" type="pres">
      <dgm:prSet presAssocID="{CCD4BA20-019E-449D-8C19-9C40BC72AB75}" presName="sibTrans" presStyleCnt="0"/>
      <dgm:spPr/>
    </dgm:pt>
    <dgm:pt modelId="{C900D541-AC96-4643-B7F9-7DD1A9F4AA7B}" type="pres">
      <dgm:prSet presAssocID="{3AB5B972-1702-4676-ABF7-811F225FCE0A}" presName="compNode" presStyleCnt="0"/>
      <dgm:spPr/>
    </dgm:pt>
    <dgm:pt modelId="{583AEBCF-5012-4FB2-B043-82ADE362C329}" type="pres">
      <dgm:prSet presAssocID="{3AB5B972-1702-4676-ABF7-811F225FCE0A}" presName="bgRect" presStyleLbl="bgShp" presStyleIdx="2" presStyleCnt="3"/>
      <dgm:spPr/>
    </dgm:pt>
    <dgm:pt modelId="{E6C8E292-6CE7-4240-9DF3-4CD5B2FC942F}" type="pres">
      <dgm:prSet presAssocID="{3AB5B972-1702-4676-ABF7-811F225FCE0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BF3A22D-51B7-49D2-BFCF-4A0B9816662D}" type="pres">
      <dgm:prSet presAssocID="{3AB5B972-1702-4676-ABF7-811F225FCE0A}" presName="spaceRect" presStyleCnt="0"/>
      <dgm:spPr/>
    </dgm:pt>
    <dgm:pt modelId="{5B5B5790-CEFB-4840-9970-DF8904478287}" type="pres">
      <dgm:prSet presAssocID="{3AB5B972-1702-4676-ABF7-811F225FCE0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D58623A-1DA9-47C4-B854-DE4D3F5E1518}" type="presOf" srcId="{9A3655F3-F6DD-4B81-B637-41B40E2EA4DF}" destId="{08E457E3-2EB8-48DF-91CB-450515F2E83B}" srcOrd="0" destOrd="0" presId="urn:microsoft.com/office/officeart/2018/2/layout/IconVerticalSolidList"/>
    <dgm:cxn modelId="{44D84659-4AA0-4A7B-8206-D6DE25C27E89}" type="presOf" srcId="{724469B9-0A58-42FA-B426-4426E9F10980}" destId="{78C68F0D-C9F2-47FE-897A-AC2F6B3F1593}" srcOrd="0" destOrd="0" presId="urn:microsoft.com/office/officeart/2018/2/layout/IconVerticalSolidList"/>
    <dgm:cxn modelId="{08E6F788-2433-4A51-B35F-A92CF8ABE34F}" srcId="{9A3655F3-F6DD-4B81-B637-41B40E2EA4DF}" destId="{DFDB52B3-8449-4AF7-8036-796724CA1991}" srcOrd="1" destOrd="0" parTransId="{2DCD060C-82F5-4EED-948A-DEF0C53A19B8}" sibTransId="{CCD4BA20-019E-449D-8C19-9C40BC72AB75}"/>
    <dgm:cxn modelId="{FA084DB7-EA12-4247-8ACF-8C70DFD9D2CB}" type="presOf" srcId="{DFDB52B3-8449-4AF7-8036-796724CA1991}" destId="{42D8A83D-021D-4B9F-84D4-6A6B5A63D491}" srcOrd="0" destOrd="0" presId="urn:microsoft.com/office/officeart/2018/2/layout/IconVerticalSolidList"/>
    <dgm:cxn modelId="{BA8333C0-D416-4014-BF2D-B10E760B8648}" type="presOf" srcId="{3AB5B972-1702-4676-ABF7-811F225FCE0A}" destId="{5B5B5790-CEFB-4840-9970-DF8904478287}" srcOrd="0" destOrd="0" presId="urn:microsoft.com/office/officeart/2018/2/layout/IconVerticalSolidList"/>
    <dgm:cxn modelId="{DF8E5CD3-D619-4B62-8EB6-62EC9CC4A523}" srcId="{9A3655F3-F6DD-4B81-B637-41B40E2EA4DF}" destId="{724469B9-0A58-42FA-B426-4426E9F10980}" srcOrd="0" destOrd="0" parTransId="{2BDF4306-0211-4455-BAC2-014B2472EBF1}" sibTransId="{988B4044-73EF-4A4B-B033-BBC2C234BDCE}"/>
    <dgm:cxn modelId="{7120B3FD-40F2-4A52-9BCF-D571C33B5071}" srcId="{9A3655F3-F6DD-4B81-B637-41B40E2EA4DF}" destId="{3AB5B972-1702-4676-ABF7-811F225FCE0A}" srcOrd="2" destOrd="0" parTransId="{69B193BB-ED9A-4504-AF6C-56FC1CC00035}" sibTransId="{33C16839-7335-4491-85D5-3B2674F57C9E}"/>
    <dgm:cxn modelId="{C0E90DED-3034-43E3-8274-B0E24A9B6DD2}" type="presParOf" srcId="{08E457E3-2EB8-48DF-91CB-450515F2E83B}" destId="{78EBC2A1-D0F2-4D45-8369-D2079BAB1086}" srcOrd="0" destOrd="0" presId="urn:microsoft.com/office/officeart/2018/2/layout/IconVerticalSolidList"/>
    <dgm:cxn modelId="{A1F248FE-4C6F-4235-8F60-ACFEE5B5AFB4}" type="presParOf" srcId="{78EBC2A1-D0F2-4D45-8369-D2079BAB1086}" destId="{9984BDCF-8936-4C36-8B5A-C25AF5F3D6C7}" srcOrd="0" destOrd="0" presId="urn:microsoft.com/office/officeart/2018/2/layout/IconVerticalSolidList"/>
    <dgm:cxn modelId="{B813F0F8-1856-4A56-9B07-C203DDC2FDD9}" type="presParOf" srcId="{78EBC2A1-D0F2-4D45-8369-D2079BAB1086}" destId="{9F1F6CAD-F3F8-4DB9-9D06-80503C0CEF64}" srcOrd="1" destOrd="0" presId="urn:microsoft.com/office/officeart/2018/2/layout/IconVerticalSolidList"/>
    <dgm:cxn modelId="{6E79B21B-C2AA-4F51-A9EB-6F6AEB15DAA9}" type="presParOf" srcId="{78EBC2A1-D0F2-4D45-8369-D2079BAB1086}" destId="{56B91F27-FE1E-4ED3-B407-E99426773EBE}" srcOrd="2" destOrd="0" presId="urn:microsoft.com/office/officeart/2018/2/layout/IconVerticalSolidList"/>
    <dgm:cxn modelId="{0E95CCDC-1BB9-4BDD-8ABB-D31F414AD20E}" type="presParOf" srcId="{78EBC2A1-D0F2-4D45-8369-D2079BAB1086}" destId="{78C68F0D-C9F2-47FE-897A-AC2F6B3F1593}" srcOrd="3" destOrd="0" presId="urn:microsoft.com/office/officeart/2018/2/layout/IconVerticalSolidList"/>
    <dgm:cxn modelId="{AD8346D4-8083-4DA9-A501-F9DCD05B6D13}" type="presParOf" srcId="{08E457E3-2EB8-48DF-91CB-450515F2E83B}" destId="{06C2BF38-2A9F-403C-AE49-3E7569AA607D}" srcOrd="1" destOrd="0" presId="urn:microsoft.com/office/officeart/2018/2/layout/IconVerticalSolidList"/>
    <dgm:cxn modelId="{61FB3625-01B0-4614-A0AB-C2B6F3319FCA}" type="presParOf" srcId="{08E457E3-2EB8-48DF-91CB-450515F2E83B}" destId="{178848DE-215F-4212-9067-3F3CA5FAAFA1}" srcOrd="2" destOrd="0" presId="urn:microsoft.com/office/officeart/2018/2/layout/IconVerticalSolidList"/>
    <dgm:cxn modelId="{8D47638E-A3F2-409C-A188-815CB60864B3}" type="presParOf" srcId="{178848DE-215F-4212-9067-3F3CA5FAAFA1}" destId="{31E94675-E844-49ED-BED5-2F6E7A894FF8}" srcOrd="0" destOrd="0" presId="urn:microsoft.com/office/officeart/2018/2/layout/IconVerticalSolidList"/>
    <dgm:cxn modelId="{03A4EA40-DA79-495F-B2F3-9CB6F9042009}" type="presParOf" srcId="{178848DE-215F-4212-9067-3F3CA5FAAFA1}" destId="{E2384218-A596-4E17-BBAD-0CE2D980F99A}" srcOrd="1" destOrd="0" presId="urn:microsoft.com/office/officeart/2018/2/layout/IconVerticalSolidList"/>
    <dgm:cxn modelId="{B39409BF-34CC-420A-8431-AB1E0E322C57}" type="presParOf" srcId="{178848DE-215F-4212-9067-3F3CA5FAAFA1}" destId="{A9F60AF2-DDC4-4C0A-B865-3120CF41AEDA}" srcOrd="2" destOrd="0" presId="urn:microsoft.com/office/officeart/2018/2/layout/IconVerticalSolidList"/>
    <dgm:cxn modelId="{F65C8B29-7989-4EF7-9305-B927EDB3B7D6}" type="presParOf" srcId="{178848DE-215F-4212-9067-3F3CA5FAAFA1}" destId="{42D8A83D-021D-4B9F-84D4-6A6B5A63D491}" srcOrd="3" destOrd="0" presId="urn:microsoft.com/office/officeart/2018/2/layout/IconVerticalSolidList"/>
    <dgm:cxn modelId="{6D1FB421-9500-435A-9778-896082F3F525}" type="presParOf" srcId="{08E457E3-2EB8-48DF-91CB-450515F2E83B}" destId="{5EC13D01-9BC4-4EA5-9583-FD90C6F29B2E}" srcOrd="3" destOrd="0" presId="urn:microsoft.com/office/officeart/2018/2/layout/IconVerticalSolidList"/>
    <dgm:cxn modelId="{C6A45E87-8ED4-4B60-9452-337BE19A501B}" type="presParOf" srcId="{08E457E3-2EB8-48DF-91CB-450515F2E83B}" destId="{C900D541-AC96-4643-B7F9-7DD1A9F4AA7B}" srcOrd="4" destOrd="0" presId="urn:microsoft.com/office/officeart/2018/2/layout/IconVerticalSolidList"/>
    <dgm:cxn modelId="{F0FF9F8E-EDED-45BF-901D-BA8CA40D5B9E}" type="presParOf" srcId="{C900D541-AC96-4643-B7F9-7DD1A9F4AA7B}" destId="{583AEBCF-5012-4FB2-B043-82ADE362C329}" srcOrd="0" destOrd="0" presId="urn:microsoft.com/office/officeart/2018/2/layout/IconVerticalSolidList"/>
    <dgm:cxn modelId="{2C14335B-1D01-4076-8488-FFF325397FAD}" type="presParOf" srcId="{C900D541-AC96-4643-B7F9-7DD1A9F4AA7B}" destId="{E6C8E292-6CE7-4240-9DF3-4CD5B2FC942F}" srcOrd="1" destOrd="0" presId="urn:microsoft.com/office/officeart/2018/2/layout/IconVerticalSolidList"/>
    <dgm:cxn modelId="{59D2F557-EA35-4ACF-93CF-F268F13D84CA}" type="presParOf" srcId="{C900D541-AC96-4643-B7F9-7DD1A9F4AA7B}" destId="{ABF3A22D-51B7-49D2-BFCF-4A0B9816662D}" srcOrd="2" destOrd="0" presId="urn:microsoft.com/office/officeart/2018/2/layout/IconVerticalSolidList"/>
    <dgm:cxn modelId="{79CC1E3F-E669-4CD1-9782-C3A8ED98F241}" type="presParOf" srcId="{C900D541-AC96-4643-B7F9-7DD1A9F4AA7B}" destId="{5B5B5790-CEFB-4840-9970-DF89044782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7318CC-E76B-D247-8DC9-2D909946CDE9}">
      <dsp:nvSpPr>
        <dsp:cNvPr id="0" name=""/>
        <dsp:cNvSpPr/>
      </dsp:nvSpPr>
      <dsp:spPr>
        <a:xfrm>
          <a:off x="0" y="0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5D72E-DB99-E144-A0E7-B819C6CAB7AA}">
      <dsp:nvSpPr>
        <dsp:cNvPr id="0" name=""/>
        <dsp:cNvSpPr/>
      </dsp:nvSpPr>
      <dsp:spPr>
        <a:xfrm>
          <a:off x="0" y="0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Introduction</a:t>
          </a:r>
        </a:p>
      </dsp:txBody>
      <dsp:txXfrm>
        <a:off x="0" y="0"/>
        <a:ext cx="11029950" cy="459779"/>
      </dsp:txXfrm>
    </dsp:sp>
    <dsp:sp modelId="{8A99640D-03C5-6146-8357-1A51F33A5716}">
      <dsp:nvSpPr>
        <dsp:cNvPr id="0" name=""/>
        <dsp:cNvSpPr/>
      </dsp:nvSpPr>
      <dsp:spPr>
        <a:xfrm>
          <a:off x="0" y="459779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7939E-AC2C-B34F-A476-FC308049BA0B}">
      <dsp:nvSpPr>
        <dsp:cNvPr id="0" name=""/>
        <dsp:cNvSpPr/>
      </dsp:nvSpPr>
      <dsp:spPr>
        <a:xfrm>
          <a:off x="0" y="459779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Human Resources Professional</a:t>
          </a:r>
        </a:p>
      </dsp:txBody>
      <dsp:txXfrm>
        <a:off x="0" y="459779"/>
        <a:ext cx="11029950" cy="459779"/>
      </dsp:txXfrm>
    </dsp:sp>
    <dsp:sp modelId="{BCCECF75-41AB-574C-94B7-397439B760BB}">
      <dsp:nvSpPr>
        <dsp:cNvPr id="0" name=""/>
        <dsp:cNvSpPr/>
      </dsp:nvSpPr>
      <dsp:spPr>
        <a:xfrm>
          <a:off x="0" y="919559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99C0B-52D9-B344-9AF1-1AD6956743BD}">
      <dsp:nvSpPr>
        <dsp:cNvPr id="0" name=""/>
        <dsp:cNvSpPr/>
      </dsp:nvSpPr>
      <dsp:spPr>
        <a:xfrm>
          <a:off x="0" y="919559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CIPD Profession Map</a:t>
          </a:r>
        </a:p>
      </dsp:txBody>
      <dsp:txXfrm>
        <a:off x="0" y="919559"/>
        <a:ext cx="11029950" cy="459779"/>
      </dsp:txXfrm>
    </dsp:sp>
    <dsp:sp modelId="{5805FB5B-0E9E-914F-B9F5-E82B4BDDBA1B}">
      <dsp:nvSpPr>
        <dsp:cNvPr id="0" name=""/>
        <dsp:cNvSpPr/>
      </dsp:nvSpPr>
      <dsp:spPr>
        <a:xfrm>
          <a:off x="0" y="1379339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F64C2-F528-554A-9521-237F844112AF}">
      <dsp:nvSpPr>
        <dsp:cNvPr id="0" name=""/>
        <dsp:cNvSpPr/>
      </dsp:nvSpPr>
      <dsp:spPr>
        <a:xfrm>
          <a:off x="0" y="1379339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relationship between the employee and employer</a:t>
          </a:r>
        </a:p>
      </dsp:txBody>
      <dsp:txXfrm>
        <a:off x="0" y="1379339"/>
        <a:ext cx="11029950" cy="459779"/>
      </dsp:txXfrm>
    </dsp:sp>
    <dsp:sp modelId="{AE92187E-4C94-6440-A77B-8835D32499F5}">
      <dsp:nvSpPr>
        <dsp:cNvPr id="0" name=""/>
        <dsp:cNvSpPr/>
      </dsp:nvSpPr>
      <dsp:spPr>
        <a:xfrm>
          <a:off x="0" y="1839119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63533-053C-064A-A7A8-397BF6A891CD}">
      <dsp:nvSpPr>
        <dsp:cNvPr id="0" name=""/>
        <dsp:cNvSpPr/>
      </dsp:nvSpPr>
      <dsp:spPr>
        <a:xfrm>
          <a:off x="0" y="1839119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Factors influencing the relationship</a:t>
          </a:r>
        </a:p>
      </dsp:txBody>
      <dsp:txXfrm>
        <a:off x="0" y="1839119"/>
        <a:ext cx="11029950" cy="459779"/>
      </dsp:txXfrm>
    </dsp:sp>
    <dsp:sp modelId="{138F6A23-00B6-6D44-BB7A-6BC06EF49258}">
      <dsp:nvSpPr>
        <dsp:cNvPr id="0" name=""/>
        <dsp:cNvSpPr/>
      </dsp:nvSpPr>
      <dsp:spPr>
        <a:xfrm>
          <a:off x="0" y="2298898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0AD22-DF6E-E745-983E-9620EFD05C81}">
      <dsp:nvSpPr>
        <dsp:cNvPr id="0" name=""/>
        <dsp:cNvSpPr/>
      </dsp:nvSpPr>
      <dsp:spPr>
        <a:xfrm>
          <a:off x="0" y="2298898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Positive practice for a good professional relationship</a:t>
          </a:r>
        </a:p>
      </dsp:txBody>
      <dsp:txXfrm>
        <a:off x="0" y="2298898"/>
        <a:ext cx="11029950" cy="459779"/>
      </dsp:txXfrm>
    </dsp:sp>
    <dsp:sp modelId="{E241957A-A892-B54F-8E54-97393F1C4B0D}">
      <dsp:nvSpPr>
        <dsp:cNvPr id="0" name=""/>
        <dsp:cNvSpPr/>
      </dsp:nvSpPr>
      <dsp:spPr>
        <a:xfrm>
          <a:off x="0" y="2758678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6E949-61CD-7D49-BF3C-F7426325CC7F}">
      <dsp:nvSpPr>
        <dsp:cNvPr id="0" name=""/>
        <dsp:cNvSpPr/>
      </dsp:nvSpPr>
      <dsp:spPr>
        <a:xfrm>
          <a:off x="0" y="2758678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Conclusion</a:t>
          </a:r>
        </a:p>
      </dsp:txBody>
      <dsp:txXfrm>
        <a:off x="0" y="2758678"/>
        <a:ext cx="11029950" cy="459779"/>
      </dsp:txXfrm>
    </dsp:sp>
    <dsp:sp modelId="{CE09AC09-363C-AD46-B53E-AB9C4CC4C765}">
      <dsp:nvSpPr>
        <dsp:cNvPr id="0" name=""/>
        <dsp:cNvSpPr/>
      </dsp:nvSpPr>
      <dsp:spPr>
        <a:xfrm>
          <a:off x="0" y="3218458"/>
          <a:ext cx="110299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0A04A-FF84-3E46-A2B6-A5F01DDDBA1A}">
      <dsp:nvSpPr>
        <dsp:cNvPr id="0" name=""/>
        <dsp:cNvSpPr/>
      </dsp:nvSpPr>
      <dsp:spPr>
        <a:xfrm>
          <a:off x="0" y="3218458"/>
          <a:ext cx="11029950" cy="459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List of References</a:t>
          </a:r>
        </a:p>
      </dsp:txBody>
      <dsp:txXfrm>
        <a:off x="0" y="3218458"/>
        <a:ext cx="11029950" cy="4597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4BDCF-8936-4C36-8B5A-C25AF5F3D6C7}">
      <dsp:nvSpPr>
        <dsp:cNvPr id="0" name=""/>
        <dsp:cNvSpPr/>
      </dsp:nvSpPr>
      <dsp:spPr>
        <a:xfrm>
          <a:off x="0" y="449"/>
          <a:ext cx="11029950" cy="10506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F6CAD-F3F8-4DB9-9D06-80503C0CEF64}">
      <dsp:nvSpPr>
        <dsp:cNvPr id="0" name=""/>
        <dsp:cNvSpPr/>
      </dsp:nvSpPr>
      <dsp:spPr>
        <a:xfrm>
          <a:off x="317827" y="236849"/>
          <a:ext cx="577867" cy="577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68F0D-C9F2-47FE-897A-AC2F6B3F1593}">
      <dsp:nvSpPr>
        <dsp:cNvPr id="0" name=""/>
        <dsp:cNvSpPr/>
      </dsp:nvSpPr>
      <dsp:spPr>
        <a:xfrm>
          <a:off x="1213522" y="449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dirty="0"/>
            <a:t>Human resources (HR) is the division of a business responsible for finding, recruiting, screening, and training job applicants. </a:t>
          </a:r>
          <a:r>
            <a:rPr lang="en-US" sz="1700" b="0" i="0" kern="1200" dirty="0"/>
            <a:t> Considering the mention</a:t>
          </a:r>
          <a:r>
            <a:rPr lang="en-US" sz="1700" kern="1200" dirty="0"/>
            <a:t>ed, this presentation is developed with the main purpose of looking into the role of HR Professionals including their responsibilities and values they bring in a company. </a:t>
          </a:r>
        </a:p>
      </dsp:txBody>
      <dsp:txXfrm>
        <a:off x="1213522" y="449"/>
        <a:ext cx="9816427" cy="1050668"/>
      </dsp:txXfrm>
    </dsp:sp>
    <dsp:sp modelId="{31E94675-E844-49ED-BED5-2F6E7A894FF8}">
      <dsp:nvSpPr>
        <dsp:cNvPr id="0" name=""/>
        <dsp:cNvSpPr/>
      </dsp:nvSpPr>
      <dsp:spPr>
        <a:xfrm>
          <a:off x="0" y="1313784"/>
          <a:ext cx="11029950" cy="10506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84218-A596-4E17-BBAD-0CE2D980F99A}">
      <dsp:nvSpPr>
        <dsp:cNvPr id="0" name=""/>
        <dsp:cNvSpPr/>
      </dsp:nvSpPr>
      <dsp:spPr>
        <a:xfrm>
          <a:off x="317827" y="1550185"/>
          <a:ext cx="577867" cy="577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8A83D-021D-4B9F-84D4-6A6B5A63D491}">
      <dsp:nvSpPr>
        <dsp:cNvPr id="0" name=""/>
        <dsp:cNvSpPr/>
      </dsp:nvSpPr>
      <dsp:spPr>
        <a:xfrm>
          <a:off x="1213522" y="1313784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Secondly in the report, the focus will be on the development of a professional relationship between the employee and employers.</a:t>
          </a:r>
        </a:p>
      </dsp:txBody>
      <dsp:txXfrm>
        <a:off x="1213522" y="1313784"/>
        <a:ext cx="9816427" cy="1050668"/>
      </dsp:txXfrm>
    </dsp:sp>
    <dsp:sp modelId="{583AEBCF-5012-4FB2-B043-82ADE362C329}">
      <dsp:nvSpPr>
        <dsp:cNvPr id="0" name=""/>
        <dsp:cNvSpPr/>
      </dsp:nvSpPr>
      <dsp:spPr>
        <a:xfrm>
          <a:off x="0" y="2627120"/>
          <a:ext cx="11029950" cy="10506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C8E292-6CE7-4240-9DF3-4CD5B2FC942F}">
      <dsp:nvSpPr>
        <dsp:cNvPr id="0" name=""/>
        <dsp:cNvSpPr/>
      </dsp:nvSpPr>
      <dsp:spPr>
        <a:xfrm>
          <a:off x="317827" y="2863520"/>
          <a:ext cx="577867" cy="577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B5790-CEFB-4840-9970-DF8904478287}">
      <dsp:nvSpPr>
        <dsp:cNvPr id="0" name=""/>
        <dsp:cNvSpPr/>
      </dsp:nvSpPr>
      <dsp:spPr>
        <a:xfrm>
          <a:off x="1213522" y="2627120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 information will be mentioned from academic verified sources to make sure the quality of information is high and reliable. </a:t>
          </a:r>
        </a:p>
      </dsp:txBody>
      <dsp:txXfrm>
        <a:off x="1213522" y="2627120"/>
        <a:ext cx="9816427" cy="1050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43A76A3-ADC8-4477-8FC1-B9DD55D84908}" type="datetime1">
              <a:rPr lang="en-US" smtClean="0"/>
              <a:t>2/27/24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922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005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CD0C193-4974-4A1F-9C63-07D595E30D66}" type="datetime1">
              <a:rPr lang="en-US" smtClean="0"/>
              <a:t>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13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011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2/27/24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654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2/27/24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2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2/27/24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123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1547011-1FFC-4EF8-9A2E-53B4AD2ADBD4}" type="datetime1">
              <a:rPr lang="en-US" smtClean="0"/>
              <a:t>2/27/24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89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2/27/24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828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638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5880548-5C08-4BE3-B63E-F2BB63B0B00C}" type="datetime1">
              <a:rPr lang="en-US" smtClean="0"/>
              <a:t>2/27/24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64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A8D24A4-5FEC-4062-8995-EB21925B3B40}" type="datetime1">
              <a:rPr lang="en-US" smtClean="0"/>
              <a:t>2/27/24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419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06028-E5B1-B640-B5B8-9491CCA46D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88" y="4185700"/>
            <a:ext cx="10993549" cy="106680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LCBB5004 Managing People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04A5F0-292F-8549-AD99-91B2B45EB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1" y="5394520"/>
            <a:ext cx="10993546" cy="1066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EBEBEB"/>
                </a:solidFill>
              </a:rPr>
              <a:t>Student Name: </a:t>
            </a:r>
            <a:r>
              <a:rPr lang="en-US" sz="1800" dirty="0" err="1">
                <a:solidFill>
                  <a:srgbClr val="EBEBEB"/>
                </a:solidFill>
              </a:rPr>
              <a:t>Andreea</a:t>
            </a:r>
            <a:r>
              <a:rPr lang="en-US" sz="1800" dirty="0">
                <a:solidFill>
                  <a:srgbClr val="EBEBEB"/>
                </a:solidFill>
              </a:rPr>
              <a:t> Florina </a:t>
            </a:r>
            <a:r>
              <a:rPr lang="en-US" sz="1800" dirty="0" err="1">
                <a:solidFill>
                  <a:srgbClr val="EBEBEB"/>
                </a:solidFill>
              </a:rPr>
              <a:t>Tamba</a:t>
            </a:r>
            <a:endParaRPr lang="en-US" sz="1800" dirty="0">
              <a:solidFill>
                <a:srgbClr val="EBEBEB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b="1" dirty="0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2112920</a:t>
            </a:r>
            <a:r>
              <a:rPr lang="en-GB" sz="1800" dirty="0">
                <a:solidFill>
                  <a:srgbClr val="EBEBEB"/>
                </a:solidFill>
                <a:effectLst/>
              </a:rPr>
              <a:t> </a:t>
            </a:r>
            <a:endParaRPr lang="en-US" sz="1800" dirty="0">
              <a:solidFill>
                <a:srgbClr val="EBEBEB"/>
              </a:solidFill>
            </a:endParaRPr>
          </a:p>
        </p:txBody>
      </p:sp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1A515B1-A9B3-49B0-AE0D-D038D42C2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3900"/>
            <a:ext cx="12192000" cy="370817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y Human Resources Management Is Important For Every Organization">
            <a:extLst>
              <a:ext uri="{FF2B5EF4-FFF2-40B4-BE49-F238E27FC236}">
                <a16:creationId xmlns:a16="http://schemas.microsoft.com/office/drawing/2014/main" id="{95AF4DFE-2A55-6E48-A5B0-FEC8E7CF6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3883" y="723899"/>
            <a:ext cx="6175173" cy="356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369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4A425D-9851-4FBF-A508-E4CBEF4B1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C0675-A7D1-41EA-A144-F8DA77B97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8444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92AB83-2601-4041-BF0F-F4F0F5C7D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8444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62AB49-2F5E-4C38-82CC-F653510B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8088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6F8AD6-7C47-45FC-875C-65D6B1E55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4757866"/>
            <a:ext cx="11309338" cy="165668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83001-1893-9749-BBCB-D345A8463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845617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Table of Contents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1D6A9D-F09E-B2EB-9143-899D63948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0546302"/>
              </p:ext>
            </p:extLst>
          </p:nvPr>
        </p:nvGraphicFramePr>
        <p:xfrm>
          <a:off x="581025" y="728488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315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DDCE0-629F-EF4D-9F3E-0593450C7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AC38DE-2220-03A6-726D-BDFF957D2D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701130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05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8FE60-D59D-9C43-906C-7644C7E43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441" y="740354"/>
            <a:ext cx="4968489" cy="10138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Human Resources Professional</a:t>
            </a: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4" name="Picture 2" descr="The Socially Savvy HR Professional — Socially Savvy">
            <a:extLst>
              <a:ext uri="{FF2B5EF4-FFF2-40B4-BE49-F238E27FC236}">
                <a16:creationId xmlns:a16="http://schemas.microsoft.com/office/drawing/2014/main" id="{F60C8890-AB92-5944-8010-780A2D484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084" y="988267"/>
            <a:ext cx="4952475" cy="489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E42B1A6-4D83-8248-8F76-DFCC0A50E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44" y="1816364"/>
            <a:ext cx="5715000" cy="408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449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2611F-CD82-864C-86AA-A78E8E5FD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69516"/>
            <a:ext cx="11029616" cy="10138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CIPD Profession Map</a:t>
            </a:r>
          </a:p>
        </p:txBody>
      </p:sp>
      <p:sp>
        <p:nvSpPr>
          <p:cNvPr id="2055" name="Rectangle 2054">
            <a:extLst>
              <a:ext uri="{FF2B5EF4-FFF2-40B4-BE49-F238E27FC236}">
                <a16:creationId xmlns:a16="http://schemas.microsoft.com/office/drawing/2014/main" id="{FF48D04A-B18A-4669-86FA-1F7C104C4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IPD PROFESSION MAP">
            <a:extLst>
              <a:ext uri="{FF2B5EF4-FFF2-40B4-BE49-F238E27FC236}">
                <a16:creationId xmlns:a16="http://schemas.microsoft.com/office/drawing/2014/main" id="{7976F1BE-2E09-6C45-8E95-2A5F2A400A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9" r="8878"/>
          <a:stretch/>
        </p:blipFill>
        <p:spPr bwMode="auto">
          <a:xfrm>
            <a:off x="657225" y="2361056"/>
            <a:ext cx="496252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A16634-86F8-1141-BE2A-8426171B8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3308" y="2134615"/>
            <a:ext cx="5397500" cy="410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145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BCF43-262F-BC4A-B13D-68D3AC83A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The relationship between the employee and employer</a:t>
            </a:r>
          </a:p>
        </p:txBody>
      </p:sp>
      <p:pic>
        <p:nvPicPr>
          <p:cNvPr id="4098" name="Picture 2" descr="Improving Manager and Employee Relations">
            <a:extLst>
              <a:ext uri="{FF2B5EF4-FFF2-40B4-BE49-F238E27FC236}">
                <a16:creationId xmlns:a16="http://schemas.microsoft.com/office/drawing/2014/main" id="{8881CC3A-35F0-0143-B8BD-B03E4E3493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99" r="23400" b="-2"/>
          <a:stretch/>
        </p:blipFill>
        <p:spPr bwMode="auto">
          <a:xfrm>
            <a:off x="8051799" y="1871133"/>
            <a:ext cx="3683001" cy="450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3B9302-509E-F347-8996-E12E7A54FC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92" y="2057400"/>
            <a:ext cx="7289800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295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B3B02-5215-F14B-9BB7-2A4495F99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85184"/>
            <a:ext cx="11029616" cy="10138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Factors influencing the relationship</a:t>
            </a:r>
          </a:p>
        </p:txBody>
      </p:sp>
      <p:sp>
        <p:nvSpPr>
          <p:cNvPr id="5127" name="Rectangle 5126">
            <a:extLst>
              <a:ext uri="{FF2B5EF4-FFF2-40B4-BE49-F238E27FC236}">
                <a16:creationId xmlns:a16="http://schemas.microsoft.com/office/drawing/2014/main" id="{FF48D04A-B18A-4669-86FA-1F7C104C4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Five Ways to Strengthen the Employee-Employer Relationship in 2023">
            <a:extLst>
              <a:ext uri="{FF2B5EF4-FFF2-40B4-BE49-F238E27FC236}">
                <a16:creationId xmlns:a16="http://schemas.microsoft.com/office/drawing/2014/main" id="{BA646EF0-F558-D148-8F61-7FAAFB870D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8" r="-4" b="-4"/>
          <a:stretch/>
        </p:blipFill>
        <p:spPr bwMode="auto">
          <a:xfrm>
            <a:off x="657225" y="2361056"/>
            <a:ext cx="496252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8006C4-3E81-FC4E-A44D-499A976ABC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1864" y="1965916"/>
            <a:ext cx="5943600" cy="440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09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Employee Relationship Management - 5 Tips to do it right - Potential">
            <a:extLst>
              <a:ext uri="{FF2B5EF4-FFF2-40B4-BE49-F238E27FC236}">
                <a16:creationId xmlns:a16="http://schemas.microsoft.com/office/drawing/2014/main" id="{CB342180-65D5-4343-8633-B78851ABD1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99513B-7760-DA48-905A-16940DD42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Positive practice for a good professional relationship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E180FB-8F3E-E14F-AABD-EA60E3C543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130" y="2418102"/>
            <a:ext cx="102870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318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8885-A1E4-E940-B0A7-A3DA174D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44811"/>
            <a:ext cx="11029616" cy="10138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6146" name="Picture 2" descr="Happy HR Professional Day 2024! - AIHR">
            <a:extLst>
              <a:ext uri="{FF2B5EF4-FFF2-40B4-BE49-F238E27FC236}">
                <a16:creationId xmlns:a16="http://schemas.microsoft.com/office/drawing/2014/main" id="{2578AFF8-CDA5-B841-BADC-A90E0F0966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07" r="26016" b="-1"/>
          <a:stretch/>
        </p:blipFill>
        <p:spPr bwMode="auto">
          <a:xfrm>
            <a:off x="8051799" y="1871133"/>
            <a:ext cx="3683001" cy="450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310FE6-95DC-A041-9DE7-11E5B10586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92" y="2275416"/>
            <a:ext cx="73025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228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C54DF-DF70-D342-AF39-1E14C2073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List of References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C7BF2329-9B4A-CF7B-A850-6205AFFF3C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66" r="20949"/>
          <a:stretch/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D7A121"/>
          </a:solidFill>
          <a:ln>
            <a:solidFill>
              <a:srgbClr val="D7A12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72E713-8053-094B-8A33-F6DAA466B9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499" y="1912078"/>
            <a:ext cx="7226300" cy="474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2772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{FBC951DA-F5FA-EB4E-BAA5-C264EF86F713}tf10001123</Template>
  <TotalTime>75</TotalTime>
  <Words>172</Words>
  <Application>Microsoft Macintosh PowerPoint</Application>
  <PresentationFormat>Widescreen</PresentationFormat>
  <Paragraphs>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Wingdings 2</vt:lpstr>
      <vt:lpstr>Dividend</vt:lpstr>
      <vt:lpstr>LCBB5004 Managing People </vt:lpstr>
      <vt:lpstr>Table of Contents </vt:lpstr>
      <vt:lpstr>Introduction</vt:lpstr>
      <vt:lpstr>Human Resources Professional</vt:lpstr>
      <vt:lpstr>CIPD Profession Map</vt:lpstr>
      <vt:lpstr>The relationship between the employee and employer</vt:lpstr>
      <vt:lpstr>Factors influencing the relationship</vt:lpstr>
      <vt:lpstr>Positive practice for a good professional relationship</vt:lpstr>
      <vt:lpstr>Conclusion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LCBB5004 Managing People </dc:title>
  <dc:creator>Policica Dansatoarea</dc:creator>
  <cp:lastModifiedBy>Policica Dansatoarea</cp:lastModifiedBy>
  <cp:revision>1</cp:revision>
  <dcterms:created xsi:type="dcterms:W3CDTF">2024-02-27T09:36:15Z</dcterms:created>
  <dcterms:modified xsi:type="dcterms:W3CDTF">2024-02-27T10:52:15Z</dcterms:modified>
</cp:coreProperties>
</file>