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6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79AAA3-52E0-F927-D9C2-0D033D2D6468}" v="2" dt="2026-10-10T11:48:14.8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2980" autoAdjust="0"/>
  </p:normalViewPr>
  <p:slideViewPr>
    <p:cSldViewPr snapToGrid="0">
      <p:cViewPr varScale="1">
        <p:scale>
          <a:sx n="71" d="100"/>
          <a:sy n="71" d="100"/>
        </p:scale>
        <p:origin x="4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i Bangoura (2120469)" userId="S::2120469@student.uwtsd.ac.uk::9ac5d43f-51e2-4e7f-827a-290612284b1e" providerId="AD" clId="Web-{EB79AAA3-52E0-F927-D9C2-0D033D2D6468}"/>
    <pc:docChg chg="modSld">
      <pc:chgData name="Tati Bangoura (2120469)" userId="S::2120469@student.uwtsd.ac.uk::9ac5d43f-51e2-4e7f-827a-290612284b1e" providerId="AD" clId="Web-{EB79AAA3-52E0-F927-D9C2-0D033D2D6468}" dt="2026-10-10T11:48:14.888" v="1" actId="20577"/>
      <pc:docMkLst>
        <pc:docMk/>
      </pc:docMkLst>
      <pc:sldChg chg="modSp">
        <pc:chgData name="Tati Bangoura (2120469)" userId="S::2120469@student.uwtsd.ac.uk::9ac5d43f-51e2-4e7f-827a-290612284b1e" providerId="AD" clId="Web-{EB79AAA3-52E0-F927-D9C2-0D033D2D6468}" dt="2026-10-10T11:48:14.888" v="1" actId="20577"/>
        <pc:sldMkLst>
          <pc:docMk/>
          <pc:sldMk cId="3544764569" sldId="256"/>
        </pc:sldMkLst>
        <pc:spChg chg="mod">
          <ac:chgData name="Tati Bangoura (2120469)" userId="S::2120469@student.uwtsd.ac.uk::9ac5d43f-51e2-4e7f-827a-290612284b1e" providerId="AD" clId="Web-{EB79AAA3-52E0-F927-D9C2-0D033D2D6468}" dt="2026-10-10T11:48:14.888" v="1" actId="20577"/>
          <ac:spMkLst>
            <pc:docMk/>
            <pc:sldMk cId="3544764569" sldId="256"/>
            <ac:spMk id="3" creationId="{7421AAEF-9978-5BC2-FCDB-7AFFC2F38445}"/>
          </ac:spMkLst>
        </pc:spChg>
      </pc:sldChg>
    </pc:docChg>
  </pc:docChgLst>
  <pc:docChgLst>
    <pc:chgData name="Louise K" userId="34a3254fcf009b53" providerId="LiveId" clId="{98057BFF-C164-4B48-B736-0C108E23D899}"/>
    <pc:docChg chg="undo custSel addSld delSld modSld sldOrd">
      <pc:chgData name="Louise K" userId="34a3254fcf009b53" providerId="LiveId" clId="{98057BFF-C164-4B48-B736-0C108E23D899}" dt="2026-10-09T16:54:29.892" v="19131" actId="20577"/>
      <pc:docMkLst>
        <pc:docMk/>
      </pc:docMkLst>
      <pc:sldChg chg="addSp modSp mod setBg">
        <pc:chgData name="Louise K" userId="34a3254fcf009b53" providerId="LiveId" clId="{98057BFF-C164-4B48-B736-0C108E23D899}" dt="2026-10-09T16:54:29.892" v="19131" actId="20577"/>
        <pc:sldMkLst>
          <pc:docMk/>
          <pc:sldMk cId="3544764569" sldId="256"/>
        </pc:sldMkLst>
        <pc:spChg chg="mod">
          <ac:chgData name="Louise K" userId="34a3254fcf009b53" providerId="LiveId" clId="{98057BFF-C164-4B48-B736-0C108E23D899}" dt="2026-10-06T20:24:55.117" v="19068" actId="26606"/>
          <ac:spMkLst>
            <pc:docMk/>
            <pc:sldMk cId="3544764569" sldId="256"/>
            <ac:spMk id="2" creationId="{B57D6198-5A09-CC1D-7DB1-22517583E4D4}"/>
          </ac:spMkLst>
        </pc:spChg>
        <pc:spChg chg="mod">
          <ac:chgData name="Louise K" userId="34a3254fcf009b53" providerId="LiveId" clId="{98057BFF-C164-4B48-B736-0C108E23D899}" dt="2026-10-09T16:54:29.892" v="19131" actId="20577"/>
          <ac:spMkLst>
            <pc:docMk/>
            <pc:sldMk cId="3544764569" sldId="256"/>
            <ac:spMk id="3" creationId="{7421AAEF-9978-5BC2-FCDB-7AFFC2F38445}"/>
          </ac:spMkLst>
        </pc:spChg>
        <pc:spChg chg="add">
          <ac:chgData name="Louise K" userId="34a3254fcf009b53" providerId="LiveId" clId="{98057BFF-C164-4B48-B736-0C108E23D899}" dt="2026-10-06T20:24:55.117" v="19068" actId="26606"/>
          <ac:spMkLst>
            <pc:docMk/>
            <pc:sldMk cId="3544764569" sldId="256"/>
            <ac:spMk id="8" creationId="{4E1BEB12-92AF-4445-98AD-4C7756E7C93B}"/>
          </ac:spMkLst>
        </pc:spChg>
        <pc:spChg chg="add">
          <ac:chgData name="Louise K" userId="34a3254fcf009b53" providerId="LiveId" clId="{98057BFF-C164-4B48-B736-0C108E23D899}" dt="2026-10-06T20:24:55.117" v="19068" actId="26606"/>
          <ac:spMkLst>
            <pc:docMk/>
            <pc:sldMk cId="3544764569" sldId="256"/>
            <ac:spMk id="10" creationId="{D0522C2C-7B5C-48A7-A969-03941E5D2E76}"/>
          </ac:spMkLst>
        </pc:spChg>
        <pc:spChg chg="add">
          <ac:chgData name="Louise K" userId="34a3254fcf009b53" providerId="LiveId" clId="{98057BFF-C164-4B48-B736-0C108E23D899}" dt="2026-10-06T20:24:55.117" v="19068" actId="26606"/>
          <ac:spMkLst>
            <pc:docMk/>
            <pc:sldMk cId="3544764569" sldId="256"/>
            <ac:spMk id="12" creationId="{9C682A1A-5B2D-4111-BBD6-620165633E5B}"/>
          </ac:spMkLst>
        </pc:spChg>
        <pc:spChg chg="add">
          <ac:chgData name="Louise K" userId="34a3254fcf009b53" providerId="LiveId" clId="{98057BFF-C164-4B48-B736-0C108E23D899}" dt="2026-10-06T20:24:55.117" v="19068" actId="26606"/>
          <ac:spMkLst>
            <pc:docMk/>
            <pc:sldMk cId="3544764569" sldId="256"/>
            <ac:spMk id="14" creationId="{D6EE29F2-D77F-4BD0-A20B-334D316A1C9D}"/>
          </ac:spMkLst>
        </pc:spChg>
        <pc:spChg chg="add">
          <ac:chgData name="Louise K" userId="34a3254fcf009b53" providerId="LiveId" clId="{98057BFF-C164-4B48-B736-0C108E23D899}" dt="2026-10-06T20:24:55.117" v="19068" actId="26606"/>
          <ac:spMkLst>
            <pc:docMk/>
            <pc:sldMk cId="3544764569" sldId="256"/>
            <ac:spMk id="16" creationId="{22D09ED2-868F-42C6-866E-F92E0CEF314F}"/>
          </ac:spMkLst>
        </pc:spChg>
      </pc:sldChg>
      <pc:sldChg chg="addSp delSp modSp mod delDesignElem">
        <pc:chgData name="Louise K" userId="34a3254fcf009b53" providerId="LiveId" clId="{98057BFF-C164-4B48-B736-0C108E23D899}" dt="2026-10-04T16:43:41.096" v="7387"/>
        <pc:sldMkLst>
          <pc:docMk/>
          <pc:sldMk cId="4028835079" sldId="257"/>
        </pc:sldMkLst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12" creationId="{14847E93-7DC1-4D4B-8829-B19AA7137C50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16" creationId="{9F835A99-04AC-494A-A572-AFE8413CC938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18" creationId="{7B786209-1B0B-4CA9-9BDD-F7327066A84D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20" creationId="{2D2964BB-484D-45AE-AD66-D407D0629652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22" creationId="{6691AC69-A76E-4DAB-B565-468B6B87ACF3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23" creationId="{1709F1D5-B0F1-4714-A239-E5B61C161915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24" creationId="{228FB460-D3FF-4440-A020-05982A09E517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4028835079" sldId="257"/>
            <ac:spMk id="25" creationId="{5566D6E1-03A1-4D73-A4E0-35D74D568A04}"/>
          </ac:spMkLst>
        </pc:spChg>
        <pc:spChg chg="mod">
          <ac:chgData name="Louise K" userId="34a3254fcf009b53" providerId="LiveId" clId="{98057BFF-C164-4B48-B736-0C108E23D899}" dt="2026-10-04T15:35:56.758" v="3051" actId="1076"/>
          <ac:spMkLst>
            <pc:docMk/>
            <pc:sldMk cId="4028835079" sldId="257"/>
            <ac:spMk id="26" creationId="{FF64B97D-3361-E335-A9FD-1DE74944B379}"/>
          </ac:spMkLst>
        </pc:spChg>
      </pc:sldChg>
      <pc:sldChg chg="addSp delSp modSp mod delDesignElem">
        <pc:chgData name="Louise K" userId="34a3254fcf009b53" providerId="LiveId" clId="{98057BFF-C164-4B48-B736-0C108E23D899}" dt="2026-10-04T16:43:41.096" v="7387"/>
        <pc:sldMkLst>
          <pc:docMk/>
          <pc:sldMk cId="3873500494" sldId="258"/>
        </pc:sldMkLst>
        <pc:spChg chg="mod">
          <ac:chgData name="Louise K" userId="34a3254fcf009b53" providerId="LiveId" clId="{98057BFF-C164-4B48-B736-0C108E23D899}" dt="2026-09-30T15:06:46.217" v="1537" actId="1076"/>
          <ac:spMkLst>
            <pc:docMk/>
            <pc:sldMk cId="3873500494" sldId="258"/>
            <ac:spMk id="2" creationId="{BD93B6B0-836D-B95E-8A51-3204A7A0EC45}"/>
          </ac:spMkLst>
        </pc:spChg>
        <pc:spChg chg="mod">
          <ac:chgData name="Louise K" userId="34a3254fcf009b53" providerId="LiveId" clId="{98057BFF-C164-4B48-B736-0C108E23D899}" dt="2026-10-04T15:35:39.671" v="3049" actId="2711"/>
          <ac:spMkLst>
            <pc:docMk/>
            <pc:sldMk cId="3873500494" sldId="258"/>
            <ac:spMk id="3" creationId="{69FE760F-1621-39E3-6FE7-44C716F6FB67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873500494" sldId="258"/>
            <ac:spMk id="22" creationId="{EDDBB197-D710-4A4F-A9CA-FD2177498BE8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873500494" sldId="258"/>
            <ac:spMk id="24" creationId="{975D1CFA-2CDB-4B64-BD9F-85744E8DA12F}"/>
          </ac:spMkLst>
        </pc:spChg>
        <pc:grpChg chg="add del">
          <ac:chgData name="Louise K" userId="34a3254fcf009b53" providerId="LiveId" clId="{98057BFF-C164-4B48-B736-0C108E23D899}" dt="2026-10-04T16:43:41.096" v="7387"/>
          <ac:grpSpMkLst>
            <pc:docMk/>
            <pc:sldMk cId="3873500494" sldId="258"/>
            <ac:grpSpMk id="26" creationId="{25EE5136-01F1-466C-962D-BA9B4C6757AA}"/>
          </ac:grpSpMkLst>
        </pc:grpChg>
        <pc:picChg chg="mod ord">
          <ac:chgData name="Louise K" userId="34a3254fcf009b53" providerId="LiveId" clId="{98057BFF-C164-4B48-B736-0C108E23D899}" dt="2026-09-30T14:39:45.012" v="717" actId="26606"/>
          <ac:picMkLst>
            <pc:docMk/>
            <pc:sldMk cId="3873500494" sldId="258"/>
            <ac:picMk id="7" creationId="{7E63E4BF-D0BF-C94F-4FCE-47C05C420525}"/>
          </ac:picMkLst>
        </pc:picChg>
      </pc:sldChg>
      <pc:sldChg chg="addSp delSp modSp mod setBg delDesignElem">
        <pc:chgData name="Louise K" userId="34a3254fcf009b53" providerId="LiveId" clId="{98057BFF-C164-4B48-B736-0C108E23D899}" dt="2026-10-04T18:48:23.738" v="9629" actId="1076"/>
        <pc:sldMkLst>
          <pc:docMk/>
          <pc:sldMk cId="277231465" sldId="259"/>
        </pc:sldMkLst>
        <pc:spChg chg="mod">
          <ac:chgData name="Louise K" userId="34a3254fcf009b53" providerId="LiveId" clId="{98057BFF-C164-4B48-B736-0C108E23D899}" dt="2026-10-04T16:43:41.096" v="7387"/>
          <ac:spMkLst>
            <pc:docMk/>
            <pc:sldMk cId="277231465" sldId="259"/>
            <ac:spMk id="2" creationId="{F414C7DC-24FD-72B9-EEC8-3600C8598148}"/>
          </ac:spMkLst>
        </pc:spChg>
        <pc:spChg chg="mod">
          <ac:chgData name="Louise K" userId="34a3254fcf009b53" providerId="LiveId" clId="{98057BFF-C164-4B48-B736-0C108E23D899}" dt="2026-10-04T15:35:29.337" v="3048" actId="27636"/>
          <ac:spMkLst>
            <pc:docMk/>
            <pc:sldMk cId="277231465" sldId="259"/>
            <ac:spMk id="3" creationId="{03C36525-F199-4426-499A-ED8AEF5F09B8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77231465" sldId="259"/>
            <ac:spMk id="22" creationId="{8181FC64-B306-4821-98E2-780662EFC486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77231465" sldId="259"/>
            <ac:spMk id="24" creationId="{5871FC61-DD4E-47D4-81FD-8A7E7D12B371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77231465" sldId="259"/>
            <ac:spMk id="26" creationId="{829A1E2C-5AC8-40FC-99E9-832069D39792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77231465" sldId="259"/>
            <ac:spMk id="28" creationId="{55C54A75-E44A-4147-B9D0-FF46CFD31612}"/>
          </ac:spMkLst>
        </pc:spChg>
        <pc:picChg chg="add mod">
          <ac:chgData name="Louise K" userId="34a3254fcf009b53" providerId="LiveId" clId="{98057BFF-C164-4B48-B736-0C108E23D899}" dt="2026-10-04T18:48:23.738" v="9629" actId="1076"/>
          <ac:picMkLst>
            <pc:docMk/>
            <pc:sldMk cId="277231465" sldId="259"/>
            <ac:picMk id="7" creationId="{89956E9F-C40E-3824-45B7-EB826123E0D0}"/>
          </ac:picMkLst>
        </pc:picChg>
      </pc:sldChg>
      <pc:sldChg chg="addSp delSp modSp new mod setBg delDesignElem">
        <pc:chgData name="Louise K" userId="34a3254fcf009b53" providerId="LiveId" clId="{98057BFF-C164-4B48-B736-0C108E23D899}" dt="2026-10-04T16:43:41.096" v="7387"/>
        <pc:sldMkLst>
          <pc:docMk/>
          <pc:sldMk cId="1608907667" sldId="260"/>
        </pc:sldMkLst>
        <pc:spChg chg="mod">
          <ac:chgData name="Louise K" userId="34a3254fcf009b53" providerId="LiveId" clId="{98057BFF-C164-4B48-B736-0C108E23D899}" dt="2026-09-30T14:39:20.369" v="716" actId="26606"/>
          <ac:spMkLst>
            <pc:docMk/>
            <pc:sldMk cId="1608907667" sldId="260"/>
            <ac:spMk id="2" creationId="{020204F9-5DAE-382D-98AD-11FAE57F62DC}"/>
          </ac:spMkLst>
        </pc:spChg>
        <pc:spChg chg="mod">
          <ac:chgData name="Louise K" userId="34a3254fcf009b53" providerId="LiveId" clId="{98057BFF-C164-4B48-B736-0C108E23D899}" dt="2026-10-04T15:36:18.781" v="3054" actId="1076"/>
          <ac:spMkLst>
            <pc:docMk/>
            <pc:sldMk cId="1608907667" sldId="260"/>
            <ac:spMk id="3" creationId="{1B16CA32-4414-3335-7BEA-616E94035E8A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1608907667" sldId="260"/>
            <ac:spMk id="8" creationId="{C2554CA6-288E-4202-BC52-2E5A8F0C0AED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1608907667" sldId="260"/>
            <ac:spMk id="10" creationId="{B10BB131-AC8E-4A8E-A5D1-36260F720C3B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1608907667" sldId="260"/>
            <ac:spMk id="12" creationId="{5B7778FC-632E-4DCA-A7CB-0D7731CCF970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1608907667" sldId="260"/>
            <ac:spMk id="14" creationId="{FA23A907-97FB-4A8F-880A-DD77401C4296}"/>
          </ac:spMkLst>
        </pc:spChg>
      </pc:sldChg>
      <pc:sldChg chg="addSp delSp modSp new mod setBg delDesignElem">
        <pc:chgData name="Louise K" userId="34a3254fcf009b53" providerId="LiveId" clId="{98057BFF-C164-4B48-B736-0C108E23D899}" dt="2026-10-04T16:43:41.096" v="7387"/>
        <pc:sldMkLst>
          <pc:docMk/>
          <pc:sldMk cId="3199112633" sldId="261"/>
        </pc:sldMkLst>
        <pc:spChg chg="mod">
          <ac:chgData name="Louise K" userId="34a3254fcf009b53" providerId="LiveId" clId="{98057BFF-C164-4B48-B736-0C108E23D899}" dt="2026-10-04T15:17:47.522" v="2179" actId="26606"/>
          <ac:spMkLst>
            <pc:docMk/>
            <pc:sldMk cId="3199112633" sldId="261"/>
            <ac:spMk id="2" creationId="{5FCBFDB5-26C7-9EDD-60F4-5428ACE047F9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99112633" sldId="261"/>
            <ac:spMk id="9" creationId="{BACC6370-2D7E-4714-9D71-7542949D7D5D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99112633" sldId="261"/>
            <ac:spMk id="11" creationId="{256B2C21-A230-48C0-8DF1-C46611373C44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99112633" sldId="261"/>
            <ac:spMk id="13" creationId="{3847E18C-932D-4C95-AABA-FEC7C9499AD7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99112633" sldId="261"/>
            <ac:spMk id="15" creationId="{3150CB11-0C61-439E-910F-5787759E72A0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99112633" sldId="261"/>
            <ac:spMk id="17" creationId="{43F8A58B-5155-44CE-A5FF-7647B47D0A7A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99112633" sldId="261"/>
            <ac:spMk id="19" creationId="{443F2ACA-E6D6-4028-82DD-F03C262D5DE6}"/>
          </ac:spMkLst>
        </pc:spChg>
        <pc:graphicFrameChg chg="add mod">
          <ac:chgData name="Louise K" userId="34a3254fcf009b53" providerId="LiveId" clId="{98057BFF-C164-4B48-B736-0C108E23D899}" dt="2026-10-04T15:36:41.650" v="3057" actId="2711"/>
          <ac:graphicFrameMkLst>
            <pc:docMk/>
            <pc:sldMk cId="3199112633" sldId="261"/>
            <ac:graphicFrameMk id="5" creationId="{6B25B0F8-1D80-F088-B90E-418A4AD348B5}"/>
          </ac:graphicFrameMkLst>
        </pc:graphicFrameChg>
      </pc:sldChg>
      <pc:sldChg chg="addSp delSp modSp new mod setBg delDesignElem">
        <pc:chgData name="Louise K" userId="34a3254fcf009b53" providerId="LiveId" clId="{98057BFF-C164-4B48-B736-0C108E23D899}" dt="2026-10-04T16:43:41.096" v="7387"/>
        <pc:sldMkLst>
          <pc:docMk/>
          <pc:sldMk cId="3130552220" sldId="262"/>
        </pc:sldMkLst>
        <pc:spChg chg="mod">
          <ac:chgData name="Louise K" userId="34a3254fcf009b53" providerId="LiveId" clId="{98057BFF-C164-4B48-B736-0C108E23D899}" dt="2026-10-04T16:43:41.096" v="7387"/>
          <ac:spMkLst>
            <pc:docMk/>
            <pc:sldMk cId="3130552220" sldId="262"/>
            <ac:spMk id="2" creationId="{03FAB740-3CB7-9711-9E24-976A8138B46C}"/>
          </ac:spMkLst>
        </pc:spChg>
        <pc:spChg chg="mod">
          <ac:chgData name="Louise K" userId="34a3254fcf009b53" providerId="LiveId" clId="{98057BFF-C164-4B48-B736-0C108E23D899}" dt="2026-10-04T15:37:02.104" v="3060" actId="404"/>
          <ac:spMkLst>
            <pc:docMk/>
            <pc:sldMk cId="3130552220" sldId="262"/>
            <ac:spMk id="3" creationId="{A9C300DA-8C96-1765-2866-2580BAE63324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30552220" sldId="262"/>
            <ac:spMk id="9" creationId="{C0763A76-9F1C-4FC5-82B7-DD475DA461B2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3130552220" sldId="262"/>
            <ac:spMk id="11" creationId="{E81BF4F6-F2CF-4984-9D14-D6966D92F99F}"/>
          </ac:spMkLst>
        </pc:spChg>
        <pc:picChg chg="add mod">
          <ac:chgData name="Louise K" userId="34a3254fcf009b53" providerId="LiveId" clId="{98057BFF-C164-4B48-B736-0C108E23D899}" dt="2026-10-04T15:34:09.881" v="3039" actId="1076"/>
          <ac:picMkLst>
            <pc:docMk/>
            <pc:sldMk cId="3130552220" sldId="262"/>
            <ac:picMk id="5" creationId="{2EC1B9B3-D9C7-631E-2515-F12689609949}"/>
          </ac:picMkLst>
        </pc:picChg>
      </pc:sldChg>
      <pc:sldChg chg="addSp delSp modSp new mod setBg delDesignElem">
        <pc:chgData name="Louise K" userId="34a3254fcf009b53" providerId="LiveId" clId="{98057BFF-C164-4B48-B736-0C108E23D899}" dt="2026-10-04T16:43:41.096" v="7387"/>
        <pc:sldMkLst>
          <pc:docMk/>
          <pc:sldMk cId="2220092059" sldId="263"/>
        </pc:sldMkLst>
        <pc:spChg chg="mod">
          <ac:chgData name="Louise K" userId="34a3254fcf009b53" providerId="LiveId" clId="{98057BFF-C164-4B48-B736-0C108E23D899}" dt="2026-10-04T16:43:41.096" v="7387"/>
          <ac:spMkLst>
            <pc:docMk/>
            <pc:sldMk cId="2220092059" sldId="263"/>
            <ac:spMk id="2" creationId="{A58ADBD6-CD1B-00ED-6DE3-14B20CDCE38C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220092059" sldId="263"/>
            <ac:spMk id="10" creationId="{B50AB553-2A96-4A92-96F2-93548E096954}"/>
          </ac:spMkLst>
        </pc:spChg>
        <pc:graphicFrameChg chg="add mod">
          <ac:chgData name="Louise K" userId="34a3254fcf009b53" providerId="LiveId" clId="{98057BFF-C164-4B48-B736-0C108E23D899}" dt="2026-10-04T16:43:41.096" v="7387"/>
          <ac:graphicFrameMkLst>
            <pc:docMk/>
            <pc:sldMk cId="2220092059" sldId="263"/>
            <ac:graphicFrameMk id="5" creationId="{F110BDF1-01E5-131E-E483-E953FCB76300}"/>
          </ac:graphicFrameMkLst>
        </pc:graphicFrameChg>
        <pc:picChg chg="add">
          <ac:chgData name="Louise K" userId="34a3254fcf009b53" providerId="LiveId" clId="{98057BFF-C164-4B48-B736-0C108E23D899}" dt="2026-10-04T15:44:16.398" v="4210" actId="26606"/>
          <ac:picMkLst>
            <pc:docMk/>
            <pc:sldMk cId="2220092059" sldId="263"/>
            <ac:picMk id="6" creationId="{C9915136-26D4-3D75-641F-81BB75064819}"/>
          </ac:picMkLst>
        </pc:picChg>
      </pc:sldChg>
      <pc:sldChg chg="modSp new mod">
        <pc:chgData name="Louise K" userId="34a3254fcf009b53" providerId="LiveId" clId="{98057BFF-C164-4B48-B736-0C108E23D899}" dt="2026-10-06T20:22:22.025" v="19035" actId="12"/>
        <pc:sldMkLst>
          <pc:docMk/>
          <pc:sldMk cId="2547367457" sldId="264"/>
        </pc:sldMkLst>
        <pc:spChg chg="mod">
          <ac:chgData name="Louise K" userId="34a3254fcf009b53" providerId="LiveId" clId="{98057BFF-C164-4B48-B736-0C108E23D899}" dt="2026-10-04T16:43:41.096" v="7387"/>
          <ac:spMkLst>
            <pc:docMk/>
            <pc:sldMk cId="2547367457" sldId="264"/>
            <ac:spMk id="2" creationId="{4228D4CA-C55A-97F2-2BD8-4589C4D63941}"/>
          </ac:spMkLst>
        </pc:spChg>
        <pc:spChg chg="mod">
          <ac:chgData name="Louise K" userId="34a3254fcf009b53" providerId="LiveId" clId="{98057BFF-C164-4B48-B736-0C108E23D899}" dt="2026-10-06T20:22:22.025" v="19035" actId="12"/>
          <ac:spMkLst>
            <pc:docMk/>
            <pc:sldMk cId="2547367457" sldId="264"/>
            <ac:spMk id="3" creationId="{5B0B08C6-989A-6D23-36CD-6383CB59F7CE}"/>
          </ac:spMkLst>
        </pc:spChg>
      </pc:sldChg>
      <pc:sldChg chg="addSp delSp modSp new mod setBg delDesignElem">
        <pc:chgData name="Louise K" userId="34a3254fcf009b53" providerId="LiveId" clId="{98057BFF-C164-4B48-B736-0C108E23D899}" dt="2026-10-04T16:43:41.096" v="7387"/>
        <pc:sldMkLst>
          <pc:docMk/>
          <pc:sldMk cId="643174566" sldId="265"/>
        </pc:sldMkLst>
        <pc:spChg chg="mod">
          <ac:chgData name="Louise K" userId="34a3254fcf009b53" providerId="LiveId" clId="{98057BFF-C164-4B48-B736-0C108E23D899}" dt="2026-10-04T16:04:51.694" v="4777" actId="26606"/>
          <ac:spMkLst>
            <pc:docMk/>
            <pc:sldMk cId="643174566" sldId="265"/>
            <ac:spMk id="2" creationId="{ED287D4E-DA4C-926A-2711-E5E28E96D057}"/>
          </ac:spMkLst>
        </pc:spChg>
        <pc:spChg chg="mod">
          <ac:chgData name="Louise K" userId="34a3254fcf009b53" providerId="LiveId" clId="{98057BFF-C164-4B48-B736-0C108E23D899}" dt="2026-10-04T16:07:10.931" v="5162" actId="20577"/>
          <ac:spMkLst>
            <pc:docMk/>
            <pc:sldMk cId="643174566" sldId="265"/>
            <ac:spMk id="3" creationId="{168E6235-E9C6-EF35-E8E6-099A2CF31106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643174566" sldId="265"/>
            <ac:spMk id="8" creationId="{907EF6B7-1338-4443-8C46-6A318D952DFD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643174566" sldId="265"/>
            <ac:spMk id="10" creationId="{DAAE4CDD-124C-4DCF-9584-B6033B545DD5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643174566" sldId="265"/>
            <ac:spMk id="12" creationId="{081E4A58-353D-44AE-B2FC-2A74E2E400F7}"/>
          </ac:spMkLst>
        </pc:spChg>
      </pc:sldChg>
      <pc:sldChg chg="addSp delSp modSp new mod setBg delDesignElem">
        <pc:chgData name="Louise K" userId="34a3254fcf009b53" providerId="LiveId" clId="{98057BFF-C164-4B48-B736-0C108E23D899}" dt="2026-10-04T16:43:41.096" v="7387"/>
        <pc:sldMkLst>
          <pc:docMk/>
          <pc:sldMk cId="2607203280" sldId="266"/>
        </pc:sldMkLst>
        <pc:spChg chg="mod">
          <ac:chgData name="Louise K" userId="34a3254fcf009b53" providerId="LiveId" clId="{98057BFF-C164-4B48-B736-0C108E23D899}" dt="2026-10-04T16:23:53.465" v="6228" actId="1076"/>
          <ac:spMkLst>
            <pc:docMk/>
            <pc:sldMk cId="2607203280" sldId="266"/>
            <ac:spMk id="2" creationId="{DDA80AA5-EACB-D266-D408-93FD09124CE7}"/>
          </ac:spMkLst>
        </pc:spChg>
        <pc:spChg chg="mod">
          <ac:chgData name="Louise K" userId="34a3254fcf009b53" providerId="LiveId" clId="{98057BFF-C164-4B48-B736-0C108E23D899}" dt="2026-10-04T16:19:43.682" v="5787" actId="14100"/>
          <ac:spMkLst>
            <pc:docMk/>
            <pc:sldMk cId="2607203280" sldId="266"/>
            <ac:spMk id="3" creationId="{7A5E4E71-9897-3881-6645-040C289DA0BC}"/>
          </ac:spMkLst>
        </pc:spChg>
        <pc:spChg chg="add mod">
          <ac:chgData name="Louise K" userId="34a3254fcf009b53" providerId="LiveId" clId="{98057BFF-C164-4B48-B736-0C108E23D899}" dt="2026-10-04T16:23:35.524" v="6227" actId="403"/>
          <ac:spMkLst>
            <pc:docMk/>
            <pc:sldMk cId="2607203280" sldId="266"/>
            <ac:spMk id="8" creationId="{B8832C3D-8CA2-1F57-150B-6B125838F17C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607203280" sldId="266"/>
            <ac:spMk id="12" creationId="{91DC6ABD-215C-4EA8-A483-CEF5B99AB385}"/>
          </ac:spMkLst>
        </pc:spChg>
        <pc:spChg chg="add del">
          <ac:chgData name="Louise K" userId="34a3254fcf009b53" providerId="LiveId" clId="{98057BFF-C164-4B48-B736-0C108E23D899}" dt="2026-10-04T16:43:41.096" v="7387"/>
          <ac:spMkLst>
            <pc:docMk/>
            <pc:sldMk cId="2607203280" sldId="266"/>
            <ac:spMk id="18" creationId="{04357C93-F0CB-4A1C-8F77-4E9063789819}"/>
          </ac:spMkLst>
        </pc:spChg>
        <pc:grpChg chg="add del">
          <ac:chgData name="Louise K" userId="34a3254fcf009b53" providerId="LiveId" clId="{98057BFF-C164-4B48-B736-0C108E23D899}" dt="2026-10-04T16:43:41.096" v="7387"/>
          <ac:grpSpMkLst>
            <pc:docMk/>
            <pc:sldMk cId="2607203280" sldId="266"/>
            <ac:grpSpMk id="14" creationId="{3AF6A671-C637-4547-85F4-51B6D1881399}"/>
          </ac:grpSpMkLst>
        </pc:grpChg>
        <pc:graphicFrameChg chg="add mod modGraphic">
          <ac:chgData name="Louise K" userId="34a3254fcf009b53" providerId="LiveId" clId="{98057BFF-C164-4B48-B736-0C108E23D899}" dt="2026-10-04T16:18:22.517" v="5748" actId="1076"/>
          <ac:graphicFrameMkLst>
            <pc:docMk/>
            <pc:sldMk cId="2607203280" sldId="266"/>
            <ac:graphicFrameMk id="7" creationId="{0F1D337C-010F-1065-19A6-295ED74C450D}"/>
          </ac:graphicFrameMkLst>
        </pc:graphicFrameChg>
      </pc:sldChg>
      <pc:sldChg chg="addSp delSp modSp new mod modClrScheme chgLayout">
        <pc:chgData name="Louise K" userId="34a3254fcf009b53" providerId="LiveId" clId="{98057BFF-C164-4B48-B736-0C108E23D899}" dt="2026-10-04T16:43:41.096" v="7387"/>
        <pc:sldMkLst>
          <pc:docMk/>
          <pc:sldMk cId="1962053922" sldId="267"/>
        </pc:sldMkLst>
        <pc:spChg chg="add mod ord">
          <ac:chgData name="Louise K" userId="34a3254fcf009b53" providerId="LiveId" clId="{98057BFF-C164-4B48-B736-0C108E23D899}" dt="2026-10-04T16:33:49.474" v="6958" actId="1076"/>
          <ac:spMkLst>
            <pc:docMk/>
            <pc:sldMk cId="1962053922" sldId="267"/>
            <ac:spMk id="4" creationId="{D0345389-68BA-AC93-299B-EFD14F85FE34}"/>
          </ac:spMkLst>
        </pc:spChg>
        <pc:spChg chg="add mod ord">
          <ac:chgData name="Louise K" userId="34a3254fcf009b53" providerId="LiveId" clId="{98057BFF-C164-4B48-B736-0C108E23D899}" dt="2026-10-04T16:43:41.096" v="7387"/>
          <ac:spMkLst>
            <pc:docMk/>
            <pc:sldMk cId="1962053922" sldId="267"/>
            <ac:spMk id="5" creationId="{7679C7DA-AB7B-8D7D-0FEF-A5DFA5D9DD79}"/>
          </ac:spMkLst>
        </pc:spChg>
        <pc:spChg chg="add mod ord">
          <ac:chgData name="Louise K" userId="34a3254fcf009b53" providerId="LiveId" clId="{98057BFF-C164-4B48-B736-0C108E23D899}" dt="2026-10-04T16:43:41.096" v="7387"/>
          <ac:spMkLst>
            <pc:docMk/>
            <pc:sldMk cId="1962053922" sldId="267"/>
            <ac:spMk id="6" creationId="{3DEFBC89-43B5-1625-1AD9-49676008B17F}"/>
          </ac:spMkLst>
        </pc:spChg>
        <pc:spChg chg="add mod ord">
          <ac:chgData name="Louise K" userId="34a3254fcf009b53" providerId="LiveId" clId="{98057BFF-C164-4B48-B736-0C108E23D899}" dt="2026-10-04T16:43:41.096" v="7387"/>
          <ac:spMkLst>
            <pc:docMk/>
            <pc:sldMk cId="1962053922" sldId="267"/>
            <ac:spMk id="7" creationId="{F8ABDF44-10D3-4B7D-064E-309E785142C4}"/>
          </ac:spMkLst>
        </pc:spChg>
        <pc:spChg chg="add mod ord">
          <ac:chgData name="Louise K" userId="34a3254fcf009b53" providerId="LiveId" clId="{98057BFF-C164-4B48-B736-0C108E23D899}" dt="2026-10-04T16:43:41.096" v="7387"/>
          <ac:spMkLst>
            <pc:docMk/>
            <pc:sldMk cId="1962053922" sldId="267"/>
            <ac:spMk id="8" creationId="{009010D7-53A5-EDF5-318C-F6A6C0940E10}"/>
          </ac:spMkLst>
        </pc:spChg>
      </pc:sldChg>
      <pc:sldChg chg="addSp delSp modSp new mod setBg modClrScheme chgLayout">
        <pc:chgData name="Louise K" userId="34a3254fcf009b53" providerId="LiveId" clId="{98057BFF-C164-4B48-B736-0C108E23D899}" dt="2026-10-04T17:25:21.553" v="8194" actId="27636"/>
        <pc:sldMkLst>
          <pc:docMk/>
          <pc:sldMk cId="3121298632" sldId="268"/>
        </pc:sldMkLst>
        <pc:spChg chg="add mod ord">
          <ac:chgData name="Louise K" userId="34a3254fcf009b53" providerId="LiveId" clId="{98057BFF-C164-4B48-B736-0C108E23D899}" dt="2026-10-04T17:16:46.544" v="7905" actId="1076"/>
          <ac:spMkLst>
            <pc:docMk/>
            <pc:sldMk cId="3121298632" sldId="268"/>
            <ac:spMk id="7" creationId="{7474AB42-FAD6-17FD-58F8-E000A6894912}"/>
          </ac:spMkLst>
        </pc:spChg>
        <pc:spChg chg="add mod ord">
          <ac:chgData name="Louise K" userId="34a3254fcf009b53" providerId="LiveId" clId="{98057BFF-C164-4B48-B736-0C108E23D899}" dt="2026-10-04T17:25:21.553" v="8194" actId="27636"/>
          <ac:spMkLst>
            <pc:docMk/>
            <pc:sldMk cId="3121298632" sldId="268"/>
            <ac:spMk id="8" creationId="{430AD802-6150-AB3C-B8CE-687355E1FC2B}"/>
          </ac:spMkLst>
        </pc:spChg>
        <pc:spChg chg="add">
          <ac:chgData name="Louise K" userId="34a3254fcf009b53" providerId="LiveId" clId="{98057BFF-C164-4B48-B736-0C108E23D899}" dt="2026-10-04T17:16:39.082" v="7904" actId="26606"/>
          <ac:spMkLst>
            <pc:docMk/>
            <pc:sldMk cId="3121298632" sldId="268"/>
            <ac:spMk id="15" creationId="{245A9F99-D9B1-4094-A2E2-B90AC1DB7B9C}"/>
          </ac:spMkLst>
        </pc:spChg>
        <pc:spChg chg="add">
          <ac:chgData name="Louise K" userId="34a3254fcf009b53" providerId="LiveId" clId="{98057BFF-C164-4B48-B736-0C108E23D899}" dt="2026-10-04T17:16:39.082" v="7904" actId="26606"/>
          <ac:spMkLst>
            <pc:docMk/>
            <pc:sldMk cId="3121298632" sldId="268"/>
            <ac:spMk id="17" creationId="{B7FAF607-473A-4A43-A23D-BBFF5C4117BB}"/>
          </ac:spMkLst>
        </pc:spChg>
        <pc:grpChg chg="add">
          <ac:chgData name="Louise K" userId="34a3254fcf009b53" providerId="LiveId" clId="{98057BFF-C164-4B48-B736-0C108E23D899}" dt="2026-10-04T17:16:39.082" v="7904" actId="26606"/>
          <ac:grpSpMkLst>
            <pc:docMk/>
            <pc:sldMk cId="3121298632" sldId="268"/>
            <ac:grpSpMk id="19" creationId="{C5F6476F-D303-44D3-B30F-1BA348F0F64A}"/>
          </ac:grpSpMkLst>
        </pc:grpChg>
        <pc:picChg chg="add">
          <ac:chgData name="Louise K" userId="34a3254fcf009b53" providerId="LiveId" clId="{98057BFF-C164-4B48-B736-0C108E23D899}" dt="2026-10-04T17:16:39.082" v="7904" actId="26606"/>
          <ac:picMkLst>
            <pc:docMk/>
            <pc:sldMk cId="3121298632" sldId="268"/>
            <ac:picMk id="12" creationId="{2E2511E9-5DED-83E7-73B0-E46F58C30ED8}"/>
          </ac:picMkLst>
        </pc:picChg>
      </pc:sldChg>
      <pc:sldChg chg="addSp delSp modSp new mod setBg">
        <pc:chgData name="Louise K" userId="34a3254fcf009b53" providerId="LiveId" clId="{98057BFF-C164-4B48-B736-0C108E23D899}" dt="2026-10-06T20:18:29.355" v="19031" actId="26606"/>
        <pc:sldMkLst>
          <pc:docMk/>
          <pc:sldMk cId="2428726044" sldId="269"/>
        </pc:sldMkLst>
        <pc:spChg chg="add">
          <ac:chgData name="Louise K" userId="34a3254fcf009b53" providerId="LiveId" clId="{98057BFF-C164-4B48-B736-0C108E23D899}" dt="2026-10-06T20:18:29.355" v="19031" actId="26606"/>
          <ac:spMkLst>
            <pc:docMk/>
            <pc:sldMk cId="2428726044" sldId="269"/>
            <ac:spMk id="24" creationId="{AB8C311F-7253-4AED-9701-7FC0708C41C7}"/>
          </ac:spMkLst>
        </pc:spChg>
        <pc:spChg chg="add">
          <ac:chgData name="Louise K" userId="34a3254fcf009b53" providerId="LiveId" clId="{98057BFF-C164-4B48-B736-0C108E23D899}" dt="2026-10-06T20:18:29.355" v="19031" actId="26606"/>
          <ac:spMkLst>
            <pc:docMk/>
            <pc:sldMk cId="2428726044" sldId="269"/>
            <ac:spMk id="25" creationId="{E2384209-CB15-4CDF-9D31-C44FD9A3F20D}"/>
          </ac:spMkLst>
        </pc:spChg>
        <pc:spChg chg="add">
          <ac:chgData name="Louise K" userId="34a3254fcf009b53" providerId="LiveId" clId="{98057BFF-C164-4B48-B736-0C108E23D899}" dt="2026-10-06T20:18:29.355" v="19031" actId="26606"/>
          <ac:spMkLst>
            <pc:docMk/>
            <pc:sldMk cId="2428726044" sldId="269"/>
            <ac:spMk id="26" creationId="{2633B3B5-CC90-43F0-8714-D31D1F3F0209}"/>
          </ac:spMkLst>
        </pc:spChg>
        <pc:spChg chg="add">
          <ac:chgData name="Louise K" userId="34a3254fcf009b53" providerId="LiveId" clId="{98057BFF-C164-4B48-B736-0C108E23D899}" dt="2026-10-06T20:18:29.355" v="19031" actId="26606"/>
          <ac:spMkLst>
            <pc:docMk/>
            <pc:sldMk cId="2428726044" sldId="269"/>
            <ac:spMk id="27" creationId="{A8D57A06-A426-446D-B02C-A2DC6B62E45E}"/>
          </ac:spMkLst>
        </pc:spChg>
        <pc:picChg chg="add mod">
          <ac:chgData name="Louise K" userId="34a3254fcf009b53" providerId="LiveId" clId="{98057BFF-C164-4B48-B736-0C108E23D899}" dt="2026-10-06T20:18:29.355" v="19031" actId="26606"/>
          <ac:picMkLst>
            <pc:docMk/>
            <pc:sldMk cId="2428726044" sldId="269"/>
            <ac:picMk id="5" creationId="{8778E246-D601-3021-A524-E3E8A097FDAE}"/>
          </ac:picMkLst>
        </pc:picChg>
      </pc:sldChg>
      <pc:sldChg chg="addSp delSp modSp new mod setBg">
        <pc:chgData name="Louise K" userId="34a3254fcf009b53" providerId="LiveId" clId="{98057BFF-C164-4B48-B736-0C108E23D899}" dt="2026-10-04T17:50:41.813" v="8887" actId="20577"/>
        <pc:sldMkLst>
          <pc:docMk/>
          <pc:sldMk cId="238440457" sldId="270"/>
        </pc:sldMkLst>
        <pc:spChg chg="mod">
          <ac:chgData name="Louise K" userId="34a3254fcf009b53" providerId="LiveId" clId="{98057BFF-C164-4B48-B736-0C108E23D899}" dt="2026-10-04T17:33:56.191" v="8864" actId="26606"/>
          <ac:spMkLst>
            <pc:docMk/>
            <pc:sldMk cId="238440457" sldId="270"/>
            <ac:spMk id="2" creationId="{2B0E7C7F-B921-C0BF-F974-C6DE05FFA7A2}"/>
          </ac:spMkLst>
        </pc:spChg>
        <pc:spChg chg="add">
          <ac:chgData name="Louise K" userId="34a3254fcf009b53" providerId="LiveId" clId="{98057BFF-C164-4B48-B736-0C108E23D899}" dt="2026-10-04T17:33:56.191" v="8864" actId="26606"/>
          <ac:spMkLst>
            <pc:docMk/>
            <pc:sldMk cId="238440457" sldId="270"/>
            <ac:spMk id="10" creationId="{D93394DA-E684-47C2-9020-13225823F40A}"/>
          </ac:spMkLst>
        </pc:spChg>
        <pc:graphicFrameChg chg="add mod modGraphic">
          <ac:chgData name="Louise K" userId="34a3254fcf009b53" providerId="LiveId" clId="{98057BFF-C164-4B48-B736-0C108E23D899}" dt="2026-10-04T17:50:41.813" v="8887" actId="20577"/>
          <ac:graphicFrameMkLst>
            <pc:docMk/>
            <pc:sldMk cId="238440457" sldId="270"/>
            <ac:graphicFrameMk id="5" creationId="{BD5CFF81-791C-81FB-1391-9630667E2EF9}"/>
          </ac:graphicFrameMkLst>
        </pc:graphicFrameChg>
        <pc:picChg chg="add">
          <ac:chgData name="Louise K" userId="34a3254fcf009b53" providerId="LiveId" clId="{98057BFF-C164-4B48-B736-0C108E23D899}" dt="2026-10-04T17:33:56.191" v="8864" actId="26606"/>
          <ac:picMkLst>
            <pc:docMk/>
            <pc:sldMk cId="238440457" sldId="270"/>
            <ac:picMk id="6" creationId="{3A0E9B59-53C0-3651-AE88-A7FAE2022D5E}"/>
          </ac:picMkLst>
        </pc:picChg>
      </pc:sldChg>
      <pc:sldChg chg="addSp delSp modSp new mod">
        <pc:chgData name="Louise K" userId="34a3254fcf009b53" providerId="LiveId" clId="{98057BFF-C164-4B48-B736-0C108E23D899}" dt="2026-10-04T18:23:47.643" v="9627" actId="2710"/>
        <pc:sldMkLst>
          <pc:docMk/>
          <pc:sldMk cId="3998567217" sldId="271"/>
        </pc:sldMkLst>
        <pc:spChg chg="mod">
          <ac:chgData name="Louise K" userId="34a3254fcf009b53" providerId="LiveId" clId="{98057BFF-C164-4B48-B736-0C108E23D899}" dt="2026-10-04T18:18:21.528" v="8920" actId="20577"/>
          <ac:spMkLst>
            <pc:docMk/>
            <pc:sldMk cId="3998567217" sldId="271"/>
            <ac:spMk id="2" creationId="{FFFFCA7E-1024-B8E2-3A36-E6F08AAE9A22}"/>
          </ac:spMkLst>
        </pc:spChg>
        <pc:graphicFrameChg chg="add mod">
          <ac:chgData name="Louise K" userId="34a3254fcf009b53" providerId="LiveId" clId="{98057BFF-C164-4B48-B736-0C108E23D899}" dt="2026-10-04T18:23:47.643" v="9627" actId="2710"/>
          <ac:graphicFrameMkLst>
            <pc:docMk/>
            <pc:sldMk cId="3998567217" sldId="271"/>
            <ac:graphicFrameMk id="5" creationId="{74E06AF9-04FB-BFBE-65C1-86F9F7FAD9DD}"/>
          </ac:graphicFrameMkLst>
        </pc:graphicFrameChg>
      </pc:sldChg>
      <pc:sldChg chg="addSp modSp new mod setBg">
        <pc:chgData name="Louise K" userId="34a3254fcf009b53" providerId="LiveId" clId="{98057BFF-C164-4B48-B736-0C108E23D899}" dt="2026-10-06T17:27:57.473" v="10563" actId="27107"/>
        <pc:sldMkLst>
          <pc:docMk/>
          <pc:sldMk cId="1522077334" sldId="272"/>
        </pc:sldMkLst>
        <pc:spChg chg="mod">
          <ac:chgData name="Louise K" userId="34a3254fcf009b53" providerId="LiveId" clId="{98057BFF-C164-4B48-B736-0C108E23D899}" dt="2026-10-06T17:27:41.234" v="10560" actId="26606"/>
          <ac:spMkLst>
            <pc:docMk/>
            <pc:sldMk cId="1522077334" sldId="272"/>
            <ac:spMk id="2" creationId="{32249CA5-5E23-F0BA-970D-0AE3BFEE0B06}"/>
          </ac:spMkLst>
        </pc:spChg>
        <pc:spChg chg="mod">
          <ac:chgData name="Louise K" userId="34a3254fcf009b53" providerId="LiveId" clId="{98057BFF-C164-4B48-B736-0C108E23D899}" dt="2026-10-06T17:27:57.473" v="10563" actId="27107"/>
          <ac:spMkLst>
            <pc:docMk/>
            <pc:sldMk cId="1522077334" sldId="272"/>
            <ac:spMk id="3" creationId="{B2CDD1DA-711C-6FBC-6633-FDD8563C78FA}"/>
          </ac:spMkLst>
        </pc:spChg>
        <pc:spChg chg="add">
          <ac:chgData name="Louise K" userId="34a3254fcf009b53" providerId="LiveId" clId="{98057BFF-C164-4B48-B736-0C108E23D899}" dt="2026-10-06T17:27:41.234" v="10560" actId="26606"/>
          <ac:spMkLst>
            <pc:docMk/>
            <pc:sldMk cId="1522077334" sldId="272"/>
            <ac:spMk id="8" creationId="{389575E1-3389-451A-A5F7-27854C25C599}"/>
          </ac:spMkLst>
        </pc:spChg>
        <pc:spChg chg="add">
          <ac:chgData name="Louise K" userId="34a3254fcf009b53" providerId="LiveId" clId="{98057BFF-C164-4B48-B736-0C108E23D899}" dt="2026-10-06T17:27:41.234" v="10560" actId="26606"/>
          <ac:spMkLst>
            <pc:docMk/>
            <pc:sldMk cId="1522077334" sldId="272"/>
            <ac:spMk id="10" creationId="{A53CCC5C-D88E-40FB-B30B-23DCDBD01D37}"/>
          </ac:spMkLst>
        </pc:spChg>
        <pc:spChg chg="add">
          <ac:chgData name="Louise K" userId="34a3254fcf009b53" providerId="LiveId" clId="{98057BFF-C164-4B48-B736-0C108E23D899}" dt="2026-10-06T17:27:41.234" v="10560" actId="26606"/>
          <ac:spMkLst>
            <pc:docMk/>
            <pc:sldMk cId="1522077334" sldId="272"/>
            <ac:spMk id="12" creationId="{081E4A58-353D-44AE-B2FC-2A74E2E400F7}"/>
          </ac:spMkLst>
        </pc:spChg>
      </pc:sldChg>
      <pc:sldChg chg="addSp modSp new mod setBg">
        <pc:chgData name="Louise K" userId="34a3254fcf009b53" providerId="LiveId" clId="{98057BFF-C164-4B48-B736-0C108E23D899}" dt="2026-10-06T17:36:23.933" v="11524" actId="1076"/>
        <pc:sldMkLst>
          <pc:docMk/>
          <pc:sldMk cId="750937271" sldId="273"/>
        </pc:sldMkLst>
        <pc:spChg chg="mod">
          <ac:chgData name="Louise K" userId="34a3254fcf009b53" providerId="LiveId" clId="{98057BFF-C164-4B48-B736-0C108E23D899}" dt="2026-10-06T17:35:15.383" v="11506" actId="26606"/>
          <ac:spMkLst>
            <pc:docMk/>
            <pc:sldMk cId="750937271" sldId="273"/>
            <ac:spMk id="2" creationId="{45E7F5C9-26B4-D6D6-D6CF-4DECBF8022ED}"/>
          </ac:spMkLst>
        </pc:spChg>
        <pc:spChg chg="mod">
          <ac:chgData name="Louise K" userId="34a3254fcf009b53" providerId="LiveId" clId="{98057BFF-C164-4B48-B736-0C108E23D899}" dt="2026-10-06T17:36:23.933" v="11524" actId="1076"/>
          <ac:spMkLst>
            <pc:docMk/>
            <pc:sldMk cId="750937271" sldId="273"/>
            <ac:spMk id="3" creationId="{FA4F2E83-05CB-01E7-AF81-ACE2285AF536}"/>
          </ac:spMkLst>
        </pc:spChg>
        <pc:spChg chg="add">
          <ac:chgData name="Louise K" userId="34a3254fcf009b53" providerId="LiveId" clId="{98057BFF-C164-4B48-B736-0C108E23D899}" dt="2026-10-06T17:35:15.383" v="11506" actId="26606"/>
          <ac:spMkLst>
            <pc:docMk/>
            <pc:sldMk cId="750937271" sldId="273"/>
            <ac:spMk id="8" creationId="{3AD318CC-E2A8-4E27-9548-A047A78999B1}"/>
          </ac:spMkLst>
        </pc:spChg>
        <pc:spChg chg="add">
          <ac:chgData name="Louise K" userId="34a3254fcf009b53" providerId="LiveId" clId="{98057BFF-C164-4B48-B736-0C108E23D899}" dt="2026-10-06T17:35:15.383" v="11506" actId="26606"/>
          <ac:spMkLst>
            <pc:docMk/>
            <pc:sldMk cId="750937271" sldId="273"/>
            <ac:spMk id="14" creationId="{2C1BBA94-3F40-40AA-8BB9-E69E25E537C1}"/>
          </ac:spMkLst>
        </pc:spChg>
        <pc:grpChg chg="add">
          <ac:chgData name="Louise K" userId="34a3254fcf009b53" providerId="LiveId" clId="{98057BFF-C164-4B48-B736-0C108E23D899}" dt="2026-10-06T17:35:15.383" v="11506" actId="26606"/>
          <ac:grpSpMkLst>
            <pc:docMk/>
            <pc:sldMk cId="750937271" sldId="273"/>
            <ac:grpSpMk id="10" creationId="{B14B560F-9DD7-4302-A60B-EBD3EF59B073}"/>
          </ac:grpSpMkLst>
        </pc:grpChg>
      </pc:sldChg>
      <pc:sldChg chg="modSp new mod">
        <pc:chgData name="Louise K" userId="34a3254fcf009b53" providerId="LiveId" clId="{98057BFF-C164-4B48-B736-0C108E23D899}" dt="2026-10-06T17:49:30.775" v="12764" actId="1076"/>
        <pc:sldMkLst>
          <pc:docMk/>
          <pc:sldMk cId="532925080" sldId="274"/>
        </pc:sldMkLst>
        <pc:spChg chg="mod">
          <ac:chgData name="Louise K" userId="34a3254fcf009b53" providerId="LiveId" clId="{98057BFF-C164-4B48-B736-0C108E23D899}" dt="2026-10-06T17:48:53.148" v="12758" actId="1076"/>
          <ac:spMkLst>
            <pc:docMk/>
            <pc:sldMk cId="532925080" sldId="274"/>
            <ac:spMk id="2" creationId="{4060095B-DC5E-867B-C861-FF5FD98537D0}"/>
          </ac:spMkLst>
        </pc:spChg>
        <pc:spChg chg="mod">
          <ac:chgData name="Louise K" userId="34a3254fcf009b53" providerId="LiveId" clId="{98057BFF-C164-4B48-B736-0C108E23D899}" dt="2026-10-06T17:49:00.862" v="12759" actId="1076"/>
          <ac:spMkLst>
            <pc:docMk/>
            <pc:sldMk cId="532925080" sldId="274"/>
            <ac:spMk id="3" creationId="{0D714BAB-D9E7-C905-867C-EFD1724212C6}"/>
          </ac:spMkLst>
        </pc:spChg>
        <pc:spChg chg="mod">
          <ac:chgData name="Louise K" userId="34a3254fcf009b53" providerId="LiveId" clId="{98057BFF-C164-4B48-B736-0C108E23D899}" dt="2026-10-06T17:49:05.232" v="12760" actId="1076"/>
          <ac:spMkLst>
            <pc:docMk/>
            <pc:sldMk cId="532925080" sldId="274"/>
            <ac:spMk id="4" creationId="{AEB92870-0537-1ED1-549F-AFE36A5C5389}"/>
          </ac:spMkLst>
        </pc:spChg>
        <pc:spChg chg="mod">
          <ac:chgData name="Louise K" userId="34a3254fcf009b53" providerId="LiveId" clId="{98057BFF-C164-4B48-B736-0C108E23D899}" dt="2026-10-06T17:49:12.328" v="12761" actId="1076"/>
          <ac:spMkLst>
            <pc:docMk/>
            <pc:sldMk cId="532925080" sldId="274"/>
            <ac:spMk id="5" creationId="{34EA89C9-BA61-84C3-38B2-6538F812FC8A}"/>
          </ac:spMkLst>
        </pc:spChg>
        <pc:spChg chg="mod">
          <ac:chgData name="Louise K" userId="34a3254fcf009b53" providerId="LiveId" clId="{98057BFF-C164-4B48-B736-0C108E23D899}" dt="2026-10-06T17:49:30.775" v="12764" actId="1076"/>
          <ac:spMkLst>
            <pc:docMk/>
            <pc:sldMk cId="532925080" sldId="274"/>
            <ac:spMk id="6" creationId="{4888CCE0-9F2E-E1F2-A7A9-8488C6FD2B6C}"/>
          </ac:spMkLst>
        </pc:spChg>
      </pc:sldChg>
      <pc:sldChg chg="addSp delSp modSp new mod setBg modNotesTx">
        <pc:chgData name="Louise K" userId="34a3254fcf009b53" providerId="LiveId" clId="{98057BFF-C164-4B48-B736-0C108E23D899}" dt="2026-10-06T18:13:47.788" v="14015" actId="2711"/>
        <pc:sldMkLst>
          <pc:docMk/>
          <pc:sldMk cId="425934909" sldId="275"/>
        </pc:sldMkLst>
        <pc:spChg chg="mod">
          <ac:chgData name="Louise K" userId="34a3254fcf009b53" providerId="LiveId" clId="{98057BFF-C164-4B48-B736-0C108E23D899}" dt="2026-10-06T18:04:15.340" v="13629" actId="26606"/>
          <ac:spMkLst>
            <pc:docMk/>
            <pc:sldMk cId="425934909" sldId="275"/>
            <ac:spMk id="2" creationId="{03BEBBE2-17D8-D1CC-3EA9-1C39153C313D}"/>
          </ac:spMkLst>
        </pc:spChg>
        <pc:spChg chg="mod">
          <ac:chgData name="Louise K" userId="34a3254fcf009b53" providerId="LiveId" clId="{98057BFF-C164-4B48-B736-0C108E23D899}" dt="2026-10-06T18:04:48.977" v="13634" actId="113"/>
          <ac:spMkLst>
            <pc:docMk/>
            <pc:sldMk cId="425934909" sldId="275"/>
            <ac:spMk id="3" creationId="{5924AF7B-D3FF-35FC-460D-844FC3F0189F}"/>
          </ac:spMkLst>
        </pc:spChg>
        <pc:spChg chg="add">
          <ac:chgData name="Louise K" userId="34a3254fcf009b53" providerId="LiveId" clId="{98057BFF-C164-4B48-B736-0C108E23D899}" dt="2026-10-06T18:04:15.340" v="13629" actId="26606"/>
          <ac:spMkLst>
            <pc:docMk/>
            <pc:sldMk cId="425934909" sldId="275"/>
            <ac:spMk id="10" creationId="{4AC6B390-BC59-4F1D-A0EE-D71A92F0A0B2}"/>
          </ac:spMkLst>
        </pc:spChg>
        <pc:spChg chg="add">
          <ac:chgData name="Louise K" userId="34a3254fcf009b53" providerId="LiveId" clId="{98057BFF-C164-4B48-B736-0C108E23D899}" dt="2026-10-06T18:04:15.340" v="13629" actId="26606"/>
          <ac:spMkLst>
            <pc:docMk/>
            <pc:sldMk cId="425934909" sldId="275"/>
            <ac:spMk id="12" creationId="{B6C60D79-16F1-4C4B-B7E3-7634E7069CDE}"/>
          </ac:spMkLst>
        </pc:spChg>
        <pc:spChg chg="add">
          <ac:chgData name="Louise K" userId="34a3254fcf009b53" providerId="LiveId" clId="{98057BFF-C164-4B48-B736-0C108E23D899}" dt="2026-10-06T18:04:15.340" v="13629" actId="26606"/>
          <ac:spMkLst>
            <pc:docMk/>
            <pc:sldMk cId="425934909" sldId="275"/>
            <ac:spMk id="14" creationId="{426B127E-6498-4C77-9C9D-4553A5113B80}"/>
          </ac:spMkLst>
        </pc:spChg>
        <pc:graphicFrameChg chg="add mod modGraphic">
          <ac:chgData name="Louise K" userId="34a3254fcf009b53" providerId="LiveId" clId="{98057BFF-C164-4B48-B736-0C108E23D899}" dt="2026-10-06T18:04:28.195" v="13630" actId="14100"/>
          <ac:graphicFrameMkLst>
            <pc:docMk/>
            <pc:sldMk cId="425934909" sldId="275"/>
            <ac:graphicFrameMk id="5" creationId="{7CC08756-C720-7978-E5A1-6D4B0EEF21F6}"/>
          </ac:graphicFrameMkLst>
        </pc:graphicFrameChg>
      </pc:sldChg>
      <pc:sldChg chg="addSp modSp new mod setBg">
        <pc:chgData name="Louise K" userId="34a3254fcf009b53" providerId="LiveId" clId="{98057BFF-C164-4B48-B736-0C108E23D899}" dt="2026-10-06T18:29:10.571" v="15210" actId="20577"/>
        <pc:sldMkLst>
          <pc:docMk/>
          <pc:sldMk cId="2660219875" sldId="276"/>
        </pc:sldMkLst>
        <pc:spChg chg="mod">
          <ac:chgData name="Louise K" userId="34a3254fcf009b53" providerId="LiveId" clId="{98057BFF-C164-4B48-B736-0C108E23D899}" dt="2026-10-06T18:28:00.881" v="15199" actId="26606"/>
          <ac:spMkLst>
            <pc:docMk/>
            <pc:sldMk cId="2660219875" sldId="276"/>
            <ac:spMk id="2" creationId="{D3A51F16-AB0C-CECD-90DD-3F5551638FBE}"/>
          </ac:spMkLst>
        </pc:spChg>
        <pc:spChg chg="mod">
          <ac:chgData name="Louise K" userId="34a3254fcf009b53" providerId="LiveId" clId="{98057BFF-C164-4B48-B736-0C108E23D899}" dt="2026-10-06T18:29:10.571" v="15210" actId="20577"/>
          <ac:spMkLst>
            <pc:docMk/>
            <pc:sldMk cId="2660219875" sldId="276"/>
            <ac:spMk id="3" creationId="{59211DB4-C631-F896-48E5-8B7EC54627DE}"/>
          </ac:spMkLst>
        </pc:spChg>
        <pc:spChg chg="add">
          <ac:chgData name="Louise K" userId="34a3254fcf009b53" providerId="LiveId" clId="{98057BFF-C164-4B48-B736-0C108E23D899}" dt="2026-10-06T18:28:00.881" v="15199" actId="26606"/>
          <ac:spMkLst>
            <pc:docMk/>
            <pc:sldMk cId="2660219875" sldId="276"/>
            <ac:spMk id="8" creationId="{907EF6B7-1338-4443-8C46-6A318D952DFD}"/>
          </ac:spMkLst>
        </pc:spChg>
        <pc:spChg chg="add">
          <ac:chgData name="Louise K" userId="34a3254fcf009b53" providerId="LiveId" clId="{98057BFF-C164-4B48-B736-0C108E23D899}" dt="2026-10-06T18:28:00.881" v="15199" actId="26606"/>
          <ac:spMkLst>
            <pc:docMk/>
            <pc:sldMk cId="2660219875" sldId="276"/>
            <ac:spMk id="10" creationId="{DAAE4CDD-124C-4DCF-9584-B6033B545DD5}"/>
          </ac:spMkLst>
        </pc:spChg>
        <pc:spChg chg="add">
          <ac:chgData name="Louise K" userId="34a3254fcf009b53" providerId="LiveId" clId="{98057BFF-C164-4B48-B736-0C108E23D899}" dt="2026-10-06T18:28:00.881" v="15199" actId="26606"/>
          <ac:spMkLst>
            <pc:docMk/>
            <pc:sldMk cId="2660219875" sldId="276"/>
            <ac:spMk id="12" creationId="{081E4A58-353D-44AE-B2FC-2A74E2E400F7}"/>
          </ac:spMkLst>
        </pc:spChg>
      </pc:sldChg>
      <pc:sldChg chg="addSp modSp new mod setBg">
        <pc:chgData name="Louise K" userId="34a3254fcf009b53" providerId="LiveId" clId="{98057BFF-C164-4B48-B736-0C108E23D899}" dt="2026-10-06T18:42:30.097" v="15821" actId="1076"/>
        <pc:sldMkLst>
          <pc:docMk/>
          <pc:sldMk cId="3780207117" sldId="277"/>
        </pc:sldMkLst>
        <pc:spChg chg="mod">
          <ac:chgData name="Louise K" userId="34a3254fcf009b53" providerId="LiveId" clId="{98057BFF-C164-4B48-B736-0C108E23D899}" dt="2026-10-06T18:41:01.003" v="15817" actId="26606"/>
          <ac:spMkLst>
            <pc:docMk/>
            <pc:sldMk cId="3780207117" sldId="277"/>
            <ac:spMk id="2" creationId="{7D3ABA86-926E-7D68-76AA-E2FCE61F0898}"/>
          </ac:spMkLst>
        </pc:spChg>
        <pc:spChg chg="mod">
          <ac:chgData name="Louise K" userId="34a3254fcf009b53" providerId="LiveId" clId="{98057BFF-C164-4B48-B736-0C108E23D899}" dt="2026-10-06T18:41:14.559" v="15819" actId="27636"/>
          <ac:spMkLst>
            <pc:docMk/>
            <pc:sldMk cId="3780207117" sldId="277"/>
            <ac:spMk id="3" creationId="{3A443B3A-F5AA-B8D2-A6D9-C0D4F4C6F620}"/>
          </ac:spMkLst>
        </pc:spChg>
        <pc:spChg chg="add">
          <ac:chgData name="Louise K" userId="34a3254fcf009b53" providerId="LiveId" clId="{98057BFF-C164-4B48-B736-0C108E23D899}" dt="2026-10-06T18:41:01.003" v="15817" actId="26606"/>
          <ac:spMkLst>
            <pc:docMk/>
            <pc:sldMk cId="3780207117" sldId="277"/>
            <ac:spMk id="9" creationId="{2EB492CD-616E-47F8-933B-5E2D952A0593}"/>
          </ac:spMkLst>
        </pc:spChg>
        <pc:spChg chg="add">
          <ac:chgData name="Louise K" userId="34a3254fcf009b53" providerId="LiveId" clId="{98057BFF-C164-4B48-B736-0C108E23D899}" dt="2026-10-06T18:41:01.003" v="15817" actId="26606"/>
          <ac:spMkLst>
            <pc:docMk/>
            <pc:sldMk cId="3780207117" sldId="277"/>
            <ac:spMk id="11" creationId="{59383CF9-23B5-4335-9B21-1791C4CF1C75}"/>
          </ac:spMkLst>
        </pc:spChg>
        <pc:spChg chg="add">
          <ac:chgData name="Louise K" userId="34a3254fcf009b53" providerId="LiveId" clId="{98057BFF-C164-4B48-B736-0C108E23D899}" dt="2026-10-06T18:41:01.003" v="15817" actId="26606"/>
          <ac:spMkLst>
            <pc:docMk/>
            <pc:sldMk cId="3780207117" sldId="277"/>
            <ac:spMk id="13" creationId="{0007FE00-9498-4706-B255-6437B0252C02}"/>
          </ac:spMkLst>
        </pc:spChg>
        <pc:graphicFrameChg chg="add mod modGraphic">
          <ac:chgData name="Louise K" userId="34a3254fcf009b53" providerId="LiveId" clId="{98057BFF-C164-4B48-B736-0C108E23D899}" dt="2026-10-06T18:42:30.097" v="15821" actId="1076"/>
          <ac:graphicFrameMkLst>
            <pc:docMk/>
            <pc:sldMk cId="3780207117" sldId="277"/>
            <ac:graphicFrameMk id="4" creationId="{116B4D3D-B374-266A-FC04-EE6C96595E0C}"/>
          </ac:graphicFrameMkLst>
        </pc:graphicFrameChg>
      </pc:sldChg>
      <pc:sldChg chg="addSp delSp modSp new mod ord setBg">
        <pc:chgData name="Louise K" userId="34a3254fcf009b53" providerId="LiveId" clId="{98057BFF-C164-4B48-B736-0C108E23D899}" dt="2026-10-06T18:53:20.011" v="16486" actId="26606"/>
        <pc:sldMkLst>
          <pc:docMk/>
          <pc:sldMk cId="4098531627" sldId="278"/>
        </pc:sldMkLst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7" creationId="{F3060C83-F051-4F0E-ABAD-AA0DFC48B218}"/>
          </ac:spMkLst>
        </pc:spChg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9" creationId="{83C98ABE-055B-441F-B07E-44F97F083C39}"/>
          </ac:spMkLst>
        </pc:spChg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11" creationId="{29FDB030-9B49-4CED-8CCD-4D99382388AC}"/>
          </ac:spMkLst>
        </pc:spChg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13" creationId="{3783CA14-24A1-485C-8B30-D6A5D87987AD}"/>
          </ac:spMkLst>
        </pc:spChg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15" creationId="{9A97C86A-04D6-40F7-AE84-31AB43E6A846}"/>
          </ac:spMkLst>
        </pc:spChg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17" creationId="{FF9F2414-84E8-453E-B1F3-389FDE8192D9}"/>
          </ac:spMkLst>
        </pc:spChg>
        <pc:spChg chg="add">
          <ac:chgData name="Louise K" userId="34a3254fcf009b53" providerId="LiveId" clId="{98057BFF-C164-4B48-B736-0C108E23D899}" dt="2026-10-06T18:53:20.011" v="16486" actId="26606"/>
          <ac:spMkLst>
            <pc:docMk/>
            <pc:sldMk cId="4098531627" sldId="278"/>
            <ac:spMk id="19" creationId="{3ECA69A1-7536-43AC-85EF-C7106179F5ED}"/>
          </ac:spMkLst>
        </pc:spChg>
        <pc:graphicFrameChg chg="add mod modGraphic">
          <ac:chgData name="Louise K" userId="34a3254fcf009b53" providerId="LiveId" clId="{98057BFF-C164-4B48-B736-0C108E23D899}" dt="2026-10-06T18:53:20.011" v="16486" actId="26606"/>
          <ac:graphicFrameMkLst>
            <pc:docMk/>
            <pc:sldMk cId="4098531627" sldId="278"/>
            <ac:graphicFrameMk id="2" creationId="{22894A09-B441-2CBA-237D-25CA111455EF}"/>
          </ac:graphicFrameMkLst>
        </pc:graphicFrameChg>
      </pc:sldChg>
      <pc:sldChg chg="addSp delSp modSp new mod setBg">
        <pc:chgData name="Louise K" userId="34a3254fcf009b53" providerId="LiveId" clId="{98057BFF-C164-4B48-B736-0C108E23D899}" dt="2026-10-06T19:11:29.962" v="18096" actId="1076"/>
        <pc:sldMkLst>
          <pc:docMk/>
          <pc:sldMk cId="1251270844" sldId="279"/>
        </pc:sldMkLst>
        <pc:spChg chg="mod">
          <ac:chgData name="Louise K" userId="34a3254fcf009b53" providerId="LiveId" clId="{98057BFF-C164-4B48-B736-0C108E23D899}" dt="2026-10-06T19:10:38.447" v="18095" actId="26606"/>
          <ac:spMkLst>
            <pc:docMk/>
            <pc:sldMk cId="1251270844" sldId="279"/>
            <ac:spMk id="2" creationId="{17D0AC92-BC15-C649-F18E-71C17752C049}"/>
          </ac:spMkLst>
        </pc:spChg>
        <pc:spChg chg="add">
          <ac:chgData name="Louise K" userId="34a3254fcf009b53" providerId="LiveId" clId="{98057BFF-C164-4B48-B736-0C108E23D899}" dt="2026-10-06T19:10:38.447" v="18095" actId="26606"/>
          <ac:spMkLst>
            <pc:docMk/>
            <pc:sldMk cId="1251270844" sldId="279"/>
            <ac:spMk id="9" creationId="{BACC6370-2D7E-4714-9D71-7542949D7D5D}"/>
          </ac:spMkLst>
        </pc:spChg>
        <pc:spChg chg="add">
          <ac:chgData name="Louise K" userId="34a3254fcf009b53" providerId="LiveId" clId="{98057BFF-C164-4B48-B736-0C108E23D899}" dt="2026-10-06T19:10:38.447" v="18095" actId="26606"/>
          <ac:spMkLst>
            <pc:docMk/>
            <pc:sldMk cId="1251270844" sldId="279"/>
            <ac:spMk id="11" creationId="{F68B3F68-107C-434F-AA38-110D5EA91B85}"/>
          </ac:spMkLst>
        </pc:spChg>
        <pc:spChg chg="add">
          <ac:chgData name="Louise K" userId="34a3254fcf009b53" providerId="LiveId" clId="{98057BFF-C164-4B48-B736-0C108E23D899}" dt="2026-10-06T19:10:38.447" v="18095" actId="26606"/>
          <ac:spMkLst>
            <pc:docMk/>
            <pc:sldMk cId="1251270844" sldId="279"/>
            <ac:spMk id="13" creationId="{AAD0DBB9-1A4B-4391-81D4-CB19F9AB918A}"/>
          </ac:spMkLst>
        </pc:spChg>
        <pc:spChg chg="add">
          <ac:chgData name="Louise K" userId="34a3254fcf009b53" providerId="LiveId" clId="{98057BFF-C164-4B48-B736-0C108E23D899}" dt="2026-10-06T19:10:38.447" v="18095" actId="26606"/>
          <ac:spMkLst>
            <pc:docMk/>
            <pc:sldMk cId="1251270844" sldId="279"/>
            <ac:spMk id="15" creationId="{063BBA22-50EA-4C4D-BE05-F1CE4E63AA56}"/>
          </ac:spMkLst>
        </pc:spChg>
        <pc:graphicFrameChg chg="add mod ord modGraphic">
          <ac:chgData name="Louise K" userId="34a3254fcf009b53" providerId="LiveId" clId="{98057BFF-C164-4B48-B736-0C108E23D899}" dt="2026-10-06T19:11:29.962" v="18096" actId="1076"/>
          <ac:graphicFrameMkLst>
            <pc:docMk/>
            <pc:sldMk cId="1251270844" sldId="279"/>
            <ac:graphicFrameMk id="4" creationId="{1EEC8051-1C75-3B90-7C01-47F2D5B9A182}"/>
          </ac:graphicFrameMkLst>
        </pc:graphicFrameChg>
      </pc:sldChg>
      <pc:sldChg chg="addSp modSp new mod setBg">
        <pc:chgData name="Louise K" userId="34a3254fcf009b53" providerId="LiveId" clId="{98057BFF-C164-4B48-B736-0C108E23D899}" dt="2026-10-06T19:30:21.234" v="19019" actId="26606"/>
        <pc:sldMkLst>
          <pc:docMk/>
          <pc:sldMk cId="3180093289" sldId="280"/>
        </pc:sldMkLst>
        <pc:spChg chg="mod">
          <ac:chgData name="Louise K" userId="34a3254fcf009b53" providerId="LiveId" clId="{98057BFF-C164-4B48-B736-0C108E23D899}" dt="2026-10-06T19:30:21.234" v="19019" actId="26606"/>
          <ac:spMkLst>
            <pc:docMk/>
            <pc:sldMk cId="3180093289" sldId="280"/>
            <ac:spMk id="2" creationId="{1DAC53AC-A5D9-3943-3691-7EA25E3AD2BA}"/>
          </ac:spMkLst>
        </pc:spChg>
        <pc:spChg chg="mod">
          <ac:chgData name="Louise K" userId="34a3254fcf009b53" providerId="LiveId" clId="{98057BFF-C164-4B48-B736-0C108E23D899}" dt="2026-10-06T19:30:21.234" v="19019" actId="26606"/>
          <ac:spMkLst>
            <pc:docMk/>
            <pc:sldMk cId="3180093289" sldId="280"/>
            <ac:spMk id="3" creationId="{87FAFC77-849A-C329-867D-0B2DA37528F0}"/>
          </ac:spMkLst>
        </pc:spChg>
        <pc:spChg chg="add">
          <ac:chgData name="Louise K" userId="34a3254fcf009b53" providerId="LiveId" clId="{98057BFF-C164-4B48-B736-0C108E23D899}" dt="2026-10-06T19:30:21.234" v="19019" actId="26606"/>
          <ac:spMkLst>
            <pc:docMk/>
            <pc:sldMk cId="3180093289" sldId="280"/>
            <ac:spMk id="9" creationId="{8EB2B82E-9519-13BE-F662-21976E2C7A9C}"/>
          </ac:spMkLst>
        </pc:spChg>
        <pc:picChg chg="add">
          <ac:chgData name="Louise K" userId="34a3254fcf009b53" providerId="LiveId" clId="{98057BFF-C164-4B48-B736-0C108E23D899}" dt="2026-10-06T19:30:21.234" v="19019" actId="26606"/>
          <ac:picMkLst>
            <pc:docMk/>
            <pc:sldMk cId="3180093289" sldId="280"/>
            <ac:picMk id="5" creationId="{A9076007-DB8D-B97A-6CDC-BAC7225BE3C4}"/>
          </ac:picMkLst>
        </pc:picChg>
        <pc:cxnChg chg="add">
          <ac:chgData name="Louise K" userId="34a3254fcf009b53" providerId="LiveId" clId="{98057BFF-C164-4B48-B736-0C108E23D899}" dt="2026-10-06T19:30:21.234" v="19019" actId="26606"/>
          <ac:cxnSpMkLst>
            <pc:docMk/>
            <pc:sldMk cId="3180093289" sldId="280"/>
            <ac:cxnSpMk id="11" creationId="{58111A9F-5A83-81E0-CD78-A5959435DC2D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6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#5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#7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6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D731BB-5CF9-461D-9671-AF2223C6B5E5}" type="doc">
      <dgm:prSet loTypeId="urn:microsoft.com/office/officeart/2005/8/layout/vList2" loCatId="list" qsTypeId="urn:microsoft.com/office/officeart/2005/8/quickstyle/simple4#6" qsCatId="simple" csTypeId="urn:microsoft.com/office/officeart/2005/8/colors/colorful5#6" csCatId="colorful"/>
      <dgm:spPr/>
      <dgm:t>
        <a:bodyPr/>
        <a:lstStyle/>
        <a:p>
          <a:endParaRPr lang="en-US"/>
        </a:p>
      </dgm:t>
    </dgm:pt>
    <dgm:pt modelId="{D6D3A729-A882-434D-BDC7-0DB47A3689B3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long-term consequences of adolescent vaping remain uncertain because vaping products are relatively resent and evidence is still developing (Department of Health and Social Care, 2022).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46015A-3625-4FF4-83E1-9327B17C13BB}" type="parTrans" cxnId="{CF0376B5-D37F-4006-8B2B-41500AAA9657}">
      <dgm:prSet/>
      <dgm:spPr/>
      <dgm:t>
        <a:bodyPr/>
        <a:lstStyle/>
        <a:p>
          <a:endParaRPr lang="en-US"/>
        </a:p>
      </dgm:t>
    </dgm:pt>
    <dgm:pt modelId="{B9E31D6F-A671-442B-8CB7-B2A7FC956C91}" type="sibTrans" cxnId="{CF0376B5-D37F-4006-8B2B-41500AAA9657}">
      <dgm:prSet/>
      <dgm:spPr/>
      <dgm:t>
        <a:bodyPr/>
        <a:lstStyle/>
        <a:p>
          <a:endParaRPr lang="en-US"/>
        </a:p>
      </dgm:t>
    </dgm:pt>
    <dgm:pt modelId="{C4FA67EB-7D7B-4992-A18E-8B8C5E622206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Adolescent vaping is associated with subsequent cigarette smoking in research literature (Sanchez-Ruiz et al.,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E35BF-88F3-407B-A2EA-AE3E1F4E45B2}" type="parTrans" cxnId="{92A1F004-6991-4F20-8FBC-E4A4CCB79BCE}">
      <dgm:prSet/>
      <dgm:spPr/>
      <dgm:t>
        <a:bodyPr/>
        <a:lstStyle/>
        <a:p>
          <a:endParaRPr lang="en-US"/>
        </a:p>
      </dgm:t>
    </dgm:pt>
    <dgm:pt modelId="{A1C1C9F1-B05A-4135-8B3E-A4569905BE17}" type="sibTrans" cxnId="{92A1F004-6991-4F20-8FBC-E4A4CCB79BCE}">
      <dgm:prSet/>
      <dgm:spPr/>
      <dgm:t>
        <a:bodyPr/>
        <a:lstStyle/>
        <a:p>
          <a:endParaRPr lang="en-US"/>
        </a:p>
      </dgm:t>
    </dgm:pt>
    <dgm:pt modelId="{9A2EE5DB-52A7-4086-9DCB-4EC4DA26F695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However, associations should not automatically be interpreted as causation, because shared risk factors may contribute to both vaping and smoking.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42E221-8B6A-4334-ABAB-54681DA8561C}" type="parTrans" cxnId="{EEA5AF88-2DCF-4020-90A1-9B8BCCBDA066}">
      <dgm:prSet/>
      <dgm:spPr/>
      <dgm:t>
        <a:bodyPr/>
        <a:lstStyle/>
        <a:p>
          <a:endParaRPr lang="en-US"/>
        </a:p>
      </dgm:t>
    </dgm:pt>
    <dgm:pt modelId="{6F14D921-3A92-41DB-A31C-74934BC39C30}" type="sibTrans" cxnId="{EEA5AF88-2DCF-4020-90A1-9B8BCCBDA066}">
      <dgm:prSet/>
      <dgm:spPr/>
      <dgm:t>
        <a:bodyPr/>
        <a:lstStyle/>
        <a:p>
          <a:endParaRPr lang="en-US"/>
        </a:p>
      </dgm:t>
    </dgm:pt>
    <dgm:pt modelId="{A969E822-0DC4-4986-AAC0-8BBACA338D05}" type="pres">
      <dgm:prSet presAssocID="{8CD731BB-5CF9-461D-9671-AF2223C6B5E5}" presName="linear" presStyleCnt="0">
        <dgm:presLayoutVars>
          <dgm:animLvl val="lvl"/>
          <dgm:resizeHandles val="exact"/>
        </dgm:presLayoutVars>
      </dgm:prSet>
      <dgm:spPr/>
    </dgm:pt>
    <dgm:pt modelId="{F57520BD-AECD-485C-9AB3-5C4276B1E69D}" type="pres">
      <dgm:prSet presAssocID="{D6D3A729-A882-434D-BDC7-0DB47A3689B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6980EC3-43FB-43C2-9255-B4E2B8F3CAEB}" type="pres">
      <dgm:prSet presAssocID="{B9E31D6F-A671-442B-8CB7-B2A7FC956C91}" presName="spacer" presStyleCnt="0"/>
      <dgm:spPr/>
    </dgm:pt>
    <dgm:pt modelId="{78CCA164-39E9-4732-AEF2-7719F6DBEE70}" type="pres">
      <dgm:prSet presAssocID="{C4FA67EB-7D7B-4992-A18E-8B8C5E62220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CD52444-6EB8-4CEF-BC84-4F8D21D85882}" type="pres">
      <dgm:prSet presAssocID="{A1C1C9F1-B05A-4135-8B3E-A4569905BE17}" presName="spacer" presStyleCnt="0"/>
      <dgm:spPr/>
    </dgm:pt>
    <dgm:pt modelId="{15DE2B33-3DDF-4AB5-97A6-82C306B15968}" type="pres">
      <dgm:prSet presAssocID="{9A2EE5DB-52A7-4086-9DCB-4EC4DA26F69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2A1F004-6991-4F20-8FBC-E4A4CCB79BCE}" srcId="{8CD731BB-5CF9-461D-9671-AF2223C6B5E5}" destId="{C4FA67EB-7D7B-4992-A18E-8B8C5E622206}" srcOrd="1" destOrd="0" parTransId="{559E35BF-88F3-407B-A2EA-AE3E1F4E45B2}" sibTransId="{A1C1C9F1-B05A-4135-8B3E-A4569905BE17}"/>
    <dgm:cxn modelId="{4312150B-B2DA-4DCD-AF4E-1EB880D4103F}" type="presOf" srcId="{C4FA67EB-7D7B-4992-A18E-8B8C5E622206}" destId="{78CCA164-39E9-4732-AEF2-7719F6DBEE70}" srcOrd="0" destOrd="0" presId="urn:microsoft.com/office/officeart/2005/8/layout/vList2"/>
    <dgm:cxn modelId="{EEA5AF88-2DCF-4020-90A1-9B8BCCBDA066}" srcId="{8CD731BB-5CF9-461D-9671-AF2223C6B5E5}" destId="{9A2EE5DB-52A7-4086-9DCB-4EC4DA26F695}" srcOrd="2" destOrd="0" parTransId="{C742E221-8B6A-4334-ABAB-54681DA8561C}" sibTransId="{6F14D921-3A92-41DB-A31C-74934BC39C30}"/>
    <dgm:cxn modelId="{6F8E9491-3BB2-4576-8F7B-1AE0C6547810}" type="presOf" srcId="{9A2EE5DB-52A7-4086-9DCB-4EC4DA26F695}" destId="{15DE2B33-3DDF-4AB5-97A6-82C306B15968}" srcOrd="0" destOrd="0" presId="urn:microsoft.com/office/officeart/2005/8/layout/vList2"/>
    <dgm:cxn modelId="{D150E898-DC52-4ADE-998D-062E55EDDE7B}" type="presOf" srcId="{D6D3A729-A882-434D-BDC7-0DB47A3689B3}" destId="{F57520BD-AECD-485C-9AB3-5C4276B1E69D}" srcOrd="0" destOrd="0" presId="urn:microsoft.com/office/officeart/2005/8/layout/vList2"/>
    <dgm:cxn modelId="{CF0376B5-D37F-4006-8B2B-41500AAA9657}" srcId="{8CD731BB-5CF9-461D-9671-AF2223C6B5E5}" destId="{D6D3A729-A882-434D-BDC7-0DB47A3689B3}" srcOrd="0" destOrd="0" parTransId="{0746015A-3625-4FF4-83E1-9327B17C13BB}" sibTransId="{B9E31D6F-A671-442B-8CB7-B2A7FC956C91}"/>
    <dgm:cxn modelId="{AC3E6EE4-8857-4C75-9900-640AB84F09DA}" type="presOf" srcId="{8CD731BB-5CF9-461D-9671-AF2223C6B5E5}" destId="{A969E822-0DC4-4986-AAC0-8BBACA338D05}" srcOrd="0" destOrd="0" presId="urn:microsoft.com/office/officeart/2005/8/layout/vList2"/>
    <dgm:cxn modelId="{49BE3933-822D-4721-82AF-B6F9464A005F}" type="presParOf" srcId="{A969E822-0DC4-4986-AAC0-8BBACA338D05}" destId="{F57520BD-AECD-485C-9AB3-5C4276B1E69D}" srcOrd="0" destOrd="0" presId="urn:microsoft.com/office/officeart/2005/8/layout/vList2"/>
    <dgm:cxn modelId="{6F5F9710-9C9C-4CA0-A345-1E27804B36B8}" type="presParOf" srcId="{A969E822-0DC4-4986-AAC0-8BBACA338D05}" destId="{16980EC3-43FB-43C2-9255-B4E2B8F3CAEB}" srcOrd="1" destOrd="0" presId="urn:microsoft.com/office/officeart/2005/8/layout/vList2"/>
    <dgm:cxn modelId="{A6BED158-E90F-4E03-AD80-A4654C6653FB}" type="presParOf" srcId="{A969E822-0DC4-4986-AAC0-8BBACA338D05}" destId="{78CCA164-39E9-4732-AEF2-7719F6DBEE70}" srcOrd="2" destOrd="0" presId="urn:microsoft.com/office/officeart/2005/8/layout/vList2"/>
    <dgm:cxn modelId="{609D1780-6089-4665-A1DC-ECE114BB412B}" type="presParOf" srcId="{A969E822-0DC4-4986-AAC0-8BBACA338D05}" destId="{6CD52444-6EB8-4CEF-BC84-4F8D21D85882}" srcOrd="3" destOrd="0" presId="urn:microsoft.com/office/officeart/2005/8/layout/vList2"/>
    <dgm:cxn modelId="{EFF8FC37-5FD5-4184-9558-DE747601C2C6}" type="presParOf" srcId="{A969E822-0DC4-4986-AAC0-8BBACA338D05}" destId="{15DE2B33-3DDF-4AB5-97A6-82C306B1596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E459CA-6A92-4860-89E7-4C6A9F2351A3}" type="doc">
      <dgm:prSet loTypeId="urn:microsoft.com/office/officeart/2005/8/layout/default" loCatId="list" qsTypeId="urn:microsoft.com/office/officeart/2005/8/quickstyle/simple5#3" qsCatId="simple" csTypeId="urn:microsoft.com/office/officeart/2005/8/colors/colorful2#5" csCatId="colorful"/>
      <dgm:spPr/>
      <dgm:t>
        <a:bodyPr/>
        <a:lstStyle/>
        <a:p>
          <a:endParaRPr lang="en-US"/>
        </a:p>
      </dgm:t>
    </dgm:pt>
    <dgm:pt modelId="{2EABD25F-59AA-40A2-8D37-EAC5C5913F4C}">
      <dgm:prSet/>
      <dgm:spPr/>
      <dgm:t>
        <a:bodyPr/>
        <a:lstStyle/>
        <a:p>
          <a:r>
            <a:rPr lang="en-GB" dirty="0"/>
            <a:t>Aim 1: Knowledge</a:t>
          </a:r>
          <a:endParaRPr lang="en-US" dirty="0"/>
        </a:p>
      </dgm:t>
    </dgm:pt>
    <dgm:pt modelId="{1F7EE184-E08A-4B48-A73C-19D2A8420E78}" type="parTrans" cxnId="{9AC25629-F03A-4D6E-8D86-997580A7AC7F}">
      <dgm:prSet/>
      <dgm:spPr/>
      <dgm:t>
        <a:bodyPr/>
        <a:lstStyle/>
        <a:p>
          <a:endParaRPr lang="en-US"/>
        </a:p>
      </dgm:t>
    </dgm:pt>
    <dgm:pt modelId="{E7BA8BC4-9E75-4999-990F-F3D5A6C80794}" type="sibTrans" cxnId="{9AC25629-F03A-4D6E-8D86-997580A7AC7F}">
      <dgm:prSet/>
      <dgm:spPr/>
      <dgm:t>
        <a:bodyPr/>
        <a:lstStyle/>
        <a:p>
          <a:endParaRPr lang="en-US"/>
        </a:p>
      </dgm:t>
    </dgm:pt>
    <dgm:pt modelId="{EF134057-90D9-43A9-9C05-B5173C9F7233}">
      <dgm:prSet/>
      <dgm:spPr/>
      <dgm:t>
        <a:bodyPr/>
        <a:lstStyle/>
        <a:p>
          <a:r>
            <a:rPr lang="en-GB"/>
            <a:t>Increase participants’ knowledge of vaping and nicotine by &gt;20% following the intervention. </a:t>
          </a:r>
          <a:endParaRPr lang="en-US"/>
        </a:p>
      </dgm:t>
    </dgm:pt>
    <dgm:pt modelId="{A060FFEF-EAF1-4E43-9EED-E05E70851AC2}" type="parTrans" cxnId="{467A63FA-87E5-427E-AEFF-1F6E1C313A3D}">
      <dgm:prSet/>
      <dgm:spPr/>
      <dgm:t>
        <a:bodyPr/>
        <a:lstStyle/>
        <a:p>
          <a:endParaRPr lang="en-US"/>
        </a:p>
      </dgm:t>
    </dgm:pt>
    <dgm:pt modelId="{A9E9A60F-EE4B-477E-B949-CB2EC5BB7946}" type="sibTrans" cxnId="{467A63FA-87E5-427E-AEFF-1F6E1C313A3D}">
      <dgm:prSet/>
      <dgm:spPr/>
      <dgm:t>
        <a:bodyPr/>
        <a:lstStyle/>
        <a:p>
          <a:endParaRPr lang="en-US"/>
        </a:p>
      </dgm:t>
    </dgm:pt>
    <dgm:pt modelId="{4A42AF6E-C9BA-40AB-8FFA-6F698E7E8DCC}">
      <dgm:prSet/>
      <dgm:spPr/>
      <dgm:t>
        <a:bodyPr/>
        <a:lstStyle/>
        <a:p>
          <a:r>
            <a:rPr lang="en-GB" b="1"/>
            <a:t>Measurement</a:t>
          </a:r>
          <a:r>
            <a:rPr lang="en-GB"/>
            <a:t>: Pre and post intervention questionnaire.</a:t>
          </a:r>
          <a:endParaRPr lang="en-US"/>
        </a:p>
      </dgm:t>
    </dgm:pt>
    <dgm:pt modelId="{0E0DCD1A-5D9F-4B19-B97A-2C1C88E5CB19}" type="parTrans" cxnId="{1866B25E-C8A3-4434-86C0-7CAE4511F4C7}">
      <dgm:prSet/>
      <dgm:spPr/>
      <dgm:t>
        <a:bodyPr/>
        <a:lstStyle/>
        <a:p>
          <a:endParaRPr lang="en-US"/>
        </a:p>
      </dgm:t>
    </dgm:pt>
    <dgm:pt modelId="{DE7FFDB4-1AFD-4345-BA10-E26CFD775D62}" type="sibTrans" cxnId="{1866B25E-C8A3-4434-86C0-7CAE4511F4C7}">
      <dgm:prSet/>
      <dgm:spPr/>
      <dgm:t>
        <a:bodyPr/>
        <a:lstStyle/>
        <a:p>
          <a:endParaRPr lang="en-US"/>
        </a:p>
      </dgm:t>
    </dgm:pt>
    <dgm:pt modelId="{120B6FE3-089D-465B-BFDD-98996977F09F}">
      <dgm:prSet/>
      <dgm:spPr/>
      <dgm:t>
        <a:bodyPr/>
        <a:lstStyle/>
        <a:p>
          <a:r>
            <a:rPr lang="en-GB" b="1"/>
            <a:t>Rationale</a:t>
          </a:r>
          <a:r>
            <a:rPr lang="en-GB"/>
            <a:t>: Knowledge is an important intervention outcome, although evidence suggests knowledge improvements do not necessarily translate directly into behaviour change (Gardner et al., 2024).</a:t>
          </a:r>
          <a:endParaRPr lang="en-US"/>
        </a:p>
      </dgm:t>
    </dgm:pt>
    <dgm:pt modelId="{DD519B1C-8982-4921-9B77-82727B0ED0CA}" type="parTrans" cxnId="{B679687A-4DCF-4ADA-897E-B8D14E33A5FC}">
      <dgm:prSet/>
      <dgm:spPr/>
      <dgm:t>
        <a:bodyPr/>
        <a:lstStyle/>
        <a:p>
          <a:endParaRPr lang="en-US"/>
        </a:p>
      </dgm:t>
    </dgm:pt>
    <dgm:pt modelId="{2DECBA65-2092-4160-AC21-CBDDBBC7ED02}" type="sibTrans" cxnId="{B679687A-4DCF-4ADA-897E-B8D14E33A5FC}">
      <dgm:prSet/>
      <dgm:spPr/>
      <dgm:t>
        <a:bodyPr/>
        <a:lstStyle/>
        <a:p>
          <a:endParaRPr lang="en-US"/>
        </a:p>
      </dgm:t>
    </dgm:pt>
    <dgm:pt modelId="{B92DA146-17FE-415B-B3AA-A464277FC2FB}">
      <dgm:prSet/>
      <dgm:spPr/>
      <dgm:t>
        <a:bodyPr/>
        <a:lstStyle/>
        <a:p>
          <a:r>
            <a:rPr lang="en-GB"/>
            <a:t>Aim 2: Self-efficacy</a:t>
          </a:r>
          <a:endParaRPr lang="en-US"/>
        </a:p>
      </dgm:t>
    </dgm:pt>
    <dgm:pt modelId="{45F8B48E-7508-4CE1-9DE9-325D0CCB0274}" type="parTrans" cxnId="{0E00E61D-EEAE-40CF-8A40-FE5F6F652E8C}">
      <dgm:prSet/>
      <dgm:spPr/>
      <dgm:t>
        <a:bodyPr/>
        <a:lstStyle/>
        <a:p>
          <a:endParaRPr lang="en-US"/>
        </a:p>
      </dgm:t>
    </dgm:pt>
    <dgm:pt modelId="{C1A0FFCC-8EA7-4762-A17F-01CEA68414F5}" type="sibTrans" cxnId="{0E00E61D-EEAE-40CF-8A40-FE5F6F652E8C}">
      <dgm:prSet/>
      <dgm:spPr/>
      <dgm:t>
        <a:bodyPr/>
        <a:lstStyle/>
        <a:p>
          <a:endParaRPr lang="en-US"/>
        </a:p>
      </dgm:t>
    </dgm:pt>
    <dgm:pt modelId="{CA6DA49F-DD30-4D24-9CCE-833F20F353CD}">
      <dgm:prSet/>
      <dgm:spPr/>
      <dgm:t>
        <a:bodyPr/>
        <a:lstStyle/>
        <a:p>
          <a:r>
            <a:rPr lang="en-GB"/>
            <a:t>Increase participants’ confidence in refusing a vape when experience peer pressure.</a:t>
          </a:r>
          <a:endParaRPr lang="en-US"/>
        </a:p>
      </dgm:t>
    </dgm:pt>
    <dgm:pt modelId="{5C86F042-0BFA-42EC-B94F-A2B71FEF4F02}" type="parTrans" cxnId="{8B28699E-0A05-4759-9834-AD9F5A6CBEE7}">
      <dgm:prSet/>
      <dgm:spPr/>
      <dgm:t>
        <a:bodyPr/>
        <a:lstStyle/>
        <a:p>
          <a:endParaRPr lang="en-US"/>
        </a:p>
      </dgm:t>
    </dgm:pt>
    <dgm:pt modelId="{183E1F2B-633B-4CB4-977F-7C94B931CF2E}" type="sibTrans" cxnId="{8B28699E-0A05-4759-9834-AD9F5A6CBEE7}">
      <dgm:prSet/>
      <dgm:spPr/>
      <dgm:t>
        <a:bodyPr/>
        <a:lstStyle/>
        <a:p>
          <a:endParaRPr lang="en-US"/>
        </a:p>
      </dgm:t>
    </dgm:pt>
    <dgm:pt modelId="{BDDD3919-5979-4F31-A2C7-63C776A995FC}">
      <dgm:prSet/>
      <dgm:spPr/>
      <dgm:t>
        <a:bodyPr/>
        <a:lstStyle/>
        <a:p>
          <a:r>
            <a:rPr lang="en-GB" b="1"/>
            <a:t>Measurement</a:t>
          </a:r>
          <a:r>
            <a:rPr lang="en-GB"/>
            <a:t>: Pre and post intervention self-efficacy rating.</a:t>
          </a:r>
          <a:endParaRPr lang="en-US"/>
        </a:p>
      </dgm:t>
    </dgm:pt>
    <dgm:pt modelId="{E3DBFE45-CC0D-46D2-89A7-9A5061E2A304}" type="parTrans" cxnId="{F3B103FF-B42E-453C-ADD5-943F6E4FBF89}">
      <dgm:prSet/>
      <dgm:spPr/>
      <dgm:t>
        <a:bodyPr/>
        <a:lstStyle/>
        <a:p>
          <a:endParaRPr lang="en-US"/>
        </a:p>
      </dgm:t>
    </dgm:pt>
    <dgm:pt modelId="{637DBEEE-5559-4B6F-9CC5-A1E5C9D3D01A}" type="sibTrans" cxnId="{F3B103FF-B42E-453C-ADD5-943F6E4FBF89}">
      <dgm:prSet/>
      <dgm:spPr/>
      <dgm:t>
        <a:bodyPr/>
        <a:lstStyle/>
        <a:p>
          <a:endParaRPr lang="en-US"/>
        </a:p>
      </dgm:t>
    </dgm:pt>
    <dgm:pt modelId="{172EE5F5-492F-425B-B108-9C202F14A239}">
      <dgm:prSet/>
      <dgm:spPr/>
      <dgm:t>
        <a:bodyPr/>
        <a:lstStyle/>
        <a:p>
          <a:r>
            <a:rPr lang="en-GB" b="1"/>
            <a:t>Rationale</a:t>
          </a:r>
          <a:r>
            <a:rPr lang="en-GB"/>
            <a:t>: Peer influence is associated with youth vaping, while greater resistance to peer influence has been associated with abstinence (Skinner et al., 2024).</a:t>
          </a:r>
          <a:endParaRPr lang="en-US"/>
        </a:p>
      </dgm:t>
    </dgm:pt>
    <dgm:pt modelId="{17C5D5E6-C4E6-45FE-BE57-4E648DA27B01}" type="parTrans" cxnId="{C396F624-BABC-4942-8217-33E723C8DB47}">
      <dgm:prSet/>
      <dgm:spPr/>
      <dgm:t>
        <a:bodyPr/>
        <a:lstStyle/>
        <a:p>
          <a:endParaRPr lang="en-US"/>
        </a:p>
      </dgm:t>
    </dgm:pt>
    <dgm:pt modelId="{93A36B64-3202-412A-B8C4-BE367FC6B5FC}" type="sibTrans" cxnId="{C396F624-BABC-4942-8217-33E723C8DB47}">
      <dgm:prSet/>
      <dgm:spPr/>
      <dgm:t>
        <a:bodyPr/>
        <a:lstStyle/>
        <a:p>
          <a:endParaRPr lang="en-US"/>
        </a:p>
      </dgm:t>
    </dgm:pt>
    <dgm:pt modelId="{3693C1AA-FF6A-4A29-B59F-4F1A904CC8D7}">
      <dgm:prSet/>
      <dgm:spPr/>
      <dgm:t>
        <a:bodyPr/>
        <a:lstStyle/>
        <a:p>
          <a:r>
            <a:rPr lang="en-GB"/>
            <a:t>Aim 3: Behaviour</a:t>
          </a:r>
          <a:endParaRPr lang="en-US"/>
        </a:p>
      </dgm:t>
    </dgm:pt>
    <dgm:pt modelId="{A78DC4D2-2873-48BD-A497-43F7C794116C}" type="parTrans" cxnId="{948D888B-7F15-4387-BD5A-09FF67CAC4C2}">
      <dgm:prSet/>
      <dgm:spPr/>
      <dgm:t>
        <a:bodyPr/>
        <a:lstStyle/>
        <a:p>
          <a:endParaRPr lang="en-US"/>
        </a:p>
      </dgm:t>
    </dgm:pt>
    <dgm:pt modelId="{95FB1470-1720-4BA1-AFE0-DCB14BD17263}" type="sibTrans" cxnId="{948D888B-7F15-4387-BD5A-09FF67CAC4C2}">
      <dgm:prSet/>
      <dgm:spPr/>
      <dgm:t>
        <a:bodyPr/>
        <a:lstStyle/>
        <a:p>
          <a:endParaRPr lang="en-US"/>
        </a:p>
      </dgm:t>
    </dgm:pt>
    <dgm:pt modelId="{51D08C2D-D110-491B-98FE-527EA5BE7231}">
      <dgm:prSet/>
      <dgm:spPr/>
      <dgm:t>
        <a:bodyPr/>
        <a:lstStyle/>
        <a:p>
          <a:r>
            <a:rPr lang="en-GB"/>
            <a:t>Increase the proportion of current vapers who achieve an individual vape reduction or vape free goal during the 8-week programme.</a:t>
          </a:r>
          <a:endParaRPr lang="en-US"/>
        </a:p>
      </dgm:t>
    </dgm:pt>
    <dgm:pt modelId="{D53094AB-12E4-43EB-B0BC-3E4E96AE8868}" type="parTrans" cxnId="{6A9E566B-AD78-450E-98C4-B24A36AB101F}">
      <dgm:prSet/>
      <dgm:spPr/>
      <dgm:t>
        <a:bodyPr/>
        <a:lstStyle/>
        <a:p>
          <a:endParaRPr lang="en-US"/>
        </a:p>
      </dgm:t>
    </dgm:pt>
    <dgm:pt modelId="{2711EB9F-5615-4F01-BCA4-7EB64C6E634E}" type="sibTrans" cxnId="{6A9E566B-AD78-450E-98C4-B24A36AB101F}">
      <dgm:prSet/>
      <dgm:spPr/>
      <dgm:t>
        <a:bodyPr/>
        <a:lstStyle/>
        <a:p>
          <a:endParaRPr lang="en-US"/>
        </a:p>
      </dgm:t>
    </dgm:pt>
    <dgm:pt modelId="{87F412BE-95D7-4762-9B54-B4AC80E3209C}">
      <dgm:prSet/>
      <dgm:spPr/>
      <dgm:t>
        <a:bodyPr/>
        <a:lstStyle/>
        <a:p>
          <a:r>
            <a:rPr lang="en-GB" b="1"/>
            <a:t>Measurement</a:t>
          </a:r>
          <a:r>
            <a:rPr lang="en-GB"/>
            <a:t>: Weekly self-monitoring and final evaluation.</a:t>
          </a:r>
          <a:endParaRPr lang="en-US"/>
        </a:p>
      </dgm:t>
    </dgm:pt>
    <dgm:pt modelId="{89C94D56-F318-4B2B-A715-374A15BA50D7}" type="parTrans" cxnId="{9E3E7DAF-E7AD-498F-9CD7-5245DF07F4B5}">
      <dgm:prSet/>
      <dgm:spPr/>
      <dgm:t>
        <a:bodyPr/>
        <a:lstStyle/>
        <a:p>
          <a:endParaRPr lang="en-US"/>
        </a:p>
      </dgm:t>
    </dgm:pt>
    <dgm:pt modelId="{01424D8E-7F57-40E9-B1CC-8F6620FFD2D3}" type="sibTrans" cxnId="{9E3E7DAF-E7AD-498F-9CD7-5245DF07F4B5}">
      <dgm:prSet/>
      <dgm:spPr/>
      <dgm:t>
        <a:bodyPr/>
        <a:lstStyle/>
        <a:p>
          <a:endParaRPr lang="en-US"/>
        </a:p>
      </dgm:t>
    </dgm:pt>
    <dgm:pt modelId="{EF8F6329-A2A9-4C29-B1AA-E56CA32F7F53}">
      <dgm:prSet/>
      <dgm:spPr/>
      <dgm:t>
        <a:bodyPr/>
        <a:lstStyle/>
        <a:p>
          <a:r>
            <a:rPr lang="en-GB" b="1"/>
            <a:t>Rationale</a:t>
          </a:r>
          <a:r>
            <a:rPr lang="en-GB"/>
            <a:t>: A behaviour focused outcome moves the intervention beyond simply measuring knowledge and attitudes. </a:t>
          </a:r>
          <a:endParaRPr lang="en-US"/>
        </a:p>
      </dgm:t>
    </dgm:pt>
    <dgm:pt modelId="{1B7DCEFE-C71E-4E8B-BB6A-32B487D9B72C}" type="parTrans" cxnId="{97B123CC-5183-403B-B7F4-582D70D31E2E}">
      <dgm:prSet/>
      <dgm:spPr/>
      <dgm:t>
        <a:bodyPr/>
        <a:lstStyle/>
        <a:p>
          <a:endParaRPr lang="en-US"/>
        </a:p>
      </dgm:t>
    </dgm:pt>
    <dgm:pt modelId="{A07122D2-7F9E-4E10-BEE9-97C2AD19B170}" type="sibTrans" cxnId="{97B123CC-5183-403B-B7F4-582D70D31E2E}">
      <dgm:prSet/>
      <dgm:spPr/>
      <dgm:t>
        <a:bodyPr/>
        <a:lstStyle/>
        <a:p>
          <a:endParaRPr lang="en-US"/>
        </a:p>
      </dgm:t>
    </dgm:pt>
    <dgm:pt modelId="{740CEF27-8444-413E-A488-C8361EEA9708}" type="pres">
      <dgm:prSet presAssocID="{45E459CA-6A92-4860-89E7-4C6A9F2351A3}" presName="diagram" presStyleCnt="0">
        <dgm:presLayoutVars>
          <dgm:dir/>
          <dgm:resizeHandles val="exact"/>
        </dgm:presLayoutVars>
      </dgm:prSet>
      <dgm:spPr/>
    </dgm:pt>
    <dgm:pt modelId="{06614480-94A0-468C-BD5C-5071B4E2A73C}" type="pres">
      <dgm:prSet presAssocID="{2EABD25F-59AA-40A2-8D37-EAC5C5913F4C}" presName="node" presStyleLbl="node1" presStyleIdx="0" presStyleCnt="12">
        <dgm:presLayoutVars>
          <dgm:bulletEnabled val="1"/>
        </dgm:presLayoutVars>
      </dgm:prSet>
      <dgm:spPr/>
    </dgm:pt>
    <dgm:pt modelId="{6FB23371-CCAB-49FD-BC7D-5AED18821C4C}" type="pres">
      <dgm:prSet presAssocID="{E7BA8BC4-9E75-4999-990F-F3D5A6C80794}" presName="sibTrans" presStyleCnt="0"/>
      <dgm:spPr/>
    </dgm:pt>
    <dgm:pt modelId="{CC9FB73D-C04C-4B29-88EB-FFD81945BC0E}" type="pres">
      <dgm:prSet presAssocID="{EF134057-90D9-43A9-9C05-B5173C9F7233}" presName="node" presStyleLbl="node1" presStyleIdx="1" presStyleCnt="12">
        <dgm:presLayoutVars>
          <dgm:bulletEnabled val="1"/>
        </dgm:presLayoutVars>
      </dgm:prSet>
      <dgm:spPr/>
    </dgm:pt>
    <dgm:pt modelId="{2666DAF7-E60C-40B0-BDDF-722278341F46}" type="pres">
      <dgm:prSet presAssocID="{A9E9A60F-EE4B-477E-B949-CB2EC5BB7946}" presName="sibTrans" presStyleCnt="0"/>
      <dgm:spPr/>
    </dgm:pt>
    <dgm:pt modelId="{61DA0606-91F4-4B57-ABFF-79CD7EB8D7CF}" type="pres">
      <dgm:prSet presAssocID="{4A42AF6E-C9BA-40AB-8FFA-6F698E7E8DCC}" presName="node" presStyleLbl="node1" presStyleIdx="2" presStyleCnt="12">
        <dgm:presLayoutVars>
          <dgm:bulletEnabled val="1"/>
        </dgm:presLayoutVars>
      </dgm:prSet>
      <dgm:spPr/>
    </dgm:pt>
    <dgm:pt modelId="{D2E505E1-29AF-47F0-BA47-6A3362CC5791}" type="pres">
      <dgm:prSet presAssocID="{DE7FFDB4-1AFD-4345-BA10-E26CFD775D62}" presName="sibTrans" presStyleCnt="0"/>
      <dgm:spPr/>
    </dgm:pt>
    <dgm:pt modelId="{1A93C30F-85F1-491B-895E-9E811EFEB3EA}" type="pres">
      <dgm:prSet presAssocID="{120B6FE3-089D-465B-BFDD-98996977F09F}" presName="node" presStyleLbl="node1" presStyleIdx="3" presStyleCnt="12">
        <dgm:presLayoutVars>
          <dgm:bulletEnabled val="1"/>
        </dgm:presLayoutVars>
      </dgm:prSet>
      <dgm:spPr/>
    </dgm:pt>
    <dgm:pt modelId="{62969D9D-75DC-458D-8B1C-0575C3EDEC2A}" type="pres">
      <dgm:prSet presAssocID="{2DECBA65-2092-4160-AC21-CBDDBBC7ED02}" presName="sibTrans" presStyleCnt="0"/>
      <dgm:spPr/>
    </dgm:pt>
    <dgm:pt modelId="{3DAF9E1F-BF7A-4EE7-9990-D0FB0BDAD192}" type="pres">
      <dgm:prSet presAssocID="{B92DA146-17FE-415B-B3AA-A464277FC2FB}" presName="node" presStyleLbl="node1" presStyleIdx="4" presStyleCnt="12">
        <dgm:presLayoutVars>
          <dgm:bulletEnabled val="1"/>
        </dgm:presLayoutVars>
      </dgm:prSet>
      <dgm:spPr/>
    </dgm:pt>
    <dgm:pt modelId="{34F00267-1D30-4479-8472-5D3A81A1E0AB}" type="pres">
      <dgm:prSet presAssocID="{C1A0FFCC-8EA7-4762-A17F-01CEA68414F5}" presName="sibTrans" presStyleCnt="0"/>
      <dgm:spPr/>
    </dgm:pt>
    <dgm:pt modelId="{0A1DBFA9-BE00-41ED-B528-8B259F53DA01}" type="pres">
      <dgm:prSet presAssocID="{CA6DA49F-DD30-4D24-9CCE-833F20F353CD}" presName="node" presStyleLbl="node1" presStyleIdx="5" presStyleCnt="12">
        <dgm:presLayoutVars>
          <dgm:bulletEnabled val="1"/>
        </dgm:presLayoutVars>
      </dgm:prSet>
      <dgm:spPr/>
    </dgm:pt>
    <dgm:pt modelId="{8B25088D-5DCD-46F6-89D5-B8CC58663E44}" type="pres">
      <dgm:prSet presAssocID="{183E1F2B-633B-4CB4-977F-7C94B931CF2E}" presName="sibTrans" presStyleCnt="0"/>
      <dgm:spPr/>
    </dgm:pt>
    <dgm:pt modelId="{13FD10FA-91CB-4689-A2ED-9E353DAB6BB5}" type="pres">
      <dgm:prSet presAssocID="{BDDD3919-5979-4F31-A2C7-63C776A995FC}" presName="node" presStyleLbl="node1" presStyleIdx="6" presStyleCnt="12">
        <dgm:presLayoutVars>
          <dgm:bulletEnabled val="1"/>
        </dgm:presLayoutVars>
      </dgm:prSet>
      <dgm:spPr/>
    </dgm:pt>
    <dgm:pt modelId="{5DCCBE94-5827-4F5B-BC6E-62617D7CFD79}" type="pres">
      <dgm:prSet presAssocID="{637DBEEE-5559-4B6F-9CC5-A1E5C9D3D01A}" presName="sibTrans" presStyleCnt="0"/>
      <dgm:spPr/>
    </dgm:pt>
    <dgm:pt modelId="{24F7726D-E603-455F-BFA0-EDC9D7D42834}" type="pres">
      <dgm:prSet presAssocID="{172EE5F5-492F-425B-B108-9C202F14A239}" presName="node" presStyleLbl="node1" presStyleIdx="7" presStyleCnt="12">
        <dgm:presLayoutVars>
          <dgm:bulletEnabled val="1"/>
        </dgm:presLayoutVars>
      </dgm:prSet>
      <dgm:spPr/>
    </dgm:pt>
    <dgm:pt modelId="{1E0EC183-2C10-411B-BD4C-25623D503A08}" type="pres">
      <dgm:prSet presAssocID="{93A36B64-3202-412A-B8C4-BE367FC6B5FC}" presName="sibTrans" presStyleCnt="0"/>
      <dgm:spPr/>
    </dgm:pt>
    <dgm:pt modelId="{F48ED617-CEDE-421D-ADEA-3D2046EFB6EB}" type="pres">
      <dgm:prSet presAssocID="{3693C1AA-FF6A-4A29-B59F-4F1A904CC8D7}" presName="node" presStyleLbl="node1" presStyleIdx="8" presStyleCnt="12">
        <dgm:presLayoutVars>
          <dgm:bulletEnabled val="1"/>
        </dgm:presLayoutVars>
      </dgm:prSet>
      <dgm:spPr/>
    </dgm:pt>
    <dgm:pt modelId="{FDBD6164-AF27-464B-9970-ECF96805F527}" type="pres">
      <dgm:prSet presAssocID="{95FB1470-1720-4BA1-AFE0-DCB14BD17263}" presName="sibTrans" presStyleCnt="0"/>
      <dgm:spPr/>
    </dgm:pt>
    <dgm:pt modelId="{50FEC89E-D30F-4EE6-9ABF-C0C0BE82579F}" type="pres">
      <dgm:prSet presAssocID="{51D08C2D-D110-491B-98FE-527EA5BE7231}" presName="node" presStyleLbl="node1" presStyleIdx="9" presStyleCnt="12">
        <dgm:presLayoutVars>
          <dgm:bulletEnabled val="1"/>
        </dgm:presLayoutVars>
      </dgm:prSet>
      <dgm:spPr/>
    </dgm:pt>
    <dgm:pt modelId="{8C19C76C-6EA9-459A-9EA5-798A79FBB77F}" type="pres">
      <dgm:prSet presAssocID="{2711EB9F-5615-4F01-BCA4-7EB64C6E634E}" presName="sibTrans" presStyleCnt="0"/>
      <dgm:spPr/>
    </dgm:pt>
    <dgm:pt modelId="{67F89DCA-E291-492E-90A4-249796F9EF30}" type="pres">
      <dgm:prSet presAssocID="{87F412BE-95D7-4762-9B54-B4AC80E3209C}" presName="node" presStyleLbl="node1" presStyleIdx="10" presStyleCnt="12">
        <dgm:presLayoutVars>
          <dgm:bulletEnabled val="1"/>
        </dgm:presLayoutVars>
      </dgm:prSet>
      <dgm:spPr/>
    </dgm:pt>
    <dgm:pt modelId="{43C61DB4-C9A8-41FF-9931-DAB597A761F3}" type="pres">
      <dgm:prSet presAssocID="{01424D8E-7F57-40E9-B1CC-8F6620FFD2D3}" presName="sibTrans" presStyleCnt="0"/>
      <dgm:spPr/>
    </dgm:pt>
    <dgm:pt modelId="{2D9D9EA7-3469-487D-8A16-26E2F0B4ED14}" type="pres">
      <dgm:prSet presAssocID="{EF8F6329-A2A9-4C29-B1AA-E56CA32F7F53}" presName="node" presStyleLbl="node1" presStyleIdx="11" presStyleCnt="12">
        <dgm:presLayoutVars>
          <dgm:bulletEnabled val="1"/>
        </dgm:presLayoutVars>
      </dgm:prSet>
      <dgm:spPr/>
    </dgm:pt>
  </dgm:ptLst>
  <dgm:cxnLst>
    <dgm:cxn modelId="{03A3F201-9166-4471-9521-9F45965912AE}" type="presOf" srcId="{3693C1AA-FF6A-4A29-B59F-4F1A904CC8D7}" destId="{F48ED617-CEDE-421D-ADEA-3D2046EFB6EB}" srcOrd="0" destOrd="0" presId="urn:microsoft.com/office/officeart/2005/8/layout/default"/>
    <dgm:cxn modelId="{57B2FA03-7596-4B36-9F37-865DE1C68DF9}" type="presOf" srcId="{B92DA146-17FE-415B-B3AA-A464277FC2FB}" destId="{3DAF9E1F-BF7A-4EE7-9990-D0FB0BDAD192}" srcOrd="0" destOrd="0" presId="urn:microsoft.com/office/officeart/2005/8/layout/default"/>
    <dgm:cxn modelId="{1FC5E714-3657-4613-B453-A40DDD3CAEE3}" type="presOf" srcId="{2EABD25F-59AA-40A2-8D37-EAC5C5913F4C}" destId="{06614480-94A0-468C-BD5C-5071B4E2A73C}" srcOrd="0" destOrd="0" presId="urn:microsoft.com/office/officeart/2005/8/layout/default"/>
    <dgm:cxn modelId="{0E00E61D-EEAE-40CF-8A40-FE5F6F652E8C}" srcId="{45E459CA-6A92-4860-89E7-4C6A9F2351A3}" destId="{B92DA146-17FE-415B-B3AA-A464277FC2FB}" srcOrd="4" destOrd="0" parTransId="{45F8B48E-7508-4CE1-9DE9-325D0CCB0274}" sibTransId="{C1A0FFCC-8EA7-4762-A17F-01CEA68414F5}"/>
    <dgm:cxn modelId="{C396F624-BABC-4942-8217-33E723C8DB47}" srcId="{45E459CA-6A92-4860-89E7-4C6A9F2351A3}" destId="{172EE5F5-492F-425B-B108-9C202F14A239}" srcOrd="7" destOrd="0" parTransId="{17C5D5E6-C4E6-45FE-BE57-4E648DA27B01}" sibTransId="{93A36B64-3202-412A-B8C4-BE367FC6B5FC}"/>
    <dgm:cxn modelId="{9AC25629-F03A-4D6E-8D86-997580A7AC7F}" srcId="{45E459CA-6A92-4860-89E7-4C6A9F2351A3}" destId="{2EABD25F-59AA-40A2-8D37-EAC5C5913F4C}" srcOrd="0" destOrd="0" parTransId="{1F7EE184-E08A-4B48-A73C-19D2A8420E78}" sibTransId="{E7BA8BC4-9E75-4999-990F-F3D5A6C80794}"/>
    <dgm:cxn modelId="{7ABD4F36-FB62-44AB-8174-EEDDE66A7A8F}" type="presOf" srcId="{EF134057-90D9-43A9-9C05-B5173C9F7233}" destId="{CC9FB73D-C04C-4B29-88EB-FFD81945BC0E}" srcOrd="0" destOrd="0" presId="urn:microsoft.com/office/officeart/2005/8/layout/default"/>
    <dgm:cxn modelId="{B0362A3F-382C-41CF-B16A-393D645322F8}" type="presOf" srcId="{45E459CA-6A92-4860-89E7-4C6A9F2351A3}" destId="{740CEF27-8444-413E-A488-C8361EEA9708}" srcOrd="0" destOrd="0" presId="urn:microsoft.com/office/officeart/2005/8/layout/default"/>
    <dgm:cxn modelId="{1866B25E-C8A3-4434-86C0-7CAE4511F4C7}" srcId="{45E459CA-6A92-4860-89E7-4C6A9F2351A3}" destId="{4A42AF6E-C9BA-40AB-8FFA-6F698E7E8DCC}" srcOrd="2" destOrd="0" parTransId="{0E0DCD1A-5D9F-4B19-B97A-2C1C88E5CB19}" sibTransId="{DE7FFDB4-1AFD-4345-BA10-E26CFD775D62}"/>
    <dgm:cxn modelId="{4A98C843-A637-4896-875C-48128B189A0C}" type="presOf" srcId="{4A42AF6E-C9BA-40AB-8FFA-6F698E7E8DCC}" destId="{61DA0606-91F4-4B57-ABFF-79CD7EB8D7CF}" srcOrd="0" destOrd="0" presId="urn:microsoft.com/office/officeart/2005/8/layout/default"/>
    <dgm:cxn modelId="{540F3B67-A7D3-444F-82A0-28AB8F5D5842}" type="presOf" srcId="{EF8F6329-A2A9-4C29-B1AA-E56CA32F7F53}" destId="{2D9D9EA7-3469-487D-8A16-26E2F0B4ED14}" srcOrd="0" destOrd="0" presId="urn:microsoft.com/office/officeart/2005/8/layout/default"/>
    <dgm:cxn modelId="{0D535E68-87CC-4E31-8C5A-609F6255D75A}" type="presOf" srcId="{120B6FE3-089D-465B-BFDD-98996977F09F}" destId="{1A93C30F-85F1-491B-895E-9E811EFEB3EA}" srcOrd="0" destOrd="0" presId="urn:microsoft.com/office/officeart/2005/8/layout/default"/>
    <dgm:cxn modelId="{6247104B-D678-4C27-96E0-DA286463346B}" type="presOf" srcId="{87F412BE-95D7-4762-9B54-B4AC80E3209C}" destId="{67F89DCA-E291-492E-90A4-249796F9EF30}" srcOrd="0" destOrd="0" presId="urn:microsoft.com/office/officeart/2005/8/layout/default"/>
    <dgm:cxn modelId="{6A9E566B-AD78-450E-98C4-B24A36AB101F}" srcId="{45E459CA-6A92-4860-89E7-4C6A9F2351A3}" destId="{51D08C2D-D110-491B-98FE-527EA5BE7231}" srcOrd="9" destOrd="0" parTransId="{D53094AB-12E4-43EB-B0BC-3E4E96AE8868}" sibTransId="{2711EB9F-5615-4F01-BCA4-7EB64C6E634E}"/>
    <dgm:cxn modelId="{B679687A-4DCF-4ADA-897E-B8D14E33A5FC}" srcId="{45E459CA-6A92-4860-89E7-4C6A9F2351A3}" destId="{120B6FE3-089D-465B-BFDD-98996977F09F}" srcOrd="3" destOrd="0" parTransId="{DD519B1C-8982-4921-9B77-82727B0ED0CA}" sibTransId="{2DECBA65-2092-4160-AC21-CBDDBBC7ED02}"/>
    <dgm:cxn modelId="{7B572386-77BF-43B0-A8DA-D074592BA9B7}" type="presOf" srcId="{51D08C2D-D110-491B-98FE-527EA5BE7231}" destId="{50FEC89E-D30F-4EE6-9ABF-C0C0BE82579F}" srcOrd="0" destOrd="0" presId="urn:microsoft.com/office/officeart/2005/8/layout/default"/>
    <dgm:cxn modelId="{948D888B-7F15-4387-BD5A-09FF67CAC4C2}" srcId="{45E459CA-6A92-4860-89E7-4C6A9F2351A3}" destId="{3693C1AA-FF6A-4A29-B59F-4F1A904CC8D7}" srcOrd="8" destOrd="0" parTransId="{A78DC4D2-2873-48BD-A497-43F7C794116C}" sibTransId="{95FB1470-1720-4BA1-AFE0-DCB14BD17263}"/>
    <dgm:cxn modelId="{8B28699E-0A05-4759-9834-AD9F5A6CBEE7}" srcId="{45E459CA-6A92-4860-89E7-4C6A9F2351A3}" destId="{CA6DA49F-DD30-4D24-9CCE-833F20F353CD}" srcOrd="5" destOrd="0" parTransId="{5C86F042-0BFA-42EC-B94F-A2B71FEF4F02}" sibTransId="{183E1F2B-633B-4CB4-977F-7C94B931CF2E}"/>
    <dgm:cxn modelId="{9E3E7DAF-E7AD-498F-9CD7-5245DF07F4B5}" srcId="{45E459CA-6A92-4860-89E7-4C6A9F2351A3}" destId="{87F412BE-95D7-4762-9B54-B4AC80E3209C}" srcOrd="10" destOrd="0" parTransId="{89C94D56-F318-4B2B-A715-374A15BA50D7}" sibTransId="{01424D8E-7F57-40E9-B1CC-8F6620FFD2D3}"/>
    <dgm:cxn modelId="{9A5BD6C3-ABE9-4420-8AA3-C09848B3DFBC}" type="presOf" srcId="{172EE5F5-492F-425B-B108-9C202F14A239}" destId="{24F7726D-E603-455F-BFA0-EDC9D7D42834}" srcOrd="0" destOrd="0" presId="urn:microsoft.com/office/officeart/2005/8/layout/default"/>
    <dgm:cxn modelId="{97B123CC-5183-403B-B7F4-582D70D31E2E}" srcId="{45E459CA-6A92-4860-89E7-4C6A9F2351A3}" destId="{EF8F6329-A2A9-4C29-B1AA-E56CA32F7F53}" srcOrd="11" destOrd="0" parTransId="{1B7DCEFE-C71E-4E8B-BB6A-32B487D9B72C}" sibTransId="{A07122D2-7F9E-4E10-BEE9-97C2AD19B170}"/>
    <dgm:cxn modelId="{DC42AEEC-CA04-4C25-A533-EA9D502B6CF0}" type="presOf" srcId="{CA6DA49F-DD30-4D24-9CCE-833F20F353CD}" destId="{0A1DBFA9-BE00-41ED-B528-8B259F53DA01}" srcOrd="0" destOrd="0" presId="urn:microsoft.com/office/officeart/2005/8/layout/default"/>
    <dgm:cxn modelId="{4CBB02F5-176A-43AD-AD6D-BC223FF407EE}" type="presOf" srcId="{BDDD3919-5979-4F31-A2C7-63C776A995FC}" destId="{13FD10FA-91CB-4689-A2ED-9E353DAB6BB5}" srcOrd="0" destOrd="0" presId="urn:microsoft.com/office/officeart/2005/8/layout/default"/>
    <dgm:cxn modelId="{467A63FA-87E5-427E-AEFF-1F6E1C313A3D}" srcId="{45E459CA-6A92-4860-89E7-4C6A9F2351A3}" destId="{EF134057-90D9-43A9-9C05-B5173C9F7233}" srcOrd="1" destOrd="0" parTransId="{A060FFEF-EAF1-4E43-9EED-E05E70851AC2}" sibTransId="{A9E9A60F-EE4B-477E-B949-CB2EC5BB7946}"/>
    <dgm:cxn modelId="{F3B103FF-B42E-453C-ADD5-943F6E4FBF89}" srcId="{45E459CA-6A92-4860-89E7-4C6A9F2351A3}" destId="{BDDD3919-5979-4F31-A2C7-63C776A995FC}" srcOrd="6" destOrd="0" parTransId="{E3DBFE45-CC0D-46D2-89A7-9A5061E2A304}" sibTransId="{637DBEEE-5559-4B6F-9CC5-A1E5C9D3D01A}"/>
    <dgm:cxn modelId="{77CEF558-FE96-4135-BDFF-FB5DA2EC7AB5}" type="presParOf" srcId="{740CEF27-8444-413E-A488-C8361EEA9708}" destId="{06614480-94A0-468C-BD5C-5071B4E2A73C}" srcOrd="0" destOrd="0" presId="urn:microsoft.com/office/officeart/2005/8/layout/default"/>
    <dgm:cxn modelId="{1452583B-FEB8-4C8E-BDAA-9AC2ED6170C0}" type="presParOf" srcId="{740CEF27-8444-413E-A488-C8361EEA9708}" destId="{6FB23371-CCAB-49FD-BC7D-5AED18821C4C}" srcOrd="1" destOrd="0" presId="urn:microsoft.com/office/officeart/2005/8/layout/default"/>
    <dgm:cxn modelId="{7B5D4AC4-9334-4745-8CF3-315DD0AADE7D}" type="presParOf" srcId="{740CEF27-8444-413E-A488-C8361EEA9708}" destId="{CC9FB73D-C04C-4B29-88EB-FFD81945BC0E}" srcOrd="2" destOrd="0" presId="urn:microsoft.com/office/officeart/2005/8/layout/default"/>
    <dgm:cxn modelId="{3D00E3BB-F149-435B-BAD9-FCC505E8738F}" type="presParOf" srcId="{740CEF27-8444-413E-A488-C8361EEA9708}" destId="{2666DAF7-E60C-40B0-BDDF-722278341F46}" srcOrd="3" destOrd="0" presId="urn:microsoft.com/office/officeart/2005/8/layout/default"/>
    <dgm:cxn modelId="{2A08CB97-5450-4122-9C7D-50BB088AA670}" type="presParOf" srcId="{740CEF27-8444-413E-A488-C8361EEA9708}" destId="{61DA0606-91F4-4B57-ABFF-79CD7EB8D7CF}" srcOrd="4" destOrd="0" presId="urn:microsoft.com/office/officeart/2005/8/layout/default"/>
    <dgm:cxn modelId="{08341FB9-A267-4D3B-B427-F38A899FE22C}" type="presParOf" srcId="{740CEF27-8444-413E-A488-C8361EEA9708}" destId="{D2E505E1-29AF-47F0-BA47-6A3362CC5791}" srcOrd="5" destOrd="0" presId="urn:microsoft.com/office/officeart/2005/8/layout/default"/>
    <dgm:cxn modelId="{71AB77C8-DE1C-463B-A6BE-6A440066D7F4}" type="presParOf" srcId="{740CEF27-8444-413E-A488-C8361EEA9708}" destId="{1A93C30F-85F1-491B-895E-9E811EFEB3EA}" srcOrd="6" destOrd="0" presId="urn:microsoft.com/office/officeart/2005/8/layout/default"/>
    <dgm:cxn modelId="{1F45E65C-26C9-4AA3-B33A-AF1AF553EA85}" type="presParOf" srcId="{740CEF27-8444-413E-A488-C8361EEA9708}" destId="{62969D9D-75DC-458D-8B1C-0575C3EDEC2A}" srcOrd="7" destOrd="0" presId="urn:microsoft.com/office/officeart/2005/8/layout/default"/>
    <dgm:cxn modelId="{950426ED-8C16-45A7-8E9F-ADCA0B0B376A}" type="presParOf" srcId="{740CEF27-8444-413E-A488-C8361EEA9708}" destId="{3DAF9E1F-BF7A-4EE7-9990-D0FB0BDAD192}" srcOrd="8" destOrd="0" presId="urn:microsoft.com/office/officeart/2005/8/layout/default"/>
    <dgm:cxn modelId="{3D09D413-B404-4B78-8728-E4BAF9F3EC70}" type="presParOf" srcId="{740CEF27-8444-413E-A488-C8361EEA9708}" destId="{34F00267-1D30-4479-8472-5D3A81A1E0AB}" srcOrd="9" destOrd="0" presId="urn:microsoft.com/office/officeart/2005/8/layout/default"/>
    <dgm:cxn modelId="{9520820D-E437-4D7D-8033-3889AC7A6784}" type="presParOf" srcId="{740CEF27-8444-413E-A488-C8361EEA9708}" destId="{0A1DBFA9-BE00-41ED-B528-8B259F53DA01}" srcOrd="10" destOrd="0" presId="urn:microsoft.com/office/officeart/2005/8/layout/default"/>
    <dgm:cxn modelId="{6D40BADE-BB80-413E-8742-27D12D22B4C2}" type="presParOf" srcId="{740CEF27-8444-413E-A488-C8361EEA9708}" destId="{8B25088D-5DCD-46F6-89D5-B8CC58663E44}" srcOrd="11" destOrd="0" presId="urn:microsoft.com/office/officeart/2005/8/layout/default"/>
    <dgm:cxn modelId="{2A39B467-E5B1-4B7A-83A6-97E503A0392B}" type="presParOf" srcId="{740CEF27-8444-413E-A488-C8361EEA9708}" destId="{13FD10FA-91CB-4689-A2ED-9E353DAB6BB5}" srcOrd="12" destOrd="0" presId="urn:microsoft.com/office/officeart/2005/8/layout/default"/>
    <dgm:cxn modelId="{CAEB4E7C-36AF-47CE-8E7C-9122230D1EEA}" type="presParOf" srcId="{740CEF27-8444-413E-A488-C8361EEA9708}" destId="{5DCCBE94-5827-4F5B-BC6E-62617D7CFD79}" srcOrd="13" destOrd="0" presId="urn:microsoft.com/office/officeart/2005/8/layout/default"/>
    <dgm:cxn modelId="{CC6415A2-72F9-4F11-8C5B-E59661EF782C}" type="presParOf" srcId="{740CEF27-8444-413E-A488-C8361EEA9708}" destId="{24F7726D-E603-455F-BFA0-EDC9D7D42834}" srcOrd="14" destOrd="0" presId="urn:microsoft.com/office/officeart/2005/8/layout/default"/>
    <dgm:cxn modelId="{EED835BE-F1D1-416D-860F-AF0A2A98ACB6}" type="presParOf" srcId="{740CEF27-8444-413E-A488-C8361EEA9708}" destId="{1E0EC183-2C10-411B-BD4C-25623D503A08}" srcOrd="15" destOrd="0" presId="urn:microsoft.com/office/officeart/2005/8/layout/default"/>
    <dgm:cxn modelId="{5A01A24E-B10D-4119-94F1-0E9C74BD5B63}" type="presParOf" srcId="{740CEF27-8444-413E-A488-C8361EEA9708}" destId="{F48ED617-CEDE-421D-ADEA-3D2046EFB6EB}" srcOrd="16" destOrd="0" presId="urn:microsoft.com/office/officeart/2005/8/layout/default"/>
    <dgm:cxn modelId="{B28D3A7B-566C-4105-B709-1793D77AB355}" type="presParOf" srcId="{740CEF27-8444-413E-A488-C8361EEA9708}" destId="{FDBD6164-AF27-464B-9970-ECF96805F527}" srcOrd="17" destOrd="0" presId="urn:microsoft.com/office/officeart/2005/8/layout/default"/>
    <dgm:cxn modelId="{604A0ACF-AE3C-4051-B613-B97F4677B0B2}" type="presParOf" srcId="{740CEF27-8444-413E-A488-C8361EEA9708}" destId="{50FEC89E-D30F-4EE6-9ABF-C0C0BE82579F}" srcOrd="18" destOrd="0" presId="urn:microsoft.com/office/officeart/2005/8/layout/default"/>
    <dgm:cxn modelId="{422CC7DA-0AE5-43AA-9725-E64C0174D1F9}" type="presParOf" srcId="{740CEF27-8444-413E-A488-C8361EEA9708}" destId="{8C19C76C-6EA9-459A-9EA5-798A79FBB77F}" srcOrd="19" destOrd="0" presId="urn:microsoft.com/office/officeart/2005/8/layout/default"/>
    <dgm:cxn modelId="{64A5481A-9A96-42AA-A37A-A02AC73DF429}" type="presParOf" srcId="{740CEF27-8444-413E-A488-C8361EEA9708}" destId="{67F89DCA-E291-492E-90A4-249796F9EF30}" srcOrd="20" destOrd="0" presId="urn:microsoft.com/office/officeart/2005/8/layout/default"/>
    <dgm:cxn modelId="{FE60C83A-0880-40AE-8C45-D3D3B31D0A0D}" type="presParOf" srcId="{740CEF27-8444-413E-A488-C8361EEA9708}" destId="{43C61DB4-C9A8-41FF-9931-DAB597A761F3}" srcOrd="21" destOrd="0" presId="urn:microsoft.com/office/officeart/2005/8/layout/default"/>
    <dgm:cxn modelId="{60D36445-2F48-4B95-B747-BEA41FB5371B}" type="presParOf" srcId="{740CEF27-8444-413E-A488-C8361EEA9708}" destId="{2D9D9EA7-3469-487D-8A16-26E2F0B4ED14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5AD81F-30F9-42E0-A2A8-C4D2CF6A1E58}" type="doc">
      <dgm:prSet loTypeId="urn:microsoft.com/office/officeart/2008/layout/LinedList" loCatId="list" qsTypeId="urn:microsoft.com/office/officeart/2005/8/quickstyle/simple2#4" qsCatId="simple" csTypeId="urn:microsoft.com/office/officeart/2005/8/colors/colorful2#7" csCatId="colorful" phldr="1"/>
      <dgm:spPr/>
      <dgm:t>
        <a:bodyPr/>
        <a:lstStyle/>
        <a:p>
          <a:endParaRPr lang="en-US"/>
        </a:p>
      </dgm:t>
    </dgm:pt>
    <dgm:pt modelId="{3576C0F4-3C94-451E-9C60-BEB5F53AC36A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b="1" dirty="0"/>
            <a:t>Local NHS Services</a:t>
          </a:r>
          <a:endParaRPr lang="en-US" dirty="0"/>
        </a:p>
      </dgm:t>
    </dgm:pt>
    <dgm:pt modelId="{C5A529F4-F23C-4AA5-9EAF-7E97C47EE955}" type="parTrans" cxnId="{A46FE5F0-F7DE-4EBC-8AF6-146F4A01E475}">
      <dgm:prSet/>
      <dgm:spPr/>
      <dgm:t>
        <a:bodyPr/>
        <a:lstStyle/>
        <a:p>
          <a:endParaRPr lang="en-US"/>
        </a:p>
      </dgm:t>
    </dgm:pt>
    <dgm:pt modelId="{348B9F9F-8223-4E86-BDCE-034916268370}" type="sibTrans" cxnId="{A46FE5F0-F7DE-4EBC-8AF6-146F4A01E475}">
      <dgm:prSet/>
      <dgm:spPr/>
      <dgm:t>
        <a:bodyPr/>
        <a:lstStyle/>
        <a:p>
          <a:endParaRPr lang="en-US"/>
        </a:p>
      </dgm:t>
    </dgm:pt>
    <dgm:pt modelId="{415ADE98-734F-4CB0-913D-A3B88D9C6029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/>
            <a:t>Provides public health expertise, supports local needs assessment and helps coordinate campaign delivery and evaluation.</a:t>
          </a:r>
          <a:endParaRPr lang="en-US" dirty="0"/>
        </a:p>
      </dgm:t>
    </dgm:pt>
    <dgm:pt modelId="{07D58176-FC4F-4B88-A1FE-0D3221C1CE4F}" type="parTrans" cxnId="{FD642287-7247-45A9-9D5A-625A095A7464}">
      <dgm:prSet/>
      <dgm:spPr/>
      <dgm:t>
        <a:bodyPr/>
        <a:lstStyle/>
        <a:p>
          <a:endParaRPr lang="en-US"/>
        </a:p>
      </dgm:t>
    </dgm:pt>
    <dgm:pt modelId="{A990FDAC-EF6E-4C0A-B405-28DDA30B9B84}" type="sibTrans" cxnId="{FD642287-7247-45A9-9D5A-625A095A7464}">
      <dgm:prSet/>
      <dgm:spPr/>
      <dgm:t>
        <a:bodyPr/>
        <a:lstStyle/>
        <a:p>
          <a:endParaRPr lang="en-US"/>
        </a:p>
      </dgm:t>
    </dgm:pt>
    <dgm:pt modelId="{590D38D2-0952-4418-9A32-E493755E8C88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b="1" dirty="0"/>
            <a:t>Schools/Sixth Form</a:t>
          </a:r>
          <a:endParaRPr lang="en-US" dirty="0"/>
        </a:p>
      </dgm:t>
    </dgm:pt>
    <dgm:pt modelId="{11F3C474-2594-4487-AC85-C00C249309C0}" type="parTrans" cxnId="{2E566894-D47F-44C6-AE11-F1111FAC33A8}">
      <dgm:prSet/>
      <dgm:spPr/>
      <dgm:t>
        <a:bodyPr/>
        <a:lstStyle/>
        <a:p>
          <a:endParaRPr lang="en-US"/>
        </a:p>
      </dgm:t>
    </dgm:pt>
    <dgm:pt modelId="{34BEB5E2-96A7-4DA8-BE01-7299664B3AE3}" type="sibTrans" cxnId="{2E566894-D47F-44C6-AE11-F1111FAC33A8}">
      <dgm:prSet/>
      <dgm:spPr/>
      <dgm:t>
        <a:bodyPr/>
        <a:lstStyle/>
        <a:p>
          <a:endParaRPr lang="en-US"/>
        </a:p>
      </dgm:t>
    </dgm:pt>
    <dgm:pt modelId="{38214C2F-5D2E-4C76-B271-13005EC0638F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/>
            <a:t>Provides access to the target population, provide appropriate spaces for weekly sessions and support safeguarding and parental communication.</a:t>
          </a:r>
          <a:endParaRPr lang="en-US" dirty="0"/>
        </a:p>
      </dgm:t>
    </dgm:pt>
    <dgm:pt modelId="{57BEEC26-6B90-428E-B08D-0EFBD6D4D7EA}" type="parTrans" cxnId="{1508D1D5-B96C-4888-A6CB-A3C07B8714BE}">
      <dgm:prSet/>
      <dgm:spPr/>
      <dgm:t>
        <a:bodyPr/>
        <a:lstStyle/>
        <a:p>
          <a:endParaRPr lang="en-US"/>
        </a:p>
      </dgm:t>
    </dgm:pt>
    <dgm:pt modelId="{31B1EC6F-C295-4C39-B82B-A8BA8683296C}" type="sibTrans" cxnId="{1508D1D5-B96C-4888-A6CB-A3C07B8714BE}">
      <dgm:prSet/>
      <dgm:spPr/>
      <dgm:t>
        <a:bodyPr/>
        <a:lstStyle/>
        <a:p>
          <a:endParaRPr lang="en-US"/>
        </a:p>
      </dgm:t>
    </dgm:pt>
    <dgm:pt modelId="{BEA0B39C-0FCC-4BC6-81F1-D55915012040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b="1" dirty="0"/>
            <a:t>Youth Services</a:t>
          </a:r>
          <a:endParaRPr lang="en-US" dirty="0"/>
        </a:p>
      </dgm:t>
    </dgm:pt>
    <dgm:pt modelId="{B1DA4005-E6BA-4F38-BEE6-5F7A9BB8B838}" type="parTrans" cxnId="{4B37B478-0304-4724-8B4B-8657C6EC841C}">
      <dgm:prSet/>
      <dgm:spPr/>
      <dgm:t>
        <a:bodyPr/>
        <a:lstStyle/>
        <a:p>
          <a:endParaRPr lang="en-US"/>
        </a:p>
      </dgm:t>
    </dgm:pt>
    <dgm:pt modelId="{5AAE133E-959B-4BE5-A537-F9CCD13F1B3C}" type="sibTrans" cxnId="{4B37B478-0304-4724-8B4B-8657C6EC841C}">
      <dgm:prSet/>
      <dgm:spPr/>
      <dgm:t>
        <a:bodyPr/>
        <a:lstStyle/>
        <a:p>
          <a:endParaRPr lang="en-US"/>
        </a:p>
      </dgm:t>
    </dgm:pt>
    <dgm:pt modelId="{F75133FB-A4F1-4D92-ACC9-B5FD0A7F478B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/>
            <a:t>Provides specialist support for young people who want to stop vaping, provides personalised behavioural support and provides appropriate onward referral where required.</a:t>
          </a:r>
          <a:endParaRPr lang="en-US" dirty="0"/>
        </a:p>
      </dgm:t>
    </dgm:pt>
    <dgm:pt modelId="{231CDBE5-F31F-4244-BAF4-60FF2BACFD3B}" type="parTrans" cxnId="{632C820B-3E46-442A-8CF6-9607A978FD15}">
      <dgm:prSet/>
      <dgm:spPr/>
      <dgm:t>
        <a:bodyPr/>
        <a:lstStyle/>
        <a:p>
          <a:endParaRPr lang="en-US"/>
        </a:p>
      </dgm:t>
    </dgm:pt>
    <dgm:pt modelId="{75F33A96-AAB0-4A40-9EE5-433838280C5E}" type="sibTrans" cxnId="{632C820B-3E46-442A-8CF6-9607A978FD15}">
      <dgm:prSet/>
      <dgm:spPr/>
      <dgm:t>
        <a:bodyPr/>
        <a:lstStyle/>
        <a:p>
          <a:endParaRPr lang="en-US"/>
        </a:p>
      </dgm:t>
    </dgm:pt>
    <dgm:pt modelId="{ED96044D-E552-46E5-B308-87036EE4BC12}" type="pres">
      <dgm:prSet presAssocID="{CB5AD81F-30F9-42E0-A2A8-C4D2CF6A1E58}" presName="vert0" presStyleCnt="0">
        <dgm:presLayoutVars>
          <dgm:dir/>
          <dgm:animOne val="branch"/>
          <dgm:animLvl val="lvl"/>
        </dgm:presLayoutVars>
      </dgm:prSet>
      <dgm:spPr/>
    </dgm:pt>
    <dgm:pt modelId="{158B4FB1-647E-4BF1-B150-C510009BF369}" type="pres">
      <dgm:prSet presAssocID="{3576C0F4-3C94-451E-9C60-BEB5F53AC36A}" presName="thickLine" presStyleLbl="alignNode1" presStyleIdx="0" presStyleCnt="3" custLinFactNeighborY="-23508"/>
      <dgm:spPr/>
    </dgm:pt>
    <dgm:pt modelId="{68B50EA3-F67C-4286-937D-B54FDBA71B40}" type="pres">
      <dgm:prSet presAssocID="{3576C0F4-3C94-451E-9C60-BEB5F53AC36A}" presName="horz1" presStyleCnt="0"/>
      <dgm:spPr/>
    </dgm:pt>
    <dgm:pt modelId="{9E9C565C-9B5D-4959-A2E5-4F8526F4370A}" type="pres">
      <dgm:prSet presAssocID="{3576C0F4-3C94-451E-9C60-BEB5F53AC36A}" presName="tx1" presStyleLbl="revTx" presStyleIdx="0" presStyleCnt="6"/>
      <dgm:spPr/>
    </dgm:pt>
    <dgm:pt modelId="{BFAF46ED-D6AD-4E4D-B50A-F1BCC458C344}" type="pres">
      <dgm:prSet presAssocID="{3576C0F4-3C94-451E-9C60-BEB5F53AC36A}" presName="vert1" presStyleCnt="0"/>
      <dgm:spPr/>
    </dgm:pt>
    <dgm:pt modelId="{44EBDAC2-E065-4E99-A0ED-54D16C74EEBE}" type="pres">
      <dgm:prSet presAssocID="{415ADE98-734F-4CB0-913D-A3B88D9C6029}" presName="vertSpace2a" presStyleCnt="0"/>
      <dgm:spPr/>
    </dgm:pt>
    <dgm:pt modelId="{00877D85-CBCF-4B41-BB71-CB8EE45068FD}" type="pres">
      <dgm:prSet presAssocID="{415ADE98-734F-4CB0-913D-A3B88D9C6029}" presName="horz2" presStyleCnt="0"/>
      <dgm:spPr/>
    </dgm:pt>
    <dgm:pt modelId="{F6A6B312-4A40-4ACF-88BA-9057097BCA44}" type="pres">
      <dgm:prSet presAssocID="{415ADE98-734F-4CB0-913D-A3B88D9C6029}" presName="horzSpace2" presStyleCnt="0"/>
      <dgm:spPr/>
    </dgm:pt>
    <dgm:pt modelId="{1CC88A95-D9A2-4C08-9955-0337F6F51014}" type="pres">
      <dgm:prSet presAssocID="{415ADE98-734F-4CB0-913D-A3B88D9C6029}" presName="tx2" presStyleLbl="revTx" presStyleIdx="1" presStyleCnt="6"/>
      <dgm:spPr/>
    </dgm:pt>
    <dgm:pt modelId="{50A2ED0F-F025-41DB-9D76-1212B5924372}" type="pres">
      <dgm:prSet presAssocID="{415ADE98-734F-4CB0-913D-A3B88D9C6029}" presName="vert2" presStyleCnt="0"/>
      <dgm:spPr/>
    </dgm:pt>
    <dgm:pt modelId="{172F0188-EFDB-467C-9DA1-15FD11F8A453}" type="pres">
      <dgm:prSet presAssocID="{415ADE98-734F-4CB0-913D-A3B88D9C6029}" presName="thinLine2b" presStyleLbl="callout" presStyleIdx="0" presStyleCnt="3"/>
      <dgm:spPr/>
    </dgm:pt>
    <dgm:pt modelId="{9CC0E4E5-4753-40D0-8BAD-75DE08B8442E}" type="pres">
      <dgm:prSet presAssocID="{415ADE98-734F-4CB0-913D-A3B88D9C6029}" presName="vertSpace2b" presStyleCnt="0"/>
      <dgm:spPr/>
    </dgm:pt>
    <dgm:pt modelId="{A645D79E-1EFB-4385-9E72-4CCBF2C52760}" type="pres">
      <dgm:prSet presAssocID="{590D38D2-0952-4418-9A32-E493755E8C88}" presName="thickLine" presStyleLbl="alignNode1" presStyleIdx="1" presStyleCnt="3"/>
      <dgm:spPr/>
    </dgm:pt>
    <dgm:pt modelId="{462CEE41-1519-4F84-8776-007371B64E60}" type="pres">
      <dgm:prSet presAssocID="{590D38D2-0952-4418-9A32-E493755E8C88}" presName="horz1" presStyleCnt="0"/>
      <dgm:spPr/>
    </dgm:pt>
    <dgm:pt modelId="{5A1AFB67-658D-471A-B1C0-CC073D62E770}" type="pres">
      <dgm:prSet presAssocID="{590D38D2-0952-4418-9A32-E493755E8C88}" presName="tx1" presStyleLbl="revTx" presStyleIdx="2" presStyleCnt="6"/>
      <dgm:spPr/>
    </dgm:pt>
    <dgm:pt modelId="{76D17581-3FE5-4487-8241-B2FE916A611B}" type="pres">
      <dgm:prSet presAssocID="{590D38D2-0952-4418-9A32-E493755E8C88}" presName="vert1" presStyleCnt="0"/>
      <dgm:spPr/>
    </dgm:pt>
    <dgm:pt modelId="{80983FE3-7E8F-4844-B986-0E9EE0574603}" type="pres">
      <dgm:prSet presAssocID="{38214C2F-5D2E-4C76-B271-13005EC0638F}" presName="vertSpace2a" presStyleCnt="0"/>
      <dgm:spPr/>
    </dgm:pt>
    <dgm:pt modelId="{227FFB78-4812-490C-B313-4D81E23C7CBC}" type="pres">
      <dgm:prSet presAssocID="{38214C2F-5D2E-4C76-B271-13005EC0638F}" presName="horz2" presStyleCnt="0"/>
      <dgm:spPr/>
    </dgm:pt>
    <dgm:pt modelId="{A80C376B-BD5F-4B1A-A973-79B49100F983}" type="pres">
      <dgm:prSet presAssocID="{38214C2F-5D2E-4C76-B271-13005EC0638F}" presName="horzSpace2" presStyleCnt="0"/>
      <dgm:spPr/>
    </dgm:pt>
    <dgm:pt modelId="{DF9E35F6-EB25-485D-88CD-126F0FB9691C}" type="pres">
      <dgm:prSet presAssocID="{38214C2F-5D2E-4C76-B271-13005EC0638F}" presName="tx2" presStyleLbl="revTx" presStyleIdx="3" presStyleCnt="6"/>
      <dgm:spPr/>
    </dgm:pt>
    <dgm:pt modelId="{CA68922A-9099-4264-81A8-1A0C04054CF1}" type="pres">
      <dgm:prSet presAssocID="{38214C2F-5D2E-4C76-B271-13005EC0638F}" presName="vert2" presStyleCnt="0"/>
      <dgm:spPr/>
    </dgm:pt>
    <dgm:pt modelId="{A1A3292A-7A93-45E6-9018-882191B695F1}" type="pres">
      <dgm:prSet presAssocID="{38214C2F-5D2E-4C76-B271-13005EC0638F}" presName="thinLine2b" presStyleLbl="callout" presStyleIdx="1" presStyleCnt="3"/>
      <dgm:spPr/>
    </dgm:pt>
    <dgm:pt modelId="{7E487AE9-87CF-4741-9D0C-A08A0D87D22A}" type="pres">
      <dgm:prSet presAssocID="{38214C2F-5D2E-4C76-B271-13005EC0638F}" presName="vertSpace2b" presStyleCnt="0"/>
      <dgm:spPr/>
    </dgm:pt>
    <dgm:pt modelId="{487CDC2D-B481-4B0C-9C9B-DE6832ECF6F4}" type="pres">
      <dgm:prSet presAssocID="{BEA0B39C-0FCC-4BC6-81F1-D55915012040}" presName="thickLine" presStyleLbl="alignNode1" presStyleIdx="2" presStyleCnt="3"/>
      <dgm:spPr/>
    </dgm:pt>
    <dgm:pt modelId="{37251D18-D8CF-46E9-A645-2635A42FEF79}" type="pres">
      <dgm:prSet presAssocID="{BEA0B39C-0FCC-4BC6-81F1-D55915012040}" presName="horz1" presStyleCnt="0"/>
      <dgm:spPr/>
    </dgm:pt>
    <dgm:pt modelId="{4EDE6B1C-F976-4E1A-80CB-31A946757EE2}" type="pres">
      <dgm:prSet presAssocID="{BEA0B39C-0FCC-4BC6-81F1-D55915012040}" presName="tx1" presStyleLbl="revTx" presStyleIdx="4" presStyleCnt="6"/>
      <dgm:spPr/>
    </dgm:pt>
    <dgm:pt modelId="{7E587681-4ECF-4865-8856-CFEE573F4984}" type="pres">
      <dgm:prSet presAssocID="{BEA0B39C-0FCC-4BC6-81F1-D55915012040}" presName="vert1" presStyleCnt="0"/>
      <dgm:spPr/>
    </dgm:pt>
    <dgm:pt modelId="{93448F85-E719-4858-A16C-2227525F595C}" type="pres">
      <dgm:prSet presAssocID="{F75133FB-A4F1-4D92-ACC9-B5FD0A7F478B}" presName="vertSpace2a" presStyleCnt="0"/>
      <dgm:spPr/>
    </dgm:pt>
    <dgm:pt modelId="{730E92A4-5EC6-496F-931F-E48632C8D849}" type="pres">
      <dgm:prSet presAssocID="{F75133FB-A4F1-4D92-ACC9-B5FD0A7F478B}" presName="horz2" presStyleCnt="0"/>
      <dgm:spPr/>
    </dgm:pt>
    <dgm:pt modelId="{FFACE4BF-F1F1-43EC-AF41-732BDD336096}" type="pres">
      <dgm:prSet presAssocID="{F75133FB-A4F1-4D92-ACC9-B5FD0A7F478B}" presName="horzSpace2" presStyleCnt="0"/>
      <dgm:spPr/>
    </dgm:pt>
    <dgm:pt modelId="{3E4A2E08-181F-4840-ABE6-F2024E4EA49C}" type="pres">
      <dgm:prSet presAssocID="{F75133FB-A4F1-4D92-ACC9-B5FD0A7F478B}" presName="tx2" presStyleLbl="revTx" presStyleIdx="5" presStyleCnt="6"/>
      <dgm:spPr/>
    </dgm:pt>
    <dgm:pt modelId="{2F6E4E87-4F7E-4590-B818-519E6968D8EA}" type="pres">
      <dgm:prSet presAssocID="{F75133FB-A4F1-4D92-ACC9-B5FD0A7F478B}" presName="vert2" presStyleCnt="0"/>
      <dgm:spPr/>
    </dgm:pt>
    <dgm:pt modelId="{9D654F44-2525-47B6-9227-CD32861998C7}" type="pres">
      <dgm:prSet presAssocID="{F75133FB-A4F1-4D92-ACC9-B5FD0A7F478B}" presName="thinLine2b" presStyleLbl="callout" presStyleIdx="2" presStyleCnt="3"/>
      <dgm:spPr/>
    </dgm:pt>
    <dgm:pt modelId="{5B0C0C6B-30BF-4B26-B8A2-E4650CF8832A}" type="pres">
      <dgm:prSet presAssocID="{F75133FB-A4F1-4D92-ACC9-B5FD0A7F478B}" presName="vertSpace2b" presStyleCnt="0"/>
      <dgm:spPr/>
    </dgm:pt>
  </dgm:ptLst>
  <dgm:cxnLst>
    <dgm:cxn modelId="{B6AFC307-385B-4430-AEA6-9FA4F5CC6890}" type="presOf" srcId="{3576C0F4-3C94-451E-9C60-BEB5F53AC36A}" destId="{9E9C565C-9B5D-4959-A2E5-4F8526F4370A}" srcOrd="0" destOrd="0" presId="urn:microsoft.com/office/officeart/2008/layout/LinedList"/>
    <dgm:cxn modelId="{632C820B-3E46-442A-8CF6-9607A978FD15}" srcId="{BEA0B39C-0FCC-4BC6-81F1-D55915012040}" destId="{F75133FB-A4F1-4D92-ACC9-B5FD0A7F478B}" srcOrd="0" destOrd="0" parTransId="{231CDBE5-F31F-4244-BAF4-60FF2BACFD3B}" sibTransId="{75F33A96-AAB0-4A40-9EE5-433838280C5E}"/>
    <dgm:cxn modelId="{C02D6D0E-16DD-4C9C-8DFE-00419ED5FC0F}" type="presOf" srcId="{CB5AD81F-30F9-42E0-A2A8-C4D2CF6A1E58}" destId="{ED96044D-E552-46E5-B308-87036EE4BC12}" srcOrd="0" destOrd="0" presId="urn:microsoft.com/office/officeart/2008/layout/LinedList"/>
    <dgm:cxn modelId="{E4DB902C-2080-4512-9C38-5A1E6ABBDB50}" type="presOf" srcId="{590D38D2-0952-4418-9A32-E493755E8C88}" destId="{5A1AFB67-658D-471A-B1C0-CC073D62E770}" srcOrd="0" destOrd="0" presId="urn:microsoft.com/office/officeart/2008/layout/LinedList"/>
    <dgm:cxn modelId="{F8C7B341-5427-4BA6-AD06-9A369906F8A7}" type="presOf" srcId="{F75133FB-A4F1-4D92-ACC9-B5FD0A7F478B}" destId="{3E4A2E08-181F-4840-ABE6-F2024E4EA49C}" srcOrd="0" destOrd="0" presId="urn:microsoft.com/office/officeart/2008/layout/LinedList"/>
    <dgm:cxn modelId="{08FB0D78-44CD-4BA3-A757-15684E88E7B0}" type="presOf" srcId="{415ADE98-734F-4CB0-913D-A3B88D9C6029}" destId="{1CC88A95-D9A2-4C08-9955-0337F6F51014}" srcOrd="0" destOrd="0" presId="urn:microsoft.com/office/officeart/2008/layout/LinedList"/>
    <dgm:cxn modelId="{4B37B478-0304-4724-8B4B-8657C6EC841C}" srcId="{CB5AD81F-30F9-42E0-A2A8-C4D2CF6A1E58}" destId="{BEA0B39C-0FCC-4BC6-81F1-D55915012040}" srcOrd="2" destOrd="0" parTransId="{B1DA4005-E6BA-4F38-BEE6-5F7A9BB8B838}" sibTransId="{5AAE133E-959B-4BE5-A537-F9CCD13F1B3C}"/>
    <dgm:cxn modelId="{FD642287-7247-45A9-9D5A-625A095A7464}" srcId="{3576C0F4-3C94-451E-9C60-BEB5F53AC36A}" destId="{415ADE98-734F-4CB0-913D-A3B88D9C6029}" srcOrd="0" destOrd="0" parTransId="{07D58176-FC4F-4B88-A1FE-0D3221C1CE4F}" sibTransId="{A990FDAC-EF6E-4C0A-B405-28DDA30B9B84}"/>
    <dgm:cxn modelId="{2E566894-D47F-44C6-AE11-F1111FAC33A8}" srcId="{CB5AD81F-30F9-42E0-A2A8-C4D2CF6A1E58}" destId="{590D38D2-0952-4418-9A32-E493755E8C88}" srcOrd="1" destOrd="0" parTransId="{11F3C474-2594-4487-AC85-C00C249309C0}" sibTransId="{34BEB5E2-96A7-4DA8-BE01-7299664B3AE3}"/>
    <dgm:cxn modelId="{1508D1D5-B96C-4888-A6CB-A3C07B8714BE}" srcId="{590D38D2-0952-4418-9A32-E493755E8C88}" destId="{38214C2F-5D2E-4C76-B271-13005EC0638F}" srcOrd="0" destOrd="0" parTransId="{57BEEC26-6B90-428E-B08D-0EFBD6D4D7EA}" sibTransId="{31B1EC6F-C295-4C39-B82B-A8BA8683296C}"/>
    <dgm:cxn modelId="{DA8016E8-E577-466B-B828-B782D393D238}" type="presOf" srcId="{38214C2F-5D2E-4C76-B271-13005EC0638F}" destId="{DF9E35F6-EB25-485D-88CD-126F0FB9691C}" srcOrd="0" destOrd="0" presId="urn:microsoft.com/office/officeart/2008/layout/LinedList"/>
    <dgm:cxn modelId="{273088E8-3D74-4986-AE1E-730F84531018}" type="presOf" srcId="{BEA0B39C-0FCC-4BC6-81F1-D55915012040}" destId="{4EDE6B1C-F976-4E1A-80CB-31A946757EE2}" srcOrd="0" destOrd="0" presId="urn:microsoft.com/office/officeart/2008/layout/LinedList"/>
    <dgm:cxn modelId="{A46FE5F0-F7DE-4EBC-8AF6-146F4A01E475}" srcId="{CB5AD81F-30F9-42E0-A2A8-C4D2CF6A1E58}" destId="{3576C0F4-3C94-451E-9C60-BEB5F53AC36A}" srcOrd="0" destOrd="0" parTransId="{C5A529F4-F23C-4AA5-9EAF-7E97C47EE955}" sibTransId="{348B9F9F-8223-4E86-BDCE-034916268370}"/>
    <dgm:cxn modelId="{606F8D15-93F0-4981-B461-A9A7647B7329}" type="presParOf" srcId="{ED96044D-E552-46E5-B308-87036EE4BC12}" destId="{158B4FB1-647E-4BF1-B150-C510009BF369}" srcOrd="0" destOrd="0" presId="urn:microsoft.com/office/officeart/2008/layout/LinedList"/>
    <dgm:cxn modelId="{86450A2A-94CC-42D3-80EE-1B39A349BF14}" type="presParOf" srcId="{ED96044D-E552-46E5-B308-87036EE4BC12}" destId="{68B50EA3-F67C-4286-937D-B54FDBA71B40}" srcOrd="1" destOrd="0" presId="urn:microsoft.com/office/officeart/2008/layout/LinedList"/>
    <dgm:cxn modelId="{4DD7F16C-4A3C-4B58-B354-59708BFAED99}" type="presParOf" srcId="{68B50EA3-F67C-4286-937D-B54FDBA71B40}" destId="{9E9C565C-9B5D-4959-A2E5-4F8526F4370A}" srcOrd="0" destOrd="0" presId="urn:microsoft.com/office/officeart/2008/layout/LinedList"/>
    <dgm:cxn modelId="{59320142-DAA4-4065-879B-72F6D9E7CD3C}" type="presParOf" srcId="{68B50EA3-F67C-4286-937D-B54FDBA71B40}" destId="{BFAF46ED-D6AD-4E4D-B50A-F1BCC458C344}" srcOrd="1" destOrd="0" presId="urn:microsoft.com/office/officeart/2008/layout/LinedList"/>
    <dgm:cxn modelId="{DC1B58F4-C1E9-4191-895F-A9812A5559ED}" type="presParOf" srcId="{BFAF46ED-D6AD-4E4D-B50A-F1BCC458C344}" destId="{44EBDAC2-E065-4E99-A0ED-54D16C74EEBE}" srcOrd="0" destOrd="0" presId="urn:microsoft.com/office/officeart/2008/layout/LinedList"/>
    <dgm:cxn modelId="{0A376C90-98DE-4F45-B6BC-A72CBA4BA692}" type="presParOf" srcId="{BFAF46ED-D6AD-4E4D-B50A-F1BCC458C344}" destId="{00877D85-CBCF-4B41-BB71-CB8EE45068FD}" srcOrd="1" destOrd="0" presId="urn:microsoft.com/office/officeart/2008/layout/LinedList"/>
    <dgm:cxn modelId="{152368F2-FA59-4515-B25E-F1F5705E4907}" type="presParOf" srcId="{00877D85-CBCF-4B41-BB71-CB8EE45068FD}" destId="{F6A6B312-4A40-4ACF-88BA-9057097BCA44}" srcOrd="0" destOrd="0" presId="urn:microsoft.com/office/officeart/2008/layout/LinedList"/>
    <dgm:cxn modelId="{69E93A06-2E1C-49BE-AA80-FB90DF3DF051}" type="presParOf" srcId="{00877D85-CBCF-4B41-BB71-CB8EE45068FD}" destId="{1CC88A95-D9A2-4C08-9955-0337F6F51014}" srcOrd="1" destOrd="0" presId="urn:microsoft.com/office/officeart/2008/layout/LinedList"/>
    <dgm:cxn modelId="{5FAD518C-060E-4B0D-A029-0A30BDA93AFC}" type="presParOf" srcId="{00877D85-CBCF-4B41-BB71-CB8EE45068FD}" destId="{50A2ED0F-F025-41DB-9D76-1212B5924372}" srcOrd="2" destOrd="0" presId="urn:microsoft.com/office/officeart/2008/layout/LinedList"/>
    <dgm:cxn modelId="{DBD71E3D-77EF-4F36-93F8-59FE3AA6D7D8}" type="presParOf" srcId="{BFAF46ED-D6AD-4E4D-B50A-F1BCC458C344}" destId="{172F0188-EFDB-467C-9DA1-15FD11F8A453}" srcOrd="2" destOrd="0" presId="urn:microsoft.com/office/officeart/2008/layout/LinedList"/>
    <dgm:cxn modelId="{3B885823-9E76-4CD0-8763-8D27C3082DCF}" type="presParOf" srcId="{BFAF46ED-D6AD-4E4D-B50A-F1BCC458C344}" destId="{9CC0E4E5-4753-40D0-8BAD-75DE08B8442E}" srcOrd="3" destOrd="0" presId="urn:microsoft.com/office/officeart/2008/layout/LinedList"/>
    <dgm:cxn modelId="{046ADA57-2F8A-45AE-8699-71B54283F3BD}" type="presParOf" srcId="{ED96044D-E552-46E5-B308-87036EE4BC12}" destId="{A645D79E-1EFB-4385-9E72-4CCBF2C52760}" srcOrd="2" destOrd="0" presId="urn:microsoft.com/office/officeart/2008/layout/LinedList"/>
    <dgm:cxn modelId="{782559A2-368D-4A4C-B8A5-BA093132649F}" type="presParOf" srcId="{ED96044D-E552-46E5-B308-87036EE4BC12}" destId="{462CEE41-1519-4F84-8776-007371B64E60}" srcOrd="3" destOrd="0" presId="urn:microsoft.com/office/officeart/2008/layout/LinedList"/>
    <dgm:cxn modelId="{A0073F95-25EE-49DF-BED8-E278F11F8861}" type="presParOf" srcId="{462CEE41-1519-4F84-8776-007371B64E60}" destId="{5A1AFB67-658D-471A-B1C0-CC073D62E770}" srcOrd="0" destOrd="0" presId="urn:microsoft.com/office/officeart/2008/layout/LinedList"/>
    <dgm:cxn modelId="{D6BEEDD4-D475-4A4F-A781-4447436521FF}" type="presParOf" srcId="{462CEE41-1519-4F84-8776-007371B64E60}" destId="{76D17581-3FE5-4487-8241-B2FE916A611B}" srcOrd="1" destOrd="0" presId="urn:microsoft.com/office/officeart/2008/layout/LinedList"/>
    <dgm:cxn modelId="{D5422895-68F3-4557-B297-8878CC0A4694}" type="presParOf" srcId="{76D17581-3FE5-4487-8241-B2FE916A611B}" destId="{80983FE3-7E8F-4844-B986-0E9EE0574603}" srcOrd="0" destOrd="0" presId="urn:microsoft.com/office/officeart/2008/layout/LinedList"/>
    <dgm:cxn modelId="{C0C12E94-3266-41E7-86BF-F8B37334CB15}" type="presParOf" srcId="{76D17581-3FE5-4487-8241-B2FE916A611B}" destId="{227FFB78-4812-490C-B313-4D81E23C7CBC}" srcOrd="1" destOrd="0" presId="urn:microsoft.com/office/officeart/2008/layout/LinedList"/>
    <dgm:cxn modelId="{E51B324F-C005-493B-930D-5C9F658A9BEF}" type="presParOf" srcId="{227FFB78-4812-490C-B313-4D81E23C7CBC}" destId="{A80C376B-BD5F-4B1A-A973-79B49100F983}" srcOrd="0" destOrd="0" presId="urn:microsoft.com/office/officeart/2008/layout/LinedList"/>
    <dgm:cxn modelId="{9D5B508A-2785-462A-B21D-CD77B94E9B7C}" type="presParOf" srcId="{227FFB78-4812-490C-B313-4D81E23C7CBC}" destId="{DF9E35F6-EB25-485D-88CD-126F0FB9691C}" srcOrd="1" destOrd="0" presId="urn:microsoft.com/office/officeart/2008/layout/LinedList"/>
    <dgm:cxn modelId="{B9F2029D-252A-4314-9DDB-73A5769548A0}" type="presParOf" srcId="{227FFB78-4812-490C-B313-4D81E23C7CBC}" destId="{CA68922A-9099-4264-81A8-1A0C04054CF1}" srcOrd="2" destOrd="0" presId="urn:microsoft.com/office/officeart/2008/layout/LinedList"/>
    <dgm:cxn modelId="{243562E8-A6EC-4A92-89C2-4E1AEB0DB867}" type="presParOf" srcId="{76D17581-3FE5-4487-8241-B2FE916A611B}" destId="{A1A3292A-7A93-45E6-9018-882191B695F1}" srcOrd="2" destOrd="0" presId="urn:microsoft.com/office/officeart/2008/layout/LinedList"/>
    <dgm:cxn modelId="{7AAC0606-41B8-4B0F-B19D-B3A6615A8C07}" type="presParOf" srcId="{76D17581-3FE5-4487-8241-B2FE916A611B}" destId="{7E487AE9-87CF-4741-9D0C-A08A0D87D22A}" srcOrd="3" destOrd="0" presId="urn:microsoft.com/office/officeart/2008/layout/LinedList"/>
    <dgm:cxn modelId="{14A4E406-BA26-4591-94F7-A9BF24F75366}" type="presParOf" srcId="{ED96044D-E552-46E5-B308-87036EE4BC12}" destId="{487CDC2D-B481-4B0C-9C9B-DE6832ECF6F4}" srcOrd="4" destOrd="0" presId="urn:microsoft.com/office/officeart/2008/layout/LinedList"/>
    <dgm:cxn modelId="{D6A4192D-E3A2-41A4-843D-E465B5C46870}" type="presParOf" srcId="{ED96044D-E552-46E5-B308-87036EE4BC12}" destId="{37251D18-D8CF-46E9-A645-2635A42FEF79}" srcOrd="5" destOrd="0" presId="urn:microsoft.com/office/officeart/2008/layout/LinedList"/>
    <dgm:cxn modelId="{C5C029F2-9662-4BCE-8D6C-4B3EDBF8BC89}" type="presParOf" srcId="{37251D18-D8CF-46E9-A645-2635A42FEF79}" destId="{4EDE6B1C-F976-4E1A-80CB-31A946757EE2}" srcOrd="0" destOrd="0" presId="urn:microsoft.com/office/officeart/2008/layout/LinedList"/>
    <dgm:cxn modelId="{D7983D46-6C07-4330-B6C0-AD3351EEB42D}" type="presParOf" srcId="{37251D18-D8CF-46E9-A645-2635A42FEF79}" destId="{7E587681-4ECF-4865-8856-CFEE573F4984}" srcOrd="1" destOrd="0" presId="urn:microsoft.com/office/officeart/2008/layout/LinedList"/>
    <dgm:cxn modelId="{A1692378-0B0F-4316-955B-6BE4916E9FDE}" type="presParOf" srcId="{7E587681-4ECF-4865-8856-CFEE573F4984}" destId="{93448F85-E719-4858-A16C-2227525F595C}" srcOrd="0" destOrd="0" presId="urn:microsoft.com/office/officeart/2008/layout/LinedList"/>
    <dgm:cxn modelId="{64EFE9B9-70F7-4BA7-BCCE-9F6DA2D039EE}" type="presParOf" srcId="{7E587681-4ECF-4865-8856-CFEE573F4984}" destId="{730E92A4-5EC6-496F-931F-E48632C8D849}" srcOrd="1" destOrd="0" presId="urn:microsoft.com/office/officeart/2008/layout/LinedList"/>
    <dgm:cxn modelId="{17746F43-E886-4C5C-895A-CDC84682588E}" type="presParOf" srcId="{730E92A4-5EC6-496F-931F-E48632C8D849}" destId="{FFACE4BF-F1F1-43EC-AF41-732BDD336096}" srcOrd="0" destOrd="0" presId="urn:microsoft.com/office/officeart/2008/layout/LinedList"/>
    <dgm:cxn modelId="{B13DC1DB-5F6E-4553-8F01-F8031A9D4107}" type="presParOf" srcId="{730E92A4-5EC6-496F-931F-E48632C8D849}" destId="{3E4A2E08-181F-4840-ABE6-F2024E4EA49C}" srcOrd="1" destOrd="0" presId="urn:microsoft.com/office/officeart/2008/layout/LinedList"/>
    <dgm:cxn modelId="{4E1BA335-F80A-45C2-AFD6-8F37ED4A4E89}" type="presParOf" srcId="{730E92A4-5EC6-496F-931F-E48632C8D849}" destId="{2F6E4E87-4F7E-4590-B818-519E6968D8EA}" srcOrd="2" destOrd="0" presId="urn:microsoft.com/office/officeart/2008/layout/LinedList"/>
    <dgm:cxn modelId="{EA7E5EC2-0751-4A32-882A-AB3462831614}" type="presParOf" srcId="{7E587681-4ECF-4865-8856-CFEE573F4984}" destId="{9D654F44-2525-47B6-9227-CD32861998C7}" srcOrd="2" destOrd="0" presId="urn:microsoft.com/office/officeart/2008/layout/LinedList"/>
    <dgm:cxn modelId="{F041A9B7-F314-46EC-BB4C-05CA2C1307F9}" type="presParOf" srcId="{7E587681-4ECF-4865-8856-CFEE573F4984}" destId="{5B0C0C6B-30BF-4B26-B8A2-E4650CF8832A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7348DC-207C-4556-B85C-59FA7D6A4B5F}" type="doc">
      <dgm:prSet loTypeId="urn:microsoft.com/office/officeart/2005/8/layout/vList5" loCatId="list" qsTypeId="urn:microsoft.com/office/officeart/2005/8/quickstyle/simple1#74" qsCatId="simple" csTypeId="urn:microsoft.com/office/officeart/2005/8/colors/accent1_2#64" csCatId="accent1"/>
      <dgm:spPr/>
      <dgm:t>
        <a:bodyPr/>
        <a:lstStyle/>
        <a:p>
          <a:endParaRPr lang="en-US"/>
        </a:p>
      </dgm:t>
    </dgm:pt>
    <dgm:pt modelId="{EAE9459C-4040-4BEF-B26C-B03D9C2D4EAE}">
      <dgm:prSet/>
      <dgm:spPr/>
      <dgm:t>
        <a:bodyPr/>
        <a:lstStyle/>
        <a:p>
          <a:r>
            <a:rPr lang="en-GB"/>
            <a:t>Action on Smoking and Health (ASH)</a:t>
          </a:r>
          <a:endParaRPr lang="en-US"/>
        </a:p>
      </dgm:t>
    </dgm:pt>
    <dgm:pt modelId="{4B5F0423-8B29-4A2D-9536-993F229B41CF}" type="parTrans" cxnId="{94CE5978-0121-4A07-961B-90D698CD12B0}">
      <dgm:prSet/>
      <dgm:spPr/>
      <dgm:t>
        <a:bodyPr/>
        <a:lstStyle/>
        <a:p>
          <a:endParaRPr lang="en-US"/>
        </a:p>
      </dgm:t>
    </dgm:pt>
    <dgm:pt modelId="{9DD95770-E60F-4CFA-9A56-905014C7E4CD}" type="sibTrans" cxnId="{94CE5978-0121-4A07-961B-90D698CD12B0}">
      <dgm:prSet/>
      <dgm:spPr/>
      <dgm:t>
        <a:bodyPr/>
        <a:lstStyle/>
        <a:p>
          <a:endParaRPr lang="en-US"/>
        </a:p>
      </dgm:t>
    </dgm:pt>
    <dgm:pt modelId="{63E08112-0DD7-4D32-AB39-3982AF5160D3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Provides current evidence and resources concerning youth vaping, produces annual youth vaping surveillance and campaign resources can inform evidence-based messaging (ASH, 2026).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B0CE45-5579-461C-9DC8-4B17CFBBDB23}" type="parTrans" cxnId="{6A811BEF-6770-4F22-A51D-F7FA1BE986CC}">
      <dgm:prSet/>
      <dgm:spPr/>
      <dgm:t>
        <a:bodyPr/>
        <a:lstStyle/>
        <a:p>
          <a:endParaRPr lang="en-US"/>
        </a:p>
      </dgm:t>
    </dgm:pt>
    <dgm:pt modelId="{418359D2-DF4F-43DE-AC6E-2CC608E4B533}" type="sibTrans" cxnId="{6A811BEF-6770-4F22-A51D-F7FA1BE986CC}">
      <dgm:prSet/>
      <dgm:spPr/>
      <dgm:t>
        <a:bodyPr/>
        <a:lstStyle/>
        <a:p>
          <a:endParaRPr lang="en-US"/>
        </a:p>
      </dgm:t>
    </dgm:pt>
    <dgm:pt modelId="{B585ACD6-6F2E-445A-A94B-0A2ADD61E14F}">
      <dgm:prSet/>
      <dgm:spPr/>
      <dgm:t>
        <a:bodyPr/>
        <a:lstStyle/>
        <a:p>
          <a:r>
            <a:rPr lang="en-GB"/>
            <a:t>Department of Health and Social Care</a:t>
          </a:r>
          <a:endParaRPr lang="en-US"/>
        </a:p>
      </dgm:t>
    </dgm:pt>
    <dgm:pt modelId="{7CE3C9C9-E51A-4703-9B5F-F00265AE0252}" type="parTrans" cxnId="{B9D8E6CC-6FBF-461A-8684-09423A41888A}">
      <dgm:prSet/>
      <dgm:spPr/>
      <dgm:t>
        <a:bodyPr/>
        <a:lstStyle/>
        <a:p>
          <a:endParaRPr lang="en-US"/>
        </a:p>
      </dgm:t>
    </dgm:pt>
    <dgm:pt modelId="{6720B876-01A5-4EC8-B502-D0857685A761}" type="sibTrans" cxnId="{B9D8E6CC-6FBF-461A-8684-09423A41888A}">
      <dgm:prSet/>
      <dgm:spPr/>
      <dgm:t>
        <a:bodyPr/>
        <a:lstStyle/>
        <a:p>
          <a:endParaRPr lang="en-US"/>
        </a:p>
      </dgm:t>
    </dgm:pt>
    <dgm:pt modelId="{925F834C-99E7-4E02-B600-7240843A5FFF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Provides national public health guidance and campaign resources, the DHSC Campaign Resource Centre provides a vaping resource package for schools, including presentations, films and teacher guidance.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DC2D7C-E89E-4788-B398-8DB82CB2801B}" type="parTrans" cxnId="{A6BE3059-90BC-49FA-83E5-085B8ADBA343}">
      <dgm:prSet/>
      <dgm:spPr/>
      <dgm:t>
        <a:bodyPr/>
        <a:lstStyle/>
        <a:p>
          <a:endParaRPr lang="en-US"/>
        </a:p>
      </dgm:t>
    </dgm:pt>
    <dgm:pt modelId="{A44FF397-8774-47E1-AF01-27D76E24F3D9}" type="sibTrans" cxnId="{A6BE3059-90BC-49FA-83E5-085B8ADBA343}">
      <dgm:prSet/>
      <dgm:spPr/>
      <dgm:t>
        <a:bodyPr/>
        <a:lstStyle/>
        <a:p>
          <a:endParaRPr lang="en-US"/>
        </a:p>
      </dgm:t>
    </dgm:pt>
    <dgm:pt modelId="{599BD52C-6EA5-4F72-9B56-73AB42A3AA84}">
      <dgm:prSet/>
      <dgm:spPr/>
      <dgm:t>
        <a:bodyPr/>
        <a:lstStyle/>
        <a:p>
          <a:r>
            <a:rPr lang="en-GB"/>
            <a:t>NICE</a:t>
          </a:r>
          <a:endParaRPr lang="en-US"/>
        </a:p>
      </dgm:t>
    </dgm:pt>
    <dgm:pt modelId="{95D26525-A582-4D75-B173-BA853870E0FE}" type="parTrans" cxnId="{3EC87612-A376-4F61-BA6D-4405453AF45C}">
      <dgm:prSet/>
      <dgm:spPr/>
      <dgm:t>
        <a:bodyPr/>
        <a:lstStyle/>
        <a:p>
          <a:endParaRPr lang="en-US"/>
        </a:p>
      </dgm:t>
    </dgm:pt>
    <dgm:pt modelId="{07978CB8-727A-459F-8630-90DC7BDD1083}" type="sibTrans" cxnId="{3EC87612-A376-4F61-BA6D-4405453AF45C}">
      <dgm:prSet/>
      <dgm:spPr/>
      <dgm:t>
        <a:bodyPr/>
        <a:lstStyle/>
        <a:p>
          <a:endParaRPr lang="en-US"/>
        </a:p>
      </dgm:t>
    </dgm:pt>
    <dgm:pt modelId="{24488266-9310-4C67-B7D0-C9477EEFDD2F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Provides evidence-based recommendations for preventing tobacco and e-cigarette uptake among young people and supports interactive and age-appropriate prevention approaches (NICE, 2021).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A8A916-25CF-4E3D-B424-6F22FDC7E65D}" type="parTrans" cxnId="{0E38845B-2642-401E-84BD-87A1024CC0FF}">
      <dgm:prSet/>
      <dgm:spPr/>
      <dgm:t>
        <a:bodyPr/>
        <a:lstStyle/>
        <a:p>
          <a:endParaRPr lang="en-US"/>
        </a:p>
      </dgm:t>
    </dgm:pt>
    <dgm:pt modelId="{AA621B47-8EEC-4DB5-9FBE-82B5D586B267}" type="sibTrans" cxnId="{0E38845B-2642-401E-84BD-87A1024CC0FF}">
      <dgm:prSet/>
      <dgm:spPr/>
      <dgm:t>
        <a:bodyPr/>
        <a:lstStyle/>
        <a:p>
          <a:endParaRPr lang="en-US"/>
        </a:p>
      </dgm:t>
    </dgm:pt>
    <dgm:pt modelId="{F52311A5-FE56-4B0D-8AF9-D359B95DB643}" type="pres">
      <dgm:prSet presAssocID="{8F7348DC-207C-4556-B85C-59FA7D6A4B5F}" presName="Name0" presStyleCnt="0">
        <dgm:presLayoutVars>
          <dgm:dir/>
          <dgm:animLvl val="lvl"/>
          <dgm:resizeHandles val="exact"/>
        </dgm:presLayoutVars>
      </dgm:prSet>
      <dgm:spPr/>
    </dgm:pt>
    <dgm:pt modelId="{2C234672-366A-4758-B7F0-C7EB436AD5E1}" type="pres">
      <dgm:prSet presAssocID="{EAE9459C-4040-4BEF-B26C-B03D9C2D4EAE}" presName="linNode" presStyleCnt="0"/>
      <dgm:spPr/>
    </dgm:pt>
    <dgm:pt modelId="{FD50CB70-4AB9-46E9-928F-BD17CC3C9B13}" type="pres">
      <dgm:prSet presAssocID="{EAE9459C-4040-4BEF-B26C-B03D9C2D4EAE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4708A2DD-9541-437A-A236-0394ABAE88EF}" type="pres">
      <dgm:prSet presAssocID="{EAE9459C-4040-4BEF-B26C-B03D9C2D4EAE}" presName="descendantText" presStyleLbl="alignAccFollowNode1" presStyleIdx="0" presStyleCnt="3">
        <dgm:presLayoutVars>
          <dgm:bulletEnabled val="1"/>
        </dgm:presLayoutVars>
      </dgm:prSet>
      <dgm:spPr/>
    </dgm:pt>
    <dgm:pt modelId="{65300809-5021-47CC-834D-23E84986DDE7}" type="pres">
      <dgm:prSet presAssocID="{9DD95770-E60F-4CFA-9A56-905014C7E4CD}" presName="sp" presStyleCnt="0"/>
      <dgm:spPr/>
    </dgm:pt>
    <dgm:pt modelId="{A866246B-11EB-4826-B5A9-61CA772B145D}" type="pres">
      <dgm:prSet presAssocID="{B585ACD6-6F2E-445A-A94B-0A2ADD61E14F}" presName="linNode" presStyleCnt="0"/>
      <dgm:spPr/>
    </dgm:pt>
    <dgm:pt modelId="{D4D544AF-2B12-418D-8755-03ADB16DDABC}" type="pres">
      <dgm:prSet presAssocID="{B585ACD6-6F2E-445A-A94B-0A2ADD61E14F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A97B4AB9-31E0-4672-A5B6-B0D9EFC58E56}" type="pres">
      <dgm:prSet presAssocID="{B585ACD6-6F2E-445A-A94B-0A2ADD61E14F}" presName="descendantText" presStyleLbl="alignAccFollowNode1" presStyleIdx="1" presStyleCnt="3">
        <dgm:presLayoutVars>
          <dgm:bulletEnabled val="1"/>
        </dgm:presLayoutVars>
      </dgm:prSet>
      <dgm:spPr/>
    </dgm:pt>
    <dgm:pt modelId="{6B9E666D-A096-44DC-BA80-EBB54B9837C6}" type="pres">
      <dgm:prSet presAssocID="{6720B876-01A5-4EC8-B502-D0857685A761}" presName="sp" presStyleCnt="0"/>
      <dgm:spPr/>
    </dgm:pt>
    <dgm:pt modelId="{A3762E4A-5BD9-491C-83C6-BAE8096BEB30}" type="pres">
      <dgm:prSet presAssocID="{599BD52C-6EA5-4F72-9B56-73AB42A3AA84}" presName="linNode" presStyleCnt="0"/>
      <dgm:spPr/>
    </dgm:pt>
    <dgm:pt modelId="{EAD11788-F3C7-422C-9BD2-3A120F72651A}" type="pres">
      <dgm:prSet presAssocID="{599BD52C-6EA5-4F72-9B56-73AB42A3AA84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9DB5F4F0-ACAC-4FFA-8B15-E6FE85CCE6E1}" type="pres">
      <dgm:prSet presAssocID="{599BD52C-6EA5-4F72-9B56-73AB42A3AA84}" presName="descendantText" presStyleLbl="alignAccFollowNode1" presStyleIdx="2" presStyleCnt="3" custLinFactNeighborY="-1430">
        <dgm:presLayoutVars>
          <dgm:bulletEnabled val="1"/>
        </dgm:presLayoutVars>
      </dgm:prSet>
      <dgm:spPr/>
    </dgm:pt>
  </dgm:ptLst>
  <dgm:cxnLst>
    <dgm:cxn modelId="{7F20DA09-6FB8-4388-BE3D-6420722F6090}" type="presOf" srcId="{24488266-9310-4C67-B7D0-C9477EEFDD2F}" destId="{9DB5F4F0-ACAC-4FFA-8B15-E6FE85CCE6E1}" srcOrd="0" destOrd="0" presId="urn:microsoft.com/office/officeart/2005/8/layout/vList5"/>
    <dgm:cxn modelId="{3EC87612-A376-4F61-BA6D-4405453AF45C}" srcId="{8F7348DC-207C-4556-B85C-59FA7D6A4B5F}" destId="{599BD52C-6EA5-4F72-9B56-73AB42A3AA84}" srcOrd="2" destOrd="0" parTransId="{95D26525-A582-4D75-B173-BA853870E0FE}" sibTransId="{07978CB8-727A-459F-8630-90DC7BDD1083}"/>
    <dgm:cxn modelId="{D0614215-4E28-4640-8F8A-70766E19B8DD}" type="presOf" srcId="{B585ACD6-6F2E-445A-A94B-0A2ADD61E14F}" destId="{D4D544AF-2B12-418D-8755-03ADB16DDABC}" srcOrd="0" destOrd="0" presId="urn:microsoft.com/office/officeart/2005/8/layout/vList5"/>
    <dgm:cxn modelId="{0E38845B-2642-401E-84BD-87A1024CC0FF}" srcId="{599BD52C-6EA5-4F72-9B56-73AB42A3AA84}" destId="{24488266-9310-4C67-B7D0-C9477EEFDD2F}" srcOrd="0" destOrd="0" parTransId="{BCA8A916-25CF-4E3D-B424-6F22FDC7E65D}" sibTransId="{AA621B47-8EEC-4DB5-9FBE-82B5D586B267}"/>
    <dgm:cxn modelId="{22962352-C792-4425-9293-97CC2E42547C}" type="presOf" srcId="{599BD52C-6EA5-4F72-9B56-73AB42A3AA84}" destId="{EAD11788-F3C7-422C-9BD2-3A120F72651A}" srcOrd="0" destOrd="0" presId="urn:microsoft.com/office/officeart/2005/8/layout/vList5"/>
    <dgm:cxn modelId="{94CE5978-0121-4A07-961B-90D698CD12B0}" srcId="{8F7348DC-207C-4556-B85C-59FA7D6A4B5F}" destId="{EAE9459C-4040-4BEF-B26C-B03D9C2D4EAE}" srcOrd="0" destOrd="0" parTransId="{4B5F0423-8B29-4A2D-9536-993F229B41CF}" sibTransId="{9DD95770-E60F-4CFA-9A56-905014C7E4CD}"/>
    <dgm:cxn modelId="{A6BE3059-90BC-49FA-83E5-085B8ADBA343}" srcId="{B585ACD6-6F2E-445A-A94B-0A2ADD61E14F}" destId="{925F834C-99E7-4E02-B600-7240843A5FFF}" srcOrd="0" destOrd="0" parTransId="{E2DC2D7C-E89E-4788-B398-8DB82CB2801B}" sibTransId="{A44FF397-8774-47E1-AF01-27D76E24F3D9}"/>
    <dgm:cxn modelId="{01090691-CED8-470E-8647-C3A8901923D5}" type="presOf" srcId="{8F7348DC-207C-4556-B85C-59FA7D6A4B5F}" destId="{F52311A5-FE56-4B0D-8AF9-D359B95DB643}" srcOrd="0" destOrd="0" presId="urn:microsoft.com/office/officeart/2005/8/layout/vList5"/>
    <dgm:cxn modelId="{6F45C9A1-B43E-4CB8-980D-1BBD0BFF112B}" type="presOf" srcId="{63E08112-0DD7-4D32-AB39-3982AF5160D3}" destId="{4708A2DD-9541-437A-A236-0394ABAE88EF}" srcOrd="0" destOrd="0" presId="urn:microsoft.com/office/officeart/2005/8/layout/vList5"/>
    <dgm:cxn modelId="{7DBE00AE-B22C-4E2F-BC07-84620E13204C}" type="presOf" srcId="{EAE9459C-4040-4BEF-B26C-B03D9C2D4EAE}" destId="{FD50CB70-4AB9-46E9-928F-BD17CC3C9B13}" srcOrd="0" destOrd="0" presId="urn:microsoft.com/office/officeart/2005/8/layout/vList5"/>
    <dgm:cxn modelId="{B9D8E6CC-6FBF-461A-8684-09423A41888A}" srcId="{8F7348DC-207C-4556-B85C-59FA7D6A4B5F}" destId="{B585ACD6-6F2E-445A-A94B-0A2ADD61E14F}" srcOrd="1" destOrd="0" parTransId="{7CE3C9C9-E51A-4703-9B5F-F00265AE0252}" sibTransId="{6720B876-01A5-4EC8-B502-D0857685A761}"/>
    <dgm:cxn modelId="{8B5F2BDA-2513-4C60-B6F7-F5119DCA2B4A}" type="presOf" srcId="{925F834C-99E7-4E02-B600-7240843A5FFF}" destId="{A97B4AB9-31E0-4672-A5B6-B0D9EFC58E56}" srcOrd="0" destOrd="0" presId="urn:microsoft.com/office/officeart/2005/8/layout/vList5"/>
    <dgm:cxn modelId="{6A811BEF-6770-4F22-A51D-F7FA1BE986CC}" srcId="{EAE9459C-4040-4BEF-B26C-B03D9C2D4EAE}" destId="{63E08112-0DD7-4D32-AB39-3982AF5160D3}" srcOrd="0" destOrd="0" parTransId="{A8B0CE45-5579-461C-9DC8-4B17CFBBDB23}" sibTransId="{418359D2-DF4F-43DE-AC6E-2CC608E4B533}"/>
    <dgm:cxn modelId="{08EF33C7-38B8-456F-B787-D55E818D9218}" type="presParOf" srcId="{F52311A5-FE56-4B0D-8AF9-D359B95DB643}" destId="{2C234672-366A-4758-B7F0-C7EB436AD5E1}" srcOrd="0" destOrd="0" presId="urn:microsoft.com/office/officeart/2005/8/layout/vList5"/>
    <dgm:cxn modelId="{53AB26FC-536E-4986-9FE0-5C37E90B304B}" type="presParOf" srcId="{2C234672-366A-4758-B7F0-C7EB436AD5E1}" destId="{FD50CB70-4AB9-46E9-928F-BD17CC3C9B13}" srcOrd="0" destOrd="0" presId="urn:microsoft.com/office/officeart/2005/8/layout/vList5"/>
    <dgm:cxn modelId="{8DFDAA6A-86B2-448D-808D-8A96DC159AA3}" type="presParOf" srcId="{2C234672-366A-4758-B7F0-C7EB436AD5E1}" destId="{4708A2DD-9541-437A-A236-0394ABAE88EF}" srcOrd="1" destOrd="0" presId="urn:microsoft.com/office/officeart/2005/8/layout/vList5"/>
    <dgm:cxn modelId="{F36F1A3D-77B5-41AE-8213-A803E420B94E}" type="presParOf" srcId="{F52311A5-FE56-4B0D-8AF9-D359B95DB643}" destId="{65300809-5021-47CC-834D-23E84986DDE7}" srcOrd="1" destOrd="0" presId="urn:microsoft.com/office/officeart/2005/8/layout/vList5"/>
    <dgm:cxn modelId="{268B82B2-AF37-4FB7-AAE7-90545B0F7A8B}" type="presParOf" srcId="{F52311A5-FE56-4B0D-8AF9-D359B95DB643}" destId="{A866246B-11EB-4826-B5A9-61CA772B145D}" srcOrd="2" destOrd="0" presId="urn:microsoft.com/office/officeart/2005/8/layout/vList5"/>
    <dgm:cxn modelId="{71023951-E617-4ECA-A09F-C3EA82FB9865}" type="presParOf" srcId="{A866246B-11EB-4826-B5A9-61CA772B145D}" destId="{D4D544AF-2B12-418D-8755-03ADB16DDABC}" srcOrd="0" destOrd="0" presId="urn:microsoft.com/office/officeart/2005/8/layout/vList5"/>
    <dgm:cxn modelId="{DBCAA7BB-4BA9-4FFF-A39B-B97BFC5C07D3}" type="presParOf" srcId="{A866246B-11EB-4826-B5A9-61CA772B145D}" destId="{A97B4AB9-31E0-4672-A5B6-B0D9EFC58E56}" srcOrd="1" destOrd="0" presId="urn:microsoft.com/office/officeart/2005/8/layout/vList5"/>
    <dgm:cxn modelId="{1580C8B2-6690-4F6C-9C31-FAA18E95D9AB}" type="presParOf" srcId="{F52311A5-FE56-4B0D-8AF9-D359B95DB643}" destId="{6B9E666D-A096-44DC-BA80-EBB54B9837C6}" srcOrd="3" destOrd="0" presId="urn:microsoft.com/office/officeart/2005/8/layout/vList5"/>
    <dgm:cxn modelId="{4409048E-B84A-40F4-91A1-6B5B97D25C8F}" type="presParOf" srcId="{F52311A5-FE56-4B0D-8AF9-D359B95DB643}" destId="{A3762E4A-5BD9-491C-83C6-BAE8096BEB30}" srcOrd="4" destOrd="0" presId="urn:microsoft.com/office/officeart/2005/8/layout/vList5"/>
    <dgm:cxn modelId="{31426331-F6FD-499B-A20F-F60A26586F39}" type="presParOf" srcId="{A3762E4A-5BD9-491C-83C6-BAE8096BEB30}" destId="{EAD11788-F3C7-422C-9BD2-3A120F72651A}" srcOrd="0" destOrd="0" presId="urn:microsoft.com/office/officeart/2005/8/layout/vList5"/>
    <dgm:cxn modelId="{AB6EC26C-135E-401C-9A46-B64CEBC2B382}" type="presParOf" srcId="{A3762E4A-5BD9-491C-83C6-BAE8096BEB30}" destId="{9DB5F4F0-ACAC-4FFA-8B15-E6FE85CCE6E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7520BD-AECD-485C-9AB3-5C4276B1E69D}">
      <dsp:nvSpPr>
        <dsp:cNvPr id="0" name=""/>
        <dsp:cNvSpPr/>
      </dsp:nvSpPr>
      <dsp:spPr>
        <a:xfrm>
          <a:off x="0" y="52519"/>
          <a:ext cx="6666833" cy="1750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Arial" panose="020B0604020202020204" pitchFamily="34" charset="0"/>
              <a:cs typeface="Arial" panose="020B0604020202020204" pitchFamily="34" charset="0"/>
            </a:rPr>
            <a:t>The long-term consequences of adolescent vaping remain uncertain because vaping products are relatively resent and evidence is still developing (Department of Health and Social Care, 2022). 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444" y="137963"/>
        <a:ext cx="6495945" cy="1579432"/>
      </dsp:txXfrm>
    </dsp:sp>
    <dsp:sp modelId="{78CCA164-39E9-4732-AEF2-7719F6DBEE70}">
      <dsp:nvSpPr>
        <dsp:cNvPr id="0" name=""/>
        <dsp:cNvSpPr/>
      </dsp:nvSpPr>
      <dsp:spPr>
        <a:xfrm>
          <a:off x="0" y="1851799"/>
          <a:ext cx="6666833" cy="1750320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Arial" panose="020B0604020202020204" pitchFamily="34" charset="0"/>
              <a:cs typeface="Arial" panose="020B0604020202020204" pitchFamily="34" charset="0"/>
            </a:rPr>
            <a:t>Adolescent vaping is associated with subsequent cigarette smoking in research literature (Sanchez-Ruiz et al., 2025).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444" y="1937243"/>
        <a:ext cx="6495945" cy="1579432"/>
      </dsp:txXfrm>
    </dsp:sp>
    <dsp:sp modelId="{15DE2B33-3DDF-4AB5-97A6-82C306B15968}">
      <dsp:nvSpPr>
        <dsp:cNvPr id="0" name=""/>
        <dsp:cNvSpPr/>
      </dsp:nvSpPr>
      <dsp:spPr>
        <a:xfrm>
          <a:off x="0" y="3651080"/>
          <a:ext cx="6666833" cy="175032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Arial" panose="020B0604020202020204" pitchFamily="34" charset="0"/>
              <a:cs typeface="Arial" panose="020B0604020202020204" pitchFamily="34" charset="0"/>
            </a:rPr>
            <a:t>However, associations should not automatically be interpreted as causation, because shared risk factors may contribute to both vaping and smoking. 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444" y="3736524"/>
        <a:ext cx="6495945" cy="15794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614480-94A0-468C-BD5C-5071B4E2A73C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Aim 1: Knowledge</a:t>
          </a:r>
          <a:endParaRPr lang="en-US" sz="1100" kern="1200" dirty="0"/>
        </a:p>
      </dsp:txBody>
      <dsp:txXfrm>
        <a:off x="582645" y="1178"/>
        <a:ext cx="2174490" cy="1304694"/>
      </dsp:txXfrm>
    </dsp:sp>
    <dsp:sp modelId="{CC9FB73D-C04C-4B29-88EB-FFD81945BC0E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585783"/>
                <a:satOff val="-1681"/>
                <a:lumOff val="-26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585783"/>
                <a:satOff val="-1681"/>
                <a:lumOff val="-26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585783"/>
                <a:satOff val="-1681"/>
                <a:lumOff val="-26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Increase participants’ knowledge of vaping and nicotine by &gt;20% following the intervention. </a:t>
          </a:r>
          <a:endParaRPr lang="en-US" sz="1100" kern="1200"/>
        </a:p>
      </dsp:txBody>
      <dsp:txXfrm>
        <a:off x="2974584" y="1178"/>
        <a:ext cx="2174490" cy="1304694"/>
      </dsp:txXfrm>
    </dsp:sp>
    <dsp:sp modelId="{61DA0606-91F4-4B57-ABFF-79CD7EB8D7CF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1171566"/>
                <a:satOff val="-3362"/>
                <a:lumOff val="-53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171566"/>
                <a:satOff val="-3362"/>
                <a:lumOff val="-53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171566"/>
                <a:satOff val="-3362"/>
                <a:lumOff val="-53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Measurement</a:t>
          </a:r>
          <a:r>
            <a:rPr lang="en-GB" sz="1100" kern="1200"/>
            <a:t>: Pre and post intervention questionnaire.</a:t>
          </a:r>
          <a:endParaRPr lang="en-US" sz="1100" kern="1200"/>
        </a:p>
      </dsp:txBody>
      <dsp:txXfrm>
        <a:off x="5366524" y="1178"/>
        <a:ext cx="2174490" cy="1304694"/>
      </dsp:txXfrm>
    </dsp:sp>
    <dsp:sp modelId="{1A93C30F-85F1-491B-895E-9E811EFEB3EA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1757349"/>
                <a:satOff val="-5044"/>
                <a:lumOff val="-807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757349"/>
                <a:satOff val="-5044"/>
                <a:lumOff val="-807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757349"/>
                <a:satOff val="-5044"/>
                <a:lumOff val="-807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Rationale</a:t>
          </a:r>
          <a:r>
            <a:rPr lang="en-GB" sz="1100" kern="1200"/>
            <a:t>: Knowledge is an important intervention outcome, although evidence suggests knowledge improvements do not necessarily translate directly into behaviour change (Gardner et al., 2024).</a:t>
          </a:r>
          <a:endParaRPr lang="en-US" sz="1100" kern="1200"/>
        </a:p>
      </dsp:txBody>
      <dsp:txXfrm>
        <a:off x="7758464" y="1178"/>
        <a:ext cx="2174490" cy="1304694"/>
      </dsp:txXfrm>
    </dsp:sp>
    <dsp:sp modelId="{3DAF9E1F-BF7A-4EE7-9990-D0FB0BDAD192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2343132"/>
                <a:satOff val="-6725"/>
                <a:lumOff val="-1076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343132"/>
                <a:satOff val="-6725"/>
                <a:lumOff val="-1076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343132"/>
                <a:satOff val="-6725"/>
                <a:lumOff val="-1076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Aim 2: Self-efficacy</a:t>
          </a:r>
          <a:endParaRPr lang="en-US" sz="1100" kern="1200"/>
        </a:p>
      </dsp:txBody>
      <dsp:txXfrm>
        <a:off x="582645" y="1523321"/>
        <a:ext cx="2174490" cy="1304694"/>
      </dsp:txXfrm>
    </dsp:sp>
    <dsp:sp modelId="{0A1DBFA9-BE00-41ED-B528-8B259F53DA01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2928915"/>
                <a:satOff val="-8406"/>
                <a:lumOff val="-134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928915"/>
                <a:satOff val="-8406"/>
                <a:lumOff val="-134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928915"/>
                <a:satOff val="-8406"/>
                <a:lumOff val="-134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Increase participants’ confidence in refusing a vape when experience peer pressure.</a:t>
          </a:r>
          <a:endParaRPr lang="en-US" sz="1100" kern="1200"/>
        </a:p>
      </dsp:txBody>
      <dsp:txXfrm>
        <a:off x="2974584" y="1523321"/>
        <a:ext cx="2174490" cy="1304694"/>
      </dsp:txXfrm>
    </dsp:sp>
    <dsp:sp modelId="{13FD10FA-91CB-4689-A2ED-9E353DAB6BB5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3514698"/>
                <a:satOff val="-10087"/>
                <a:lumOff val="-161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514698"/>
                <a:satOff val="-10087"/>
                <a:lumOff val="-161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514698"/>
                <a:satOff val="-10087"/>
                <a:lumOff val="-161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Measurement</a:t>
          </a:r>
          <a:r>
            <a:rPr lang="en-GB" sz="1100" kern="1200"/>
            <a:t>: Pre and post intervention self-efficacy rating.</a:t>
          </a:r>
          <a:endParaRPr lang="en-US" sz="1100" kern="1200"/>
        </a:p>
      </dsp:txBody>
      <dsp:txXfrm>
        <a:off x="5366524" y="1523321"/>
        <a:ext cx="2174490" cy="1304694"/>
      </dsp:txXfrm>
    </dsp:sp>
    <dsp:sp modelId="{24F7726D-E603-455F-BFA0-EDC9D7D42834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4100481"/>
                <a:satOff val="-11768"/>
                <a:lumOff val="-188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100481"/>
                <a:satOff val="-11768"/>
                <a:lumOff val="-188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100481"/>
                <a:satOff val="-11768"/>
                <a:lumOff val="-188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Rationale</a:t>
          </a:r>
          <a:r>
            <a:rPr lang="en-GB" sz="1100" kern="1200"/>
            <a:t>: Peer influence is associated with youth vaping, while greater resistance to peer influence has been associated with abstinence (Skinner et al., 2024).</a:t>
          </a:r>
          <a:endParaRPr lang="en-US" sz="1100" kern="1200"/>
        </a:p>
      </dsp:txBody>
      <dsp:txXfrm>
        <a:off x="7758464" y="1523321"/>
        <a:ext cx="2174490" cy="1304694"/>
      </dsp:txXfrm>
    </dsp:sp>
    <dsp:sp modelId="{F48ED617-CEDE-421D-ADEA-3D2046EFB6EB}">
      <dsp:nvSpPr>
        <dsp:cNvPr id="0" name=""/>
        <dsp:cNvSpPr/>
      </dsp:nvSpPr>
      <dsp:spPr>
        <a:xfrm>
          <a:off x="582645" y="3045465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4686264"/>
                <a:satOff val="-13449"/>
                <a:lumOff val="-2153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686264"/>
                <a:satOff val="-13449"/>
                <a:lumOff val="-2153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686264"/>
                <a:satOff val="-13449"/>
                <a:lumOff val="-2153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Aim 3: Behaviour</a:t>
          </a:r>
          <a:endParaRPr lang="en-US" sz="1100" kern="1200"/>
        </a:p>
      </dsp:txBody>
      <dsp:txXfrm>
        <a:off x="582645" y="3045465"/>
        <a:ext cx="2174490" cy="1304694"/>
      </dsp:txXfrm>
    </dsp:sp>
    <dsp:sp modelId="{50FEC89E-D30F-4EE6-9ABF-C0C0BE82579F}">
      <dsp:nvSpPr>
        <dsp:cNvPr id="0" name=""/>
        <dsp:cNvSpPr/>
      </dsp:nvSpPr>
      <dsp:spPr>
        <a:xfrm>
          <a:off x="2974584" y="3045465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5272048"/>
                <a:satOff val="-15131"/>
                <a:lumOff val="-242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5272048"/>
                <a:satOff val="-15131"/>
                <a:lumOff val="-242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5272048"/>
                <a:satOff val="-15131"/>
                <a:lumOff val="-242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Increase the proportion of current vapers who achieve an individual vape reduction or vape free goal during the 8-week programme.</a:t>
          </a:r>
          <a:endParaRPr lang="en-US" sz="1100" kern="1200"/>
        </a:p>
      </dsp:txBody>
      <dsp:txXfrm>
        <a:off x="2974584" y="3045465"/>
        <a:ext cx="2174490" cy="1304694"/>
      </dsp:txXfrm>
    </dsp:sp>
    <dsp:sp modelId="{67F89DCA-E291-492E-90A4-249796F9EF30}">
      <dsp:nvSpPr>
        <dsp:cNvPr id="0" name=""/>
        <dsp:cNvSpPr/>
      </dsp:nvSpPr>
      <dsp:spPr>
        <a:xfrm>
          <a:off x="5366524" y="3045465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5857831"/>
                <a:satOff val="-16812"/>
                <a:lumOff val="-2691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5857831"/>
                <a:satOff val="-16812"/>
                <a:lumOff val="-2691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5857831"/>
                <a:satOff val="-16812"/>
                <a:lumOff val="-2691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Measurement</a:t>
          </a:r>
          <a:r>
            <a:rPr lang="en-GB" sz="1100" kern="1200"/>
            <a:t>: Weekly self-monitoring and final evaluation.</a:t>
          </a:r>
          <a:endParaRPr lang="en-US" sz="1100" kern="1200"/>
        </a:p>
      </dsp:txBody>
      <dsp:txXfrm>
        <a:off x="5366524" y="3045465"/>
        <a:ext cx="2174490" cy="1304694"/>
      </dsp:txXfrm>
    </dsp:sp>
    <dsp:sp modelId="{2D9D9EA7-3469-487D-8A16-26E2F0B4ED14}">
      <dsp:nvSpPr>
        <dsp:cNvPr id="0" name=""/>
        <dsp:cNvSpPr/>
      </dsp:nvSpPr>
      <dsp:spPr>
        <a:xfrm>
          <a:off x="7758464" y="3045465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Rationale</a:t>
          </a:r>
          <a:r>
            <a:rPr lang="en-GB" sz="1100" kern="1200"/>
            <a:t>: A behaviour focused outcome moves the intervention beyond simply measuring knowledge and attitudes. </a:t>
          </a:r>
          <a:endParaRPr lang="en-US" sz="1100" kern="1200"/>
        </a:p>
      </dsp:txBody>
      <dsp:txXfrm>
        <a:off x="7758464" y="3045465"/>
        <a:ext cx="2174490" cy="13046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8B4FB1-647E-4BF1-B150-C510009BF369}">
      <dsp:nvSpPr>
        <dsp:cNvPr id="0" name=""/>
        <dsp:cNvSpPr/>
      </dsp:nvSpPr>
      <dsp:spPr>
        <a:xfrm>
          <a:off x="0" y="0"/>
          <a:ext cx="749166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E9C565C-9B5D-4959-A2E5-4F8526F4370A}">
      <dsp:nvSpPr>
        <dsp:cNvPr id="0" name=""/>
        <dsp:cNvSpPr/>
      </dsp:nvSpPr>
      <dsp:spPr>
        <a:xfrm>
          <a:off x="0" y="2496"/>
          <a:ext cx="1498332" cy="1702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Local NHS Services</a:t>
          </a:r>
          <a:endParaRPr lang="en-US" sz="1700" kern="1200" dirty="0"/>
        </a:p>
      </dsp:txBody>
      <dsp:txXfrm>
        <a:off x="0" y="2496"/>
        <a:ext cx="1498332" cy="1702753"/>
      </dsp:txXfrm>
    </dsp:sp>
    <dsp:sp modelId="{1CC88A95-D9A2-4C08-9955-0337F6F51014}">
      <dsp:nvSpPr>
        <dsp:cNvPr id="0" name=""/>
        <dsp:cNvSpPr/>
      </dsp:nvSpPr>
      <dsp:spPr>
        <a:xfrm>
          <a:off x="1610707" y="79819"/>
          <a:ext cx="5880955" cy="1546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Provides public health expertise, supports local needs assessment and helps coordinate campaign delivery and evaluation.</a:t>
          </a:r>
          <a:endParaRPr lang="en-US" sz="1800" kern="1200" dirty="0"/>
        </a:p>
      </dsp:txBody>
      <dsp:txXfrm>
        <a:off x="1610707" y="79819"/>
        <a:ext cx="5880955" cy="1546446"/>
      </dsp:txXfrm>
    </dsp:sp>
    <dsp:sp modelId="{172F0188-EFDB-467C-9DA1-15FD11F8A453}">
      <dsp:nvSpPr>
        <dsp:cNvPr id="0" name=""/>
        <dsp:cNvSpPr/>
      </dsp:nvSpPr>
      <dsp:spPr>
        <a:xfrm>
          <a:off x="1498332" y="1626265"/>
          <a:ext cx="59933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645D79E-1EFB-4385-9E72-4CCBF2C52760}">
      <dsp:nvSpPr>
        <dsp:cNvPr id="0" name=""/>
        <dsp:cNvSpPr/>
      </dsp:nvSpPr>
      <dsp:spPr>
        <a:xfrm>
          <a:off x="0" y="1705250"/>
          <a:ext cx="7491663" cy="0"/>
        </a:xfrm>
        <a:prstGeom prst="line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A1AFB67-658D-471A-B1C0-CC073D62E770}">
      <dsp:nvSpPr>
        <dsp:cNvPr id="0" name=""/>
        <dsp:cNvSpPr/>
      </dsp:nvSpPr>
      <dsp:spPr>
        <a:xfrm>
          <a:off x="0" y="1705250"/>
          <a:ext cx="1498332" cy="1702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Schools/Sixth Form</a:t>
          </a:r>
          <a:endParaRPr lang="en-US" sz="1700" kern="1200" dirty="0"/>
        </a:p>
      </dsp:txBody>
      <dsp:txXfrm>
        <a:off x="0" y="1705250"/>
        <a:ext cx="1498332" cy="1702753"/>
      </dsp:txXfrm>
    </dsp:sp>
    <dsp:sp modelId="{DF9E35F6-EB25-485D-88CD-126F0FB9691C}">
      <dsp:nvSpPr>
        <dsp:cNvPr id="0" name=""/>
        <dsp:cNvSpPr/>
      </dsp:nvSpPr>
      <dsp:spPr>
        <a:xfrm>
          <a:off x="1610707" y="1782572"/>
          <a:ext cx="5880955" cy="1546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Provides access to the target population, provide appropriate spaces for weekly sessions and support safeguarding and parental communication.</a:t>
          </a:r>
          <a:endParaRPr lang="en-US" sz="1800" kern="1200" dirty="0"/>
        </a:p>
      </dsp:txBody>
      <dsp:txXfrm>
        <a:off x="1610707" y="1782572"/>
        <a:ext cx="5880955" cy="1546446"/>
      </dsp:txXfrm>
    </dsp:sp>
    <dsp:sp modelId="{A1A3292A-7A93-45E6-9018-882191B695F1}">
      <dsp:nvSpPr>
        <dsp:cNvPr id="0" name=""/>
        <dsp:cNvSpPr/>
      </dsp:nvSpPr>
      <dsp:spPr>
        <a:xfrm>
          <a:off x="1498332" y="3329018"/>
          <a:ext cx="59933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87CDC2D-B481-4B0C-9C9B-DE6832ECF6F4}">
      <dsp:nvSpPr>
        <dsp:cNvPr id="0" name=""/>
        <dsp:cNvSpPr/>
      </dsp:nvSpPr>
      <dsp:spPr>
        <a:xfrm>
          <a:off x="0" y="3408003"/>
          <a:ext cx="7491663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DE6B1C-F976-4E1A-80CB-31A946757EE2}">
      <dsp:nvSpPr>
        <dsp:cNvPr id="0" name=""/>
        <dsp:cNvSpPr/>
      </dsp:nvSpPr>
      <dsp:spPr>
        <a:xfrm>
          <a:off x="0" y="3408003"/>
          <a:ext cx="1498332" cy="1702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Youth Services</a:t>
          </a:r>
          <a:endParaRPr lang="en-US" sz="1700" kern="1200" dirty="0"/>
        </a:p>
      </dsp:txBody>
      <dsp:txXfrm>
        <a:off x="0" y="3408003"/>
        <a:ext cx="1498332" cy="1702753"/>
      </dsp:txXfrm>
    </dsp:sp>
    <dsp:sp modelId="{3E4A2E08-181F-4840-ABE6-F2024E4EA49C}">
      <dsp:nvSpPr>
        <dsp:cNvPr id="0" name=""/>
        <dsp:cNvSpPr/>
      </dsp:nvSpPr>
      <dsp:spPr>
        <a:xfrm>
          <a:off x="1610707" y="3485326"/>
          <a:ext cx="5880955" cy="1546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Provides specialist support for young people who want to stop vaping, provides personalised behavioural support and provides appropriate onward referral where required.</a:t>
          </a:r>
          <a:endParaRPr lang="en-US" sz="1800" kern="1200" dirty="0"/>
        </a:p>
      </dsp:txBody>
      <dsp:txXfrm>
        <a:off x="1610707" y="3485326"/>
        <a:ext cx="5880955" cy="1546446"/>
      </dsp:txXfrm>
    </dsp:sp>
    <dsp:sp modelId="{9D654F44-2525-47B6-9227-CD32861998C7}">
      <dsp:nvSpPr>
        <dsp:cNvPr id="0" name=""/>
        <dsp:cNvSpPr/>
      </dsp:nvSpPr>
      <dsp:spPr>
        <a:xfrm>
          <a:off x="1498332" y="5031772"/>
          <a:ext cx="59933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08A2DD-9541-437A-A236-0394ABAE88EF}">
      <dsp:nvSpPr>
        <dsp:cNvPr id="0" name=""/>
        <dsp:cNvSpPr/>
      </dsp:nvSpPr>
      <dsp:spPr>
        <a:xfrm rot="5400000">
          <a:off x="6589693" y="-2661723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Provides current evidence and resources concerning youth vaping, produces annual youth vaping surveillance and campaign resources can inform evidence-based messaging (ASH, 2026).</a:t>
          </a:r>
          <a:endParaRPr lang="en-US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785616" y="197117"/>
        <a:ext cx="6675221" cy="1012303"/>
      </dsp:txXfrm>
    </dsp:sp>
    <dsp:sp modelId="{FD50CB70-4AB9-46E9-928F-BD17CC3C9B13}">
      <dsp:nvSpPr>
        <dsp:cNvPr id="0" name=""/>
        <dsp:cNvSpPr/>
      </dsp:nvSpPr>
      <dsp:spPr>
        <a:xfrm>
          <a:off x="0" y="2124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Action on Smoking and Health (ASH)</a:t>
          </a:r>
          <a:endParaRPr lang="en-US" sz="2800" kern="1200"/>
        </a:p>
      </dsp:txBody>
      <dsp:txXfrm>
        <a:off x="68454" y="70578"/>
        <a:ext cx="3648708" cy="1265378"/>
      </dsp:txXfrm>
    </dsp:sp>
    <dsp:sp modelId="{A97B4AB9-31E0-4672-A5B6-B0D9EFC58E56}">
      <dsp:nvSpPr>
        <dsp:cNvPr id="0" name=""/>
        <dsp:cNvSpPr/>
      </dsp:nvSpPr>
      <dsp:spPr>
        <a:xfrm rot="5400000">
          <a:off x="6589693" y="-1189323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Provides national public health guidance and campaign resources, the DHSC Campaign Resource Centre provides a vaping resource package for schools, including presentations, films and teacher guidance.</a:t>
          </a:r>
          <a:endParaRPr lang="en-US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785616" y="1669517"/>
        <a:ext cx="6675221" cy="1012303"/>
      </dsp:txXfrm>
    </dsp:sp>
    <dsp:sp modelId="{D4D544AF-2B12-418D-8755-03ADB16DDABC}">
      <dsp:nvSpPr>
        <dsp:cNvPr id="0" name=""/>
        <dsp:cNvSpPr/>
      </dsp:nvSpPr>
      <dsp:spPr>
        <a:xfrm>
          <a:off x="0" y="1474525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Department of Health and Social Care</a:t>
          </a:r>
          <a:endParaRPr lang="en-US" sz="2800" kern="1200"/>
        </a:p>
      </dsp:txBody>
      <dsp:txXfrm>
        <a:off x="68454" y="1542979"/>
        <a:ext cx="3648708" cy="1265378"/>
      </dsp:txXfrm>
    </dsp:sp>
    <dsp:sp modelId="{9DB5F4F0-ACAC-4FFA-8B15-E6FE85CCE6E1}">
      <dsp:nvSpPr>
        <dsp:cNvPr id="0" name=""/>
        <dsp:cNvSpPr/>
      </dsp:nvSpPr>
      <dsp:spPr>
        <a:xfrm rot="5400000">
          <a:off x="6589693" y="267035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Provides evidence-based recommendations for preventing tobacco and e-cigarette uptake among young people and supports interactive and age-appropriate prevention approaches (NICE, 2021). </a:t>
          </a:r>
          <a:endParaRPr lang="en-US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785616" y="3125876"/>
        <a:ext cx="6675221" cy="1012303"/>
      </dsp:txXfrm>
    </dsp:sp>
    <dsp:sp modelId="{EAD11788-F3C7-422C-9BD2-3A120F72651A}">
      <dsp:nvSpPr>
        <dsp:cNvPr id="0" name=""/>
        <dsp:cNvSpPr/>
      </dsp:nvSpPr>
      <dsp:spPr>
        <a:xfrm>
          <a:off x="0" y="2946926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NICE</a:t>
          </a:r>
          <a:endParaRPr lang="en-US" sz="2800" kern="1200"/>
        </a:p>
      </dsp:txBody>
      <dsp:txXfrm>
        <a:off x="68454" y="3015380"/>
        <a:ext cx="3648708" cy="12653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6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#3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#4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7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9B7FE-490A-4724-B2C0-834C57E0895D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B12D3-3121-4E91-B741-F88CD9B00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317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Why COM-B?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COM-B provides a systematic way of identifying barriers to behaviour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prevents the intervention from assuming that lack of knowledge is the only problem.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is consistent with evidence showing that youth vaping is influenced by social, psychological and environmental factors (Askwith et al., 2024; Sanchez-Ruiz at al., 2025).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1B12D3-3121-4E91-B741-F88CD9B0085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178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CA9F9-C7DC-7298-35DC-7CE2C43FD7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190238-71EA-9876-98A4-7AE565C77B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D7F69-F4D3-19A1-E4B2-A972993B2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31281-5125-EEFB-ED63-4E579604D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B8A75-11A3-29E2-1402-2EF111AA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702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91777-CCC5-8497-7964-6F5677D5F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CB528-B74C-0934-245E-5510DC826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966C7-CE9E-02DD-DD08-3900B3333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37116-48B6-1957-AEB4-02E0D7EB1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F75EC-9BBC-60A3-F764-E8FE83A48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579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35AFF-0827-B66F-442C-955E7910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91F03C-F251-702B-ACA1-0E600F38E6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ABA3A3-069C-6BE0-EA40-53008091F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91D90-DC0C-B2CE-A5DD-8EF29F1D9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58AA1-CE01-8D79-A4A0-6A0A23419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521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44F1-CF6A-126F-0B4E-CAF2B8BC3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23946-E1B5-1001-8F36-4CE64BAE2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6AC2C1-53FD-056E-B04B-3526C8E6EE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E78DB2-D129-BDD9-35AA-CB7211EC7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1A5D5F-7398-CA14-F437-D0FD504E5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411C7-51B8-4915-1715-8F4399CB6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4F934-2212-9AB9-33E8-6D4BA8827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38EC9-BBCF-16FA-23C5-F7330A95DE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5B3C71-FF92-D5FE-07D9-3CCC8AF94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324881-5F34-ADAD-759B-52123B3B25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AB9D5-5F63-DE3E-1089-9F0259AD54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A06734-CA6A-24EA-2E18-7AC201BEE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479846-2968-AA09-80B8-6849382C3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FE1051-B26E-E987-95B8-4C019549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543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8CCE9-B79D-3109-16B2-415E5644E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34DF85-D347-2082-2035-EAC95B3B8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CACB33-16E2-0551-EDA8-E10C90857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947AD7-C468-D79A-E544-9F322E51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5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FCF212-2017-0EC0-797F-65D0ABC61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DFEDEA-D548-DD5F-D77E-E3CFBEB9D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06AFAB-B967-1E28-47F9-9886C071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079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74799-6000-DADC-A0CB-0C4943CFD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070E7-DF03-26ED-5A45-2BBC1FB26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C5234E-DFCD-506F-C0B7-0D19E4690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0345DF-DCAE-E71F-0CCD-3B62A7D84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DCFD7C-8B0B-265F-5C51-1706B4D31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DF7939-B5FB-7CE8-C4A1-E838C65C9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17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89FDA-E0A3-23B6-7E85-AF21B7F6A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879C95-5709-0C19-E335-59006FACAC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11F304-B580-F7FA-94D9-C689E8FC1E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0590D6-6779-1258-1517-D98B527F2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AC4A82-CE15-2E15-D345-4C635223B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5DC8A-8214-B8C9-41CC-786D5A86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558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31899-3B05-AFA7-3C06-5BFCABC8C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6FA0AF-3CEB-2133-8770-F04A5F16E1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99C7F-0BE8-CE44-8E12-11DDC8EFD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7318A1-2DE3-26DF-EB4B-3DCFD2016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CFB49-D494-FBC6-CB2B-839C1A3A2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07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4CD0CB-FB48-3F43-1422-C7AB7C07D5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92B5A4-112E-3085-50BE-6F70E3F2BD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A713EC-2181-EEE2-C6B8-ED505BF71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12C97-F4D5-8DC3-7CD2-238DA638C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4C4A9-5FE5-17C0-88F6-741A415FB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30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43F8E5-CABA-79BA-C6F0-BA2F1A80C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DDA20D-54F6-6905-18BA-98DC72EF0E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EF2CF-C2EE-6DE7-E91E-636B435615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64B29F-DC57-47F7-A6DA-3CCF07AAD75C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BDC8D3-7679-8FD0-AAE3-72E894976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61390-A777-05ED-782C-4ED7F56D60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E7B2DD-8908-4899-BEE6-C0FB8E964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038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nicotine-vaping-in-england-2022-evidence-update?utm_source=chatgpt.com" TargetMode="External"/><Relationship Id="rId13" Type="http://schemas.openxmlformats.org/officeDocument/2006/relationships/hyperlink" Target="https://pubmed.ncbi.nlm.nih.gov/35144592/?utm_source=chatgpt.com" TargetMode="External"/><Relationship Id="rId3" Type="http://schemas.openxmlformats.org/officeDocument/2006/relationships/hyperlink" Target="https://pubmed.ncbi.nlm.nih.gov/38493658/?utm_source=chatgpt.com" TargetMode="External"/><Relationship Id="rId7" Type="http://schemas.openxmlformats.org/officeDocument/2006/relationships/hyperlink" Target="https://pubmed.ncbi.nlm.nih.gov/41073111/?utm_source=chatgpt.com" TargetMode="External"/><Relationship Id="rId12" Type="http://schemas.openxmlformats.org/officeDocument/2006/relationships/hyperlink" Target="https://pubmed.ncbi.nlm.nih.gov/37553038/?utm_source=chatgpt.com" TargetMode="External"/><Relationship Id="rId2" Type="http://schemas.openxmlformats.org/officeDocument/2006/relationships/hyperlink" Target="https://ash.org.uk/resources/view/use-of-e-cigarettes-among-young-people-in-great-britain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bmed.ncbi.nlm.nih.gov/39110436/?utm_source=chatgpt.com" TargetMode="External"/><Relationship Id="rId11" Type="http://schemas.openxmlformats.org/officeDocument/2006/relationships/hyperlink" Target="https://www.gov.uk/guidance/evaluation-in-health-and-wellbeing-process?utm_source=chatgpt.com" TargetMode="External"/><Relationship Id="rId5" Type="http://schemas.openxmlformats.org/officeDocument/2006/relationships/hyperlink" Target="https://doi.org/10.1007/s11121-024-01730-6?utm_source=chatgpt.com" TargetMode="External"/><Relationship Id="rId15" Type="http://schemas.openxmlformats.org/officeDocument/2006/relationships/hyperlink" Target="https://pubmed.ncbi.nlm.nih.gov/39822244/?utm_source=chatgpt.com" TargetMode="External"/><Relationship Id="rId10" Type="http://schemas.openxmlformats.org/officeDocument/2006/relationships/hyperlink" Target="https://www.gov.uk/guidance/evaluation-in-health-and-wellbeing-outcome?utm_source=chatgpt.com" TargetMode="External"/><Relationship Id="rId4" Type="http://schemas.openxmlformats.org/officeDocument/2006/relationships/hyperlink" Target="https://campaignresources.dhsc.gov.uk/campaigns/school-zone/mental-wellbeing/vaping/vaping-ks3-form-time-activities/?utm_source=chatgpt.com" TargetMode="External"/><Relationship Id="rId9" Type="http://schemas.openxmlformats.org/officeDocument/2006/relationships/hyperlink" Target="https://www.nice.org.uk/guidance/ng209" TargetMode="External"/><Relationship Id="rId14" Type="http://schemas.openxmlformats.org/officeDocument/2006/relationships/hyperlink" Target="https://pubmed.ncbi.nlm.nih.gov/39173423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7D6198-5A09-CC1D-7DB1-22517583E4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GB" sz="5600"/>
              <a:t>LCHS7000: Social Epidemiology and Public Health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21AAEF-9978-5BC2-FCDB-7AFFC2F38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GB" dirty="0"/>
              <a:t>Mualuke Kalunga Kashama (2213244), Yamasanga </a:t>
            </a:r>
            <a:r>
              <a:rPr lang="en-GB"/>
              <a:t>Mbembo (2313662), </a:t>
            </a:r>
            <a:r>
              <a:rPr lang="en-GB" dirty="0"/>
              <a:t>Tati Bangoura (2120469).</a:t>
            </a:r>
          </a:p>
        </p:txBody>
      </p:sp>
    </p:spTree>
    <p:extLst>
      <p:ext uri="{BB962C8B-B14F-4D97-AF65-F5344CB8AC3E}">
        <p14:creationId xmlns:p14="http://schemas.microsoft.com/office/powerpoint/2010/main" val="3544764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E75F04-2853-CBF0-C769-7C4FA6A7D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Why 16–17-year-olds vaping?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FF64B97D-3361-E335-A9FD-1DE74944B3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2303" y="295504"/>
            <a:ext cx="5257799" cy="4369859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Vaping among older teenagers remains a significant public health concern.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 2026, 32% of 16–17-year-olds in Great Britian had ever tried vaping. 13% of 16–17-year-olds currently vape (ASH, 2026).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Vaping prevalence increases substantially with age compared with 11–15-year-olds. This makes 16–17-year-olds an important population for targeted health promotion activity (ASH, 2026).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campaign focuses on prevention, informed decision-making and reducing current use.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This intervention will address individual, psychological and social influences on vaping. 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835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3B6B0-836D-B95E-8A51-3204A7A0E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451" y="151334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Why is vaping a public health issue?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E760F-1621-39E3-6FE7-44C716F6F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378" y="2469808"/>
            <a:ext cx="7489096" cy="3193055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Nicotine containing vapes can contribute to nicotine dependence, making regular use more difficult to stop (Department of Health and Social Care, 2022).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Young people’s vaping behaviour can be influenced by peer relationships, product appeal and social environments (ASH, 2026).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 of 11–17-year-olds who currently vape reported trying vaping “just to give it a try”, highlighting the importance of experimentation in youth vaping (ASH, 2026). Peer influence is also relevant, with some young people reporting that friends influenced their vaping behaviour.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demonstrates that vaping should be considered within a wider social and environmental context, rather than as an individual behaviour alone.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Smoking">
            <a:extLst>
              <a:ext uri="{FF2B5EF4-FFF2-40B4-BE49-F238E27FC236}">
                <a16:creationId xmlns:a16="http://schemas.microsoft.com/office/drawing/2014/main" id="{7E63E4BF-D0BF-C94F-4FCE-47C05C4205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500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14C7DC-24FD-72B9-EEC8-3600C8598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443" y="164409"/>
            <a:ext cx="5197655" cy="1639888"/>
          </a:xfrm>
        </p:spPr>
        <p:txBody>
          <a:bodyPr anchor="b">
            <a:normAutofit/>
          </a:bodyPr>
          <a:lstStyle/>
          <a:p>
            <a:r>
              <a:rPr lang="en-GB" sz="3600" dirty="0"/>
              <a:t>National guidance and current behaviour.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627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627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89956E9F-C40E-3824-45B7-EB826123E0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17443" y="1705716"/>
            <a:ext cx="4452124" cy="445212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36525-F199-4426-499A-ED8AEF5F0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5810" y="1222125"/>
            <a:ext cx="7505885" cy="5419307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NICE recommends interventions that discourage young people who do not smoke from experimenting with or regularly using e-cigarettes (NICE, 2021).</a:t>
            </a:r>
          </a:p>
          <a:p>
            <a:pPr>
              <a:lnSpc>
                <a:spcPct val="150000"/>
              </a:lnSpc>
            </a:pP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Prevention interventions should be interactive, factual, age-appropriate and non-judgemental (NICE, 2021).</a:t>
            </a:r>
          </a:p>
          <a:p>
            <a:pPr>
              <a:lnSpc>
                <a:spcPct val="150000"/>
              </a:lnSpc>
            </a:pP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NICE also recommends developing young people’s decision-making and resistance skills, including their ability to respond to social pressure. Despite this guidance, 13% of 16–17-year-olds currently vape, while 32% have tried vaping (ASH, 2026).</a:t>
            </a:r>
          </a:p>
          <a:p>
            <a:pPr>
              <a:lnSpc>
                <a:spcPct val="150000"/>
              </a:lnSpc>
            </a:pP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Therefore, there is a clear rationale for an intervention that combines knowledge with practical behaviour change skills. 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77231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0204F9-5DAE-382D-98AD-11FAE57F6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sz="3700" dirty="0">
                <a:solidFill>
                  <a:srgbClr val="FFFFFF"/>
                </a:solidFill>
              </a:rPr>
              <a:t>Short-term consequences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16CA32-4414-3335-7BEA-616E94035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4529" y="0"/>
            <a:ext cx="5536397" cy="3935281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Physical and behavioural consequences:</a:t>
            </a:r>
          </a:p>
          <a:p>
            <a:pPr>
              <a:lnSpc>
                <a:spcPct val="17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Regular exposure to nicotine can contribute to dependence and continued vaping (Department of Health and Social Care, 2022).</a:t>
            </a:r>
          </a:p>
          <a:p>
            <a:pPr>
              <a:lnSpc>
                <a:spcPct val="17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2026, 38% of current young vapers reported daily vaping, indicating that vaping can progress beyond occasional experimentation (ASH, 2026).</a:t>
            </a:r>
          </a:p>
          <a:p>
            <a:pPr>
              <a:lnSpc>
                <a:spcPct val="17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 umbrella review of systematic reviews identified associations between e-cigarette use and cardiovascular and respiratory outcomes, although the strength and quality of evidence varies across outcomes (WHO, 2025).</a:t>
            </a:r>
          </a:p>
          <a:p>
            <a:pPr>
              <a:lnSpc>
                <a:spcPct val="17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Psychological and social factors can reinforce continued use, particularly where vaping is perceived as normal within friendship groups (Skinner et al., 2024).</a:t>
            </a:r>
          </a:p>
        </p:txBody>
      </p:sp>
    </p:spTree>
    <p:extLst>
      <p:ext uri="{BB962C8B-B14F-4D97-AF65-F5344CB8AC3E}">
        <p14:creationId xmlns:p14="http://schemas.microsoft.com/office/powerpoint/2010/main" val="1608907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BFDB5-26C7-9EDD-60F4-5428ACE0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700">
                <a:solidFill>
                  <a:srgbClr val="FFFFFF"/>
                </a:solidFill>
              </a:rPr>
              <a:t>Long-term consequences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B25B0F8-1D80-F088-B90E-418A4AD348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230082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9112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FAB740-3CB7-9711-9E24-976A8138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Why may information alone not change behaviour?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300DA-8C96-1765-2866-2580BAE63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021" y="2324912"/>
            <a:ext cx="6483862" cy="3491889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Knowledge is essential but does not automatically result in sustained behaviour change.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Youth vaping is influenced by peer behaviour, perceived social acceptance, individual risk perception and environmental exposure (Askwith et al., 2024). 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Research indicates that resistance to peer influence is associated with a greater likelihood of abstaining from vaping (Skinner et al., 2024).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School based intervention evidence demonstrates improvements in knowledge, intentions and attitudes, but effects on actual vaping behaviour are less consistent (Gardner et al., 2024).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Therefore, VAPE? NO WAY! Combines: Knowledge, self-efficacy, peer-pressure resistance, trigger management and practical behaviour change strategies. </a:t>
            </a:r>
          </a:p>
        </p:txBody>
      </p:sp>
      <p:pic>
        <p:nvPicPr>
          <p:cNvPr id="5" name="Picture 4" descr="Books stacked on a wooden table">
            <a:extLst>
              <a:ext uri="{FF2B5EF4-FFF2-40B4-BE49-F238E27FC236}">
                <a16:creationId xmlns:a16="http://schemas.microsoft.com/office/drawing/2014/main" id="{2EC1B9B3-D9C7-631E-2515-F126896099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601" r="-2" b="-2"/>
          <a:stretch>
            <a:fillRect/>
          </a:stretch>
        </p:blipFill>
        <p:spPr>
          <a:xfrm>
            <a:off x="7027905" y="0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52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9915136-26D4-3D75-641F-81BB7506481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25325" b="945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8ADBD6-CD1B-00ED-6DE3-14B20CDCE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Three measurable campaign aims: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10BDF1-01E5-131E-E483-E953FCB763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8867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0092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287D4E-DA4C-926A-2711-E5E28E96D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VAPE? NO WAY!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E6235-E9C6-EF35-E8E6-099A2CF31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Slogan: “Own your choices. Don’t let a vape choose for you.”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Target population: young people aged 16-17, delivered through schools/colleges and youth settings and is designed for young people who have never vaped or who currently vape but are not dependent.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Campaign focus: preventing vaping initiation, reduce experimentation and regular use, develop confidence to resist peer pressure, improve knowledge and signpost young people who require additional support.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Why this approach? Evidence shows that youth vaping is influenced by individual, interpersonal and environmental factors (Askwith et al., 2024; Sanchez-Ruiz et al., 2025).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School-based interventions can improve knowledge, intentions and attitudes, although effects on actual vaping behaviour are less consistent (Gardener et al., 2024). </a:t>
            </a:r>
          </a:p>
        </p:txBody>
      </p:sp>
    </p:spTree>
    <p:extLst>
      <p:ext uri="{BB962C8B-B14F-4D97-AF65-F5344CB8AC3E}">
        <p14:creationId xmlns:p14="http://schemas.microsoft.com/office/powerpoint/2010/main" val="643174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1DC6ABD-215C-4EA8-A483-CEF5B99AB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A80AA5-EACB-D266-D408-93FD09124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982" y="-2133573"/>
            <a:ext cx="4171994" cy="373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in our programme?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E4E71-9897-3881-6645-040C289DA0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183" y="2766060"/>
            <a:ext cx="4697975" cy="353848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6598" y="269324"/>
            <a:ext cx="6116779" cy="62087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F1D337C-010F-1065-19A6-295ED74C4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064576"/>
              </p:ext>
            </p:extLst>
          </p:nvPr>
        </p:nvGraphicFramePr>
        <p:xfrm>
          <a:off x="5400402" y="513348"/>
          <a:ext cx="6191989" cy="5417416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846192">
                  <a:extLst>
                    <a:ext uri="{9D8B030D-6E8A-4147-A177-3AD203B41FA5}">
                      <a16:colId xmlns:a16="http://schemas.microsoft.com/office/drawing/2014/main" val="2024058260"/>
                    </a:ext>
                  </a:extLst>
                </a:gridCol>
                <a:gridCol w="2641218">
                  <a:extLst>
                    <a:ext uri="{9D8B030D-6E8A-4147-A177-3AD203B41FA5}">
                      <a16:colId xmlns:a16="http://schemas.microsoft.com/office/drawing/2014/main" val="2442800468"/>
                    </a:ext>
                  </a:extLst>
                </a:gridCol>
                <a:gridCol w="2704579">
                  <a:extLst>
                    <a:ext uri="{9D8B030D-6E8A-4147-A177-3AD203B41FA5}">
                      <a16:colId xmlns:a16="http://schemas.microsoft.com/office/drawing/2014/main" val="1397677693"/>
                    </a:ext>
                  </a:extLst>
                </a:gridCol>
              </a:tblGrid>
              <a:tr h="382816">
                <a:tc>
                  <a:txBody>
                    <a:bodyPr/>
                    <a:lstStyle/>
                    <a:p>
                      <a:r>
                        <a:rPr lang="en-GB" sz="1100" b="1" cap="all" spc="60">
                          <a:solidFill>
                            <a:schemeClr val="tx1"/>
                          </a:solidFill>
                        </a:rPr>
                        <a:t>Week:</a:t>
                      </a:r>
                    </a:p>
                  </a:txBody>
                  <a:tcPr marL="82647" marR="82647" marT="82647" marB="826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cap="all" spc="60">
                          <a:solidFill>
                            <a:schemeClr val="tx1"/>
                          </a:solidFill>
                        </a:rPr>
                        <a:t>Session:</a:t>
                      </a:r>
                    </a:p>
                  </a:txBody>
                  <a:tcPr marL="82647" marR="82647" marT="82647" marB="826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cap="all" spc="60">
                          <a:solidFill>
                            <a:schemeClr val="tx1"/>
                          </a:solidFill>
                        </a:rPr>
                        <a:t>Main activity:</a:t>
                      </a:r>
                    </a:p>
                  </a:txBody>
                  <a:tcPr marL="82647" marR="82647" marT="82647" marB="826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3346391"/>
                  </a:ext>
                </a:extLst>
              </a:tr>
              <a:tr h="629325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82647" marR="82647" marT="41324" marB="82647">
                    <a:lnL w="1270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What’s Really in a Vape?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Myth vs. fact interactive challenge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1257998"/>
                  </a:ext>
                </a:extLst>
              </a:tr>
              <a:tr h="629325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Know Your Trigger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Identify situations that encourage vaping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7910485"/>
                  </a:ext>
                </a:extLst>
              </a:tr>
              <a:tr h="397316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82647" marR="82647" marT="41324" marB="82647">
                    <a:lnL w="1270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Pressure? Handle It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Peer pressure roleplay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2613248"/>
                  </a:ext>
                </a:extLst>
              </a:tr>
              <a:tr h="861334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Your Brain &amp; Nicotine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Interactive nicotine/dependence activity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3540211"/>
                  </a:ext>
                </a:extLst>
              </a:tr>
              <a:tr h="629325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82647" marR="82647" marT="41324" marB="82647">
                    <a:lnL w="1270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Scroll, Like, Vape?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Analyse social medica and vaping messages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3567964"/>
                  </a:ext>
                </a:extLst>
              </a:tr>
              <a:tr h="629325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Stress Without the Vape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Explore alternative coping strategies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134185"/>
                  </a:ext>
                </a:extLst>
              </a:tr>
              <a:tr h="629325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82647" marR="82647" marT="41324" marB="82647">
                    <a:lnL w="1270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The 7-Day Challenge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Personal vape reduction/vape free foal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6942719"/>
                  </a:ext>
                </a:extLst>
              </a:tr>
              <a:tr h="629325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Own Your Choice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 dirty="0">
                          <a:solidFill>
                            <a:schemeClr val="tx1"/>
                          </a:solidFill>
                        </a:rPr>
                        <a:t>Reflection, evaluation and signposting</a:t>
                      </a:r>
                    </a:p>
                  </a:txBody>
                  <a:tcPr marL="82647" marR="82647" marT="41324" marB="8264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56690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8832C3D-8CA2-1F57-150B-6B125838F17C}"/>
              </a:ext>
            </a:extLst>
          </p:cNvPr>
          <p:cNvSpPr txBox="1"/>
          <p:nvPr/>
        </p:nvSpPr>
        <p:spPr>
          <a:xfrm>
            <a:off x="343407" y="1780232"/>
            <a:ext cx="3961157" cy="4899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The NICE approach specifically supports interactive, factual, age appropriate and non-judgemental interventions for young people.</a:t>
            </a:r>
          </a:p>
          <a:p>
            <a:pPr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Evidence-informed design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Interactive activities rather than information only.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Age appropriate and non-judgemental communication.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Development of decision-making and resistance skills.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Young people participation and discussion.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(NICE, 2021; Gardener et al., 2024).</a:t>
            </a:r>
          </a:p>
        </p:txBody>
      </p:sp>
    </p:spTree>
    <p:extLst>
      <p:ext uri="{BB962C8B-B14F-4D97-AF65-F5344CB8AC3E}">
        <p14:creationId xmlns:p14="http://schemas.microsoft.com/office/powerpoint/2010/main" val="2607203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0345389-68BA-AC93-299B-EFD14F85F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104775"/>
            <a:ext cx="10515600" cy="1325563"/>
          </a:xfrm>
        </p:spPr>
        <p:txBody>
          <a:bodyPr/>
          <a:lstStyle/>
          <a:p>
            <a:r>
              <a:rPr lang="en-GB" dirty="0"/>
              <a:t>How will the campaign be evaluated?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79C7DA-AB7B-8D7D-0FEF-A5DFA5D9DD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Process evaluation: “Was the campaign delivered as planned?”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EFBC89-43B5-1625-1AD9-49676008B17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Measure: Attendance, participant engagement, number of sessions completed, feedback and whether sessions were delivered according to plan.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Process evaluation examines implementation, reach, fidelity and context.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It helps explain how and why an intervention produced or failed to produce its outcomes (OHID, 2018)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8ABDF44-10D3-4B7D-064E-309E78514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Outcome evaluation: “Did the campaign make a difference?”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09010D7-53A5-EDF5-318C-F6A6C0940E1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Measure: Knowledge before vs. after the programme, confidence in refusing vaping before vs. after, participant attitudes towards vaping and achievement.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Outcome evaluation determines whether the intervention achieved its intended change.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Pre and post intervention measurement can identify changes in knowledge, attitudes, motivation and behaviour (OHID, 2018).</a:t>
            </a:r>
          </a:p>
        </p:txBody>
      </p:sp>
    </p:spTree>
    <p:extLst>
      <p:ext uri="{BB962C8B-B14F-4D97-AF65-F5344CB8AC3E}">
        <p14:creationId xmlns:p14="http://schemas.microsoft.com/office/powerpoint/2010/main" val="1962053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474AB42-FAD6-17FD-58F8-E000A6894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0760" y="170602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Evaluation methods:</a:t>
            </a:r>
          </a:p>
        </p:txBody>
      </p:sp>
      <p:pic>
        <p:nvPicPr>
          <p:cNvPr id="12" name="Graphic 11" descr="Statistics">
            <a:extLst>
              <a:ext uri="{FF2B5EF4-FFF2-40B4-BE49-F238E27FC236}">
                <a16:creationId xmlns:a16="http://schemas.microsoft.com/office/drawing/2014/main" id="{2E2511E9-5DED-83E7-73B0-E46F58C30ED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30AD802-6150-AB3C-B8CE-687355E1F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1158" y="1399067"/>
            <a:ext cx="5610000" cy="5001733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 Week 1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Anonymous baseline questionnaire.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Measure: vaping status, knowledge, attitudes, perceived peer pressure and confidence to refuse vaping.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Weeks 1-8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Attendance register, weekly participation record, short feedback questions and personal behaviour tracker.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Week 8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Repeat the baseline questionnaire, compare pre and post intervention scores, measure achievement of personal goals and collect qualitative feedback. 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evaluation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Self-reported behaviour can introduce recall and social desirability bias. 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single group pre/post design cannot establish that the campaign alone caused any change.</a:t>
            </a:r>
          </a:p>
          <a:p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Longer-term follow up would therefore be valuable. 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(OHID, 2018)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21298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78E246-D601-3021-A524-E3E8A097F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577" y="457200"/>
            <a:ext cx="84008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726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93394DA-E684-47C2-9020-13225823F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0E7C7F-B921-C0BF-F974-C6DE05FFA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GB" sz="4000" dirty="0"/>
              <a:t>Potential Partners: Local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0E9B59-53C0-3651-AE88-A7FAE2022D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803" r="11847" b="-1"/>
          <a:stretch>
            <a:fillRect/>
          </a:stretch>
        </p:blipFill>
        <p:spPr>
          <a:xfrm>
            <a:off x="7989293" y="1904282"/>
            <a:ext cx="3423093" cy="422480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5CFF81-791C-81FB-1391-9630667E2E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1484536"/>
              </p:ext>
            </p:extLst>
          </p:nvPr>
        </p:nvGraphicFramePr>
        <p:xfrm>
          <a:off x="385011" y="1379621"/>
          <a:ext cx="7491663" cy="5113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8440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FCA7E-1024-B8E2-3A36-E6F08AAE9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Potential Partners: National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4E06AF9-04FB-BFBE-65C1-86F9F7FAD9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29003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8567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249CA5-5E23-F0BA-970D-0AE3BFEE0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Existing resources we can replicate: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DD1DA-711C-6FBC-6633-FDD8563C7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DHSC Campaign Resource Centre (Vaping)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Existing resources include: Three short classroom/form-time sessions, PowerPoint teaching materials, supporting films, teacher guidance. Content covering social pressures, factors influencing vaping, nicotine and adolescent brain development.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ASH/Smokefree Sheffield Resources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Resources include: lesson plan, knowledge presentation, classroom presentation, animated film, posters, digital and printable materials.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How VAPE? NO WAY! will adapt these: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Myth/fact activity, adapted for 16- to 17-year-olds.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Short films used as discussion starters.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Interactive classroom activities incorporated into weekly sessions.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Peer pressure activities developed specifically around adolescent social situations.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Posters adapted with our campaign identity and QR code. 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522077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E7F5C9-26B4-D6D6-D6CF-4DECBF802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>
            <a:normAutofit/>
          </a:bodyPr>
          <a:lstStyle/>
          <a:p>
            <a:r>
              <a:rPr lang="en-GB" dirty="0"/>
              <a:t>Benefits of reducing or stopping vaping: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F2E83-05CB-01E7-AF81-ACE2285AF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5162" y="114799"/>
            <a:ext cx="5542387" cy="430044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Physiological benefits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Reducing vaping can reduce exposure to nicotine and other substances contained in e-cigarette aerosol.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Reduced nicotine exposure may help decrease nicotine dependence and the behavioural cycle of repeated use. 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Evidence from an umbrella review indicates associations between e-cigarette use and cardiovascular and respiratory effects, including changes in heart rate, blood pressure and lung function (World Health Organisation, 2025).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However, the long-term health effects of youth vaping remain uncertain; therefore, benefits should not be presented as guaranteed clinical outcomes. 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The campaign promotes risk reduction and prevention, particularly among young people who do not smoke.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The key message is less vaping, less exposure to nicotine and vaping aerosol, potential reduction in associated health risks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509372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0095B-DC5E-867B-C861-FF5FD9853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599" y="-246271"/>
            <a:ext cx="10515600" cy="1325563"/>
          </a:xfrm>
        </p:spPr>
        <p:txBody>
          <a:bodyPr/>
          <a:lstStyle/>
          <a:p>
            <a:r>
              <a:rPr lang="en-GB" dirty="0"/>
              <a:t>Sociological and psychological benefits: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714BAB-D9E7-C905-867C-EFD172421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6802" y="380792"/>
            <a:ext cx="5157787" cy="823912"/>
          </a:xfrm>
        </p:spPr>
        <p:txBody>
          <a:bodyPr/>
          <a:lstStyle/>
          <a:p>
            <a:r>
              <a:rPr lang="en-GB" dirty="0"/>
              <a:t>Sociological benefits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B92870-0537-1ED1-549F-AFE36A5C5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8314" y="1347038"/>
            <a:ext cx="5157787" cy="36845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Greater confidence to resist peer pressure.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dependence on vaping as a way of fitting into friendship groups.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Development of healthier social norms around vaping.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Increased ability to make independent health decisions.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Stronger engagement with positive peer activities that do not involve vaping.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Research demonstrates that perceived vaping among friends is associated with youth vaping, while stronger resistance to peer influence with greater likelihood of abstaining (Skinner et al., 2024),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A89C9-BA61-84C3-38B2-6538F812F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69011" y="255380"/>
            <a:ext cx="5183188" cy="823912"/>
          </a:xfrm>
        </p:spPr>
        <p:txBody>
          <a:bodyPr/>
          <a:lstStyle/>
          <a:p>
            <a:r>
              <a:rPr lang="en-GB" dirty="0"/>
              <a:t>Psychological benefits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88CCE0-9F2E-E1F2-A7A9-8488C6FD2B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94399" y="1347038"/>
            <a:ext cx="5183188" cy="36845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Increased self-efficacy and confidence.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Greater perceived control over personal behaviour.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Development of healthier coping strategies.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Increased awareness of personal vaping triggers.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reliance on nicotine to manage situations.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Greater sense of autonomy and informed decision-making.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Evidence from a UK school-based TPB intervention study found that self-efficacy, social influence, attitudes and perceived control were important predictors of young people’s intentions towards e-cigarette use (Simpson et al., 2022). </a:t>
            </a:r>
          </a:p>
        </p:txBody>
      </p:sp>
    </p:spTree>
    <p:extLst>
      <p:ext uri="{BB962C8B-B14F-4D97-AF65-F5344CB8AC3E}">
        <p14:creationId xmlns:p14="http://schemas.microsoft.com/office/powerpoint/2010/main" val="532925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BEBBE2-17D8-D1CC-3EA9-1C39153C3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1325563"/>
          </a:xfrm>
        </p:spPr>
        <p:txBody>
          <a:bodyPr>
            <a:normAutofit/>
          </a:bodyPr>
          <a:lstStyle/>
          <a:p>
            <a:r>
              <a:rPr lang="en-GB" dirty="0"/>
              <a:t>Behavioural Model 1: COM-B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4AF7B-D3FF-35FC-460D-844FC3F018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984443"/>
            <a:ext cx="5257800" cy="4192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 dirty="0"/>
              <a:t>C – Capability</a:t>
            </a:r>
          </a:p>
          <a:p>
            <a:pPr marL="0" indent="0">
              <a:buNone/>
            </a:pPr>
            <a:r>
              <a:rPr lang="en-GB" sz="2200" dirty="0"/>
              <a:t>“Do I have the knowledge and skills to change?”</a:t>
            </a:r>
          </a:p>
          <a:p>
            <a:pPr marL="0" indent="0">
              <a:buNone/>
            </a:pPr>
            <a:r>
              <a:rPr lang="en-GB" sz="2200" b="1" dirty="0"/>
              <a:t>O – Opportunity </a:t>
            </a:r>
          </a:p>
          <a:p>
            <a:pPr marL="0" indent="0">
              <a:buNone/>
            </a:pPr>
            <a:r>
              <a:rPr lang="en-GB" sz="2200" dirty="0"/>
              <a:t>“Does my social and physical environment support change?”</a:t>
            </a:r>
          </a:p>
          <a:p>
            <a:pPr marL="0" indent="0">
              <a:buNone/>
            </a:pPr>
            <a:r>
              <a:rPr lang="en-GB" sz="2200" b="1" dirty="0"/>
              <a:t>M – Motivation </a:t>
            </a:r>
          </a:p>
          <a:p>
            <a:pPr marL="0" indent="0">
              <a:buNone/>
            </a:pPr>
            <a:r>
              <a:rPr lang="en-GB" sz="2200" dirty="0"/>
              <a:t>“Do I want and feel able to change?”</a:t>
            </a:r>
          </a:p>
          <a:p>
            <a:pPr marL="0" indent="0">
              <a:buNone/>
            </a:pPr>
            <a:r>
              <a:rPr lang="en-GB" sz="2200" b="1" dirty="0"/>
              <a:t>B – Behaviour </a:t>
            </a:r>
          </a:p>
          <a:p>
            <a:pPr marL="0" indent="0">
              <a:buNone/>
            </a:pPr>
            <a:r>
              <a:rPr lang="en-GB" sz="2200" dirty="0"/>
              <a:t>“Reduce or stop vaping.”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C08756-C720-7978-E5A1-6D4B0EEF21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114113"/>
              </p:ext>
            </p:extLst>
          </p:nvPr>
        </p:nvGraphicFramePr>
        <p:xfrm>
          <a:off x="6541053" y="712846"/>
          <a:ext cx="5257800" cy="5671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482">
                  <a:extLst>
                    <a:ext uri="{9D8B030D-6E8A-4147-A177-3AD203B41FA5}">
                      <a16:colId xmlns:a16="http://schemas.microsoft.com/office/drawing/2014/main" val="1142046760"/>
                    </a:ext>
                  </a:extLst>
                </a:gridCol>
                <a:gridCol w="1575860">
                  <a:extLst>
                    <a:ext uri="{9D8B030D-6E8A-4147-A177-3AD203B41FA5}">
                      <a16:colId xmlns:a16="http://schemas.microsoft.com/office/drawing/2014/main" val="15862270"/>
                    </a:ext>
                  </a:extLst>
                </a:gridCol>
                <a:gridCol w="1896458">
                  <a:extLst>
                    <a:ext uri="{9D8B030D-6E8A-4147-A177-3AD203B41FA5}">
                      <a16:colId xmlns:a16="http://schemas.microsoft.com/office/drawing/2014/main" val="1088422301"/>
                    </a:ext>
                  </a:extLst>
                </a:gridCol>
              </a:tblGrid>
              <a:tr h="643745">
                <a:tc>
                  <a:txBody>
                    <a:bodyPr/>
                    <a:lstStyle/>
                    <a:p>
                      <a:r>
                        <a:rPr lang="en-GB" sz="1600"/>
                        <a:t>Barrier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COM-B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Campaign solution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822732291"/>
                  </a:ext>
                </a:extLst>
              </a:tr>
              <a:tr h="643745">
                <a:tc>
                  <a:txBody>
                    <a:bodyPr/>
                    <a:lstStyle/>
                    <a:p>
                      <a:r>
                        <a:rPr lang="en-GB" sz="1600"/>
                        <a:t>Limited knowledge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/>
                        <a:t>Capability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/>
                        <a:t>What’s Really in a Vape?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2286901082"/>
                  </a:ext>
                </a:extLst>
              </a:tr>
              <a:tr h="904722">
                <a:tc>
                  <a:txBody>
                    <a:bodyPr/>
                    <a:lstStyle/>
                    <a:p>
                      <a:r>
                        <a:rPr lang="en-GB" sz="1600"/>
                        <a:t>Difficulty managing triggers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/>
                        <a:t>Capability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/>
                        <a:t>Know Your Trigger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4267866879"/>
                  </a:ext>
                </a:extLst>
              </a:tr>
              <a:tr h="643745">
                <a:tc>
                  <a:txBody>
                    <a:bodyPr/>
                    <a:lstStyle/>
                    <a:p>
                      <a:r>
                        <a:rPr lang="en-GB" sz="1600"/>
                        <a:t>Peer pressure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/>
                        <a:t>Opportunity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/>
                        <a:t>Pressure? Handle It.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2466402929"/>
                  </a:ext>
                </a:extLst>
              </a:tr>
              <a:tr h="643745">
                <a:tc>
                  <a:txBody>
                    <a:bodyPr/>
                    <a:lstStyle/>
                    <a:p>
                      <a:r>
                        <a:rPr lang="en-GB" sz="1600"/>
                        <a:t>Social media exposure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/>
                        <a:t>Opportunity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/>
                        <a:t>Scroll, Like, Vape?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673967582"/>
                  </a:ext>
                </a:extLst>
              </a:tr>
              <a:tr h="643745">
                <a:tc>
                  <a:txBody>
                    <a:bodyPr/>
                    <a:lstStyle/>
                    <a:p>
                      <a:r>
                        <a:rPr lang="en-GB" sz="1600"/>
                        <a:t>Nicotine dependence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/>
                        <a:t>Motivation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/>
                        <a:t>Your Brain &amp; Nicotine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830222933"/>
                  </a:ext>
                </a:extLst>
              </a:tr>
              <a:tr h="643745">
                <a:tc>
                  <a:txBody>
                    <a:bodyPr/>
                    <a:lstStyle/>
                    <a:p>
                      <a:r>
                        <a:rPr lang="en-GB" sz="1600"/>
                        <a:t>Vaping to cope with stress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/>
                        <a:t>Motivation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/>
                        <a:t>Stress Without the Vape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253588726"/>
                  </a:ext>
                </a:extLst>
              </a:tr>
              <a:tr h="904722">
                <a:tc>
                  <a:txBody>
                    <a:bodyPr/>
                    <a:lstStyle/>
                    <a:p>
                      <a:r>
                        <a:rPr lang="en-GB" sz="1600"/>
                        <a:t>Lack of confidence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Motivation</a:t>
                      </a:r>
                    </a:p>
                  </a:txBody>
                  <a:tcPr marL="80669" marR="80669" marT="40334" marB="40334"/>
                </a:tc>
                <a:tc>
                  <a:txBody>
                    <a:bodyPr/>
                    <a:lstStyle/>
                    <a:p>
                      <a:r>
                        <a:rPr lang="en-GB" sz="1600" i="1" dirty="0"/>
                        <a:t>Peer pressure role-play + 7 Day Challenge</a:t>
                      </a:r>
                    </a:p>
                  </a:txBody>
                  <a:tcPr marL="80669" marR="80669" marT="40334" marB="40334"/>
                </a:tc>
                <a:extLst>
                  <a:ext uri="{0D108BD9-81ED-4DB2-BD59-A6C34878D82A}">
                    <a16:rowId xmlns:a16="http://schemas.microsoft.com/office/drawing/2014/main" val="37111415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934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A51F16-AB0C-CECD-90DD-3F5551638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Behaviour Model 2: Social Cognitive Theory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11DB4-C631-F896-48E5-8B7EC5462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5224" y="636190"/>
            <a:ext cx="6906491" cy="5585619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SCT emphasises the interaction between: </a:t>
            </a: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Person, Behaviour, Environment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Key barriers to vaping reduction</a:t>
            </a:r>
          </a:p>
          <a:p>
            <a:pPr>
              <a:lnSpc>
                <a:spcPct val="150000"/>
              </a:lnSpc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Social modelling: Friends who vape may make vaping appear normal, social media can expose young people to positive vaping messages.</a:t>
            </a:r>
          </a:p>
          <a:p>
            <a:pPr>
              <a:lnSpc>
                <a:spcPct val="150000"/>
              </a:lnSpc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Self-efficacy: “I don’t think I could say no if my friends offered me one.”</a:t>
            </a:r>
          </a:p>
          <a:p>
            <a:pPr>
              <a:lnSpc>
                <a:spcPct val="150000"/>
              </a:lnSpc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Outcome expectations: “Vaping helps me relax”, “Everyone vapes”, “It isn’t really harmful.”</a:t>
            </a:r>
          </a:p>
          <a:p>
            <a:pPr>
              <a:lnSpc>
                <a:spcPct val="150000"/>
              </a:lnSpc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Reinforcement: Social approval may encourage continued vaping.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Our campaign response: Peer pressure roleplay develops refusal skills, social media analysis challenges positive vaping norms, 7 Day Challenge provides achievable goals, and positive feedback reinforces progress and self-efficacy.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Research supports the importance of peer influences and resistance skills during adolescence (Skinner et al., 2024). It has found that exposure to e-cigarette content from friends and influencers on social media can be associated with more positive vaping norms and greater susceptibility to e-cigarette use among young non-users.</a:t>
            </a:r>
          </a:p>
        </p:txBody>
      </p:sp>
    </p:spTree>
    <p:extLst>
      <p:ext uri="{BB962C8B-B14F-4D97-AF65-F5344CB8AC3E}">
        <p14:creationId xmlns:p14="http://schemas.microsoft.com/office/powerpoint/2010/main" val="26602198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3ABA86-926E-7D68-76AA-E2FCE61F0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sz="3400" dirty="0"/>
              <a:t>Behavioural Model 3: Theory of Planned Behaviour (TPB)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443B3A-F5AA-B8D2-A6D9-C0D4F4C6F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TPB proposes that behaviour is influenced by: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Attitudes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“What do I think about vaping?”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Subjective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norms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“What do my friends think about vaping?”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Perceived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“Do I feel able to refuse or stop?”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Intention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“Do I intend to refuse or stop?”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“Do I actually reduce/stop vaping?”</a:t>
            </a:r>
          </a:p>
          <a:p>
            <a:endParaRPr lang="en-GB" sz="20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6B4D3D-B374-266A-FC04-EE6C96595E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313221"/>
              </p:ext>
            </p:extLst>
          </p:nvPr>
        </p:nvGraphicFramePr>
        <p:xfrm>
          <a:off x="838200" y="740749"/>
          <a:ext cx="4449437" cy="4577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8189">
                  <a:extLst>
                    <a:ext uri="{9D8B030D-6E8A-4147-A177-3AD203B41FA5}">
                      <a16:colId xmlns:a16="http://schemas.microsoft.com/office/drawing/2014/main" val="1478514737"/>
                    </a:ext>
                  </a:extLst>
                </a:gridCol>
                <a:gridCol w="2421248">
                  <a:extLst>
                    <a:ext uri="{9D8B030D-6E8A-4147-A177-3AD203B41FA5}">
                      <a16:colId xmlns:a16="http://schemas.microsoft.com/office/drawing/2014/main" val="3811714294"/>
                    </a:ext>
                  </a:extLst>
                </a:gridCol>
              </a:tblGrid>
              <a:tr h="607538">
                <a:tc>
                  <a:txBody>
                    <a:bodyPr/>
                    <a:lstStyle/>
                    <a:p>
                      <a:r>
                        <a:rPr lang="en-GB" sz="2000"/>
                        <a:t>TBD component</a:t>
                      </a:r>
                    </a:p>
                  </a:txBody>
                  <a:tcPr marL="101287" marR="101287" marT="50644" marB="5064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Campaign activity</a:t>
                      </a:r>
                    </a:p>
                  </a:txBody>
                  <a:tcPr marL="101287" marR="101287" marT="50644" marB="50644"/>
                </a:tc>
                <a:extLst>
                  <a:ext uri="{0D108BD9-81ED-4DB2-BD59-A6C34878D82A}">
                    <a16:rowId xmlns:a16="http://schemas.microsoft.com/office/drawing/2014/main" val="2631550014"/>
                  </a:ext>
                </a:extLst>
              </a:tr>
              <a:tr h="607538">
                <a:tc>
                  <a:txBody>
                    <a:bodyPr/>
                    <a:lstStyle/>
                    <a:p>
                      <a:r>
                        <a:rPr lang="en-GB" sz="2000" b="1"/>
                        <a:t>Attitudes</a:t>
                      </a:r>
                    </a:p>
                  </a:txBody>
                  <a:tcPr marL="101287" marR="101287" marT="50644" marB="5064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Myth vs. fact</a:t>
                      </a:r>
                    </a:p>
                  </a:txBody>
                  <a:tcPr marL="101287" marR="101287" marT="50644" marB="50644"/>
                </a:tc>
                <a:extLst>
                  <a:ext uri="{0D108BD9-81ED-4DB2-BD59-A6C34878D82A}">
                    <a16:rowId xmlns:a16="http://schemas.microsoft.com/office/drawing/2014/main" val="3187133356"/>
                  </a:ext>
                </a:extLst>
              </a:tr>
              <a:tr h="1021768">
                <a:tc>
                  <a:txBody>
                    <a:bodyPr/>
                    <a:lstStyle/>
                    <a:p>
                      <a:r>
                        <a:rPr lang="en-GB" sz="2000" b="1"/>
                        <a:t>Subjective norms</a:t>
                      </a:r>
                    </a:p>
                  </a:txBody>
                  <a:tcPr marL="101287" marR="101287" marT="50644" marB="5064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Social media and peer discussion</a:t>
                      </a:r>
                    </a:p>
                  </a:txBody>
                  <a:tcPr marL="101287" marR="101287" marT="50644" marB="50644"/>
                </a:tc>
                <a:extLst>
                  <a:ext uri="{0D108BD9-81ED-4DB2-BD59-A6C34878D82A}">
                    <a16:rowId xmlns:a16="http://schemas.microsoft.com/office/drawing/2014/main" val="1642321511"/>
                  </a:ext>
                </a:extLst>
              </a:tr>
              <a:tr h="1021768">
                <a:tc>
                  <a:txBody>
                    <a:bodyPr/>
                    <a:lstStyle/>
                    <a:p>
                      <a:r>
                        <a:rPr lang="en-GB" sz="2000" b="1"/>
                        <a:t>Perceived control</a:t>
                      </a:r>
                    </a:p>
                  </a:txBody>
                  <a:tcPr marL="101287" marR="101287" marT="50644" marB="5064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Refusal skills</a:t>
                      </a:r>
                    </a:p>
                  </a:txBody>
                  <a:tcPr marL="101287" marR="101287" marT="50644" marB="50644"/>
                </a:tc>
                <a:extLst>
                  <a:ext uri="{0D108BD9-81ED-4DB2-BD59-A6C34878D82A}">
                    <a16:rowId xmlns:a16="http://schemas.microsoft.com/office/drawing/2014/main" val="2195394785"/>
                  </a:ext>
                </a:extLst>
              </a:tr>
              <a:tr h="607538">
                <a:tc>
                  <a:txBody>
                    <a:bodyPr/>
                    <a:lstStyle/>
                    <a:p>
                      <a:r>
                        <a:rPr lang="en-GB" sz="2000" b="1"/>
                        <a:t>Intention</a:t>
                      </a:r>
                    </a:p>
                  </a:txBody>
                  <a:tcPr marL="101287" marR="101287" marT="50644" marB="5064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Personal 7-day goal</a:t>
                      </a:r>
                    </a:p>
                  </a:txBody>
                  <a:tcPr marL="101287" marR="101287" marT="50644" marB="50644"/>
                </a:tc>
                <a:extLst>
                  <a:ext uri="{0D108BD9-81ED-4DB2-BD59-A6C34878D82A}">
                    <a16:rowId xmlns:a16="http://schemas.microsoft.com/office/drawing/2014/main" val="407051545"/>
                  </a:ext>
                </a:extLst>
              </a:tr>
              <a:tr h="607538">
                <a:tc>
                  <a:txBody>
                    <a:bodyPr/>
                    <a:lstStyle/>
                    <a:p>
                      <a:r>
                        <a:rPr lang="en-GB" sz="2000" b="1" dirty="0"/>
                        <a:t>Behaviour </a:t>
                      </a:r>
                    </a:p>
                  </a:txBody>
                  <a:tcPr marL="101287" marR="101287" marT="50644" marB="50644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Weekly monitoring</a:t>
                      </a:r>
                    </a:p>
                  </a:txBody>
                  <a:tcPr marL="101287" marR="101287" marT="50644" marB="50644"/>
                </a:tc>
                <a:extLst>
                  <a:ext uri="{0D108BD9-81ED-4DB2-BD59-A6C34878D82A}">
                    <a16:rowId xmlns:a16="http://schemas.microsoft.com/office/drawing/2014/main" val="2436015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0207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894A09-B441-2CBA-237D-25CA111455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866576"/>
              </p:ext>
            </p:extLst>
          </p:nvPr>
        </p:nvGraphicFramePr>
        <p:xfrm>
          <a:off x="643467" y="819966"/>
          <a:ext cx="10905068" cy="5218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7715">
                  <a:extLst>
                    <a:ext uri="{9D8B030D-6E8A-4147-A177-3AD203B41FA5}">
                      <a16:colId xmlns:a16="http://schemas.microsoft.com/office/drawing/2014/main" val="3403828838"/>
                    </a:ext>
                  </a:extLst>
                </a:gridCol>
                <a:gridCol w="3567715">
                  <a:extLst>
                    <a:ext uri="{9D8B030D-6E8A-4147-A177-3AD203B41FA5}">
                      <a16:colId xmlns:a16="http://schemas.microsoft.com/office/drawing/2014/main" val="577567632"/>
                    </a:ext>
                  </a:extLst>
                </a:gridCol>
                <a:gridCol w="3769638">
                  <a:extLst>
                    <a:ext uri="{9D8B030D-6E8A-4147-A177-3AD203B41FA5}">
                      <a16:colId xmlns:a16="http://schemas.microsoft.com/office/drawing/2014/main" val="1803962556"/>
                    </a:ext>
                  </a:extLst>
                </a:gridCol>
              </a:tblGrid>
              <a:tr h="472418">
                <a:tc>
                  <a:txBody>
                    <a:bodyPr/>
                    <a:lstStyle/>
                    <a:p>
                      <a:r>
                        <a:rPr lang="en-GB" sz="2100"/>
                        <a:t>Identified Barrier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Theory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Campaign Response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4052639583"/>
                  </a:ext>
                </a:extLst>
              </a:tr>
              <a:tr h="794521">
                <a:tc>
                  <a:txBody>
                    <a:bodyPr/>
                    <a:lstStyle/>
                    <a:p>
                      <a:r>
                        <a:rPr lang="en-GB" sz="2100"/>
                        <a:t>“I don’t know enough about vaping.”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COM-B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Myth/fact + nicotine education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3029541949"/>
                  </a:ext>
                </a:extLst>
              </a:tr>
              <a:tr h="472418">
                <a:tc>
                  <a:txBody>
                    <a:bodyPr/>
                    <a:lstStyle/>
                    <a:p>
                      <a:r>
                        <a:rPr lang="en-GB" sz="2100"/>
                        <a:t>“My friends vape.”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SCT/TPB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Peer-pressure activities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4167917704"/>
                  </a:ext>
                </a:extLst>
              </a:tr>
              <a:tr h="472418">
                <a:tc>
                  <a:txBody>
                    <a:bodyPr/>
                    <a:lstStyle/>
                    <a:p>
                      <a:r>
                        <a:rPr lang="en-GB" sz="2100"/>
                        <a:t>“Everyone is doing it.”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TBP/SCT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Social-nom discussion 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3766833145"/>
                  </a:ext>
                </a:extLst>
              </a:tr>
              <a:tr h="472418">
                <a:tc>
                  <a:txBody>
                    <a:bodyPr/>
                    <a:lstStyle/>
                    <a:p>
                      <a:r>
                        <a:rPr lang="en-GB" sz="2100"/>
                        <a:t>“I can’t say no.”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COM-B/SCT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Refusal role-play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1583789787"/>
                  </a:ext>
                </a:extLst>
              </a:tr>
              <a:tr h="794521">
                <a:tc>
                  <a:txBody>
                    <a:bodyPr/>
                    <a:lstStyle/>
                    <a:p>
                      <a:r>
                        <a:rPr lang="en-GB" sz="2100"/>
                        <a:t>“Vaping helps me cope with stress.”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COM-B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Alternative coping strategies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3889273936"/>
                  </a:ext>
                </a:extLst>
              </a:tr>
              <a:tr h="472418">
                <a:tc>
                  <a:txBody>
                    <a:bodyPr/>
                    <a:lstStyle/>
                    <a:p>
                      <a:r>
                        <a:rPr lang="en-GB" sz="2100"/>
                        <a:t>“I don’t think I can stop.” 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SCT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Self-efficacy activities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2628224608"/>
                  </a:ext>
                </a:extLst>
              </a:tr>
              <a:tr h="794521">
                <a:tc>
                  <a:txBody>
                    <a:bodyPr/>
                    <a:lstStyle/>
                    <a:p>
                      <a:r>
                        <a:rPr lang="en-GB" sz="2100"/>
                        <a:t>“I keep seeing vaping online.”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SCT/TPB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Social media analysis 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2010077756"/>
                  </a:ext>
                </a:extLst>
              </a:tr>
              <a:tr h="472418">
                <a:tc>
                  <a:txBody>
                    <a:bodyPr/>
                    <a:lstStyle/>
                    <a:p>
                      <a:r>
                        <a:rPr lang="en-GB" sz="2100"/>
                        <a:t>“I’ll start next week.”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 b="1"/>
                        <a:t>TPB</a:t>
                      </a:r>
                    </a:p>
                  </a:txBody>
                  <a:tcPr marL="107368" marR="107368" marT="53684" marB="53684"/>
                </a:tc>
                <a:tc>
                  <a:txBody>
                    <a:bodyPr/>
                    <a:lstStyle/>
                    <a:p>
                      <a:r>
                        <a:rPr lang="en-GB" sz="2100"/>
                        <a:t>Personal 7-day goal</a:t>
                      </a:r>
                    </a:p>
                  </a:txBody>
                  <a:tcPr marL="107368" marR="107368" marT="53684" marB="53684"/>
                </a:tc>
                <a:extLst>
                  <a:ext uri="{0D108BD9-81ED-4DB2-BD59-A6C34878D82A}">
                    <a16:rowId xmlns:a16="http://schemas.microsoft.com/office/drawing/2014/main" val="12017446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8531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D0AC92-BC15-C649-F18E-71C17752C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Individual Challenges and Campaign Solutions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EEC8051-1C75-3B90-7C01-47F2D5B9A1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0531540"/>
              </p:ext>
            </p:extLst>
          </p:nvPr>
        </p:nvGraphicFramePr>
        <p:xfrm>
          <a:off x="705482" y="1924820"/>
          <a:ext cx="10781036" cy="41928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9901">
                  <a:extLst>
                    <a:ext uri="{9D8B030D-6E8A-4147-A177-3AD203B41FA5}">
                      <a16:colId xmlns:a16="http://schemas.microsoft.com/office/drawing/2014/main" val="2649388148"/>
                    </a:ext>
                  </a:extLst>
                </a:gridCol>
                <a:gridCol w="3890783">
                  <a:extLst>
                    <a:ext uri="{9D8B030D-6E8A-4147-A177-3AD203B41FA5}">
                      <a16:colId xmlns:a16="http://schemas.microsoft.com/office/drawing/2014/main" val="2388699711"/>
                    </a:ext>
                  </a:extLst>
                </a:gridCol>
                <a:gridCol w="3750352">
                  <a:extLst>
                    <a:ext uri="{9D8B030D-6E8A-4147-A177-3AD203B41FA5}">
                      <a16:colId xmlns:a16="http://schemas.microsoft.com/office/drawing/2014/main" val="20396477"/>
                    </a:ext>
                  </a:extLst>
                </a:gridCol>
              </a:tblGrid>
              <a:tr h="316982">
                <a:tc>
                  <a:txBody>
                    <a:bodyPr/>
                    <a:lstStyle/>
                    <a:p>
                      <a:r>
                        <a:rPr lang="en-GB" sz="1400"/>
                        <a:t>Challenge 1: Peer Pressure</a:t>
                      </a:r>
                    </a:p>
                  </a:txBody>
                  <a:tcPr marL="72041" marR="72041" marT="36021" marB="36021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Challenge 2: Nicotine Dependence </a:t>
                      </a:r>
                    </a:p>
                  </a:txBody>
                  <a:tcPr marL="72041" marR="72041" marT="36021" marB="36021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Social media and positive vaping norms</a:t>
                      </a:r>
                    </a:p>
                  </a:txBody>
                  <a:tcPr marL="72041" marR="72041" marT="36021" marB="36021"/>
                </a:tc>
                <a:extLst>
                  <a:ext uri="{0D108BD9-81ED-4DB2-BD59-A6C34878D82A}">
                    <a16:rowId xmlns:a16="http://schemas.microsoft.com/office/drawing/2014/main" val="56334655"/>
                  </a:ext>
                </a:extLst>
              </a:tr>
              <a:tr h="1181478">
                <a:tc>
                  <a:txBody>
                    <a:bodyPr/>
                    <a:lstStyle/>
                    <a:p>
                      <a:r>
                        <a:rPr lang="en-GB" sz="1400"/>
                        <a:t>Problem: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Young people may fear social rejection.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Friends’ vaping behaviour can influence perceived norms.</a:t>
                      </a:r>
                    </a:p>
                  </a:txBody>
                  <a:tcPr marL="72041" marR="72041" marT="36021" marB="36021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Problem: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Regular nicotine use can make reducing or stopping difficult.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Some young people may experience strong cravings or habitual use. </a:t>
                      </a:r>
                    </a:p>
                  </a:txBody>
                  <a:tcPr marL="72041" marR="72041" marT="36021" marB="36021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Problem: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Vaping content can make vaping appear normal, attractive or socially desirable.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Friends and influencers can affect perceptions of vaping.</a:t>
                      </a:r>
                    </a:p>
                  </a:txBody>
                  <a:tcPr marL="72041" marR="72041" marT="36021" marB="36021"/>
                </a:tc>
                <a:extLst>
                  <a:ext uri="{0D108BD9-81ED-4DB2-BD59-A6C34878D82A}">
                    <a16:rowId xmlns:a16="http://schemas.microsoft.com/office/drawing/2014/main" val="92861161"/>
                  </a:ext>
                </a:extLst>
              </a:tr>
              <a:tr h="2694346">
                <a:tc>
                  <a:txBody>
                    <a:bodyPr/>
                    <a:lstStyle/>
                    <a:p>
                      <a:r>
                        <a:rPr lang="en-GB" sz="1400"/>
                        <a:t>Solution: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Roleplay realistic peer pressure situations.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Practice refusal statements.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Build confidence through repeated practice.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/>
                        <a:t>(Skinner et al., 2024).</a:t>
                      </a:r>
                    </a:p>
                  </a:txBody>
                  <a:tcPr marL="72041" marR="72041" marT="36021" marB="36021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Solution: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Identify personal triggers.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Introduce alternative coping strategies.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Set achievable reduction/vape free goals.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/>
                        <a:t>Provide sign #-posting to appropriate professional support.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/>
                        <a:t>A 2026 Cochrane review concluded that evidence for interventions to prevent or stop adolescent e-cigarette use remains limited and of low to moderate certainty, highlighting the importance of appropriate support and ongoing evaluation (Barnes et al., 2026).</a:t>
                      </a:r>
                    </a:p>
                  </a:txBody>
                  <a:tcPr marL="72041" marR="72041" marT="36021" marB="36021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Solution: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Teach young people to critically analyse social media content.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Identify persuasive techniques.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Challenge unrealistic perceptions of how many young people vape.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Promote alternative positive social norms.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/>
                        <a:t>Research has linked exposure to e-cigarette content from friends and influencers with greater susceptibility to vaping among young non-users (Zheng et al., 2024). </a:t>
                      </a:r>
                    </a:p>
                  </a:txBody>
                  <a:tcPr marL="72041" marR="72041" marT="36021" marB="36021"/>
                </a:tc>
                <a:extLst>
                  <a:ext uri="{0D108BD9-81ED-4DB2-BD59-A6C34878D82A}">
                    <a16:rowId xmlns:a16="http://schemas.microsoft.com/office/drawing/2014/main" val="318918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12708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se up photo of vial beside a syringe">
            <a:extLst>
              <a:ext uri="{FF2B5EF4-FFF2-40B4-BE49-F238E27FC236}">
                <a16:creationId xmlns:a16="http://schemas.microsoft.com/office/drawing/2014/main" id="{A9076007-DB8D-B97A-6CDC-BAC7225BE3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30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EB2B82E-9519-13BE-F662-21976E2C7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9043" y="1170650"/>
            <a:ext cx="9873914" cy="452830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AC53AC-A5D9-3943-3691-7EA25E3AD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8754" y="2021904"/>
            <a:ext cx="3703486" cy="2751955"/>
          </a:xfrm>
        </p:spPr>
        <p:txBody>
          <a:bodyPr>
            <a:normAutofit/>
          </a:bodyPr>
          <a:lstStyle/>
          <a:p>
            <a:r>
              <a:rPr lang="en-GB" sz="3200" dirty="0"/>
              <a:t>Conclusion: Why should the campaign address more than knowledge?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8111A9F-5A83-81E0-CD78-A5959435D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747465" y="1762828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AFC77-849A-C329-867D-0B2DA3752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3025" y="1677819"/>
            <a:ext cx="4540701" cy="3496161"/>
          </a:xfrm>
        </p:spPr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Vaping is influenced by physiological, psychological and social matters.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Peer influenced can affect vaping behaviour and resistance to peer pressure (Skinner et al., 2024).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Social media exposure can contribute to positive vaping norms and susceptibility among young people (Zheng et al., 2024).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COM-B identifies the capability, opportunity and motivation required for behavioural change.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Social Cognitive Theory highlights self-efficacy, social modelling and environmental influences.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three models therefore provide complementary explanations for why young people may vape and what the campaign can do the support change.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VAPE? NO WAY! Translates these theoretical insights into practical activities targeting knowledge, confidence, peer influence, coping and behaviour. </a:t>
            </a:r>
          </a:p>
        </p:txBody>
      </p:sp>
    </p:spTree>
    <p:extLst>
      <p:ext uri="{BB962C8B-B14F-4D97-AF65-F5344CB8AC3E}">
        <p14:creationId xmlns:p14="http://schemas.microsoft.com/office/powerpoint/2010/main" val="31800932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8D4CA-C55A-97F2-2BD8-4589C4D63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B08C6-989A-6D23-36CD-6383CB59F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GB" dirty="0"/>
              <a:t>Action on Smoking and Health (ASH) (2026) </a:t>
            </a:r>
            <a:r>
              <a:rPr lang="en-GB" i="1" dirty="0"/>
              <a:t>Use of vapes and other novel tobacco and nicotine products among young people in Great Britain</a:t>
            </a:r>
            <a:r>
              <a:rPr lang="en-GB" dirty="0"/>
              <a:t>. Available at: </a:t>
            </a:r>
            <a:r>
              <a:rPr lang="en-GB" u="sng" dirty="0">
                <a:hlinkClick r:id="rId2"/>
              </a:rPr>
              <a:t>https://ash.org.uk/resources/view/use-of-e-cigarettes-among-young-people-in-great-britain</a:t>
            </a:r>
            <a:r>
              <a:rPr lang="en-GB" dirty="0"/>
              <a:t> (Accessed: 6 October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Askwith, Z., Grignon, J., Ismail, M., Martin, G., McEachern, L.W., Seabrook, J.A. and Gilliland, J.A. (2024) ‘Environmental influences on E-cigarette use among young people: A systematic review’, </a:t>
            </a:r>
            <a:r>
              <a:rPr lang="en-GB" i="1" dirty="0"/>
              <a:t>Health &amp; Place</a:t>
            </a:r>
            <a:r>
              <a:rPr lang="en-GB" dirty="0"/>
              <a:t>, 87, 103212. </a:t>
            </a:r>
            <a:r>
              <a:rPr lang="en-GB" dirty="0" err="1"/>
              <a:t>doi</a:t>
            </a:r>
            <a:r>
              <a:rPr lang="en-GB" dirty="0"/>
              <a:t>: 10.1016/j.healthplace.2024.103212. Available at: </a:t>
            </a:r>
            <a:r>
              <a:rPr lang="en-GB" u="sng" dirty="0">
                <a:hlinkClick r:id="rId3"/>
              </a:rPr>
              <a:t>https://pubmed.ncbi.nlm.nih.gov/38493658/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Department of Health and Social Care (2024) </a:t>
            </a:r>
            <a:r>
              <a:rPr lang="en-GB" i="1" dirty="0"/>
              <a:t>Vaping – KS3 form time activities</a:t>
            </a:r>
            <a:r>
              <a:rPr lang="en-GB" dirty="0"/>
              <a:t>. Campaign Resource Centre. Available at: </a:t>
            </a:r>
            <a:r>
              <a:rPr lang="en-GB" u="sng" dirty="0">
                <a:hlinkClick r:id="rId4"/>
              </a:rPr>
              <a:t>https://campaignresources.dhsc.gov.uk/campaigns/school-zone/mental-wellbeing/vaping/vaping-ks3-form-time-activities/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Gardner, L.A. et al. (2024) ‘A systematic review and meta-analysis of school-based preventive interventions targeting e-cigarette use among adolescents’, </a:t>
            </a:r>
            <a:r>
              <a:rPr lang="en-GB" i="1" dirty="0"/>
              <a:t>Prevention Science</a:t>
            </a:r>
            <a:r>
              <a:rPr lang="en-GB" dirty="0"/>
              <a:t>, 25, pp. 1104–1121. </a:t>
            </a:r>
            <a:r>
              <a:rPr lang="en-GB" dirty="0" err="1"/>
              <a:t>doi</a:t>
            </a:r>
            <a:r>
              <a:rPr lang="en-GB" dirty="0"/>
              <a:t>: 10.1007/s11121-024-01730-6. Available at: </a:t>
            </a:r>
            <a:r>
              <a:rPr lang="en-GB" u="sng" dirty="0">
                <a:hlinkClick r:id="rId5"/>
              </a:rPr>
              <a:t>https://doi.org/10.1007/s11121-024-01730-6</a:t>
            </a:r>
            <a:r>
              <a:rPr lang="en-GB" dirty="0"/>
              <a:t> (Accessed: 6 October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Graham, A.L., Cha, S., Jacobs, M.A., Amato, M.S., Funsten, A.L., Edwards, G. and </a:t>
            </a:r>
            <a:r>
              <a:rPr lang="en-GB" dirty="0" err="1"/>
              <a:t>Papandonatos</a:t>
            </a:r>
            <a:r>
              <a:rPr lang="en-GB" dirty="0"/>
              <a:t>, G.D. (2024) ‘A vaping cessation text message program for adolescent e-cigarette users: A randomized clinical trial’, </a:t>
            </a:r>
            <a:r>
              <a:rPr lang="en-GB" i="1" dirty="0"/>
              <a:t>JAMA</a:t>
            </a:r>
            <a:r>
              <a:rPr lang="en-GB" dirty="0"/>
              <a:t>, 332(9), pp. 713–721. </a:t>
            </a:r>
            <a:r>
              <a:rPr lang="en-GB" dirty="0" err="1"/>
              <a:t>doi</a:t>
            </a:r>
            <a:r>
              <a:rPr lang="en-GB" dirty="0"/>
              <a:t>: 10.1001/jama.2024.11057. Available at: </a:t>
            </a:r>
            <a:r>
              <a:rPr lang="en-GB" u="sng" dirty="0">
                <a:hlinkClick r:id="rId6"/>
              </a:rPr>
              <a:t>https://pubmed.ncbi.nlm.nih.gov/39110436/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Kaur, J., Goel, S., </a:t>
            </a:r>
            <a:r>
              <a:rPr lang="en-GB" dirty="0" err="1"/>
              <a:t>Shabil</a:t>
            </a:r>
            <a:r>
              <a:rPr lang="en-GB" dirty="0"/>
              <a:t>, M., Gupta, S., Rana, R.K., </a:t>
            </a:r>
            <a:r>
              <a:rPr lang="en-GB" dirty="0" err="1"/>
              <a:t>Rinkoo</a:t>
            </a:r>
            <a:r>
              <a:rPr lang="en-GB" dirty="0"/>
              <a:t>, A.V. and Chauhan, A. (2025) ‘Health impacts of electronic nicotine delivery systems: An umbrella review of systematic reviews’, </a:t>
            </a:r>
            <a:r>
              <a:rPr lang="en-GB" i="1" dirty="0"/>
              <a:t>BMJ Open</a:t>
            </a:r>
            <a:r>
              <a:rPr lang="en-GB" dirty="0"/>
              <a:t>, 15(10), e100168. </a:t>
            </a:r>
            <a:r>
              <a:rPr lang="en-GB" dirty="0" err="1"/>
              <a:t>doi</a:t>
            </a:r>
            <a:r>
              <a:rPr lang="en-GB" dirty="0"/>
              <a:t>: 10.1136/bmjopen-2025-100168. Available at: </a:t>
            </a:r>
            <a:r>
              <a:rPr lang="en-GB" u="sng" dirty="0">
                <a:hlinkClick r:id="rId7"/>
              </a:rPr>
              <a:t>https://pubmed.ncbi.nlm.nih.gov/41073111/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McNeill, A., </a:t>
            </a:r>
            <a:r>
              <a:rPr lang="en-GB" dirty="0" err="1"/>
              <a:t>Simonavičius</a:t>
            </a:r>
            <a:r>
              <a:rPr lang="en-GB" dirty="0"/>
              <a:t>, E., Brose, L.S., Taylor, E., East, K., </a:t>
            </a:r>
            <a:r>
              <a:rPr lang="en-GB" dirty="0" err="1"/>
              <a:t>Zuikova</a:t>
            </a:r>
            <a:r>
              <a:rPr lang="en-GB" dirty="0"/>
              <a:t>, E., Calder, R. and Robson, D. (2022) </a:t>
            </a:r>
            <a:r>
              <a:rPr lang="en-GB" i="1" dirty="0"/>
              <a:t>Nicotine vaping in England: An evidence update including health risks and perceptions, September 2022</a:t>
            </a:r>
            <a:r>
              <a:rPr lang="en-GB" dirty="0"/>
              <a:t>. London: Office for Health Improvement and Disparities. Available at: </a:t>
            </a:r>
            <a:r>
              <a:rPr lang="en-GB" u="sng" dirty="0">
                <a:hlinkClick r:id="rId8"/>
              </a:rPr>
              <a:t>https://www.gov.uk/government/publications/nicotine-vaping-in-england-2022-evidence-update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National Institute for Health and Care Excellence (NICE) (2021, updated 2025) </a:t>
            </a:r>
            <a:r>
              <a:rPr lang="en-GB" i="1" dirty="0"/>
              <a:t>Tobacco: preventing uptake, promoting quitting and treating dependence (NG209)</a:t>
            </a:r>
            <a:r>
              <a:rPr lang="en-GB" dirty="0"/>
              <a:t>. Available at: </a:t>
            </a:r>
            <a:r>
              <a:rPr lang="en-GB" u="sng" dirty="0">
                <a:hlinkClick r:id="rId9"/>
              </a:rPr>
              <a:t>https://www.nice.org.uk/guidance/ng209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Office for Health Improvement and Disparities (OHID) (2018) </a:t>
            </a:r>
            <a:r>
              <a:rPr lang="en-GB" i="1" dirty="0"/>
              <a:t>Outcome evaluation: evaluation in health and wellbeing</a:t>
            </a:r>
            <a:r>
              <a:rPr lang="en-GB" dirty="0"/>
              <a:t>. London: Department of Health and Social Care. Available at: </a:t>
            </a:r>
            <a:r>
              <a:rPr lang="en-GB" u="sng" dirty="0">
                <a:hlinkClick r:id="rId10"/>
              </a:rPr>
              <a:t>https://www.gov.uk/guidance/evaluation-in-health-and-wellbeing-outcome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Office for Health Improvement and Disparities (OHID) (2018) </a:t>
            </a:r>
            <a:r>
              <a:rPr lang="en-GB" i="1" dirty="0"/>
              <a:t>Process evaluation: evaluation in health and wellbeing</a:t>
            </a:r>
            <a:r>
              <a:rPr lang="en-GB" dirty="0"/>
              <a:t>. London: Department of Health and Social Care. Available at: </a:t>
            </a:r>
            <a:r>
              <a:rPr lang="en-GB" u="sng" dirty="0">
                <a:hlinkClick r:id="rId11"/>
              </a:rPr>
              <a:t>https://www.gov.uk/guidance/evaluation-in-health-and-wellbeing-process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Reiter, A., Hébert-Losier, A., </a:t>
            </a:r>
            <a:r>
              <a:rPr lang="en-GB" dirty="0" err="1"/>
              <a:t>Mylocopos</a:t>
            </a:r>
            <a:r>
              <a:rPr lang="en-GB" dirty="0"/>
              <a:t>, G., Filion, K.B., Windle, S.B., O’Loughlin, J., Grad, R. and Eisenberg, M.J. (2024) ‘Regulatory strategies for preventing and reducing nicotine vaping among youth: A systematic review’, </a:t>
            </a:r>
            <a:r>
              <a:rPr lang="en-GB" i="1" dirty="0"/>
              <a:t>American Journal of Preventive Medicine</a:t>
            </a:r>
            <a:r>
              <a:rPr lang="en-GB" dirty="0"/>
              <a:t>, 66(1), pp. 169–181. </a:t>
            </a:r>
            <a:r>
              <a:rPr lang="en-GB" dirty="0" err="1"/>
              <a:t>doi</a:t>
            </a:r>
            <a:r>
              <a:rPr lang="en-GB" dirty="0"/>
              <a:t>: 10.1016/j.amepre.2023.08.002. Available at: </a:t>
            </a:r>
            <a:r>
              <a:rPr lang="en-GB" u="sng" dirty="0">
                <a:hlinkClick r:id="rId12"/>
              </a:rPr>
              <a:t>https://pubmed.ncbi.nlm.nih.gov/37553038/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Simpson, E.E.A., Davison, J., Doherty, J., Dunwoody, L., McDowell, C., McLaughlin, M., Butter, S. and Giles, M. (2022) ‘Employing the theory of planned behaviour to design an e-cigarette education resource for use in secondary schools’, </a:t>
            </a:r>
            <a:r>
              <a:rPr lang="en-GB" i="1" dirty="0"/>
              <a:t>BMC Public Health</a:t>
            </a:r>
            <a:r>
              <a:rPr lang="en-GB" dirty="0"/>
              <a:t>, 22, 276. </a:t>
            </a:r>
            <a:r>
              <a:rPr lang="en-GB" dirty="0" err="1"/>
              <a:t>doi</a:t>
            </a:r>
            <a:r>
              <a:rPr lang="en-GB" dirty="0"/>
              <a:t>: 10.1186/s12889-022-12674-3. Available at: </a:t>
            </a:r>
            <a:r>
              <a:rPr lang="en-GB" u="sng" dirty="0">
                <a:hlinkClick r:id="rId13"/>
              </a:rPr>
              <a:t>https://pubmed.ncbi.nlm.nih.gov/35144592/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Skinner, A.T., Golonka, M., Godwin, J., Kwiatek, S., Sweitzer, M. and Hoyle, R.H. (2024) ‘My friends made me do it: Peer influences and different types of vaping in adolescence’, </a:t>
            </a:r>
            <a:r>
              <a:rPr lang="en-GB" i="1" dirty="0"/>
              <a:t>Addictive </a:t>
            </a:r>
            <a:r>
              <a:rPr lang="en-GB" i="1" dirty="0" err="1"/>
              <a:t>Behaviors</a:t>
            </a:r>
            <a:r>
              <a:rPr lang="en-GB" dirty="0"/>
              <a:t>, 159, 108128. </a:t>
            </a:r>
            <a:r>
              <a:rPr lang="en-GB" dirty="0" err="1"/>
              <a:t>doi</a:t>
            </a:r>
            <a:r>
              <a:rPr lang="en-GB" dirty="0"/>
              <a:t>: 10.1016/j.addbeh.2024.108128. Available at: </a:t>
            </a:r>
            <a:r>
              <a:rPr lang="en-GB" u="sng" dirty="0">
                <a:hlinkClick r:id="rId14"/>
              </a:rPr>
              <a:t>https://pubmed.ncbi.nlm.nih.gov/39173423/</a:t>
            </a:r>
            <a:r>
              <a:rPr lang="en-GB" dirty="0"/>
              <a:t> (Accessed: 6 October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Villanueva-Blasco, V.J., Belda-Ferri, L. and Vázquez-Martínez, A. (2025) ‘A systematic review on risk factors and reasons for e-cigarette use in adolescents’, </a:t>
            </a:r>
            <a:r>
              <a:rPr lang="en-GB" i="1" dirty="0"/>
              <a:t>Tobacco Induced Diseases</a:t>
            </a:r>
            <a:r>
              <a:rPr lang="en-GB" dirty="0"/>
              <a:t>, 23. </a:t>
            </a:r>
            <a:r>
              <a:rPr lang="en-GB" dirty="0" err="1"/>
              <a:t>doi</a:t>
            </a:r>
            <a:r>
              <a:rPr lang="en-GB" dirty="0"/>
              <a:t>: 10.18332/</a:t>
            </a:r>
            <a:r>
              <a:rPr lang="en-GB" dirty="0" err="1"/>
              <a:t>tid</a:t>
            </a:r>
            <a:r>
              <a:rPr lang="en-GB" dirty="0"/>
              <a:t>/196679. Available at: </a:t>
            </a:r>
            <a:r>
              <a:rPr lang="en-GB" u="sng" dirty="0">
                <a:hlinkClick r:id="rId15"/>
              </a:rPr>
              <a:t>https://pubmed.ncbi.nlm.nih.gov/39822244/</a:t>
            </a:r>
            <a:r>
              <a:rPr lang="en-GB" dirty="0"/>
              <a:t> (Accessed: 6 October 2026).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7367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10716</TotalTime>
  <Words>3962</Words>
  <Application>Microsoft Office PowerPoint</Application>
  <PresentationFormat>Widescreen</PresentationFormat>
  <Paragraphs>310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LCHS7000: Social Epidemiology and Public Health Development</vt:lpstr>
      <vt:lpstr>Why 16–17-year-olds vaping?</vt:lpstr>
      <vt:lpstr>Why is vaping a public health issue?</vt:lpstr>
      <vt:lpstr>National guidance and current behaviour.</vt:lpstr>
      <vt:lpstr>Short-term consequences</vt:lpstr>
      <vt:lpstr>Long-term consequences</vt:lpstr>
      <vt:lpstr>Why may information alone not change behaviour?</vt:lpstr>
      <vt:lpstr>Three measurable campaign aims:</vt:lpstr>
      <vt:lpstr>VAPE? NO WAY!</vt:lpstr>
      <vt:lpstr>What is in our programme?</vt:lpstr>
      <vt:lpstr>How will the campaign be evaluated?</vt:lpstr>
      <vt:lpstr>Evaluation methods:</vt:lpstr>
      <vt:lpstr>PowerPoint Presentation</vt:lpstr>
      <vt:lpstr>Potential Partners: Local</vt:lpstr>
      <vt:lpstr>Potential Partners: National</vt:lpstr>
      <vt:lpstr>Existing resources we can replicate:</vt:lpstr>
      <vt:lpstr>Benefits of reducing or stopping vaping:</vt:lpstr>
      <vt:lpstr>Sociological and psychological benefits:</vt:lpstr>
      <vt:lpstr>Behavioural Model 1: COM-B</vt:lpstr>
      <vt:lpstr>Behaviour Model 2: Social Cognitive Theory</vt:lpstr>
      <vt:lpstr>Behavioural Model 3: Theory of Planned Behaviour (TPB)</vt:lpstr>
      <vt:lpstr>PowerPoint Presentation</vt:lpstr>
      <vt:lpstr>Individual Challenges and Campaign Solutions</vt:lpstr>
      <vt:lpstr>Conclusion: Why should the campaign address more than knowledge?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K</dc:creator>
  <cp:lastModifiedBy>Louise K</cp:lastModifiedBy>
  <cp:revision>5</cp:revision>
  <dcterms:created xsi:type="dcterms:W3CDTF">2026-09-30T13:58:25Z</dcterms:created>
  <dcterms:modified xsi:type="dcterms:W3CDTF">2026-10-10T11:50:06Z</dcterms:modified>
</cp:coreProperties>
</file>