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258" r:id="rId5"/>
    <p:sldId id="290" r:id="rId6"/>
    <p:sldId id="291" r:id="rId7"/>
    <p:sldId id="292" r:id="rId8"/>
    <p:sldId id="306" r:id="rId9"/>
    <p:sldId id="307" r:id="rId10"/>
    <p:sldId id="308" r:id="rId11"/>
    <p:sldId id="299" r:id="rId12"/>
    <p:sldId id="300" r:id="rId13"/>
    <p:sldId id="304" r:id="rId14"/>
    <p:sldId id="302" r:id="rId15"/>
    <p:sldId id="303" r:id="rId16"/>
    <p:sldId id="298" r:id="rId17"/>
    <p:sldId id="305" r:id="rId18"/>
    <p:sldId id="297" r:id="rId19"/>
    <p:sldId id="310" r:id="rId20"/>
    <p:sldId id="309" r:id="rId21"/>
    <p:sldId id="311" r:id="rId22"/>
    <p:sldId id="312" r:id="rId23"/>
    <p:sldId id="313" r:id="rId24"/>
    <p:sldId id="29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415" autoAdjust="0"/>
    <p:restoredTop sz="95934" autoAdjust="0"/>
  </p:normalViewPr>
  <p:slideViewPr>
    <p:cSldViewPr snapToGrid="0">
      <p:cViewPr>
        <p:scale>
          <a:sx n="100" d="100"/>
          <a:sy n="100" d="100"/>
        </p:scale>
        <p:origin x="-1560" y="-62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Buss" userId="ebe92fd9-86ab-4bce-940e-1db872879048" providerId="ADAL" clId="{0F761C5C-2944-4C17-AE01-C9E3CDB42943}"/>
    <pc:docChg chg="undo custSel addSld delSld modSld sldOrd">
      <pc:chgData name="Menna Buss" userId="ebe92fd9-86ab-4bce-940e-1db872879048" providerId="ADAL" clId="{0F761C5C-2944-4C17-AE01-C9E3CDB42943}" dt="2026-09-30T22:48:27.471" v="4317" actId="20577"/>
      <pc:docMkLst>
        <pc:docMk/>
      </pc:docMkLst>
      <pc:sldChg chg="modSp add mod ord">
        <pc:chgData name="Menna Buss" userId="ebe92fd9-86ab-4bce-940e-1db872879048" providerId="ADAL" clId="{0F761C5C-2944-4C17-AE01-C9E3CDB42943}" dt="2026-09-30T16:04:10.228" v="120" actId="20577"/>
        <pc:sldMkLst>
          <pc:docMk/>
          <pc:sldMk cId="1256607971" sldId="258"/>
        </pc:sldMkLst>
        <pc:spChg chg="mod">
          <ac:chgData name="Menna Buss" userId="ebe92fd9-86ab-4bce-940e-1db872879048" providerId="ADAL" clId="{0F761C5C-2944-4C17-AE01-C9E3CDB42943}" dt="2026-09-30T16:03:49.408" v="99" actId="14100"/>
          <ac:spMkLst>
            <pc:docMk/>
            <pc:sldMk cId="1256607971" sldId="258"/>
            <ac:spMk id="2" creationId="{E45BF1F8-0775-D2C2-1A91-55A073AC0F62}"/>
          </ac:spMkLst>
        </pc:spChg>
        <pc:spChg chg="mod">
          <ac:chgData name="Menna Buss" userId="ebe92fd9-86ab-4bce-940e-1db872879048" providerId="ADAL" clId="{0F761C5C-2944-4C17-AE01-C9E3CDB42943}" dt="2026-09-30T16:04:10.228" v="120" actId="20577"/>
          <ac:spMkLst>
            <pc:docMk/>
            <pc:sldMk cId="1256607971" sldId="258"/>
            <ac:spMk id="3" creationId="{E40C9B98-8E00-90FC-D19F-3C5E3F06051E}"/>
          </ac:spMkLst>
        </pc:spChg>
      </pc:sldChg>
      <pc:sldChg chg="addSp delSp modSp mod">
        <pc:chgData name="Menna Buss" userId="ebe92fd9-86ab-4bce-940e-1db872879048" providerId="ADAL" clId="{0F761C5C-2944-4C17-AE01-C9E3CDB42943}" dt="2026-09-30T16:10:45.851" v="225" actId="478"/>
        <pc:sldMkLst>
          <pc:docMk/>
          <pc:sldMk cId="1132641354" sldId="291"/>
        </pc:sldMkLst>
        <pc:spChg chg="del mod">
          <ac:chgData name="Menna Buss" userId="ebe92fd9-86ab-4bce-940e-1db872879048" providerId="ADAL" clId="{0F761C5C-2944-4C17-AE01-C9E3CDB42943}" dt="2026-09-30T16:10:43.469" v="224" actId="478"/>
          <ac:spMkLst>
            <pc:docMk/>
            <pc:sldMk cId="1132641354" sldId="291"/>
            <ac:spMk id="3" creationId="{7F72B1C0-F069-3013-A6D3-3F710A20EDC7}"/>
          </ac:spMkLst>
        </pc:spChg>
        <pc:spChg chg="add del mod">
          <ac:chgData name="Menna Buss" userId="ebe92fd9-86ab-4bce-940e-1db872879048" providerId="ADAL" clId="{0F761C5C-2944-4C17-AE01-C9E3CDB42943}" dt="2026-09-30T16:10:45.851" v="225" actId="478"/>
          <ac:spMkLst>
            <pc:docMk/>
            <pc:sldMk cId="1132641354" sldId="291"/>
            <ac:spMk id="4" creationId="{EFA60A17-0482-3976-CBF2-83D34937E330}"/>
          </ac:spMkLst>
        </pc:spChg>
        <pc:spChg chg="mod">
          <ac:chgData name="Menna Buss" userId="ebe92fd9-86ab-4bce-940e-1db872879048" providerId="ADAL" clId="{0F761C5C-2944-4C17-AE01-C9E3CDB42943}" dt="2026-09-30T15:57:30.888" v="41" actId="208"/>
          <ac:spMkLst>
            <pc:docMk/>
            <pc:sldMk cId="1132641354" sldId="291"/>
            <ac:spMk id="7" creationId="{F4A2A76D-FCD4-5446-75E5-437B858F3D49}"/>
          </ac:spMkLst>
        </pc:spChg>
      </pc:sldChg>
      <pc:sldChg chg="addSp delSp modSp mod ord">
        <pc:chgData name="Menna Buss" userId="ebe92fd9-86ab-4bce-940e-1db872879048" providerId="ADAL" clId="{0F761C5C-2944-4C17-AE01-C9E3CDB42943}" dt="2026-09-30T19:16:53.812" v="2959" actId="1076"/>
        <pc:sldMkLst>
          <pc:docMk/>
          <pc:sldMk cId="1175946214" sldId="292"/>
        </pc:sldMkLst>
        <pc:spChg chg="mod">
          <ac:chgData name="Menna Buss" userId="ebe92fd9-86ab-4bce-940e-1db872879048" providerId="ADAL" clId="{0F761C5C-2944-4C17-AE01-C9E3CDB42943}" dt="2026-09-30T19:14:48.386" v="2950" actId="1076"/>
          <ac:spMkLst>
            <pc:docMk/>
            <pc:sldMk cId="1175946214" sldId="292"/>
            <ac:spMk id="3" creationId="{E92B0A6A-F543-4021-C401-43270E1C0313}"/>
          </ac:spMkLst>
        </pc:spChg>
        <pc:spChg chg="add del mod">
          <ac:chgData name="Menna Buss" userId="ebe92fd9-86ab-4bce-940e-1db872879048" providerId="ADAL" clId="{0F761C5C-2944-4C17-AE01-C9E3CDB42943}" dt="2026-09-30T18:28:04.299" v="2343" actId="478"/>
          <ac:spMkLst>
            <pc:docMk/>
            <pc:sldMk cId="1175946214" sldId="292"/>
            <ac:spMk id="4" creationId="{C6D5BF2A-5758-5085-A0CD-399E4137E299}"/>
          </ac:spMkLst>
        </pc:spChg>
        <pc:spChg chg="del">
          <ac:chgData name="Menna Buss" userId="ebe92fd9-86ab-4bce-940e-1db872879048" providerId="ADAL" clId="{0F761C5C-2944-4C17-AE01-C9E3CDB42943}" dt="2026-09-30T18:34:37.331" v="2778" actId="478"/>
          <ac:spMkLst>
            <pc:docMk/>
            <pc:sldMk cId="1175946214" sldId="292"/>
            <ac:spMk id="5" creationId="{DB4B8CCE-9815-9384-B5A9-072F85FB596D}"/>
          </ac:spMkLst>
        </pc:spChg>
        <pc:spChg chg="mod">
          <ac:chgData name="Menna Buss" userId="ebe92fd9-86ab-4bce-940e-1db872879048" providerId="ADAL" clId="{0F761C5C-2944-4C17-AE01-C9E3CDB42943}" dt="2026-09-30T18:27:21.049" v="2338" actId="20577"/>
          <ac:spMkLst>
            <pc:docMk/>
            <pc:sldMk cId="1175946214" sldId="292"/>
            <ac:spMk id="6" creationId="{92979BF1-E02E-2DC0-9950-C7E505851F81}"/>
          </ac:spMkLst>
        </pc:spChg>
        <pc:spChg chg="del">
          <ac:chgData name="Menna Buss" userId="ebe92fd9-86ab-4bce-940e-1db872879048" providerId="ADAL" clId="{0F761C5C-2944-4C17-AE01-C9E3CDB42943}" dt="2026-09-30T18:34:40.839" v="2780" actId="478"/>
          <ac:spMkLst>
            <pc:docMk/>
            <pc:sldMk cId="1175946214" sldId="292"/>
            <ac:spMk id="7" creationId="{108CA131-4782-B7CC-758F-B881170D4F84}"/>
          </ac:spMkLst>
        </pc:spChg>
        <pc:spChg chg="del mod">
          <ac:chgData name="Menna Buss" userId="ebe92fd9-86ab-4bce-940e-1db872879048" providerId="ADAL" clId="{0F761C5C-2944-4C17-AE01-C9E3CDB42943}" dt="2026-09-30T18:35:58.386" v="2793" actId="478"/>
          <ac:spMkLst>
            <pc:docMk/>
            <pc:sldMk cId="1175946214" sldId="292"/>
            <ac:spMk id="11" creationId="{B53A9289-A8BE-3C59-F0DD-B298C424B090}"/>
          </ac:spMkLst>
        </pc:spChg>
        <pc:spChg chg="mod">
          <ac:chgData name="Menna Buss" userId="ebe92fd9-86ab-4bce-940e-1db872879048" providerId="ADAL" clId="{0F761C5C-2944-4C17-AE01-C9E3CDB42943}" dt="2026-09-30T18:26:39.824" v="2311" actId="20577"/>
          <ac:spMkLst>
            <pc:docMk/>
            <pc:sldMk cId="1175946214" sldId="292"/>
            <ac:spMk id="12" creationId="{1BF9C1A0-87F5-B2D0-E580-DBCC0E5D1766}"/>
          </ac:spMkLst>
        </pc:spChg>
        <pc:spChg chg="del">
          <ac:chgData name="Menna Buss" userId="ebe92fd9-86ab-4bce-940e-1db872879048" providerId="ADAL" clId="{0F761C5C-2944-4C17-AE01-C9E3CDB42943}" dt="2026-09-30T18:26:49.434" v="2312" actId="478"/>
          <ac:spMkLst>
            <pc:docMk/>
            <pc:sldMk cId="1175946214" sldId="292"/>
            <ac:spMk id="13" creationId="{4AB6A1AC-CF0A-38FF-B3FE-E9450DDAC316}"/>
          </ac:spMkLst>
        </pc:spChg>
        <pc:spChg chg="add del mod">
          <ac:chgData name="Menna Buss" userId="ebe92fd9-86ab-4bce-940e-1db872879048" providerId="ADAL" clId="{0F761C5C-2944-4C17-AE01-C9E3CDB42943}" dt="2026-09-30T18:28:09.560" v="2345" actId="478"/>
          <ac:spMkLst>
            <pc:docMk/>
            <pc:sldMk cId="1175946214" sldId="292"/>
            <ac:spMk id="14" creationId="{7309CE3D-0A4D-4481-436A-60F9E8F83236}"/>
          </ac:spMkLst>
        </pc:spChg>
        <pc:spChg chg="add del mod">
          <ac:chgData name="Menna Buss" userId="ebe92fd9-86ab-4bce-940e-1db872879048" providerId="ADAL" clId="{0F761C5C-2944-4C17-AE01-C9E3CDB42943}" dt="2026-09-30T19:07:29.449" v="2879" actId="21"/>
          <ac:spMkLst>
            <pc:docMk/>
            <pc:sldMk cId="1175946214" sldId="292"/>
            <ac:spMk id="16" creationId="{17146AD8-75BE-99F5-ABD5-A837166AF77B}"/>
          </ac:spMkLst>
        </pc:spChg>
        <pc:spChg chg="add del mod">
          <ac:chgData name="Menna Buss" userId="ebe92fd9-86ab-4bce-940e-1db872879048" providerId="ADAL" clId="{0F761C5C-2944-4C17-AE01-C9E3CDB42943}" dt="2026-09-30T18:34:39.344" v="2779" actId="478"/>
          <ac:spMkLst>
            <pc:docMk/>
            <pc:sldMk cId="1175946214" sldId="292"/>
            <ac:spMk id="18" creationId="{1084F1ED-B74D-F713-7D5D-ABB24136B7CB}"/>
          </ac:spMkLst>
        </pc:spChg>
        <pc:spChg chg="add del mod">
          <ac:chgData name="Menna Buss" userId="ebe92fd9-86ab-4bce-940e-1db872879048" providerId="ADAL" clId="{0F761C5C-2944-4C17-AE01-C9E3CDB42943}" dt="2026-09-30T18:34:42.076" v="2781" actId="478"/>
          <ac:spMkLst>
            <pc:docMk/>
            <pc:sldMk cId="1175946214" sldId="292"/>
            <ac:spMk id="20" creationId="{68D7C2F4-6C6B-0872-8F0C-1CE24F88A398}"/>
          </ac:spMkLst>
        </pc:spChg>
        <pc:picChg chg="del mod">
          <ac:chgData name="Menna Buss" userId="ebe92fd9-86ab-4bce-940e-1db872879048" providerId="ADAL" clId="{0F761C5C-2944-4C17-AE01-C9E3CDB42943}" dt="2026-09-30T18:28:02.056" v="2342" actId="21"/>
          <ac:picMkLst>
            <pc:docMk/>
            <pc:sldMk cId="1175946214" sldId="292"/>
            <ac:picMk id="9" creationId="{73FBF256-A570-FB41-AB48-6EEA03B8F938}"/>
          </ac:picMkLst>
        </pc:picChg>
        <pc:picChg chg="del">
          <ac:chgData name="Menna Buss" userId="ebe92fd9-86ab-4bce-940e-1db872879048" providerId="ADAL" clId="{0F761C5C-2944-4C17-AE01-C9E3CDB42943}" dt="2026-09-30T18:28:07.586" v="2344" actId="21"/>
          <ac:picMkLst>
            <pc:docMk/>
            <pc:sldMk cId="1175946214" sldId="292"/>
            <ac:picMk id="10" creationId="{F1632FAE-D7F2-847C-B427-04F04BBAF820}"/>
          </ac:picMkLst>
        </pc:picChg>
        <pc:picChg chg="add mod">
          <ac:chgData name="Menna Buss" userId="ebe92fd9-86ab-4bce-940e-1db872879048" providerId="ADAL" clId="{0F761C5C-2944-4C17-AE01-C9E3CDB42943}" dt="2026-09-30T19:16:53.812" v="2959" actId="1076"/>
          <ac:picMkLst>
            <pc:docMk/>
            <pc:sldMk cId="1175946214" sldId="292"/>
            <ac:picMk id="21" creationId="{6A1E24B3-7752-392C-70BB-7BE3C8E876FE}"/>
          </ac:picMkLst>
        </pc:picChg>
        <pc:picChg chg="add del mod">
          <ac:chgData name="Menna Buss" userId="ebe92fd9-86ab-4bce-940e-1db872879048" providerId="ADAL" clId="{0F761C5C-2944-4C17-AE01-C9E3CDB42943}" dt="2026-09-30T19:16:46.845" v="2957" actId="478"/>
          <ac:picMkLst>
            <pc:docMk/>
            <pc:sldMk cId="1175946214" sldId="292"/>
            <ac:picMk id="22" creationId="{B0216905-D150-59F7-FB3C-5BA526BA9F11}"/>
          </ac:picMkLst>
        </pc:picChg>
      </pc:sldChg>
      <pc:sldChg chg="addSp delSp modSp del mod ord">
        <pc:chgData name="Menna Buss" userId="ebe92fd9-86ab-4bce-940e-1db872879048" providerId="ADAL" clId="{0F761C5C-2944-4C17-AE01-C9E3CDB42943}" dt="2026-09-30T20:21:35.298" v="3079" actId="2696"/>
        <pc:sldMkLst>
          <pc:docMk/>
          <pc:sldMk cId="1306213022" sldId="293"/>
        </pc:sldMkLst>
        <pc:spChg chg="add del mod">
          <ac:chgData name="Menna Buss" userId="ebe92fd9-86ab-4bce-940e-1db872879048" providerId="ADAL" clId="{0F761C5C-2944-4C17-AE01-C9E3CDB42943}" dt="2026-09-30T19:27:06.212" v="3019" actId="478"/>
          <ac:spMkLst>
            <pc:docMk/>
            <pc:sldMk cId="1306213022" sldId="293"/>
            <ac:spMk id="5" creationId="{D8251A33-CDD8-268E-317B-395E2F035B44}"/>
          </ac:spMkLst>
        </pc:spChg>
        <pc:spChg chg="del">
          <ac:chgData name="Menna Buss" userId="ebe92fd9-86ab-4bce-940e-1db872879048" providerId="ADAL" clId="{0F761C5C-2944-4C17-AE01-C9E3CDB42943}" dt="2026-09-30T19:28:57.860" v="3023" actId="478"/>
          <ac:spMkLst>
            <pc:docMk/>
            <pc:sldMk cId="1306213022" sldId="293"/>
            <ac:spMk id="7" creationId="{F6130358-0F7A-1501-402D-E41164959C23}"/>
          </ac:spMkLst>
        </pc:spChg>
        <pc:spChg chg="del">
          <ac:chgData name="Menna Buss" userId="ebe92fd9-86ab-4bce-940e-1db872879048" providerId="ADAL" clId="{0F761C5C-2944-4C17-AE01-C9E3CDB42943}" dt="2026-09-30T19:28:54.186" v="3022" actId="478"/>
          <ac:spMkLst>
            <pc:docMk/>
            <pc:sldMk cId="1306213022" sldId="293"/>
            <ac:spMk id="10" creationId="{47231886-881B-E86D-4D3F-0DB20843F1BA}"/>
          </ac:spMkLst>
        </pc:spChg>
        <pc:spChg chg="del">
          <ac:chgData name="Menna Buss" userId="ebe92fd9-86ab-4bce-940e-1db872879048" providerId="ADAL" clId="{0F761C5C-2944-4C17-AE01-C9E3CDB42943}" dt="2026-09-30T19:28:59.580" v="3024" actId="478"/>
          <ac:spMkLst>
            <pc:docMk/>
            <pc:sldMk cId="1306213022" sldId="293"/>
            <ac:spMk id="11" creationId="{E6D9FF6D-6EFB-B599-B543-7360273A7C59}"/>
          </ac:spMkLst>
        </pc:spChg>
        <pc:spChg chg="add del mod">
          <ac:chgData name="Menna Buss" userId="ebe92fd9-86ab-4bce-940e-1db872879048" providerId="ADAL" clId="{0F761C5C-2944-4C17-AE01-C9E3CDB42943}" dt="2026-09-30T19:27:59.200" v="3021" actId="478"/>
          <ac:spMkLst>
            <pc:docMk/>
            <pc:sldMk cId="1306213022" sldId="293"/>
            <ac:spMk id="13" creationId="{27C3F3A4-AA6A-2DCB-88F7-F98FA7D6447C}"/>
          </ac:spMkLst>
        </pc:spChg>
        <pc:spChg chg="add del mod">
          <ac:chgData name="Menna Buss" userId="ebe92fd9-86ab-4bce-940e-1db872879048" providerId="ADAL" clId="{0F761C5C-2944-4C17-AE01-C9E3CDB42943}" dt="2026-09-30T19:29:01.138" v="3025" actId="478"/>
          <ac:spMkLst>
            <pc:docMk/>
            <pc:sldMk cId="1306213022" sldId="293"/>
            <ac:spMk id="15" creationId="{5C6BDDF6-6387-1D87-F5A6-BA66292B2701}"/>
          </ac:spMkLst>
        </pc:spChg>
        <pc:spChg chg="add del">
          <ac:chgData name="Menna Buss" userId="ebe92fd9-86ab-4bce-940e-1db872879048" providerId="ADAL" clId="{0F761C5C-2944-4C17-AE01-C9E3CDB42943}" dt="2026-09-30T20:13:50.039" v="3045" actId="22"/>
          <ac:spMkLst>
            <pc:docMk/>
            <pc:sldMk cId="1306213022" sldId="293"/>
            <ac:spMk id="17" creationId="{4266B261-2A86-5619-87FF-64BFCA396977}"/>
          </ac:spMkLst>
        </pc:spChg>
        <pc:picChg chg="del">
          <ac:chgData name="Menna Buss" userId="ebe92fd9-86ab-4bce-940e-1db872879048" providerId="ADAL" clId="{0F761C5C-2944-4C17-AE01-C9E3CDB42943}" dt="2026-09-30T19:27:51.764" v="3020" actId="21"/>
          <ac:picMkLst>
            <pc:docMk/>
            <pc:sldMk cId="1306213022" sldId="293"/>
            <ac:picMk id="8" creationId="{D3347204-A2E6-1729-B127-A9B61A94427D}"/>
          </ac:picMkLst>
        </pc:picChg>
        <pc:picChg chg="del">
          <ac:chgData name="Menna Buss" userId="ebe92fd9-86ab-4bce-940e-1db872879048" providerId="ADAL" clId="{0F761C5C-2944-4C17-AE01-C9E3CDB42943}" dt="2026-09-30T19:26:24.603" v="3018" actId="21"/>
          <ac:picMkLst>
            <pc:docMk/>
            <pc:sldMk cId="1306213022" sldId="293"/>
            <ac:picMk id="9" creationId="{52E2BA45-7E40-5639-6B6F-7FE2D4E5C49B}"/>
          </ac:picMkLst>
        </pc:picChg>
      </pc:sldChg>
      <pc:sldChg chg="del">
        <pc:chgData name="Menna Buss" userId="ebe92fd9-86ab-4bce-940e-1db872879048" providerId="ADAL" clId="{0F761C5C-2944-4C17-AE01-C9E3CDB42943}" dt="2026-09-30T19:30:33.574" v="3027" actId="2696"/>
        <pc:sldMkLst>
          <pc:docMk/>
          <pc:sldMk cId="3443266383" sldId="294"/>
        </pc:sldMkLst>
      </pc:sldChg>
      <pc:sldChg chg="modSp mod">
        <pc:chgData name="Menna Buss" userId="ebe92fd9-86ab-4bce-940e-1db872879048" providerId="ADAL" clId="{0F761C5C-2944-4C17-AE01-C9E3CDB42943}" dt="2026-09-30T22:48:27.471" v="4317" actId="20577"/>
        <pc:sldMkLst>
          <pc:docMk/>
          <pc:sldMk cId="1797169991" sldId="295"/>
        </pc:sldMkLst>
        <pc:spChg chg="mod">
          <ac:chgData name="Menna Buss" userId="ebe92fd9-86ab-4bce-940e-1db872879048" providerId="ADAL" clId="{0F761C5C-2944-4C17-AE01-C9E3CDB42943}" dt="2026-09-30T22:48:27.471" v="4317" actId="20577"/>
          <ac:spMkLst>
            <pc:docMk/>
            <pc:sldMk cId="1797169991" sldId="295"/>
            <ac:spMk id="3" creationId="{AED9117D-A7C1-D238-D943-76B7C8D2CAB4}"/>
          </ac:spMkLst>
        </pc:spChg>
        <pc:spChg chg="mod">
          <ac:chgData name="Menna Buss" userId="ebe92fd9-86ab-4bce-940e-1db872879048" providerId="ADAL" clId="{0F761C5C-2944-4C17-AE01-C9E3CDB42943}" dt="2026-09-30T22:47:09.237" v="4302" actId="20577"/>
          <ac:spMkLst>
            <pc:docMk/>
            <pc:sldMk cId="1797169991" sldId="295"/>
            <ac:spMk id="8" creationId="{2DA42FB6-D65D-045D-2633-8B8C8EE7C9B0}"/>
          </ac:spMkLst>
        </pc:spChg>
        <pc:spChg chg="mod">
          <ac:chgData name="Menna Buss" userId="ebe92fd9-86ab-4bce-940e-1db872879048" providerId="ADAL" clId="{0F761C5C-2944-4C17-AE01-C9E3CDB42943}" dt="2026-09-30T22:47:23.344" v="4314" actId="1076"/>
          <ac:spMkLst>
            <pc:docMk/>
            <pc:sldMk cId="1797169991" sldId="295"/>
            <ac:spMk id="12" creationId="{7D51CE90-47D6-5556-79B4-BFA8E55547F9}"/>
          </ac:spMkLst>
        </pc:spChg>
        <pc:picChg chg="mod">
          <ac:chgData name="Menna Buss" userId="ebe92fd9-86ab-4bce-940e-1db872879048" providerId="ADAL" clId="{0F761C5C-2944-4C17-AE01-C9E3CDB42943}" dt="2026-09-30T22:47:48.296" v="4315" actId="14826"/>
          <ac:picMkLst>
            <pc:docMk/>
            <pc:sldMk cId="1797169991" sldId="295"/>
            <ac:picMk id="5" creationId="{E29FCE8D-DB4E-020E-B0FD-D7EF6197D273}"/>
          </ac:picMkLst>
        </pc:picChg>
      </pc:sldChg>
      <pc:sldChg chg="del">
        <pc:chgData name="Menna Buss" userId="ebe92fd9-86ab-4bce-940e-1db872879048" providerId="ADAL" clId="{0F761C5C-2944-4C17-AE01-C9E3CDB42943}" dt="2026-09-30T20:34:50.430" v="3296" actId="2696"/>
        <pc:sldMkLst>
          <pc:docMk/>
          <pc:sldMk cId="813157573" sldId="296"/>
        </pc:sldMkLst>
      </pc:sldChg>
      <pc:sldChg chg="addSp delSp modSp mod">
        <pc:chgData name="Menna Buss" userId="ebe92fd9-86ab-4bce-940e-1db872879048" providerId="ADAL" clId="{0F761C5C-2944-4C17-AE01-C9E3CDB42943}" dt="2026-09-30T22:41:34.655" v="4209" actId="20577"/>
        <pc:sldMkLst>
          <pc:docMk/>
          <pc:sldMk cId="1492966588" sldId="297"/>
        </pc:sldMkLst>
        <pc:spChg chg="del">
          <ac:chgData name="Menna Buss" userId="ebe92fd9-86ab-4bce-940e-1db872879048" providerId="ADAL" clId="{0F761C5C-2944-4C17-AE01-C9E3CDB42943}" dt="2026-09-30T16:47:38.080" v="1839" actId="478"/>
          <ac:spMkLst>
            <pc:docMk/>
            <pc:sldMk cId="1492966588" sldId="297"/>
            <ac:spMk id="3" creationId="{F70FBC1A-3D72-8628-0749-9AC0E5218E7A}"/>
          </ac:spMkLst>
        </pc:spChg>
        <pc:spChg chg="add del mod">
          <ac:chgData name="Menna Buss" userId="ebe92fd9-86ab-4bce-940e-1db872879048" providerId="ADAL" clId="{0F761C5C-2944-4C17-AE01-C9E3CDB42943}" dt="2026-09-30T16:47:36.462" v="1838" actId="478"/>
          <ac:spMkLst>
            <pc:docMk/>
            <pc:sldMk cId="1492966588" sldId="297"/>
            <ac:spMk id="4" creationId="{63C2F12C-B01C-E3EA-AB48-74A108D43353}"/>
          </ac:spMkLst>
        </pc:spChg>
        <pc:spChg chg="del">
          <ac:chgData name="Menna Buss" userId="ebe92fd9-86ab-4bce-940e-1db872879048" providerId="ADAL" clId="{0F761C5C-2944-4C17-AE01-C9E3CDB42943}" dt="2026-09-30T16:47:49.851" v="1841" actId="478"/>
          <ac:spMkLst>
            <pc:docMk/>
            <pc:sldMk cId="1492966588" sldId="297"/>
            <ac:spMk id="5" creationId="{6E49FD7A-936B-D559-BCA2-B45AF80ECD08}"/>
          </ac:spMkLst>
        </pc:spChg>
        <pc:spChg chg="add mod">
          <ac:chgData name="Menna Buss" userId="ebe92fd9-86ab-4bce-940e-1db872879048" providerId="ADAL" clId="{0F761C5C-2944-4C17-AE01-C9E3CDB42943}" dt="2026-09-30T16:47:46.444" v="1840" actId="22"/>
          <ac:spMkLst>
            <pc:docMk/>
            <pc:sldMk cId="1492966588" sldId="297"/>
            <ac:spMk id="7" creationId="{7E11A9E3-5EA3-9C21-52C7-F342FAA91118}"/>
          </ac:spMkLst>
        </pc:spChg>
        <pc:spChg chg="del">
          <ac:chgData name="Menna Buss" userId="ebe92fd9-86ab-4bce-940e-1db872879048" providerId="ADAL" clId="{0F761C5C-2944-4C17-AE01-C9E3CDB42943}" dt="2026-09-30T16:47:46.444" v="1840" actId="22"/>
          <ac:spMkLst>
            <pc:docMk/>
            <pc:sldMk cId="1492966588" sldId="297"/>
            <ac:spMk id="9" creationId="{4BDE45DC-F5F9-3187-F6A1-84E203594523}"/>
          </ac:spMkLst>
        </pc:spChg>
        <pc:spChg chg="add del mod">
          <ac:chgData name="Menna Buss" userId="ebe92fd9-86ab-4bce-940e-1db872879048" providerId="ADAL" clId="{0F761C5C-2944-4C17-AE01-C9E3CDB42943}" dt="2026-09-30T16:50:21.621" v="1864" actId="21"/>
          <ac:spMkLst>
            <pc:docMk/>
            <pc:sldMk cId="1492966588" sldId="297"/>
            <ac:spMk id="10" creationId="{BE8602C0-07D2-E754-358D-20C5F3FD7C8D}"/>
          </ac:spMkLst>
        </pc:spChg>
        <pc:spChg chg="add del">
          <ac:chgData name="Menna Buss" userId="ebe92fd9-86ab-4bce-940e-1db872879048" providerId="ADAL" clId="{0F761C5C-2944-4C17-AE01-C9E3CDB42943}" dt="2026-09-30T16:50:00.480" v="1861" actId="22"/>
          <ac:spMkLst>
            <pc:docMk/>
            <pc:sldMk cId="1492966588" sldId="297"/>
            <ac:spMk id="12" creationId="{ACF08629-EA53-3101-B0FD-46E6FE7E8FE6}"/>
          </ac:spMkLst>
        </pc:spChg>
        <pc:spChg chg="add mod">
          <ac:chgData name="Menna Buss" userId="ebe92fd9-86ab-4bce-940e-1db872879048" providerId="ADAL" clId="{0F761C5C-2944-4C17-AE01-C9E3CDB42943}" dt="2026-09-30T22:41:34.655" v="4209" actId="20577"/>
          <ac:spMkLst>
            <pc:docMk/>
            <pc:sldMk cId="1492966588" sldId="297"/>
            <ac:spMk id="15" creationId="{3F01F518-9995-A406-6BAF-A9C763CAA412}"/>
          </ac:spMkLst>
        </pc:spChg>
        <pc:spChg chg="mod">
          <ac:chgData name="Menna Buss" userId="ebe92fd9-86ab-4bce-940e-1db872879048" providerId="ADAL" clId="{0F761C5C-2944-4C17-AE01-C9E3CDB42943}" dt="2026-09-30T16:57:00.633" v="2279" actId="20577"/>
          <ac:spMkLst>
            <pc:docMk/>
            <pc:sldMk cId="1492966588" sldId="297"/>
            <ac:spMk id="17" creationId="{4003CA59-67ED-C9CA-45D5-61C93C62E920}"/>
          </ac:spMkLst>
        </pc:spChg>
        <pc:picChg chg="add mod">
          <ac:chgData name="Menna Buss" userId="ebe92fd9-86ab-4bce-940e-1db872879048" providerId="ADAL" clId="{0F761C5C-2944-4C17-AE01-C9E3CDB42943}" dt="2026-09-30T20:13:08.844" v="3042" actId="1076"/>
          <ac:picMkLst>
            <pc:docMk/>
            <pc:sldMk cId="1492966588" sldId="297"/>
            <ac:picMk id="3" creationId="{EA7101C9-76AD-23EC-0FD4-DD4DE101A887}"/>
          </ac:picMkLst>
        </pc:picChg>
        <pc:picChg chg="del">
          <ac:chgData name="Menna Buss" userId="ebe92fd9-86ab-4bce-940e-1db872879048" providerId="ADAL" clId="{0F761C5C-2944-4C17-AE01-C9E3CDB42943}" dt="2026-09-30T16:44:38.915" v="1815" actId="21"/>
          <ac:picMkLst>
            <pc:docMk/>
            <pc:sldMk cId="1492966588" sldId="297"/>
            <ac:picMk id="14" creationId="{83124030-172F-A06A-4363-EDC2C53F07F6}"/>
          </ac:picMkLst>
        </pc:picChg>
      </pc:sldChg>
      <pc:sldChg chg="addSp delSp modSp mod">
        <pc:chgData name="Menna Buss" userId="ebe92fd9-86ab-4bce-940e-1db872879048" providerId="ADAL" clId="{0F761C5C-2944-4C17-AE01-C9E3CDB42943}" dt="2026-09-30T20:20:15.992" v="3078" actId="14100"/>
        <pc:sldMkLst>
          <pc:docMk/>
          <pc:sldMk cId="1483626305" sldId="298"/>
        </pc:sldMkLst>
        <pc:spChg chg="del">
          <ac:chgData name="Menna Buss" userId="ebe92fd9-86ab-4bce-940e-1db872879048" providerId="ADAL" clId="{0F761C5C-2944-4C17-AE01-C9E3CDB42943}" dt="2026-09-30T16:01:20.663" v="75" actId="478"/>
          <ac:spMkLst>
            <pc:docMk/>
            <pc:sldMk cId="1483626305" sldId="298"/>
            <ac:spMk id="3" creationId="{7F72B1C0-F069-3013-A6D3-3F710A20EDC7}"/>
          </ac:spMkLst>
        </pc:spChg>
        <pc:spChg chg="add del mod">
          <ac:chgData name="Menna Buss" userId="ebe92fd9-86ab-4bce-940e-1db872879048" providerId="ADAL" clId="{0F761C5C-2944-4C17-AE01-C9E3CDB42943}" dt="2026-09-30T16:01:22.648" v="76" actId="478"/>
          <ac:spMkLst>
            <pc:docMk/>
            <pc:sldMk cId="1483626305" sldId="298"/>
            <ac:spMk id="4" creationId="{685FF8B1-B8C2-D7B4-CCC9-61D27AB05B43}"/>
          </ac:spMkLst>
        </pc:spChg>
        <pc:spChg chg="mod">
          <ac:chgData name="Menna Buss" userId="ebe92fd9-86ab-4bce-940e-1db872879048" providerId="ADAL" clId="{0F761C5C-2944-4C17-AE01-C9E3CDB42943}" dt="2026-09-30T16:46:51.346" v="1831" actId="14100"/>
          <ac:spMkLst>
            <pc:docMk/>
            <pc:sldMk cId="1483626305" sldId="298"/>
            <ac:spMk id="7" creationId="{F4A2A76D-FCD4-5446-75E5-437B858F3D49}"/>
          </ac:spMkLst>
        </pc:spChg>
        <pc:picChg chg="add mod modCrop">
          <ac:chgData name="Menna Buss" userId="ebe92fd9-86ab-4bce-940e-1db872879048" providerId="ADAL" clId="{0F761C5C-2944-4C17-AE01-C9E3CDB42943}" dt="2026-09-30T20:20:15.992" v="3078" actId="14100"/>
          <ac:picMkLst>
            <pc:docMk/>
            <pc:sldMk cId="1483626305" sldId="298"/>
            <ac:picMk id="3" creationId="{A0769A8C-075D-343D-AE94-097D88134502}"/>
          </ac:picMkLst>
        </pc:picChg>
        <pc:picChg chg="add del mod">
          <ac:chgData name="Menna Buss" userId="ebe92fd9-86ab-4bce-940e-1db872879048" providerId="ADAL" clId="{0F761C5C-2944-4C17-AE01-C9E3CDB42943}" dt="2026-09-30T20:12:56.534" v="3040" actId="21"/>
          <ac:picMkLst>
            <pc:docMk/>
            <pc:sldMk cId="1483626305" sldId="298"/>
            <ac:picMk id="5" creationId="{142531FC-C084-08B3-BB33-39CA68D31FF9}"/>
          </ac:picMkLst>
        </pc:picChg>
        <pc:picChg chg="del mod">
          <ac:chgData name="Menna Buss" userId="ebe92fd9-86ab-4bce-940e-1db872879048" providerId="ADAL" clId="{0F761C5C-2944-4C17-AE01-C9E3CDB42943}" dt="2026-09-30T16:47:08.002" v="1835" actId="21"/>
          <ac:picMkLst>
            <pc:docMk/>
            <pc:sldMk cId="1483626305" sldId="298"/>
            <ac:picMk id="12" creationId="{3D95E9A4-20F1-8851-EFC0-6EEF7044C261}"/>
          </ac:picMkLst>
        </pc:picChg>
      </pc:sldChg>
      <pc:sldChg chg="addSp delSp modSp add mod ord">
        <pc:chgData name="Menna Buss" userId="ebe92fd9-86ab-4bce-940e-1db872879048" providerId="ADAL" clId="{0F761C5C-2944-4C17-AE01-C9E3CDB42943}" dt="2026-09-30T16:33:55.743" v="1338" actId="113"/>
        <pc:sldMkLst>
          <pc:docMk/>
          <pc:sldMk cId="3956606448" sldId="299"/>
        </pc:sldMkLst>
        <pc:spChg chg="del mod">
          <ac:chgData name="Menna Buss" userId="ebe92fd9-86ab-4bce-940e-1db872879048" providerId="ADAL" clId="{0F761C5C-2944-4C17-AE01-C9E3CDB42943}" dt="2026-09-30T16:10:40.695" v="223" actId="478"/>
          <ac:spMkLst>
            <pc:docMk/>
            <pc:sldMk cId="3956606448" sldId="299"/>
            <ac:spMk id="3" creationId="{7F72B1C0-F069-3013-A6D3-3F710A20EDC7}"/>
          </ac:spMkLst>
        </pc:spChg>
        <pc:spChg chg="add del">
          <ac:chgData name="Menna Buss" userId="ebe92fd9-86ab-4bce-940e-1db872879048" providerId="ADAL" clId="{0F761C5C-2944-4C17-AE01-C9E3CDB42943}" dt="2026-09-30T16:05:32.635" v="121" actId="478"/>
          <ac:spMkLst>
            <pc:docMk/>
            <pc:sldMk cId="3956606448" sldId="299"/>
            <ac:spMk id="4" creationId="{121708CF-96DE-1DBF-5A1D-FE2EA22EAB80}"/>
          </ac:spMkLst>
        </pc:spChg>
        <pc:spChg chg="add mod">
          <ac:chgData name="Menna Buss" userId="ebe92fd9-86ab-4bce-940e-1db872879048" providerId="ADAL" clId="{0F761C5C-2944-4C17-AE01-C9E3CDB42943}" dt="2026-09-30T16:33:55.743" v="1338" actId="113"/>
          <ac:spMkLst>
            <pc:docMk/>
            <pc:sldMk cId="3956606448" sldId="299"/>
            <ac:spMk id="5" creationId="{88D5F520-B124-BDC3-783C-B4AED5C5C9AE}"/>
          </ac:spMkLst>
        </pc:spChg>
        <pc:spChg chg="mod">
          <ac:chgData name="Menna Buss" userId="ebe92fd9-86ab-4bce-940e-1db872879048" providerId="ADAL" clId="{0F761C5C-2944-4C17-AE01-C9E3CDB42943}" dt="2026-09-30T16:07:18.156" v="152" actId="14100"/>
          <ac:spMkLst>
            <pc:docMk/>
            <pc:sldMk cId="3956606448" sldId="299"/>
            <ac:spMk id="7" creationId="{F4A2A76D-FCD4-5446-75E5-437B858F3D49}"/>
          </ac:spMkLst>
        </pc:spChg>
        <pc:spChg chg="add del mod">
          <ac:chgData name="Menna Buss" userId="ebe92fd9-86ab-4bce-940e-1db872879048" providerId="ADAL" clId="{0F761C5C-2944-4C17-AE01-C9E3CDB42943}" dt="2026-09-30T16:33:45.641" v="1337" actId="478"/>
          <ac:spMkLst>
            <pc:docMk/>
            <pc:sldMk cId="3956606448" sldId="299"/>
            <ac:spMk id="8" creationId="{88FCC75A-E11A-9EDB-D9B5-A2B0FF8FBCDC}"/>
          </ac:spMkLst>
        </pc:spChg>
      </pc:sldChg>
      <pc:sldChg chg="addSp delSp modSp add mod ord">
        <pc:chgData name="Menna Buss" userId="ebe92fd9-86ab-4bce-940e-1db872879048" providerId="ADAL" clId="{0F761C5C-2944-4C17-AE01-C9E3CDB42943}" dt="2026-09-30T16:42:46.938" v="1812" actId="1076"/>
        <pc:sldMkLst>
          <pc:docMk/>
          <pc:sldMk cId="807841587" sldId="300"/>
        </pc:sldMkLst>
        <pc:spChg chg="del mod">
          <ac:chgData name="Menna Buss" userId="ebe92fd9-86ab-4bce-940e-1db872879048" providerId="ADAL" clId="{0F761C5C-2944-4C17-AE01-C9E3CDB42943}" dt="2026-09-30T16:13:27.918" v="388" actId="478"/>
          <ac:spMkLst>
            <pc:docMk/>
            <pc:sldMk cId="807841587" sldId="300"/>
            <ac:spMk id="3" creationId="{7F72B1C0-F069-3013-A6D3-3F710A20EDC7}"/>
          </ac:spMkLst>
        </pc:spChg>
        <pc:spChg chg="add mod">
          <ac:chgData name="Menna Buss" userId="ebe92fd9-86ab-4bce-940e-1db872879048" providerId="ADAL" clId="{0F761C5C-2944-4C17-AE01-C9E3CDB42943}" dt="2026-09-30T16:42:46.938" v="1812" actId="1076"/>
          <ac:spMkLst>
            <pc:docMk/>
            <pc:sldMk cId="807841587" sldId="300"/>
            <ac:spMk id="5" creationId="{C53A9864-8CB3-D7E5-CC6A-D89A425C89F7}"/>
          </ac:spMkLst>
        </pc:spChg>
        <pc:spChg chg="mod">
          <ac:chgData name="Menna Buss" userId="ebe92fd9-86ab-4bce-940e-1db872879048" providerId="ADAL" clId="{0F761C5C-2944-4C17-AE01-C9E3CDB42943}" dt="2026-09-30T16:13:56.158" v="392" actId="14100"/>
          <ac:spMkLst>
            <pc:docMk/>
            <pc:sldMk cId="807841587" sldId="300"/>
            <ac:spMk id="7" creationId="{F4A2A76D-FCD4-5446-75E5-437B858F3D49}"/>
          </ac:spMkLst>
        </pc:spChg>
        <pc:spChg chg="add mod">
          <ac:chgData name="Menna Buss" userId="ebe92fd9-86ab-4bce-940e-1db872879048" providerId="ADAL" clId="{0F761C5C-2944-4C17-AE01-C9E3CDB42943}" dt="2026-09-30T16:42:44.744" v="1811" actId="1076"/>
          <ac:spMkLst>
            <pc:docMk/>
            <pc:sldMk cId="807841587" sldId="300"/>
            <ac:spMk id="8" creationId="{AF5C8E88-F9E7-E6D7-E354-48316171E897}"/>
          </ac:spMkLst>
        </pc:spChg>
      </pc:sldChg>
      <pc:sldChg chg="add del">
        <pc:chgData name="Menna Buss" userId="ebe92fd9-86ab-4bce-940e-1db872879048" providerId="ADAL" clId="{0F761C5C-2944-4C17-AE01-C9E3CDB42943}" dt="2026-09-30T15:59:51.047" v="70" actId="2696"/>
        <pc:sldMkLst>
          <pc:docMk/>
          <pc:sldMk cId="600024806" sldId="301"/>
        </pc:sldMkLst>
      </pc:sldChg>
      <pc:sldChg chg="addSp delSp modSp add mod">
        <pc:chgData name="Menna Buss" userId="ebe92fd9-86ab-4bce-940e-1db872879048" providerId="ADAL" clId="{0F761C5C-2944-4C17-AE01-C9E3CDB42943}" dt="2026-09-30T16:33:24.825" v="1336" actId="1076"/>
        <pc:sldMkLst>
          <pc:docMk/>
          <pc:sldMk cId="1764220737" sldId="302"/>
        </pc:sldMkLst>
        <pc:spChg chg="del">
          <ac:chgData name="Menna Buss" userId="ebe92fd9-86ab-4bce-940e-1db872879048" providerId="ADAL" clId="{0F761C5C-2944-4C17-AE01-C9E3CDB42943}" dt="2026-09-30T16:32:16.865" v="1324" actId="478"/>
          <ac:spMkLst>
            <pc:docMk/>
            <pc:sldMk cId="1764220737" sldId="302"/>
            <ac:spMk id="3" creationId="{7F72B1C0-F069-3013-A6D3-3F710A20EDC7}"/>
          </ac:spMkLst>
        </pc:spChg>
        <pc:spChg chg="add mod">
          <ac:chgData name="Menna Buss" userId="ebe92fd9-86ab-4bce-940e-1db872879048" providerId="ADAL" clId="{0F761C5C-2944-4C17-AE01-C9E3CDB42943}" dt="2026-09-30T16:33:21.400" v="1335" actId="113"/>
          <ac:spMkLst>
            <pc:docMk/>
            <pc:sldMk cId="1764220737" sldId="302"/>
            <ac:spMk id="4" creationId="{7AFCBC06-8D26-BB5B-1BB2-27DFB65D8192}"/>
          </ac:spMkLst>
        </pc:spChg>
        <pc:spChg chg="add del mod">
          <ac:chgData name="Menna Buss" userId="ebe92fd9-86ab-4bce-940e-1db872879048" providerId="ADAL" clId="{0F761C5C-2944-4C17-AE01-C9E3CDB42943}" dt="2026-09-30T16:32:46.700" v="1332" actId="478"/>
          <ac:spMkLst>
            <pc:docMk/>
            <pc:sldMk cId="1764220737" sldId="302"/>
            <ac:spMk id="6" creationId="{62B3F86B-57C7-90EB-24E7-FC67E136930A}"/>
          </ac:spMkLst>
        </pc:spChg>
        <pc:spChg chg="mod">
          <ac:chgData name="Menna Buss" userId="ebe92fd9-86ab-4bce-940e-1db872879048" providerId="ADAL" clId="{0F761C5C-2944-4C17-AE01-C9E3CDB42943}" dt="2026-09-30T15:59:30.287" v="58" actId="20577"/>
          <ac:spMkLst>
            <pc:docMk/>
            <pc:sldMk cId="1764220737" sldId="302"/>
            <ac:spMk id="7" creationId="{F4A2A76D-FCD4-5446-75E5-437B858F3D49}"/>
          </ac:spMkLst>
        </pc:spChg>
        <pc:picChg chg="add mod">
          <ac:chgData name="Menna Buss" userId="ebe92fd9-86ab-4bce-940e-1db872879048" providerId="ADAL" clId="{0F761C5C-2944-4C17-AE01-C9E3CDB42943}" dt="2026-09-30T16:33:24.825" v="1336" actId="1076"/>
          <ac:picMkLst>
            <pc:docMk/>
            <pc:sldMk cId="1764220737" sldId="302"/>
            <ac:picMk id="9" creationId="{E838F61A-3C1F-E43C-7B8E-B05CB620DC98}"/>
          </ac:picMkLst>
        </pc:picChg>
      </pc:sldChg>
      <pc:sldChg chg="addSp delSp modSp add mod">
        <pc:chgData name="Menna Buss" userId="ebe92fd9-86ab-4bce-940e-1db872879048" providerId="ADAL" clId="{0F761C5C-2944-4C17-AE01-C9E3CDB42943}" dt="2026-09-30T16:43:48.914" v="1814" actId="1076"/>
        <pc:sldMkLst>
          <pc:docMk/>
          <pc:sldMk cId="555465107" sldId="303"/>
        </pc:sldMkLst>
        <pc:spChg chg="del">
          <ac:chgData name="Menna Buss" userId="ebe92fd9-86ab-4bce-940e-1db872879048" providerId="ADAL" clId="{0F761C5C-2944-4C17-AE01-C9E3CDB42943}" dt="2026-09-30T16:34:26.172" v="1340" actId="478"/>
          <ac:spMkLst>
            <pc:docMk/>
            <pc:sldMk cId="555465107" sldId="303"/>
            <ac:spMk id="3" creationId="{7F72B1C0-F069-3013-A6D3-3F710A20EDC7}"/>
          </ac:spMkLst>
        </pc:spChg>
        <pc:spChg chg="add del mod">
          <ac:chgData name="Menna Buss" userId="ebe92fd9-86ab-4bce-940e-1db872879048" providerId="ADAL" clId="{0F761C5C-2944-4C17-AE01-C9E3CDB42943}" dt="2026-09-30T16:34:32.568" v="1342" actId="478"/>
          <ac:spMkLst>
            <pc:docMk/>
            <pc:sldMk cId="555465107" sldId="303"/>
            <ac:spMk id="4" creationId="{166B4B0D-C7F6-876C-DCC5-D3FA569BC6E1}"/>
          </ac:spMkLst>
        </pc:spChg>
        <pc:spChg chg="add mod">
          <ac:chgData name="Menna Buss" userId="ebe92fd9-86ab-4bce-940e-1db872879048" providerId="ADAL" clId="{0F761C5C-2944-4C17-AE01-C9E3CDB42943}" dt="2026-09-30T16:43:48.914" v="1814" actId="1076"/>
          <ac:spMkLst>
            <pc:docMk/>
            <pc:sldMk cId="555465107" sldId="303"/>
            <ac:spMk id="6" creationId="{438782E8-2E11-0541-FFA1-25818A3E08FE}"/>
          </ac:spMkLst>
        </pc:spChg>
        <pc:spChg chg="mod">
          <ac:chgData name="Menna Buss" userId="ebe92fd9-86ab-4bce-940e-1db872879048" providerId="ADAL" clId="{0F761C5C-2944-4C17-AE01-C9E3CDB42943}" dt="2026-09-30T16:43:44.505" v="1813" actId="1076"/>
          <ac:spMkLst>
            <pc:docMk/>
            <pc:sldMk cId="555465107" sldId="303"/>
            <ac:spMk id="7" creationId="{F4A2A76D-FCD4-5446-75E5-437B858F3D49}"/>
          </ac:spMkLst>
        </pc:spChg>
      </pc:sldChg>
      <pc:sldChg chg="new del">
        <pc:chgData name="Menna Buss" userId="ebe92fd9-86ab-4bce-940e-1db872879048" providerId="ADAL" clId="{0F761C5C-2944-4C17-AE01-C9E3CDB42943}" dt="2026-09-30T16:03:26.408" v="80" actId="2696"/>
        <pc:sldMkLst>
          <pc:docMk/>
          <pc:sldMk cId="1515936285" sldId="304"/>
        </pc:sldMkLst>
      </pc:sldChg>
      <pc:sldChg chg="addSp delSp modSp add mod">
        <pc:chgData name="Menna Buss" userId="ebe92fd9-86ab-4bce-940e-1db872879048" providerId="ADAL" clId="{0F761C5C-2944-4C17-AE01-C9E3CDB42943}" dt="2026-09-30T16:31:43.414" v="1323" actId="1076"/>
        <pc:sldMkLst>
          <pc:docMk/>
          <pc:sldMk cId="1562534571" sldId="304"/>
        </pc:sldMkLst>
        <pc:spChg chg="mod">
          <ac:chgData name="Menna Buss" userId="ebe92fd9-86ab-4bce-940e-1db872879048" providerId="ADAL" clId="{0F761C5C-2944-4C17-AE01-C9E3CDB42943}" dt="2026-09-30T16:31:41.001" v="1322" actId="14100"/>
          <ac:spMkLst>
            <pc:docMk/>
            <pc:sldMk cId="1562534571" sldId="304"/>
            <ac:spMk id="5" creationId="{C53A9864-8CB3-D7E5-CC6A-D89A425C89F7}"/>
          </ac:spMkLst>
        </pc:spChg>
        <pc:spChg chg="add del">
          <ac:chgData name="Menna Buss" userId="ebe92fd9-86ab-4bce-940e-1db872879048" providerId="ADAL" clId="{0F761C5C-2944-4C17-AE01-C9E3CDB42943}" dt="2026-09-30T16:27:02.605" v="1165" actId="22"/>
          <ac:spMkLst>
            <pc:docMk/>
            <pc:sldMk cId="1562534571" sldId="304"/>
            <ac:spMk id="6" creationId="{D6C7808E-6C25-4987-F6F3-0C12F6016E41}"/>
          </ac:spMkLst>
        </pc:spChg>
        <pc:spChg chg="mod">
          <ac:chgData name="Menna Buss" userId="ebe92fd9-86ab-4bce-940e-1db872879048" providerId="ADAL" clId="{0F761C5C-2944-4C17-AE01-C9E3CDB42943}" dt="2026-09-30T16:31:43.414" v="1323" actId="1076"/>
          <ac:spMkLst>
            <pc:docMk/>
            <pc:sldMk cId="1562534571" sldId="304"/>
            <ac:spMk id="7" creationId="{F4A2A76D-FCD4-5446-75E5-437B858F3D49}"/>
          </ac:spMkLst>
        </pc:spChg>
        <pc:spChg chg="add del">
          <ac:chgData name="Menna Buss" userId="ebe92fd9-86ab-4bce-940e-1db872879048" providerId="ADAL" clId="{0F761C5C-2944-4C17-AE01-C9E3CDB42943}" dt="2026-09-30T16:29:29.538" v="1306" actId="22"/>
          <ac:spMkLst>
            <pc:docMk/>
            <pc:sldMk cId="1562534571" sldId="304"/>
            <ac:spMk id="11" creationId="{CA927466-7EA1-ACEC-2F8A-31E16D0338E7}"/>
          </ac:spMkLst>
        </pc:spChg>
        <pc:spChg chg="add mod">
          <ac:chgData name="Menna Buss" userId="ebe92fd9-86ab-4bce-940e-1db872879048" providerId="ADAL" clId="{0F761C5C-2944-4C17-AE01-C9E3CDB42943}" dt="2026-09-30T16:31:36.093" v="1320" actId="1076"/>
          <ac:spMkLst>
            <pc:docMk/>
            <pc:sldMk cId="1562534571" sldId="304"/>
            <ac:spMk id="14" creationId="{24855992-DFB1-364A-1B69-0B1AD76A06BB}"/>
          </ac:spMkLst>
        </pc:spChg>
        <pc:picChg chg="del mod">
          <ac:chgData name="Menna Buss" userId="ebe92fd9-86ab-4bce-940e-1db872879048" providerId="ADAL" clId="{0F761C5C-2944-4C17-AE01-C9E3CDB42943}" dt="2026-09-30T16:29:59.842" v="1308" actId="478"/>
          <ac:picMkLst>
            <pc:docMk/>
            <pc:sldMk cId="1562534571" sldId="304"/>
            <ac:picMk id="12" creationId="{3D95E9A4-20F1-8851-EFC0-6EEF7044C261}"/>
          </ac:picMkLst>
        </pc:picChg>
      </pc:sldChg>
      <pc:sldChg chg="addSp delSp modSp add mod ord">
        <pc:chgData name="Menna Buss" userId="ebe92fd9-86ab-4bce-940e-1db872879048" providerId="ADAL" clId="{0F761C5C-2944-4C17-AE01-C9E3CDB42943}" dt="2026-09-30T16:53:55.205" v="2048" actId="14100"/>
        <pc:sldMkLst>
          <pc:docMk/>
          <pc:sldMk cId="4276660957" sldId="305"/>
        </pc:sldMkLst>
        <pc:spChg chg="del">
          <ac:chgData name="Menna Buss" userId="ebe92fd9-86ab-4bce-940e-1db872879048" providerId="ADAL" clId="{0F761C5C-2944-4C17-AE01-C9E3CDB42943}" dt="2026-09-30T16:50:36.582" v="1867" actId="478"/>
          <ac:spMkLst>
            <pc:docMk/>
            <pc:sldMk cId="4276660957" sldId="305"/>
            <ac:spMk id="3" creationId="{ADB06E92-4B42-895A-541E-C863D3580D09}"/>
          </ac:spMkLst>
        </pc:spChg>
        <pc:spChg chg="add mod">
          <ac:chgData name="Menna Buss" userId="ebe92fd9-86ab-4bce-940e-1db872879048" providerId="ADAL" clId="{0F761C5C-2944-4C17-AE01-C9E3CDB42943}" dt="2026-09-30T16:50:28.190" v="1866" actId="1076"/>
          <ac:spMkLst>
            <pc:docMk/>
            <pc:sldMk cId="4276660957" sldId="305"/>
            <ac:spMk id="4" creationId="{A934CFF9-9046-3CFA-7AD2-5E1E4477920A}"/>
          </ac:spMkLst>
        </pc:spChg>
        <pc:spChg chg="add mod">
          <ac:chgData name="Menna Buss" userId="ebe92fd9-86ab-4bce-940e-1db872879048" providerId="ADAL" clId="{0F761C5C-2944-4C17-AE01-C9E3CDB42943}" dt="2026-09-30T16:53:55.205" v="2048" actId="14100"/>
          <ac:spMkLst>
            <pc:docMk/>
            <pc:sldMk cId="4276660957" sldId="305"/>
            <ac:spMk id="6" creationId="{E492862E-06FD-D5F5-476F-3D9D6AEB79B3}"/>
          </ac:spMkLst>
        </pc:spChg>
        <pc:spChg chg="del">
          <ac:chgData name="Menna Buss" userId="ebe92fd9-86ab-4bce-940e-1db872879048" providerId="ADAL" clId="{0F761C5C-2944-4C17-AE01-C9E3CDB42943}" dt="2026-09-30T16:50:44.016" v="1868" actId="478"/>
          <ac:spMkLst>
            <pc:docMk/>
            <pc:sldMk cId="4276660957" sldId="305"/>
            <ac:spMk id="7" creationId="{A8D27A7A-B511-B4CB-0C24-41E0629B2DA4}"/>
          </ac:spMkLst>
        </pc:spChg>
        <pc:spChg chg="add del mod">
          <ac:chgData name="Menna Buss" userId="ebe92fd9-86ab-4bce-940e-1db872879048" providerId="ADAL" clId="{0F761C5C-2944-4C17-AE01-C9E3CDB42943}" dt="2026-09-30T16:50:45.871" v="1869" actId="478"/>
          <ac:spMkLst>
            <pc:docMk/>
            <pc:sldMk cId="4276660957" sldId="305"/>
            <ac:spMk id="9" creationId="{F0A036AA-CC29-2071-D337-72D386BB28FD}"/>
          </ac:spMkLst>
        </pc:spChg>
        <pc:picChg chg="mod">
          <ac:chgData name="Menna Buss" userId="ebe92fd9-86ab-4bce-940e-1db872879048" providerId="ADAL" clId="{0F761C5C-2944-4C17-AE01-C9E3CDB42943}" dt="2026-09-30T16:53:18.834" v="2038" actId="1076"/>
          <ac:picMkLst>
            <pc:docMk/>
            <pc:sldMk cId="4276660957" sldId="305"/>
            <ac:picMk id="13" creationId="{4F647F7E-F2EE-8A35-4ED8-FE3FD78E40F4}"/>
          </ac:picMkLst>
        </pc:picChg>
      </pc:sldChg>
      <pc:sldChg chg="addSp delSp modSp add mod ord">
        <pc:chgData name="Menna Buss" userId="ebe92fd9-86ab-4bce-940e-1db872879048" providerId="ADAL" clId="{0F761C5C-2944-4C17-AE01-C9E3CDB42943}" dt="2026-09-30T20:11:02.560" v="3039" actId="1076"/>
        <pc:sldMkLst>
          <pc:docMk/>
          <pc:sldMk cId="443455505" sldId="306"/>
        </pc:sldMkLst>
        <pc:spChg chg="del">
          <ac:chgData name="Menna Buss" userId="ebe92fd9-86ab-4bce-940e-1db872879048" providerId="ADAL" clId="{0F761C5C-2944-4C17-AE01-C9E3CDB42943}" dt="2026-09-30T19:00:43.966" v="2799" actId="478"/>
          <ac:spMkLst>
            <pc:docMk/>
            <pc:sldMk cId="443455505" sldId="306"/>
            <ac:spMk id="3" creationId="{E92B0A6A-F543-4021-C401-43270E1C0313}"/>
          </ac:spMkLst>
        </pc:spChg>
        <pc:spChg chg="add del mod">
          <ac:chgData name="Menna Buss" userId="ebe92fd9-86ab-4bce-940e-1db872879048" providerId="ADAL" clId="{0F761C5C-2944-4C17-AE01-C9E3CDB42943}" dt="2026-09-30T19:00:12.920" v="2798" actId="478"/>
          <ac:spMkLst>
            <pc:docMk/>
            <pc:sldMk cId="443455505" sldId="306"/>
            <ac:spMk id="4" creationId="{A64850BB-7FE0-BA49-960F-7B9BB91F4652}"/>
          </ac:spMkLst>
        </pc:spChg>
        <pc:spChg chg="del">
          <ac:chgData name="Menna Buss" userId="ebe92fd9-86ab-4bce-940e-1db872879048" providerId="ADAL" clId="{0F761C5C-2944-4C17-AE01-C9E3CDB42943}" dt="2026-09-30T19:00:10.847" v="2797" actId="478"/>
          <ac:spMkLst>
            <pc:docMk/>
            <pc:sldMk cId="443455505" sldId="306"/>
            <ac:spMk id="6" creationId="{92979BF1-E02E-2DC0-9950-C7E505851F81}"/>
          </ac:spMkLst>
        </pc:spChg>
        <pc:spChg chg="add del mod">
          <ac:chgData name="Menna Buss" userId="ebe92fd9-86ab-4bce-940e-1db872879048" providerId="ADAL" clId="{0F761C5C-2944-4C17-AE01-C9E3CDB42943}" dt="2026-09-30T19:00:45.790" v="2800" actId="478"/>
          <ac:spMkLst>
            <pc:docMk/>
            <pc:sldMk cId="443455505" sldId="306"/>
            <ac:spMk id="7" creationId="{ADE679B8-29BD-CC51-A43B-FC6DF1214111}"/>
          </ac:spMkLst>
        </pc:spChg>
        <pc:spChg chg="add mod">
          <ac:chgData name="Menna Buss" userId="ebe92fd9-86ab-4bce-940e-1db872879048" providerId="ADAL" clId="{0F761C5C-2944-4C17-AE01-C9E3CDB42943}" dt="2026-09-30T19:06:46.636" v="2878" actId="20577"/>
          <ac:spMkLst>
            <pc:docMk/>
            <pc:sldMk cId="443455505" sldId="306"/>
            <ac:spMk id="13" creationId="{52380FBD-C0F4-E730-7A20-98BBB47BE9CB}"/>
          </ac:spMkLst>
        </pc:spChg>
        <pc:spChg chg="del mod">
          <ac:chgData name="Menna Buss" userId="ebe92fd9-86ab-4bce-940e-1db872879048" providerId="ADAL" clId="{0F761C5C-2944-4C17-AE01-C9E3CDB42943}" dt="2026-09-30T19:04:46.609" v="2836" actId="478"/>
          <ac:spMkLst>
            <pc:docMk/>
            <pc:sldMk cId="443455505" sldId="306"/>
            <ac:spMk id="16" creationId="{17146AD8-75BE-99F5-ABD5-A837166AF77B}"/>
          </ac:spMkLst>
        </pc:spChg>
        <pc:picChg chg="add mod">
          <ac:chgData name="Menna Buss" userId="ebe92fd9-86ab-4bce-940e-1db872879048" providerId="ADAL" clId="{0F761C5C-2944-4C17-AE01-C9E3CDB42943}" dt="2026-09-30T20:10:50.554" v="3032" actId="1076"/>
          <ac:picMkLst>
            <pc:docMk/>
            <pc:sldMk cId="443455505" sldId="306"/>
            <ac:picMk id="8" creationId="{2EA74D6A-6F75-C57C-E270-17D0F7F4E3C1}"/>
          </ac:picMkLst>
        </pc:picChg>
        <pc:picChg chg="add mod">
          <ac:chgData name="Menna Buss" userId="ebe92fd9-86ab-4bce-940e-1db872879048" providerId="ADAL" clId="{0F761C5C-2944-4C17-AE01-C9E3CDB42943}" dt="2026-09-30T20:11:02.560" v="3039" actId="1076"/>
          <ac:picMkLst>
            <pc:docMk/>
            <pc:sldMk cId="443455505" sldId="306"/>
            <ac:picMk id="9" creationId="{8BE4EB29-5ADF-D248-7449-3979DECE7C92}"/>
          </ac:picMkLst>
        </pc:picChg>
      </pc:sldChg>
      <pc:sldChg chg="addSp modSp add mod">
        <pc:chgData name="Menna Buss" userId="ebe92fd9-86ab-4bce-940e-1db872879048" providerId="ADAL" clId="{0F761C5C-2944-4C17-AE01-C9E3CDB42943}" dt="2026-09-30T19:10:29.669" v="2932" actId="27636"/>
        <pc:sldMkLst>
          <pc:docMk/>
          <pc:sldMk cId="3394170123" sldId="307"/>
        </pc:sldMkLst>
        <pc:spChg chg="mod">
          <ac:chgData name="Menna Buss" userId="ebe92fd9-86ab-4bce-940e-1db872879048" providerId="ADAL" clId="{0F761C5C-2944-4C17-AE01-C9E3CDB42943}" dt="2026-09-30T19:09:50.831" v="2914" actId="1076"/>
          <ac:spMkLst>
            <pc:docMk/>
            <pc:sldMk cId="3394170123" sldId="307"/>
            <ac:spMk id="3" creationId="{E92B0A6A-F543-4021-C401-43270E1C0313}"/>
          </ac:spMkLst>
        </pc:spChg>
        <pc:spChg chg="add mod">
          <ac:chgData name="Menna Buss" userId="ebe92fd9-86ab-4bce-940e-1db872879048" providerId="ADAL" clId="{0F761C5C-2944-4C17-AE01-C9E3CDB42943}" dt="2026-09-30T19:10:29.669" v="2932" actId="27636"/>
          <ac:spMkLst>
            <pc:docMk/>
            <pc:sldMk cId="3394170123" sldId="307"/>
            <ac:spMk id="4" creationId="{0D2775FC-AC01-510D-21A7-571B94CF7503}"/>
          </ac:spMkLst>
        </pc:spChg>
      </pc:sldChg>
      <pc:sldChg chg="addSp delSp modSp add mod ord">
        <pc:chgData name="Menna Buss" userId="ebe92fd9-86ab-4bce-940e-1db872879048" providerId="ADAL" clId="{0F761C5C-2944-4C17-AE01-C9E3CDB42943}" dt="2026-09-30T20:17:53.040" v="3070" actId="1076"/>
        <pc:sldMkLst>
          <pc:docMk/>
          <pc:sldMk cId="1574377387" sldId="308"/>
        </pc:sldMkLst>
        <pc:spChg chg="del">
          <ac:chgData name="Menna Buss" userId="ebe92fd9-86ab-4bce-940e-1db872879048" providerId="ADAL" clId="{0F761C5C-2944-4C17-AE01-C9E3CDB42943}" dt="2026-09-30T19:13:02.122" v="2936" actId="478"/>
          <ac:spMkLst>
            <pc:docMk/>
            <pc:sldMk cId="1574377387" sldId="308"/>
            <ac:spMk id="3" creationId="{ADB06E92-4B42-895A-541E-C863D3580D09}"/>
          </ac:spMkLst>
        </pc:spChg>
        <pc:spChg chg="add del mod">
          <ac:chgData name="Menna Buss" userId="ebe92fd9-86ab-4bce-940e-1db872879048" providerId="ADAL" clId="{0F761C5C-2944-4C17-AE01-C9E3CDB42943}" dt="2026-09-30T19:13:03.904" v="2937" actId="478"/>
          <ac:spMkLst>
            <pc:docMk/>
            <pc:sldMk cId="1574377387" sldId="308"/>
            <ac:spMk id="4" creationId="{AC8F5641-F39A-B93D-8780-F3881E20ADEB}"/>
          </ac:spMkLst>
        </pc:spChg>
        <pc:spChg chg="add del mod">
          <ac:chgData name="Menna Buss" userId="ebe92fd9-86ab-4bce-940e-1db872879048" providerId="ADAL" clId="{0F761C5C-2944-4C17-AE01-C9E3CDB42943}" dt="2026-09-30T19:13:06.981" v="2939" actId="478"/>
          <ac:spMkLst>
            <pc:docMk/>
            <pc:sldMk cId="1574377387" sldId="308"/>
            <ac:spMk id="6" creationId="{6795DD51-C532-CDF4-7473-EDBB6156641A}"/>
          </ac:spMkLst>
        </pc:spChg>
        <pc:spChg chg="del">
          <ac:chgData name="Menna Buss" userId="ebe92fd9-86ab-4bce-940e-1db872879048" providerId="ADAL" clId="{0F761C5C-2944-4C17-AE01-C9E3CDB42943}" dt="2026-09-30T19:13:05.525" v="2938" actId="478"/>
          <ac:spMkLst>
            <pc:docMk/>
            <pc:sldMk cId="1574377387" sldId="308"/>
            <ac:spMk id="7" creationId="{A8D27A7A-B511-B4CB-0C24-41E0629B2DA4}"/>
          </ac:spMkLst>
        </pc:spChg>
        <pc:spChg chg="mod">
          <ac:chgData name="Menna Buss" userId="ebe92fd9-86ab-4bce-940e-1db872879048" providerId="ADAL" clId="{0F761C5C-2944-4C17-AE01-C9E3CDB42943}" dt="2026-09-30T20:17:47.437" v="3069" actId="1076"/>
          <ac:spMkLst>
            <pc:docMk/>
            <pc:sldMk cId="1574377387" sldId="308"/>
            <ac:spMk id="10" creationId="{A4C85A66-57E3-D5B6-6901-EEC92CA8D46D}"/>
          </ac:spMkLst>
        </pc:spChg>
        <pc:picChg chg="mod">
          <ac:chgData name="Menna Buss" userId="ebe92fd9-86ab-4bce-940e-1db872879048" providerId="ADAL" clId="{0F761C5C-2944-4C17-AE01-C9E3CDB42943}" dt="2026-09-30T20:17:53.040" v="3070" actId="1076"/>
          <ac:picMkLst>
            <pc:docMk/>
            <pc:sldMk cId="1574377387" sldId="308"/>
            <ac:picMk id="13" creationId="{4F647F7E-F2EE-8A35-4ED8-FE3FD78E40F4}"/>
          </ac:picMkLst>
        </pc:picChg>
      </pc:sldChg>
      <pc:sldChg chg="addSp delSp modSp add mod ord">
        <pc:chgData name="Menna Buss" userId="ebe92fd9-86ab-4bce-940e-1db872879048" providerId="ADAL" clId="{0F761C5C-2944-4C17-AE01-C9E3CDB42943}" dt="2026-09-30T19:29:30.144" v="3026" actId="1076"/>
        <pc:sldMkLst>
          <pc:docMk/>
          <pc:sldMk cId="991840013" sldId="309"/>
        </pc:sldMkLst>
        <pc:spChg chg="del">
          <ac:chgData name="Menna Buss" userId="ebe92fd9-86ab-4bce-940e-1db872879048" providerId="ADAL" clId="{0F761C5C-2944-4C17-AE01-C9E3CDB42943}" dt="2026-09-30T19:17:05.345" v="2960" actId="478"/>
          <ac:spMkLst>
            <pc:docMk/>
            <pc:sldMk cId="991840013" sldId="309"/>
            <ac:spMk id="3" creationId="{E92B0A6A-F543-4021-C401-43270E1C0313}"/>
          </ac:spMkLst>
        </pc:spChg>
        <pc:spChg chg="add del mod">
          <ac:chgData name="Menna Buss" userId="ebe92fd9-86ab-4bce-940e-1db872879048" providerId="ADAL" clId="{0F761C5C-2944-4C17-AE01-C9E3CDB42943}" dt="2026-09-30T19:17:07.218" v="2961" actId="478"/>
          <ac:spMkLst>
            <pc:docMk/>
            <pc:sldMk cId="991840013" sldId="309"/>
            <ac:spMk id="4" creationId="{BB7578AE-B047-7DE5-A26B-C84BE6325595}"/>
          </ac:spMkLst>
        </pc:spChg>
        <pc:spChg chg="del">
          <ac:chgData name="Menna Buss" userId="ebe92fd9-86ab-4bce-940e-1db872879048" providerId="ADAL" clId="{0F761C5C-2944-4C17-AE01-C9E3CDB42943}" dt="2026-09-30T19:17:15.108" v="2962" actId="478"/>
          <ac:spMkLst>
            <pc:docMk/>
            <pc:sldMk cId="991840013" sldId="309"/>
            <ac:spMk id="6" creationId="{92979BF1-E02E-2DC0-9950-C7E505851F81}"/>
          </ac:spMkLst>
        </pc:spChg>
        <pc:spChg chg="add mod">
          <ac:chgData name="Menna Buss" userId="ebe92fd9-86ab-4bce-940e-1db872879048" providerId="ADAL" clId="{0F761C5C-2944-4C17-AE01-C9E3CDB42943}" dt="2026-09-30T19:18:34.016" v="3017" actId="14100"/>
          <ac:spMkLst>
            <pc:docMk/>
            <pc:sldMk cId="991840013" sldId="309"/>
            <ac:spMk id="7" creationId="{D685DB46-12A4-6531-729B-E02A476D1C4E}"/>
          </ac:spMkLst>
        </pc:spChg>
        <pc:spChg chg="add mod">
          <ac:chgData name="Menna Buss" userId="ebe92fd9-86ab-4bce-940e-1db872879048" providerId="ADAL" clId="{0F761C5C-2944-4C17-AE01-C9E3CDB42943}" dt="2026-09-30T19:17:43.257" v="2966" actId="1076"/>
          <ac:spMkLst>
            <pc:docMk/>
            <pc:sldMk cId="991840013" sldId="309"/>
            <ac:spMk id="9" creationId="{5AEE652B-92BB-E4CB-9CEE-F76717C5632C}"/>
          </ac:spMkLst>
        </pc:spChg>
        <pc:spChg chg="del">
          <ac:chgData name="Menna Buss" userId="ebe92fd9-86ab-4bce-940e-1db872879048" providerId="ADAL" clId="{0F761C5C-2944-4C17-AE01-C9E3CDB42943}" dt="2026-09-30T19:17:36.898" v="2964" actId="478"/>
          <ac:spMkLst>
            <pc:docMk/>
            <pc:sldMk cId="991840013" sldId="309"/>
            <ac:spMk id="12" creationId="{1BF9C1A0-87F5-B2D0-E580-DBCC0E5D1766}"/>
          </ac:spMkLst>
        </pc:spChg>
        <pc:picChg chg="mod">
          <ac:chgData name="Menna Buss" userId="ebe92fd9-86ab-4bce-940e-1db872879048" providerId="ADAL" clId="{0F761C5C-2944-4C17-AE01-C9E3CDB42943}" dt="2026-09-30T19:17:51.636" v="2968" actId="14100"/>
          <ac:picMkLst>
            <pc:docMk/>
            <pc:sldMk cId="991840013" sldId="309"/>
            <ac:picMk id="21" creationId="{6A1E24B3-7752-392C-70BB-7BE3C8E876FE}"/>
          </ac:picMkLst>
        </pc:picChg>
        <pc:picChg chg="mod">
          <ac:chgData name="Menna Buss" userId="ebe92fd9-86ab-4bce-940e-1db872879048" providerId="ADAL" clId="{0F761C5C-2944-4C17-AE01-C9E3CDB42943}" dt="2026-09-30T19:18:07.517" v="2971" actId="1076"/>
          <ac:picMkLst>
            <pc:docMk/>
            <pc:sldMk cId="991840013" sldId="309"/>
            <ac:picMk id="22" creationId="{B0216905-D150-59F7-FB3C-5BA526BA9F11}"/>
          </ac:picMkLst>
        </pc:picChg>
      </pc:sldChg>
      <pc:sldChg chg="addSp delSp modSp add mod ord">
        <pc:chgData name="Menna Buss" userId="ebe92fd9-86ab-4bce-940e-1db872879048" providerId="ADAL" clId="{0F761C5C-2944-4C17-AE01-C9E3CDB42943}" dt="2026-09-30T22:40:53.095" v="4194" actId="1076"/>
        <pc:sldMkLst>
          <pc:docMk/>
          <pc:sldMk cId="3319102409" sldId="310"/>
        </pc:sldMkLst>
        <pc:spChg chg="add del mod">
          <ac:chgData name="Menna Buss" userId="ebe92fd9-86ab-4bce-940e-1db872879048" providerId="ADAL" clId="{0F761C5C-2944-4C17-AE01-C9E3CDB42943}" dt="2026-09-30T20:14:45.381" v="3059" actId="21"/>
          <ac:spMkLst>
            <pc:docMk/>
            <pc:sldMk cId="3319102409" sldId="310"/>
            <ac:spMk id="3" creationId="{0C3AA90D-8090-D537-2276-8A848541F375}"/>
          </ac:spMkLst>
        </pc:spChg>
        <pc:spChg chg="del mod">
          <ac:chgData name="Menna Buss" userId="ebe92fd9-86ab-4bce-940e-1db872879048" providerId="ADAL" clId="{0F761C5C-2944-4C17-AE01-C9E3CDB42943}" dt="2026-09-30T20:14:13.250" v="3051" actId="21"/>
          <ac:spMkLst>
            <pc:docMk/>
            <pc:sldMk cId="3319102409" sldId="310"/>
            <ac:spMk id="4" creationId="{A934CFF9-9046-3CFA-7AD2-5E1E4477920A}"/>
          </ac:spMkLst>
        </pc:spChg>
        <pc:spChg chg="del mod">
          <ac:chgData name="Menna Buss" userId="ebe92fd9-86ab-4bce-940e-1db872879048" providerId="ADAL" clId="{0F761C5C-2944-4C17-AE01-C9E3CDB42943}" dt="2026-09-30T20:15:03.497" v="3062" actId="478"/>
          <ac:spMkLst>
            <pc:docMk/>
            <pc:sldMk cId="3319102409" sldId="310"/>
            <ac:spMk id="6" creationId="{E492862E-06FD-D5F5-476F-3D9D6AEB79B3}"/>
          </ac:spMkLst>
        </pc:spChg>
        <pc:spChg chg="add del mod">
          <ac:chgData name="Menna Buss" userId="ebe92fd9-86ab-4bce-940e-1db872879048" providerId="ADAL" clId="{0F761C5C-2944-4C17-AE01-C9E3CDB42943}" dt="2026-09-30T20:15:29.501" v="3066" actId="478"/>
          <ac:spMkLst>
            <pc:docMk/>
            <pc:sldMk cId="3319102409" sldId="310"/>
            <ac:spMk id="7" creationId="{CE00DE73-5E2C-BC83-9F62-716A1749B0B0}"/>
          </ac:spMkLst>
        </pc:spChg>
        <pc:spChg chg="add del mod">
          <ac:chgData name="Menna Buss" userId="ebe92fd9-86ab-4bce-940e-1db872879048" providerId="ADAL" clId="{0F761C5C-2944-4C17-AE01-C9E3CDB42943}" dt="2026-09-30T22:36:10.894" v="4139" actId="478"/>
          <ac:spMkLst>
            <pc:docMk/>
            <pc:sldMk cId="3319102409" sldId="310"/>
            <ac:spMk id="9" creationId="{2E8B7308-3120-24ED-9633-8224DCDD09BC}"/>
          </ac:spMkLst>
        </pc:spChg>
        <pc:spChg chg="mod">
          <ac:chgData name="Menna Buss" userId="ebe92fd9-86ab-4bce-940e-1db872879048" providerId="ADAL" clId="{0F761C5C-2944-4C17-AE01-C9E3CDB42943}" dt="2026-09-30T20:14:53.654" v="3061" actId="1076"/>
          <ac:spMkLst>
            <pc:docMk/>
            <pc:sldMk cId="3319102409" sldId="310"/>
            <ac:spMk id="10" creationId="{A4C85A66-57E3-D5B6-6901-EEC92CA8D46D}"/>
          </ac:spMkLst>
        </pc:spChg>
        <pc:spChg chg="add mod">
          <ac:chgData name="Menna Buss" userId="ebe92fd9-86ab-4bce-940e-1db872879048" providerId="ADAL" clId="{0F761C5C-2944-4C17-AE01-C9E3CDB42943}" dt="2026-09-30T22:40:53.095" v="4194" actId="1076"/>
          <ac:spMkLst>
            <pc:docMk/>
            <pc:sldMk cId="3319102409" sldId="310"/>
            <ac:spMk id="16" creationId="{7041B7C7-74E4-FFA2-03EE-6A911C487308}"/>
          </ac:spMkLst>
        </pc:spChg>
        <pc:picChg chg="add mod">
          <ac:chgData name="Menna Buss" userId="ebe92fd9-86ab-4bce-940e-1db872879048" providerId="ADAL" clId="{0F761C5C-2944-4C17-AE01-C9E3CDB42943}" dt="2026-09-30T22:36:59.753" v="4154" actId="1076"/>
          <ac:picMkLst>
            <pc:docMk/>
            <pc:sldMk cId="3319102409" sldId="310"/>
            <ac:picMk id="11" creationId="{4022E03E-E1EE-566B-9D93-FB854BFBC3C4}"/>
          </ac:picMkLst>
        </pc:picChg>
        <pc:picChg chg="add mod">
          <ac:chgData name="Menna Buss" userId="ebe92fd9-86ab-4bce-940e-1db872879048" providerId="ADAL" clId="{0F761C5C-2944-4C17-AE01-C9E3CDB42943}" dt="2026-09-30T22:36:54.335" v="4152" actId="14100"/>
          <ac:picMkLst>
            <pc:docMk/>
            <pc:sldMk cId="3319102409" sldId="310"/>
            <ac:picMk id="12" creationId="{13877DF4-ACA8-E0DA-6517-18C9DF377242}"/>
          </ac:picMkLst>
        </pc:picChg>
        <pc:picChg chg="del">
          <ac:chgData name="Menna Buss" userId="ebe92fd9-86ab-4bce-940e-1db872879048" providerId="ADAL" clId="{0F761C5C-2944-4C17-AE01-C9E3CDB42943}" dt="2026-09-30T20:14:42.626" v="3058" actId="21"/>
          <ac:picMkLst>
            <pc:docMk/>
            <pc:sldMk cId="3319102409" sldId="310"/>
            <ac:picMk id="13" creationId="{4F647F7E-F2EE-8A35-4ED8-FE3FD78E40F4}"/>
          </ac:picMkLst>
        </pc:picChg>
        <pc:picChg chg="add mod">
          <ac:chgData name="Menna Buss" userId="ebe92fd9-86ab-4bce-940e-1db872879048" providerId="ADAL" clId="{0F761C5C-2944-4C17-AE01-C9E3CDB42943}" dt="2026-09-30T22:36:51.009" v="4151" actId="14100"/>
          <ac:picMkLst>
            <pc:docMk/>
            <pc:sldMk cId="3319102409" sldId="310"/>
            <ac:picMk id="14" creationId="{F817CA86-3C54-2C8F-22F3-92E05186EA25}"/>
          </ac:picMkLst>
        </pc:picChg>
      </pc:sldChg>
      <pc:sldChg chg="addSp delSp modSp add mod ord">
        <pc:chgData name="Menna Buss" userId="ebe92fd9-86ab-4bce-940e-1db872879048" providerId="ADAL" clId="{0F761C5C-2944-4C17-AE01-C9E3CDB42943}" dt="2026-09-30T20:28:20.939" v="3278" actId="1076"/>
        <pc:sldMkLst>
          <pc:docMk/>
          <pc:sldMk cId="2401550455" sldId="311"/>
        </pc:sldMkLst>
        <pc:spChg chg="add mod">
          <ac:chgData name="Menna Buss" userId="ebe92fd9-86ab-4bce-940e-1db872879048" providerId="ADAL" clId="{0F761C5C-2944-4C17-AE01-C9E3CDB42943}" dt="2026-09-30T20:28:20.939" v="3278" actId="1076"/>
          <ac:spMkLst>
            <pc:docMk/>
            <pc:sldMk cId="2401550455" sldId="311"/>
            <ac:spMk id="4" creationId="{5D4AD090-AA54-3C14-1782-D78BAFC991F7}"/>
          </ac:spMkLst>
        </pc:spChg>
        <pc:spChg chg="mod">
          <ac:chgData name="Menna Buss" userId="ebe92fd9-86ab-4bce-940e-1db872879048" providerId="ADAL" clId="{0F761C5C-2944-4C17-AE01-C9E3CDB42943}" dt="2026-09-30T20:25:01.006" v="3224" actId="20577"/>
          <ac:spMkLst>
            <pc:docMk/>
            <pc:sldMk cId="2401550455" sldId="311"/>
            <ac:spMk id="15" creationId="{3F01F518-9995-A406-6BAF-A9C763CAA412}"/>
          </ac:spMkLst>
        </pc:spChg>
        <pc:spChg chg="del">
          <ac:chgData name="Menna Buss" userId="ebe92fd9-86ab-4bce-940e-1db872879048" providerId="ADAL" clId="{0F761C5C-2944-4C17-AE01-C9E3CDB42943}" dt="2026-09-30T20:23:09.358" v="3088" actId="478"/>
          <ac:spMkLst>
            <pc:docMk/>
            <pc:sldMk cId="2401550455" sldId="311"/>
            <ac:spMk id="17" creationId="{4003CA59-67ED-C9CA-45D5-61C93C62E920}"/>
          </ac:spMkLst>
        </pc:spChg>
        <pc:picChg chg="mod">
          <ac:chgData name="Menna Buss" userId="ebe92fd9-86ab-4bce-940e-1db872879048" providerId="ADAL" clId="{0F761C5C-2944-4C17-AE01-C9E3CDB42943}" dt="2026-09-30T20:28:16.129" v="3277" actId="14100"/>
          <ac:picMkLst>
            <pc:docMk/>
            <pc:sldMk cId="2401550455" sldId="311"/>
            <ac:picMk id="3" creationId="{EA7101C9-76AD-23EC-0FD4-DD4DE101A887}"/>
          </ac:picMkLst>
        </pc:picChg>
      </pc:sldChg>
      <pc:sldChg chg="addSp delSp modSp add mod">
        <pc:chgData name="Menna Buss" userId="ebe92fd9-86ab-4bce-940e-1db872879048" providerId="ADAL" clId="{0F761C5C-2944-4C17-AE01-C9E3CDB42943}" dt="2026-09-30T20:33:54.962" v="3295" actId="1076"/>
        <pc:sldMkLst>
          <pc:docMk/>
          <pc:sldMk cId="4048227895" sldId="312"/>
        </pc:sldMkLst>
        <pc:spChg chg="del">
          <ac:chgData name="Menna Buss" userId="ebe92fd9-86ab-4bce-940e-1db872879048" providerId="ADAL" clId="{0F761C5C-2944-4C17-AE01-C9E3CDB42943}" dt="2026-09-30T20:32:01.470" v="3281" actId="478"/>
          <ac:spMkLst>
            <pc:docMk/>
            <pc:sldMk cId="4048227895" sldId="312"/>
            <ac:spMk id="4" creationId="{5D4AD090-AA54-3C14-1782-D78BAFC991F7}"/>
          </ac:spMkLst>
        </pc:spChg>
        <pc:spChg chg="add mod">
          <ac:chgData name="Menna Buss" userId="ebe92fd9-86ab-4bce-940e-1db872879048" providerId="ADAL" clId="{0F761C5C-2944-4C17-AE01-C9E3CDB42943}" dt="2026-09-30T20:33:54.962" v="3295" actId="1076"/>
          <ac:spMkLst>
            <pc:docMk/>
            <pc:sldMk cId="4048227895" sldId="312"/>
            <ac:spMk id="5" creationId="{9431199D-91AF-523D-E28E-72030A3C7171}"/>
          </ac:spMkLst>
        </pc:spChg>
        <pc:picChg chg="mod">
          <ac:chgData name="Menna Buss" userId="ebe92fd9-86ab-4bce-940e-1db872879048" providerId="ADAL" clId="{0F761C5C-2944-4C17-AE01-C9E3CDB42943}" dt="2026-09-30T20:31:55.696" v="3280" actId="14826"/>
          <ac:picMkLst>
            <pc:docMk/>
            <pc:sldMk cId="4048227895" sldId="312"/>
            <ac:picMk id="3" creationId="{EA7101C9-76AD-23EC-0FD4-DD4DE101A887}"/>
          </ac:picMkLst>
        </pc:picChg>
      </pc:sldChg>
      <pc:sldChg chg="addSp delSp modSp add mod">
        <pc:chgData name="Menna Buss" userId="ebe92fd9-86ab-4bce-940e-1db872879048" providerId="ADAL" clId="{0F761C5C-2944-4C17-AE01-C9E3CDB42943}" dt="2026-09-30T20:52:50.006" v="4134" actId="20577"/>
        <pc:sldMkLst>
          <pc:docMk/>
          <pc:sldMk cId="111403971" sldId="313"/>
        </pc:sldMkLst>
        <pc:spChg chg="add del mod">
          <ac:chgData name="Menna Buss" userId="ebe92fd9-86ab-4bce-940e-1db872879048" providerId="ADAL" clId="{0F761C5C-2944-4C17-AE01-C9E3CDB42943}" dt="2026-09-30T20:35:46.087" v="3300" actId="478"/>
          <ac:spMkLst>
            <pc:docMk/>
            <pc:sldMk cId="111403971" sldId="313"/>
            <ac:spMk id="4" creationId="{DA1D288C-2CA7-F2DB-6AFA-58606CDF3A03}"/>
          </ac:spMkLst>
        </pc:spChg>
        <pc:spChg chg="del">
          <ac:chgData name="Menna Buss" userId="ebe92fd9-86ab-4bce-940e-1db872879048" providerId="ADAL" clId="{0F761C5C-2944-4C17-AE01-C9E3CDB42943}" dt="2026-09-30T20:35:43.999" v="3299" actId="478"/>
          <ac:spMkLst>
            <pc:docMk/>
            <pc:sldMk cId="111403971" sldId="313"/>
            <ac:spMk id="5" creationId="{9431199D-91AF-523D-E28E-72030A3C7171}"/>
          </ac:spMkLst>
        </pc:spChg>
        <pc:spChg chg="mod">
          <ac:chgData name="Menna Buss" userId="ebe92fd9-86ab-4bce-940e-1db872879048" providerId="ADAL" clId="{0F761C5C-2944-4C17-AE01-C9E3CDB42943}" dt="2026-09-30T20:36:26.776" v="3316" actId="20577"/>
          <ac:spMkLst>
            <pc:docMk/>
            <pc:sldMk cId="111403971" sldId="313"/>
            <ac:spMk id="7" creationId="{7E11A9E3-5EA3-9C21-52C7-F342FAA91118}"/>
          </ac:spMkLst>
        </pc:spChg>
        <pc:spChg chg="add mod">
          <ac:chgData name="Menna Buss" userId="ebe92fd9-86ab-4bce-940e-1db872879048" providerId="ADAL" clId="{0F761C5C-2944-4C17-AE01-C9E3CDB42943}" dt="2026-09-30T20:36:14.563" v="3303" actId="1076"/>
          <ac:spMkLst>
            <pc:docMk/>
            <pc:sldMk cId="111403971" sldId="313"/>
            <ac:spMk id="8" creationId="{6D8E83F3-6049-A1D8-B46C-873215127DF0}"/>
          </ac:spMkLst>
        </pc:spChg>
        <pc:spChg chg="add del">
          <ac:chgData name="Menna Buss" userId="ebe92fd9-86ab-4bce-940e-1db872879048" providerId="ADAL" clId="{0F761C5C-2944-4C17-AE01-C9E3CDB42943}" dt="2026-09-30T20:38:02.327" v="3318" actId="22"/>
          <ac:spMkLst>
            <pc:docMk/>
            <pc:sldMk cId="111403971" sldId="313"/>
            <ac:spMk id="12" creationId="{6617D6ED-7B92-3811-C6BC-3C69AB4A004D}"/>
          </ac:spMkLst>
        </pc:spChg>
        <pc:spChg chg="mod">
          <ac:chgData name="Menna Buss" userId="ebe92fd9-86ab-4bce-940e-1db872879048" providerId="ADAL" clId="{0F761C5C-2944-4C17-AE01-C9E3CDB42943}" dt="2026-09-30T20:52:50.006" v="4134" actId="20577"/>
          <ac:spMkLst>
            <pc:docMk/>
            <pc:sldMk cId="111403971" sldId="313"/>
            <ac:spMk id="15" creationId="{3F01F518-9995-A406-6BAF-A9C763CAA412}"/>
          </ac:spMkLst>
        </pc:spChg>
        <pc:picChg chg="del">
          <ac:chgData name="Menna Buss" userId="ebe92fd9-86ab-4bce-940e-1db872879048" providerId="ADAL" clId="{0F761C5C-2944-4C17-AE01-C9E3CDB42943}" dt="2026-09-30T20:35:37.625" v="3298" actId="21"/>
          <ac:picMkLst>
            <pc:docMk/>
            <pc:sldMk cId="111403971" sldId="313"/>
            <ac:picMk id="3" creationId="{EA7101C9-76AD-23EC-0FD4-DD4DE101A887}"/>
          </ac:picMkLst>
        </pc:picChg>
        <pc:picChg chg="add del">
          <ac:chgData name="Menna Buss" userId="ebe92fd9-86ab-4bce-940e-1db872879048" providerId="ADAL" clId="{0F761C5C-2944-4C17-AE01-C9E3CDB42943}" dt="2026-09-30T20:42:23.394" v="3605" actId="478"/>
          <ac:picMkLst>
            <pc:docMk/>
            <pc:sldMk cId="111403971" sldId="313"/>
            <ac:picMk id="16" creationId="{1759C1B5-D244-9A8E-B9ED-BA29CBE5A276}"/>
          </ac:picMkLst>
        </pc:picChg>
      </pc:sldChg>
      <pc:sldMasterChg chg="addSldLayout">
        <pc:chgData name="Menna Buss" userId="ebe92fd9-86ab-4bce-940e-1db872879048" providerId="ADAL" clId="{0F761C5C-2944-4C17-AE01-C9E3CDB42943}" dt="2026-09-30T16:03:21.725" v="79" actId="22"/>
        <pc:sldMasterMkLst>
          <pc:docMk/>
          <pc:sldMasterMk cId="2507271943" sldId="2147483648"/>
        </pc:sldMasterMkLst>
        <pc:sldLayoutChg chg="add">
          <pc:chgData name="Menna Buss" userId="ebe92fd9-86ab-4bce-940e-1db872879048" providerId="ADAL" clId="{0F761C5C-2944-4C17-AE01-C9E3CDB42943}" dt="2026-09-30T16:03:21.725" v="79" actId="22"/>
          <pc:sldLayoutMkLst>
            <pc:docMk/>
            <pc:sldMasterMk cId="2507271943" sldId="2147483648"/>
            <pc:sldLayoutMk cId="3782515769" sldId="2147483678"/>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308F39-D93A-4756-A866-21281A0C457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3EF384A-519F-416A-8297-B76185DD7F7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FE1D90-EDE2-4B0F-92DB-1B1652DE362C}" type="datetimeFigureOut">
              <a:rPr lang="en-US" smtClean="0"/>
              <a:t>9/30/26</a:t>
            </a:fld>
            <a:endParaRPr lang="en-US" dirty="0"/>
          </a:p>
        </p:txBody>
      </p:sp>
      <p:sp>
        <p:nvSpPr>
          <p:cNvPr id="4" name="Footer Placeholder 3">
            <a:extLst>
              <a:ext uri="{FF2B5EF4-FFF2-40B4-BE49-F238E27FC236}">
                <a16:creationId xmlns:a16="http://schemas.microsoft.com/office/drawing/2014/main" id="{BE5595E3-CF89-4F2B-8D0C-DADF4448B6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8BF38EB-0EFF-49A0-B4FD-F080E31272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96339A-6F97-4602-9BF0-B1EC057BC44B}" type="slidenum">
              <a:rPr lang="en-US" smtClean="0"/>
              <a:t>‹#›</a:t>
            </a:fld>
            <a:endParaRPr lang="en-US" dirty="0"/>
          </a:p>
        </p:txBody>
      </p:sp>
    </p:spTree>
    <p:extLst>
      <p:ext uri="{BB962C8B-B14F-4D97-AF65-F5344CB8AC3E}">
        <p14:creationId xmlns:p14="http://schemas.microsoft.com/office/powerpoint/2010/main" val="37309711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39F45-10EA-419C-BFF8-3FC221C450AF}" type="datetimeFigureOut">
              <a:rPr lang="en-US" smtClean="0"/>
              <a:t>9/30/26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87097-59DF-45B6-ADA2-466050DA5BF6}" type="slidenum">
              <a:rPr lang="en-US" smtClean="0"/>
              <a:t>‹#›</a:t>
            </a:fld>
            <a:endParaRPr lang="en-US" dirty="0"/>
          </a:p>
        </p:txBody>
      </p:sp>
    </p:spTree>
    <p:extLst>
      <p:ext uri="{BB962C8B-B14F-4D97-AF65-F5344CB8AC3E}">
        <p14:creationId xmlns:p14="http://schemas.microsoft.com/office/powerpoint/2010/main" val="1489188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6300216" y="0"/>
            <a:ext cx="5248656" cy="6217920"/>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2" name="Title 1">
            <a:extLst>
              <a:ext uri="{FF2B5EF4-FFF2-40B4-BE49-F238E27FC236}">
                <a16:creationId xmlns:a16="http://schemas.microsoft.com/office/drawing/2014/main" id="{815A9D80-DD72-EF6B-E6FE-EAA6836B26ED}"/>
              </a:ext>
            </a:extLst>
          </p:cNvPr>
          <p:cNvSpPr>
            <a:spLocks noGrp="1"/>
          </p:cNvSpPr>
          <p:nvPr>
            <p:ph type="title"/>
          </p:nvPr>
        </p:nvSpPr>
        <p:spPr>
          <a:xfrm>
            <a:off x="640080" y="4937760"/>
            <a:ext cx="2093976" cy="1298448"/>
          </a:xfrm>
        </p:spPr>
        <p:txBody>
          <a:bodyPr lIns="0" tIns="0" rIns="0" bIns="0"/>
          <a:lstStyle>
            <a:lvl1pPr>
              <a:defRPr cap="all" baseline="0">
                <a:solidFill>
                  <a:schemeClr val="accent2"/>
                </a:solidFill>
              </a:defRPr>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2999232" y="4937760"/>
            <a:ext cx="2706624" cy="1298448"/>
          </a:xfrm>
        </p:spPr>
        <p:txBody>
          <a:bodyPr lIns="0" tIns="0" rIns="0" bIns="0">
            <a:normAutofit/>
          </a:bodyPr>
          <a:lstStyle>
            <a:lvl1pPr marL="0" indent="0">
              <a:lnSpc>
                <a:spcPct val="100000"/>
              </a:lnSpc>
              <a:spcBef>
                <a:spcPts val="0"/>
              </a:spcBef>
              <a:buNone/>
              <a:defRPr sz="1400" b="0"/>
            </a:lvl1pPr>
          </a:lstStyle>
          <a:p>
            <a:pPr lvl="0"/>
            <a:r>
              <a:rPr lang="en-GB"/>
              <a:t>Click to edit Master text styles</a:t>
            </a:r>
          </a:p>
        </p:txBody>
      </p:sp>
      <p:sp>
        <p:nvSpPr>
          <p:cNvPr id="6" name="Text Placeholder 5">
            <a:extLst>
              <a:ext uri="{FF2B5EF4-FFF2-40B4-BE49-F238E27FC236}">
                <a16:creationId xmlns:a16="http://schemas.microsoft.com/office/drawing/2014/main" id="{315F8675-1582-30A9-9D08-1AF3BF61F062}"/>
              </a:ext>
            </a:extLst>
          </p:cNvPr>
          <p:cNvSpPr>
            <a:spLocks noGrp="1"/>
          </p:cNvSpPr>
          <p:nvPr>
            <p:ph type="body" sz="quarter" idx="12"/>
          </p:nvPr>
        </p:nvSpPr>
        <p:spPr>
          <a:xfrm>
            <a:off x="585216" y="1188720"/>
            <a:ext cx="5193792" cy="3708400"/>
          </a:xfrm>
        </p:spPr>
        <p:txBody>
          <a:bodyPr lIns="0" tIns="0" rIns="0" bIns="0">
            <a:noAutofit/>
          </a:bodyPr>
          <a:lstStyle>
            <a:lvl1pPr marL="0" indent="0">
              <a:lnSpc>
                <a:spcPct val="75000"/>
              </a:lnSpc>
              <a:spcBef>
                <a:spcPts val="0"/>
              </a:spcBef>
              <a:buNone/>
              <a:defRPr sz="10000" cap="all" spc="-300" baseline="0">
                <a:solidFill>
                  <a:schemeClr val="accent2"/>
                </a:solidFill>
                <a:latin typeface="+mj-lt"/>
              </a:defRPr>
            </a:lvl1pPr>
          </a:lstStyle>
          <a:p>
            <a:pPr lvl="0"/>
            <a:r>
              <a:rPr lang="en-GB"/>
              <a:t>Click to edit Master text styles</a:t>
            </a:r>
          </a:p>
        </p:txBody>
      </p:sp>
    </p:spTree>
    <p:extLst>
      <p:ext uri="{BB962C8B-B14F-4D97-AF65-F5344CB8AC3E}">
        <p14:creationId xmlns:p14="http://schemas.microsoft.com/office/powerpoint/2010/main" val="2741655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Picture option 1">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566928" y="640080"/>
            <a:ext cx="5303520" cy="6217920"/>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2" name="Title 1">
            <a:extLst>
              <a:ext uri="{FF2B5EF4-FFF2-40B4-BE49-F238E27FC236}">
                <a16:creationId xmlns:a16="http://schemas.microsoft.com/office/drawing/2014/main" id="{815A9D80-DD72-EF6B-E6FE-EAA6836B26ED}"/>
              </a:ext>
            </a:extLst>
          </p:cNvPr>
          <p:cNvSpPr>
            <a:spLocks noGrp="1"/>
          </p:cNvSpPr>
          <p:nvPr>
            <p:ph type="title"/>
          </p:nvPr>
        </p:nvSpPr>
        <p:spPr>
          <a:xfrm>
            <a:off x="6547104" y="4937760"/>
            <a:ext cx="2093976" cy="1298448"/>
          </a:xfrm>
        </p:spPr>
        <p:txBody>
          <a:bodyPr lIns="0" tIns="0" rIns="0" bIns="0">
            <a:noAutofit/>
          </a:bodyPr>
          <a:lstStyle>
            <a:lvl1pPr>
              <a:defRPr cap="none" baseline="0">
                <a:solidFill>
                  <a:schemeClr val="accent2"/>
                </a:solidFill>
              </a:defRPr>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8897112" y="4937760"/>
            <a:ext cx="2706624" cy="1298448"/>
          </a:xfrm>
        </p:spPr>
        <p:txBody>
          <a:bodyPr lIns="0" tIns="0" rIns="0" bIns="0">
            <a:noAutofit/>
          </a:bodyPr>
          <a:lstStyle>
            <a:lvl1pPr marL="0" indent="0">
              <a:lnSpc>
                <a:spcPct val="100000"/>
              </a:lnSpc>
              <a:buNone/>
              <a:defRPr sz="1400" b="0"/>
            </a:lvl1pPr>
          </a:lstStyle>
          <a:p>
            <a:pPr lvl="0"/>
            <a:r>
              <a:rPr lang="en-GB"/>
              <a:t>Click to edit Master text styles</a:t>
            </a:r>
          </a:p>
        </p:txBody>
      </p:sp>
      <p:sp>
        <p:nvSpPr>
          <p:cNvPr id="5" name="Footer Placeholder 4">
            <a:extLst>
              <a:ext uri="{FF2B5EF4-FFF2-40B4-BE49-F238E27FC236}">
                <a16:creationId xmlns:a16="http://schemas.microsoft.com/office/drawing/2014/main" id="{27193B75-A06C-5C5C-4C50-E61772F279F6}"/>
              </a:ext>
            </a:extLst>
          </p:cNvPr>
          <p:cNvSpPr>
            <a:spLocks noGrp="1"/>
          </p:cNvSpPr>
          <p:nvPr>
            <p:ph type="ftr" sz="quarter" idx="13"/>
          </p:nvPr>
        </p:nvSpPr>
        <p:spPr/>
        <p:txBody>
          <a:bodyPr/>
          <a:lstStyle/>
          <a:p>
            <a:r>
              <a:rPr lang="en-US" dirty="0"/>
              <a:t>BELLOWS COLLEGE</a:t>
            </a:r>
          </a:p>
        </p:txBody>
      </p:sp>
      <p:sp>
        <p:nvSpPr>
          <p:cNvPr id="6" name="Slide Number Placeholder 5">
            <a:extLst>
              <a:ext uri="{FF2B5EF4-FFF2-40B4-BE49-F238E27FC236}">
                <a16:creationId xmlns:a16="http://schemas.microsoft.com/office/drawing/2014/main" id="{B4CAFB22-D75A-A5A5-74E7-4A55296E24A3}"/>
              </a:ext>
            </a:extLst>
          </p:cNvPr>
          <p:cNvSpPr>
            <a:spLocks noGrp="1"/>
          </p:cNvSpPr>
          <p:nvPr>
            <p:ph type="sldNum" sz="quarter" idx="14"/>
          </p:nvPr>
        </p:nvSpPr>
        <p:spPr/>
        <p:txBody>
          <a:bodyPr/>
          <a:lstStyle/>
          <a:p>
            <a:fld id="{97E7A93B-03D1-40CF-B4D6-CA919F2B8BA7}" type="slidenum">
              <a:rPr lang="en-US" smtClean="0"/>
              <a:pPr/>
              <a:t>‹#›</a:t>
            </a:fld>
            <a:endParaRPr lang="en-US" dirty="0"/>
          </a:p>
        </p:txBody>
      </p:sp>
      <p:sp>
        <p:nvSpPr>
          <p:cNvPr id="7" name="Picture Placeholder 27">
            <a:extLst>
              <a:ext uri="{FF2B5EF4-FFF2-40B4-BE49-F238E27FC236}">
                <a16:creationId xmlns:a16="http://schemas.microsoft.com/office/drawing/2014/main" id="{A4D750CA-DB49-8A92-5B0C-C8FF2C2E780D}"/>
              </a:ext>
            </a:extLst>
          </p:cNvPr>
          <p:cNvSpPr>
            <a:spLocks noGrp="1"/>
          </p:cNvSpPr>
          <p:nvPr>
            <p:ph type="pic" sz="quarter" idx="15" hasCustomPrompt="1"/>
          </p:nvPr>
        </p:nvSpPr>
        <p:spPr>
          <a:xfrm>
            <a:off x="6547104" y="1170432"/>
            <a:ext cx="5056632" cy="3017520"/>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8" name="Text Placeholder 3">
            <a:extLst>
              <a:ext uri="{FF2B5EF4-FFF2-40B4-BE49-F238E27FC236}">
                <a16:creationId xmlns:a16="http://schemas.microsoft.com/office/drawing/2014/main" id="{BF80B1C9-F8A5-5477-CDE7-7B363A7964CD}"/>
              </a:ext>
            </a:extLst>
          </p:cNvPr>
          <p:cNvSpPr>
            <a:spLocks noGrp="1"/>
          </p:cNvSpPr>
          <p:nvPr>
            <p:ph type="body" sz="quarter" idx="16"/>
          </p:nvPr>
        </p:nvSpPr>
        <p:spPr>
          <a:xfrm>
            <a:off x="6583680" y="4197096"/>
            <a:ext cx="5020056" cy="576072"/>
          </a:xfrm>
        </p:spPr>
        <p:txBody>
          <a:bodyPr lIns="0" tIns="0" rIns="0" bIns="0" anchor="ctr">
            <a:normAutofit/>
          </a:bodyPr>
          <a:lstStyle>
            <a:lvl1pPr marL="0" indent="0">
              <a:buNone/>
              <a:defRPr sz="1200" b="0">
                <a:latin typeface="+mj-lt"/>
              </a:defRPr>
            </a:lvl1pPr>
          </a:lstStyle>
          <a:p>
            <a:pPr lvl="0"/>
            <a:r>
              <a:rPr lang="en-GB"/>
              <a:t>Click to edit Master text styles</a:t>
            </a:r>
          </a:p>
        </p:txBody>
      </p:sp>
      <p:sp>
        <p:nvSpPr>
          <p:cNvPr id="9" name="Text Placeholder 3">
            <a:extLst>
              <a:ext uri="{FF2B5EF4-FFF2-40B4-BE49-F238E27FC236}">
                <a16:creationId xmlns:a16="http://schemas.microsoft.com/office/drawing/2014/main" id="{B0181F24-18F5-3980-2B21-DA0FD79D06AB}"/>
              </a:ext>
            </a:extLst>
          </p:cNvPr>
          <p:cNvSpPr>
            <a:spLocks noGrp="1"/>
          </p:cNvSpPr>
          <p:nvPr>
            <p:ph type="body" sz="quarter" idx="20"/>
          </p:nvPr>
        </p:nvSpPr>
        <p:spPr>
          <a:xfrm>
            <a:off x="4450080" y="182880"/>
            <a:ext cx="3291840" cy="356616"/>
          </a:xfrm>
        </p:spPr>
        <p:txBody>
          <a:bodyPr lIns="0" tIns="0" rIns="0" bIns="0" anchor="ctr">
            <a:normAutofit/>
          </a:bodyPr>
          <a:lstStyle>
            <a:lvl1pPr marL="0" indent="0" algn="ctr">
              <a:buNone/>
              <a:defRPr sz="1200" b="1" cap="all" spc="200" baseline="0">
                <a:latin typeface="+mn-lt"/>
              </a:defRPr>
            </a:lvl1pPr>
          </a:lstStyle>
          <a:p>
            <a:pPr lvl="0"/>
            <a:r>
              <a:rPr lang="en-GB"/>
              <a:t>Click to edit Master text styles</a:t>
            </a:r>
          </a:p>
        </p:txBody>
      </p:sp>
    </p:spTree>
    <p:extLst>
      <p:ext uri="{BB962C8B-B14F-4D97-AF65-F5344CB8AC3E}">
        <p14:creationId xmlns:p14="http://schemas.microsoft.com/office/powerpoint/2010/main" val="2610845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icture option 2">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6547104" y="640080"/>
            <a:ext cx="5056632" cy="5312664"/>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3163824" y="1188720"/>
            <a:ext cx="2706624" cy="1298448"/>
          </a:xfrm>
        </p:spPr>
        <p:txBody>
          <a:bodyPr lIns="0" tIns="0" rIns="0" bIns="0">
            <a:noAutofit/>
          </a:bodyPr>
          <a:lstStyle>
            <a:lvl1pPr marL="0" indent="0">
              <a:lnSpc>
                <a:spcPct val="100000"/>
              </a:lnSpc>
              <a:buNone/>
              <a:defRPr sz="1400" b="0"/>
            </a:lvl1pPr>
          </a:lstStyle>
          <a:p>
            <a:pPr lvl="0"/>
            <a:r>
              <a:rPr lang="en-GB"/>
              <a:t>Click to edit Master text styles</a:t>
            </a:r>
          </a:p>
        </p:txBody>
      </p:sp>
      <p:sp>
        <p:nvSpPr>
          <p:cNvPr id="5" name="Footer Placeholder 4">
            <a:extLst>
              <a:ext uri="{FF2B5EF4-FFF2-40B4-BE49-F238E27FC236}">
                <a16:creationId xmlns:a16="http://schemas.microsoft.com/office/drawing/2014/main" id="{27193B75-A06C-5C5C-4C50-E61772F279F6}"/>
              </a:ext>
            </a:extLst>
          </p:cNvPr>
          <p:cNvSpPr>
            <a:spLocks noGrp="1"/>
          </p:cNvSpPr>
          <p:nvPr>
            <p:ph type="ftr" sz="quarter" idx="13"/>
          </p:nvPr>
        </p:nvSpPr>
        <p:spPr/>
        <p:txBody>
          <a:bodyPr/>
          <a:lstStyle/>
          <a:p>
            <a:r>
              <a:rPr lang="en-US" dirty="0"/>
              <a:t>BELLOWS COLLEGE</a:t>
            </a:r>
          </a:p>
        </p:txBody>
      </p:sp>
      <p:sp>
        <p:nvSpPr>
          <p:cNvPr id="6" name="Slide Number Placeholder 5">
            <a:extLst>
              <a:ext uri="{FF2B5EF4-FFF2-40B4-BE49-F238E27FC236}">
                <a16:creationId xmlns:a16="http://schemas.microsoft.com/office/drawing/2014/main" id="{B4CAFB22-D75A-A5A5-74E7-4A55296E24A3}"/>
              </a:ext>
            </a:extLst>
          </p:cNvPr>
          <p:cNvSpPr>
            <a:spLocks noGrp="1"/>
          </p:cNvSpPr>
          <p:nvPr>
            <p:ph type="sldNum" sz="quarter" idx="14"/>
          </p:nvPr>
        </p:nvSpPr>
        <p:spPr/>
        <p:txBody>
          <a:bodyPr/>
          <a:lstStyle/>
          <a:p>
            <a:fld id="{97E7A93B-03D1-40CF-B4D6-CA919F2B8BA7}" type="slidenum">
              <a:rPr lang="en-US" smtClean="0"/>
              <a:pPr/>
              <a:t>‹#›</a:t>
            </a:fld>
            <a:endParaRPr lang="en-US" dirty="0"/>
          </a:p>
        </p:txBody>
      </p:sp>
      <p:sp>
        <p:nvSpPr>
          <p:cNvPr id="7" name="Picture Placeholder 27">
            <a:extLst>
              <a:ext uri="{FF2B5EF4-FFF2-40B4-BE49-F238E27FC236}">
                <a16:creationId xmlns:a16="http://schemas.microsoft.com/office/drawing/2014/main" id="{A4D750CA-DB49-8A92-5B0C-C8FF2C2E780D}"/>
              </a:ext>
            </a:extLst>
          </p:cNvPr>
          <p:cNvSpPr>
            <a:spLocks noGrp="1"/>
          </p:cNvSpPr>
          <p:nvPr>
            <p:ph type="pic" sz="quarter" idx="15" hasCustomPrompt="1"/>
          </p:nvPr>
        </p:nvSpPr>
        <p:spPr>
          <a:xfrm>
            <a:off x="566928" y="2715768"/>
            <a:ext cx="5303520" cy="3236976"/>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8" name="Text Placeholder 3">
            <a:extLst>
              <a:ext uri="{FF2B5EF4-FFF2-40B4-BE49-F238E27FC236}">
                <a16:creationId xmlns:a16="http://schemas.microsoft.com/office/drawing/2014/main" id="{BF80B1C9-F8A5-5477-CDE7-7B363A7964CD}"/>
              </a:ext>
            </a:extLst>
          </p:cNvPr>
          <p:cNvSpPr>
            <a:spLocks noGrp="1"/>
          </p:cNvSpPr>
          <p:nvPr>
            <p:ph type="body" sz="quarter" idx="16"/>
          </p:nvPr>
        </p:nvSpPr>
        <p:spPr>
          <a:xfrm>
            <a:off x="6547104" y="5952744"/>
            <a:ext cx="5020056" cy="576072"/>
          </a:xfrm>
        </p:spPr>
        <p:txBody>
          <a:bodyPr lIns="0" tIns="0" rIns="0" bIns="0" anchor="ctr">
            <a:normAutofit/>
          </a:bodyPr>
          <a:lstStyle>
            <a:lvl1pPr marL="0" indent="0">
              <a:buNone/>
              <a:defRPr sz="1200" b="1">
                <a:latin typeface="+mj-lt"/>
              </a:defRPr>
            </a:lvl1pPr>
          </a:lstStyle>
          <a:p>
            <a:pPr lvl="0"/>
            <a:r>
              <a:rPr lang="en-GB"/>
              <a:t>Click to edit Master text styles</a:t>
            </a:r>
          </a:p>
        </p:txBody>
      </p:sp>
      <p:sp>
        <p:nvSpPr>
          <p:cNvPr id="3" name="Title 2">
            <a:extLst>
              <a:ext uri="{FF2B5EF4-FFF2-40B4-BE49-F238E27FC236}">
                <a16:creationId xmlns:a16="http://schemas.microsoft.com/office/drawing/2014/main" id="{F04825FF-75DF-B767-41D6-190E8306BE17}"/>
              </a:ext>
            </a:extLst>
          </p:cNvPr>
          <p:cNvSpPr>
            <a:spLocks noGrp="1"/>
          </p:cNvSpPr>
          <p:nvPr>
            <p:ph type="title"/>
          </p:nvPr>
        </p:nvSpPr>
        <p:spPr>
          <a:xfrm>
            <a:off x="585216" y="1188720"/>
            <a:ext cx="2093976" cy="1298448"/>
          </a:xfrm>
        </p:spPr>
        <p:txBody>
          <a:bodyPr lIns="0" tIns="0" rIns="0" bIns="0">
            <a:noAutofit/>
          </a:bodyPr>
          <a:lstStyle/>
          <a:p>
            <a:r>
              <a:rPr lang="en-GB"/>
              <a:t>Click to edit Master title style</a:t>
            </a:r>
            <a:endParaRPr lang="en-US"/>
          </a:p>
        </p:txBody>
      </p:sp>
      <p:sp>
        <p:nvSpPr>
          <p:cNvPr id="9" name="Text Placeholder 3">
            <a:extLst>
              <a:ext uri="{FF2B5EF4-FFF2-40B4-BE49-F238E27FC236}">
                <a16:creationId xmlns:a16="http://schemas.microsoft.com/office/drawing/2014/main" id="{11D2EB63-3FA1-F6BD-7216-9C7349C74528}"/>
              </a:ext>
            </a:extLst>
          </p:cNvPr>
          <p:cNvSpPr>
            <a:spLocks noGrp="1"/>
          </p:cNvSpPr>
          <p:nvPr>
            <p:ph type="body" sz="quarter" idx="17"/>
          </p:nvPr>
        </p:nvSpPr>
        <p:spPr>
          <a:xfrm>
            <a:off x="585216" y="5952744"/>
            <a:ext cx="5020056" cy="576072"/>
          </a:xfrm>
        </p:spPr>
        <p:txBody>
          <a:bodyPr lIns="0" tIns="0" rIns="0" bIns="0" anchor="ctr">
            <a:normAutofit/>
          </a:bodyPr>
          <a:lstStyle>
            <a:lvl1pPr marL="0" indent="0">
              <a:buNone/>
              <a:defRPr sz="1200" b="1">
                <a:latin typeface="+mj-lt"/>
              </a:defRPr>
            </a:lvl1pPr>
          </a:lstStyle>
          <a:p>
            <a:pPr lvl="0"/>
            <a:r>
              <a:rPr lang="en-GB"/>
              <a:t>Click to edit Master text styles</a:t>
            </a:r>
          </a:p>
        </p:txBody>
      </p:sp>
      <p:sp>
        <p:nvSpPr>
          <p:cNvPr id="10" name="Text Placeholder 3">
            <a:extLst>
              <a:ext uri="{FF2B5EF4-FFF2-40B4-BE49-F238E27FC236}">
                <a16:creationId xmlns:a16="http://schemas.microsoft.com/office/drawing/2014/main" id="{278C864C-76E7-4890-99C4-640B97F3A9D0}"/>
              </a:ext>
            </a:extLst>
          </p:cNvPr>
          <p:cNvSpPr>
            <a:spLocks noGrp="1"/>
          </p:cNvSpPr>
          <p:nvPr>
            <p:ph type="body" sz="quarter" idx="20"/>
          </p:nvPr>
        </p:nvSpPr>
        <p:spPr>
          <a:xfrm>
            <a:off x="4450080" y="182880"/>
            <a:ext cx="3291840" cy="356616"/>
          </a:xfrm>
        </p:spPr>
        <p:txBody>
          <a:bodyPr lIns="0" tIns="0" rIns="0" bIns="0" anchor="ctr">
            <a:normAutofit/>
          </a:bodyPr>
          <a:lstStyle>
            <a:lvl1pPr marL="0" indent="0" algn="ctr">
              <a:buNone/>
              <a:defRPr sz="1200" b="1" cap="all" spc="200" baseline="0">
                <a:latin typeface="+mn-lt"/>
              </a:defRPr>
            </a:lvl1pPr>
          </a:lstStyle>
          <a:p>
            <a:pPr lvl="0"/>
            <a:r>
              <a:rPr lang="en-GB"/>
              <a:t>Click to edit Master text styles</a:t>
            </a:r>
          </a:p>
        </p:txBody>
      </p:sp>
    </p:spTree>
    <p:extLst>
      <p:ext uri="{BB962C8B-B14F-4D97-AF65-F5344CB8AC3E}">
        <p14:creationId xmlns:p14="http://schemas.microsoft.com/office/powerpoint/2010/main" val="3036463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Picture option 3">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566928" y="640080"/>
            <a:ext cx="5303520" cy="6217920"/>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2" name="Title 1">
            <a:extLst>
              <a:ext uri="{FF2B5EF4-FFF2-40B4-BE49-F238E27FC236}">
                <a16:creationId xmlns:a16="http://schemas.microsoft.com/office/drawing/2014/main" id="{815A9D80-DD72-EF6B-E6FE-EAA6836B26ED}"/>
              </a:ext>
            </a:extLst>
          </p:cNvPr>
          <p:cNvSpPr>
            <a:spLocks noGrp="1"/>
          </p:cNvSpPr>
          <p:nvPr>
            <p:ph type="title"/>
          </p:nvPr>
        </p:nvSpPr>
        <p:spPr>
          <a:xfrm>
            <a:off x="6547104" y="1188720"/>
            <a:ext cx="2093976" cy="1298448"/>
          </a:xfrm>
        </p:spPr>
        <p:txBody>
          <a:bodyPr lIns="0" tIns="0" rIns="0" bIns="0">
            <a:noAutofit/>
          </a:bodyPr>
          <a:lstStyle>
            <a:lvl1pPr>
              <a:defRPr cap="none" baseline="0">
                <a:solidFill>
                  <a:schemeClr val="accent2"/>
                </a:solidFill>
              </a:defRPr>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8897112" y="1188720"/>
            <a:ext cx="2706624" cy="1298448"/>
          </a:xfrm>
        </p:spPr>
        <p:txBody>
          <a:bodyPr lIns="0" tIns="0" rIns="0" bIns="0">
            <a:noAutofit/>
          </a:bodyPr>
          <a:lstStyle>
            <a:lvl1pPr marL="0" indent="0">
              <a:lnSpc>
                <a:spcPct val="100000"/>
              </a:lnSpc>
              <a:buNone/>
              <a:defRPr sz="1400" b="0"/>
            </a:lvl1pPr>
          </a:lstStyle>
          <a:p>
            <a:pPr lvl="0"/>
            <a:r>
              <a:rPr lang="en-GB"/>
              <a:t>Click to edit Master text styles</a:t>
            </a:r>
          </a:p>
        </p:txBody>
      </p:sp>
      <p:sp>
        <p:nvSpPr>
          <p:cNvPr id="5" name="Footer Placeholder 4">
            <a:extLst>
              <a:ext uri="{FF2B5EF4-FFF2-40B4-BE49-F238E27FC236}">
                <a16:creationId xmlns:a16="http://schemas.microsoft.com/office/drawing/2014/main" id="{27193B75-A06C-5C5C-4C50-E61772F279F6}"/>
              </a:ext>
            </a:extLst>
          </p:cNvPr>
          <p:cNvSpPr>
            <a:spLocks noGrp="1"/>
          </p:cNvSpPr>
          <p:nvPr>
            <p:ph type="ftr" sz="quarter" idx="13"/>
          </p:nvPr>
        </p:nvSpPr>
        <p:spPr/>
        <p:txBody>
          <a:bodyPr/>
          <a:lstStyle/>
          <a:p>
            <a:r>
              <a:rPr lang="en-US" dirty="0"/>
              <a:t>BELLOWS COLLEGE</a:t>
            </a:r>
          </a:p>
        </p:txBody>
      </p:sp>
      <p:sp>
        <p:nvSpPr>
          <p:cNvPr id="6" name="Slide Number Placeholder 5">
            <a:extLst>
              <a:ext uri="{FF2B5EF4-FFF2-40B4-BE49-F238E27FC236}">
                <a16:creationId xmlns:a16="http://schemas.microsoft.com/office/drawing/2014/main" id="{B4CAFB22-D75A-A5A5-74E7-4A55296E24A3}"/>
              </a:ext>
            </a:extLst>
          </p:cNvPr>
          <p:cNvSpPr>
            <a:spLocks noGrp="1"/>
          </p:cNvSpPr>
          <p:nvPr>
            <p:ph type="sldNum" sz="quarter" idx="14"/>
          </p:nvPr>
        </p:nvSpPr>
        <p:spPr/>
        <p:txBody>
          <a:bodyPr/>
          <a:lstStyle/>
          <a:p>
            <a:fld id="{97E7A93B-03D1-40CF-B4D6-CA919F2B8BA7}" type="slidenum">
              <a:rPr lang="en-US" smtClean="0"/>
              <a:pPr/>
              <a:t>‹#›</a:t>
            </a:fld>
            <a:endParaRPr lang="en-US" dirty="0"/>
          </a:p>
        </p:txBody>
      </p:sp>
      <p:sp>
        <p:nvSpPr>
          <p:cNvPr id="7" name="Picture Placeholder 27">
            <a:extLst>
              <a:ext uri="{FF2B5EF4-FFF2-40B4-BE49-F238E27FC236}">
                <a16:creationId xmlns:a16="http://schemas.microsoft.com/office/drawing/2014/main" id="{A4D750CA-DB49-8A92-5B0C-C8FF2C2E780D}"/>
              </a:ext>
            </a:extLst>
          </p:cNvPr>
          <p:cNvSpPr>
            <a:spLocks noGrp="1"/>
          </p:cNvSpPr>
          <p:nvPr>
            <p:ph type="pic" sz="quarter" idx="15" hasCustomPrompt="1"/>
          </p:nvPr>
        </p:nvSpPr>
        <p:spPr>
          <a:xfrm>
            <a:off x="6528816" y="2715768"/>
            <a:ext cx="5056632" cy="3236976"/>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8" name="Text Placeholder 3">
            <a:extLst>
              <a:ext uri="{FF2B5EF4-FFF2-40B4-BE49-F238E27FC236}">
                <a16:creationId xmlns:a16="http://schemas.microsoft.com/office/drawing/2014/main" id="{BF80B1C9-F8A5-5477-CDE7-7B363A7964CD}"/>
              </a:ext>
            </a:extLst>
          </p:cNvPr>
          <p:cNvSpPr>
            <a:spLocks noGrp="1"/>
          </p:cNvSpPr>
          <p:nvPr>
            <p:ph type="body" sz="quarter" idx="16"/>
          </p:nvPr>
        </p:nvSpPr>
        <p:spPr>
          <a:xfrm>
            <a:off x="6547104" y="5952744"/>
            <a:ext cx="5020056" cy="576072"/>
          </a:xfrm>
        </p:spPr>
        <p:txBody>
          <a:bodyPr lIns="0" tIns="0" rIns="0" bIns="0" anchor="ctr">
            <a:normAutofit/>
          </a:bodyPr>
          <a:lstStyle>
            <a:lvl1pPr marL="0" indent="0">
              <a:buNone/>
              <a:defRPr sz="1200" b="1">
                <a:latin typeface="+mj-lt"/>
              </a:defRPr>
            </a:lvl1pPr>
          </a:lstStyle>
          <a:p>
            <a:pPr lvl="0"/>
            <a:r>
              <a:rPr lang="en-GB"/>
              <a:t>Click to edit Master text styles</a:t>
            </a:r>
          </a:p>
        </p:txBody>
      </p:sp>
      <p:sp>
        <p:nvSpPr>
          <p:cNvPr id="3" name="Text Placeholder 3">
            <a:extLst>
              <a:ext uri="{FF2B5EF4-FFF2-40B4-BE49-F238E27FC236}">
                <a16:creationId xmlns:a16="http://schemas.microsoft.com/office/drawing/2014/main" id="{EC3B4514-6A17-D389-614B-340D1A9079B3}"/>
              </a:ext>
            </a:extLst>
          </p:cNvPr>
          <p:cNvSpPr>
            <a:spLocks noGrp="1"/>
          </p:cNvSpPr>
          <p:nvPr>
            <p:ph type="body" sz="quarter" idx="20"/>
          </p:nvPr>
        </p:nvSpPr>
        <p:spPr>
          <a:xfrm>
            <a:off x="4450080" y="182880"/>
            <a:ext cx="3291840" cy="356616"/>
          </a:xfrm>
        </p:spPr>
        <p:txBody>
          <a:bodyPr lIns="0" tIns="0" rIns="0" bIns="0" anchor="ctr">
            <a:normAutofit/>
          </a:bodyPr>
          <a:lstStyle>
            <a:lvl1pPr marL="0" indent="0" algn="ctr">
              <a:buNone/>
              <a:defRPr sz="1200" b="1" cap="all" spc="200" baseline="0">
                <a:latin typeface="+mn-lt"/>
              </a:defRPr>
            </a:lvl1pPr>
          </a:lstStyle>
          <a:p>
            <a:pPr lvl="0"/>
            <a:r>
              <a:rPr lang="en-GB"/>
              <a:t>Click to edit Master text styles</a:t>
            </a:r>
          </a:p>
        </p:txBody>
      </p:sp>
    </p:spTree>
    <p:extLst>
      <p:ext uri="{BB962C8B-B14F-4D97-AF65-F5344CB8AC3E}">
        <p14:creationId xmlns:p14="http://schemas.microsoft.com/office/powerpoint/2010/main" val="32264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Picture option 4">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585216" y="3337560"/>
            <a:ext cx="5285232" cy="2807208"/>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2" name="Title 1">
            <a:extLst>
              <a:ext uri="{FF2B5EF4-FFF2-40B4-BE49-F238E27FC236}">
                <a16:creationId xmlns:a16="http://schemas.microsoft.com/office/drawing/2014/main" id="{815A9D80-DD72-EF6B-E6FE-EAA6836B26ED}"/>
              </a:ext>
            </a:extLst>
          </p:cNvPr>
          <p:cNvSpPr>
            <a:spLocks noGrp="1"/>
          </p:cNvSpPr>
          <p:nvPr>
            <p:ph type="title"/>
          </p:nvPr>
        </p:nvSpPr>
        <p:spPr>
          <a:xfrm>
            <a:off x="6638544" y="4453128"/>
            <a:ext cx="2093976" cy="1298448"/>
          </a:xfrm>
        </p:spPr>
        <p:txBody>
          <a:bodyPr lIns="0" tIns="0" rIns="0" bIns="0">
            <a:noAutofit/>
          </a:bodyPr>
          <a:lstStyle>
            <a:lvl1pPr>
              <a:lnSpc>
                <a:spcPct val="100000"/>
              </a:lnSpc>
              <a:spcBef>
                <a:spcPts val="0"/>
              </a:spcBef>
              <a:defRPr cap="none" baseline="0">
                <a:solidFill>
                  <a:schemeClr val="accent2"/>
                </a:solidFill>
              </a:defRPr>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9189720" y="4946904"/>
            <a:ext cx="2334105" cy="1298448"/>
          </a:xfrm>
        </p:spPr>
        <p:txBody>
          <a:bodyPr lIns="0" tIns="0" rIns="0" bIns="0">
            <a:noAutofit/>
          </a:bodyPr>
          <a:lstStyle>
            <a:lvl1pPr marL="0" indent="0">
              <a:lnSpc>
                <a:spcPct val="100000"/>
              </a:lnSpc>
              <a:spcBef>
                <a:spcPts val="800"/>
              </a:spcBef>
              <a:buNone/>
              <a:defRPr sz="1400" b="0"/>
            </a:lvl1pPr>
          </a:lstStyle>
          <a:p>
            <a:pPr lvl="0"/>
            <a:r>
              <a:rPr lang="en-GB"/>
              <a:t>Click to edit Master text styles</a:t>
            </a:r>
          </a:p>
        </p:txBody>
      </p:sp>
      <p:sp>
        <p:nvSpPr>
          <p:cNvPr id="5" name="Footer Placeholder 4">
            <a:extLst>
              <a:ext uri="{FF2B5EF4-FFF2-40B4-BE49-F238E27FC236}">
                <a16:creationId xmlns:a16="http://schemas.microsoft.com/office/drawing/2014/main" id="{27193B75-A06C-5C5C-4C50-E61772F279F6}"/>
              </a:ext>
            </a:extLst>
          </p:cNvPr>
          <p:cNvSpPr>
            <a:spLocks noGrp="1"/>
          </p:cNvSpPr>
          <p:nvPr>
            <p:ph type="ftr" sz="quarter" idx="13"/>
          </p:nvPr>
        </p:nvSpPr>
        <p:spPr/>
        <p:txBody>
          <a:bodyPr/>
          <a:lstStyle/>
          <a:p>
            <a:r>
              <a:rPr lang="en-US" dirty="0"/>
              <a:t>BELLOWS COLLEGE</a:t>
            </a:r>
          </a:p>
        </p:txBody>
      </p:sp>
      <p:sp>
        <p:nvSpPr>
          <p:cNvPr id="6" name="Slide Number Placeholder 5">
            <a:extLst>
              <a:ext uri="{FF2B5EF4-FFF2-40B4-BE49-F238E27FC236}">
                <a16:creationId xmlns:a16="http://schemas.microsoft.com/office/drawing/2014/main" id="{B4CAFB22-D75A-A5A5-74E7-4A55296E24A3}"/>
              </a:ext>
            </a:extLst>
          </p:cNvPr>
          <p:cNvSpPr>
            <a:spLocks noGrp="1"/>
          </p:cNvSpPr>
          <p:nvPr>
            <p:ph type="sldNum" sz="quarter" idx="14"/>
          </p:nvPr>
        </p:nvSpPr>
        <p:spPr/>
        <p:txBody>
          <a:bodyPr/>
          <a:lstStyle/>
          <a:p>
            <a:fld id="{97E7A93B-03D1-40CF-B4D6-CA919F2B8BA7}" type="slidenum">
              <a:rPr lang="en-US" smtClean="0"/>
              <a:pPr/>
              <a:t>‹#›</a:t>
            </a:fld>
            <a:endParaRPr lang="en-US" dirty="0"/>
          </a:p>
        </p:txBody>
      </p:sp>
      <p:sp>
        <p:nvSpPr>
          <p:cNvPr id="7" name="Picture Placeholder 27">
            <a:extLst>
              <a:ext uri="{FF2B5EF4-FFF2-40B4-BE49-F238E27FC236}">
                <a16:creationId xmlns:a16="http://schemas.microsoft.com/office/drawing/2014/main" id="{A4D750CA-DB49-8A92-5B0C-C8FF2C2E780D}"/>
              </a:ext>
            </a:extLst>
          </p:cNvPr>
          <p:cNvSpPr>
            <a:spLocks noGrp="1"/>
          </p:cNvSpPr>
          <p:nvPr>
            <p:ph type="pic" sz="quarter" idx="15" hasCustomPrompt="1"/>
          </p:nvPr>
        </p:nvSpPr>
        <p:spPr>
          <a:xfrm>
            <a:off x="6528816" y="640080"/>
            <a:ext cx="5074920" cy="3529584"/>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9" name="Text Placeholder 3">
            <a:extLst>
              <a:ext uri="{FF2B5EF4-FFF2-40B4-BE49-F238E27FC236}">
                <a16:creationId xmlns:a16="http://schemas.microsoft.com/office/drawing/2014/main" id="{4F9614E7-93A1-2EB2-7071-933EE3A54A00}"/>
              </a:ext>
            </a:extLst>
          </p:cNvPr>
          <p:cNvSpPr>
            <a:spLocks noGrp="1"/>
          </p:cNvSpPr>
          <p:nvPr>
            <p:ph type="body" sz="quarter" idx="17"/>
          </p:nvPr>
        </p:nvSpPr>
        <p:spPr>
          <a:xfrm>
            <a:off x="6638544" y="4946904"/>
            <a:ext cx="2334105" cy="1298448"/>
          </a:xfrm>
        </p:spPr>
        <p:txBody>
          <a:bodyPr lIns="0" tIns="0" rIns="0" bIns="0">
            <a:noAutofit/>
          </a:bodyPr>
          <a:lstStyle>
            <a:lvl1pPr marL="0" indent="0">
              <a:lnSpc>
                <a:spcPct val="100000"/>
              </a:lnSpc>
              <a:spcBef>
                <a:spcPts val="800"/>
              </a:spcBef>
              <a:buNone/>
              <a:defRPr sz="1400" b="0"/>
            </a:lvl1pPr>
          </a:lstStyle>
          <a:p>
            <a:pPr lvl="0"/>
            <a:r>
              <a:rPr lang="en-GB"/>
              <a:t>Click to edit Master text styles</a:t>
            </a:r>
          </a:p>
        </p:txBody>
      </p:sp>
      <p:sp>
        <p:nvSpPr>
          <p:cNvPr id="11" name="Text Placeholder 3">
            <a:extLst>
              <a:ext uri="{FF2B5EF4-FFF2-40B4-BE49-F238E27FC236}">
                <a16:creationId xmlns:a16="http://schemas.microsoft.com/office/drawing/2014/main" id="{3476086A-3AF1-608C-086C-1386118546FB}"/>
              </a:ext>
            </a:extLst>
          </p:cNvPr>
          <p:cNvSpPr>
            <a:spLocks noGrp="1"/>
          </p:cNvSpPr>
          <p:nvPr>
            <p:ph type="body" sz="quarter" idx="20"/>
          </p:nvPr>
        </p:nvSpPr>
        <p:spPr>
          <a:xfrm>
            <a:off x="4450080" y="182880"/>
            <a:ext cx="3291840" cy="356616"/>
          </a:xfrm>
        </p:spPr>
        <p:txBody>
          <a:bodyPr lIns="0" tIns="0" rIns="0" bIns="0" anchor="ctr">
            <a:normAutofit/>
          </a:bodyPr>
          <a:lstStyle>
            <a:lvl1pPr marL="0" indent="0" algn="ctr">
              <a:buNone/>
              <a:defRPr sz="1200" b="1" cap="all" spc="200" baseline="0">
                <a:latin typeface="+mn-lt"/>
              </a:defRPr>
            </a:lvl1pPr>
          </a:lstStyle>
          <a:p>
            <a:pPr lvl="0"/>
            <a:r>
              <a:rPr lang="en-GB"/>
              <a:t>Click to edit Master text styles</a:t>
            </a:r>
          </a:p>
        </p:txBody>
      </p:sp>
      <p:sp>
        <p:nvSpPr>
          <p:cNvPr id="12" name="Text Placeholder 5">
            <a:extLst>
              <a:ext uri="{FF2B5EF4-FFF2-40B4-BE49-F238E27FC236}">
                <a16:creationId xmlns:a16="http://schemas.microsoft.com/office/drawing/2014/main" id="{F9D1DC7F-1344-6694-B14E-E18059A8A242}"/>
              </a:ext>
            </a:extLst>
          </p:cNvPr>
          <p:cNvSpPr>
            <a:spLocks noGrp="1"/>
          </p:cNvSpPr>
          <p:nvPr>
            <p:ph type="body" sz="quarter" idx="12" hasCustomPrompt="1"/>
          </p:nvPr>
        </p:nvSpPr>
        <p:spPr>
          <a:xfrm>
            <a:off x="585216" y="2075688"/>
            <a:ext cx="5193792" cy="877824"/>
          </a:xfrm>
        </p:spPr>
        <p:txBody>
          <a:bodyPr lIns="0" tIns="0" rIns="0" bIns="0">
            <a:noAutofit/>
          </a:bodyPr>
          <a:lstStyle>
            <a:lvl1pPr marL="0" indent="0">
              <a:lnSpc>
                <a:spcPct val="75000"/>
              </a:lnSpc>
              <a:spcBef>
                <a:spcPts val="0"/>
              </a:spcBef>
              <a:buNone/>
              <a:defRPr sz="10000" cap="all" spc="-300" baseline="0">
                <a:solidFill>
                  <a:schemeClr val="accent2"/>
                </a:solidFill>
                <a:latin typeface="+mj-lt"/>
              </a:defRPr>
            </a:lvl1pPr>
          </a:lstStyle>
          <a:p>
            <a:pPr lvl="0"/>
            <a:r>
              <a:rPr lang="en-US" dirty="0"/>
              <a:t>Artists</a:t>
            </a:r>
          </a:p>
        </p:txBody>
      </p:sp>
      <p:sp>
        <p:nvSpPr>
          <p:cNvPr id="13" name="Text Placeholder 10">
            <a:extLst>
              <a:ext uri="{FF2B5EF4-FFF2-40B4-BE49-F238E27FC236}">
                <a16:creationId xmlns:a16="http://schemas.microsoft.com/office/drawing/2014/main" id="{B72C54D8-A575-84F5-CA8F-E01CC873C7CD}"/>
              </a:ext>
            </a:extLst>
          </p:cNvPr>
          <p:cNvSpPr>
            <a:spLocks noGrp="1"/>
          </p:cNvSpPr>
          <p:nvPr>
            <p:ph type="body" sz="quarter" idx="21" hasCustomPrompt="1"/>
          </p:nvPr>
        </p:nvSpPr>
        <p:spPr>
          <a:xfrm>
            <a:off x="585216" y="1088136"/>
            <a:ext cx="2926080" cy="877824"/>
          </a:xfrm>
        </p:spPr>
        <p:txBody>
          <a:bodyPr lIns="0" tIns="0" rIns="0" bIns="0">
            <a:noAutofit/>
          </a:bodyPr>
          <a:lstStyle>
            <a:lvl1pPr marL="0" indent="0">
              <a:lnSpc>
                <a:spcPct val="75000"/>
              </a:lnSpc>
              <a:spcBef>
                <a:spcPts val="0"/>
              </a:spcBef>
              <a:buNone/>
              <a:defRPr sz="10000" b="0" i="1" cap="all" spc="-300" baseline="0">
                <a:solidFill>
                  <a:schemeClr val="accent2"/>
                </a:solidFill>
                <a:latin typeface="Sagona ExtraLight" panose="02020303050505020204" pitchFamily="18" charset="0"/>
              </a:defRPr>
            </a:lvl1pPr>
          </a:lstStyle>
          <a:p>
            <a:pPr lvl="0"/>
            <a:r>
              <a:rPr lang="en-US" dirty="0"/>
              <a:t>The</a:t>
            </a:r>
          </a:p>
        </p:txBody>
      </p:sp>
      <p:sp>
        <p:nvSpPr>
          <p:cNvPr id="15" name="Text Placeholder 3">
            <a:extLst>
              <a:ext uri="{FF2B5EF4-FFF2-40B4-BE49-F238E27FC236}">
                <a16:creationId xmlns:a16="http://schemas.microsoft.com/office/drawing/2014/main" id="{E5B7EF69-EFB1-1D6F-B544-4912FBE51187}"/>
              </a:ext>
            </a:extLst>
          </p:cNvPr>
          <p:cNvSpPr>
            <a:spLocks noGrp="1"/>
          </p:cNvSpPr>
          <p:nvPr>
            <p:ph type="body" sz="quarter" idx="22"/>
          </p:nvPr>
        </p:nvSpPr>
        <p:spPr>
          <a:xfrm>
            <a:off x="9189720" y="4453128"/>
            <a:ext cx="2334105" cy="1298448"/>
          </a:xfrm>
        </p:spPr>
        <p:txBody>
          <a:bodyPr lIns="0" tIns="0" rIns="0" bIns="0">
            <a:noAutofit/>
          </a:bodyPr>
          <a:lstStyle>
            <a:lvl1pPr marL="0" indent="0">
              <a:lnSpc>
                <a:spcPct val="100000"/>
              </a:lnSpc>
              <a:spcBef>
                <a:spcPts val="0"/>
              </a:spcBef>
              <a:buNone/>
              <a:defRPr sz="2800" b="1">
                <a:solidFill>
                  <a:schemeClr val="accent2"/>
                </a:solidFill>
                <a:latin typeface="+mj-lt"/>
              </a:defRPr>
            </a:lvl1pPr>
          </a:lstStyle>
          <a:p>
            <a:pPr lvl="0"/>
            <a:r>
              <a:rPr lang="en-GB"/>
              <a:t>Click to edit Master text styles</a:t>
            </a:r>
          </a:p>
        </p:txBody>
      </p:sp>
    </p:spTree>
    <p:extLst>
      <p:ext uri="{BB962C8B-B14F-4D97-AF65-F5344CB8AC3E}">
        <p14:creationId xmlns:p14="http://schemas.microsoft.com/office/powerpoint/2010/main" val="354380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hree pictures">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4434840" y="2715768"/>
            <a:ext cx="3291840" cy="3236976"/>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4" name="Text Placeholder 3">
            <a:extLst>
              <a:ext uri="{FF2B5EF4-FFF2-40B4-BE49-F238E27FC236}">
                <a16:creationId xmlns:a16="http://schemas.microsoft.com/office/drawing/2014/main" id="{0E808BB0-4A0F-D02E-8EA2-858C58499A02}"/>
              </a:ext>
            </a:extLst>
          </p:cNvPr>
          <p:cNvSpPr>
            <a:spLocks noGrp="1"/>
          </p:cNvSpPr>
          <p:nvPr>
            <p:ph type="body" sz="quarter" idx="11"/>
          </p:nvPr>
        </p:nvSpPr>
        <p:spPr>
          <a:xfrm>
            <a:off x="4434840" y="1188720"/>
            <a:ext cx="7141464" cy="1298448"/>
          </a:xfrm>
        </p:spPr>
        <p:txBody>
          <a:bodyPr lIns="0" tIns="0" rIns="0" bIns="0">
            <a:noAutofit/>
          </a:bodyPr>
          <a:lstStyle>
            <a:lvl1pPr marL="0" indent="0">
              <a:lnSpc>
                <a:spcPct val="100000"/>
              </a:lnSpc>
              <a:buNone/>
              <a:defRPr sz="1400" b="0"/>
            </a:lvl1pPr>
          </a:lstStyle>
          <a:p>
            <a:pPr lvl="0"/>
            <a:r>
              <a:rPr lang="en-GB"/>
              <a:t>Click to edit Master text styles</a:t>
            </a:r>
          </a:p>
        </p:txBody>
      </p:sp>
      <p:sp>
        <p:nvSpPr>
          <p:cNvPr id="5" name="Footer Placeholder 4">
            <a:extLst>
              <a:ext uri="{FF2B5EF4-FFF2-40B4-BE49-F238E27FC236}">
                <a16:creationId xmlns:a16="http://schemas.microsoft.com/office/drawing/2014/main" id="{27193B75-A06C-5C5C-4C50-E61772F279F6}"/>
              </a:ext>
            </a:extLst>
          </p:cNvPr>
          <p:cNvSpPr>
            <a:spLocks noGrp="1"/>
          </p:cNvSpPr>
          <p:nvPr>
            <p:ph type="ftr" sz="quarter" idx="13"/>
          </p:nvPr>
        </p:nvSpPr>
        <p:spPr/>
        <p:txBody>
          <a:bodyPr/>
          <a:lstStyle/>
          <a:p>
            <a:r>
              <a:rPr lang="en-US" dirty="0"/>
              <a:t>BELLOWS COLLEGE</a:t>
            </a:r>
          </a:p>
        </p:txBody>
      </p:sp>
      <p:sp>
        <p:nvSpPr>
          <p:cNvPr id="6" name="Slide Number Placeholder 5">
            <a:extLst>
              <a:ext uri="{FF2B5EF4-FFF2-40B4-BE49-F238E27FC236}">
                <a16:creationId xmlns:a16="http://schemas.microsoft.com/office/drawing/2014/main" id="{B4CAFB22-D75A-A5A5-74E7-4A55296E24A3}"/>
              </a:ext>
            </a:extLst>
          </p:cNvPr>
          <p:cNvSpPr>
            <a:spLocks noGrp="1"/>
          </p:cNvSpPr>
          <p:nvPr>
            <p:ph type="sldNum" sz="quarter" idx="14"/>
          </p:nvPr>
        </p:nvSpPr>
        <p:spPr>
          <a:xfrm>
            <a:off x="9171432" y="182880"/>
            <a:ext cx="2432304" cy="356616"/>
          </a:xfrm>
        </p:spPr>
        <p:txBody>
          <a:bodyPr/>
          <a:lstStyle/>
          <a:p>
            <a:fld id="{97E7A93B-03D1-40CF-B4D6-CA919F2B8BA7}" type="slidenum">
              <a:rPr lang="en-US" smtClean="0"/>
              <a:pPr/>
              <a:t>‹#›</a:t>
            </a:fld>
            <a:endParaRPr lang="en-US" dirty="0"/>
          </a:p>
        </p:txBody>
      </p:sp>
      <p:sp>
        <p:nvSpPr>
          <p:cNvPr id="7" name="Picture Placeholder 27">
            <a:extLst>
              <a:ext uri="{FF2B5EF4-FFF2-40B4-BE49-F238E27FC236}">
                <a16:creationId xmlns:a16="http://schemas.microsoft.com/office/drawing/2014/main" id="{A4D750CA-DB49-8A92-5B0C-C8FF2C2E780D}"/>
              </a:ext>
            </a:extLst>
          </p:cNvPr>
          <p:cNvSpPr>
            <a:spLocks noGrp="1"/>
          </p:cNvSpPr>
          <p:nvPr>
            <p:ph type="pic" sz="quarter" idx="15" hasCustomPrompt="1"/>
          </p:nvPr>
        </p:nvSpPr>
        <p:spPr>
          <a:xfrm>
            <a:off x="566928" y="2715768"/>
            <a:ext cx="3291840" cy="3236976"/>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8" name="Text Placeholder 3">
            <a:extLst>
              <a:ext uri="{FF2B5EF4-FFF2-40B4-BE49-F238E27FC236}">
                <a16:creationId xmlns:a16="http://schemas.microsoft.com/office/drawing/2014/main" id="{BF80B1C9-F8A5-5477-CDE7-7B363A7964CD}"/>
              </a:ext>
            </a:extLst>
          </p:cNvPr>
          <p:cNvSpPr>
            <a:spLocks noGrp="1"/>
          </p:cNvSpPr>
          <p:nvPr>
            <p:ph type="body" sz="quarter" idx="16"/>
          </p:nvPr>
        </p:nvSpPr>
        <p:spPr>
          <a:xfrm>
            <a:off x="4434840" y="5952744"/>
            <a:ext cx="3291840" cy="576072"/>
          </a:xfrm>
        </p:spPr>
        <p:txBody>
          <a:bodyPr lIns="0" tIns="0" rIns="0" bIns="0" anchor="ctr">
            <a:normAutofit/>
          </a:bodyPr>
          <a:lstStyle>
            <a:lvl1pPr marL="0" indent="0">
              <a:lnSpc>
                <a:spcPct val="100000"/>
              </a:lnSpc>
              <a:buNone/>
              <a:defRPr sz="1200" b="1">
                <a:latin typeface="+mj-lt"/>
              </a:defRPr>
            </a:lvl1pPr>
          </a:lstStyle>
          <a:p>
            <a:pPr lvl="0"/>
            <a:r>
              <a:rPr lang="en-GB"/>
              <a:t>Click to edit Master text styles</a:t>
            </a:r>
          </a:p>
        </p:txBody>
      </p:sp>
      <p:sp>
        <p:nvSpPr>
          <p:cNvPr id="3" name="Title 2">
            <a:extLst>
              <a:ext uri="{FF2B5EF4-FFF2-40B4-BE49-F238E27FC236}">
                <a16:creationId xmlns:a16="http://schemas.microsoft.com/office/drawing/2014/main" id="{F04825FF-75DF-B767-41D6-190E8306BE17}"/>
              </a:ext>
            </a:extLst>
          </p:cNvPr>
          <p:cNvSpPr>
            <a:spLocks noGrp="1"/>
          </p:cNvSpPr>
          <p:nvPr>
            <p:ph type="title"/>
          </p:nvPr>
        </p:nvSpPr>
        <p:spPr>
          <a:xfrm>
            <a:off x="585216" y="1188720"/>
            <a:ext cx="2093976" cy="1298448"/>
          </a:xfrm>
        </p:spPr>
        <p:txBody>
          <a:bodyPr lIns="0" tIns="0" rIns="0" bIns="0">
            <a:noAutofit/>
          </a:bodyPr>
          <a:lstStyle>
            <a:lvl1pPr>
              <a:defRPr sz="3200"/>
            </a:lvl1pPr>
          </a:lstStyle>
          <a:p>
            <a:r>
              <a:rPr lang="en-GB"/>
              <a:t>Click to edit Master title style</a:t>
            </a:r>
            <a:endParaRPr lang="en-US" dirty="0"/>
          </a:p>
        </p:txBody>
      </p:sp>
      <p:sp>
        <p:nvSpPr>
          <p:cNvPr id="9" name="Text Placeholder 3">
            <a:extLst>
              <a:ext uri="{FF2B5EF4-FFF2-40B4-BE49-F238E27FC236}">
                <a16:creationId xmlns:a16="http://schemas.microsoft.com/office/drawing/2014/main" id="{11D2EB63-3FA1-F6BD-7216-9C7349C74528}"/>
              </a:ext>
            </a:extLst>
          </p:cNvPr>
          <p:cNvSpPr>
            <a:spLocks noGrp="1"/>
          </p:cNvSpPr>
          <p:nvPr>
            <p:ph type="body" sz="quarter" idx="17"/>
          </p:nvPr>
        </p:nvSpPr>
        <p:spPr>
          <a:xfrm>
            <a:off x="585216" y="5952744"/>
            <a:ext cx="3291840" cy="576072"/>
          </a:xfrm>
        </p:spPr>
        <p:txBody>
          <a:bodyPr lIns="0" tIns="0" rIns="0" bIns="0" anchor="ctr">
            <a:normAutofit/>
          </a:bodyPr>
          <a:lstStyle>
            <a:lvl1pPr marL="0" indent="0">
              <a:lnSpc>
                <a:spcPct val="100000"/>
              </a:lnSpc>
              <a:buNone/>
              <a:defRPr sz="1200" b="1">
                <a:latin typeface="+mj-lt"/>
              </a:defRPr>
            </a:lvl1pPr>
          </a:lstStyle>
          <a:p>
            <a:pPr lvl="0"/>
            <a:r>
              <a:rPr lang="en-GB"/>
              <a:t>Click to edit Master text styles</a:t>
            </a:r>
          </a:p>
        </p:txBody>
      </p:sp>
      <p:sp>
        <p:nvSpPr>
          <p:cNvPr id="2" name="Picture Placeholder 27">
            <a:extLst>
              <a:ext uri="{FF2B5EF4-FFF2-40B4-BE49-F238E27FC236}">
                <a16:creationId xmlns:a16="http://schemas.microsoft.com/office/drawing/2014/main" id="{D30076CD-1679-39AC-6932-44F6D0FC02D7}"/>
              </a:ext>
            </a:extLst>
          </p:cNvPr>
          <p:cNvSpPr>
            <a:spLocks noGrp="1"/>
          </p:cNvSpPr>
          <p:nvPr>
            <p:ph type="pic" sz="quarter" idx="18" hasCustomPrompt="1"/>
          </p:nvPr>
        </p:nvSpPr>
        <p:spPr>
          <a:xfrm>
            <a:off x="8284464" y="2715768"/>
            <a:ext cx="3291840" cy="3236976"/>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12" name="Text Placeholder 3">
            <a:extLst>
              <a:ext uri="{FF2B5EF4-FFF2-40B4-BE49-F238E27FC236}">
                <a16:creationId xmlns:a16="http://schemas.microsoft.com/office/drawing/2014/main" id="{76EA4428-5EBF-5246-98E3-C42977930275}"/>
              </a:ext>
            </a:extLst>
          </p:cNvPr>
          <p:cNvSpPr>
            <a:spLocks noGrp="1"/>
          </p:cNvSpPr>
          <p:nvPr>
            <p:ph type="body" sz="quarter" idx="19"/>
          </p:nvPr>
        </p:nvSpPr>
        <p:spPr>
          <a:xfrm>
            <a:off x="8284464" y="5952744"/>
            <a:ext cx="3291840" cy="576072"/>
          </a:xfrm>
        </p:spPr>
        <p:txBody>
          <a:bodyPr lIns="0" tIns="0" rIns="0" bIns="0" anchor="ctr">
            <a:normAutofit/>
          </a:bodyPr>
          <a:lstStyle>
            <a:lvl1pPr marL="0" indent="0">
              <a:lnSpc>
                <a:spcPct val="100000"/>
              </a:lnSpc>
              <a:buNone/>
              <a:defRPr sz="1200" b="1">
                <a:latin typeface="+mj-lt"/>
              </a:defRPr>
            </a:lvl1pPr>
          </a:lstStyle>
          <a:p>
            <a:pPr lvl="0"/>
            <a:r>
              <a:rPr lang="en-GB"/>
              <a:t>Click to edit Master text styles</a:t>
            </a:r>
          </a:p>
        </p:txBody>
      </p:sp>
      <p:sp>
        <p:nvSpPr>
          <p:cNvPr id="13" name="Text Placeholder 3">
            <a:extLst>
              <a:ext uri="{FF2B5EF4-FFF2-40B4-BE49-F238E27FC236}">
                <a16:creationId xmlns:a16="http://schemas.microsoft.com/office/drawing/2014/main" id="{41F4CC1B-CBCF-08D8-98A8-92C6CFC9520E}"/>
              </a:ext>
            </a:extLst>
          </p:cNvPr>
          <p:cNvSpPr>
            <a:spLocks noGrp="1"/>
          </p:cNvSpPr>
          <p:nvPr>
            <p:ph type="body" sz="quarter" idx="20"/>
          </p:nvPr>
        </p:nvSpPr>
        <p:spPr>
          <a:xfrm>
            <a:off x="4450080" y="182880"/>
            <a:ext cx="3291840" cy="356616"/>
          </a:xfrm>
        </p:spPr>
        <p:txBody>
          <a:bodyPr lIns="0" tIns="0" rIns="0" bIns="0" anchor="ctr">
            <a:normAutofit/>
          </a:bodyPr>
          <a:lstStyle>
            <a:lvl1pPr marL="0" indent="0" algn="ctr">
              <a:buNone/>
              <a:defRPr sz="1200" b="1" cap="all" spc="200" baseline="0">
                <a:latin typeface="+mn-lt"/>
              </a:defRPr>
            </a:lvl1pPr>
          </a:lstStyle>
          <a:p>
            <a:pPr lvl="0"/>
            <a:r>
              <a:rPr lang="en-GB"/>
              <a:t>Click to edit Master text styles</a:t>
            </a:r>
          </a:p>
        </p:txBody>
      </p:sp>
    </p:spTree>
    <p:extLst>
      <p:ext uri="{BB962C8B-B14F-4D97-AF65-F5344CB8AC3E}">
        <p14:creationId xmlns:p14="http://schemas.microsoft.com/office/powerpoint/2010/main" val="869917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3E277991-9763-4513-A8C9-C75BA1AB58ED}"/>
              </a:ext>
            </a:extLst>
          </p:cNvPr>
          <p:cNvSpPr>
            <a:spLocks noGrp="1"/>
          </p:cNvSpPr>
          <p:nvPr>
            <p:ph type="pic" sz="quarter" idx="10" hasCustomPrompt="1"/>
          </p:nvPr>
        </p:nvSpPr>
        <p:spPr>
          <a:xfrm>
            <a:off x="566928" y="640080"/>
            <a:ext cx="5303520" cy="6217920"/>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chemeClr val="bg1">
              <a:lumMod val="95000"/>
            </a:schemeClr>
          </a:solidFill>
          <a:ln w="190500">
            <a:noFill/>
            <a:miter lim="800000"/>
          </a:ln>
        </p:spPr>
        <p:txBody>
          <a:bodyPr wrap="square" anchor="ctr">
            <a:noAutofit/>
          </a:bodyPr>
          <a:lstStyle>
            <a:lvl1pPr marL="0" indent="0" algn="ctr">
              <a:buNone/>
              <a:defRPr sz="1200" b="0" i="0">
                <a:latin typeface="Century Gothic" panose="020B0502020202020204" pitchFamily="34" charset="0"/>
              </a:defRPr>
            </a:lvl1pPr>
          </a:lstStyle>
          <a:p>
            <a:r>
              <a:rPr lang="en-US" noProof="0" dirty="0"/>
              <a:t>Drag &amp; Drop or Insert your Image</a:t>
            </a:r>
          </a:p>
        </p:txBody>
      </p:sp>
      <p:sp>
        <p:nvSpPr>
          <p:cNvPr id="2" name="Title 1">
            <a:extLst>
              <a:ext uri="{FF2B5EF4-FFF2-40B4-BE49-F238E27FC236}">
                <a16:creationId xmlns:a16="http://schemas.microsoft.com/office/drawing/2014/main" id="{815A9D80-DD72-EF6B-E6FE-EAA6836B26ED}"/>
              </a:ext>
            </a:extLst>
          </p:cNvPr>
          <p:cNvSpPr>
            <a:spLocks noGrp="1"/>
          </p:cNvSpPr>
          <p:nvPr>
            <p:ph type="title"/>
          </p:nvPr>
        </p:nvSpPr>
        <p:spPr>
          <a:xfrm>
            <a:off x="6501384" y="4910328"/>
            <a:ext cx="2093976" cy="1298448"/>
          </a:xfrm>
        </p:spPr>
        <p:txBody>
          <a:bodyPr lIns="0" tIns="0" rIns="0" bIns="0">
            <a:noAutofit/>
          </a:bodyPr>
          <a:lstStyle>
            <a:lvl1pPr>
              <a:lnSpc>
                <a:spcPct val="100000"/>
              </a:lnSpc>
              <a:defRPr cap="none" baseline="0">
                <a:solidFill>
                  <a:schemeClr val="accent2"/>
                </a:solidFill>
              </a:defRPr>
            </a:lvl1pPr>
          </a:lstStyle>
          <a:p>
            <a:r>
              <a:rPr lang="en-GB"/>
              <a:t>Click to edit Master title style</a:t>
            </a:r>
            <a:endParaRPr lang="en-US" dirty="0"/>
          </a:p>
        </p:txBody>
      </p:sp>
      <p:sp>
        <p:nvSpPr>
          <p:cNvPr id="9" name="Text Placeholder 5">
            <a:extLst>
              <a:ext uri="{FF2B5EF4-FFF2-40B4-BE49-F238E27FC236}">
                <a16:creationId xmlns:a16="http://schemas.microsoft.com/office/drawing/2014/main" id="{787A2B4C-7BEE-2994-9503-291B1FCA1CBD}"/>
              </a:ext>
            </a:extLst>
          </p:cNvPr>
          <p:cNvSpPr>
            <a:spLocks noGrp="1"/>
          </p:cNvSpPr>
          <p:nvPr>
            <p:ph type="body" sz="quarter" idx="12" hasCustomPrompt="1"/>
          </p:nvPr>
        </p:nvSpPr>
        <p:spPr>
          <a:xfrm>
            <a:off x="6528816" y="2157984"/>
            <a:ext cx="5193792" cy="877824"/>
          </a:xfrm>
        </p:spPr>
        <p:txBody>
          <a:bodyPr lIns="0" tIns="0" rIns="0" bIns="0">
            <a:noAutofit/>
          </a:bodyPr>
          <a:lstStyle>
            <a:lvl1pPr marL="0" indent="0">
              <a:lnSpc>
                <a:spcPct val="75000"/>
              </a:lnSpc>
              <a:spcBef>
                <a:spcPts val="0"/>
              </a:spcBef>
              <a:buNone/>
              <a:defRPr sz="10000" cap="all" spc="-300" baseline="0">
                <a:solidFill>
                  <a:schemeClr val="accent2"/>
                </a:solidFill>
                <a:latin typeface="+mj-lt"/>
              </a:defRPr>
            </a:lvl1pPr>
          </a:lstStyle>
          <a:p>
            <a:pPr lvl="0"/>
            <a:r>
              <a:rPr lang="en-US" dirty="0"/>
              <a:t>Thank</a:t>
            </a:r>
          </a:p>
        </p:txBody>
      </p:sp>
      <p:sp>
        <p:nvSpPr>
          <p:cNvPr id="11" name="Text Placeholder 10">
            <a:extLst>
              <a:ext uri="{FF2B5EF4-FFF2-40B4-BE49-F238E27FC236}">
                <a16:creationId xmlns:a16="http://schemas.microsoft.com/office/drawing/2014/main" id="{B58CFA9F-DE3A-01BF-5671-7C3D9C10D25F}"/>
              </a:ext>
            </a:extLst>
          </p:cNvPr>
          <p:cNvSpPr>
            <a:spLocks noGrp="1"/>
          </p:cNvSpPr>
          <p:nvPr>
            <p:ph type="body" sz="quarter" idx="13" hasCustomPrompt="1"/>
          </p:nvPr>
        </p:nvSpPr>
        <p:spPr>
          <a:xfrm>
            <a:off x="6528816" y="3182112"/>
            <a:ext cx="2926080" cy="877824"/>
          </a:xfrm>
        </p:spPr>
        <p:txBody>
          <a:bodyPr lIns="0" tIns="0" rIns="0" bIns="0">
            <a:noAutofit/>
          </a:bodyPr>
          <a:lstStyle>
            <a:lvl1pPr marL="0" indent="0">
              <a:lnSpc>
                <a:spcPct val="75000"/>
              </a:lnSpc>
              <a:spcBef>
                <a:spcPts val="0"/>
              </a:spcBef>
              <a:buNone/>
              <a:defRPr sz="10000" b="0" i="1" cap="all" spc="-300" baseline="0">
                <a:solidFill>
                  <a:schemeClr val="accent2"/>
                </a:solidFill>
                <a:latin typeface="Sagona ExtraLight" panose="02020303050505020204" pitchFamily="18" charset="0"/>
              </a:defRPr>
            </a:lvl1pPr>
          </a:lstStyle>
          <a:p>
            <a:pPr lvl="0"/>
            <a:r>
              <a:rPr lang="en-US" dirty="0"/>
              <a:t>YOU</a:t>
            </a:r>
          </a:p>
        </p:txBody>
      </p:sp>
    </p:spTree>
    <p:extLst>
      <p:ext uri="{BB962C8B-B14F-4D97-AF65-F5344CB8AC3E}">
        <p14:creationId xmlns:p14="http://schemas.microsoft.com/office/powerpoint/2010/main" val="1288914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9/30/26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82515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76C18B-AA48-4FCE-BAAD-5DBC12C0141E}"/>
              </a:ext>
            </a:extLst>
          </p:cNvPr>
          <p:cNvSpPr>
            <a:spLocks noGrp="1"/>
          </p:cNvSpPr>
          <p:nvPr>
            <p:ph type="title"/>
          </p:nvPr>
        </p:nvSpPr>
        <p:spPr>
          <a:xfrm>
            <a:off x="585216" y="1188720"/>
            <a:ext cx="2093976" cy="1298448"/>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A91FB66-62D3-4BB2-80D7-052576C61FE1}"/>
              </a:ext>
            </a:extLst>
          </p:cNvPr>
          <p:cNvSpPr>
            <a:spLocks noGrp="1"/>
          </p:cNvSpPr>
          <p:nvPr>
            <p:ph type="body" idx="1"/>
          </p:nvPr>
        </p:nvSpPr>
        <p:spPr>
          <a:xfrm>
            <a:off x="2892286" y="1188719"/>
            <a:ext cx="8461513" cy="498824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Date Placeholder 8">
            <a:extLst>
              <a:ext uri="{FF2B5EF4-FFF2-40B4-BE49-F238E27FC236}">
                <a16:creationId xmlns:a16="http://schemas.microsoft.com/office/drawing/2014/main" id="{307FA1D3-9EB2-469D-8E61-4D74D69E3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Footer Placeholder 3">
            <a:extLst>
              <a:ext uri="{FF2B5EF4-FFF2-40B4-BE49-F238E27FC236}">
                <a16:creationId xmlns:a16="http://schemas.microsoft.com/office/drawing/2014/main" id="{5CFC283F-D9F5-0E17-1CF5-6D5266ABCB98}"/>
              </a:ext>
            </a:extLst>
          </p:cNvPr>
          <p:cNvSpPr>
            <a:spLocks noGrp="1"/>
          </p:cNvSpPr>
          <p:nvPr>
            <p:ph type="ftr" sz="quarter" idx="3"/>
          </p:nvPr>
        </p:nvSpPr>
        <p:spPr>
          <a:xfrm>
            <a:off x="585216" y="182880"/>
            <a:ext cx="2432304" cy="356616"/>
          </a:xfrm>
          <a:prstGeom prst="rect">
            <a:avLst/>
          </a:prstGeom>
        </p:spPr>
        <p:txBody>
          <a:bodyPr vert="horz" lIns="0" tIns="0" rIns="0" bIns="0" rtlCol="0" anchor="ctr"/>
          <a:lstStyle>
            <a:lvl1pPr algn="l">
              <a:defRPr sz="1200" b="1" cap="all" spc="200" baseline="0">
                <a:solidFill>
                  <a:schemeClr val="tx1"/>
                </a:solidFill>
              </a:defRPr>
            </a:lvl1pPr>
          </a:lstStyle>
          <a:p>
            <a:r>
              <a:rPr lang="en-US" dirty="0"/>
              <a:t>BELLOWS COLLEGE</a:t>
            </a:r>
          </a:p>
        </p:txBody>
      </p:sp>
      <p:sp>
        <p:nvSpPr>
          <p:cNvPr id="5" name="Slide Number Placeholder 4">
            <a:extLst>
              <a:ext uri="{FF2B5EF4-FFF2-40B4-BE49-F238E27FC236}">
                <a16:creationId xmlns:a16="http://schemas.microsoft.com/office/drawing/2014/main" id="{7C3E8875-6BEB-943A-C191-A85D7BE82D39}"/>
              </a:ext>
            </a:extLst>
          </p:cNvPr>
          <p:cNvSpPr>
            <a:spLocks noGrp="1"/>
          </p:cNvSpPr>
          <p:nvPr>
            <p:ph type="sldNum" sz="quarter" idx="4"/>
          </p:nvPr>
        </p:nvSpPr>
        <p:spPr>
          <a:xfrm>
            <a:off x="9171432" y="182880"/>
            <a:ext cx="2432304" cy="356616"/>
          </a:xfrm>
          <a:prstGeom prst="rect">
            <a:avLst/>
          </a:prstGeom>
        </p:spPr>
        <p:txBody>
          <a:bodyPr vert="horz" lIns="91440" tIns="45720" rIns="91440" bIns="45720" rtlCol="0" anchor="ctr"/>
          <a:lstStyle>
            <a:lvl1pPr algn="r">
              <a:defRPr sz="1200" b="1">
                <a:solidFill>
                  <a:schemeClr val="tx1"/>
                </a:solidFill>
              </a:defRPr>
            </a:lvl1pPr>
          </a:lstStyle>
          <a:p>
            <a:fld id="{97E7A93B-03D1-40CF-B4D6-CA919F2B8BA7}" type="slidenum">
              <a:rPr lang="en-US" smtClean="0"/>
              <a:pPr/>
              <a:t>‹#›</a:t>
            </a:fld>
            <a:endParaRPr lang="en-US" dirty="0"/>
          </a:p>
        </p:txBody>
      </p:sp>
      <p:cxnSp>
        <p:nvCxnSpPr>
          <p:cNvPr id="6" name="Straight Connector 5">
            <a:extLst>
              <a:ext uri="{FF2B5EF4-FFF2-40B4-BE49-F238E27FC236}">
                <a16:creationId xmlns:a16="http://schemas.microsoft.com/office/drawing/2014/main" id="{5D711B4F-C250-E722-E5CC-7530382FAA85}"/>
              </a:ext>
            </a:extLst>
          </p:cNvPr>
          <p:cNvCxnSpPr/>
          <p:nvPr/>
        </p:nvCxnSpPr>
        <p:spPr>
          <a:xfrm>
            <a:off x="0" y="640078"/>
            <a:ext cx="1219200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7271943"/>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6" r:id="rId5"/>
    <p:sldLayoutId id="2147483675" r:id="rId6"/>
    <p:sldLayoutId id="2147483677" r:id="rId7"/>
    <p:sldLayoutId id="2147483678" r:id="rId8"/>
  </p:sldLayoutIdLst>
  <p:hf hdr="0" dt="0"/>
  <p:txStyles>
    <p:titleStyle>
      <a:lvl1pPr algn="l" defTabSz="914400" rtl="0" eaLnBrk="1" latinLnBrk="0" hangingPunct="1">
        <a:lnSpc>
          <a:spcPct val="90000"/>
        </a:lnSpc>
        <a:spcBef>
          <a:spcPct val="0"/>
        </a:spcBef>
        <a:buNone/>
        <a:defRPr sz="28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s://sussexmodern.org.uk/stories/nathan-coley-tentative-words-change-everything/"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noma.org/neon/"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D1A49C-CB17-D3E3-AECE-E30DAB86485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40ABDBF-E490-8AEB-1794-652AACCFC583}"/>
              </a:ext>
            </a:extLst>
          </p:cNvPr>
          <p:cNvPicPr>
            <a:picLocks noChangeAspect="1"/>
          </p:cNvPicPr>
          <p:nvPr/>
        </p:nvPicPr>
        <p:blipFill>
          <a:blip r:embed="rId2">
            <a:extLst>
              <a:ext uri="{28A0092B-C50C-407E-A947-70E740481C1C}">
                <a14:useLocalDpi xmlns:a14="http://schemas.microsoft.com/office/drawing/2010/main" val="0"/>
              </a:ext>
            </a:extLst>
          </a:blip>
          <a:srcRect l="-84" r="20885"/>
          <a:stretch>
            <a:fillRect/>
          </a:stretch>
        </p:blipFill>
        <p:spPr>
          <a:xfrm>
            <a:off x="0" y="896470"/>
            <a:ext cx="12192000" cy="5961529"/>
          </a:xfrm>
          <a:prstGeom prst="rect">
            <a:avLst/>
          </a:prstGeom>
        </p:spPr>
      </p:pic>
      <p:sp>
        <p:nvSpPr>
          <p:cNvPr id="3" name="Subtitle 2">
            <a:extLst>
              <a:ext uri="{FF2B5EF4-FFF2-40B4-BE49-F238E27FC236}">
                <a16:creationId xmlns:a16="http://schemas.microsoft.com/office/drawing/2014/main" id="{E40C9B98-8E00-90FC-D19F-3C5E3F06051E}"/>
              </a:ext>
            </a:extLst>
          </p:cNvPr>
          <p:cNvSpPr>
            <a:spLocks noGrp="1"/>
          </p:cNvSpPr>
          <p:nvPr>
            <p:ph type="subTitle" idx="1"/>
          </p:nvPr>
        </p:nvSpPr>
        <p:spPr>
          <a:xfrm>
            <a:off x="257519" y="2205052"/>
            <a:ext cx="6914245" cy="1163418"/>
          </a:xfrm>
        </p:spPr>
        <p:txBody>
          <a:bodyPr vert="horz" lIns="91440" tIns="45720" rIns="91440" bIns="45720" rtlCol="0" anchor="t">
            <a:normAutofit/>
          </a:bodyPr>
          <a:lstStyle/>
          <a:p>
            <a:pPr algn="l">
              <a:lnSpc>
                <a:spcPct val="110000"/>
              </a:lnSpc>
            </a:pPr>
            <a:r>
              <a:rPr lang="en-GB" dirty="0">
                <a:solidFill>
                  <a:schemeClr val="bg1"/>
                </a:solidFill>
              </a:rPr>
              <a:t>2</a:t>
            </a:r>
            <a:r>
              <a:rPr lang="en-GB" baseline="30000" dirty="0">
                <a:solidFill>
                  <a:schemeClr val="bg1"/>
                </a:solidFill>
              </a:rPr>
              <a:t>nd</a:t>
            </a:r>
            <a:r>
              <a:rPr lang="en-GB" dirty="0">
                <a:solidFill>
                  <a:schemeClr val="bg1"/>
                </a:solidFill>
              </a:rPr>
              <a:t>  YEAR BA </a:t>
            </a:r>
          </a:p>
          <a:p>
            <a:pPr algn="l">
              <a:lnSpc>
                <a:spcPct val="110000"/>
              </a:lnSpc>
            </a:pPr>
            <a:r>
              <a:rPr lang="en-GB" dirty="0">
                <a:solidFill>
                  <a:schemeClr val="bg1"/>
                </a:solidFill>
              </a:rPr>
              <a:t>SURFACE PATTERN &amp; TEXTILES &amp; DESIGN CRAFTS </a:t>
            </a:r>
          </a:p>
          <a:p>
            <a:pPr algn="l">
              <a:lnSpc>
                <a:spcPct val="110000"/>
              </a:lnSpc>
            </a:pPr>
            <a:endParaRPr lang="en-GB" dirty="0">
              <a:solidFill>
                <a:schemeClr val="bg1"/>
              </a:solidFill>
            </a:endParaRPr>
          </a:p>
          <a:p>
            <a:pPr algn="l">
              <a:lnSpc>
                <a:spcPct val="110000"/>
              </a:lnSpc>
            </a:pPr>
            <a:endParaRPr lang="en-GB" dirty="0">
              <a:solidFill>
                <a:schemeClr val="bg1"/>
              </a:solidFill>
            </a:endParaRPr>
          </a:p>
        </p:txBody>
      </p:sp>
      <p:sp>
        <p:nvSpPr>
          <p:cNvPr id="2" name="Title 1">
            <a:extLst>
              <a:ext uri="{FF2B5EF4-FFF2-40B4-BE49-F238E27FC236}">
                <a16:creationId xmlns:a16="http://schemas.microsoft.com/office/drawing/2014/main" id="{E45BF1F8-0775-D2C2-1A91-55A073AC0F62}"/>
              </a:ext>
            </a:extLst>
          </p:cNvPr>
          <p:cNvSpPr>
            <a:spLocks noGrp="1"/>
          </p:cNvSpPr>
          <p:nvPr>
            <p:ph type="ctrTitle"/>
          </p:nvPr>
        </p:nvSpPr>
        <p:spPr>
          <a:xfrm>
            <a:off x="257520" y="919157"/>
            <a:ext cx="5838480" cy="1090473"/>
          </a:xfrm>
        </p:spPr>
        <p:txBody>
          <a:bodyPr>
            <a:normAutofit/>
          </a:bodyPr>
          <a:lstStyle/>
          <a:p>
            <a:pPr algn="l"/>
            <a:r>
              <a:rPr lang="en-GB" sz="2400" dirty="0">
                <a:solidFill>
                  <a:schemeClr val="bg1"/>
                </a:solidFill>
              </a:rPr>
              <a:t>CROESO  NÔL | WELCOME BACK</a:t>
            </a:r>
          </a:p>
        </p:txBody>
      </p:sp>
      <p:pic>
        <p:nvPicPr>
          <p:cNvPr id="4" name="Picture 3">
            <a:extLst>
              <a:ext uri="{FF2B5EF4-FFF2-40B4-BE49-F238E27FC236}">
                <a16:creationId xmlns:a16="http://schemas.microsoft.com/office/drawing/2014/main" id="{C2815A5F-DFFB-AFD5-9155-F7FA5F2C8B39}"/>
              </a:ext>
            </a:extLst>
          </p:cNvPr>
          <p:cNvPicPr>
            <a:picLocks noChangeAspect="1"/>
          </p:cNvPicPr>
          <p:nvPr/>
        </p:nvPicPr>
        <p:blipFill>
          <a:blip r:embed="rId3"/>
          <a:stretch>
            <a:fillRect/>
          </a:stretch>
        </p:blipFill>
        <p:spPr>
          <a:xfrm>
            <a:off x="0" y="132244"/>
            <a:ext cx="4342809" cy="764225"/>
          </a:xfrm>
          <a:prstGeom prst="rect">
            <a:avLst/>
          </a:prstGeom>
        </p:spPr>
      </p:pic>
      <p:sp>
        <p:nvSpPr>
          <p:cNvPr id="10" name="Title 1">
            <a:extLst>
              <a:ext uri="{FF2B5EF4-FFF2-40B4-BE49-F238E27FC236}">
                <a16:creationId xmlns:a16="http://schemas.microsoft.com/office/drawing/2014/main" id="{72C603DF-9D29-0430-E991-82A48D15865E}"/>
              </a:ext>
            </a:extLst>
          </p:cNvPr>
          <p:cNvSpPr txBox="1">
            <a:spLocks/>
          </p:cNvSpPr>
          <p:nvPr/>
        </p:nvSpPr>
        <p:spPr>
          <a:xfrm>
            <a:off x="257520" y="3549929"/>
            <a:ext cx="6515813" cy="10904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400" dirty="0">
                <a:solidFill>
                  <a:schemeClr val="bg1"/>
                </a:solidFill>
              </a:rPr>
              <a:t>CONTEXTUAL STUDIES: INTRODUCTION</a:t>
            </a:r>
          </a:p>
          <a:p>
            <a:pPr algn="l"/>
            <a:endParaRPr lang="en-GB" sz="2400" dirty="0">
              <a:solidFill>
                <a:schemeClr val="bg1"/>
              </a:solidFill>
            </a:endParaRPr>
          </a:p>
          <a:p>
            <a:pPr algn="l"/>
            <a:r>
              <a:rPr lang="en-GB" sz="2400" dirty="0">
                <a:solidFill>
                  <a:schemeClr val="bg1"/>
                </a:solidFill>
              </a:rPr>
              <a:t>MENNA BUSS </a:t>
            </a:r>
          </a:p>
        </p:txBody>
      </p:sp>
    </p:spTree>
    <p:extLst>
      <p:ext uri="{BB962C8B-B14F-4D97-AF65-F5344CB8AC3E}">
        <p14:creationId xmlns:p14="http://schemas.microsoft.com/office/powerpoint/2010/main" val="1256607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DB06E92-4B42-895A-541E-C863D3580D09}"/>
              </a:ext>
            </a:extLst>
          </p:cNvPr>
          <p:cNvSpPr>
            <a:spLocks noGrp="1"/>
          </p:cNvSpPr>
          <p:nvPr>
            <p:ph type="title"/>
          </p:nvPr>
        </p:nvSpPr>
        <p:spPr>
          <a:xfrm>
            <a:off x="597078" y="4937760"/>
            <a:ext cx="2935206" cy="1298448"/>
          </a:xfrm>
        </p:spPr>
        <p:txBody>
          <a:bodyPr/>
          <a:lstStyle/>
          <a:p>
            <a:r>
              <a:rPr lang="en-GB" dirty="0"/>
              <a:t>introduction</a:t>
            </a:r>
            <a:endParaRPr lang="en-US" dirty="0"/>
          </a:p>
        </p:txBody>
      </p:sp>
      <p:sp>
        <p:nvSpPr>
          <p:cNvPr id="10" name="Text Placeholder 9">
            <a:extLst>
              <a:ext uri="{FF2B5EF4-FFF2-40B4-BE49-F238E27FC236}">
                <a16:creationId xmlns:a16="http://schemas.microsoft.com/office/drawing/2014/main" id="{A4C85A66-57E3-D5B6-6901-EEC92CA8D46D}"/>
              </a:ext>
            </a:extLst>
          </p:cNvPr>
          <p:cNvSpPr>
            <a:spLocks noGrp="1"/>
          </p:cNvSpPr>
          <p:nvPr>
            <p:ph type="body" sz="quarter" idx="12"/>
          </p:nvPr>
        </p:nvSpPr>
        <p:spPr>
          <a:xfrm>
            <a:off x="456701" y="891092"/>
            <a:ext cx="6764867" cy="3504104"/>
          </a:xfrm>
        </p:spPr>
        <p:txBody>
          <a:bodyPr/>
          <a:lstStyle/>
          <a:p>
            <a:r>
              <a:rPr lang="en-GB" dirty="0"/>
              <a:t>Research</a:t>
            </a:r>
            <a:r>
              <a:rPr lang="en-US" dirty="0"/>
              <a:t> </a:t>
            </a:r>
            <a:r>
              <a:rPr lang="en-GB" b="0" i="1" dirty="0">
                <a:latin typeface="Sagona ExtraLight" panose="02020303050505020204" pitchFamily="18" charset="0"/>
                <a:ea typeface="+mj-ea"/>
                <a:cs typeface="Posterama" panose="020B0504020200020000" pitchFamily="34" charset="0"/>
              </a:rPr>
              <a:t>IN</a:t>
            </a:r>
            <a:r>
              <a:rPr lang="en-US" i="1" dirty="0">
                <a:latin typeface="Sagona ExtraLight" panose="02020303050505020204" pitchFamily="18" charset="0"/>
                <a:ea typeface="+mj-ea"/>
                <a:cs typeface="Posterama" panose="020B0504020200020000" pitchFamily="34" charset="0"/>
              </a:rPr>
              <a:t> </a:t>
            </a:r>
            <a:r>
              <a:rPr lang="en-GB" dirty="0"/>
              <a:t>Context</a:t>
            </a:r>
            <a:endParaRPr lang="en-US" dirty="0"/>
          </a:p>
        </p:txBody>
      </p:sp>
      <p:sp>
        <p:nvSpPr>
          <p:cNvPr id="7" name="Text Placeholder 6">
            <a:extLst>
              <a:ext uri="{FF2B5EF4-FFF2-40B4-BE49-F238E27FC236}">
                <a16:creationId xmlns:a16="http://schemas.microsoft.com/office/drawing/2014/main" id="{A8D27A7A-B511-B4CB-0C24-41E0629B2DA4}"/>
              </a:ext>
            </a:extLst>
          </p:cNvPr>
          <p:cNvSpPr>
            <a:spLocks noGrp="1"/>
          </p:cNvSpPr>
          <p:nvPr>
            <p:ph type="body" sz="quarter" idx="11"/>
          </p:nvPr>
        </p:nvSpPr>
        <p:spPr>
          <a:xfrm>
            <a:off x="3708937" y="4937760"/>
            <a:ext cx="3400571" cy="1648809"/>
          </a:xfrm>
        </p:spPr>
        <p:txBody>
          <a:bodyPr>
            <a:normAutofit fontScale="40000" lnSpcReduction="20000"/>
          </a:bodyPr>
          <a:lstStyle/>
          <a:p>
            <a:r>
              <a:rPr lang="en-US" sz="5000" b="0" dirty="0">
                <a:effectLst/>
                <a:latin typeface="Avenir Next LT Pro" panose="020B0504020202020204" pitchFamily="34" charset="77"/>
              </a:rPr>
              <a:t>Empowering students to discover </a:t>
            </a:r>
            <a:r>
              <a:rPr lang="en-GB" sz="5000" dirty="0">
                <a:latin typeface="Avenir Next LT Pro" panose="020B0504020202020204" pitchFamily="34" charset="77"/>
              </a:rPr>
              <a:t>the value of research </a:t>
            </a:r>
          </a:p>
          <a:p>
            <a:r>
              <a:rPr lang="en-GB" sz="5000" dirty="0">
                <a:latin typeface="Avenir Next LT Pro" panose="020B0504020202020204" pitchFamily="34" charset="77"/>
              </a:rPr>
              <a:t>in Art and Design learning </a:t>
            </a:r>
          </a:p>
          <a:p>
            <a:r>
              <a:rPr lang="en-GB" sz="5000" dirty="0">
                <a:latin typeface="Avenir Next LT Pro" panose="020B0504020202020204" pitchFamily="34" charset="77"/>
              </a:rPr>
              <a:t>at Level 5.</a:t>
            </a:r>
            <a:endParaRPr lang="en-US" sz="5000" b="0" noProof="1">
              <a:latin typeface="Avenir Next LT Pro" panose="020B0504020202020204" pitchFamily="34" charset="77"/>
            </a:endParaRPr>
          </a:p>
          <a:p>
            <a:endParaRPr lang="en-US" dirty="0"/>
          </a:p>
        </p:txBody>
      </p:sp>
      <p:pic>
        <p:nvPicPr>
          <p:cNvPr id="13" name="Picture Placeholder 12">
            <a:extLst>
              <a:ext uri="{FF2B5EF4-FFF2-40B4-BE49-F238E27FC236}">
                <a16:creationId xmlns:a16="http://schemas.microsoft.com/office/drawing/2014/main" id="{4F647F7E-F2EE-8A35-4ED8-FE3FD78E40F4}"/>
              </a:ext>
            </a:extLst>
          </p:cNvPr>
          <p:cNvPicPr>
            <a:picLocks noGrp="1" noChangeAspect="1"/>
          </p:cNvPicPr>
          <p:nvPr>
            <p:ph type="pic" sz="quarter" idx="10"/>
          </p:nvPr>
        </p:nvPicPr>
        <p:blipFill>
          <a:blip r:embed="rId2"/>
          <a:srcRect l="1201" r="1201" b="24308"/>
          <a:stretch>
            <a:fillRect/>
          </a:stretch>
        </p:blipFill>
        <p:spPr>
          <a:xfrm>
            <a:off x="6997450" y="0"/>
            <a:ext cx="4551421" cy="6858000"/>
          </a:xfrm>
          <a:prstGeom prst="rect">
            <a:avLst/>
          </a:prstGeom>
        </p:spPr>
      </p:pic>
    </p:spTree>
    <p:extLst>
      <p:ext uri="{BB962C8B-B14F-4D97-AF65-F5344CB8AC3E}">
        <p14:creationId xmlns:p14="http://schemas.microsoft.com/office/powerpoint/2010/main" val="1135244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548304E4-70C0-6AF8-384D-333FDF21004F}"/>
              </a:ext>
            </a:extLst>
          </p:cNvPr>
          <p:cNvSpPr>
            <a:spLocks noGrp="1"/>
          </p:cNvSpPr>
          <p:nvPr>
            <p:ph type="body" sz="quarter" idx="20"/>
          </p:nvPr>
        </p:nvSpPr>
        <p:spPr/>
        <p:txBody>
          <a:body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7" name="Text Placeholder 9">
            <a:extLst>
              <a:ext uri="{FF2B5EF4-FFF2-40B4-BE49-F238E27FC236}">
                <a16:creationId xmlns:a16="http://schemas.microsoft.com/office/drawing/2014/main" id="{F4A2A76D-FCD4-5446-75E5-437B858F3D49}"/>
              </a:ext>
            </a:extLst>
          </p:cNvPr>
          <p:cNvSpPr txBox="1">
            <a:spLocks/>
          </p:cNvSpPr>
          <p:nvPr/>
        </p:nvSpPr>
        <p:spPr>
          <a:xfrm>
            <a:off x="977053" y="1170432"/>
            <a:ext cx="6764867" cy="3504104"/>
          </a:xfrm>
          <a:prstGeom prst="rect">
            <a:avLst/>
          </a:prstGeom>
          <a:solidFill>
            <a:schemeClr val="bg1"/>
          </a:solidFill>
          <a:ln>
            <a:solidFill>
              <a:schemeClr val="bg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Research</a:t>
            </a:r>
            <a:r>
              <a:rPr lang="en-US" dirty="0"/>
              <a:t> </a:t>
            </a:r>
            <a:r>
              <a:rPr lang="en-GB" b="0" i="1" dirty="0">
                <a:latin typeface="Sagona ExtraLight" panose="02020303050505020204" pitchFamily="18" charset="0"/>
                <a:ea typeface="+mj-ea"/>
                <a:cs typeface="Posterama" panose="020B0504020200020000" pitchFamily="34" charset="0"/>
              </a:rPr>
              <a:t>IN</a:t>
            </a:r>
            <a:r>
              <a:rPr lang="en-US" i="1" dirty="0">
                <a:latin typeface="Sagona ExtraLight" panose="02020303050505020204" pitchFamily="18" charset="0"/>
                <a:ea typeface="+mj-ea"/>
                <a:cs typeface="Posterama" panose="020B0504020200020000" pitchFamily="34" charset="0"/>
              </a:rPr>
              <a:t> </a:t>
            </a:r>
            <a:r>
              <a:rPr lang="en-GB" dirty="0"/>
              <a:t>Context</a:t>
            </a:r>
          </a:p>
          <a:p>
            <a:pPr marL="0" indent="0">
              <a:buNone/>
            </a:pPr>
            <a:endParaRPr lang="en-GB" dirty="0"/>
          </a:p>
          <a:p>
            <a:pPr marL="0" indent="0">
              <a:buNone/>
            </a:pPr>
            <a:r>
              <a:rPr lang="en-GB" dirty="0"/>
              <a:t>Who?</a:t>
            </a:r>
          </a:p>
          <a:p>
            <a:pPr marL="0" indent="0">
              <a:buNone/>
            </a:pPr>
            <a:r>
              <a:rPr lang="en-GB" dirty="0"/>
              <a:t>When?</a:t>
            </a:r>
          </a:p>
          <a:p>
            <a:pPr marL="0" indent="0">
              <a:buNone/>
            </a:pPr>
            <a:r>
              <a:rPr lang="en-GB" dirty="0"/>
              <a:t>Where?</a:t>
            </a:r>
          </a:p>
          <a:p>
            <a:pPr marL="0" indent="0">
              <a:buNone/>
            </a:pPr>
            <a:r>
              <a:rPr lang="en-GB" dirty="0"/>
              <a:t>How?</a:t>
            </a:r>
          </a:p>
          <a:p>
            <a:pPr marL="0" indent="0">
              <a:buNone/>
            </a:pPr>
            <a:r>
              <a:rPr lang="en-GB" dirty="0"/>
              <a:t>What?…</a:t>
            </a:r>
            <a:endParaRPr lang="en-US" dirty="0"/>
          </a:p>
        </p:txBody>
      </p:sp>
      <p:pic>
        <p:nvPicPr>
          <p:cNvPr id="12" name="Picture 11">
            <a:extLst>
              <a:ext uri="{FF2B5EF4-FFF2-40B4-BE49-F238E27FC236}">
                <a16:creationId xmlns:a16="http://schemas.microsoft.com/office/drawing/2014/main" id="{3D95E9A4-20F1-8851-EFC0-6EEF7044C261}"/>
              </a:ext>
            </a:extLst>
          </p:cNvPr>
          <p:cNvPicPr>
            <a:picLocks noChangeAspect="1"/>
          </p:cNvPicPr>
          <p:nvPr/>
        </p:nvPicPr>
        <p:blipFill>
          <a:blip r:embed="rId2"/>
          <a:stretch>
            <a:fillRect/>
          </a:stretch>
        </p:blipFill>
        <p:spPr>
          <a:xfrm>
            <a:off x="6972549" y="804123"/>
            <a:ext cx="5052941" cy="5919621"/>
          </a:xfrm>
          <a:prstGeom prst="rect">
            <a:avLst/>
          </a:prstGeom>
        </p:spPr>
      </p:pic>
    </p:spTree>
    <p:extLst>
      <p:ext uri="{BB962C8B-B14F-4D97-AF65-F5344CB8AC3E}">
        <p14:creationId xmlns:p14="http://schemas.microsoft.com/office/powerpoint/2010/main" val="1132641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2979BF1-E02E-2DC0-9950-C7E505851F81}"/>
              </a:ext>
            </a:extLst>
          </p:cNvPr>
          <p:cNvSpPr>
            <a:spLocks noGrp="1"/>
          </p:cNvSpPr>
          <p:nvPr>
            <p:ph type="title"/>
          </p:nvPr>
        </p:nvSpPr>
        <p:spPr/>
        <p:txBody>
          <a:bodyPr/>
          <a:lstStyle/>
          <a:p>
            <a:r>
              <a:rPr lang="en-GB" noProof="1">
                <a:solidFill>
                  <a:schemeClr val="accent2"/>
                </a:solidFill>
                <a:latin typeface="Avenir Next LT Pro Demi" panose="020B0504020202020204" pitchFamily="34" charset="77"/>
              </a:rPr>
              <a:t>But first…</a:t>
            </a:r>
            <a:br>
              <a:rPr lang="en-GB" noProof="1">
                <a:solidFill>
                  <a:schemeClr val="accent2"/>
                </a:solidFill>
                <a:latin typeface="Avenir Next LT Pro Demi" panose="020B0504020202020204" pitchFamily="34" charset="77"/>
              </a:rPr>
            </a:br>
            <a:r>
              <a:rPr lang="en-GB" noProof="1">
                <a:solidFill>
                  <a:schemeClr val="accent2"/>
                </a:solidFill>
                <a:latin typeface="Avenir Next LT Pro Demi" panose="020B0504020202020204" pitchFamily="34" charset="77"/>
              </a:rPr>
              <a:t>Look back</a:t>
            </a:r>
            <a:endParaRPr lang="en-US" dirty="0"/>
          </a:p>
        </p:txBody>
      </p:sp>
      <p:sp>
        <p:nvSpPr>
          <p:cNvPr id="12" name="Footer Placeholder 11">
            <a:extLst>
              <a:ext uri="{FF2B5EF4-FFF2-40B4-BE49-F238E27FC236}">
                <a16:creationId xmlns:a16="http://schemas.microsoft.com/office/drawing/2014/main" id="{1BF9C1A0-87F5-B2D0-E580-DBCC0E5D1766}"/>
              </a:ext>
            </a:extLst>
          </p:cNvPr>
          <p:cNvSpPr>
            <a:spLocks noGrp="1"/>
          </p:cNvSpPr>
          <p:nvPr>
            <p:ph type="ftr" sz="quarter" idx="13"/>
          </p:nvPr>
        </p:nvSpPr>
        <p:spPr/>
        <p:txBody>
          <a:bodyPr/>
          <a:lstStyle/>
          <a:p>
            <a:r>
              <a:rPr lang="en-GB" dirty="0"/>
              <a:t>Year 1 Reflection</a:t>
            </a:r>
            <a:endParaRPr lang="en-US" dirty="0"/>
          </a:p>
        </p:txBody>
      </p:sp>
      <p:sp>
        <p:nvSpPr>
          <p:cNvPr id="3" name="Text Placeholder 2">
            <a:extLst>
              <a:ext uri="{FF2B5EF4-FFF2-40B4-BE49-F238E27FC236}">
                <a16:creationId xmlns:a16="http://schemas.microsoft.com/office/drawing/2014/main" id="{E92B0A6A-F543-4021-C401-43270E1C0313}"/>
              </a:ext>
            </a:extLst>
          </p:cNvPr>
          <p:cNvSpPr>
            <a:spLocks noGrp="1"/>
          </p:cNvSpPr>
          <p:nvPr>
            <p:ph type="body" sz="quarter" idx="11"/>
          </p:nvPr>
        </p:nvSpPr>
        <p:spPr>
          <a:xfrm>
            <a:off x="636068" y="2263294"/>
            <a:ext cx="7394607" cy="3368339"/>
          </a:xfrm>
        </p:spPr>
        <p:txBody>
          <a:bodyPr/>
          <a:lstStyle/>
          <a:p>
            <a:r>
              <a:rPr lang="en-GB" sz="2000" dirty="0">
                <a:latin typeface="Avenir Next LT Pro" panose="020B0504020202020204" pitchFamily="34" charset="77"/>
              </a:rPr>
              <a:t>A reminder of 1</a:t>
            </a:r>
            <a:r>
              <a:rPr lang="en-GB" sz="2000" baseline="30000" dirty="0">
                <a:latin typeface="Avenir Next LT Pro" panose="020B0504020202020204" pitchFamily="34" charset="77"/>
              </a:rPr>
              <a:t>st</a:t>
            </a:r>
            <a:r>
              <a:rPr lang="en-GB" sz="2000" dirty="0">
                <a:latin typeface="Avenir Next LT Pro" panose="020B0504020202020204" pitchFamily="34" charset="77"/>
              </a:rPr>
              <a:t> Year Contextual Studies:</a:t>
            </a:r>
          </a:p>
          <a:p>
            <a:endParaRPr lang="en-GB" sz="2000" dirty="0">
              <a:latin typeface="Avenir Next LT Pro" panose="020B0504020202020204" pitchFamily="34" charset="77"/>
            </a:endParaRPr>
          </a:p>
          <a:p>
            <a:r>
              <a:rPr lang="en-GB" sz="2000" dirty="0">
                <a:latin typeface="Avenir Next LT Pro" panose="020B0504020202020204" pitchFamily="34" charset="77"/>
              </a:rPr>
              <a:t>Semester 1 – ‘Ways of Thinking’</a:t>
            </a:r>
          </a:p>
          <a:p>
            <a:r>
              <a:rPr lang="en-GB" sz="2000" dirty="0">
                <a:latin typeface="Avenir Next LT Pro" panose="020B0504020202020204" pitchFamily="34" charset="77"/>
              </a:rPr>
              <a:t>Manifesto | Observational Writing | Reflective Writing</a:t>
            </a:r>
          </a:p>
          <a:p>
            <a:endParaRPr lang="en-GB" sz="2000" dirty="0">
              <a:latin typeface="Avenir Next LT Pro" panose="020B0504020202020204" pitchFamily="34" charset="77"/>
            </a:endParaRPr>
          </a:p>
          <a:p>
            <a:r>
              <a:rPr lang="en-GB" sz="2000" dirty="0">
                <a:latin typeface="Avenir Next LT Pro" panose="020B0504020202020204" pitchFamily="34" charset="77"/>
              </a:rPr>
              <a:t>Semester 2 – ‘Ways of Perceiving’</a:t>
            </a:r>
          </a:p>
          <a:p>
            <a:r>
              <a:rPr lang="en-GB" sz="2000" dirty="0">
                <a:latin typeface="Avenir Next LT Pro" panose="020B0504020202020204" pitchFamily="34" charset="77"/>
              </a:rPr>
              <a:t>Imagined Exhibition</a:t>
            </a:r>
            <a:endParaRPr lang="en-US" dirty="0"/>
          </a:p>
        </p:txBody>
      </p:sp>
      <p:pic>
        <p:nvPicPr>
          <p:cNvPr id="21" name="Picture 20">
            <a:extLst>
              <a:ext uri="{FF2B5EF4-FFF2-40B4-BE49-F238E27FC236}">
                <a16:creationId xmlns:a16="http://schemas.microsoft.com/office/drawing/2014/main" id="{6A1E24B3-7752-392C-70BB-7BE3C8E876FE}"/>
              </a:ext>
            </a:extLst>
          </p:cNvPr>
          <p:cNvPicPr>
            <a:picLocks noChangeAspect="1"/>
          </p:cNvPicPr>
          <p:nvPr/>
        </p:nvPicPr>
        <p:blipFill>
          <a:blip r:embed="rId2"/>
          <a:stretch>
            <a:fillRect/>
          </a:stretch>
        </p:blipFill>
        <p:spPr>
          <a:xfrm>
            <a:off x="7182785" y="982382"/>
            <a:ext cx="5009215" cy="4893235"/>
          </a:xfrm>
          <a:prstGeom prst="rect">
            <a:avLst/>
          </a:prstGeom>
        </p:spPr>
      </p:pic>
    </p:spTree>
    <p:extLst>
      <p:ext uri="{BB962C8B-B14F-4D97-AF65-F5344CB8AC3E}">
        <p14:creationId xmlns:p14="http://schemas.microsoft.com/office/powerpoint/2010/main" val="1175946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oter Placeholder 11">
            <a:extLst>
              <a:ext uri="{FF2B5EF4-FFF2-40B4-BE49-F238E27FC236}">
                <a16:creationId xmlns:a16="http://schemas.microsoft.com/office/drawing/2014/main" id="{1BF9C1A0-87F5-B2D0-E580-DBCC0E5D1766}"/>
              </a:ext>
            </a:extLst>
          </p:cNvPr>
          <p:cNvSpPr>
            <a:spLocks noGrp="1"/>
          </p:cNvSpPr>
          <p:nvPr>
            <p:ph type="ftr" sz="quarter" idx="13"/>
          </p:nvPr>
        </p:nvSpPr>
        <p:spPr/>
        <p:txBody>
          <a:bodyPr/>
          <a:lstStyle/>
          <a:p>
            <a:r>
              <a:rPr lang="en-GB" dirty="0"/>
              <a:t>Year 1 Reflection</a:t>
            </a:r>
            <a:endParaRPr lang="en-US" dirty="0"/>
          </a:p>
        </p:txBody>
      </p:sp>
      <p:pic>
        <p:nvPicPr>
          <p:cNvPr id="8" name="Picture 7">
            <a:extLst>
              <a:ext uri="{FF2B5EF4-FFF2-40B4-BE49-F238E27FC236}">
                <a16:creationId xmlns:a16="http://schemas.microsoft.com/office/drawing/2014/main" id="{2EA74D6A-6F75-C57C-E270-17D0F7F4E3C1}"/>
              </a:ext>
            </a:extLst>
          </p:cNvPr>
          <p:cNvPicPr>
            <a:picLocks noChangeAspect="1"/>
          </p:cNvPicPr>
          <p:nvPr/>
        </p:nvPicPr>
        <p:blipFill>
          <a:blip r:embed="rId2"/>
          <a:stretch>
            <a:fillRect/>
          </a:stretch>
        </p:blipFill>
        <p:spPr>
          <a:xfrm>
            <a:off x="6266279" y="1300109"/>
            <a:ext cx="5805816" cy="3783443"/>
          </a:xfrm>
          <a:prstGeom prst="rect">
            <a:avLst/>
          </a:prstGeom>
        </p:spPr>
      </p:pic>
      <p:pic>
        <p:nvPicPr>
          <p:cNvPr id="9" name="Picture 8">
            <a:extLst>
              <a:ext uri="{FF2B5EF4-FFF2-40B4-BE49-F238E27FC236}">
                <a16:creationId xmlns:a16="http://schemas.microsoft.com/office/drawing/2014/main" id="{8BE4EB29-5ADF-D248-7449-3979DECE7C92}"/>
              </a:ext>
            </a:extLst>
          </p:cNvPr>
          <p:cNvPicPr>
            <a:picLocks noChangeAspect="1"/>
          </p:cNvPicPr>
          <p:nvPr/>
        </p:nvPicPr>
        <p:blipFill>
          <a:blip r:embed="rId3"/>
          <a:stretch>
            <a:fillRect/>
          </a:stretch>
        </p:blipFill>
        <p:spPr>
          <a:xfrm>
            <a:off x="6266279" y="5259294"/>
            <a:ext cx="2494724" cy="405901"/>
          </a:xfrm>
          <a:prstGeom prst="rect">
            <a:avLst/>
          </a:prstGeom>
        </p:spPr>
      </p:pic>
      <p:sp>
        <p:nvSpPr>
          <p:cNvPr id="13" name="Title 5">
            <a:extLst>
              <a:ext uri="{FF2B5EF4-FFF2-40B4-BE49-F238E27FC236}">
                <a16:creationId xmlns:a16="http://schemas.microsoft.com/office/drawing/2014/main" id="{52380FBD-C0F4-E730-7A20-98BBB47BE9CB}"/>
              </a:ext>
            </a:extLst>
          </p:cNvPr>
          <p:cNvSpPr>
            <a:spLocks noGrp="1"/>
          </p:cNvSpPr>
          <p:nvPr/>
        </p:nvSpPr>
        <p:spPr>
          <a:xfrm>
            <a:off x="1046575" y="1560752"/>
            <a:ext cx="4020974" cy="1390130"/>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2800" b="1" kern="1200">
                <a:solidFill>
                  <a:schemeClr val="accent2"/>
                </a:solidFill>
                <a:latin typeface="+mj-lt"/>
                <a:ea typeface="+mj-ea"/>
                <a:cs typeface="+mj-cs"/>
              </a:defRPr>
            </a:lvl1pPr>
          </a:lstStyle>
          <a:p>
            <a:r>
              <a:rPr lang="en-GB" noProof="1">
                <a:solidFill>
                  <a:schemeClr val="accent2"/>
                </a:solidFill>
                <a:latin typeface="Avenir Next LT Pro Demi" panose="020B0504020202020204" pitchFamily="34" charset="77"/>
              </a:rPr>
              <a:t>On Post-it notes…</a:t>
            </a:r>
          </a:p>
          <a:p>
            <a:endParaRPr lang="en-GB" noProof="1">
              <a:latin typeface="Avenir Next LT Pro Demi" panose="020B0504020202020204" pitchFamily="34" charset="77"/>
            </a:endParaRPr>
          </a:p>
          <a:p>
            <a:r>
              <a:rPr lang="en-GB" noProof="1">
                <a:solidFill>
                  <a:schemeClr val="accent2"/>
                </a:solidFill>
                <a:latin typeface="Avenir Next LT Pro Demi" panose="020B0504020202020204" pitchFamily="34" charset="77"/>
              </a:rPr>
              <a:t>Note </a:t>
            </a:r>
          </a:p>
          <a:p>
            <a:endParaRPr lang="en-GB" noProof="1">
              <a:latin typeface="Avenir Next LT Pro Demi" panose="020B0504020202020204" pitchFamily="34" charset="77"/>
            </a:endParaRPr>
          </a:p>
          <a:p>
            <a:pPr marL="514350" indent="-514350">
              <a:buAutoNum type="arabicParenR"/>
            </a:pPr>
            <a:r>
              <a:rPr lang="en-GB" noProof="1">
                <a:latin typeface="Avenir Next LT Pro Demi" panose="020B0504020202020204" pitchFamily="34" charset="77"/>
              </a:rPr>
              <a:t>A success</a:t>
            </a:r>
          </a:p>
          <a:p>
            <a:pPr marL="514350" indent="-514350">
              <a:buAutoNum type="arabicParenR"/>
            </a:pPr>
            <a:endParaRPr lang="en-GB" noProof="1">
              <a:latin typeface="Avenir Next LT Pro Demi" panose="020B0504020202020204" pitchFamily="34" charset="77"/>
            </a:endParaRPr>
          </a:p>
          <a:p>
            <a:pPr marL="514350" indent="-514350">
              <a:buAutoNum type="arabicParenR"/>
            </a:pPr>
            <a:r>
              <a:rPr lang="en-GB" noProof="1">
                <a:latin typeface="Avenir Next LT Pro Demi" panose="020B0504020202020204" pitchFamily="34" charset="77"/>
              </a:rPr>
              <a:t>A challenge</a:t>
            </a:r>
            <a:endParaRPr lang="en-US" dirty="0"/>
          </a:p>
        </p:txBody>
      </p:sp>
    </p:spTree>
    <p:extLst>
      <p:ext uri="{BB962C8B-B14F-4D97-AF65-F5344CB8AC3E}">
        <p14:creationId xmlns:p14="http://schemas.microsoft.com/office/powerpoint/2010/main" val="443455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2979BF1-E02E-2DC0-9950-C7E505851F81}"/>
              </a:ext>
            </a:extLst>
          </p:cNvPr>
          <p:cNvSpPr>
            <a:spLocks noGrp="1"/>
          </p:cNvSpPr>
          <p:nvPr>
            <p:ph type="title"/>
          </p:nvPr>
        </p:nvSpPr>
        <p:spPr/>
        <p:txBody>
          <a:bodyPr/>
          <a:lstStyle/>
          <a:p>
            <a:r>
              <a:rPr lang="en-GB" noProof="1">
                <a:solidFill>
                  <a:schemeClr val="accent2"/>
                </a:solidFill>
                <a:latin typeface="Avenir Next LT Pro Demi" panose="020B0504020202020204" pitchFamily="34" charset="77"/>
              </a:rPr>
              <a:t>But first…</a:t>
            </a:r>
            <a:br>
              <a:rPr lang="en-GB" noProof="1">
                <a:solidFill>
                  <a:schemeClr val="accent2"/>
                </a:solidFill>
                <a:latin typeface="Avenir Next LT Pro Demi" panose="020B0504020202020204" pitchFamily="34" charset="77"/>
              </a:rPr>
            </a:br>
            <a:r>
              <a:rPr lang="en-GB" noProof="1">
                <a:solidFill>
                  <a:schemeClr val="accent2"/>
                </a:solidFill>
                <a:latin typeface="Avenir Next LT Pro Demi" panose="020B0504020202020204" pitchFamily="34" charset="77"/>
              </a:rPr>
              <a:t>Look back</a:t>
            </a:r>
            <a:endParaRPr lang="en-US" dirty="0"/>
          </a:p>
        </p:txBody>
      </p:sp>
      <p:sp>
        <p:nvSpPr>
          <p:cNvPr id="12" name="Footer Placeholder 11">
            <a:extLst>
              <a:ext uri="{FF2B5EF4-FFF2-40B4-BE49-F238E27FC236}">
                <a16:creationId xmlns:a16="http://schemas.microsoft.com/office/drawing/2014/main" id="{1BF9C1A0-87F5-B2D0-E580-DBCC0E5D1766}"/>
              </a:ext>
            </a:extLst>
          </p:cNvPr>
          <p:cNvSpPr>
            <a:spLocks noGrp="1"/>
          </p:cNvSpPr>
          <p:nvPr>
            <p:ph type="ftr" sz="quarter" idx="13"/>
          </p:nvPr>
        </p:nvSpPr>
        <p:spPr/>
        <p:txBody>
          <a:bodyPr/>
          <a:lstStyle/>
          <a:p>
            <a:r>
              <a:rPr lang="en-GB" dirty="0"/>
              <a:t>Year 1 Reflection</a:t>
            </a:r>
            <a:endParaRPr lang="en-US" dirty="0"/>
          </a:p>
        </p:txBody>
      </p:sp>
      <p:sp>
        <p:nvSpPr>
          <p:cNvPr id="3" name="Text Placeholder 2">
            <a:extLst>
              <a:ext uri="{FF2B5EF4-FFF2-40B4-BE49-F238E27FC236}">
                <a16:creationId xmlns:a16="http://schemas.microsoft.com/office/drawing/2014/main" id="{E92B0A6A-F543-4021-C401-43270E1C0313}"/>
              </a:ext>
            </a:extLst>
          </p:cNvPr>
          <p:cNvSpPr>
            <a:spLocks noGrp="1"/>
          </p:cNvSpPr>
          <p:nvPr>
            <p:ph type="body" sz="quarter" idx="11"/>
          </p:nvPr>
        </p:nvSpPr>
        <p:spPr>
          <a:xfrm>
            <a:off x="4212177" y="802998"/>
            <a:ext cx="7394607" cy="3368339"/>
          </a:xfrm>
        </p:spPr>
        <p:txBody>
          <a:bodyPr/>
          <a:lstStyle/>
          <a:p>
            <a:pPr algn="r"/>
            <a:r>
              <a:rPr lang="en-GB" sz="1600" dirty="0">
                <a:latin typeface="Avenir Next LT Pro" panose="020B0504020202020204" pitchFamily="34" charset="77"/>
              </a:rPr>
              <a:t>A reminder of 1</a:t>
            </a:r>
            <a:r>
              <a:rPr lang="en-GB" sz="1600" baseline="30000" dirty="0">
                <a:latin typeface="Avenir Next LT Pro" panose="020B0504020202020204" pitchFamily="34" charset="77"/>
              </a:rPr>
              <a:t>st</a:t>
            </a:r>
            <a:r>
              <a:rPr lang="en-GB" sz="1600" dirty="0">
                <a:latin typeface="Avenir Next LT Pro" panose="020B0504020202020204" pitchFamily="34" charset="77"/>
              </a:rPr>
              <a:t> Year Contextual Studies:</a:t>
            </a:r>
          </a:p>
          <a:p>
            <a:pPr algn="r"/>
            <a:r>
              <a:rPr lang="en-GB" sz="1600" dirty="0">
                <a:latin typeface="Avenir Next LT Pro" panose="020B0504020202020204" pitchFamily="34" charset="77"/>
              </a:rPr>
              <a:t>Semester 1 – ‘Ways of Thinking’</a:t>
            </a:r>
          </a:p>
          <a:p>
            <a:pPr algn="r"/>
            <a:r>
              <a:rPr lang="en-GB" sz="1600" dirty="0">
                <a:latin typeface="Avenir Next LT Pro" panose="020B0504020202020204" pitchFamily="34" charset="77"/>
              </a:rPr>
              <a:t>Manifesto | Observational Writing | Reflective Writing</a:t>
            </a:r>
          </a:p>
          <a:p>
            <a:pPr algn="r"/>
            <a:endParaRPr lang="en-GB" sz="1600" dirty="0">
              <a:latin typeface="Avenir Next LT Pro" panose="020B0504020202020204" pitchFamily="34" charset="77"/>
            </a:endParaRPr>
          </a:p>
          <a:p>
            <a:pPr algn="r"/>
            <a:r>
              <a:rPr lang="en-GB" sz="1600" dirty="0">
                <a:latin typeface="Avenir Next LT Pro" panose="020B0504020202020204" pitchFamily="34" charset="77"/>
              </a:rPr>
              <a:t>Semester 2 – ‘Ways of Perceiving’</a:t>
            </a:r>
          </a:p>
          <a:p>
            <a:pPr algn="r"/>
            <a:r>
              <a:rPr lang="en-GB" sz="1600" dirty="0">
                <a:latin typeface="Avenir Next LT Pro" panose="020B0504020202020204" pitchFamily="34" charset="77"/>
              </a:rPr>
              <a:t>Imagined Exhibition</a:t>
            </a:r>
            <a:endParaRPr lang="en-US" sz="1600" dirty="0"/>
          </a:p>
        </p:txBody>
      </p:sp>
      <p:sp>
        <p:nvSpPr>
          <p:cNvPr id="4" name="Title 5">
            <a:extLst>
              <a:ext uri="{FF2B5EF4-FFF2-40B4-BE49-F238E27FC236}">
                <a16:creationId xmlns:a16="http://schemas.microsoft.com/office/drawing/2014/main" id="{0D2775FC-AC01-510D-21A7-571B94CF7503}"/>
              </a:ext>
            </a:extLst>
          </p:cNvPr>
          <p:cNvSpPr txBox="1">
            <a:spLocks/>
          </p:cNvSpPr>
          <p:nvPr/>
        </p:nvSpPr>
        <p:spPr>
          <a:xfrm>
            <a:off x="2763202" y="3128399"/>
            <a:ext cx="6665596" cy="2085876"/>
          </a:xfrm>
          <a:prstGeom prst="rect">
            <a:avLst/>
          </a:prstGeom>
        </p:spPr>
        <p:txBody>
          <a:bodyPr vert="horz" lIns="0" tIns="0" rIns="0" bIns="0" rtlCol="0" anchor="t">
            <a:normAutofit fontScale="92500" lnSpcReduction="10000"/>
          </a:bodyPr>
          <a:lstStyle>
            <a:lvl1pPr algn="l" defTabSz="914400" rtl="0" eaLnBrk="1" latinLnBrk="0" hangingPunct="1">
              <a:lnSpc>
                <a:spcPct val="90000"/>
              </a:lnSpc>
              <a:spcBef>
                <a:spcPct val="0"/>
              </a:spcBef>
              <a:buNone/>
              <a:defRPr sz="2800" b="1" kern="1200">
                <a:solidFill>
                  <a:schemeClr val="accent2"/>
                </a:solidFill>
                <a:latin typeface="+mj-lt"/>
                <a:ea typeface="+mj-ea"/>
                <a:cs typeface="+mj-cs"/>
              </a:defRPr>
            </a:lvl1pPr>
          </a:lstStyle>
          <a:p>
            <a:pPr marL="514350" indent="-514350">
              <a:buAutoNum type="arabicParenR"/>
            </a:pPr>
            <a:r>
              <a:rPr lang="en-GB" dirty="0"/>
              <a:t>Note down 3 areas of your learning for each semester. What did you find most interesting/challenging?</a:t>
            </a:r>
          </a:p>
          <a:p>
            <a:pPr marL="514350" indent="-514350">
              <a:buAutoNum type="arabicParenR"/>
            </a:pPr>
            <a:endParaRPr lang="en-GB" dirty="0"/>
          </a:p>
          <a:p>
            <a:pPr marL="514350" indent="-514350">
              <a:buAutoNum type="arabicParenR"/>
            </a:pPr>
            <a:r>
              <a:rPr lang="en-GB" dirty="0"/>
              <a:t>Share your notes with your neighbour.  Are there similarities?</a:t>
            </a:r>
            <a:endParaRPr lang="en-US" dirty="0"/>
          </a:p>
        </p:txBody>
      </p:sp>
    </p:spTree>
    <p:extLst>
      <p:ext uri="{BB962C8B-B14F-4D97-AF65-F5344CB8AC3E}">
        <p14:creationId xmlns:p14="http://schemas.microsoft.com/office/powerpoint/2010/main" val="3394170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A4C85A66-57E3-D5B6-6901-EEC92CA8D46D}"/>
              </a:ext>
            </a:extLst>
          </p:cNvPr>
          <p:cNvSpPr>
            <a:spLocks noGrp="1"/>
          </p:cNvSpPr>
          <p:nvPr>
            <p:ph type="body" sz="quarter" idx="12"/>
          </p:nvPr>
        </p:nvSpPr>
        <p:spPr>
          <a:xfrm>
            <a:off x="5427133" y="467758"/>
            <a:ext cx="6764867" cy="3504104"/>
          </a:xfrm>
        </p:spPr>
        <p:txBody>
          <a:bodyPr/>
          <a:lstStyle/>
          <a:p>
            <a:r>
              <a:rPr lang="en-GB" dirty="0"/>
              <a:t>Research</a:t>
            </a:r>
            <a:r>
              <a:rPr lang="en-US" dirty="0"/>
              <a:t> </a:t>
            </a:r>
            <a:r>
              <a:rPr lang="en-GB" b="0" i="1" dirty="0">
                <a:latin typeface="Sagona ExtraLight" panose="02020303050505020204" pitchFamily="18" charset="0"/>
                <a:ea typeface="+mj-ea"/>
                <a:cs typeface="Posterama" panose="020B0504020200020000" pitchFamily="34" charset="0"/>
              </a:rPr>
              <a:t>IN</a:t>
            </a:r>
            <a:r>
              <a:rPr lang="en-US" i="1" dirty="0">
                <a:latin typeface="Sagona ExtraLight" panose="02020303050505020204" pitchFamily="18" charset="0"/>
                <a:ea typeface="+mj-ea"/>
                <a:cs typeface="Posterama" panose="020B0504020200020000" pitchFamily="34" charset="0"/>
              </a:rPr>
              <a:t> </a:t>
            </a:r>
            <a:r>
              <a:rPr lang="en-GB" dirty="0"/>
              <a:t>Context</a:t>
            </a:r>
            <a:endParaRPr lang="en-US" dirty="0"/>
          </a:p>
        </p:txBody>
      </p:sp>
      <p:pic>
        <p:nvPicPr>
          <p:cNvPr id="13" name="Picture Placeholder 12">
            <a:extLst>
              <a:ext uri="{FF2B5EF4-FFF2-40B4-BE49-F238E27FC236}">
                <a16:creationId xmlns:a16="http://schemas.microsoft.com/office/drawing/2014/main" id="{4F647F7E-F2EE-8A35-4ED8-FE3FD78E40F4}"/>
              </a:ext>
            </a:extLst>
          </p:cNvPr>
          <p:cNvPicPr>
            <a:picLocks noGrp="1" noChangeAspect="1"/>
          </p:cNvPicPr>
          <p:nvPr>
            <p:ph type="pic" sz="quarter" idx="10"/>
          </p:nvPr>
        </p:nvPicPr>
        <p:blipFill>
          <a:blip r:embed="rId2"/>
          <a:srcRect l="1201" r="1201" b="24308"/>
          <a:stretch>
            <a:fillRect/>
          </a:stretch>
        </p:blipFill>
        <p:spPr>
          <a:xfrm>
            <a:off x="448234" y="0"/>
            <a:ext cx="4551421" cy="6858000"/>
          </a:xfrm>
          <a:prstGeom prst="rect">
            <a:avLst/>
          </a:prstGeom>
        </p:spPr>
      </p:pic>
    </p:spTree>
    <p:extLst>
      <p:ext uri="{BB962C8B-B14F-4D97-AF65-F5344CB8AC3E}">
        <p14:creationId xmlns:p14="http://schemas.microsoft.com/office/powerpoint/2010/main" val="1574377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548304E4-70C0-6AF8-384D-333FDF21004F}"/>
              </a:ext>
            </a:extLst>
          </p:cNvPr>
          <p:cNvSpPr>
            <a:spLocks noGrp="1"/>
          </p:cNvSpPr>
          <p:nvPr>
            <p:ph type="body" sz="quarter" idx="20"/>
          </p:nvPr>
        </p:nvSpPr>
        <p:spPr/>
        <p:txBody>
          <a:body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7" name="Text Placeholder 9">
            <a:extLst>
              <a:ext uri="{FF2B5EF4-FFF2-40B4-BE49-F238E27FC236}">
                <a16:creationId xmlns:a16="http://schemas.microsoft.com/office/drawing/2014/main" id="{F4A2A76D-FCD4-5446-75E5-437B858F3D49}"/>
              </a:ext>
            </a:extLst>
          </p:cNvPr>
          <p:cNvSpPr txBox="1">
            <a:spLocks/>
          </p:cNvSpPr>
          <p:nvPr/>
        </p:nvSpPr>
        <p:spPr>
          <a:xfrm>
            <a:off x="977053" y="1170432"/>
            <a:ext cx="6764867" cy="1444274"/>
          </a:xfrm>
          <a:prstGeom prst="rect">
            <a:avLst/>
          </a:prstGeom>
          <a:solidFill>
            <a:schemeClr val="bg1"/>
          </a:solidFill>
          <a:ln>
            <a:solidFill>
              <a:schemeClr val="bg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Research</a:t>
            </a:r>
            <a:r>
              <a:rPr lang="en-US" dirty="0"/>
              <a:t> </a:t>
            </a:r>
            <a:r>
              <a:rPr lang="en-GB" b="0" i="1" dirty="0">
                <a:latin typeface="Sagona ExtraLight" panose="02020303050505020204" pitchFamily="18" charset="0"/>
                <a:ea typeface="+mj-ea"/>
                <a:cs typeface="Posterama" panose="020B0504020200020000" pitchFamily="34" charset="0"/>
              </a:rPr>
              <a:t>IN</a:t>
            </a:r>
            <a:r>
              <a:rPr lang="en-US" i="1" dirty="0">
                <a:latin typeface="Sagona ExtraLight" panose="02020303050505020204" pitchFamily="18" charset="0"/>
                <a:ea typeface="+mj-ea"/>
                <a:cs typeface="Posterama" panose="020B0504020200020000" pitchFamily="34" charset="0"/>
              </a:rPr>
              <a:t> </a:t>
            </a:r>
            <a:r>
              <a:rPr lang="en-GB" dirty="0"/>
              <a:t>Context</a:t>
            </a:r>
          </a:p>
          <a:p>
            <a:pPr marL="0" indent="0">
              <a:buNone/>
            </a:pPr>
            <a:endParaRPr lang="en-GB" dirty="0"/>
          </a:p>
          <a:p>
            <a:pPr marL="0" indent="0">
              <a:buNone/>
            </a:pPr>
            <a:r>
              <a:rPr lang="en-GB" dirty="0"/>
              <a:t>Who?</a:t>
            </a:r>
          </a:p>
          <a:p>
            <a:pPr marL="0" indent="0">
              <a:buNone/>
            </a:pPr>
            <a:endParaRPr lang="en-US" dirty="0"/>
          </a:p>
        </p:txBody>
      </p:sp>
      <p:pic>
        <p:nvPicPr>
          <p:cNvPr id="12" name="Picture 11">
            <a:extLst>
              <a:ext uri="{FF2B5EF4-FFF2-40B4-BE49-F238E27FC236}">
                <a16:creationId xmlns:a16="http://schemas.microsoft.com/office/drawing/2014/main" id="{3D95E9A4-20F1-8851-EFC0-6EEF7044C261}"/>
              </a:ext>
            </a:extLst>
          </p:cNvPr>
          <p:cNvPicPr>
            <a:picLocks noChangeAspect="1"/>
          </p:cNvPicPr>
          <p:nvPr/>
        </p:nvPicPr>
        <p:blipFill>
          <a:blip r:embed="rId2"/>
          <a:stretch>
            <a:fillRect/>
          </a:stretch>
        </p:blipFill>
        <p:spPr>
          <a:xfrm>
            <a:off x="6972549" y="804123"/>
            <a:ext cx="5052941" cy="5919621"/>
          </a:xfrm>
          <a:prstGeom prst="rect">
            <a:avLst/>
          </a:prstGeom>
        </p:spPr>
      </p:pic>
      <p:sp>
        <p:nvSpPr>
          <p:cNvPr id="5" name="Text Placeholder 15">
            <a:extLst>
              <a:ext uri="{FF2B5EF4-FFF2-40B4-BE49-F238E27FC236}">
                <a16:creationId xmlns:a16="http://schemas.microsoft.com/office/drawing/2014/main" id="{88D5F520-B124-BDC3-783C-B4AED5C5C9AE}"/>
              </a:ext>
            </a:extLst>
          </p:cNvPr>
          <p:cNvSpPr>
            <a:spLocks noGrp="1"/>
          </p:cNvSpPr>
          <p:nvPr>
            <p:ph type="body" sz="quarter" idx="11"/>
          </p:nvPr>
        </p:nvSpPr>
        <p:spPr>
          <a:xfrm>
            <a:off x="1115249" y="2934934"/>
            <a:ext cx="5483771" cy="2118361"/>
          </a:xfrm>
          <a:prstGeom prst="rect">
            <a:avLst/>
          </a:prstGeom>
        </p:spPr>
        <p:txBody>
          <a:bodyPr vert="horz" lIns="0" tIns="0" rIns="0" bIns="0" rtlCol="0">
            <a:noAutofit/>
          </a:bodyPr>
          <a:lstStyle>
            <a:lvl1pPr marL="0" indent="0" algn="l" defTabSz="914400" rtl="0" eaLnBrk="1" latinLnBrk="0" hangingPunct="1">
              <a:lnSpc>
                <a:spcPct val="100000"/>
              </a:lnSpc>
              <a:spcBef>
                <a:spcPts val="800"/>
              </a:spcBef>
              <a:buFont typeface="Arial" panose="020B0604020202020204" pitchFamily="34" charset="0"/>
              <a:buNone/>
              <a:defRPr sz="1400" b="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Your Contextual Studies Lecturer for Level 5 is</a:t>
            </a:r>
          </a:p>
          <a:p>
            <a:r>
              <a:rPr lang="en-GB" sz="2000" b="1" dirty="0"/>
              <a:t>Menna Buss</a:t>
            </a:r>
          </a:p>
          <a:p>
            <a:endParaRPr lang="en-GB" sz="2000" dirty="0"/>
          </a:p>
          <a:p>
            <a:r>
              <a:rPr lang="en-GB" sz="2000" dirty="0"/>
              <a:t>Available on Thursdays </a:t>
            </a:r>
          </a:p>
          <a:p>
            <a:endParaRPr lang="en-GB" sz="2000" dirty="0"/>
          </a:p>
          <a:p>
            <a:r>
              <a:rPr lang="en-GB" sz="2400" b="0" i="0" u="none" strike="noStrike" dirty="0" err="1">
                <a:solidFill>
                  <a:srgbClr val="1E87DD"/>
                </a:solidFill>
                <a:effectLst/>
                <a:latin typeface="Segoe UI" panose="020B0502040204020203" pitchFamily="34" charset="0"/>
              </a:rPr>
              <a:t>menna.buss@uwtsd.ac.uk</a:t>
            </a:r>
            <a:endParaRPr lang="en-US" sz="2400" dirty="0"/>
          </a:p>
          <a:p>
            <a:endParaRPr lang="en-US" dirty="0"/>
          </a:p>
        </p:txBody>
      </p:sp>
    </p:spTree>
    <p:extLst>
      <p:ext uri="{BB962C8B-B14F-4D97-AF65-F5344CB8AC3E}">
        <p14:creationId xmlns:p14="http://schemas.microsoft.com/office/powerpoint/2010/main" val="3956606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548304E4-70C0-6AF8-384D-333FDF21004F}"/>
              </a:ext>
            </a:extLst>
          </p:cNvPr>
          <p:cNvSpPr>
            <a:spLocks noGrp="1"/>
          </p:cNvSpPr>
          <p:nvPr>
            <p:ph type="body" sz="quarter" idx="20"/>
          </p:nvPr>
        </p:nvSpPr>
        <p:spPr/>
        <p:txBody>
          <a:body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7" name="Text Placeholder 9">
            <a:extLst>
              <a:ext uri="{FF2B5EF4-FFF2-40B4-BE49-F238E27FC236}">
                <a16:creationId xmlns:a16="http://schemas.microsoft.com/office/drawing/2014/main" id="{F4A2A76D-FCD4-5446-75E5-437B858F3D49}"/>
              </a:ext>
            </a:extLst>
          </p:cNvPr>
          <p:cNvSpPr txBox="1">
            <a:spLocks/>
          </p:cNvSpPr>
          <p:nvPr/>
        </p:nvSpPr>
        <p:spPr>
          <a:xfrm>
            <a:off x="977053" y="1170432"/>
            <a:ext cx="6764867" cy="1506529"/>
          </a:xfrm>
          <a:prstGeom prst="rect">
            <a:avLst/>
          </a:prstGeom>
          <a:solidFill>
            <a:schemeClr val="bg1"/>
          </a:solidFill>
          <a:ln>
            <a:solidFill>
              <a:schemeClr val="bg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Research</a:t>
            </a:r>
            <a:r>
              <a:rPr lang="en-US" dirty="0"/>
              <a:t> </a:t>
            </a:r>
            <a:r>
              <a:rPr lang="en-GB" b="0" i="1" dirty="0">
                <a:latin typeface="Sagona ExtraLight" panose="02020303050505020204" pitchFamily="18" charset="0"/>
                <a:ea typeface="+mj-ea"/>
                <a:cs typeface="Posterama" panose="020B0504020200020000" pitchFamily="34" charset="0"/>
              </a:rPr>
              <a:t>IN</a:t>
            </a:r>
            <a:r>
              <a:rPr lang="en-US" i="1" dirty="0">
                <a:latin typeface="Sagona ExtraLight" panose="02020303050505020204" pitchFamily="18" charset="0"/>
                <a:ea typeface="+mj-ea"/>
                <a:cs typeface="Posterama" panose="020B0504020200020000" pitchFamily="34" charset="0"/>
              </a:rPr>
              <a:t> </a:t>
            </a:r>
            <a:r>
              <a:rPr lang="en-GB" dirty="0"/>
              <a:t>Context</a:t>
            </a:r>
          </a:p>
          <a:p>
            <a:pPr marL="0" indent="0">
              <a:buNone/>
            </a:pPr>
            <a:endParaRPr lang="en-GB" dirty="0"/>
          </a:p>
          <a:p>
            <a:pPr marL="0" indent="0">
              <a:buNone/>
            </a:pPr>
            <a:r>
              <a:rPr lang="en-GB" dirty="0"/>
              <a:t>When?</a:t>
            </a:r>
          </a:p>
          <a:p>
            <a:pPr marL="0" indent="0">
              <a:buNone/>
            </a:pPr>
            <a:endParaRPr lang="en-US" dirty="0"/>
          </a:p>
        </p:txBody>
      </p:sp>
      <p:pic>
        <p:nvPicPr>
          <p:cNvPr id="12" name="Picture 11">
            <a:extLst>
              <a:ext uri="{FF2B5EF4-FFF2-40B4-BE49-F238E27FC236}">
                <a16:creationId xmlns:a16="http://schemas.microsoft.com/office/drawing/2014/main" id="{3D95E9A4-20F1-8851-EFC0-6EEF7044C261}"/>
              </a:ext>
            </a:extLst>
          </p:cNvPr>
          <p:cNvPicPr>
            <a:picLocks noChangeAspect="1"/>
          </p:cNvPicPr>
          <p:nvPr/>
        </p:nvPicPr>
        <p:blipFill>
          <a:blip r:embed="rId2"/>
          <a:stretch>
            <a:fillRect/>
          </a:stretch>
        </p:blipFill>
        <p:spPr>
          <a:xfrm>
            <a:off x="6972549" y="804123"/>
            <a:ext cx="5052941" cy="5919621"/>
          </a:xfrm>
          <a:prstGeom prst="rect">
            <a:avLst/>
          </a:prstGeom>
        </p:spPr>
      </p:pic>
      <p:sp>
        <p:nvSpPr>
          <p:cNvPr id="5" name="Text Placeholder 15">
            <a:extLst>
              <a:ext uri="{FF2B5EF4-FFF2-40B4-BE49-F238E27FC236}">
                <a16:creationId xmlns:a16="http://schemas.microsoft.com/office/drawing/2014/main" id="{C53A9864-8CB3-D7E5-CC6A-D89A425C89F7}"/>
              </a:ext>
            </a:extLst>
          </p:cNvPr>
          <p:cNvSpPr>
            <a:spLocks noGrp="1"/>
          </p:cNvSpPr>
          <p:nvPr/>
        </p:nvSpPr>
        <p:spPr>
          <a:xfrm>
            <a:off x="977052" y="2503327"/>
            <a:ext cx="5483771" cy="3355426"/>
          </a:xfrm>
          <a:prstGeom prst="rect">
            <a:avLst/>
          </a:prstGeom>
        </p:spPr>
        <p:txBody>
          <a:bodyPr vert="horz" lIns="0" tIns="0" rIns="0" bIns="0" rtlCol="0">
            <a:noAutofit/>
          </a:bodyPr>
          <a:lstStyle>
            <a:lvl1pPr marL="0" indent="0" algn="l" defTabSz="914400" rtl="0" eaLnBrk="1" latinLnBrk="0" hangingPunct="1">
              <a:lnSpc>
                <a:spcPct val="100000"/>
              </a:lnSpc>
              <a:spcBef>
                <a:spcPts val="800"/>
              </a:spcBef>
              <a:buFont typeface="Arial" panose="020B0604020202020204" pitchFamily="34" charset="0"/>
              <a:buNone/>
              <a:defRPr sz="1400" b="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a:p>
            <a:r>
              <a:rPr lang="en-GB" sz="2000" dirty="0"/>
              <a:t>10:00 – 12:00 every </a:t>
            </a:r>
            <a:r>
              <a:rPr lang="en-GB" sz="2000" b="1" dirty="0"/>
              <a:t>THURSDAY</a:t>
            </a:r>
          </a:p>
          <a:p>
            <a:endParaRPr lang="en-GB" sz="2000" dirty="0"/>
          </a:p>
          <a:p>
            <a:r>
              <a:rPr lang="en-GB" sz="2000" dirty="0"/>
              <a:t>Extended Learning tasks and self-guided study to be scheduled by you. </a:t>
            </a:r>
          </a:p>
          <a:p>
            <a:endParaRPr lang="en-GB" sz="2000" dirty="0"/>
          </a:p>
          <a:p>
            <a:r>
              <a:rPr lang="en-GB" sz="2000" dirty="0"/>
              <a:t>Learning from Level 4, 1</a:t>
            </a:r>
            <a:r>
              <a:rPr lang="en-GB" sz="2000" baseline="30000" dirty="0"/>
              <a:t>st</a:t>
            </a:r>
            <a:r>
              <a:rPr lang="en-GB" sz="2000" dirty="0"/>
              <a:t> year experiences, </a:t>
            </a:r>
            <a:r>
              <a:rPr lang="en-GB" sz="2000" b="1" dirty="0"/>
              <a:t>plan your time carefully</a:t>
            </a:r>
            <a:r>
              <a:rPr lang="en-GB" sz="2000" dirty="0"/>
              <a:t> to ensure you make time for Contextual Studies learning…</a:t>
            </a:r>
            <a:endParaRPr lang="en-US" sz="2400" dirty="0"/>
          </a:p>
        </p:txBody>
      </p:sp>
      <p:sp>
        <p:nvSpPr>
          <p:cNvPr id="8" name="Text Placeholder 15">
            <a:extLst>
              <a:ext uri="{FF2B5EF4-FFF2-40B4-BE49-F238E27FC236}">
                <a16:creationId xmlns:a16="http://schemas.microsoft.com/office/drawing/2014/main" id="{AF5C8E88-F9E7-E6D7-E354-48316171E897}"/>
              </a:ext>
            </a:extLst>
          </p:cNvPr>
          <p:cNvSpPr>
            <a:spLocks noGrp="1"/>
          </p:cNvSpPr>
          <p:nvPr/>
        </p:nvSpPr>
        <p:spPr>
          <a:xfrm>
            <a:off x="535043" y="3467511"/>
            <a:ext cx="884019" cy="926999"/>
          </a:xfrm>
          <a:prstGeom prst="rect">
            <a:avLst/>
          </a:prstGeom>
        </p:spPr>
        <p:txBody>
          <a:bodyPr vert="horz" lIns="0" tIns="0" rIns="0" bIns="0" rtlCol="0">
            <a:noAutofit/>
          </a:bodyPr>
          <a:lstStyle>
            <a:lvl1pPr marL="0" indent="0" algn="l" defTabSz="914400" rtl="0" eaLnBrk="1" latinLnBrk="0" hangingPunct="1">
              <a:lnSpc>
                <a:spcPct val="100000"/>
              </a:lnSpc>
              <a:spcBef>
                <a:spcPts val="800"/>
              </a:spcBef>
              <a:buFont typeface="Arial" panose="020B0604020202020204" pitchFamily="34" charset="0"/>
              <a:buNone/>
              <a:defRPr sz="1400" b="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a:p>
            <a:r>
              <a:rPr lang="en-GB" sz="2000" b="1" dirty="0"/>
              <a:t>&amp;</a:t>
            </a:r>
          </a:p>
        </p:txBody>
      </p:sp>
    </p:spTree>
    <p:extLst>
      <p:ext uri="{BB962C8B-B14F-4D97-AF65-F5344CB8AC3E}">
        <p14:creationId xmlns:p14="http://schemas.microsoft.com/office/powerpoint/2010/main" val="807841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548304E4-70C0-6AF8-384D-333FDF21004F}"/>
              </a:ext>
            </a:extLst>
          </p:cNvPr>
          <p:cNvSpPr>
            <a:spLocks noGrp="1"/>
          </p:cNvSpPr>
          <p:nvPr>
            <p:ph type="body" sz="quarter" idx="20"/>
          </p:nvPr>
        </p:nvSpPr>
        <p:spPr/>
        <p:txBody>
          <a:body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7" name="Text Placeholder 9">
            <a:extLst>
              <a:ext uri="{FF2B5EF4-FFF2-40B4-BE49-F238E27FC236}">
                <a16:creationId xmlns:a16="http://schemas.microsoft.com/office/drawing/2014/main" id="{F4A2A76D-FCD4-5446-75E5-437B858F3D49}"/>
              </a:ext>
            </a:extLst>
          </p:cNvPr>
          <p:cNvSpPr txBox="1">
            <a:spLocks/>
          </p:cNvSpPr>
          <p:nvPr/>
        </p:nvSpPr>
        <p:spPr>
          <a:xfrm>
            <a:off x="800389" y="2145630"/>
            <a:ext cx="3990888" cy="468582"/>
          </a:xfrm>
          <a:prstGeom prst="rect">
            <a:avLst/>
          </a:prstGeom>
          <a:solidFill>
            <a:schemeClr val="bg1"/>
          </a:solidFill>
          <a:ln>
            <a:solidFill>
              <a:schemeClr val="bg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When?</a:t>
            </a:r>
          </a:p>
          <a:p>
            <a:pPr marL="0" indent="0">
              <a:buNone/>
            </a:pPr>
            <a:endParaRPr lang="en-US" dirty="0"/>
          </a:p>
        </p:txBody>
      </p:sp>
      <p:sp>
        <p:nvSpPr>
          <p:cNvPr id="5" name="Text Placeholder 15">
            <a:extLst>
              <a:ext uri="{FF2B5EF4-FFF2-40B4-BE49-F238E27FC236}">
                <a16:creationId xmlns:a16="http://schemas.microsoft.com/office/drawing/2014/main" id="{C53A9864-8CB3-D7E5-CC6A-D89A425C89F7}"/>
              </a:ext>
            </a:extLst>
          </p:cNvPr>
          <p:cNvSpPr>
            <a:spLocks noGrp="1"/>
          </p:cNvSpPr>
          <p:nvPr/>
        </p:nvSpPr>
        <p:spPr>
          <a:xfrm>
            <a:off x="880553" y="2659798"/>
            <a:ext cx="5483771" cy="2409387"/>
          </a:xfrm>
          <a:prstGeom prst="rect">
            <a:avLst/>
          </a:prstGeom>
        </p:spPr>
        <p:txBody>
          <a:bodyPr vert="horz" lIns="0" tIns="0" rIns="0" bIns="0" rtlCol="0">
            <a:noAutofit/>
          </a:bodyPr>
          <a:lstStyle>
            <a:lvl1pPr marL="0" indent="0" algn="l" defTabSz="914400" rtl="0" eaLnBrk="1" latinLnBrk="0" hangingPunct="1">
              <a:lnSpc>
                <a:spcPct val="100000"/>
              </a:lnSpc>
              <a:spcBef>
                <a:spcPts val="800"/>
              </a:spcBef>
              <a:buFont typeface="Arial" panose="020B0604020202020204" pitchFamily="34" charset="0"/>
              <a:buNone/>
              <a:defRPr sz="1400" b="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a:p>
            <a:r>
              <a:rPr lang="en-GB" sz="2000" dirty="0"/>
              <a:t>Make time for Contextual Studies learning…</a:t>
            </a:r>
          </a:p>
          <a:p>
            <a:endParaRPr lang="en-GB" sz="2000" dirty="0"/>
          </a:p>
          <a:p>
            <a:r>
              <a:rPr lang="en-GB" sz="2000" dirty="0"/>
              <a:t>This does not have to be LOADS of night time reading!</a:t>
            </a:r>
          </a:p>
          <a:p>
            <a:endParaRPr lang="en-GB" sz="2000" dirty="0"/>
          </a:p>
          <a:p>
            <a:endParaRPr lang="en-GB" sz="2000" dirty="0"/>
          </a:p>
          <a:p>
            <a:endParaRPr lang="en-GB" sz="2400" dirty="0"/>
          </a:p>
          <a:p>
            <a:endParaRPr lang="en-GB" sz="2000" dirty="0"/>
          </a:p>
        </p:txBody>
      </p:sp>
      <p:sp>
        <p:nvSpPr>
          <p:cNvPr id="14" name="TextBox 13">
            <a:extLst>
              <a:ext uri="{FF2B5EF4-FFF2-40B4-BE49-F238E27FC236}">
                <a16:creationId xmlns:a16="http://schemas.microsoft.com/office/drawing/2014/main" id="{24855992-DFB1-364A-1B69-0B1AD76A06BB}"/>
              </a:ext>
            </a:extLst>
          </p:cNvPr>
          <p:cNvSpPr txBox="1"/>
          <p:nvPr/>
        </p:nvSpPr>
        <p:spPr>
          <a:xfrm>
            <a:off x="7209118" y="1929864"/>
            <a:ext cx="3990889" cy="3139321"/>
          </a:xfrm>
          <a:custGeom>
            <a:avLst/>
            <a:gdLst>
              <a:gd name="csX0" fmla="*/ 0 w 3990889"/>
              <a:gd name="csY0" fmla="*/ 0 h 3139321"/>
              <a:gd name="csX1" fmla="*/ 530218 w 3990889"/>
              <a:gd name="csY1" fmla="*/ 0 h 3139321"/>
              <a:gd name="csX2" fmla="*/ 980618 w 3990889"/>
              <a:gd name="csY2" fmla="*/ 0 h 3139321"/>
              <a:gd name="csX3" fmla="*/ 1630563 w 3990889"/>
              <a:gd name="csY3" fmla="*/ 0 h 3139321"/>
              <a:gd name="csX4" fmla="*/ 2160781 w 3990889"/>
              <a:gd name="csY4" fmla="*/ 0 h 3139321"/>
              <a:gd name="csX5" fmla="*/ 2690999 w 3990889"/>
              <a:gd name="csY5" fmla="*/ 0 h 3139321"/>
              <a:gd name="csX6" fmla="*/ 3340944 w 3990889"/>
              <a:gd name="csY6" fmla="*/ 0 h 3139321"/>
              <a:gd name="csX7" fmla="*/ 3990889 w 3990889"/>
              <a:gd name="csY7" fmla="*/ 0 h 3139321"/>
              <a:gd name="csX8" fmla="*/ 3990889 w 3990889"/>
              <a:gd name="csY8" fmla="*/ 586007 h 3139321"/>
              <a:gd name="csX9" fmla="*/ 3990889 w 3990889"/>
              <a:gd name="csY9" fmla="*/ 1046440 h 3139321"/>
              <a:gd name="csX10" fmla="*/ 3990889 w 3990889"/>
              <a:gd name="csY10" fmla="*/ 1506874 h 3139321"/>
              <a:gd name="csX11" fmla="*/ 3990889 w 3990889"/>
              <a:gd name="csY11" fmla="*/ 2030094 h 3139321"/>
              <a:gd name="csX12" fmla="*/ 3990889 w 3990889"/>
              <a:gd name="csY12" fmla="*/ 2584708 h 3139321"/>
              <a:gd name="csX13" fmla="*/ 3990889 w 3990889"/>
              <a:gd name="csY13" fmla="*/ 3139321 h 3139321"/>
              <a:gd name="csX14" fmla="*/ 3420762 w 3990889"/>
              <a:gd name="csY14" fmla="*/ 3139321 h 3139321"/>
              <a:gd name="csX15" fmla="*/ 2930453 w 3990889"/>
              <a:gd name="csY15" fmla="*/ 3139321 h 3139321"/>
              <a:gd name="csX16" fmla="*/ 2360326 w 3990889"/>
              <a:gd name="csY16" fmla="*/ 3139321 h 3139321"/>
              <a:gd name="csX17" fmla="*/ 1710381 w 3990889"/>
              <a:gd name="csY17" fmla="*/ 3139321 h 3139321"/>
              <a:gd name="csX18" fmla="*/ 1140254 w 3990889"/>
              <a:gd name="csY18" fmla="*/ 3139321 h 3139321"/>
              <a:gd name="csX19" fmla="*/ 689854 w 3990889"/>
              <a:gd name="csY19" fmla="*/ 3139321 h 3139321"/>
              <a:gd name="csX20" fmla="*/ 0 w 3990889"/>
              <a:gd name="csY20" fmla="*/ 3139321 h 3139321"/>
              <a:gd name="csX21" fmla="*/ 0 w 3990889"/>
              <a:gd name="csY21" fmla="*/ 2553314 h 3139321"/>
              <a:gd name="csX22" fmla="*/ 0 w 3990889"/>
              <a:gd name="csY22" fmla="*/ 1967308 h 3139321"/>
              <a:gd name="csX23" fmla="*/ 0 w 3990889"/>
              <a:gd name="csY23" fmla="*/ 1444088 h 3139321"/>
              <a:gd name="csX24" fmla="*/ 0 w 3990889"/>
              <a:gd name="csY24" fmla="*/ 952261 h 3139321"/>
              <a:gd name="csX25" fmla="*/ 0 w 3990889"/>
              <a:gd name="csY25" fmla="*/ 523220 h 3139321"/>
              <a:gd name="csX26" fmla="*/ 0 w 3990889"/>
              <a:gd name="csY26" fmla="*/ 0 h 31393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3990889" h="3139321" extrusionOk="0">
                <a:moveTo>
                  <a:pt x="0" y="0"/>
                </a:moveTo>
                <a:cubicBezTo>
                  <a:pt x="137847" y="-57276"/>
                  <a:pt x="269567" y="46637"/>
                  <a:pt x="530218" y="0"/>
                </a:cubicBezTo>
                <a:cubicBezTo>
                  <a:pt x="790869" y="-46637"/>
                  <a:pt x="872713" y="12185"/>
                  <a:pt x="980618" y="0"/>
                </a:cubicBezTo>
                <a:cubicBezTo>
                  <a:pt x="1088523" y="-12185"/>
                  <a:pt x="1392666" y="63706"/>
                  <a:pt x="1630563" y="0"/>
                </a:cubicBezTo>
                <a:cubicBezTo>
                  <a:pt x="1868461" y="-63706"/>
                  <a:pt x="2004413" y="618"/>
                  <a:pt x="2160781" y="0"/>
                </a:cubicBezTo>
                <a:cubicBezTo>
                  <a:pt x="2317149" y="-618"/>
                  <a:pt x="2438056" y="60177"/>
                  <a:pt x="2690999" y="0"/>
                </a:cubicBezTo>
                <a:cubicBezTo>
                  <a:pt x="2943942" y="-60177"/>
                  <a:pt x="3019250" y="72922"/>
                  <a:pt x="3340944" y="0"/>
                </a:cubicBezTo>
                <a:cubicBezTo>
                  <a:pt x="3662639" y="-72922"/>
                  <a:pt x="3784603" y="45484"/>
                  <a:pt x="3990889" y="0"/>
                </a:cubicBezTo>
                <a:cubicBezTo>
                  <a:pt x="4053024" y="195192"/>
                  <a:pt x="3937298" y="329264"/>
                  <a:pt x="3990889" y="586007"/>
                </a:cubicBezTo>
                <a:cubicBezTo>
                  <a:pt x="4044480" y="842750"/>
                  <a:pt x="3938258" y="952205"/>
                  <a:pt x="3990889" y="1046440"/>
                </a:cubicBezTo>
                <a:cubicBezTo>
                  <a:pt x="4043520" y="1140675"/>
                  <a:pt x="3960773" y="1343926"/>
                  <a:pt x="3990889" y="1506874"/>
                </a:cubicBezTo>
                <a:cubicBezTo>
                  <a:pt x="4021005" y="1669822"/>
                  <a:pt x="3969430" y="1901405"/>
                  <a:pt x="3990889" y="2030094"/>
                </a:cubicBezTo>
                <a:cubicBezTo>
                  <a:pt x="4012348" y="2158783"/>
                  <a:pt x="3960059" y="2376506"/>
                  <a:pt x="3990889" y="2584708"/>
                </a:cubicBezTo>
                <a:cubicBezTo>
                  <a:pt x="4021719" y="2792910"/>
                  <a:pt x="3947885" y="2876137"/>
                  <a:pt x="3990889" y="3139321"/>
                </a:cubicBezTo>
                <a:cubicBezTo>
                  <a:pt x="3740609" y="3199526"/>
                  <a:pt x="3556084" y="3105944"/>
                  <a:pt x="3420762" y="3139321"/>
                </a:cubicBezTo>
                <a:cubicBezTo>
                  <a:pt x="3285440" y="3172698"/>
                  <a:pt x="3143532" y="3113709"/>
                  <a:pt x="2930453" y="3139321"/>
                </a:cubicBezTo>
                <a:cubicBezTo>
                  <a:pt x="2717374" y="3164933"/>
                  <a:pt x="2523175" y="3100962"/>
                  <a:pt x="2360326" y="3139321"/>
                </a:cubicBezTo>
                <a:cubicBezTo>
                  <a:pt x="2197477" y="3177680"/>
                  <a:pt x="1974754" y="3121987"/>
                  <a:pt x="1710381" y="3139321"/>
                </a:cubicBezTo>
                <a:cubicBezTo>
                  <a:pt x="1446009" y="3156655"/>
                  <a:pt x="1309874" y="3125736"/>
                  <a:pt x="1140254" y="3139321"/>
                </a:cubicBezTo>
                <a:cubicBezTo>
                  <a:pt x="970634" y="3152906"/>
                  <a:pt x="793816" y="3131862"/>
                  <a:pt x="689854" y="3139321"/>
                </a:cubicBezTo>
                <a:cubicBezTo>
                  <a:pt x="585892" y="3146780"/>
                  <a:pt x="153902" y="3108487"/>
                  <a:pt x="0" y="3139321"/>
                </a:cubicBezTo>
                <a:cubicBezTo>
                  <a:pt x="-64474" y="2849569"/>
                  <a:pt x="4058" y="2844139"/>
                  <a:pt x="0" y="2553314"/>
                </a:cubicBezTo>
                <a:cubicBezTo>
                  <a:pt x="-4058" y="2262489"/>
                  <a:pt x="32956" y="2196738"/>
                  <a:pt x="0" y="1967308"/>
                </a:cubicBezTo>
                <a:cubicBezTo>
                  <a:pt x="-32956" y="1737878"/>
                  <a:pt x="39126" y="1702523"/>
                  <a:pt x="0" y="1444088"/>
                </a:cubicBezTo>
                <a:cubicBezTo>
                  <a:pt x="-39126" y="1185653"/>
                  <a:pt x="5113" y="1094353"/>
                  <a:pt x="0" y="952261"/>
                </a:cubicBezTo>
                <a:cubicBezTo>
                  <a:pt x="-5113" y="810169"/>
                  <a:pt x="15252" y="716280"/>
                  <a:pt x="0" y="523220"/>
                </a:cubicBezTo>
                <a:cubicBezTo>
                  <a:pt x="-15252" y="330160"/>
                  <a:pt x="21153" y="153346"/>
                  <a:pt x="0" y="0"/>
                </a:cubicBezTo>
                <a:close/>
              </a:path>
            </a:pathLst>
          </a:custGeom>
          <a:no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r>
              <a:rPr lang="en-GB" sz="1800" dirty="0"/>
              <a:t>Tips:</a:t>
            </a:r>
          </a:p>
          <a:p>
            <a:endParaRPr lang="en-GB" sz="1800" dirty="0"/>
          </a:p>
          <a:p>
            <a:r>
              <a:rPr lang="en-GB" sz="1800" dirty="0"/>
              <a:t>Keep all </a:t>
            </a:r>
            <a:r>
              <a:rPr lang="en-GB" sz="1800" b="1" dirty="0"/>
              <a:t>notes in one place</a:t>
            </a:r>
            <a:r>
              <a:rPr lang="en-GB" sz="1800" dirty="0"/>
              <a:t> </a:t>
            </a:r>
          </a:p>
          <a:p>
            <a:endParaRPr lang="en-GB" sz="1800" dirty="0"/>
          </a:p>
          <a:p>
            <a:r>
              <a:rPr lang="en-GB" sz="1800" b="1" dirty="0"/>
              <a:t>Book mark</a:t>
            </a:r>
            <a:r>
              <a:rPr lang="en-GB" sz="1800" dirty="0"/>
              <a:t> your reading with useful notes/references as you’re reading – it’s not fun having to go back and hunt for them!</a:t>
            </a:r>
          </a:p>
          <a:p>
            <a:endParaRPr lang="en-GB" sz="1800" dirty="0"/>
          </a:p>
          <a:p>
            <a:r>
              <a:rPr lang="en-GB" sz="1800" dirty="0"/>
              <a:t>Find </a:t>
            </a:r>
            <a:r>
              <a:rPr lang="en-GB" sz="1800" b="1" dirty="0"/>
              <a:t>YOUR right time</a:t>
            </a:r>
            <a:r>
              <a:rPr lang="en-GB" sz="1800" dirty="0"/>
              <a:t> for reading, research and writing. </a:t>
            </a:r>
            <a:endParaRPr lang="en-US" dirty="0"/>
          </a:p>
        </p:txBody>
      </p:sp>
    </p:spTree>
    <p:extLst>
      <p:ext uri="{BB962C8B-B14F-4D97-AF65-F5344CB8AC3E}">
        <p14:creationId xmlns:p14="http://schemas.microsoft.com/office/powerpoint/2010/main" val="1562534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548304E4-70C0-6AF8-384D-333FDF21004F}"/>
              </a:ext>
            </a:extLst>
          </p:cNvPr>
          <p:cNvSpPr>
            <a:spLocks noGrp="1"/>
          </p:cNvSpPr>
          <p:nvPr>
            <p:ph type="body" sz="quarter" idx="20"/>
          </p:nvPr>
        </p:nvSpPr>
        <p:spPr/>
        <p:txBody>
          <a:body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7" name="Text Placeholder 9">
            <a:extLst>
              <a:ext uri="{FF2B5EF4-FFF2-40B4-BE49-F238E27FC236}">
                <a16:creationId xmlns:a16="http://schemas.microsoft.com/office/drawing/2014/main" id="{F4A2A76D-FCD4-5446-75E5-437B858F3D49}"/>
              </a:ext>
            </a:extLst>
          </p:cNvPr>
          <p:cNvSpPr txBox="1">
            <a:spLocks/>
          </p:cNvSpPr>
          <p:nvPr/>
        </p:nvSpPr>
        <p:spPr>
          <a:xfrm>
            <a:off x="977053" y="1170432"/>
            <a:ext cx="6764867" cy="3504104"/>
          </a:xfrm>
          <a:prstGeom prst="rect">
            <a:avLst/>
          </a:prstGeom>
          <a:solidFill>
            <a:schemeClr val="bg1"/>
          </a:solidFill>
          <a:ln>
            <a:solidFill>
              <a:schemeClr val="bg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Research</a:t>
            </a:r>
            <a:r>
              <a:rPr lang="en-US" dirty="0"/>
              <a:t> </a:t>
            </a:r>
            <a:r>
              <a:rPr lang="en-GB" b="0" i="1" dirty="0">
                <a:latin typeface="Sagona ExtraLight" panose="02020303050505020204" pitchFamily="18" charset="0"/>
                <a:ea typeface="+mj-ea"/>
                <a:cs typeface="Posterama" panose="020B0504020200020000" pitchFamily="34" charset="0"/>
              </a:rPr>
              <a:t>IN</a:t>
            </a:r>
            <a:r>
              <a:rPr lang="en-US" i="1" dirty="0">
                <a:latin typeface="Sagona ExtraLight" panose="02020303050505020204" pitchFamily="18" charset="0"/>
                <a:ea typeface="+mj-ea"/>
                <a:cs typeface="Posterama" panose="020B0504020200020000" pitchFamily="34" charset="0"/>
              </a:rPr>
              <a:t> </a:t>
            </a:r>
            <a:r>
              <a:rPr lang="en-GB" dirty="0"/>
              <a:t>Context</a:t>
            </a:r>
          </a:p>
          <a:p>
            <a:pPr marL="0" indent="0">
              <a:buNone/>
            </a:pPr>
            <a:endParaRPr lang="en-GB" dirty="0"/>
          </a:p>
          <a:p>
            <a:pPr marL="0" indent="0">
              <a:buNone/>
            </a:pPr>
            <a:r>
              <a:rPr lang="en-GB" dirty="0"/>
              <a:t>Where?</a:t>
            </a:r>
          </a:p>
          <a:p>
            <a:pPr marL="0" indent="0">
              <a:buNone/>
            </a:pPr>
            <a:endParaRPr lang="en-US" dirty="0"/>
          </a:p>
        </p:txBody>
      </p:sp>
      <p:pic>
        <p:nvPicPr>
          <p:cNvPr id="12" name="Picture 11">
            <a:extLst>
              <a:ext uri="{FF2B5EF4-FFF2-40B4-BE49-F238E27FC236}">
                <a16:creationId xmlns:a16="http://schemas.microsoft.com/office/drawing/2014/main" id="{3D95E9A4-20F1-8851-EFC0-6EEF7044C261}"/>
              </a:ext>
            </a:extLst>
          </p:cNvPr>
          <p:cNvPicPr>
            <a:picLocks noChangeAspect="1"/>
          </p:cNvPicPr>
          <p:nvPr/>
        </p:nvPicPr>
        <p:blipFill>
          <a:blip r:embed="rId2"/>
          <a:stretch>
            <a:fillRect/>
          </a:stretch>
        </p:blipFill>
        <p:spPr>
          <a:xfrm>
            <a:off x="6972549" y="804123"/>
            <a:ext cx="5052941" cy="5919621"/>
          </a:xfrm>
          <a:prstGeom prst="rect">
            <a:avLst/>
          </a:prstGeom>
        </p:spPr>
      </p:pic>
      <p:sp>
        <p:nvSpPr>
          <p:cNvPr id="4" name="TextBox 3">
            <a:extLst>
              <a:ext uri="{FF2B5EF4-FFF2-40B4-BE49-F238E27FC236}">
                <a16:creationId xmlns:a16="http://schemas.microsoft.com/office/drawing/2014/main" id="{7AFCBC06-8D26-BB5B-1BB2-27DFB65D8192}"/>
              </a:ext>
            </a:extLst>
          </p:cNvPr>
          <p:cNvSpPr txBox="1"/>
          <p:nvPr/>
        </p:nvSpPr>
        <p:spPr>
          <a:xfrm>
            <a:off x="977053" y="2922484"/>
            <a:ext cx="6100980" cy="2031325"/>
          </a:xfrm>
          <a:prstGeom prst="rect">
            <a:avLst/>
          </a:prstGeom>
          <a:noFill/>
        </p:spPr>
        <p:txBody>
          <a:bodyPr wrap="square">
            <a:spAutoFit/>
          </a:bodyPr>
          <a:lstStyle/>
          <a:p>
            <a:r>
              <a:rPr lang="en-GB" sz="1800" dirty="0"/>
              <a:t>Your Contextual Studies Lectures will be in:</a:t>
            </a:r>
          </a:p>
          <a:p>
            <a:r>
              <a:rPr lang="en-GB" sz="1800" dirty="0"/>
              <a:t> </a:t>
            </a:r>
          </a:p>
          <a:p>
            <a:r>
              <a:rPr lang="en-GB" sz="1800" b="1" dirty="0" err="1"/>
              <a:t>Dynevor</a:t>
            </a:r>
            <a:r>
              <a:rPr lang="en-GB" sz="1800" b="1" dirty="0"/>
              <a:t> building </a:t>
            </a:r>
          </a:p>
          <a:p>
            <a:endParaRPr lang="en-GB" sz="1800" b="1" dirty="0"/>
          </a:p>
          <a:p>
            <a:r>
              <a:rPr lang="en-GB" sz="1800" b="1" dirty="0"/>
              <a:t>Basement level</a:t>
            </a:r>
          </a:p>
          <a:p>
            <a:endParaRPr lang="en-GB" sz="1800" b="1" dirty="0"/>
          </a:p>
          <a:p>
            <a:r>
              <a:rPr lang="en-GB" sz="1800" b="1" dirty="0"/>
              <a:t>Lecture Theatre ADG01</a:t>
            </a:r>
          </a:p>
        </p:txBody>
      </p:sp>
      <p:pic>
        <p:nvPicPr>
          <p:cNvPr id="9" name="Picture 8">
            <a:extLst>
              <a:ext uri="{FF2B5EF4-FFF2-40B4-BE49-F238E27FC236}">
                <a16:creationId xmlns:a16="http://schemas.microsoft.com/office/drawing/2014/main" id="{E838F61A-3C1F-E43C-7B8E-B05CB620DC98}"/>
              </a:ext>
            </a:extLst>
          </p:cNvPr>
          <p:cNvPicPr>
            <a:picLocks noChangeAspect="1"/>
          </p:cNvPicPr>
          <p:nvPr/>
        </p:nvPicPr>
        <p:blipFill>
          <a:blip r:embed="rId3"/>
          <a:stretch>
            <a:fillRect/>
          </a:stretch>
        </p:blipFill>
        <p:spPr>
          <a:xfrm>
            <a:off x="966245" y="5305455"/>
            <a:ext cx="4342809" cy="764225"/>
          </a:xfrm>
          <a:prstGeom prst="rect">
            <a:avLst/>
          </a:prstGeom>
        </p:spPr>
      </p:pic>
    </p:spTree>
    <p:extLst>
      <p:ext uri="{BB962C8B-B14F-4D97-AF65-F5344CB8AC3E}">
        <p14:creationId xmlns:p14="http://schemas.microsoft.com/office/powerpoint/2010/main" val="1764220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548304E4-70C0-6AF8-384D-333FDF21004F}"/>
              </a:ext>
            </a:extLst>
          </p:cNvPr>
          <p:cNvSpPr>
            <a:spLocks noGrp="1"/>
          </p:cNvSpPr>
          <p:nvPr>
            <p:ph type="body" sz="quarter" idx="20"/>
          </p:nvPr>
        </p:nvSpPr>
        <p:spPr/>
        <p:txBody>
          <a:body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7" name="Text Placeholder 9">
            <a:extLst>
              <a:ext uri="{FF2B5EF4-FFF2-40B4-BE49-F238E27FC236}">
                <a16:creationId xmlns:a16="http://schemas.microsoft.com/office/drawing/2014/main" id="{F4A2A76D-FCD4-5446-75E5-437B858F3D49}"/>
              </a:ext>
            </a:extLst>
          </p:cNvPr>
          <p:cNvSpPr txBox="1">
            <a:spLocks/>
          </p:cNvSpPr>
          <p:nvPr/>
        </p:nvSpPr>
        <p:spPr>
          <a:xfrm>
            <a:off x="752935" y="1028759"/>
            <a:ext cx="6764867" cy="1631039"/>
          </a:xfrm>
          <a:prstGeom prst="rect">
            <a:avLst/>
          </a:prstGeom>
          <a:solidFill>
            <a:schemeClr val="bg1"/>
          </a:solidFill>
          <a:ln>
            <a:solidFill>
              <a:schemeClr val="bg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Research</a:t>
            </a:r>
            <a:r>
              <a:rPr lang="en-US" dirty="0"/>
              <a:t> </a:t>
            </a:r>
            <a:r>
              <a:rPr lang="en-GB" b="0" i="1" dirty="0">
                <a:latin typeface="Sagona ExtraLight" panose="02020303050505020204" pitchFamily="18" charset="0"/>
                <a:ea typeface="+mj-ea"/>
                <a:cs typeface="Posterama" panose="020B0504020200020000" pitchFamily="34" charset="0"/>
              </a:rPr>
              <a:t>IN</a:t>
            </a:r>
            <a:r>
              <a:rPr lang="en-US" i="1" dirty="0">
                <a:latin typeface="Sagona ExtraLight" panose="02020303050505020204" pitchFamily="18" charset="0"/>
                <a:ea typeface="+mj-ea"/>
                <a:cs typeface="Posterama" panose="020B0504020200020000" pitchFamily="34" charset="0"/>
              </a:rPr>
              <a:t> </a:t>
            </a:r>
            <a:r>
              <a:rPr lang="en-GB" dirty="0"/>
              <a:t>Context</a:t>
            </a:r>
          </a:p>
          <a:p>
            <a:pPr marL="0" indent="0">
              <a:buNone/>
            </a:pPr>
            <a:endParaRPr lang="en-GB" dirty="0"/>
          </a:p>
          <a:p>
            <a:pPr marL="0" indent="0">
              <a:buNone/>
            </a:pPr>
            <a:r>
              <a:rPr lang="en-GB" dirty="0"/>
              <a:t>How?</a:t>
            </a:r>
          </a:p>
        </p:txBody>
      </p:sp>
      <p:pic>
        <p:nvPicPr>
          <p:cNvPr id="12" name="Picture 11">
            <a:extLst>
              <a:ext uri="{FF2B5EF4-FFF2-40B4-BE49-F238E27FC236}">
                <a16:creationId xmlns:a16="http://schemas.microsoft.com/office/drawing/2014/main" id="{3D95E9A4-20F1-8851-EFC0-6EEF7044C261}"/>
              </a:ext>
            </a:extLst>
          </p:cNvPr>
          <p:cNvPicPr>
            <a:picLocks noChangeAspect="1"/>
          </p:cNvPicPr>
          <p:nvPr/>
        </p:nvPicPr>
        <p:blipFill>
          <a:blip r:embed="rId2"/>
          <a:stretch>
            <a:fillRect/>
          </a:stretch>
        </p:blipFill>
        <p:spPr>
          <a:xfrm>
            <a:off x="6972549" y="804123"/>
            <a:ext cx="5052941" cy="5919621"/>
          </a:xfrm>
          <a:prstGeom prst="rect">
            <a:avLst/>
          </a:prstGeom>
        </p:spPr>
      </p:pic>
      <p:sp>
        <p:nvSpPr>
          <p:cNvPr id="6" name="Text Placeholder 15">
            <a:extLst>
              <a:ext uri="{FF2B5EF4-FFF2-40B4-BE49-F238E27FC236}">
                <a16:creationId xmlns:a16="http://schemas.microsoft.com/office/drawing/2014/main" id="{438782E8-2E11-0541-FFA1-25818A3E08FE}"/>
              </a:ext>
            </a:extLst>
          </p:cNvPr>
          <p:cNvSpPr>
            <a:spLocks noGrp="1"/>
          </p:cNvSpPr>
          <p:nvPr/>
        </p:nvSpPr>
        <p:spPr>
          <a:xfrm>
            <a:off x="868102" y="2224306"/>
            <a:ext cx="5483771" cy="2409387"/>
          </a:xfrm>
          <a:prstGeom prst="rect">
            <a:avLst/>
          </a:prstGeom>
        </p:spPr>
        <p:txBody>
          <a:bodyPr vert="horz" lIns="0" tIns="0" rIns="0" bIns="0" rtlCol="0">
            <a:noAutofit/>
          </a:bodyPr>
          <a:lstStyle>
            <a:lvl1pPr marL="0" indent="0" algn="l" defTabSz="914400" rtl="0" eaLnBrk="1" latinLnBrk="0" hangingPunct="1">
              <a:lnSpc>
                <a:spcPct val="100000"/>
              </a:lnSpc>
              <a:spcBef>
                <a:spcPts val="800"/>
              </a:spcBef>
              <a:buFont typeface="Arial" panose="020B0604020202020204" pitchFamily="34" charset="0"/>
              <a:buNone/>
              <a:defRPr sz="1400" b="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a:p>
            <a:r>
              <a:rPr lang="en-GB" sz="2000" dirty="0"/>
              <a:t>Similar to Level 4 1</a:t>
            </a:r>
            <a:r>
              <a:rPr lang="en-GB" sz="2000" baseline="30000" dirty="0"/>
              <a:t>st</a:t>
            </a:r>
            <a:r>
              <a:rPr lang="en-GB" sz="2000" dirty="0"/>
              <a:t> Year structure – </a:t>
            </a:r>
          </a:p>
          <a:p>
            <a:r>
              <a:rPr lang="en-GB" sz="2000" b="1" dirty="0"/>
              <a:t>Lectures </a:t>
            </a:r>
            <a:r>
              <a:rPr lang="en-GB" sz="2000" dirty="0"/>
              <a:t>will help you to discover ideas, theories and practices related to your area of study.</a:t>
            </a:r>
          </a:p>
          <a:p>
            <a:r>
              <a:rPr lang="en-GB" sz="2000" b="1" dirty="0"/>
              <a:t>Seminars</a:t>
            </a:r>
            <a:r>
              <a:rPr lang="en-GB" sz="2000" dirty="0"/>
              <a:t> will offer you opportunities to share ideas and reflect as a group.</a:t>
            </a:r>
          </a:p>
          <a:p>
            <a:r>
              <a:rPr lang="en-GB" sz="2000" b="1" dirty="0"/>
              <a:t>Assessment </a:t>
            </a:r>
            <a:r>
              <a:rPr lang="en-GB" sz="2000" dirty="0"/>
              <a:t>will be on a final essay</a:t>
            </a:r>
          </a:p>
          <a:p>
            <a:r>
              <a:rPr lang="en-GB" sz="2000" dirty="0"/>
              <a:t>To be submitted via </a:t>
            </a:r>
            <a:r>
              <a:rPr lang="en-GB" sz="2000" dirty="0" err="1"/>
              <a:t>Turnitin</a:t>
            </a:r>
            <a:r>
              <a:rPr lang="en-GB" sz="2000" dirty="0"/>
              <a:t> as a pdf document</a:t>
            </a:r>
          </a:p>
          <a:p>
            <a:endParaRPr lang="en-GB" sz="2000" dirty="0"/>
          </a:p>
          <a:p>
            <a:endParaRPr lang="en-GB" sz="2000" dirty="0"/>
          </a:p>
          <a:p>
            <a:endParaRPr lang="en-GB" sz="2000" dirty="0"/>
          </a:p>
          <a:p>
            <a:endParaRPr lang="en-GB" sz="2400" dirty="0"/>
          </a:p>
          <a:p>
            <a:endParaRPr lang="en-GB" sz="2000" dirty="0"/>
          </a:p>
        </p:txBody>
      </p:sp>
    </p:spTree>
    <p:extLst>
      <p:ext uri="{BB962C8B-B14F-4D97-AF65-F5344CB8AC3E}">
        <p14:creationId xmlns:p14="http://schemas.microsoft.com/office/powerpoint/2010/main" val="555465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548304E4-70C0-6AF8-384D-333FDF21004F}"/>
              </a:ext>
            </a:extLst>
          </p:cNvPr>
          <p:cNvSpPr>
            <a:spLocks noGrp="1"/>
          </p:cNvSpPr>
          <p:nvPr>
            <p:ph type="body" sz="quarter" idx="20"/>
          </p:nvPr>
        </p:nvSpPr>
        <p:spPr/>
        <p:txBody>
          <a:body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7" name="Text Placeholder 9">
            <a:extLst>
              <a:ext uri="{FF2B5EF4-FFF2-40B4-BE49-F238E27FC236}">
                <a16:creationId xmlns:a16="http://schemas.microsoft.com/office/drawing/2014/main" id="{F4A2A76D-FCD4-5446-75E5-437B858F3D49}"/>
              </a:ext>
            </a:extLst>
          </p:cNvPr>
          <p:cNvSpPr txBox="1">
            <a:spLocks/>
          </p:cNvSpPr>
          <p:nvPr/>
        </p:nvSpPr>
        <p:spPr>
          <a:xfrm>
            <a:off x="479014" y="768287"/>
            <a:ext cx="6764867" cy="51416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What?…</a:t>
            </a:r>
            <a:endParaRPr lang="en-US" dirty="0"/>
          </a:p>
        </p:txBody>
      </p:sp>
      <p:pic>
        <p:nvPicPr>
          <p:cNvPr id="3" name="Picture Placeholder 13">
            <a:extLst>
              <a:ext uri="{FF2B5EF4-FFF2-40B4-BE49-F238E27FC236}">
                <a16:creationId xmlns:a16="http://schemas.microsoft.com/office/drawing/2014/main" id="{A0769A8C-075D-343D-AE94-097D88134502}"/>
              </a:ext>
            </a:extLst>
          </p:cNvPr>
          <p:cNvPicPr>
            <a:picLocks noChangeAspect="1"/>
          </p:cNvPicPr>
          <p:nvPr/>
        </p:nvPicPr>
        <p:blipFill>
          <a:blip r:embed="rId2"/>
          <a:srcRect l="1767" t="24082" r="2241" b="18606"/>
          <a:stretch>
            <a:fillRect/>
          </a:stretch>
        </p:blipFill>
        <p:spPr>
          <a:xfrm>
            <a:off x="0" y="1195293"/>
            <a:ext cx="11992340" cy="4894420"/>
          </a:xfrm>
          <a:custGeom>
            <a:avLst/>
            <a:gdLst>
              <a:gd name="connsiteX0" fmla="*/ 0 w 3709084"/>
              <a:gd name="connsiteY0" fmla="*/ 0 h 2231406"/>
              <a:gd name="connsiteX1" fmla="*/ 3709084 w 3709084"/>
              <a:gd name="connsiteY1" fmla="*/ 0 h 2231406"/>
              <a:gd name="connsiteX2" fmla="*/ 3709084 w 3709084"/>
              <a:gd name="connsiteY2" fmla="*/ 2231406 h 2231406"/>
              <a:gd name="connsiteX3" fmla="*/ 0 w 3709084"/>
              <a:gd name="connsiteY3" fmla="*/ 2231406 h 2231406"/>
            </a:gdLst>
            <a:ahLst/>
            <a:cxnLst>
              <a:cxn ang="0">
                <a:pos x="connsiteX0" y="connsiteY0"/>
              </a:cxn>
              <a:cxn ang="0">
                <a:pos x="connsiteX1" y="connsiteY1"/>
              </a:cxn>
              <a:cxn ang="0">
                <a:pos x="connsiteX2" y="connsiteY2"/>
              </a:cxn>
              <a:cxn ang="0">
                <a:pos x="connsiteX3" y="connsiteY3"/>
              </a:cxn>
            </a:cxnLst>
            <a:rect l="l" t="t" r="r" b="b"/>
            <a:pathLst>
              <a:path w="3709084" h="2231406">
                <a:moveTo>
                  <a:pt x="0" y="0"/>
                </a:moveTo>
                <a:lnTo>
                  <a:pt x="3709084" y="0"/>
                </a:lnTo>
                <a:lnTo>
                  <a:pt x="3709084" y="2231406"/>
                </a:lnTo>
                <a:lnTo>
                  <a:pt x="0" y="2231406"/>
                </a:lnTo>
                <a:close/>
              </a:path>
            </a:pathLst>
          </a:custGeom>
          <a:solidFill>
            <a:srgbClr val="FFFFFF">
              <a:lumMod val="95000"/>
            </a:srgbClr>
          </a:solidFill>
          <a:ln w="190500">
            <a:noFill/>
            <a:miter lim="800000"/>
          </a:ln>
        </p:spPr>
      </p:pic>
    </p:spTree>
    <p:extLst>
      <p:ext uri="{BB962C8B-B14F-4D97-AF65-F5344CB8AC3E}">
        <p14:creationId xmlns:p14="http://schemas.microsoft.com/office/powerpoint/2010/main" val="1483626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A4C85A66-57E3-D5B6-6901-EEC92CA8D46D}"/>
              </a:ext>
            </a:extLst>
          </p:cNvPr>
          <p:cNvSpPr>
            <a:spLocks noGrp="1"/>
          </p:cNvSpPr>
          <p:nvPr>
            <p:ph type="body" sz="quarter" idx="12"/>
          </p:nvPr>
        </p:nvSpPr>
        <p:spPr>
          <a:xfrm>
            <a:off x="456701" y="891092"/>
            <a:ext cx="6764867" cy="3504104"/>
          </a:xfrm>
        </p:spPr>
        <p:txBody>
          <a:bodyPr/>
          <a:lstStyle/>
          <a:p>
            <a:r>
              <a:rPr lang="en-GB" dirty="0"/>
              <a:t>Research</a:t>
            </a:r>
            <a:r>
              <a:rPr lang="en-US" dirty="0"/>
              <a:t> </a:t>
            </a:r>
            <a:r>
              <a:rPr lang="en-GB" b="0" i="1" dirty="0">
                <a:latin typeface="Sagona ExtraLight" panose="02020303050505020204" pitchFamily="18" charset="0"/>
                <a:ea typeface="+mj-ea"/>
                <a:cs typeface="Posterama" panose="020B0504020200020000" pitchFamily="34" charset="0"/>
              </a:rPr>
              <a:t>IN</a:t>
            </a:r>
            <a:r>
              <a:rPr lang="en-US" i="1" dirty="0">
                <a:latin typeface="Sagona ExtraLight" panose="02020303050505020204" pitchFamily="18" charset="0"/>
                <a:ea typeface="+mj-ea"/>
                <a:cs typeface="Posterama" panose="020B0504020200020000" pitchFamily="34" charset="0"/>
              </a:rPr>
              <a:t> </a:t>
            </a:r>
            <a:r>
              <a:rPr lang="en-GB" dirty="0"/>
              <a:t>Context</a:t>
            </a:r>
            <a:endParaRPr lang="en-US" dirty="0"/>
          </a:p>
        </p:txBody>
      </p:sp>
      <p:pic>
        <p:nvPicPr>
          <p:cNvPr id="13" name="Picture Placeholder 12">
            <a:extLst>
              <a:ext uri="{FF2B5EF4-FFF2-40B4-BE49-F238E27FC236}">
                <a16:creationId xmlns:a16="http://schemas.microsoft.com/office/drawing/2014/main" id="{4F647F7E-F2EE-8A35-4ED8-FE3FD78E40F4}"/>
              </a:ext>
            </a:extLst>
          </p:cNvPr>
          <p:cNvPicPr>
            <a:picLocks noGrp="1" noChangeAspect="1"/>
          </p:cNvPicPr>
          <p:nvPr>
            <p:ph type="pic" sz="quarter" idx="10"/>
          </p:nvPr>
        </p:nvPicPr>
        <p:blipFill>
          <a:blip r:embed="rId2"/>
          <a:srcRect l="1201" r="1201" b="24308"/>
          <a:stretch>
            <a:fillRect/>
          </a:stretch>
        </p:blipFill>
        <p:spPr>
          <a:xfrm>
            <a:off x="8419325" y="696010"/>
            <a:ext cx="3627585" cy="5465980"/>
          </a:xfrm>
          <a:prstGeom prst="rect">
            <a:avLst/>
          </a:prstGeom>
        </p:spPr>
      </p:pic>
      <p:sp>
        <p:nvSpPr>
          <p:cNvPr id="4" name="Text Placeholder 9">
            <a:extLst>
              <a:ext uri="{FF2B5EF4-FFF2-40B4-BE49-F238E27FC236}">
                <a16:creationId xmlns:a16="http://schemas.microsoft.com/office/drawing/2014/main" id="{A934CFF9-9046-3CFA-7AD2-5E1E4477920A}"/>
              </a:ext>
            </a:extLst>
          </p:cNvPr>
          <p:cNvSpPr txBox="1">
            <a:spLocks/>
          </p:cNvSpPr>
          <p:nvPr/>
        </p:nvSpPr>
        <p:spPr>
          <a:xfrm>
            <a:off x="456700" y="271431"/>
            <a:ext cx="6764867" cy="51416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b="1"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So What is…</a:t>
            </a:r>
            <a:endParaRPr lang="en-US" dirty="0"/>
          </a:p>
        </p:txBody>
      </p:sp>
      <p:sp>
        <p:nvSpPr>
          <p:cNvPr id="6" name="Title 5">
            <a:extLst>
              <a:ext uri="{FF2B5EF4-FFF2-40B4-BE49-F238E27FC236}">
                <a16:creationId xmlns:a16="http://schemas.microsoft.com/office/drawing/2014/main" id="{E492862E-06FD-D5F5-476F-3D9D6AEB79B3}"/>
              </a:ext>
            </a:extLst>
          </p:cNvPr>
          <p:cNvSpPr>
            <a:spLocks noGrp="1"/>
          </p:cNvSpPr>
          <p:nvPr>
            <p:ph type="title"/>
          </p:nvPr>
        </p:nvSpPr>
        <p:spPr>
          <a:xfrm>
            <a:off x="618228" y="4500693"/>
            <a:ext cx="7599419" cy="2085876"/>
          </a:xfrm>
        </p:spPr>
        <p:txBody>
          <a:bodyPr>
            <a:normAutofit fontScale="90000"/>
          </a:bodyPr>
          <a:lstStyle/>
          <a:p>
            <a:r>
              <a:rPr lang="en-GB" dirty="0"/>
              <a:t>1) Find a definition of the words ‘</a:t>
            </a:r>
            <a:r>
              <a:rPr lang="en-GB" i="1" dirty="0"/>
              <a:t>research’ &amp; ‘CONTEXT’</a:t>
            </a:r>
            <a:br>
              <a:rPr lang="en-GB" dirty="0"/>
            </a:br>
            <a:br>
              <a:rPr lang="en-GB" dirty="0"/>
            </a:br>
            <a:r>
              <a:rPr lang="en-GB" dirty="0"/>
              <a:t>2) How do you think they apply to your </a:t>
            </a:r>
            <a:br>
              <a:rPr lang="en-GB" dirty="0"/>
            </a:br>
            <a:r>
              <a:rPr lang="en-GB" dirty="0"/>
              <a:t>Art &amp; Design learning journey?</a:t>
            </a:r>
            <a:endParaRPr lang="en-US" dirty="0"/>
          </a:p>
        </p:txBody>
      </p:sp>
    </p:spTree>
    <p:extLst>
      <p:ext uri="{BB962C8B-B14F-4D97-AF65-F5344CB8AC3E}">
        <p14:creationId xmlns:p14="http://schemas.microsoft.com/office/powerpoint/2010/main" val="4276660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5">
            <a:extLst>
              <a:ext uri="{FF2B5EF4-FFF2-40B4-BE49-F238E27FC236}">
                <a16:creationId xmlns:a16="http://schemas.microsoft.com/office/drawing/2014/main" id="{4003CA59-67ED-C9CA-45D5-61C93C62E920}"/>
              </a:ext>
            </a:extLst>
          </p:cNvPr>
          <p:cNvSpPr>
            <a:spLocks noGrp="1"/>
          </p:cNvSpPr>
          <p:nvPr>
            <p:ph type="body" sz="quarter" idx="11"/>
          </p:nvPr>
        </p:nvSpPr>
        <p:spPr>
          <a:xfrm>
            <a:off x="878680" y="3429000"/>
            <a:ext cx="6106320" cy="2721784"/>
          </a:xfrm>
          <a:prstGeom prst="rect">
            <a:avLst/>
          </a:prstGeom>
        </p:spPr>
        <p:txBody>
          <a:bodyPr vert="horz" lIns="0" tIns="0" rIns="0" bIns="0" rtlCol="0">
            <a:noAutofit/>
          </a:bodyPr>
          <a:lstStyle>
            <a:lvl1pPr marL="0" indent="0" algn="l" defTabSz="914400" rtl="0" eaLnBrk="1" latinLnBrk="0" hangingPunct="1">
              <a:lnSpc>
                <a:spcPct val="100000"/>
              </a:lnSpc>
              <a:spcBef>
                <a:spcPts val="800"/>
              </a:spcBef>
              <a:buFont typeface="Arial" panose="020B0604020202020204" pitchFamily="34" charset="0"/>
              <a:buNone/>
              <a:defRPr sz="1400" b="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Compare notes with a neighbour…</a:t>
            </a:r>
          </a:p>
          <a:p>
            <a:endParaRPr lang="en-GB" sz="2000" dirty="0"/>
          </a:p>
          <a:p>
            <a:r>
              <a:rPr lang="en-GB" sz="2000" dirty="0"/>
              <a:t>Any similarities / differences?</a:t>
            </a:r>
          </a:p>
          <a:p>
            <a:endParaRPr lang="en-GB" sz="2000" dirty="0"/>
          </a:p>
          <a:p>
            <a:r>
              <a:rPr lang="en-GB" sz="2000" dirty="0"/>
              <a:t>Make notes of anything they have come up with that adds value to your definition and/or answer.</a:t>
            </a:r>
            <a:endParaRPr lang="en-US" sz="2000" dirty="0"/>
          </a:p>
          <a:p>
            <a:endParaRPr lang="en-US" sz="2000" dirty="0"/>
          </a:p>
        </p:txBody>
      </p:sp>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755188" y="1101575"/>
            <a:ext cx="11123047" cy="2085876"/>
          </a:xfrm>
        </p:spPr>
        <p:txBody>
          <a:bodyPr>
            <a:normAutofit/>
          </a:bodyPr>
          <a:lstStyle/>
          <a:p>
            <a:r>
              <a:rPr lang="en-GB" dirty="0"/>
              <a:t>1) Find a definition of the words </a:t>
            </a:r>
            <a:br>
              <a:rPr lang="en-GB" dirty="0"/>
            </a:br>
            <a:r>
              <a:rPr lang="en-GB" dirty="0"/>
              <a:t>‘</a:t>
            </a:r>
            <a:r>
              <a:rPr lang="en-GB" i="1" dirty="0"/>
              <a:t>RESEARCH’ &amp; ‘CONTEXT’</a:t>
            </a:r>
            <a:br>
              <a:rPr lang="en-GB" dirty="0"/>
            </a:br>
            <a:br>
              <a:rPr lang="en-GB" dirty="0"/>
            </a:br>
            <a:r>
              <a:rPr lang="en-GB" dirty="0"/>
              <a:t>2) How do you think they apply to</a:t>
            </a:r>
            <a:br>
              <a:rPr lang="en-GB" dirty="0"/>
            </a:br>
            <a:r>
              <a:rPr lang="en-GB" dirty="0"/>
              <a:t>Art &amp; Design &amp; your learning journey?</a:t>
            </a:r>
            <a:endParaRPr lang="en-US" dirty="0"/>
          </a:p>
        </p:txBody>
      </p:sp>
      <p:pic>
        <p:nvPicPr>
          <p:cNvPr id="3" name="Picture 2">
            <a:extLst>
              <a:ext uri="{FF2B5EF4-FFF2-40B4-BE49-F238E27FC236}">
                <a16:creationId xmlns:a16="http://schemas.microsoft.com/office/drawing/2014/main" id="{EA7101C9-76AD-23EC-0FD4-DD4DE101A887}"/>
              </a:ext>
            </a:extLst>
          </p:cNvPr>
          <p:cNvPicPr>
            <a:picLocks noChangeAspect="1"/>
          </p:cNvPicPr>
          <p:nvPr/>
        </p:nvPicPr>
        <p:blipFill>
          <a:blip r:embed="rId2"/>
          <a:srcRect/>
          <a:stretch/>
        </p:blipFill>
        <p:spPr>
          <a:xfrm>
            <a:off x="8295562" y="1035585"/>
            <a:ext cx="3718677" cy="2491083"/>
          </a:xfrm>
          <a:prstGeom prst="rect">
            <a:avLst/>
          </a:prstGeom>
        </p:spPr>
      </p:pic>
    </p:spTree>
    <p:extLst>
      <p:ext uri="{BB962C8B-B14F-4D97-AF65-F5344CB8AC3E}">
        <p14:creationId xmlns:p14="http://schemas.microsoft.com/office/powerpoint/2010/main" val="1492966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A4C85A66-57E3-D5B6-6901-EEC92CA8D46D}"/>
              </a:ext>
            </a:extLst>
          </p:cNvPr>
          <p:cNvSpPr>
            <a:spLocks noGrp="1"/>
          </p:cNvSpPr>
          <p:nvPr>
            <p:ph type="body" sz="quarter" idx="12"/>
          </p:nvPr>
        </p:nvSpPr>
        <p:spPr>
          <a:xfrm>
            <a:off x="1748615" y="467759"/>
            <a:ext cx="8694770" cy="3939888"/>
          </a:xfrm>
        </p:spPr>
        <p:txBody>
          <a:bodyPr/>
          <a:lstStyle/>
          <a:p>
            <a:r>
              <a:rPr lang="en-GB" sz="6000" dirty="0"/>
              <a:t>Research</a:t>
            </a:r>
            <a:r>
              <a:rPr lang="en-US" sz="6000" dirty="0"/>
              <a:t> </a:t>
            </a:r>
            <a:r>
              <a:rPr lang="en-GB" sz="6000" b="0" i="1" dirty="0">
                <a:latin typeface="Sagona ExtraLight" panose="02020303050505020204" pitchFamily="18" charset="0"/>
                <a:ea typeface="+mj-ea"/>
                <a:cs typeface="Posterama" panose="020B0504020200020000" pitchFamily="34" charset="0"/>
              </a:rPr>
              <a:t>IN</a:t>
            </a:r>
            <a:r>
              <a:rPr lang="en-US" sz="6000" i="1" dirty="0">
                <a:latin typeface="Sagona ExtraLight" panose="02020303050505020204" pitchFamily="18" charset="0"/>
                <a:ea typeface="+mj-ea"/>
                <a:cs typeface="Posterama" panose="020B0504020200020000" pitchFamily="34" charset="0"/>
              </a:rPr>
              <a:t> </a:t>
            </a:r>
            <a:r>
              <a:rPr lang="en-GB" sz="6000" dirty="0"/>
              <a:t>Context</a:t>
            </a:r>
            <a:endParaRPr lang="en-US" sz="6000" dirty="0"/>
          </a:p>
        </p:txBody>
      </p:sp>
      <p:pic>
        <p:nvPicPr>
          <p:cNvPr id="11" name="Picture 10">
            <a:extLst>
              <a:ext uri="{FF2B5EF4-FFF2-40B4-BE49-F238E27FC236}">
                <a16:creationId xmlns:a16="http://schemas.microsoft.com/office/drawing/2014/main" id="{4022E03E-E1EE-566B-9D93-FB854BFBC3C4}"/>
              </a:ext>
            </a:extLst>
          </p:cNvPr>
          <p:cNvPicPr>
            <a:picLocks noChangeAspect="1"/>
          </p:cNvPicPr>
          <p:nvPr/>
        </p:nvPicPr>
        <p:blipFill>
          <a:blip r:embed="rId2"/>
          <a:stretch>
            <a:fillRect/>
          </a:stretch>
        </p:blipFill>
        <p:spPr>
          <a:xfrm>
            <a:off x="6182906" y="4417330"/>
            <a:ext cx="5826211" cy="2026930"/>
          </a:xfrm>
          <a:prstGeom prst="rect">
            <a:avLst/>
          </a:prstGeom>
        </p:spPr>
      </p:pic>
      <p:pic>
        <p:nvPicPr>
          <p:cNvPr id="12" name="Picture 11">
            <a:extLst>
              <a:ext uri="{FF2B5EF4-FFF2-40B4-BE49-F238E27FC236}">
                <a16:creationId xmlns:a16="http://schemas.microsoft.com/office/drawing/2014/main" id="{13877DF4-ACA8-E0DA-6517-18C9DF377242}"/>
              </a:ext>
            </a:extLst>
          </p:cNvPr>
          <p:cNvPicPr>
            <a:picLocks noChangeAspect="1"/>
          </p:cNvPicPr>
          <p:nvPr/>
        </p:nvPicPr>
        <p:blipFill>
          <a:blip r:embed="rId3"/>
          <a:stretch>
            <a:fillRect/>
          </a:stretch>
        </p:blipFill>
        <p:spPr>
          <a:xfrm>
            <a:off x="6240098" y="1490907"/>
            <a:ext cx="5711828" cy="2817132"/>
          </a:xfrm>
          <a:prstGeom prst="rect">
            <a:avLst/>
          </a:prstGeom>
          <a:ln>
            <a:solidFill>
              <a:schemeClr val="tx1"/>
            </a:solidFill>
            <a:extLst>
              <a:ext uri="{C807C97D-BFC1-408E-A445-0C87EB9F89A2}">
                <ask:lineSketchStyleProps xmlns:ask="http://schemas.microsoft.com/office/drawing/2018/sketchyshapes">
                  <ask:type>
                    <ask:lineSketchNone/>
                  </ask:type>
                </ask:lineSketchStyleProps>
              </a:ext>
            </a:extLst>
          </a:ln>
        </p:spPr>
      </p:pic>
      <p:pic>
        <p:nvPicPr>
          <p:cNvPr id="14" name="Picture 13">
            <a:extLst>
              <a:ext uri="{FF2B5EF4-FFF2-40B4-BE49-F238E27FC236}">
                <a16:creationId xmlns:a16="http://schemas.microsoft.com/office/drawing/2014/main" id="{F817CA86-3C54-2C8F-22F3-92E05186EA25}"/>
              </a:ext>
            </a:extLst>
          </p:cNvPr>
          <p:cNvPicPr>
            <a:picLocks noChangeAspect="1"/>
          </p:cNvPicPr>
          <p:nvPr/>
        </p:nvPicPr>
        <p:blipFill>
          <a:blip r:embed="rId4"/>
          <a:stretch>
            <a:fillRect/>
          </a:stretch>
        </p:blipFill>
        <p:spPr>
          <a:xfrm>
            <a:off x="317046" y="1490907"/>
            <a:ext cx="5634857" cy="2817132"/>
          </a:xfrm>
          <a:prstGeom prst="rect">
            <a:avLst/>
          </a:prstGeom>
          <a:ln>
            <a:solidFill>
              <a:schemeClr val="tx1"/>
            </a:solidFill>
            <a:extLst>
              <a:ext uri="{C807C97D-BFC1-408E-A445-0C87EB9F89A2}">
                <ask:lineSketchStyleProps xmlns:ask="http://schemas.microsoft.com/office/drawing/2018/sketchyshapes">
                  <ask:type>
                    <ask:lineSketchNone/>
                  </ask:type>
                </ask:lineSketchStyleProps>
              </a:ext>
            </a:extLst>
          </a:ln>
        </p:spPr>
      </p:pic>
      <p:sp>
        <p:nvSpPr>
          <p:cNvPr id="16" name="TextBox 15">
            <a:extLst>
              <a:ext uri="{FF2B5EF4-FFF2-40B4-BE49-F238E27FC236}">
                <a16:creationId xmlns:a16="http://schemas.microsoft.com/office/drawing/2014/main" id="{7041B7C7-74E4-FFA2-03EE-6A911C487308}"/>
              </a:ext>
            </a:extLst>
          </p:cNvPr>
          <p:cNvSpPr txBox="1"/>
          <p:nvPr/>
        </p:nvSpPr>
        <p:spPr>
          <a:xfrm>
            <a:off x="317046" y="6020909"/>
            <a:ext cx="6094754" cy="369332"/>
          </a:xfrm>
          <a:prstGeom prst="rect">
            <a:avLst/>
          </a:prstGeom>
          <a:noFill/>
        </p:spPr>
        <p:txBody>
          <a:bodyPr wrap="square">
            <a:spAutoFit/>
          </a:bodyPr>
          <a:lstStyle/>
          <a:p>
            <a:r>
              <a:rPr lang="en-US" dirty="0"/>
              <a:t>dictionary.cambridge.org</a:t>
            </a:r>
          </a:p>
        </p:txBody>
      </p:sp>
    </p:spTree>
    <p:extLst>
      <p:ext uri="{BB962C8B-B14F-4D97-AF65-F5344CB8AC3E}">
        <p14:creationId xmlns:p14="http://schemas.microsoft.com/office/powerpoint/2010/main" val="3319102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6A1E24B3-7752-392C-70BB-7BE3C8E876FE}"/>
              </a:ext>
            </a:extLst>
          </p:cNvPr>
          <p:cNvPicPr>
            <a:picLocks noChangeAspect="1"/>
          </p:cNvPicPr>
          <p:nvPr/>
        </p:nvPicPr>
        <p:blipFill>
          <a:blip r:embed="rId2"/>
          <a:stretch>
            <a:fillRect/>
          </a:stretch>
        </p:blipFill>
        <p:spPr>
          <a:xfrm>
            <a:off x="5171451" y="0"/>
            <a:ext cx="7020549" cy="6858000"/>
          </a:xfrm>
          <a:prstGeom prst="rect">
            <a:avLst/>
          </a:prstGeom>
        </p:spPr>
      </p:pic>
      <p:pic>
        <p:nvPicPr>
          <p:cNvPr id="22" name="Picture 21">
            <a:extLst>
              <a:ext uri="{FF2B5EF4-FFF2-40B4-BE49-F238E27FC236}">
                <a16:creationId xmlns:a16="http://schemas.microsoft.com/office/drawing/2014/main" id="{B0216905-D150-59F7-FB3C-5BA526BA9F11}"/>
              </a:ext>
            </a:extLst>
          </p:cNvPr>
          <p:cNvPicPr>
            <a:picLocks noChangeAspect="1"/>
          </p:cNvPicPr>
          <p:nvPr/>
        </p:nvPicPr>
        <p:blipFill>
          <a:blip r:embed="rId3"/>
          <a:stretch>
            <a:fillRect/>
          </a:stretch>
        </p:blipFill>
        <p:spPr>
          <a:xfrm>
            <a:off x="301270" y="3860083"/>
            <a:ext cx="4755844" cy="2905162"/>
          </a:xfrm>
          <a:prstGeom prst="rect">
            <a:avLst/>
          </a:prstGeom>
        </p:spPr>
      </p:pic>
      <p:sp>
        <p:nvSpPr>
          <p:cNvPr id="7" name="Title 6">
            <a:extLst>
              <a:ext uri="{FF2B5EF4-FFF2-40B4-BE49-F238E27FC236}">
                <a16:creationId xmlns:a16="http://schemas.microsoft.com/office/drawing/2014/main" id="{D685DB46-12A4-6531-729B-E02A476D1C4E}"/>
              </a:ext>
            </a:extLst>
          </p:cNvPr>
          <p:cNvSpPr>
            <a:spLocks noGrp="1"/>
          </p:cNvSpPr>
          <p:nvPr>
            <p:ph type="title"/>
          </p:nvPr>
        </p:nvSpPr>
        <p:spPr>
          <a:xfrm>
            <a:off x="585216" y="1188720"/>
            <a:ext cx="4083902" cy="1298448"/>
          </a:xfrm>
        </p:spPr>
        <p:txBody>
          <a:bodyPr/>
          <a:lstStyle/>
          <a:p>
            <a:r>
              <a:rPr lang="en-GB" dirty="0"/>
              <a:t>How do we contextualise Art / Design / Craft?</a:t>
            </a:r>
            <a:endParaRPr lang="en-US" dirty="0"/>
          </a:p>
        </p:txBody>
      </p:sp>
      <p:sp>
        <p:nvSpPr>
          <p:cNvPr id="9" name="Text Placeholder 16">
            <a:extLst>
              <a:ext uri="{FF2B5EF4-FFF2-40B4-BE49-F238E27FC236}">
                <a16:creationId xmlns:a16="http://schemas.microsoft.com/office/drawing/2014/main" id="{5AEE652B-92BB-E4CB-9CEE-F76717C5632C}"/>
              </a:ext>
            </a:extLst>
          </p:cNvPr>
          <p:cNvSpPr txBox="1">
            <a:spLocks/>
          </p:cNvSpPr>
          <p:nvPr/>
        </p:nvSpPr>
        <p:spPr>
          <a:xfrm>
            <a:off x="124864" y="182880"/>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Tree>
    <p:extLst>
      <p:ext uri="{BB962C8B-B14F-4D97-AF65-F5344CB8AC3E}">
        <p14:creationId xmlns:p14="http://schemas.microsoft.com/office/powerpoint/2010/main" val="9918400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534476" y="765399"/>
            <a:ext cx="11123047" cy="2085876"/>
          </a:xfrm>
        </p:spPr>
        <p:txBody>
          <a:bodyPr>
            <a:normAutofit/>
          </a:bodyPr>
          <a:lstStyle/>
          <a:p>
            <a:r>
              <a:rPr lang="en-GB" dirty="0"/>
              <a:t>Art / Craft / Design context</a:t>
            </a:r>
            <a:br>
              <a:rPr lang="en-GB" dirty="0"/>
            </a:br>
            <a:r>
              <a:rPr lang="en-GB" dirty="0"/>
              <a:t>Consider WHERE artists, designers &amp; makers position their work.</a:t>
            </a:r>
            <a:endParaRPr lang="en-US" dirty="0"/>
          </a:p>
        </p:txBody>
      </p:sp>
      <p:pic>
        <p:nvPicPr>
          <p:cNvPr id="3" name="Picture 2">
            <a:extLst>
              <a:ext uri="{FF2B5EF4-FFF2-40B4-BE49-F238E27FC236}">
                <a16:creationId xmlns:a16="http://schemas.microsoft.com/office/drawing/2014/main" id="{EA7101C9-76AD-23EC-0FD4-DD4DE101A887}"/>
              </a:ext>
            </a:extLst>
          </p:cNvPr>
          <p:cNvPicPr>
            <a:picLocks noChangeAspect="1"/>
          </p:cNvPicPr>
          <p:nvPr/>
        </p:nvPicPr>
        <p:blipFill>
          <a:blip r:embed="rId2"/>
          <a:srcRect/>
          <a:stretch/>
        </p:blipFill>
        <p:spPr>
          <a:xfrm>
            <a:off x="1480610" y="1536038"/>
            <a:ext cx="7242264" cy="5139081"/>
          </a:xfrm>
          <a:prstGeom prst="rect">
            <a:avLst/>
          </a:prstGeom>
        </p:spPr>
      </p:pic>
      <p:sp>
        <p:nvSpPr>
          <p:cNvPr id="4" name="Text Placeholder 3">
            <a:extLst>
              <a:ext uri="{FF2B5EF4-FFF2-40B4-BE49-F238E27FC236}">
                <a16:creationId xmlns:a16="http://schemas.microsoft.com/office/drawing/2014/main" id="{5D4AD090-AA54-3C14-1782-D78BAFC991F7}"/>
              </a:ext>
            </a:extLst>
          </p:cNvPr>
          <p:cNvSpPr>
            <a:spLocks noGrp="1"/>
          </p:cNvSpPr>
          <p:nvPr>
            <p:ph type="body" sz="quarter" idx="11"/>
          </p:nvPr>
        </p:nvSpPr>
        <p:spPr>
          <a:xfrm>
            <a:off x="8836886" y="6296311"/>
            <a:ext cx="2706624" cy="378808"/>
          </a:xfrm>
        </p:spPr>
        <p:txBody>
          <a:bodyPr/>
          <a:lstStyle/>
          <a:p>
            <a:r>
              <a:rPr lang="en-GB" sz="2000" dirty="0" err="1">
                <a:hlinkClick r:id="rId3"/>
              </a:rPr>
              <a:t>sussexmodern.org.uk</a:t>
            </a:r>
            <a:endParaRPr lang="en-GB" sz="2000" dirty="0"/>
          </a:p>
          <a:p>
            <a:endParaRPr lang="en-US" dirty="0"/>
          </a:p>
        </p:txBody>
      </p:sp>
    </p:spTree>
    <p:extLst>
      <p:ext uri="{BB962C8B-B14F-4D97-AF65-F5344CB8AC3E}">
        <p14:creationId xmlns:p14="http://schemas.microsoft.com/office/powerpoint/2010/main" val="2401550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534476" y="765399"/>
            <a:ext cx="11123047" cy="2085876"/>
          </a:xfrm>
        </p:spPr>
        <p:txBody>
          <a:bodyPr>
            <a:normAutofit/>
          </a:bodyPr>
          <a:lstStyle/>
          <a:p>
            <a:r>
              <a:rPr lang="en-GB" dirty="0"/>
              <a:t>Art / Craft / Design context</a:t>
            </a:r>
            <a:br>
              <a:rPr lang="en-GB" dirty="0"/>
            </a:br>
            <a:r>
              <a:rPr lang="en-GB" dirty="0"/>
              <a:t>Consider WHERE artists, designers &amp; makers position their work.</a:t>
            </a:r>
            <a:endParaRPr lang="en-US" dirty="0"/>
          </a:p>
        </p:txBody>
      </p:sp>
      <p:pic>
        <p:nvPicPr>
          <p:cNvPr id="3" name="Picture 2">
            <a:extLst>
              <a:ext uri="{FF2B5EF4-FFF2-40B4-BE49-F238E27FC236}">
                <a16:creationId xmlns:a16="http://schemas.microsoft.com/office/drawing/2014/main" id="{EA7101C9-76AD-23EC-0FD4-DD4DE101A887}"/>
              </a:ext>
            </a:extLst>
          </p:cNvPr>
          <p:cNvPicPr>
            <a:picLocks noChangeAspect="1"/>
          </p:cNvPicPr>
          <p:nvPr/>
        </p:nvPicPr>
        <p:blipFill>
          <a:blip r:embed="rId2"/>
          <a:srcRect/>
          <a:stretch/>
        </p:blipFill>
        <p:spPr>
          <a:xfrm>
            <a:off x="1480610" y="1614878"/>
            <a:ext cx="7242264" cy="4981401"/>
          </a:xfrm>
          <a:prstGeom prst="rect">
            <a:avLst/>
          </a:prstGeom>
        </p:spPr>
      </p:pic>
      <p:sp>
        <p:nvSpPr>
          <p:cNvPr id="5" name="Text Placeholder 4">
            <a:extLst>
              <a:ext uri="{FF2B5EF4-FFF2-40B4-BE49-F238E27FC236}">
                <a16:creationId xmlns:a16="http://schemas.microsoft.com/office/drawing/2014/main" id="{9431199D-91AF-523D-E28E-72030A3C7171}"/>
              </a:ext>
            </a:extLst>
          </p:cNvPr>
          <p:cNvSpPr>
            <a:spLocks noGrp="1"/>
          </p:cNvSpPr>
          <p:nvPr>
            <p:ph type="body" sz="quarter" idx="11"/>
          </p:nvPr>
        </p:nvSpPr>
        <p:spPr>
          <a:xfrm>
            <a:off x="9245740" y="5822417"/>
            <a:ext cx="1673770" cy="597647"/>
          </a:xfrm>
        </p:spPr>
        <p:txBody>
          <a:bodyPr/>
          <a:lstStyle/>
          <a:p>
            <a:r>
              <a:rPr lang="en-US" sz="2000" dirty="0" err="1">
                <a:hlinkClick r:id="rId3"/>
              </a:rPr>
              <a:t>noma.org</a:t>
            </a:r>
            <a:endParaRPr lang="en-US" sz="2000" dirty="0"/>
          </a:p>
        </p:txBody>
      </p:sp>
    </p:spTree>
    <p:extLst>
      <p:ext uri="{BB962C8B-B14F-4D97-AF65-F5344CB8AC3E}">
        <p14:creationId xmlns:p14="http://schemas.microsoft.com/office/powerpoint/2010/main" val="4048227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6">
            <a:extLst>
              <a:ext uri="{FF2B5EF4-FFF2-40B4-BE49-F238E27FC236}">
                <a16:creationId xmlns:a16="http://schemas.microsoft.com/office/drawing/2014/main" id="{7E11A9E3-5EA3-9C21-52C7-F342FAA91118}"/>
              </a:ext>
            </a:extLst>
          </p:cNvPr>
          <p:cNvSpPr txBox="1">
            <a:spLocks noGrp="1"/>
          </p:cNvSpPr>
          <p:nvPr>
            <p:ph type="body" sz="quarter" idx="20"/>
          </p:nvPr>
        </p:nvSpPr>
        <p:spPr>
          <a:xfrm>
            <a:off x="0"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Study Task 1</a:t>
            </a:r>
            <a:endParaRPr lang="en-US" dirty="0"/>
          </a:p>
        </p:txBody>
      </p:sp>
      <p:sp>
        <p:nvSpPr>
          <p:cNvPr id="15" name="Title 5">
            <a:extLst>
              <a:ext uri="{FF2B5EF4-FFF2-40B4-BE49-F238E27FC236}">
                <a16:creationId xmlns:a16="http://schemas.microsoft.com/office/drawing/2014/main" id="{3F01F518-9995-A406-6BAF-A9C763CAA412}"/>
              </a:ext>
            </a:extLst>
          </p:cNvPr>
          <p:cNvSpPr>
            <a:spLocks noGrp="1"/>
          </p:cNvSpPr>
          <p:nvPr>
            <p:ph type="title"/>
          </p:nvPr>
        </p:nvSpPr>
        <p:spPr>
          <a:xfrm>
            <a:off x="248104" y="829689"/>
            <a:ext cx="10870621" cy="5669723"/>
          </a:xfrm>
        </p:spPr>
        <p:txBody>
          <a:bodyPr>
            <a:normAutofit fontScale="90000"/>
          </a:bodyPr>
          <a:lstStyle/>
          <a:p>
            <a:r>
              <a:rPr lang="en-GB" dirty="0"/>
              <a:t>Art / Craft / Design context</a:t>
            </a:r>
            <a:br>
              <a:rPr lang="en-GB" dirty="0"/>
            </a:br>
            <a:br>
              <a:rPr lang="en-GB" dirty="0"/>
            </a:br>
            <a:r>
              <a:rPr lang="en-GB" dirty="0"/>
              <a:t>Take a closer look at these works Nathan Coley, ‘You Create What You Will’ and Keith Sonnier ‘Passage Azur’.</a:t>
            </a:r>
            <a:br>
              <a:rPr lang="en-GB" dirty="0"/>
            </a:br>
            <a:br>
              <a:rPr lang="en-GB" dirty="0"/>
            </a:br>
            <a:r>
              <a:rPr lang="en-GB" dirty="0"/>
              <a:t>Who is the artist?</a:t>
            </a:r>
            <a:br>
              <a:rPr lang="en-GB" dirty="0"/>
            </a:br>
            <a:r>
              <a:rPr lang="en-GB" dirty="0"/>
              <a:t>What biographic information is significant when describing the work? </a:t>
            </a:r>
            <a:br>
              <a:rPr lang="en-GB" dirty="0"/>
            </a:br>
            <a:r>
              <a:rPr lang="en-GB" dirty="0"/>
              <a:t>Where is the work positioned? Gallery/site-specific? </a:t>
            </a:r>
            <a:br>
              <a:rPr lang="en-GB" dirty="0"/>
            </a:br>
            <a:r>
              <a:rPr lang="en-GB" dirty="0"/>
              <a:t>What could be the reasons for this choice?</a:t>
            </a:r>
            <a:br>
              <a:rPr lang="en-GB" dirty="0"/>
            </a:br>
            <a:r>
              <a:rPr lang="en-GB" dirty="0"/>
              <a:t>What medium are the artists working in? </a:t>
            </a:r>
            <a:br>
              <a:rPr lang="en-GB" dirty="0"/>
            </a:br>
            <a:r>
              <a:rPr lang="en-GB" dirty="0"/>
              <a:t>What is the historic context/story of this medium?</a:t>
            </a:r>
            <a:br>
              <a:rPr lang="en-GB" dirty="0"/>
            </a:br>
            <a:r>
              <a:rPr lang="en-GB" dirty="0"/>
              <a:t>Is there a social context that relates to audience?</a:t>
            </a:r>
            <a:br>
              <a:rPr lang="en-GB" dirty="0"/>
            </a:br>
            <a:r>
              <a:rPr lang="en-GB" dirty="0"/>
              <a:t>What is the affect on audience? </a:t>
            </a:r>
            <a:br>
              <a:rPr lang="en-GB" dirty="0"/>
            </a:br>
            <a:r>
              <a:rPr lang="en-GB" dirty="0"/>
              <a:t>What is YOUR response?</a:t>
            </a:r>
            <a:br>
              <a:rPr lang="en-GB" dirty="0"/>
            </a:br>
            <a:br>
              <a:rPr lang="en-GB" dirty="0"/>
            </a:br>
            <a:r>
              <a:rPr lang="en-GB" dirty="0"/>
              <a:t>Write up your research findings and bring to Lecture 2: 08/10</a:t>
            </a:r>
            <a:br>
              <a:rPr lang="en-GB" dirty="0"/>
            </a:br>
            <a:r>
              <a:rPr lang="en-GB" dirty="0"/>
              <a:t>Include all links and sources </a:t>
            </a:r>
            <a:endParaRPr lang="en-US" dirty="0"/>
          </a:p>
        </p:txBody>
      </p:sp>
      <p:sp>
        <p:nvSpPr>
          <p:cNvPr id="8" name="Text Placeholder 16">
            <a:extLst>
              <a:ext uri="{FF2B5EF4-FFF2-40B4-BE49-F238E27FC236}">
                <a16:creationId xmlns:a16="http://schemas.microsoft.com/office/drawing/2014/main" id="{6D8E83F3-6049-A1D8-B46C-873215127DF0}"/>
              </a:ext>
            </a:extLst>
          </p:cNvPr>
          <p:cNvSpPr txBox="1">
            <a:spLocks noGrp="1"/>
          </p:cNvSpPr>
          <p:nvPr>
            <p:ph type="body" sz="quarter" idx="20"/>
          </p:nvPr>
        </p:nvSpPr>
        <p:spPr>
          <a:xfrm>
            <a:off x="4450079" y="207782"/>
            <a:ext cx="3291840" cy="35661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200" b="1" kern="1200" cap="all" spc="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1"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1"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Research</a:t>
            </a:r>
            <a:r>
              <a:rPr lang="en-US" dirty="0"/>
              <a:t> </a:t>
            </a:r>
            <a:r>
              <a:rPr lang="en-GB" b="0" i="1" dirty="0">
                <a:latin typeface="Sagona Book" panose="02020503050505020204" pitchFamily="18" charset="0"/>
              </a:rPr>
              <a:t>in</a:t>
            </a:r>
            <a:r>
              <a:rPr lang="en-US" dirty="0"/>
              <a:t> </a:t>
            </a:r>
            <a:r>
              <a:rPr lang="en-GB" dirty="0"/>
              <a:t>context</a:t>
            </a:r>
            <a:endParaRPr lang="en-US" dirty="0"/>
          </a:p>
        </p:txBody>
      </p:sp>
    </p:spTree>
    <p:extLst>
      <p:ext uri="{BB962C8B-B14F-4D97-AF65-F5344CB8AC3E}">
        <p14:creationId xmlns:p14="http://schemas.microsoft.com/office/powerpoint/2010/main" val="1114039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D9117D-A7C1-D238-D943-76B7C8D2CAB4}"/>
              </a:ext>
            </a:extLst>
          </p:cNvPr>
          <p:cNvSpPr>
            <a:spLocks noGrp="1"/>
          </p:cNvSpPr>
          <p:nvPr>
            <p:ph type="title"/>
          </p:nvPr>
        </p:nvSpPr>
        <p:spPr>
          <a:xfrm>
            <a:off x="6501383" y="4910327"/>
            <a:ext cx="5464009" cy="1402319"/>
          </a:xfrm>
        </p:spPr>
        <p:txBody>
          <a:bodyPr/>
          <a:lstStyle/>
          <a:p>
            <a:r>
              <a:rPr lang="en-GB" dirty="0"/>
              <a:t>Next week we will map </a:t>
            </a:r>
            <a:br>
              <a:rPr lang="en-GB" dirty="0"/>
            </a:br>
            <a:r>
              <a:rPr lang="en-GB" dirty="0"/>
              <a:t>contexts in Art &amp; Design</a:t>
            </a:r>
            <a:br>
              <a:rPr lang="en-GB" dirty="0"/>
            </a:br>
            <a:br>
              <a:rPr lang="en-GB" dirty="0"/>
            </a:br>
            <a:r>
              <a:rPr lang="en-GB" dirty="0"/>
              <a:t>Bring your note book and pen!</a:t>
            </a:r>
            <a:br>
              <a:rPr lang="en-US" noProof="1"/>
            </a:br>
            <a:endParaRPr lang="en-US" dirty="0"/>
          </a:p>
        </p:txBody>
      </p:sp>
      <p:pic>
        <p:nvPicPr>
          <p:cNvPr id="5" name="Picture Placeholder 4">
            <a:extLst>
              <a:ext uri="{FF2B5EF4-FFF2-40B4-BE49-F238E27FC236}">
                <a16:creationId xmlns:a16="http://schemas.microsoft.com/office/drawing/2014/main" id="{E29FCE8D-DB4E-020E-B0FD-D7EF6197D273}"/>
              </a:ext>
            </a:extLst>
          </p:cNvPr>
          <p:cNvPicPr>
            <a:picLocks noGrp="1" noChangeAspect="1"/>
          </p:cNvPicPr>
          <p:nvPr>
            <p:ph type="pic" sz="quarter" idx="10"/>
          </p:nvPr>
        </p:nvPicPr>
        <p:blipFill rotWithShape="1">
          <a:blip r:embed="rId2"/>
          <a:srcRect t="2702" b="2702"/>
          <a:stretch/>
        </p:blipFill>
        <p:spPr>
          <a:xfrm>
            <a:off x="566928" y="640080"/>
            <a:ext cx="5303520" cy="6217920"/>
          </a:xfrm>
        </p:spPr>
      </p:pic>
      <p:sp>
        <p:nvSpPr>
          <p:cNvPr id="8" name="Text Placeholder 7">
            <a:extLst>
              <a:ext uri="{FF2B5EF4-FFF2-40B4-BE49-F238E27FC236}">
                <a16:creationId xmlns:a16="http://schemas.microsoft.com/office/drawing/2014/main" id="{2DA42FB6-D65D-045D-2633-8B8C8EE7C9B0}"/>
              </a:ext>
            </a:extLst>
          </p:cNvPr>
          <p:cNvSpPr>
            <a:spLocks noGrp="1"/>
          </p:cNvSpPr>
          <p:nvPr>
            <p:ph type="body" sz="quarter" idx="12"/>
          </p:nvPr>
        </p:nvSpPr>
        <p:spPr/>
        <p:txBody>
          <a:bodyPr/>
          <a:lstStyle/>
          <a:p>
            <a:r>
              <a:rPr lang="en-GB" dirty="0"/>
              <a:t>Diolch</a:t>
            </a:r>
            <a:endParaRPr lang="en-US" dirty="0"/>
          </a:p>
        </p:txBody>
      </p:sp>
      <p:sp>
        <p:nvSpPr>
          <p:cNvPr id="12" name="Text Placeholder 11">
            <a:extLst>
              <a:ext uri="{FF2B5EF4-FFF2-40B4-BE49-F238E27FC236}">
                <a16:creationId xmlns:a16="http://schemas.microsoft.com/office/drawing/2014/main" id="{7D51CE90-47D6-5556-79B4-BFA8E55547F9}"/>
              </a:ext>
            </a:extLst>
          </p:cNvPr>
          <p:cNvSpPr>
            <a:spLocks noGrp="1"/>
          </p:cNvSpPr>
          <p:nvPr>
            <p:ph type="body" sz="quarter" idx="13"/>
          </p:nvPr>
        </p:nvSpPr>
        <p:spPr>
          <a:xfrm>
            <a:off x="6419089" y="3212282"/>
            <a:ext cx="5303519" cy="760785"/>
          </a:xfrm>
        </p:spPr>
        <p:txBody>
          <a:bodyPr/>
          <a:lstStyle/>
          <a:p>
            <a:r>
              <a:rPr lang="en-GB" dirty="0"/>
              <a:t>Thanks</a:t>
            </a:r>
            <a:endParaRPr lang="en-US" dirty="0"/>
          </a:p>
        </p:txBody>
      </p:sp>
    </p:spTree>
    <p:extLst>
      <p:ext uri="{BB962C8B-B14F-4D97-AF65-F5344CB8AC3E}">
        <p14:creationId xmlns:p14="http://schemas.microsoft.com/office/powerpoint/2010/main" val="1797169991"/>
      </p:ext>
    </p:extLst>
  </p:cSld>
  <p:clrMapOvr>
    <a:masterClrMapping/>
  </p:clrMapOvr>
</p:sld>
</file>

<file path=ppt/theme/theme1.xml><?xml version="1.0" encoding="utf-8"?>
<a:theme xmlns:a="http://schemas.openxmlformats.org/drawingml/2006/main" name="Office Theme">
  <a:themeElements>
    <a:clrScheme name="TM44886940">
      <a:dk1>
        <a:srgbClr val="000000"/>
      </a:dk1>
      <a:lt1>
        <a:srgbClr val="FFFFFF"/>
      </a:lt1>
      <a:dk2>
        <a:srgbClr val="44546A"/>
      </a:dk2>
      <a:lt2>
        <a:srgbClr val="E7E6E6"/>
      </a:lt2>
      <a:accent1>
        <a:srgbClr val="44FFC4"/>
      </a:accent1>
      <a:accent2>
        <a:srgbClr val="007DFF"/>
      </a:accent2>
      <a:accent3>
        <a:srgbClr val="FF0057"/>
      </a:accent3>
      <a:accent4>
        <a:srgbClr val="CEFF00"/>
      </a:accent4>
      <a:accent5>
        <a:srgbClr val="00C4FF"/>
      </a:accent5>
      <a:accent6>
        <a:srgbClr val="FF3FCA"/>
      </a:accent6>
      <a:hlink>
        <a:srgbClr val="0563C1"/>
      </a:hlink>
      <a:folHlink>
        <a:srgbClr val="954F72"/>
      </a:folHlink>
    </a:clrScheme>
    <a:fontScheme name="Custom 88">
      <a:majorFont>
        <a:latin typeface="Avenir Next LT Pro Dem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886940_wac_SD_v5" id="{5B6B3162-CAEC-4947-B1A5-A4BC67A9AA2F}" vid="{E2B17069-84C9-46DA-80B0-451C97F07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B8148204-BBE6-478C-AA37-6248A47F7287}">
  <ds:schemaRefs>
    <ds:schemaRef ds:uri="http://schemas.microsoft.com/sharepoint/v3/contenttype/forms"/>
  </ds:schemaRefs>
</ds:datastoreItem>
</file>

<file path=customXml/itemProps2.xml><?xml version="1.0" encoding="utf-8"?>
<ds:datastoreItem xmlns:ds="http://schemas.openxmlformats.org/officeDocument/2006/customXml" ds:itemID="{0DBA5E99-A6DE-4E5E-A9E3-DA0E17FA443B}">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2B7B7C7A-6EA8-4F95-B3FD-C7AE6228DE0E}">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233</Words>
  <Application>Microsoft Office PowerPoint</Application>
  <PresentationFormat>Widescreen</PresentationFormat>
  <Paragraphs>48</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CROESO  NÔL | WELCOME BACK</vt:lpstr>
      <vt:lpstr>introduction</vt:lpstr>
      <vt:lpstr>PowerPoint Presentation</vt:lpstr>
      <vt:lpstr>But first… Look back</vt:lpstr>
      <vt:lpstr>PowerPoint Presentation</vt:lpstr>
      <vt:lpstr>But first… Look back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 Find a definition of the words ‘research’ &amp; ‘CONTEXT’  2) How do you think they apply to your  Art &amp; Design learning journey?</vt:lpstr>
      <vt:lpstr>1) Find a definition of the words  ‘RESEARCH’ &amp; ‘CONTEXT’  2) How do you think they apply to Art &amp; Design &amp; your learning journey?</vt:lpstr>
      <vt:lpstr>PowerPoint Presentation</vt:lpstr>
      <vt:lpstr>How do we contextualise Art / Design / Craft?</vt:lpstr>
      <vt:lpstr>Art / Craft / Design context Consider WHERE artists, designers &amp; makers position their work.</vt:lpstr>
      <vt:lpstr>Art / Craft / Design context Consider WHERE artists, designers &amp; makers position their work.</vt:lpstr>
      <vt:lpstr>Art / Craft / Design context  Take a closer look at these works Nathan Coley, ‘You Create What You Will’ and Keith Sonnier ‘Passage Azur’.  Who is the artist? What biographic information is significant when describing the work?  Where is the work positioned? Gallery/site-specific?  What could be the reasons for this choice? What medium are the artists working in?  What is the historic context/story of this medium? Is there a social context that relates to audience? What is the affect on audience?  What is YOUR response?  Write up your research findings and bring to Lecture 2: 08/10 Include all links and sources </vt:lpstr>
      <vt:lpstr>Next week we will map  contexts in Art &amp; Design  Bring your note book and pen!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Menna Buss</dc:creator>
  <cp:lastModifiedBy>Menna Buss</cp:lastModifiedBy>
  <cp:revision>4</cp:revision>
  <dcterms:created xsi:type="dcterms:W3CDTF">2026-09-30T15:29:32Z</dcterms:created>
  <dcterms:modified xsi:type="dcterms:W3CDTF">2026-09-30T22:48:31Z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