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291" r:id="rId3"/>
    <p:sldId id="260" r:id="rId4"/>
    <p:sldId id="338" r:id="rId5"/>
    <p:sldId id="361" r:id="rId6"/>
    <p:sldId id="366" r:id="rId7"/>
    <p:sldId id="367" r:id="rId8"/>
    <p:sldId id="368" r:id="rId9"/>
    <p:sldId id="369" r:id="rId10"/>
    <p:sldId id="370" r:id="rId11"/>
    <p:sldId id="371" r:id="rId12"/>
    <p:sldId id="373" r:id="rId13"/>
    <p:sldId id="332" r:id="rId14"/>
    <p:sldId id="333" r:id="rId15"/>
    <p:sldId id="334" r:id="rId16"/>
    <p:sldId id="352" r:id="rId17"/>
    <p:sldId id="354" r:id="rId18"/>
    <p:sldId id="362" r:id="rId19"/>
    <p:sldId id="363" r:id="rId20"/>
    <p:sldId id="364" r:id="rId21"/>
    <p:sldId id="372" r:id="rId22"/>
    <p:sldId id="529" r:id="rId23"/>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589" autoAdjust="0"/>
    <p:restoredTop sz="94576" autoAdjust="0"/>
  </p:normalViewPr>
  <p:slideViewPr>
    <p:cSldViewPr>
      <p:cViewPr varScale="1">
        <p:scale>
          <a:sx n="111" d="100"/>
          <a:sy n="111" d="100"/>
        </p:scale>
        <p:origin x="2024"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1C1AF5A5-A9EC-DC4D-8F21-6517CC2C9281}"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6388" name="Rectangle 4">
            <a:extLst>
              <a:ext uri="{FF2B5EF4-FFF2-40B4-BE49-F238E27FC236}">
                <a16:creationId xmlns:a16="http://schemas.microsoft.com/office/drawing/2014/main" id="{33C0913E-F575-E821-65EF-3D1A5926B776}"/>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8CFAF236-F3FE-6840-873D-C8FC52C55A9B}"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F672B7E7-EA2D-D484-D246-F6F1E8197AEF}"/>
              </a:ext>
            </a:extLst>
          </p:cNvPr>
          <p:cNvSpPr>
            <a:spLocks noGrp="1" noRot="1" noChangeAspect="1" noChangeArrowheads="1" noTextEdit="1"/>
          </p:cNvSpPr>
          <p:nvPr>
            <p:ph type="sldImg"/>
          </p:nvPr>
        </p:nvSpPr>
        <p:spPr>
          <a:ln/>
        </p:spPr>
      </p:sp>
      <p:sp>
        <p:nvSpPr>
          <p:cNvPr id="20482" name="Notes Placeholder 2">
            <a:extLst>
              <a:ext uri="{FF2B5EF4-FFF2-40B4-BE49-F238E27FC236}">
                <a16:creationId xmlns:a16="http://schemas.microsoft.com/office/drawing/2014/main" id="{6AB28DFC-A576-EC2C-AF29-9CF1183B32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a:t>If this PowerPoint presentation contains mathematical equations, you may need to check that your computer has the following installed:</a:t>
            </a:r>
          </a:p>
          <a:p>
            <a:pPr eaLnBrk="1" hangingPunct="1">
              <a:spcBef>
                <a:spcPct val="0"/>
              </a:spcBef>
            </a:pPr>
            <a:r>
              <a:rPr lang="en-IN" altLang="en-US"/>
              <a:t>1) MathType Plugin</a:t>
            </a:r>
          </a:p>
          <a:p>
            <a:pPr eaLnBrk="1" hangingPunct="1">
              <a:spcBef>
                <a:spcPct val="0"/>
              </a:spcBef>
            </a:pPr>
            <a:r>
              <a:rPr lang="en-IN" altLang="en-US"/>
              <a:t>2) Math Player (free versions available)</a:t>
            </a:r>
          </a:p>
          <a:p>
            <a:pPr eaLnBrk="1" hangingPunct="1">
              <a:spcBef>
                <a:spcPct val="0"/>
              </a:spcBef>
            </a:pPr>
            <a:r>
              <a:rPr lang="en-IN" altLang="en-US"/>
              <a:t>3) NVDA Reader (free versions available)</a:t>
            </a:r>
            <a:endParaRPr lang="en-US" altLang="en-US">
              <a:ea typeface="MS PGothic" panose="020B0600070205080204" pitchFamily="34" charset="-128"/>
            </a:endParaRPr>
          </a:p>
        </p:txBody>
      </p:sp>
      <p:sp>
        <p:nvSpPr>
          <p:cNvPr id="20483" name="Slide Number Placeholder 3">
            <a:extLst>
              <a:ext uri="{FF2B5EF4-FFF2-40B4-BE49-F238E27FC236}">
                <a16:creationId xmlns:a16="http://schemas.microsoft.com/office/drawing/2014/main" id="{08D9D8B0-D153-0533-B894-13DFE015ED6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50E3DB6-1D42-EC4C-B390-15E836F5F052}"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6BFC27C7-5CAC-6F53-7509-087481E23318}"/>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43ECB97A-34B1-4978-9206-19D074C74139}"/>
              </a:ext>
            </a:extLst>
          </p:cNvPr>
          <p:cNvSpPr>
            <a:spLocks noGrp="1"/>
          </p:cNvSpPr>
          <p:nvPr>
            <p:ph type="body" idx="1"/>
          </p:nvPr>
        </p:nvSpPr>
        <p:spPr/>
        <p:txBody>
          <a:bodyPr/>
          <a:lstStyle/>
          <a:p>
            <a:pPr fontAlgn="auto">
              <a:spcBef>
                <a:spcPts val="0"/>
              </a:spcBef>
              <a:spcAft>
                <a:spcPts val="0"/>
              </a:spcAft>
              <a:defRPr/>
            </a:pPr>
            <a:endParaRPr lang="en-US" altLang="en-US" dirty="0">
              <a:solidFill>
                <a:schemeClr val="tx1">
                  <a:lumMod val="75000"/>
                  <a:lumOff val="25000"/>
                </a:schemeClr>
              </a:solidFill>
              <a:ea typeface="ＭＳ Ｐゴシック" pitchFamily="34" charset="-128"/>
              <a:cs typeface="Lucida Sans Unicode" pitchFamily="34" charset="0"/>
            </a:endParaRPr>
          </a:p>
        </p:txBody>
      </p:sp>
      <p:sp>
        <p:nvSpPr>
          <p:cNvPr id="22531" name="Slide Number Placeholder 3">
            <a:extLst>
              <a:ext uri="{FF2B5EF4-FFF2-40B4-BE49-F238E27FC236}">
                <a16:creationId xmlns:a16="http://schemas.microsoft.com/office/drawing/2014/main" id="{E6CB8F82-0BBD-F3BE-312F-4F3EF2BCE9D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CB35D12-A74D-7A4A-98DB-95B029C03635}" type="slidenum">
              <a:rPr lang="en-US" altLang="en-US"/>
              <a:pPr/>
              <a:t>3</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a:extLst>
              <a:ext uri="{FF2B5EF4-FFF2-40B4-BE49-F238E27FC236}">
                <a16:creationId xmlns:a16="http://schemas.microsoft.com/office/drawing/2014/main" id="{7EE2EDCF-138E-C6DC-1EF1-5745888095AB}"/>
              </a:ext>
            </a:extLst>
          </p:cNvPr>
          <p:cNvSpPr>
            <a:spLocks noGrp="1" noRot="1" noChangeAspect="1" noChangeArrowheads="1" noTextEdit="1"/>
          </p:cNvSpPr>
          <p:nvPr>
            <p:ph type="sldImg"/>
          </p:nvPr>
        </p:nvSpPr>
        <p:spPr>
          <a:ln/>
        </p:spPr>
      </p:sp>
      <p:sp>
        <p:nvSpPr>
          <p:cNvPr id="39938" name="Rectangle 3">
            <a:extLst>
              <a:ext uri="{FF2B5EF4-FFF2-40B4-BE49-F238E27FC236}">
                <a16:creationId xmlns:a16="http://schemas.microsoft.com/office/drawing/2014/main" id="{93057870-D513-678A-0AAA-C073AEAED20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BD59B6C-F446-6BD7-9B50-610FD4AFE351}"/>
              </a:ext>
            </a:extLst>
          </p:cNvPr>
          <p:cNvSpPr>
            <a:spLocks noGrp="1" noRot="1" noChangeAspect="1" noChangeArrowheads="1" noTextEdit="1"/>
          </p:cNvSpPr>
          <p:nvPr>
            <p:ph type="sldImg"/>
          </p:nvPr>
        </p:nvSpPr>
        <p:spPr>
          <a:ln/>
        </p:spPr>
      </p:sp>
      <p:sp>
        <p:nvSpPr>
          <p:cNvPr id="21506" name="Rectangle 3">
            <a:extLst>
              <a:ext uri="{FF2B5EF4-FFF2-40B4-BE49-F238E27FC236}">
                <a16:creationId xmlns:a16="http://schemas.microsoft.com/office/drawing/2014/main" id="{3E7C82A6-6B8A-0F5F-AB3F-60B7C6B7008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529EE933-AD63-EBC9-4580-E0EABFFB85F6}"/>
              </a:ext>
            </a:extLst>
          </p:cNvPr>
          <p:cNvSpPr>
            <a:spLocks noGrp="1" noRot="1" noChangeAspect="1" noChangeArrowheads="1" noTextEdit="1"/>
          </p:cNvSpPr>
          <p:nvPr>
            <p:ph type="sldImg"/>
          </p:nvPr>
        </p:nvSpPr>
        <p:spPr>
          <a:ln/>
        </p:spPr>
      </p:sp>
      <p:sp>
        <p:nvSpPr>
          <p:cNvPr id="27650" name="Rectangle 3">
            <a:extLst>
              <a:ext uri="{FF2B5EF4-FFF2-40B4-BE49-F238E27FC236}">
                <a16:creationId xmlns:a16="http://schemas.microsoft.com/office/drawing/2014/main" id="{8D2D5FF1-E2B4-5DC8-54A6-2639080C0B7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2">
            <a:extLst>
              <a:ext uri="{FF2B5EF4-FFF2-40B4-BE49-F238E27FC236}">
                <a16:creationId xmlns:a16="http://schemas.microsoft.com/office/drawing/2014/main" id="{174ABDE2-623C-E7B7-7A9C-EEA1A8A1D706}"/>
              </a:ext>
            </a:extLst>
          </p:cNvPr>
          <p:cNvSpPr>
            <a:spLocks noGrp="1" noRot="1" noChangeAspect="1" noChangeArrowheads="1" noTextEdit="1"/>
          </p:cNvSpPr>
          <p:nvPr>
            <p:ph type="sldImg"/>
          </p:nvPr>
        </p:nvSpPr>
        <p:spPr>
          <a:ln/>
        </p:spPr>
      </p:sp>
      <p:sp>
        <p:nvSpPr>
          <p:cNvPr id="31746" name="Rectangle 3">
            <a:extLst>
              <a:ext uri="{FF2B5EF4-FFF2-40B4-BE49-F238E27FC236}">
                <a16:creationId xmlns:a16="http://schemas.microsoft.com/office/drawing/2014/main" id="{5A9DA4FB-3106-F8D4-7CC1-A22AC70BCF1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a:extLst>
              <a:ext uri="{FF2B5EF4-FFF2-40B4-BE49-F238E27FC236}">
                <a16:creationId xmlns:a16="http://schemas.microsoft.com/office/drawing/2014/main" id="{CDA95468-635F-A530-E3DE-0FA690693019}"/>
              </a:ext>
            </a:extLst>
          </p:cNvPr>
          <p:cNvSpPr>
            <a:spLocks noGrp="1" noRot="1" noChangeAspect="1" noChangeArrowheads="1" noTextEdit="1"/>
          </p:cNvSpPr>
          <p:nvPr>
            <p:ph type="sldImg"/>
          </p:nvPr>
        </p:nvSpPr>
        <p:spPr>
          <a:ln/>
        </p:spPr>
      </p:sp>
      <p:sp>
        <p:nvSpPr>
          <p:cNvPr id="29698" name="Rectangle 3">
            <a:extLst>
              <a:ext uri="{FF2B5EF4-FFF2-40B4-BE49-F238E27FC236}">
                <a16:creationId xmlns:a16="http://schemas.microsoft.com/office/drawing/2014/main" id="{6E5140E9-C421-B806-1980-9E2AC8B9B93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a:extLst>
              <a:ext uri="{FF2B5EF4-FFF2-40B4-BE49-F238E27FC236}">
                <a16:creationId xmlns:a16="http://schemas.microsoft.com/office/drawing/2014/main" id="{2B665A03-15BD-DF5F-D568-5D2E1ECF4C93}"/>
              </a:ext>
            </a:extLst>
          </p:cNvPr>
          <p:cNvSpPr>
            <a:spLocks noGrp="1" noRot="1" noChangeAspect="1" noChangeArrowheads="1" noTextEdit="1"/>
          </p:cNvSpPr>
          <p:nvPr>
            <p:ph type="sldImg"/>
          </p:nvPr>
        </p:nvSpPr>
        <p:spPr>
          <a:ln/>
        </p:spPr>
      </p:sp>
      <p:sp>
        <p:nvSpPr>
          <p:cNvPr id="37890" name="Rectangle 3">
            <a:extLst>
              <a:ext uri="{FF2B5EF4-FFF2-40B4-BE49-F238E27FC236}">
                <a16:creationId xmlns:a16="http://schemas.microsoft.com/office/drawing/2014/main" id="{5DD9E289-91C3-437B-04FB-2FD129B07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7F68D1-C9EF-C5BF-6B86-E22ADE10767E}"/>
              </a:ext>
            </a:extLst>
          </p:cNvPr>
          <p:cNvSpPr>
            <a:spLocks noGrp="1"/>
          </p:cNvSpPr>
          <p:nvPr>
            <p:ph type="dt" sz="half" idx="10"/>
          </p:nvPr>
        </p:nvSpPr>
        <p:spPr>
          <a:xfrm>
            <a:off x="395288" y="6524625"/>
            <a:ext cx="971550" cy="219075"/>
          </a:xfrm>
        </p:spPr>
        <p:txBody>
          <a:bodyPr/>
          <a:lstStyle>
            <a:lvl1pPr>
              <a:defRPr/>
            </a:lvl1pPr>
          </a:lstStyle>
          <a:p>
            <a:pPr>
              <a:defRPr/>
            </a:pPr>
            <a:fld id="{C7D725DB-9434-9E40-910D-552C92E96466}" type="datetime1">
              <a:rPr lang="en-GB" altLang="en-US"/>
              <a:pPr>
                <a:defRPr/>
              </a:pPr>
              <a:t>08/07/2024</a:t>
            </a:fld>
            <a:endParaRPr lang="en-GB" altLang="en-US"/>
          </a:p>
        </p:txBody>
      </p:sp>
      <p:sp>
        <p:nvSpPr>
          <p:cNvPr id="5" name="Footer Placeholder 4">
            <a:extLst>
              <a:ext uri="{FF2B5EF4-FFF2-40B4-BE49-F238E27FC236}">
                <a16:creationId xmlns:a16="http://schemas.microsoft.com/office/drawing/2014/main" id="{5808A3DC-98AF-0103-A8EE-9E8B90CF4069}"/>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A1788F0-8CBE-5B2D-DA4D-97D0749023BE}"/>
              </a:ext>
            </a:extLst>
          </p:cNvPr>
          <p:cNvSpPr>
            <a:spLocks noGrp="1"/>
          </p:cNvSpPr>
          <p:nvPr>
            <p:ph type="sldNum" sz="quarter" idx="12"/>
          </p:nvPr>
        </p:nvSpPr>
        <p:spPr/>
        <p:txBody>
          <a:bodyPr/>
          <a:lstStyle>
            <a:lvl1pPr>
              <a:defRPr/>
            </a:lvl1pPr>
          </a:lstStyle>
          <a:p>
            <a:fld id="{64BF1B37-6047-0C40-B146-BD0797D33D44}" type="slidenum">
              <a:rPr lang="en-GB" altLang="en-US"/>
              <a:pPr/>
              <a:t>‹#›</a:t>
            </a:fld>
            <a:endParaRPr lang="en-GB" altLang="en-US"/>
          </a:p>
        </p:txBody>
      </p:sp>
    </p:spTree>
    <p:extLst>
      <p:ext uri="{BB962C8B-B14F-4D97-AF65-F5344CB8AC3E}">
        <p14:creationId xmlns:p14="http://schemas.microsoft.com/office/powerpoint/2010/main" val="11169749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46B949-B9A1-8009-E03A-691F937D1F98}"/>
              </a:ext>
            </a:extLst>
          </p:cNvPr>
          <p:cNvSpPr>
            <a:spLocks noGrp="1"/>
          </p:cNvSpPr>
          <p:nvPr>
            <p:ph type="dt" sz="half" idx="10"/>
          </p:nvPr>
        </p:nvSpPr>
        <p:spPr/>
        <p:txBody>
          <a:bodyPr/>
          <a:lstStyle>
            <a:lvl1pPr>
              <a:defRPr/>
            </a:lvl1pPr>
          </a:lstStyle>
          <a:p>
            <a:pPr>
              <a:defRPr/>
            </a:pPr>
            <a:fld id="{D3E0DDAB-A32E-B14F-91CA-5FA0E5E6B533}" type="datetime1">
              <a:rPr lang="en-GB" altLang="en-US"/>
              <a:pPr>
                <a:defRPr/>
              </a:pPr>
              <a:t>08/07/2024</a:t>
            </a:fld>
            <a:endParaRPr lang="en-GB" altLang="en-US"/>
          </a:p>
        </p:txBody>
      </p:sp>
      <p:sp>
        <p:nvSpPr>
          <p:cNvPr id="5" name="Footer Placeholder 4">
            <a:extLst>
              <a:ext uri="{FF2B5EF4-FFF2-40B4-BE49-F238E27FC236}">
                <a16:creationId xmlns:a16="http://schemas.microsoft.com/office/drawing/2014/main" id="{DBEC05D0-CC7B-2D9E-50C0-0ED6619A53A2}"/>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D00297A-53BB-2423-7844-92375BAE525D}"/>
              </a:ext>
            </a:extLst>
          </p:cNvPr>
          <p:cNvSpPr>
            <a:spLocks noGrp="1"/>
          </p:cNvSpPr>
          <p:nvPr>
            <p:ph type="sldNum" sz="quarter" idx="12"/>
          </p:nvPr>
        </p:nvSpPr>
        <p:spPr/>
        <p:txBody>
          <a:bodyPr/>
          <a:lstStyle>
            <a:lvl1pPr>
              <a:defRPr/>
            </a:lvl1pPr>
          </a:lstStyle>
          <a:p>
            <a:fld id="{27303284-BC89-9B48-ACE6-6FC76F777A51}" type="slidenum">
              <a:rPr lang="en-GB" altLang="en-US"/>
              <a:pPr/>
              <a:t>‹#›</a:t>
            </a:fld>
            <a:endParaRPr lang="en-GB" altLang="en-US"/>
          </a:p>
        </p:txBody>
      </p:sp>
    </p:spTree>
    <p:extLst>
      <p:ext uri="{BB962C8B-B14F-4D97-AF65-F5344CB8AC3E}">
        <p14:creationId xmlns:p14="http://schemas.microsoft.com/office/powerpoint/2010/main" val="2180327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D3247AD-12C7-056A-E44C-70982C722A4C}"/>
              </a:ext>
            </a:extLst>
          </p:cNvPr>
          <p:cNvSpPr>
            <a:spLocks noGrp="1"/>
          </p:cNvSpPr>
          <p:nvPr>
            <p:ph type="dt" sz="half" idx="10"/>
          </p:nvPr>
        </p:nvSpPr>
        <p:spPr/>
        <p:txBody>
          <a:bodyPr/>
          <a:lstStyle>
            <a:lvl1pPr>
              <a:defRPr/>
            </a:lvl1pPr>
          </a:lstStyle>
          <a:p>
            <a:pPr>
              <a:defRPr/>
            </a:pPr>
            <a:fld id="{1F1B13CB-00B8-BB48-876B-235D695F2686}" type="datetime1">
              <a:rPr lang="en-GB" altLang="en-US"/>
              <a:pPr>
                <a:defRPr/>
              </a:pPr>
              <a:t>08/07/2024</a:t>
            </a:fld>
            <a:endParaRPr lang="en-GB" altLang="en-US"/>
          </a:p>
        </p:txBody>
      </p:sp>
      <p:sp>
        <p:nvSpPr>
          <p:cNvPr id="5" name="Slide Number Placeholder 5">
            <a:extLst>
              <a:ext uri="{FF2B5EF4-FFF2-40B4-BE49-F238E27FC236}">
                <a16:creationId xmlns:a16="http://schemas.microsoft.com/office/drawing/2014/main" id="{8934A01E-22D6-251F-1C62-186BB2E54675}"/>
              </a:ext>
            </a:extLst>
          </p:cNvPr>
          <p:cNvSpPr>
            <a:spLocks noGrp="1"/>
          </p:cNvSpPr>
          <p:nvPr>
            <p:ph type="sldNum" sz="quarter" idx="11"/>
          </p:nvPr>
        </p:nvSpPr>
        <p:spPr/>
        <p:txBody>
          <a:bodyPr/>
          <a:lstStyle>
            <a:lvl1pPr>
              <a:defRPr/>
            </a:lvl1pPr>
          </a:lstStyle>
          <a:p>
            <a:fld id="{7990F904-8A8B-964F-991F-B337FC229E06}" type="slidenum">
              <a:rPr lang="en-GB" altLang="en-US"/>
              <a:pPr/>
              <a:t>‹#›</a:t>
            </a:fld>
            <a:endParaRPr lang="en-GB" altLang="en-US"/>
          </a:p>
        </p:txBody>
      </p:sp>
    </p:spTree>
    <p:extLst>
      <p:ext uri="{BB962C8B-B14F-4D97-AF65-F5344CB8AC3E}">
        <p14:creationId xmlns:p14="http://schemas.microsoft.com/office/powerpoint/2010/main" val="2470099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3563408-4243-5B74-FB74-ED5484092991}"/>
              </a:ext>
            </a:extLst>
          </p:cNvPr>
          <p:cNvSpPr>
            <a:spLocks noGrp="1"/>
          </p:cNvSpPr>
          <p:nvPr>
            <p:ph type="dt" sz="half" idx="10"/>
          </p:nvPr>
        </p:nvSpPr>
        <p:spPr/>
        <p:txBody>
          <a:bodyPr/>
          <a:lstStyle>
            <a:lvl1pPr>
              <a:defRPr/>
            </a:lvl1pPr>
          </a:lstStyle>
          <a:p>
            <a:pPr>
              <a:defRPr/>
            </a:pPr>
            <a:fld id="{EECD7E73-1383-B14E-B93C-E86EAF70C60B}" type="datetime1">
              <a:rPr lang="en-GB" altLang="en-US"/>
              <a:pPr>
                <a:defRPr/>
              </a:pPr>
              <a:t>08/07/2024</a:t>
            </a:fld>
            <a:endParaRPr lang="en-GB" altLang="en-US"/>
          </a:p>
        </p:txBody>
      </p:sp>
      <p:sp>
        <p:nvSpPr>
          <p:cNvPr id="6" name="Slide Number Placeholder 5">
            <a:extLst>
              <a:ext uri="{FF2B5EF4-FFF2-40B4-BE49-F238E27FC236}">
                <a16:creationId xmlns:a16="http://schemas.microsoft.com/office/drawing/2014/main" id="{975FC6ED-04C2-A5B2-EE18-A6B68C4B40E5}"/>
              </a:ext>
            </a:extLst>
          </p:cNvPr>
          <p:cNvSpPr>
            <a:spLocks noGrp="1"/>
          </p:cNvSpPr>
          <p:nvPr>
            <p:ph type="sldNum" sz="quarter" idx="11"/>
          </p:nvPr>
        </p:nvSpPr>
        <p:spPr/>
        <p:txBody>
          <a:bodyPr/>
          <a:lstStyle>
            <a:lvl1pPr>
              <a:defRPr/>
            </a:lvl1pPr>
          </a:lstStyle>
          <a:p>
            <a:fld id="{1727C47E-247F-2148-826E-9BAC868CB4B3}" type="slidenum">
              <a:rPr lang="en-GB" altLang="en-US"/>
              <a:pPr/>
              <a:t>‹#›</a:t>
            </a:fld>
            <a:endParaRPr lang="en-GB" altLang="en-US"/>
          </a:p>
        </p:txBody>
      </p:sp>
    </p:spTree>
    <p:extLst>
      <p:ext uri="{BB962C8B-B14F-4D97-AF65-F5344CB8AC3E}">
        <p14:creationId xmlns:p14="http://schemas.microsoft.com/office/powerpoint/2010/main" val="5176003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17A7E04-3325-66C5-CFA7-20EB63946CCB}"/>
              </a:ext>
            </a:extLst>
          </p:cNvPr>
          <p:cNvSpPr>
            <a:spLocks noGrp="1"/>
          </p:cNvSpPr>
          <p:nvPr>
            <p:ph type="dt" sz="half" idx="10"/>
          </p:nvPr>
        </p:nvSpPr>
        <p:spPr/>
        <p:txBody>
          <a:bodyPr/>
          <a:lstStyle>
            <a:lvl1pPr>
              <a:defRPr/>
            </a:lvl1pPr>
          </a:lstStyle>
          <a:p>
            <a:pPr>
              <a:defRPr/>
            </a:pPr>
            <a:fld id="{BFA1DE43-58FC-9F46-9983-621F6E0DF579}" type="datetime1">
              <a:rPr lang="en-GB" altLang="en-US"/>
              <a:pPr>
                <a:defRPr/>
              </a:pPr>
              <a:t>08/07/2024</a:t>
            </a:fld>
            <a:endParaRPr lang="en-GB" altLang="en-US"/>
          </a:p>
        </p:txBody>
      </p:sp>
      <p:sp>
        <p:nvSpPr>
          <p:cNvPr id="8" name="Slide Number Placeholder 5">
            <a:extLst>
              <a:ext uri="{FF2B5EF4-FFF2-40B4-BE49-F238E27FC236}">
                <a16:creationId xmlns:a16="http://schemas.microsoft.com/office/drawing/2014/main" id="{27DCFFAF-8CC5-CF0C-177D-028AE3368880}"/>
              </a:ext>
            </a:extLst>
          </p:cNvPr>
          <p:cNvSpPr>
            <a:spLocks noGrp="1"/>
          </p:cNvSpPr>
          <p:nvPr>
            <p:ph type="sldNum" sz="quarter" idx="11"/>
          </p:nvPr>
        </p:nvSpPr>
        <p:spPr/>
        <p:txBody>
          <a:bodyPr/>
          <a:lstStyle>
            <a:lvl1pPr>
              <a:defRPr/>
            </a:lvl1pPr>
          </a:lstStyle>
          <a:p>
            <a:fld id="{95ED5D59-2533-0F41-80C3-DFD2781DA6DA}" type="slidenum">
              <a:rPr lang="en-GB" altLang="en-US"/>
              <a:pPr/>
              <a:t>‹#›</a:t>
            </a:fld>
            <a:endParaRPr lang="en-GB" altLang="en-US"/>
          </a:p>
        </p:txBody>
      </p:sp>
    </p:spTree>
    <p:extLst>
      <p:ext uri="{BB962C8B-B14F-4D97-AF65-F5344CB8AC3E}">
        <p14:creationId xmlns:p14="http://schemas.microsoft.com/office/powerpoint/2010/main" val="104993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7AE921A9-E28D-B536-ECB1-859E1650E310}"/>
              </a:ext>
            </a:extLst>
          </p:cNvPr>
          <p:cNvSpPr>
            <a:spLocks noGrp="1"/>
          </p:cNvSpPr>
          <p:nvPr>
            <p:ph type="dt" sz="half" idx="10"/>
          </p:nvPr>
        </p:nvSpPr>
        <p:spPr/>
        <p:txBody>
          <a:bodyPr/>
          <a:lstStyle>
            <a:lvl1pPr>
              <a:defRPr/>
            </a:lvl1pPr>
          </a:lstStyle>
          <a:p>
            <a:pPr>
              <a:defRPr/>
            </a:pPr>
            <a:fld id="{4D5152C8-6B08-064A-B8B2-77ABAE347BF7}" type="datetime1">
              <a:rPr lang="en-GB" altLang="en-US"/>
              <a:pPr>
                <a:defRPr/>
              </a:pPr>
              <a:t>08/07/2024</a:t>
            </a:fld>
            <a:endParaRPr lang="en-GB" altLang="en-US"/>
          </a:p>
        </p:txBody>
      </p:sp>
      <p:sp>
        <p:nvSpPr>
          <p:cNvPr id="4" name="Slide Number Placeholder 5">
            <a:extLst>
              <a:ext uri="{FF2B5EF4-FFF2-40B4-BE49-F238E27FC236}">
                <a16:creationId xmlns:a16="http://schemas.microsoft.com/office/drawing/2014/main" id="{69F89C9C-7A99-2EA3-18E2-937EEC6D88B0}"/>
              </a:ext>
            </a:extLst>
          </p:cNvPr>
          <p:cNvSpPr>
            <a:spLocks noGrp="1"/>
          </p:cNvSpPr>
          <p:nvPr>
            <p:ph type="sldNum" sz="quarter" idx="11"/>
          </p:nvPr>
        </p:nvSpPr>
        <p:spPr/>
        <p:txBody>
          <a:bodyPr/>
          <a:lstStyle>
            <a:lvl1pPr>
              <a:defRPr/>
            </a:lvl1pPr>
          </a:lstStyle>
          <a:p>
            <a:fld id="{BF03B679-6076-4547-AF38-221A34A50A60}" type="slidenum">
              <a:rPr lang="en-GB" altLang="en-US"/>
              <a:pPr/>
              <a:t>‹#›</a:t>
            </a:fld>
            <a:endParaRPr lang="en-GB" altLang="en-US"/>
          </a:p>
        </p:txBody>
      </p:sp>
    </p:spTree>
    <p:extLst>
      <p:ext uri="{BB962C8B-B14F-4D97-AF65-F5344CB8AC3E}">
        <p14:creationId xmlns:p14="http://schemas.microsoft.com/office/powerpoint/2010/main" val="2904143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D33EFC9-3C72-DEF3-82A2-6BFC5B190157}"/>
              </a:ext>
            </a:extLst>
          </p:cNvPr>
          <p:cNvSpPr>
            <a:spLocks noGrp="1"/>
          </p:cNvSpPr>
          <p:nvPr>
            <p:ph type="dt" sz="half" idx="10"/>
          </p:nvPr>
        </p:nvSpPr>
        <p:spPr/>
        <p:txBody>
          <a:bodyPr/>
          <a:lstStyle>
            <a:lvl1pPr>
              <a:defRPr/>
            </a:lvl1pPr>
          </a:lstStyle>
          <a:p>
            <a:pPr>
              <a:defRPr/>
            </a:pPr>
            <a:fld id="{9C15314F-E86B-BA4C-A0A5-C545DD2AC7A4}" type="datetime1">
              <a:rPr lang="en-GB" altLang="en-US"/>
              <a:pPr>
                <a:defRPr/>
              </a:pPr>
              <a:t>08/07/2024</a:t>
            </a:fld>
            <a:endParaRPr lang="en-GB" altLang="en-US"/>
          </a:p>
        </p:txBody>
      </p:sp>
      <p:sp>
        <p:nvSpPr>
          <p:cNvPr id="3" name="Slide Number Placeholder 5">
            <a:extLst>
              <a:ext uri="{FF2B5EF4-FFF2-40B4-BE49-F238E27FC236}">
                <a16:creationId xmlns:a16="http://schemas.microsoft.com/office/drawing/2014/main" id="{29FD9F15-9EF0-4219-B364-34140A6B47F9}"/>
              </a:ext>
            </a:extLst>
          </p:cNvPr>
          <p:cNvSpPr>
            <a:spLocks noGrp="1"/>
          </p:cNvSpPr>
          <p:nvPr>
            <p:ph type="sldNum" sz="quarter" idx="11"/>
          </p:nvPr>
        </p:nvSpPr>
        <p:spPr/>
        <p:txBody>
          <a:bodyPr/>
          <a:lstStyle>
            <a:lvl1pPr>
              <a:defRPr/>
            </a:lvl1pPr>
          </a:lstStyle>
          <a:p>
            <a:fld id="{85B10083-6BA3-1F4F-ACA1-E8C9FF1002D6}" type="slidenum">
              <a:rPr lang="en-GB" altLang="en-US"/>
              <a:pPr/>
              <a:t>‹#›</a:t>
            </a:fld>
            <a:endParaRPr lang="en-GB" altLang="en-US"/>
          </a:p>
        </p:txBody>
      </p:sp>
    </p:spTree>
    <p:extLst>
      <p:ext uri="{BB962C8B-B14F-4D97-AF65-F5344CB8AC3E}">
        <p14:creationId xmlns:p14="http://schemas.microsoft.com/office/powerpoint/2010/main" val="1314161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8E01D03-30FE-D546-7716-2D28802BE4E3}"/>
              </a:ext>
            </a:extLst>
          </p:cNvPr>
          <p:cNvSpPr>
            <a:spLocks noGrp="1"/>
          </p:cNvSpPr>
          <p:nvPr>
            <p:ph type="dt" sz="half" idx="10"/>
          </p:nvPr>
        </p:nvSpPr>
        <p:spPr/>
        <p:txBody>
          <a:bodyPr/>
          <a:lstStyle>
            <a:lvl1pPr>
              <a:defRPr/>
            </a:lvl1pPr>
          </a:lstStyle>
          <a:p>
            <a:pPr>
              <a:defRPr/>
            </a:pPr>
            <a:fld id="{BC3E6CDD-91CC-3348-A1EA-D07ACBC2A386}" type="datetime1">
              <a:rPr lang="en-GB" altLang="en-US"/>
              <a:pPr>
                <a:defRPr/>
              </a:pPr>
              <a:t>08/07/2024</a:t>
            </a:fld>
            <a:endParaRPr lang="en-GB" altLang="en-US"/>
          </a:p>
        </p:txBody>
      </p:sp>
      <p:sp>
        <p:nvSpPr>
          <p:cNvPr id="6" name="Slide Number Placeholder 5">
            <a:extLst>
              <a:ext uri="{FF2B5EF4-FFF2-40B4-BE49-F238E27FC236}">
                <a16:creationId xmlns:a16="http://schemas.microsoft.com/office/drawing/2014/main" id="{28E30337-F86A-3478-1036-B7D43AE234BF}"/>
              </a:ext>
            </a:extLst>
          </p:cNvPr>
          <p:cNvSpPr>
            <a:spLocks noGrp="1"/>
          </p:cNvSpPr>
          <p:nvPr>
            <p:ph type="sldNum" sz="quarter" idx="11"/>
          </p:nvPr>
        </p:nvSpPr>
        <p:spPr/>
        <p:txBody>
          <a:bodyPr/>
          <a:lstStyle>
            <a:lvl1pPr>
              <a:defRPr/>
            </a:lvl1pPr>
          </a:lstStyle>
          <a:p>
            <a:fld id="{1341A7B4-1484-B341-AF18-53A64D3ADCCB}" type="slidenum">
              <a:rPr lang="en-GB" altLang="en-US"/>
              <a:pPr/>
              <a:t>‹#›</a:t>
            </a:fld>
            <a:endParaRPr lang="en-GB" altLang="en-US"/>
          </a:p>
        </p:txBody>
      </p:sp>
    </p:spTree>
    <p:extLst>
      <p:ext uri="{BB962C8B-B14F-4D97-AF65-F5344CB8AC3E}">
        <p14:creationId xmlns:p14="http://schemas.microsoft.com/office/powerpoint/2010/main" val="3523863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CDEBC9FD-2D4B-FD76-3221-8A54BA9F2724}"/>
              </a:ext>
            </a:extLst>
          </p:cNvPr>
          <p:cNvSpPr>
            <a:spLocks noGrp="1"/>
          </p:cNvSpPr>
          <p:nvPr>
            <p:ph type="dt" sz="half" idx="10"/>
          </p:nvPr>
        </p:nvSpPr>
        <p:spPr/>
        <p:txBody>
          <a:bodyPr/>
          <a:lstStyle>
            <a:lvl1pPr>
              <a:defRPr/>
            </a:lvl1pPr>
          </a:lstStyle>
          <a:p>
            <a:pPr>
              <a:defRPr/>
            </a:pPr>
            <a:fld id="{FD5DFC0D-76DE-724F-9984-1C74AFACBEDD}" type="datetime1">
              <a:rPr lang="en-GB" altLang="en-US"/>
              <a:pPr>
                <a:defRPr/>
              </a:pPr>
              <a:t>08/07/2024</a:t>
            </a:fld>
            <a:endParaRPr lang="en-GB" altLang="en-US"/>
          </a:p>
        </p:txBody>
      </p:sp>
      <p:sp>
        <p:nvSpPr>
          <p:cNvPr id="6" name="Slide Number Placeholder 5">
            <a:extLst>
              <a:ext uri="{FF2B5EF4-FFF2-40B4-BE49-F238E27FC236}">
                <a16:creationId xmlns:a16="http://schemas.microsoft.com/office/drawing/2014/main" id="{BA81D364-9CE8-5CD0-9521-2F2632E2DFE0}"/>
              </a:ext>
            </a:extLst>
          </p:cNvPr>
          <p:cNvSpPr>
            <a:spLocks noGrp="1"/>
          </p:cNvSpPr>
          <p:nvPr>
            <p:ph type="sldNum" sz="quarter" idx="11"/>
          </p:nvPr>
        </p:nvSpPr>
        <p:spPr/>
        <p:txBody>
          <a:bodyPr/>
          <a:lstStyle>
            <a:lvl1pPr>
              <a:defRPr/>
            </a:lvl1pPr>
          </a:lstStyle>
          <a:p>
            <a:fld id="{A45793A0-6593-5C46-A5DD-9DCC985E6BE4}" type="slidenum">
              <a:rPr lang="en-GB" altLang="en-US"/>
              <a:pPr/>
              <a:t>‹#›</a:t>
            </a:fld>
            <a:endParaRPr lang="en-GB" altLang="en-US"/>
          </a:p>
        </p:txBody>
      </p:sp>
    </p:spTree>
    <p:extLst>
      <p:ext uri="{BB962C8B-B14F-4D97-AF65-F5344CB8AC3E}">
        <p14:creationId xmlns:p14="http://schemas.microsoft.com/office/powerpoint/2010/main" val="8337586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955FEC-C35D-B263-BDE1-B109EE4241DE}"/>
              </a:ext>
            </a:extLst>
          </p:cNvPr>
          <p:cNvSpPr>
            <a:spLocks noGrp="1"/>
          </p:cNvSpPr>
          <p:nvPr>
            <p:ph type="dt" sz="half" idx="10"/>
          </p:nvPr>
        </p:nvSpPr>
        <p:spPr/>
        <p:txBody>
          <a:bodyPr/>
          <a:lstStyle>
            <a:lvl1pPr>
              <a:defRPr/>
            </a:lvl1pPr>
          </a:lstStyle>
          <a:p>
            <a:pPr>
              <a:defRPr/>
            </a:pPr>
            <a:fld id="{73D81A49-552C-5E44-B8A0-F16B223B8371}" type="datetime1">
              <a:rPr lang="en-GB" altLang="en-US"/>
              <a:pPr>
                <a:defRPr/>
              </a:pPr>
              <a:t>08/07/2024</a:t>
            </a:fld>
            <a:endParaRPr lang="en-GB" altLang="en-US"/>
          </a:p>
        </p:txBody>
      </p:sp>
      <p:sp>
        <p:nvSpPr>
          <p:cNvPr id="5" name="Slide Number Placeholder 5">
            <a:extLst>
              <a:ext uri="{FF2B5EF4-FFF2-40B4-BE49-F238E27FC236}">
                <a16:creationId xmlns:a16="http://schemas.microsoft.com/office/drawing/2014/main" id="{E5D13A4E-3CB3-D16C-DA5B-955DE4637143}"/>
              </a:ext>
            </a:extLst>
          </p:cNvPr>
          <p:cNvSpPr>
            <a:spLocks noGrp="1"/>
          </p:cNvSpPr>
          <p:nvPr>
            <p:ph type="sldNum" sz="quarter" idx="11"/>
          </p:nvPr>
        </p:nvSpPr>
        <p:spPr/>
        <p:txBody>
          <a:bodyPr/>
          <a:lstStyle>
            <a:lvl1pPr>
              <a:defRPr/>
            </a:lvl1pPr>
          </a:lstStyle>
          <a:p>
            <a:fld id="{6D4AFFF8-0DDC-3244-B32D-112A00F7F0F3}" type="slidenum">
              <a:rPr lang="en-GB" altLang="en-US"/>
              <a:pPr/>
              <a:t>‹#›</a:t>
            </a:fld>
            <a:endParaRPr lang="en-GB" altLang="en-US"/>
          </a:p>
        </p:txBody>
      </p:sp>
    </p:spTree>
    <p:extLst>
      <p:ext uri="{BB962C8B-B14F-4D97-AF65-F5344CB8AC3E}">
        <p14:creationId xmlns:p14="http://schemas.microsoft.com/office/powerpoint/2010/main" val="3380339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7E6341-6F3B-B19B-3981-FD22C6C9B2BB}"/>
              </a:ext>
            </a:extLst>
          </p:cNvPr>
          <p:cNvSpPr>
            <a:spLocks noGrp="1"/>
          </p:cNvSpPr>
          <p:nvPr>
            <p:ph type="dt" sz="half" idx="10"/>
          </p:nvPr>
        </p:nvSpPr>
        <p:spPr/>
        <p:txBody>
          <a:bodyPr/>
          <a:lstStyle>
            <a:lvl1pPr>
              <a:defRPr/>
            </a:lvl1pPr>
          </a:lstStyle>
          <a:p>
            <a:pPr>
              <a:defRPr/>
            </a:pPr>
            <a:fld id="{D3E9CCB7-23DA-D044-9CC0-7AB005F76FD3}" type="datetime1">
              <a:rPr lang="en-GB" altLang="en-US"/>
              <a:pPr>
                <a:defRPr/>
              </a:pPr>
              <a:t>08/07/2024</a:t>
            </a:fld>
            <a:endParaRPr lang="en-GB" altLang="en-US"/>
          </a:p>
        </p:txBody>
      </p:sp>
      <p:sp>
        <p:nvSpPr>
          <p:cNvPr id="5" name="Slide Number Placeholder 5">
            <a:extLst>
              <a:ext uri="{FF2B5EF4-FFF2-40B4-BE49-F238E27FC236}">
                <a16:creationId xmlns:a16="http://schemas.microsoft.com/office/drawing/2014/main" id="{5807814B-379A-57DD-CE55-CE9AEB044996}"/>
              </a:ext>
            </a:extLst>
          </p:cNvPr>
          <p:cNvSpPr>
            <a:spLocks noGrp="1"/>
          </p:cNvSpPr>
          <p:nvPr>
            <p:ph type="sldNum" sz="quarter" idx="11"/>
          </p:nvPr>
        </p:nvSpPr>
        <p:spPr/>
        <p:txBody>
          <a:bodyPr/>
          <a:lstStyle>
            <a:lvl1pPr>
              <a:defRPr/>
            </a:lvl1pPr>
          </a:lstStyle>
          <a:p>
            <a:fld id="{3D37BCB2-441E-2546-AD4C-ECE33633EC4B}" type="slidenum">
              <a:rPr lang="en-GB" altLang="en-US"/>
              <a:pPr/>
              <a:t>‹#›</a:t>
            </a:fld>
            <a:endParaRPr lang="en-GB" altLang="en-US"/>
          </a:p>
        </p:txBody>
      </p:sp>
    </p:spTree>
    <p:extLst>
      <p:ext uri="{BB962C8B-B14F-4D97-AF65-F5344CB8AC3E}">
        <p14:creationId xmlns:p14="http://schemas.microsoft.com/office/powerpoint/2010/main" val="30745352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pic>
        <p:nvPicPr>
          <p:cNvPr id="2" name="Picture 9" descr="Pearson Logo">
            <a:extLst>
              <a:ext uri="{FF2B5EF4-FFF2-40B4-BE49-F238E27FC236}">
                <a16:creationId xmlns:a16="http://schemas.microsoft.com/office/drawing/2014/main" id="{0EB744B6-9683-C85C-947B-6F62E174B141}"/>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457200" y="643413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1E4934D4-2E18-BE15-3217-1EE23B4CAE49}"/>
              </a:ext>
            </a:extLst>
          </p:cNvPr>
          <p:cNvSpPr txBox="1">
            <a:spLocks noChangeArrowheads="1"/>
          </p:cNvSpPr>
          <p:nvPr userDrawn="1"/>
        </p:nvSpPr>
        <p:spPr bwMode="auto">
          <a:xfrm>
            <a:off x="2698750" y="6429375"/>
            <a:ext cx="61722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defRPr/>
            </a:pPr>
            <a:r>
              <a:rPr lang="en-US" altLang="en-US" sz="1200">
                <a:latin typeface="Verdana" panose="020B0604030504040204" pitchFamily="34" charset="0"/>
              </a:rPr>
              <a:t>Copyright © 2020 Pearson Education, Ltd. All Rights Reserved</a:t>
            </a:r>
          </a:p>
        </p:txBody>
      </p:sp>
      <p:sp>
        <p:nvSpPr>
          <p:cNvPr id="11" name="Title 10"/>
          <p:cNvSpPr>
            <a:spLocks noGrp="1"/>
          </p:cNvSpPr>
          <p:nvPr>
            <p:ph type="title"/>
          </p:nvPr>
        </p:nvSpPr>
        <p:spPr>
          <a:xfrm>
            <a:off x="457200" y="215372"/>
            <a:ext cx="8229600" cy="622828"/>
          </a:xfrm>
        </p:spPr>
        <p:txBody>
          <a:bodyPr anchor="t"/>
          <a:lstStyle/>
          <a:p>
            <a:r>
              <a:rPr lang="en-US" dirty="0"/>
              <a:t>Click to edit Master title style</a:t>
            </a:r>
          </a:p>
        </p:txBody>
      </p:sp>
      <p:sp>
        <p:nvSpPr>
          <p:cNvPr id="7" name="Text Placeholder 6"/>
          <p:cNvSpPr>
            <a:spLocks noGrp="1"/>
          </p:cNvSpPr>
          <p:nvPr>
            <p:ph type="body" sz="quarter" idx="13"/>
          </p:nvPr>
        </p:nvSpPr>
        <p:spPr>
          <a:xfrm>
            <a:off x="457200" y="816430"/>
            <a:ext cx="8229600" cy="478970"/>
          </a:xfrm>
        </p:spPr>
        <p:txBody>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9" name="Text Placeholder 8"/>
          <p:cNvSpPr>
            <a:spLocks noGrp="1"/>
          </p:cNvSpPr>
          <p:nvPr>
            <p:ph type="body" sz="quarter" idx="14"/>
          </p:nvPr>
        </p:nvSpPr>
        <p:spPr>
          <a:xfrm>
            <a:off x="5029200" y="1600201"/>
            <a:ext cx="3657600" cy="1600199"/>
          </a:xfrm>
        </p:spPr>
        <p:txBody>
          <a:bodyPr anchor="b"/>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a:t>Edit Master text styles</a:t>
            </a:r>
          </a:p>
        </p:txBody>
      </p:sp>
      <p:sp>
        <p:nvSpPr>
          <p:cNvPr id="10" name="Text Placeholder 8"/>
          <p:cNvSpPr>
            <a:spLocks noGrp="1"/>
          </p:cNvSpPr>
          <p:nvPr>
            <p:ph type="body" sz="quarter" idx="15"/>
          </p:nvPr>
        </p:nvSpPr>
        <p:spPr>
          <a:xfrm>
            <a:off x="5029200" y="3200400"/>
            <a:ext cx="3657600" cy="2925763"/>
          </a:xfrm>
        </p:spPr>
        <p:txBody>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a:t>Edit Master text styles</a:t>
            </a:r>
          </a:p>
        </p:txBody>
      </p:sp>
      <p:sp>
        <p:nvSpPr>
          <p:cNvPr id="4" name="Footer Placeholder 2">
            <a:extLst>
              <a:ext uri="{FF2B5EF4-FFF2-40B4-BE49-F238E27FC236}">
                <a16:creationId xmlns:a16="http://schemas.microsoft.com/office/drawing/2014/main" id="{C5D98363-C4EE-10A3-EE68-8CD0E0B191CA}"/>
              </a:ext>
            </a:extLst>
          </p:cNvPr>
          <p:cNvSpPr>
            <a:spLocks noGrp="1"/>
          </p:cNvSpPr>
          <p:nvPr>
            <p:ph type="ftr" sz="quarter" idx="16"/>
          </p:nvPr>
        </p:nvSpPr>
        <p:spPr>
          <a:xfrm>
            <a:off x="93663" y="6165850"/>
            <a:ext cx="8596312" cy="234950"/>
          </a:xfrm>
        </p:spPr>
        <p:txBody>
          <a:bodyPr/>
          <a:lstStyle>
            <a:lvl1pPr>
              <a:defRPr/>
            </a:lvl1pPr>
          </a:lstStyle>
          <a:p>
            <a:pPr>
              <a:defRPr/>
            </a:pPr>
            <a:endParaRPr lang="en-US"/>
          </a:p>
        </p:txBody>
      </p:sp>
      <p:sp>
        <p:nvSpPr>
          <p:cNvPr id="5" name="Date Placeholder 3">
            <a:extLst>
              <a:ext uri="{FF2B5EF4-FFF2-40B4-BE49-F238E27FC236}">
                <a16:creationId xmlns:a16="http://schemas.microsoft.com/office/drawing/2014/main" id="{25FF3E70-CFA8-43F6-AB64-B30EBFA40E63}"/>
              </a:ext>
            </a:extLst>
          </p:cNvPr>
          <p:cNvSpPr>
            <a:spLocks noGrp="1"/>
          </p:cNvSpPr>
          <p:nvPr>
            <p:ph type="dt" sz="half" idx="17"/>
          </p:nvPr>
        </p:nvSpPr>
        <p:spPr/>
        <p:txBody>
          <a:bodyPr/>
          <a:lstStyle>
            <a:lvl1pPr>
              <a:defRPr/>
            </a:lvl1pPr>
          </a:lstStyle>
          <a:p>
            <a:pPr>
              <a:defRPr/>
            </a:pPr>
            <a:fld id="{B95001C3-1638-4371-94C9-B6858A598D75}" type="datetimeFigureOut">
              <a:rPr lang="en-US"/>
              <a:pPr>
                <a:defRPr/>
              </a:pPr>
              <a:t>7/8/24</a:t>
            </a:fld>
            <a:endParaRPr lang="en-US" dirty="0"/>
          </a:p>
        </p:txBody>
      </p:sp>
      <p:sp>
        <p:nvSpPr>
          <p:cNvPr id="6" name="Slide Number Placeholder 4">
            <a:extLst>
              <a:ext uri="{FF2B5EF4-FFF2-40B4-BE49-F238E27FC236}">
                <a16:creationId xmlns:a16="http://schemas.microsoft.com/office/drawing/2014/main" id="{717D9A8B-3297-2AB5-21B5-2959BAB1E1D8}"/>
              </a:ext>
            </a:extLst>
          </p:cNvPr>
          <p:cNvSpPr>
            <a:spLocks noGrp="1"/>
          </p:cNvSpPr>
          <p:nvPr>
            <p:ph type="sldNum" sz="quarter" idx="18"/>
          </p:nvPr>
        </p:nvSpPr>
        <p:spPr/>
        <p:txBody>
          <a:bodyPr/>
          <a:lstStyle>
            <a:lvl1pPr>
              <a:defRPr/>
            </a:lvl1pPr>
          </a:lstStyle>
          <a:p>
            <a:fld id="{2C7C51D4-3906-D94C-A18C-966B5EED4502}" type="slidenum">
              <a:rPr lang="en-US" altLang="en-US"/>
              <a:pPr/>
              <a:t>‹#›</a:t>
            </a:fld>
            <a:endParaRPr lang="en-US" altLang="en-US"/>
          </a:p>
        </p:txBody>
      </p:sp>
    </p:spTree>
    <p:extLst>
      <p:ext uri="{BB962C8B-B14F-4D97-AF65-F5344CB8AC3E}">
        <p14:creationId xmlns:p14="http://schemas.microsoft.com/office/powerpoint/2010/main" val="12353479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5966F9C-1016-52FD-D3EA-98CA5A61583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36FC95C-B1DE-4267-C2FD-B1F9684F054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8898F46-EC1A-C346-9543-8108ABAFACC2}" type="datetime1">
              <a:rPr lang="en-GB" altLang="en-US"/>
              <a:pPr>
                <a:defRPr/>
              </a:pPr>
              <a:t>08/07/2024</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B1C340DF-AE25-834E-A9B1-621D31FF76C3}"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00" r:id="rId1"/>
    <p:sldLayoutId id="2147483901"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2"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a:extLst>
              <a:ext uri="{FF2B5EF4-FFF2-40B4-BE49-F238E27FC236}">
                <a16:creationId xmlns:a16="http://schemas.microsoft.com/office/drawing/2014/main" id="{504F13E9-35A0-0273-2E2C-DA2EE0307820}"/>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8434" name="Subtitle 4">
            <a:extLst>
              <a:ext uri="{FF2B5EF4-FFF2-40B4-BE49-F238E27FC236}">
                <a16:creationId xmlns:a16="http://schemas.microsoft.com/office/drawing/2014/main" id="{D3C8BEB6-58B8-FA36-5D23-7050BA2B9DEF}"/>
              </a:ext>
            </a:extLst>
          </p:cNvPr>
          <p:cNvSpPr>
            <a:spLocks noGrp="1"/>
          </p:cNvSpPr>
          <p:nvPr>
            <p:ph type="subTitle" idx="1"/>
          </p:nvPr>
        </p:nvSpPr>
        <p:spPr>
          <a:xfrm>
            <a:off x="3132138" y="1484313"/>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5</a:t>
            </a:r>
          </a:p>
          <a:p>
            <a:pPr eaLnBrk="1" hangingPunct="1"/>
            <a:r>
              <a:rPr lang="en-US" altLang="en-US" b="1" dirty="0">
                <a:solidFill>
                  <a:schemeClr val="tx1"/>
                </a:solidFill>
              </a:rPr>
              <a:t>Session 2:</a:t>
            </a:r>
          </a:p>
          <a:p>
            <a:r>
              <a:rPr lang="en-US" altLang="en-US" sz="2800" b="1" i="1" dirty="0">
                <a:solidFill>
                  <a:schemeClr val="tx1"/>
                </a:solidFill>
              </a:rPr>
              <a:t>Management Roles</a:t>
            </a: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08/07/2024</a:t>
            </a:fld>
            <a:endParaRPr lang="en-GB" altLang="en-US"/>
          </a:p>
        </p:txBody>
      </p:sp>
      <p:sp>
        <p:nvSpPr>
          <p:cNvPr id="18436" name="Slide Number Placeholder 5">
            <a:extLst>
              <a:ext uri="{FF2B5EF4-FFF2-40B4-BE49-F238E27FC236}">
                <a16:creationId xmlns:a16="http://schemas.microsoft.com/office/drawing/2014/main" id="{C957FBB2-47EA-2356-FBF7-B0A7AC7907E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7F03F9-E484-9844-873E-0E6DF20799D3}"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 Placeholder 2">
            <a:extLst>
              <a:ext uri="{FF2B5EF4-FFF2-40B4-BE49-F238E27FC236}">
                <a16:creationId xmlns:a16="http://schemas.microsoft.com/office/drawing/2014/main" id="{3F0CA961-7B74-A739-701F-F3DA98105534}"/>
              </a:ext>
            </a:extLst>
          </p:cNvPr>
          <p:cNvSpPr>
            <a:spLocks noGrp="1"/>
          </p:cNvSpPr>
          <p:nvPr>
            <p:ph type="body" sz="quarter" idx="13"/>
          </p:nvPr>
        </p:nvSpPr>
        <p:spPr>
          <a:xfrm>
            <a:off x="457200" y="815975"/>
            <a:ext cx="8229600" cy="479425"/>
          </a:xfrm>
        </p:spPr>
        <p:txBody>
          <a:bodyPr/>
          <a:lstStyle/>
          <a:p>
            <a:pPr algn="ctr">
              <a:spcBef>
                <a:spcPct val="0"/>
              </a:spcBef>
            </a:pPr>
            <a:r>
              <a:rPr lang="en-US" altLang="en-US" sz="2400" b="1" dirty="0">
                <a:solidFill>
                  <a:schemeClr val="tx1"/>
                </a:solidFill>
              </a:rPr>
              <a:t>Management</a:t>
            </a:r>
          </a:p>
        </p:txBody>
      </p:sp>
      <p:sp>
        <p:nvSpPr>
          <p:cNvPr id="19458" name="Text Placeholder 4">
            <a:extLst>
              <a:ext uri="{FF2B5EF4-FFF2-40B4-BE49-F238E27FC236}">
                <a16:creationId xmlns:a16="http://schemas.microsoft.com/office/drawing/2014/main" id="{0F7F5649-694E-174B-9EBD-E4A1B7AFB598}"/>
              </a:ext>
            </a:extLst>
          </p:cNvPr>
          <p:cNvSpPr>
            <a:spLocks noGrp="1"/>
          </p:cNvSpPr>
          <p:nvPr>
            <p:ph type="body" sz="quarter" idx="15"/>
          </p:nvPr>
        </p:nvSpPr>
        <p:spPr/>
        <p:txBody>
          <a:bodyPr/>
          <a:lstStyle/>
          <a:p>
            <a:pPr>
              <a:spcBef>
                <a:spcPct val="0"/>
              </a:spcBef>
            </a:pPr>
            <a:r>
              <a:rPr lang="en-US" altLang="en-US"/>
              <a:t>Introducing Modern Management: Concepts and Skills</a:t>
            </a:r>
          </a:p>
        </p:txBody>
      </p:sp>
      <p:pic>
        <p:nvPicPr>
          <p:cNvPr id="19459" name="Picture 8" descr="Front cover: Modern Management: Concepts and Skills, Fifteenth Edition by Samuel C. Certo and S. Trevis Certo">
            <a:extLst>
              <a:ext uri="{FF2B5EF4-FFF2-40B4-BE49-F238E27FC236}">
                <a16:creationId xmlns:a16="http://schemas.microsoft.com/office/drawing/2014/main" id="{64A0A408-D89D-A609-5247-C895CCF348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538" y="1439863"/>
            <a:ext cx="3908425" cy="482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a:extLst>
              <a:ext uri="{FF2B5EF4-FFF2-40B4-BE49-F238E27FC236}">
                <a16:creationId xmlns:a16="http://schemas.microsoft.com/office/drawing/2014/main" id="{945AE18E-893F-BD53-701B-38B937C1D2E2}"/>
              </a:ext>
            </a:extLst>
          </p:cNvPr>
          <p:cNvSpPr>
            <a:spLocks noGrp="1"/>
          </p:cNvSpPr>
          <p:nvPr>
            <p:ph type="title"/>
          </p:nvPr>
        </p:nvSpPr>
        <p:spPr/>
        <p:txBody>
          <a:bodyPr/>
          <a:lstStyle/>
          <a:p>
            <a:r>
              <a:rPr lang="en-US" altLang="en-US" sz="3600" b="1" dirty="0"/>
              <a:t>Learning Objectives</a:t>
            </a:r>
            <a:endParaRPr lang="en-IN" altLang="en-US" sz="3600" b="1" dirty="0"/>
          </a:p>
        </p:txBody>
      </p:sp>
      <p:sp>
        <p:nvSpPr>
          <p:cNvPr id="21506" name="Content Placeholder 2">
            <a:extLst>
              <a:ext uri="{FF2B5EF4-FFF2-40B4-BE49-F238E27FC236}">
                <a16:creationId xmlns:a16="http://schemas.microsoft.com/office/drawing/2014/main" id="{956558CC-49AE-B6F4-0DB8-F2FB33F06E1E}"/>
              </a:ext>
            </a:extLst>
          </p:cNvPr>
          <p:cNvSpPr>
            <a:spLocks noGrp="1"/>
          </p:cNvSpPr>
          <p:nvPr>
            <p:ph idx="1"/>
          </p:nvPr>
        </p:nvSpPr>
        <p:spPr>
          <a:xfrm>
            <a:off x="457200" y="1600200"/>
            <a:ext cx="8229600" cy="3916363"/>
          </a:xfrm>
        </p:spPr>
        <p:txBody>
          <a:bodyPr/>
          <a:lstStyle/>
          <a:p>
            <a:pPr defTabSz="576263">
              <a:tabLst>
                <a:tab pos="542925" algn="l"/>
              </a:tabLst>
            </a:pPr>
            <a:r>
              <a:rPr lang="en-US" altLang="en-US" sz="2800" dirty="0"/>
              <a:t>An understanding of a manager’s roles</a:t>
            </a:r>
          </a:p>
          <a:p>
            <a:pPr lvl="1" defTabSz="576263">
              <a:tabLst>
                <a:tab pos="542925" algn="l"/>
              </a:tabLst>
            </a:pPr>
            <a:r>
              <a:rPr lang="en-US" altLang="en-US" sz="2400" dirty="0"/>
              <a:t>Interpersonal roles</a:t>
            </a:r>
          </a:p>
          <a:p>
            <a:pPr lvl="1" defTabSz="576263">
              <a:tabLst>
                <a:tab pos="542925" algn="l"/>
              </a:tabLst>
            </a:pPr>
            <a:r>
              <a:rPr lang="en-US" altLang="en-US" sz="2400" dirty="0"/>
              <a:t>Decisional roles</a:t>
            </a:r>
          </a:p>
          <a:p>
            <a:pPr lvl="1" defTabSz="576263">
              <a:tabLst>
                <a:tab pos="542925" algn="l"/>
              </a:tabLst>
            </a:pPr>
            <a:r>
              <a:rPr lang="en-US" altLang="en-US" sz="2400" dirty="0"/>
              <a:t>Informational roles</a:t>
            </a:r>
          </a:p>
          <a:p>
            <a:pPr defTabSz="576263">
              <a:tabLst>
                <a:tab pos="542925" algn="l"/>
              </a:tabLst>
            </a:pPr>
            <a:r>
              <a:rPr lang="en-US" altLang="en-US" sz="2800" dirty="0"/>
              <a:t>The triple bottom line</a:t>
            </a:r>
          </a:p>
          <a:p>
            <a:pPr lvl="1" defTabSz="576263">
              <a:tabLst>
                <a:tab pos="542925" algn="l"/>
              </a:tabLst>
            </a:pPr>
            <a:r>
              <a:rPr lang="en-US" altLang="en-US" sz="2400" dirty="0"/>
              <a:t>Profit</a:t>
            </a:r>
          </a:p>
          <a:p>
            <a:pPr lvl="1" defTabSz="576263">
              <a:tabLst>
                <a:tab pos="542925" algn="l"/>
              </a:tabLst>
            </a:pPr>
            <a:r>
              <a:rPr lang="en-US" altLang="en-US" sz="2400" dirty="0"/>
              <a:t>People</a:t>
            </a:r>
          </a:p>
          <a:p>
            <a:pPr lvl="1" defTabSz="576263">
              <a:tabLst>
                <a:tab pos="542925" algn="l"/>
              </a:tabLst>
            </a:pPr>
            <a:r>
              <a:rPr lang="en-US" altLang="en-US" sz="2400" dirty="0"/>
              <a:t>Planet</a:t>
            </a:r>
          </a:p>
          <a:p>
            <a:pPr marL="685800" indent="-685800" defTabSz="576263">
              <a:buFont typeface="Arial" panose="020B0604020202020204" pitchFamily="34" charset="0"/>
              <a:buNone/>
              <a:tabLst>
                <a:tab pos="542925" algn="l"/>
              </a:tabLst>
            </a:pPr>
            <a:endParaRPr lang="en-US" altLang="en-US" dirty="0"/>
          </a:p>
        </p:txBody>
      </p:sp>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3" name="Rectangle 2">
            <a:extLst>
              <a:ext uri="{FF2B5EF4-FFF2-40B4-BE49-F238E27FC236}">
                <a16:creationId xmlns:a16="http://schemas.microsoft.com/office/drawing/2014/main" id="{53FAD80C-569D-3121-CFB2-92BEC53AF2D3}"/>
              </a:ext>
            </a:extLst>
          </p:cNvPr>
          <p:cNvSpPr>
            <a:spLocks noGrp="1"/>
          </p:cNvSpPr>
          <p:nvPr>
            <p:ph type="title" idx="4294967295"/>
          </p:nvPr>
        </p:nvSpPr>
        <p:spPr>
          <a:xfrm>
            <a:off x="457200" y="177800"/>
            <a:ext cx="8229600" cy="1190625"/>
          </a:xfrm>
        </p:spPr>
        <p:txBody>
          <a:bodyPr/>
          <a:lstStyle/>
          <a:p>
            <a:pPr eaLnBrk="1" hangingPunct="1"/>
            <a:r>
              <a:rPr lang="en-US" altLang="en-US" sz="3600" b="1" dirty="0">
                <a:latin typeface="Arial" panose="020B0604020202020204" pitchFamily="34" charset="0"/>
                <a:ea typeface="+mn-ea"/>
                <a:cs typeface="Arial" panose="020B0604020202020204" pitchFamily="34" charset="0"/>
              </a:rPr>
              <a:t>Influencing</a:t>
            </a:r>
            <a:r>
              <a:rPr lang="en-US" altLang="en-US" sz="3600" dirty="0"/>
              <a:t> </a:t>
            </a:r>
            <a:r>
              <a:rPr lang="en-US" altLang="en-US" sz="3600" b="1" dirty="0">
                <a:latin typeface="Arial" panose="020B0604020202020204" pitchFamily="34" charset="0"/>
                <a:ea typeface="+mn-ea"/>
                <a:cs typeface="Arial" panose="020B0604020202020204" pitchFamily="34" charset="0"/>
              </a:rPr>
              <a:t>through</a:t>
            </a:r>
            <a:r>
              <a:rPr lang="en-US" altLang="en-US" sz="3600" dirty="0"/>
              <a:t> </a:t>
            </a:r>
            <a:r>
              <a:rPr lang="en-US" altLang="en-US" sz="3600" b="1" dirty="0">
                <a:latin typeface="Arial" panose="020B0604020202020204" pitchFamily="34" charset="0"/>
                <a:ea typeface="+mn-ea"/>
                <a:cs typeface="Arial" panose="020B0604020202020204" pitchFamily="34" charset="0"/>
              </a:rPr>
              <a:t>the</a:t>
            </a:r>
            <a:br>
              <a:rPr lang="en-US" altLang="en-US" sz="3600" dirty="0"/>
            </a:br>
            <a:r>
              <a:rPr lang="en-US" altLang="en-US" sz="3600" b="1" dirty="0">
                <a:latin typeface="Arial" panose="020B0604020202020204" pitchFamily="34" charset="0"/>
                <a:ea typeface="+mn-ea"/>
                <a:cs typeface="Arial" panose="020B0604020202020204" pitchFamily="34" charset="0"/>
              </a:rPr>
              <a:t>process</a:t>
            </a:r>
            <a:r>
              <a:rPr lang="en-US" altLang="en-US" sz="3600" dirty="0"/>
              <a:t> </a:t>
            </a:r>
            <a:r>
              <a:rPr lang="en-US" altLang="en-US" sz="3600" b="1" dirty="0">
                <a:latin typeface="Arial" panose="020B0604020202020204" pitchFamily="34" charset="0"/>
                <a:ea typeface="+mn-ea"/>
                <a:cs typeface="Arial" panose="020B0604020202020204" pitchFamily="34" charset="0"/>
              </a:rPr>
              <a:t>of</a:t>
            </a:r>
            <a:r>
              <a:rPr lang="en-US" altLang="en-US" sz="3600" dirty="0"/>
              <a:t> </a:t>
            </a:r>
            <a:r>
              <a:rPr lang="en-US" altLang="en-US" sz="3600" b="1" dirty="0">
                <a:latin typeface="Arial" panose="020B0604020202020204" pitchFamily="34" charset="0"/>
                <a:ea typeface="+mn-ea"/>
                <a:cs typeface="Arial" panose="020B0604020202020204" pitchFamily="34" charset="0"/>
              </a:rPr>
              <a:t>managing</a:t>
            </a:r>
          </a:p>
        </p:txBody>
      </p:sp>
      <p:sp>
        <p:nvSpPr>
          <p:cNvPr id="38914" name="Rectangle 3">
            <a:extLst>
              <a:ext uri="{FF2B5EF4-FFF2-40B4-BE49-F238E27FC236}">
                <a16:creationId xmlns:a16="http://schemas.microsoft.com/office/drawing/2014/main" id="{09F3B064-2667-5E15-A6E5-02ADB8BE69AA}"/>
              </a:ext>
            </a:extLst>
          </p:cNvPr>
          <p:cNvSpPr>
            <a:spLocks noGrp="1"/>
          </p:cNvSpPr>
          <p:nvPr>
            <p:ph type="body" idx="4294967295"/>
          </p:nvPr>
        </p:nvSpPr>
        <p:spPr>
          <a:xfrm>
            <a:off x="501650" y="1495425"/>
            <a:ext cx="8261350" cy="4994275"/>
          </a:xfrm>
        </p:spPr>
        <p:txBody>
          <a:bodyPr/>
          <a:lstStyle/>
          <a:p>
            <a:pPr marL="293688" indent="-293688" eaLnBrk="1" hangingPunct="1">
              <a:spcBef>
                <a:spcPts val="400"/>
              </a:spcBef>
            </a:pPr>
            <a:r>
              <a:rPr lang="en-US" altLang="en-US" sz="2800" dirty="0"/>
              <a:t>Mintzberg – ten management roles, in three groups</a:t>
            </a:r>
          </a:p>
          <a:p>
            <a:pPr lvl="1" eaLnBrk="1" hangingPunct="1">
              <a:spcBef>
                <a:spcPts val="400"/>
              </a:spcBef>
            </a:pPr>
            <a:r>
              <a:rPr lang="en-US" altLang="en-US" dirty="0"/>
              <a:t>Informational</a:t>
            </a:r>
          </a:p>
          <a:p>
            <a:pPr lvl="2" eaLnBrk="1" hangingPunct="1">
              <a:spcBef>
                <a:spcPts val="400"/>
              </a:spcBef>
              <a:buFont typeface="Wingdings" pitchFamily="2" charset="2"/>
              <a:buChar char="§"/>
            </a:pPr>
            <a:r>
              <a:rPr lang="en-US" altLang="en-US" dirty="0"/>
              <a:t>monitor, disseminator, spokesperson</a:t>
            </a:r>
          </a:p>
          <a:p>
            <a:pPr lvl="1" eaLnBrk="1" hangingPunct="1">
              <a:spcBef>
                <a:spcPts val="400"/>
              </a:spcBef>
            </a:pPr>
            <a:r>
              <a:rPr lang="en-US" altLang="en-US" dirty="0"/>
              <a:t>Interpersonal</a:t>
            </a:r>
          </a:p>
          <a:p>
            <a:pPr lvl="2" eaLnBrk="1" hangingPunct="1">
              <a:spcBef>
                <a:spcPts val="400"/>
              </a:spcBef>
              <a:buFont typeface="Wingdings" pitchFamily="2" charset="2"/>
              <a:buChar char="§"/>
            </a:pPr>
            <a:r>
              <a:rPr lang="en-US" altLang="en-US" dirty="0"/>
              <a:t>figurehead, leader, liaison</a:t>
            </a:r>
          </a:p>
          <a:p>
            <a:pPr lvl="1" eaLnBrk="1" hangingPunct="1">
              <a:spcBef>
                <a:spcPts val="400"/>
              </a:spcBef>
            </a:pPr>
            <a:r>
              <a:rPr lang="en-US" altLang="en-US" dirty="0"/>
              <a:t>Decisional</a:t>
            </a:r>
          </a:p>
          <a:p>
            <a:pPr lvl="2" eaLnBrk="1" hangingPunct="1">
              <a:spcBef>
                <a:spcPts val="400"/>
              </a:spcBef>
              <a:buFont typeface="Wingdings" pitchFamily="2" charset="2"/>
              <a:buChar char="§"/>
            </a:pPr>
            <a:r>
              <a:rPr lang="en-US" altLang="en-US" dirty="0"/>
              <a:t>entrepreneur, disturbance handler, resource allocator, negotiator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8914">
                                            <p:txEl>
                                              <p:pRg st="0" end="0"/>
                                            </p:txEl>
                                          </p:spTgt>
                                        </p:tgtEl>
                                        <p:attrNameLst>
                                          <p:attrName>style.visibility</p:attrName>
                                        </p:attrNameLst>
                                      </p:cBhvr>
                                      <p:to>
                                        <p:strVal val="visible"/>
                                      </p:to>
                                    </p:set>
                                    <p:anim calcmode="lin" valueType="num">
                                      <p:cBhvr additive="base">
                                        <p:cTn id="7" dur="500" fill="hold"/>
                                        <p:tgtEl>
                                          <p:spTgt spid="389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914">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8914">
                                            <p:txEl>
                                              <p:pRg st="1" end="1"/>
                                            </p:txEl>
                                          </p:spTgt>
                                        </p:tgtEl>
                                        <p:attrNameLst>
                                          <p:attrName>style.visibility</p:attrName>
                                        </p:attrNameLst>
                                      </p:cBhvr>
                                      <p:to>
                                        <p:strVal val="visible"/>
                                      </p:to>
                                    </p:set>
                                    <p:anim calcmode="lin" valueType="num">
                                      <p:cBhvr additive="base">
                                        <p:cTn id="11" dur="500" fill="hold"/>
                                        <p:tgtEl>
                                          <p:spTgt spid="38914">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8914">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8914">
                                            <p:txEl>
                                              <p:pRg st="2" end="2"/>
                                            </p:txEl>
                                          </p:spTgt>
                                        </p:tgtEl>
                                        <p:attrNameLst>
                                          <p:attrName>style.visibility</p:attrName>
                                        </p:attrNameLst>
                                      </p:cBhvr>
                                      <p:to>
                                        <p:strVal val="visible"/>
                                      </p:to>
                                    </p:set>
                                    <p:anim calcmode="lin" valueType="num">
                                      <p:cBhvr additive="base">
                                        <p:cTn id="15" dur="500" fill="hold"/>
                                        <p:tgtEl>
                                          <p:spTgt spid="38914">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38914">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8914">
                                            <p:txEl>
                                              <p:pRg st="3" end="3"/>
                                            </p:txEl>
                                          </p:spTgt>
                                        </p:tgtEl>
                                        <p:attrNameLst>
                                          <p:attrName>style.visibility</p:attrName>
                                        </p:attrNameLst>
                                      </p:cBhvr>
                                      <p:to>
                                        <p:strVal val="visible"/>
                                      </p:to>
                                    </p:set>
                                    <p:anim calcmode="lin" valueType="num">
                                      <p:cBhvr additive="base">
                                        <p:cTn id="19" dur="500" fill="hold"/>
                                        <p:tgtEl>
                                          <p:spTgt spid="38914">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8914">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8914">
                                            <p:txEl>
                                              <p:pRg st="4" end="4"/>
                                            </p:txEl>
                                          </p:spTgt>
                                        </p:tgtEl>
                                        <p:attrNameLst>
                                          <p:attrName>style.visibility</p:attrName>
                                        </p:attrNameLst>
                                      </p:cBhvr>
                                      <p:to>
                                        <p:strVal val="visible"/>
                                      </p:to>
                                    </p:set>
                                    <p:anim calcmode="lin" valueType="num">
                                      <p:cBhvr additive="base">
                                        <p:cTn id="23" dur="500" fill="hold"/>
                                        <p:tgtEl>
                                          <p:spTgt spid="38914">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8914">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38914">
                                            <p:txEl>
                                              <p:pRg st="5" end="5"/>
                                            </p:txEl>
                                          </p:spTgt>
                                        </p:tgtEl>
                                        <p:attrNameLst>
                                          <p:attrName>style.visibility</p:attrName>
                                        </p:attrNameLst>
                                      </p:cBhvr>
                                      <p:to>
                                        <p:strVal val="visible"/>
                                      </p:to>
                                    </p:set>
                                    <p:anim calcmode="lin" valueType="num">
                                      <p:cBhvr additive="base">
                                        <p:cTn id="27" dur="500" fill="hold"/>
                                        <p:tgtEl>
                                          <p:spTgt spid="38914">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8914">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38914">
                                            <p:txEl>
                                              <p:pRg st="6" end="6"/>
                                            </p:txEl>
                                          </p:spTgt>
                                        </p:tgtEl>
                                        <p:attrNameLst>
                                          <p:attrName>style.visibility</p:attrName>
                                        </p:attrNameLst>
                                      </p:cBhvr>
                                      <p:to>
                                        <p:strVal val="visible"/>
                                      </p:to>
                                    </p:set>
                                    <p:anim calcmode="lin" valueType="num">
                                      <p:cBhvr additive="base">
                                        <p:cTn id="31" dur="500" fill="hold"/>
                                        <p:tgtEl>
                                          <p:spTgt spid="38914">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8914">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4"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FA2468-3CEF-F656-4838-678162C07C01}"/>
              </a:ext>
            </a:extLst>
          </p:cNvPr>
          <p:cNvSpPr>
            <a:spLocks noGrp="1"/>
          </p:cNvSpPr>
          <p:nvPr>
            <p:ph type="dt" sz="half" idx="10"/>
          </p:nvPr>
        </p:nvSpPr>
        <p:spPr/>
        <p:txBody>
          <a:bodyPr/>
          <a:lstStyle/>
          <a:p>
            <a:pPr>
              <a:defRPr/>
            </a:pPr>
            <a:fld id="{18F6A793-D285-4341-BD95-07D7579D5016}" type="datetime1">
              <a:rPr lang="en-GB" altLang="en-US" smtClean="0"/>
              <a:pPr>
                <a:defRPr/>
              </a:pPr>
              <a:t>08/07/2024</a:t>
            </a:fld>
            <a:endParaRPr lang="en-GB" altLang="en-US"/>
          </a:p>
        </p:txBody>
      </p:sp>
      <p:sp>
        <p:nvSpPr>
          <p:cNvPr id="3" name="Slide Number Placeholder 2">
            <a:extLst>
              <a:ext uri="{FF2B5EF4-FFF2-40B4-BE49-F238E27FC236}">
                <a16:creationId xmlns:a16="http://schemas.microsoft.com/office/drawing/2014/main" id="{0C1D3C84-A218-3743-E943-814F6A6BBE9A}"/>
              </a:ext>
            </a:extLst>
          </p:cNvPr>
          <p:cNvSpPr>
            <a:spLocks noGrp="1"/>
          </p:cNvSpPr>
          <p:nvPr>
            <p:ph type="sldNum" sz="quarter" idx="11"/>
          </p:nvPr>
        </p:nvSpPr>
        <p:spPr/>
        <p:txBody>
          <a:bodyPr/>
          <a:lstStyle/>
          <a:p>
            <a:fld id="{F6A19CD1-7FCE-654D-8808-B20372F2BA26}" type="slidenum">
              <a:rPr lang="en-GB" altLang="en-US" smtClean="0"/>
              <a:pPr/>
              <a:t>5</a:t>
            </a:fld>
            <a:endParaRPr lang="en-GB" altLang="en-US"/>
          </a:p>
        </p:txBody>
      </p:sp>
      <p:pic>
        <p:nvPicPr>
          <p:cNvPr id="5" name="Picture 4" descr="A circular diagram of a organizational structure&#10;&#10;Description automatically generated">
            <a:extLst>
              <a:ext uri="{FF2B5EF4-FFF2-40B4-BE49-F238E27FC236}">
                <a16:creationId xmlns:a16="http://schemas.microsoft.com/office/drawing/2014/main" id="{9D163906-AA8A-21EB-E69C-879547A436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5656" y="260648"/>
            <a:ext cx="6264696" cy="4961632"/>
          </a:xfrm>
          <a:prstGeom prst="rect">
            <a:avLst/>
          </a:prstGeom>
        </p:spPr>
      </p:pic>
    </p:spTree>
    <p:extLst>
      <p:ext uri="{BB962C8B-B14F-4D97-AF65-F5344CB8AC3E}">
        <p14:creationId xmlns:p14="http://schemas.microsoft.com/office/powerpoint/2010/main" val="2929488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FEE20E-A3F4-89AF-593F-80291949C2E8}"/>
              </a:ext>
            </a:extLst>
          </p:cNvPr>
          <p:cNvSpPr>
            <a:spLocks noGrp="1"/>
          </p:cNvSpPr>
          <p:nvPr>
            <p:ph type="dt" sz="half" idx="10"/>
          </p:nvPr>
        </p:nvSpPr>
        <p:spPr/>
        <p:txBody>
          <a:bodyPr/>
          <a:lstStyle/>
          <a:p>
            <a:pPr>
              <a:defRPr/>
            </a:pPr>
            <a:fld id="{18F6A793-D285-4341-BD95-07D7579D5016}" type="datetime1">
              <a:rPr lang="en-GB" altLang="en-US" smtClean="0"/>
              <a:pPr>
                <a:defRPr/>
              </a:pPr>
              <a:t>08/07/2024</a:t>
            </a:fld>
            <a:endParaRPr lang="en-GB" altLang="en-US"/>
          </a:p>
        </p:txBody>
      </p:sp>
      <p:sp>
        <p:nvSpPr>
          <p:cNvPr id="3" name="Slide Number Placeholder 2">
            <a:extLst>
              <a:ext uri="{FF2B5EF4-FFF2-40B4-BE49-F238E27FC236}">
                <a16:creationId xmlns:a16="http://schemas.microsoft.com/office/drawing/2014/main" id="{5A41FA71-D322-21A1-36F6-6E430BE328CF}"/>
              </a:ext>
            </a:extLst>
          </p:cNvPr>
          <p:cNvSpPr>
            <a:spLocks noGrp="1"/>
          </p:cNvSpPr>
          <p:nvPr>
            <p:ph type="sldNum" sz="quarter" idx="11"/>
          </p:nvPr>
        </p:nvSpPr>
        <p:spPr/>
        <p:txBody>
          <a:bodyPr/>
          <a:lstStyle/>
          <a:p>
            <a:fld id="{F6A19CD1-7FCE-654D-8808-B20372F2BA26}" type="slidenum">
              <a:rPr lang="en-GB" altLang="en-US" smtClean="0"/>
              <a:pPr/>
              <a:t>6</a:t>
            </a:fld>
            <a:endParaRPr lang="en-GB" altLang="en-US"/>
          </a:p>
        </p:txBody>
      </p:sp>
      <p:pic>
        <p:nvPicPr>
          <p:cNvPr id="9" name="Picture 8" descr="A white sheet with black text&#10;&#10;Description automatically generated">
            <a:extLst>
              <a:ext uri="{FF2B5EF4-FFF2-40B4-BE49-F238E27FC236}">
                <a16:creationId xmlns:a16="http://schemas.microsoft.com/office/drawing/2014/main" id="{16AA37AF-37EA-4674-9730-B3D8DCB381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6600" y="1196752"/>
            <a:ext cx="7772400" cy="2874598"/>
          </a:xfrm>
          <a:prstGeom prst="rect">
            <a:avLst/>
          </a:prstGeom>
        </p:spPr>
      </p:pic>
    </p:spTree>
    <p:extLst>
      <p:ext uri="{BB962C8B-B14F-4D97-AF65-F5344CB8AC3E}">
        <p14:creationId xmlns:p14="http://schemas.microsoft.com/office/powerpoint/2010/main" val="2904016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057D8D-2FC8-EB60-7E07-113BE77F367D}"/>
              </a:ext>
            </a:extLst>
          </p:cNvPr>
          <p:cNvSpPr>
            <a:spLocks noGrp="1"/>
          </p:cNvSpPr>
          <p:nvPr>
            <p:ph type="dt" sz="half" idx="10"/>
          </p:nvPr>
        </p:nvSpPr>
        <p:spPr/>
        <p:txBody>
          <a:bodyPr/>
          <a:lstStyle/>
          <a:p>
            <a:pPr>
              <a:defRPr/>
            </a:pPr>
            <a:fld id="{18F6A793-D285-4341-BD95-07D7579D5016}" type="datetime1">
              <a:rPr lang="en-GB" altLang="en-US" smtClean="0"/>
              <a:pPr>
                <a:defRPr/>
              </a:pPr>
              <a:t>08/07/2024</a:t>
            </a:fld>
            <a:endParaRPr lang="en-GB" altLang="en-US"/>
          </a:p>
        </p:txBody>
      </p:sp>
      <p:sp>
        <p:nvSpPr>
          <p:cNvPr id="3" name="Slide Number Placeholder 2">
            <a:extLst>
              <a:ext uri="{FF2B5EF4-FFF2-40B4-BE49-F238E27FC236}">
                <a16:creationId xmlns:a16="http://schemas.microsoft.com/office/drawing/2014/main" id="{CB037807-B2DA-A1E1-3C85-2F6AE9AD9BC3}"/>
              </a:ext>
            </a:extLst>
          </p:cNvPr>
          <p:cNvSpPr>
            <a:spLocks noGrp="1"/>
          </p:cNvSpPr>
          <p:nvPr>
            <p:ph type="sldNum" sz="quarter" idx="11"/>
          </p:nvPr>
        </p:nvSpPr>
        <p:spPr/>
        <p:txBody>
          <a:bodyPr/>
          <a:lstStyle/>
          <a:p>
            <a:fld id="{F6A19CD1-7FCE-654D-8808-B20372F2BA26}" type="slidenum">
              <a:rPr lang="en-GB" altLang="en-US" smtClean="0"/>
              <a:pPr/>
              <a:t>7</a:t>
            </a:fld>
            <a:endParaRPr lang="en-GB" altLang="en-US"/>
          </a:p>
        </p:txBody>
      </p:sp>
      <p:pic>
        <p:nvPicPr>
          <p:cNvPr id="4" name="Picture 3" descr="A white table with text&#10;&#10;Description automatically generated">
            <a:extLst>
              <a:ext uri="{FF2B5EF4-FFF2-40B4-BE49-F238E27FC236}">
                <a16:creationId xmlns:a16="http://schemas.microsoft.com/office/drawing/2014/main" id="{5D4D7B23-4CD0-A1DD-DBE1-87FF99EAED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6600" y="260648"/>
            <a:ext cx="7772400" cy="5237061"/>
          </a:xfrm>
          <a:prstGeom prst="rect">
            <a:avLst/>
          </a:prstGeom>
        </p:spPr>
      </p:pic>
    </p:spTree>
    <p:extLst>
      <p:ext uri="{BB962C8B-B14F-4D97-AF65-F5344CB8AC3E}">
        <p14:creationId xmlns:p14="http://schemas.microsoft.com/office/powerpoint/2010/main" val="37335300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24277-27EB-EA5D-DE85-94B9F20ACFA4}"/>
              </a:ext>
            </a:extLst>
          </p:cNvPr>
          <p:cNvSpPr>
            <a:spLocks noGrp="1"/>
          </p:cNvSpPr>
          <p:nvPr>
            <p:ph type="title"/>
          </p:nvPr>
        </p:nvSpPr>
        <p:spPr/>
        <p:txBody>
          <a:bodyPr/>
          <a:lstStyle/>
          <a:p>
            <a:r>
              <a:rPr lang="en-US" sz="3600" b="1" dirty="0">
                <a:latin typeface="Arial" panose="020B0604020202020204" pitchFamily="34" charset="0"/>
                <a:ea typeface="+mn-ea"/>
                <a:cs typeface="Arial" panose="020B0604020202020204" pitchFamily="34" charset="0"/>
              </a:rPr>
              <a:t>Managers</a:t>
            </a:r>
            <a:r>
              <a:rPr lang="en-US" sz="3600" dirty="0"/>
              <a:t> </a:t>
            </a:r>
            <a:r>
              <a:rPr lang="en-US" sz="3600" b="1" dirty="0">
                <a:latin typeface="Arial" panose="020B0604020202020204" pitchFamily="34" charset="0"/>
                <a:ea typeface="+mn-ea"/>
                <a:cs typeface="Arial" panose="020B0604020202020204" pitchFamily="34" charset="0"/>
              </a:rPr>
              <a:t>in</a:t>
            </a:r>
            <a:r>
              <a:rPr lang="en-US" sz="3600" dirty="0"/>
              <a:t> </a:t>
            </a:r>
            <a:r>
              <a:rPr lang="en-US" sz="3600" b="1" dirty="0">
                <a:latin typeface="Arial" panose="020B0604020202020204" pitchFamily="34" charset="0"/>
                <a:ea typeface="+mn-ea"/>
                <a:cs typeface="Arial" panose="020B0604020202020204" pitchFamily="34" charset="0"/>
              </a:rPr>
              <a:t>action</a:t>
            </a:r>
          </a:p>
        </p:txBody>
      </p:sp>
      <p:pic>
        <p:nvPicPr>
          <p:cNvPr id="7" name="Content Placeholder 6" descr="A white background with black text&#10;&#10;Description automatically generated">
            <a:extLst>
              <a:ext uri="{FF2B5EF4-FFF2-40B4-BE49-F238E27FC236}">
                <a16:creationId xmlns:a16="http://schemas.microsoft.com/office/drawing/2014/main" id="{1E754BB1-9FCF-C918-8CA9-C2AFFF0C7C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229020"/>
            <a:ext cx="8229600" cy="2424115"/>
          </a:xfrm>
        </p:spPr>
      </p:pic>
      <p:sp>
        <p:nvSpPr>
          <p:cNvPr id="4" name="Date Placeholder 3">
            <a:extLst>
              <a:ext uri="{FF2B5EF4-FFF2-40B4-BE49-F238E27FC236}">
                <a16:creationId xmlns:a16="http://schemas.microsoft.com/office/drawing/2014/main" id="{3E617F2E-33AC-19B2-89C2-C8484FABFF70}"/>
              </a:ext>
            </a:extLst>
          </p:cNvPr>
          <p:cNvSpPr>
            <a:spLocks noGrp="1"/>
          </p:cNvSpPr>
          <p:nvPr>
            <p:ph type="dt" sz="half" idx="10"/>
          </p:nvPr>
        </p:nvSpPr>
        <p:spPr/>
        <p:txBody>
          <a:bodyPr/>
          <a:lstStyle/>
          <a:p>
            <a:pPr>
              <a:defRPr/>
            </a:pPr>
            <a:fld id="{0550CDB1-F9A5-CA48-8974-E609A46BA7C6}" type="datetime1">
              <a:rPr lang="en-GB" altLang="en-US" smtClean="0"/>
              <a:pPr>
                <a:defRPr/>
              </a:pPr>
              <a:t>08/07/2024</a:t>
            </a:fld>
            <a:endParaRPr lang="en-GB" altLang="en-US"/>
          </a:p>
        </p:txBody>
      </p:sp>
      <p:sp>
        <p:nvSpPr>
          <p:cNvPr id="5" name="Slide Number Placeholder 4">
            <a:extLst>
              <a:ext uri="{FF2B5EF4-FFF2-40B4-BE49-F238E27FC236}">
                <a16:creationId xmlns:a16="http://schemas.microsoft.com/office/drawing/2014/main" id="{B5A2316B-C510-9FC1-4107-94D9CA166F6B}"/>
              </a:ext>
            </a:extLst>
          </p:cNvPr>
          <p:cNvSpPr>
            <a:spLocks noGrp="1"/>
          </p:cNvSpPr>
          <p:nvPr>
            <p:ph type="sldNum" sz="quarter" idx="12"/>
          </p:nvPr>
        </p:nvSpPr>
        <p:spPr/>
        <p:txBody>
          <a:bodyPr/>
          <a:lstStyle/>
          <a:p>
            <a:fld id="{75C436B9-CD0E-7144-9179-47E3E149EB70}" type="slidenum">
              <a:rPr lang="en-GB" altLang="en-US" smtClean="0"/>
              <a:pPr/>
              <a:t>8</a:t>
            </a:fld>
            <a:endParaRPr lang="en-GB" altLang="en-US"/>
          </a:p>
        </p:txBody>
      </p:sp>
    </p:spTree>
    <p:extLst>
      <p:ext uri="{BB962C8B-B14F-4D97-AF65-F5344CB8AC3E}">
        <p14:creationId xmlns:p14="http://schemas.microsoft.com/office/powerpoint/2010/main" val="321014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75374-224E-CC5F-F575-39FB037F649A}"/>
              </a:ext>
            </a:extLst>
          </p:cNvPr>
          <p:cNvSpPr>
            <a:spLocks noGrp="1"/>
          </p:cNvSpPr>
          <p:nvPr>
            <p:ph type="title"/>
          </p:nvPr>
        </p:nvSpPr>
        <p:spPr/>
        <p:txBody>
          <a:bodyPr/>
          <a:lstStyle/>
          <a:p>
            <a:r>
              <a:rPr lang="en-US" sz="3600" b="1" dirty="0">
                <a:latin typeface="Arial" panose="020B0604020202020204" pitchFamily="34" charset="0"/>
                <a:ea typeface="+mn-ea"/>
                <a:cs typeface="Arial" panose="020B0604020202020204" pitchFamily="34" charset="0"/>
              </a:rPr>
              <a:t>Types of Managers</a:t>
            </a:r>
          </a:p>
        </p:txBody>
      </p:sp>
      <p:pic>
        <p:nvPicPr>
          <p:cNvPr id="7" name="Content Placeholder 6" descr="A white and blue list with black text&#10;&#10;Description automatically generated">
            <a:extLst>
              <a:ext uri="{FF2B5EF4-FFF2-40B4-BE49-F238E27FC236}">
                <a16:creationId xmlns:a16="http://schemas.microsoft.com/office/drawing/2014/main" id="{41E1233E-96AA-A5BD-4097-0554F5B8809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6592" y="1600200"/>
            <a:ext cx="7850815" cy="3916363"/>
          </a:xfrm>
        </p:spPr>
      </p:pic>
      <p:sp>
        <p:nvSpPr>
          <p:cNvPr id="4" name="Date Placeholder 3">
            <a:extLst>
              <a:ext uri="{FF2B5EF4-FFF2-40B4-BE49-F238E27FC236}">
                <a16:creationId xmlns:a16="http://schemas.microsoft.com/office/drawing/2014/main" id="{76953C59-AA09-F440-A871-C15969906779}"/>
              </a:ext>
            </a:extLst>
          </p:cNvPr>
          <p:cNvSpPr>
            <a:spLocks noGrp="1"/>
          </p:cNvSpPr>
          <p:nvPr>
            <p:ph type="dt" sz="half" idx="10"/>
          </p:nvPr>
        </p:nvSpPr>
        <p:spPr/>
        <p:txBody>
          <a:bodyPr/>
          <a:lstStyle/>
          <a:p>
            <a:pPr>
              <a:defRPr/>
            </a:pPr>
            <a:fld id="{0550CDB1-F9A5-CA48-8974-E609A46BA7C6}" type="datetime1">
              <a:rPr lang="en-GB" altLang="en-US" smtClean="0"/>
              <a:pPr>
                <a:defRPr/>
              </a:pPr>
              <a:t>08/07/2024</a:t>
            </a:fld>
            <a:endParaRPr lang="en-GB" altLang="en-US"/>
          </a:p>
        </p:txBody>
      </p:sp>
      <p:sp>
        <p:nvSpPr>
          <p:cNvPr id="5" name="Slide Number Placeholder 4">
            <a:extLst>
              <a:ext uri="{FF2B5EF4-FFF2-40B4-BE49-F238E27FC236}">
                <a16:creationId xmlns:a16="http://schemas.microsoft.com/office/drawing/2014/main" id="{34B534A0-72FE-BAC9-1FE5-9F48259CF681}"/>
              </a:ext>
            </a:extLst>
          </p:cNvPr>
          <p:cNvSpPr>
            <a:spLocks noGrp="1"/>
          </p:cNvSpPr>
          <p:nvPr>
            <p:ph type="sldNum" sz="quarter" idx="12"/>
          </p:nvPr>
        </p:nvSpPr>
        <p:spPr/>
        <p:txBody>
          <a:bodyPr/>
          <a:lstStyle/>
          <a:p>
            <a:fld id="{75C436B9-CD0E-7144-9179-47E3E149EB70}" type="slidenum">
              <a:rPr lang="en-GB" altLang="en-US" smtClean="0"/>
              <a:pPr/>
              <a:t>9</a:t>
            </a:fld>
            <a:endParaRPr lang="en-GB" altLang="en-US"/>
          </a:p>
        </p:txBody>
      </p:sp>
    </p:spTree>
    <p:extLst>
      <p:ext uri="{BB962C8B-B14F-4D97-AF65-F5344CB8AC3E}">
        <p14:creationId xmlns:p14="http://schemas.microsoft.com/office/powerpoint/2010/main" val="1816130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7C2A7-4030-C45C-1253-BF378DC7A3E4}"/>
              </a:ext>
            </a:extLst>
          </p:cNvPr>
          <p:cNvSpPr>
            <a:spLocks noGrp="1"/>
          </p:cNvSpPr>
          <p:nvPr>
            <p:ph type="title"/>
          </p:nvPr>
        </p:nvSpPr>
        <p:spPr/>
        <p:txBody>
          <a:bodyPr/>
          <a:lstStyle/>
          <a:p>
            <a:r>
              <a:rPr lang="en-US" sz="3600" b="1" dirty="0">
                <a:latin typeface="Arial" panose="020B0604020202020204" pitchFamily="34" charset="0"/>
                <a:ea typeface="+mn-ea"/>
                <a:cs typeface="Arial" panose="020B0604020202020204" pitchFamily="34" charset="0"/>
              </a:rPr>
              <a:t>Type of managers (</a:t>
            </a:r>
            <a:r>
              <a:rPr lang="en-US" sz="3600" b="1" dirty="0" err="1">
                <a:latin typeface="Arial" panose="020B0604020202020204" pitchFamily="34" charset="0"/>
                <a:ea typeface="+mn-ea"/>
                <a:cs typeface="Arial" panose="020B0604020202020204" pitchFamily="34" charset="0"/>
              </a:rPr>
              <a:t>Cont</a:t>
            </a:r>
            <a:r>
              <a:rPr lang="en-US" sz="3600" b="1" dirty="0">
                <a:latin typeface="Arial" panose="020B0604020202020204" pitchFamily="34" charset="0"/>
                <a:ea typeface="+mn-ea"/>
                <a:cs typeface="Arial" panose="020B0604020202020204" pitchFamily="34" charset="0"/>
              </a:rPr>
              <a:t>)</a:t>
            </a:r>
          </a:p>
        </p:txBody>
      </p:sp>
      <p:pic>
        <p:nvPicPr>
          <p:cNvPr id="7" name="Content Placeholder 6" descr="A screenshot of a white table&#10;&#10;Description automatically generated">
            <a:extLst>
              <a:ext uri="{FF2B5EF4-FFF2-40B4-BE49-F238E27FC236}">
                <a16:creationId xmlns:a16="http://schemas.microsoft.com/office/drawing/2014/main" id="{F2E00462-C62A-B9FB-5622-C1661BBAEC4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196752"/>
            <a:ext cx="7632848" cy="4319811"/>
          </a:xfrm>
        </p:spPr>
      </p:pic>
      <p:sp>
        <p:nvSpPr>
          <p:cNvPr id="4" name="Date Placeholder 3">
            <a:extLst>
              <a:ext uri="{FF2B5EF4-FFF2-40B4-BE49-F238E27FC236}">
                <a16:creationId xmlns:a16="http://schemas.microsoft.com/office/drawing/2014/main" id="{26857CD1-3A49-06C1-E03B-7B69338243DC}"/>
              </a:ext>
            </a:extLst>
          </p:cNvPr>
          <p:cNvSpPr>
            <a:spLocks noGrp="1"/>
          </p:cNvSpPr>
          <p:nvPr>
            <p:ph type="dt" sz="half" idx="10"/>
          </p:nvPr>
        </p:nvSpPr>
        <p:spPr/>
        <p:txBody>
          <a:bodyPr/>
          <a:lstStyle/>
          <a:p>
            <a:pPr>
              <a:defRPr/>
            </a:pPr>
            <a:fld id="{0550CDB1-F9A5-CA48-8974-E609A46BA7C6}" type="datetime1">
              <a:rPr lang="en-GB" altLang="en-US" smtClean="0"/>
              <a:pPr>
                <a:defRPr/>
              </a:pPr>
              <a:t>08/07/2024</a:t>
            </a:fld>
            <a:endParaRPr lang="en-GB" altLang="en-US"/>
          </a:p>
        </p:txBody>
      </p:sp>
      <p:sp>
        <p:nvSpPr>
          <p:cNvPr id="5" name="Slide Number Placeholder 4">
            <a:extLst>
              <a:ext uri="{FF2B5EF4-FFF2-40B4-BE49-F238E27FC236}">
                <a16:creationId xmlns:a16="http://schemas.microsoft.com/office/drawing/2014/main" id="{0EF4F259-A2F1-046B-1FD7-DE1CEE716E84}"/>
              </a:ext>
            </a:extLst>
          </p:cNvPr>
          <p:cNvSpPr>
            <a:spLocks noGrp="1"/>
          </p:cNvSpPr>
          <p:nvPr>
            <p:ph type="sldNum" sz="quarter" idx="12"/>
          </p:nvPr>
        </p:nvSpPr>
        <p:spPr/>
        <p:txBody>
          <a:bodyPr/>
          <a:lstStyle/>
          <a:p>
            <a:fld id="{75C436B9-CD0E-7144-9179-47E3E149EB70}" type="slidenum">
              <a:rPr lang="en-GB" altLang="en-US" smtClean="0"/>
              <a:pPr/>
              <a:t>10</a:t>
            </a:fld>
            <a:endParaRPr lang="en-GB" altLang="en-US"/>
          </a:p>
        </p:txBody>
      </p:sp>
    </p:spTree>
    <p:extLst>
      <p:ext uri="{BB962C8B-B14F-4D97-AF65-F5344CB8AC3E}">
        <p14:creationId xmlns:p14="http://schemas.microsoft.com/office/powerpoint/2010/main" val="4733883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1452F-A656-7E4B-806F-E3165462AF12}"/>
              </a:ext>
            </a:extLst>
          </p:cNvPr>
          <p:cNvSpPr>
            <a:spLocks noGrp="1"/>
          </p:cNvSpPr>
          <p:nvPr>
            <p:ph type="title"/>
          </p:nvPr>
        </p:nvSpPr>
        <p:spPr/>
        <p:txBody>
          <a:bodyPr/>
          <a:lstStyle/>
          <a:p>
            <a:r>
              <a:rPr lang="en-US" sz="3600" b="1" dirty="0">
                <a:latin typeface="Arial" panose="020B0604020202020204" pitchFamily="34" charset="0"/>
                <a:ea typeface="+mn-ea"/>
                <a:cs typeface="Arial" panose="020B0604020202020204" pitchFamily="34" charset="0"/>
              </a:rPr>
              <a:t>Up</a:t>
            </a:r>
            <a:r>
              <a:rPr lang="en-US" dirty="0"/>
              <a:t> </a:t>
            </a:r>
            <a:r>
              <a:rPr lang="en-US" sz="3600" b="1" dirty="0">
                <a:latin typeface="Arial" panose="020B0604020202020204" pitchFamily="34" charset="0"/>
                <a:ea typeface="+mn-ea"/>
                <a:cs typeface="Arial" panose="020B0604020202020204" pitchFamily="34" charset="0"/>
              </a:rPr>
              <a:t>for</a:t>
            </a:r>
            <a:r>
              <a:rPr lang="en-US" dirty="0"/>
              <a:t> </a:t>
            </a:r>
            <a:r>
              <a:rPr lang="en-US" sz="3600" b="1" dirty="0">
                <a:latin typeface="Arial" panose="020B0604020202020204" pitchFamily="34" charset="0"/>
                <a:ea typeface="+mn-ea"/>
                <a:cs typeface="Arial" panose="020B0604020202020204" pitchFamily="34" charset="0"/>
              </a:rPr>
              <a:t>debate</a:t>
            </a:r>
          </a:p>
        </p:txBody>
      </p:sp>
      <p:sp>
        <p:nvSpPr>
          <p:cNvPr id="3" name="Content Placeholder 2">
            <a:extLst>
              <a:ext uri="{FF2B5EF4-FFF2-40B4-BE49-F238E27FC236}">
                <a16:creationId xmlns:a16="http://schemas.microsoft.com/office/drawing/2014/main" id="{D01DE5DD-E72C-A3C8-D33A-150AE343DD6F}"/>
              </a:ext>
            </a:extLst>
          </p:cNvPr>
          <p:cNvSpPr>
            <a:spLocks noGrp="1"/>
          </p:cNvSpPr>
          <p:nvPr>
            <p:ph idx="1"/>
          </p:nvPr>
        </p:nvSpPr>
        <p:spPr>
          <a:xfrm>
            <a:off x="440506" y="1196752"/>
            <a:ext cx="8229600" cy="3917032"/>
          </a:xfrm>
        </p:spPr>
        <p:txBody>
          <a:bodyPr/>
          <a:lstStyle/>
          <a:p>
            <a:pPr algn="l"/>
            <a:r>
              <a:rPr lang="en-GB" sz="2400" b="0" i="0" u="none" strike="noStrike" dirty="0">
                <a:effectLst/>
                <a:latin typeface="Arial" panose="020B0604020202020204" pitchFamily="34" charset="0"/>
              </a:rPr>
              <a:t>One of the more experienced employees at a medium-sized real estate firm comes into his manager’s office to talk. He informs his manager that he has been offered a 30% raise to his current salary to work for a close competitor. The employee has worked for the firm for a while now and hasn’t had a raise in a few years. He is well liked and adds twice the value of his salary. The manager decides to let the employee take the other position and lets him walk away. </a:t>
            </a:r>
          </a:p>
          <a:p>
            <a:pPr algn="l"/>
            <a:r>
              <a:rPr lang="en-GB" sz="2400" b="0" i="0" u="none" strike="noStrike" dirty="0">
                <a:effectLst/>
                <a:latin typeface="Arial" panose="020B0604020202020204" pitchFamily="34" charset="0"/>
              </a:rPr>
              <a:t>Do you agree or disagree that the manager was justified in his actions? Justify your answer with solid arguments.</a:t>
            </a:r>
          </a:p>
          <a:p>
            <a:endParaRPr lang="en-US" dirty="0"/>
          </a:p>
        </p:txBody>
      </p:sp>
      <p:sp>
        <p:nvSpPr>
          <p:cNvPr id="4" name="Date Placeholder 3">
            <a:extLst>
              <a:ext uri="{FF2B5EF4-FFF2-40B4-BE49-F238E27FC236}">
                <a16:creationId xmlns:a16="http://schemas.microsoft.com/office/drawing/2014/main" id="{88196900-7F33-8C13-CDAE-72C70E8EE5B9}"/>
              </a:ext>
            </a:extLst>
          </p:cNvPr>
          <p:cNvSpPr>
            <a:spLocks noGrp="1"/>
          </p:cNvSpPr>
          <p:nvPr>
            <p:ph type="dt" sz="half" idx="10"/>
          </p:nvPr>
        </p:nvSpPr>
        <p:spPr/>
        <p:txBody>
          <a:bodyPr/>
          <a:lstStyle/>
          <a:p>
            <a:pPr>
              <a:defRPr/>
            </a:pPr>
            <a:fld id="{0550CDB1-F9A5-CA48-8974-E609A46BA7C6}" type="datetime1">
              <a:rPr lang="en-GB" altLang="en-US" smtClean="0"/>
              <a:pPr>
                <a:defRPr/>
              </a:pPr>
              <a:t>08/07/2024</a:t>
            </a:fld>
            <a:endParaRPr lang="en-GB" altLang="en-US"/>
          </a:p>
        </p:txBody>
      </p:sp>
      <p:sp>
        <p:nvSpPr>
          <p:cNvPr id="5" name="Slide Number Placeholder 4">
            <a:extLst>
              <a:ext uri="{FF2B5EF4-FFF2-40B4-BE49-F238E27FC236}">
                <a16:creationId xmlns:a16="http://schemas.microsoft.com/office/drawing/2014/main" id="{4860FF43-1169-6225-E33F-163160B86270}"/>
              </a:ext>
            </a:extLst>
          </p:cNvPr>
          <p:cNvSpPr>
            <a:spLocks noGrp="1"/>
          </p:cNvSpPr>
          <p:nvPr>
            <p:ph type="sldNum" sz="quarter" idx="12"/>
          </p:nvPr>
        </p:nvSpPr>
        <p:spPr/>
        <p:txBody>
          <a:bodyPr/>
          <a:lstStyle/>
          <a:p>
            <a:fld id="{75C436B9-CD0E-7144-9179-47E3E149EB70}" type="slidenum">
              <a:rPr lang="en-GB" altLang="en-US" smtClean="0"/>
              <a:pPr/>
              <a:t>11</a:t>
            </a:fld>
            <a:endParaRPr lang="en-GB" altLang="en-US"/>
          </a:p>
        </p:txBody>
      </p:sp>
    </p:spTree>
    <p:extLst>
      <p:ext uri="{BB962C8B-B14F-4D97-AF65-F5344CB8AC3E}">
        <p14:creationId xmlns:p14="http://schemas.microsoft.com/office/powerpoint/2010/main" val="1939014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2809B-EB01-387E-9BCE-D9D590CD2A7A}"/>
              </a:ext>
            </a:extLst>
          </p:cNvPr>
          <p:cNvSpPr>
            <a:spLocks noGrp="1"/>
          </p:cNvSpPr>
          <p:nvPr>
            <p:ph type="title"/>
          </p:nvPr>
        </p:nvSpPr>
        <p:spPr>
          <a:xfrm>
            <a:off x="457200" y="274638"/>
            <a:ext cx="8229600" cy="1143000"/>
          </a:xfrm>
        </p:spPr>
        <p:txBody>
          <a:bodyPr wrap="square" anchor="ctr">
            <a:normAutofit/>
          </a:bodyPr>
          <a:lstStyle/>
          <a:p>
            <a:r>
              <a:rPr lang="en-GB" b="1"/>
              <a:t>Question to discuss</a:t>
            </a:r>
          </a:p>
        </p:txBody>
      </p:sp>
      <p:sp>
        <p:nvSpPr>
          <p:cNvPr id="3" name="Content Placeholder 2">
            <a:extLst>
              <a:ext uri="{FF2B5EF4-FFF2-40B4-BE49-F238E27FC236}">
                <a16:creationId xmlns:a16="http://schemas.microsoft.com/office/drawing/2014/main" id="{9D3B9C8A-A11B-9815-62DC-D3D059327C73}"/>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altLang="en-US" b="1"/>
              <a:t>How can managers make a difference nowadays?</a:t>
            </a:r>
          </a:p>
          <a:p>
            <a:pPr marL="0" indent="0">
              <a:buNone/>
            </a:pPr>
            <a:endParaRPr lang="en-GB" b="1"/>
          </a:p>
        </p:txBody>
      </p:sp>
      <p:pic>
        <p:nvPicPr>
          <p:cNvPr id="1026" name="Picture 2" descr="thinking face&quot; Emoji - Download for ...">
            <a:extLst>
              <a:ext uri="{FF2B5EF4-FFF2-40B4-BE49-F238E27FC236}">
                <a16:creationId xmlns:a16="http://schemas.microsoft.com/office/drawing/2014/main" id="{610F762E-7F41-23E7-8D94-35A33610B26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580112" y="2708919"/>
            <a:ext cx="2969662" cy="2880321"/>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98D2CFEB-FD2C-4E05-3DAF-34D158131CB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3E0DDAB-A32E-B14F-91CA-5FA0E5E6B533}" type="datetime1">
              <a:rPr lang="en-GB" altLang="en-US" sz="900" smtClean="0"/>
              <a:pPr>
                <a:lnSpc>
                  <a:spcPct val="90000"/>
                </a:lnSpc>
                <a:spcAft>
                  <a:spcPts val="600"/>
                </a:spcAft>
                <a:defRPr/>
              </a:pPr>
              <a:t>08/07/2024</a:t>
            </a:fld>
            <a:endParaRPr lang="en-GB" altLang="en-US" sz="900"/>
          </a:p>
        </p:txBody>
      </p:sp>
      <p:sp>
        <p:nvSpPr>
          <p:cNvPr id="5" name="Slide Number Placeholder 4">
            <a:extLst>
              <a:ext uri="{FF2B5EF4-FFF2-40B4-BE49-F238E27FC236}">
                <a16:creationId xmlns:a16="http://schemas.microsoft.com/office/drawing/2014/main" id="{B065CEA0-CA12-BE2B-453C-4CF6C00F231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27303284-BC89-9B48-ACE6-6FC76F777A51}" type="slidenum">
              <a:rPr lang="en-GB" altLang="en-US" smtClean="0"/>
              <a:pPr>
                <a:spcAft>
                  <a:spcPts val="600"/>
                </a:spcAft>
              </a:pPr>
              <a:t>12</a:t>
            </a:fld>
            <a:endParaRPr lang="en-GB" altLang="en-US"/>
          </a:p>
        </p:txBody>
      </p:sp>
    </p:spTree>
    <p:extLst>
      <p:ext uri="{BB962C8B-B14F-4D97-AF65-F5344CB8AC3E}">
        <p14:creationId xmlns:p14="http://schemas.microsoft.com/office/powerpoint/2010/main" val="3309877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2">
            <a:extLst>
              <a:ext uri="{FF2B5EF4-FFF2-40B4-BE49-F238E27FC236}">
                <a16:creationId xmlns:a16="http://schemas.microsoft.com/office/drawing/2014/main" id="{A2D53F3D-2DA6-76CF-C0F1-0E44ACD8E939}"/>
              </a:ext>
            </a:extLst>
          </p:cNvPr>
          <p:cNvSpPr>
            <a:spLocks noGrp="1"/>
          </p:cNvSpPr>
          <p:nvPr>
            <p:ph type="title" idx="4294967295"/>
          </p:nvPr>
        </p:nvSpPr>
        <p:spPr>
          <a:xfrm>
            <a:off x="465138" y="404664"/>
            <a:ext cx="8229600" cy="641350"/>
          </a:xfrm>
        </p:spPr>
        <p:txBody>
          <a:bodyPr/>
          <a:lstStyle/>
          <a:p>
            <a:pPr eaLnBrk="1" hangingPunct="1"/>
            <a:r>
              <a:rPr lang="en-GB" altLang="en-US" sz="3600" b="1" dirty="0">
                <a:latin typeface="Arial" panose="020B0604020202020204" pitchFamily="34" charset="0"/>
                <a:ea typeface="+mn-ea"/>
                <a:cs typeface="Arial" panose="020B0604020202020204" pitchFamily="34" charset="0"/>
              </a:rPr>
              <a:t>How do managers make a difference?</a:t>
            </a:r>
          </a:p>
        </p:txBody>
      </p:sp>
      <p:sp>
        <p:nvSpPr>
          <p:cNvPr id="8195" name="Rectangle 3">
            <a:extLst>
              <a:ext uri="{FF2B5EF4-FFF2-40B4-BE49-F238E27FC236}">
                <a16:creationId xmlns:a16="http://schemas.microsoft.com/office/drawing/2014/main" id="{57412B15-669A-184A-8676-F27E03651329}"/>
              </a:ext>
            </a:extLst>
          </p:cNvPr>
          <p:cNvSpPr>
            <a:spLocks noGrp="1" noChangeArrowheads="1"/>
          </p:cNvSpPr>
          <p:nvPr>
            <p:ph type="body" idx="4294967295"/>
          </p:nvPr>
        </p:nvSpPr>
        <p:spPr>
          <a:xfrm>
            <a:off x="465138" y="1052513"/>
            <a:ext cx="8512175" cy="4579937"/>
          </a:xfrm>
        </p:spPr>
        <p:txBody>
          <a:bodyPr/>
          <a:lstStyle/>
          <a:p>
            <a:pPr marL="301625" indent="-301625" eaLnBrk="1" hangingPunct="1">
              <a:defRPr/>
            </a:pPr>
            <a:endParaRPr lang="en-GB" altLang="en-US" sz="2600" dirty="0"/>
          </a:p>
          <a:p>
            <a:pPr marL="301625" indent="-301625" eaLnBrk="1" hangingPunct="1">
              <a:defRPr/>
            </a:pPr>
            <a:r>
              <a:rPr lang="en-GB" altLang="en-US" sz="2600" dirty="0"/>
              <a:t>Organisations must add value to resources to survive</a:t>
            </a:r>
          </a:p>
          <a:p>
            <a:pPr lvl="1" eaLnBrk="1" hangingPunct="1">
              <a:defRPr/>
            </a:pPr>
            <a:r>
              <a:rPr lang="en-GB" altLang="en-US" sz="2400" dirty="0"/>
              <a:t>everyone is part of that value-adding process</a:t>
            </a:r>
          </a:p>
          <a:p>
            <a:pPr marL="301625" indent="-301625">
              <a:defRPr/>
            </a:pPr>
            <a:r>
              <a:rPr lang="en-GB" altLang="en-US" sz="2600" dirty="0"/>
              <a:t>There is a link between managing, the organisation, and its context – the environment.</a:t>
            </a: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8195">
                                            <p:txEl>
                                              <p:pRg st="1" end="1"/>
                                            </p:txEl>
                                          </p:spTgt>
                                        </p:tgtEl>
                                        <p:attrNameLst>
                                          <p:attrName>style.visibility</p:attrName>
                                        </p:attrNameLst>
                                      </p:cBhvr>
                                      <p:to>
                                        <p:strVal val="visible"/>
                                      </p:to>
                                    </p:set>
                                    <p:anim calcmode="lin" valueType="num">
                                      <p:cBhvr additive="base">
                                        <p:cTn id="7" dur="500" fill="hold"/>
                                        <p:tgtEl>
                                          <p:spTgt spid="8195">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195">
                                            <p:txEl>
                                              <p:pRg st="1" end="1"/>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8195">
                                            <p:txEl>
                                              <p:pRg st="2" end="2"/>
                                            </p:txEl>
                                          </p:spTgt>
                                        </p:tgtEl>
                                        <p:attrNameLst>
                                          <p:attrName>style.visibility</p:attrName>
                                        </p:attrNameLst>
                                      </p:cBhvr>
                                      <p:to>
                                        <p:strVal val="visible"/>
                                      </p:to>
                                    </p:set>
                                    <p:anim calcmode="lin" valueType="num">
                                      <p:cBhvr additive="base">
                                        <p:cTn id="11" dur="500" fill="hold"/>
                                        <p:tgtEl>
                                          <p:spTgt spid="8195">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819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nodeType="clickEffect">
                                  <p:stCondLst>
                                    <p:cond delay="0"/>
                                  </p:stCondLst>
                                  <p:childTnLst>
                                    <p:set>
                                      <p:cBhvr>
                                        <p:cTn id="16" dur="1" fill="hold">
                                          <p:stCondLst>
                                            <p:cond delay="0"/>
                                          </p:stCondLst>
                                        </p:cTn>
                                        <p:tgtEl>
                                          <p:spTgt spid="8195">
                                            <p:txEl>
                                              <p:pRg st="3" end="3"/>
                                            </p:txEl>
                                          </p:spTgt>
                                        </p:tgtEl>
                                        <p:attrNameLst>
                                          <p:attrName>style.visibility</p:attrName>
                                        </p:attrNameLst>
                                      </p:cBhvr>
                                      <p:to>
                                        <p:strVal val="visible"/>
                                      </p:to>
                                    </p:set>
                                    <p:anim calcmode="lin" valueType="num">
                                      <p:cBhvr additive="base">
                                        <p:cTn id="17" dur="500" fill="hold"/>
                                        <p:tgtEl>
                                          <p:spTgt spid="8195">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8195">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5" name="Rectangle 2">
            <a:extLst>
              <a:ext uri="{FF2B5EF4-FFF2-40B4-BE49-F238E27FC236}">
                <a16:creationId xmlns:a16="http://schemas.microsoft.com/office/drawing/2014/main" id="{AE5BA168-04DC-8F1E-E071-CE5A3E94500E}"/>
              </a:ext>
            </a:extLst>
          </p:cNvPr>
          <p:cNvSpPr>
            <a:spLocks noGrp="1"/>
          </p:cNvSpPr>
          <p:nvPr>
            <p:ph type="title" idx="4294967295"/>
          </p:nvPr>
        </p:nvSpPr>
        <p:spPr>
          <a:xfrm>
            <a:off x="457200" y="263525"/>
            <a:ext cx="8229600" cy="647700"/>
          </a:xfrm>
        </p:spPr>
        <p:txBody>
          <a:bodyPr/>
          <a:lstStyle/>
          <a:p>
            <a:pPr eaLnBrk="1" hangingPunct="1"/>
            <a:r>
              <a:rPr lang="en-GB" altLang="en-US" sz="3600" b="1" dirty="0">
                <a:latin typeface="Arial" panose="020B0604020202020204" pitchFamily="34" charset="0"/>
                <a:ea typeface="+mn-ea"/>
                <a:cs typeface="Arial" panose="020B0604020202020204" pitchFamily="34" charset="0"/>
              </a:rPr>
              <a:t>Managing</a:t>
            </a:r>
            <a:r>
              <a:rPr lang="en-GB" altLang="en-US" sz="3600" dirty="0"/>
              <a:t> </a:t>
            </a:r>
            <a:r>
              <a:rPr lang="en-GB" altLang="en-US" sz="3600" b="1" dirty="0">
                <a:latin typeface="Arial" panose="020B0604020202020204" pitchFamily="34" charset="0"/>
                <a:ea typeface="+mn-ea"/>
                <a:cs typeface="Arial" panose="020B0604020202020204" pitchFamily="34" charset="0"/>
              </a:rPr>
              <a:t>to</a:t>
            </a:r>
            <a:r>
              <a:rPr lang="en-GB" altLang="en-US" sz="3600" dirty="0"/>
              <a:t> </a:t>
            </a:r>
            <a:r>
              <a:rPr lang="en-GB" altLang="en-US" sz="3600" b="1" dirty="0">
                <a:latin typeface="Arial" panose="020B0604020202020204" pitchFamily="34" charset="0"/>
                <a:ea typeface="+mn-ea"/>
                <a:cs typeface="Arial" panose="020B0604020202020204" pitchFamily="34" charset="0"/>
              </a:rPr>
              <a:t>add</a:t>
            </a:r>
            <a:r>
              <a:rPr lang="en-GB" altLang="en-US" sz="3600" dirty="0"/>
              <a:t> </a:t>
            </a:r>
            <a:r>
              <a:rPr lang="en-GB" altLang="en-US" sz="3600" b="1" dirty="0">
                <a:latin typeface="Arial" panose="020B0604020202020204" pitchFamily="34" charset="0"/>
                <a:ea typeface="+mn-ea"/>
                <a:cs typeface="Arial" panose="020B0604020202020204" pitchFamily="34" charset="0"/>
              </a:rPr>
              <a:t>value</a:t>
            </a:r>
          </a:p>
        </p:txBody>
      </p:sp>
      <p:sp>
        <p:nvSpPr>
          <p:cNvPr id="26626" name="Rectangle 3">
            <a:extLst>
              <a:ext uri="{FF2B5EF4-FFF2-40B4-BE49-F238E27FC236}">
                <a16:creationId xmlns:a16="http://schemas.microsoft.com/office/drawing/2014/main" id="{F5D5CB43-3E88-42EE-E16B-E92E34B341E5}"/>
              </a:ext>
            </a:extLst>
          </p:cNvPr>
          <p:cNvSpPr>
            <a:spLocks noGrp="1"/>
          </p:cNvSpPr>
          <p:nvPr>
            <p:ph type="body" idx="4294967295"/>
          </p:nvPr>
        </p:nvSpPr>
        <p:spPr>
          <a:xfrm>
            <a:off x="501650" y="1360488"/>
            <a:ext cx="8216900" cy="4351337"/>
          </a:xfrm>
        </p:spPr>
        <p:txBody>
          <a:bodyPr/>
          <a:lstStyle/>
          <a:p>
            <a:pPr marL="293688" indent="-293688" eaLnBrk="1" hangingPunct="1"/>
            <a:r>
              <a:rPr lang="en-GB" altLang="en-US" sz="2800" dirty="0"/>
              <a:t>Aim is to create organisations which ‘</a:t>
            </a:r>
            <a:r>
              <a:rPr lang="en-GB" altLang="en-US" sz="2800" b="1" dirty="0"/>
              <a:t>work</a:t>
            </a:r>
            <a:r>
              <a:rPr lang="en-GB" altLang="en-US" sz="2800" dirty="0"/>
              <a:t>’ – which ‘</a:t>
            </a:r>
            <a:r>
              <a:rPr lang="en-GB" altLang="en-US" sz="2800" b="1" dirty="0"/>
              <a:t>add value</a:t>
            </a:r>
            <a:r>
              <a:rPr lang="en-GB" altLang="en-US" sz="2800" dirty="0"/>
              <a:t>’ to resources they use</a:t>
            </a:r>
          </a:p>
          <a:p>
            <a:pPr marL="293688" indent="-293688" eaLnBrk="1" hangingPunct="1"/>
            <a:r>
              <a:rPr lang="en-GB" altLang="en-US" sz="2800" dirty="0"/>
              <a:t>Convention is to measure value on financial criteria (profit, rate of return, etc.) </a:t>
            </a:r>
          </a:p>
          <a:p>
            <a:pPr marL="293688" indent="-293688" eaLnBrk="1" hangingPunct="1"/>
            <a:r>
              <a:rPr lang="en-GB" altLang="en-US" sz="2800" dirty="0"/>
              <a:t>An alternative measure takes account of people and planet, as well as profit </a:t>
            </a:r>
          </a:p>
          <a:p>
            <a:pPr marL="293688" indent="-293688" eaLnBrk="1" hangingPunct="1"/>
            <a:r>
              <a:rPr lang="en-GB" altLang="en-US" sz="2800" dirty="0"/>
              <a:t>People manage in diverse settings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 calcmode="lin" valueType="num">
                                      <p:cBhvr additive="base">
                                        <p:cTn id="7" dur="500" fill="hold"/>
                                        <p:tgtEl>
                                          <p:spTgt spid="2662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662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6626">
                                            <p:txEl>
                                              <p:pRg st="1" end="1"/>
                                            </p:txEl>
                                          </p:spTgt>
                                        </p:tgtEl>
                                        <p:attrNameLst>
                                          <p:attrName>style.visibility</p:attrName>
                                        </p:attrNameLst>
                                      </p:cBhvr>
                                      <p:to>
                                        <p:strVal val="visible"/>
                                      </p:to>
                                    </p:set>
                                    <p:anim calcmode="lin" valueType="num">
                                      <p:cBhvr additive="base">
                                        <p:cTn id="13" dur="500" fill="hold"/>
                                        <p:tgtEl>
                                          <p:spTgt spid="2662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662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6626">
                                            <p:txEl>
                                              <p:pRg st="2" end="2"/>
                                            </p:txEl>
                                          </p:spTgt>
                                        </p:tgtEl>
                                        <p:attrNameLst>
                                          <p:attrName>style.visibility</p:attrName>
                                        </p:attrNameLst>
                                      </p:cBhvr>
                                      <p:to>
                                        <p:strVal val="visible"/>
                                      </p:to>
                                    </p:set>
                                    <p:anim calcmode="lin" valueType="num">
                                      <p:cBhvr additive="base">
                                        <p:cTn id="19" dur="500" fill="hold"/>
                                        <p:tgtEl>
                                          <p:spTgt spid="2662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662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26626">
                                            <p:txEl>
                                              <p:pRg st="3" end="3"/>
                                            </p:txEl>
                                          </p:spTgt>
                                        </p:tgtEl>
                                        <p:attrNameLst>
                                          <p:attrName>style.visibility</p:attrName>
                                        </p:attrNameLst>
                                      </p:cBhvr>
                                      <p:to>
                                        <p:strVal val="visible"/>
                                      </p:to>
                                    </p:set>
                                    <p:anim calcmode="lin" valueType="num">
                                      <p:cBhvr additive="base">
                                        <p:cTn id="25" dur="500" fill="hold"/>
                                        <p:tgtEl>
                                          <p:spTgt spid="26626">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6626">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1" name="Rectangle 2">
            <a:extLst>
              <a:ext uri="{FF2B5EF4-FFF2-40B4-BE49-F238E27FC236}">
                <a16:creationId xmlns:a16="http://schemas.microsoft.com/office/drawing/2014/main" id="{831F1761-DF5C-68A2-8F63-C2912137669F}"/>
              </a:ext>
            </a:extLst>
          </p:cNvPr>
          <p:cNvSpPr>
            <a:spLocks noGrp="1"/>
          </p:cNvSpPr>
          <p:nvPr>
            <p:ph type="title" idx="4294967295"/>
          </p:nvPr>
        </p:nvSpPr>
        <p:spPr>
          <a:xfrm>
            <a:off x="465138" y="176213"/>
            <a:ext cx="8229600" cy="1200150"/>
          </a:xfrm>
        </p:spPr>
        <p:txBody>
          <a:bodyPr/>
          <a:lstStyle/>
          <a:p>
            <a:pPr eaLnBrk="1" hangingPunct="1"/>
            <a:r>
              <a:rPr lang="en-US" altLang="en-US" sz="3600" b="1" dirty="0">
                <a:latin typeface="Arial" panose="020B0604020202020204" pitchFamily="34" charset="0"/>
                <a:ea typeface="+mn-ea"/>
                <a:cs typeface="Arial" panose="020B0604020202020204" pitchFamily="34" charset="0"/>
              </a:rPr>
              <a:t>Managers add value by performing tasks and processes</a:t>
            </a:r>
          </a:p>
        </p:txBody>
      </p:sp>
      <p:sp>
        <p:nvSpPr>
          <p:cNvPr id="18435" name="Rectangle 4">
            <a:extLst>
              <a:ext uri="{FF2B5EF4-FFF2-40B4-BE49-F238E27FC236}">
                <a16:creationId xmlns:a16="http://schemas.microsoft.com/office/drawing/2014/main" id="{1C635133-5A15-FA40-B83A-01CFEECD2619}"/>
              </a:ext>
            </a:extLst>
          </p:cNvPr>
          <p:cNvSpPr>
            <a:spLocks noGrp="1" noChangeArrowheads="1"/>
          </p:cNvSpPr>
          <p:nvPr>
            <p:ph type="body" idx="4294967295"/>
          </p:nvPr>
        </p:nvSpPr>
        <p:spPr>
          <a:xfrm>
            <a:off x="755650" y="1490663"/>
            <a:ext cx="7966075" cy="3954462"/>
          </a:xfrm>
        </p:spPr>
        <p:txBody>
          <a:bodyPr/>
          <a:lstStyle/>
          <a:p>
            <a:pPr marL="0" indent="0">
              <a:buFontTx/>
              <a:buNone/>
              <a:defRPr/>
            </a:pPr>
            <a:r>
              <a:rPr lang="en-GB" altLang="en-US" sz="2800" dirty="0"/>
              <a:t>Tasks – substantive pieces of work to complete a ‘deliverable - </a:t>
            </a:r>
            <a:r>
              <a:rPr lang="en-GB" altLang="en-US" sz="2800" b="1" dirty="0">
                <a:solidFill>
                  <a:srgbClr val="FF0000"/>
                </a:solidFill>
              </a:rPr>
              <a:t>what</a:t>
            </a:r>
          </a:p>
          <a:p>
            <a:pPr marL="0" indent="0">
              <a:buFontTx/>
              <a:buNone/>
              <a:defRPr/>
            </a:pPr>
            <a:r>
              <a:rPr lang="en-GB" altLang="en-US" sz="2800" dirty="0"/>
              <a:t>Processes – how people work together, what they say or do to complete their task - </a:t>
            </a:r>
            <a:r>
              <a:rPr lang="en-GB" altLang="en-US" sz="2800" b="1" dirty="0">
                <a:solidFill>
                  <a:srgbClr val="FF0000"/>
                </a:solidFill>
              </a:rPr>
              <a:t>how </a:t>
            </a:r>
          </a:p>
          <a:p>
            <a:pPr>
              <a:buFontTx/>
              <a:buNone/>
              <a:defRPr/>
            </a:pPr>
            <a:r>
              <a:rPr lang="en-GB" altLang="en-US" sz="2400" b="1" i="1" dirty="0"/>
              <a:t>within a</a:t>
            </a:r>
            <a:r>
              <a:rPr lang="en-GB" altLang="en-US" sz="2800" b="1" i="1" dirty="0"/>
              <a:t> </a:t>
            </a:r>
          </a:p>
          <a:p>
            <a:pPr marL="0" indent="0">
              <a:buFontTx/>
              <a:buNone/>
              <a:defRPr/>
            </a:pPr>
            <a:r>
              <a:rPr lang="en-GB" altLang="en-US" sz="2800" dirty="0"/>
              <a:t>Context – (environment, situation) – the setting in which people work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additive="base">
                                        <p:cTn id="7" dur="500" fill="hold"/>
                                        <p:tgtEl>
                                          <p:spTgt spid="1843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843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18435">
                                            <p:txEl>
                                              <p:pRg st="1" end="1"/>
                                            </p:txEl>
                                          </p:spTgt>
                                        </p:tgtEl>
                                        <p:attrNameLst>
                                          <p:attrName>style.visibility</p:attrName>
                                        </p:attrNameLst>
                                      </p:cBhvr>
                                      <p:to>
                                        <p:strVal val="visible"/>
                                      </p:to>
                                    </p:set>
                                    <p:anim calcmode="lin" valueType="num">
                                      <p:cBhvr additive="base">
                                        <p:cTn id="13" dur="500" fill="hold"/>
                                        <p:tgtEl>
                                          <p:spTgt spid="1843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843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18435">
                                            <p:txEl>
                                              <p:pRg st="2" end="2"/>
                                            </p:txEl>
                                          </p:spTgt>
                                        </p:tgtEl>
                                        <p:attrNameLst>
                                          <p:attrName>style.visibility</p:attrName>
                                        </p:attrNameLst>
                                      </p:cBhvr>
                                      <p:to>
                                        <p:strVal val="visible"/>
                                      </p:to>
                                    </p:set>
                                    <p:anim calcmode="lin" valueType="num">
                                      <p:cBhvr additive="base">
                                        <p:cTn id="19" dur="500" fill="hold"/>
                                        <p:tgtEl>
                                          <p:spTgt spid="1843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843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nodeType="clickEffect">
                                  <p:stCondLst>
                                    <p:cond delay="0"/>
                                  </p:stCondLst>
                                  <p:childTnLst>
                                    <p:set>
                                      <p:cBhvr>
                                        <p:cTn id="24" dur="1" fill="hold">
                                          <p:stCondLst>
                                            <p:cond delay="0"/>
                                          </p:stCondLst>
                                        </p:cTn>
                                        <p:tgtEl>
                                          <p:spTgt spid="18435">
                                            <p:txEl>
                                              <p:pRg st="3" end="3"/>
                                            </p:txEl>
                                          </p:spTgt>
                                        </p:tgtEl>
                                        <p:attrNameLst>
                                          <p:attrName>style.visibility</p:attrName>
                                        </p:attrNameLst>
                                      </p:cBhvr>
                                      <p:to>
                                        <p:strVal val="visible"/>
                                      </p:to>
                                    </p:set>
                                    <p:anim calcmode="lin" valueType="num">
                                      <p:cBhvr additive="base">
                                        <p:cTn id="25" dur="500" fill="hold"/>
                                        <p:tgtEl>
                                          <p:spTgt spid="1843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8435">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2">
            <a:extLst>
              <a:ext uri="{FF2B5EF4-FFF2-40B4-BE49-F238E27FC236}">
                <a16:creationId xmlns:a16="http://schemas.microsoft.com/office/drawing/2014/main" id="{6206067D-155A-B491-5BB0-592375C75636}"/>
              </a:ext>
            </a:extLst>
          </p:cNvPr>
          <p:cNvSpPr txBox="1">
            <a:spLocks noChangeArrowheads="1"/>
          </p:cNvSpPr>
          <p:nvPr/>
        </p:nvSpPr>
        <p:spPr bwMode="auto">
          <a:xfrm>
            <a:off x="457200" y="263525"/>
            <a:ext cx="8229600"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3600" b="1" dirty="0">
                <a:latin typeface="Arial" panose="020B0604020202020204" pitchFamily="34" charset="0"/>
              </a:rPr>
              <a:t>The triple bottom line</a:t>
            </a:r>
          </a:p>
        </p:txBody>
      </p:sp>
      <p:pic>
        <p:nvPicPr>
          <p:cNvPr id="28674" name="Picture 1">
            <a:extLst>
              <a:ext uri="{FF2B5EF4-FFF2-40B4-BE49-F238E27FC236}">
                <a16:creationId xmlns:a16="http://schemas.microsoft.com/office/drawing/2014/main" id="{041DF805-64D9-EE52-7E42-B42C1E74F10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03350" y="1341438"/>
            <a:ext cx="7345363" cy="411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2">
            <a:extLst>
              <a:ext uri="{FF2B5EF4-FFF2-40B4-BE49-F238E27FC236}">
                <a16:creationId xmlns:a16="http://schemas.microsoft.com/office/drawing/2014/main" id="{746A0DA8-75DA-3C6D-6B01-85A7EE3AAFE7}"/>
              </a:ext>
            </a:extLst>
          </p:cNvPr>
          <p:cNvSpPr txBox="1">
            <a:spLocks noChangeArrowheads="1"/>
          </p:cNvSpPr>
          <p:nvPr/>
        </p:nvSpPr>
        <p:spPr bwMode="auto">
          <a:xfrm>
            <a:off x="419100" y="260350"/>
            <a:ext cx="83058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3600" b="1" dirty="0">
                <a:latin typeface="Arial" panose="020B0604020202020204" pitchFamily="34" charset="0"/>
              </a:rPr>
              <a:t> </a:t>
            </a:r>
            <a:r>
              <a:rPr lang="en-US" altLang="en-US" sz="3600" b="1" dirty="0">
                <a:latin typeface="Arial" panose="020B0604020202020204" pitchFamily="34" charset="0"/>
              </a:rPr>
              <a:t>The tasks of managing</a:t>
            </a:r>
            <a:endParaRPr lang="en-GB" altLang="en-US" sz="3600" b="1" dirty="0">
              <a:latin typeface="Arial" panose="020B0604020202020204" pitchFamily="34" charset="0"/>
            </a:endParaRPr>
          </a:p>
        </p:txBody>
      </p:sp>
      <p:pic>
        <p:nvPicPr>
          <p:cNvPr id="36866" name="Picture 1">
            <a:extLst>
              <a:ext uri="{FF2B5EF4-FFF2-40B4-BE49-F238E27FC236}">
                <a16:creationId xmlns:a16="http://schemas.microsoft.com/office/drawing/2014/main" id="{E81CC55B-531A-A4D7-B4A3-C56AA5F166B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23728" y="1487488"/>
            <a:ext cx="5211762" cy="373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9A4C3-B320-B7A9-6512-E3B89087517B}"/>
              </a:ext>
            </a:extLst>
          </p:cNvPr>
          <p:cNvSpPr>
            <a:spLocks noGrp="1"/>
          </p:cNvSpPr>
          <p:nvPr>
            <p:ph type="title"/>
          </p:nvPr>
        </p:nvSpPr>
        <p:spPr/>
        <p:txBody>
          <a:bodyPr/>
          <a:lstStyle/>
          <a:p>
            <a:r>
              <a:rPr lang="en-US" sz="3600" b="1" dirty="0">
                <a:latin typeface="Arial" panose="020B0604020202020204" pitchFamily="34" charset="0"/>
                <a:ea typeface="+mn-ea"/>
                <a:cs typeface="Arial" panose="020B0604020202020204" pitchFamily="34" charset="0"/>
              </a:rPr>
              <a:t>Profit</a:t>
            </a:r>
          </a:p>
        </p:txBody>
      </p:sp>
      <p:sp>
        <p:nvSpPr>
          <p:cNvPr id="3" name="Content Placeholder 2">
            <a:extLst>
              <a:ext uri="{FF2B5EF4-FFF2-40B4-BE49-F238E27FC236}">
                <a16:creationId xmlns:a16="http://schemas.microsoft.com/office/drawing/2014/main" id="{671D5EC2-07E0-1B56-9996-657D0B9DBFB0}"/>
              </a:ext>
            </a:extLst>
          </p:cNvPr>
          <p:cNvSpPr>
            <a:spLocks noGrp="1"/>
          </p:cNvSpPr>
          <p:nvPr>
            <p:ph idx="1"/>
          </p:nvPr>
        </p:nvSpPr>
        <p:spPr/>
        <p:txBody>
          <a:bodyPr/>
          <a:lstStyle/>
          <a:p>
            <a:r>
              <a:rPr lang="en-GB" sz="2000" b="0" i="0" u="none" strike="noStrike" dirty="0">
                <a:effectLst/>
                <a:latin typeface="Arial" panose="020B0604020202020204" pitchFamily="34" charset="0"/>
              </a:rPr>
              <a:t>Organizations that practice the 3 Ps consider profit as part of their commitment to taking care of their people and the planet. </a:t>
            </a:r>
          </a:p>
          <a:p>
            <a:r>
              <a:rPr lang="en-GB" sz="2000" b="0" i="0" u="none" strike="noStrike" dirty="0">
                <a:effectLst/>
                <a:latin typeface="Arial" panose="020B0604020202020204" pitchFamily="34" charset="0"/>
              </a:rPr>
              <a:t>Personal care products organization Seventh Generation is considered to be one of the most environmentally friendly organizations in the world, with a reputation for looking after its employees. It also banks over $200 million every year. </a:t>
            </a:r>
          </a:p>
          <a:p>
            <a:r>
              <a:rPr lang="en-GB" sz="2000" b="0" i="0" u="none" strike="noStrike" dirty="0">
                <a:effectLst/>
                <a:latin typeface="Arial" panose="020B0604020202020204" pitchFamily="34" charset="0"/>
              </a:rPr>
              <a:t>This example shows it is possible for companies to achieve success by adopting the 3 Ps into their organizational practices</a:t>
            </a:r>
            <a:r>
              <a:rPr lang="en-GB" sz="2400" b="0" i="0" u="none" strike="noStrike" dirty="0">
                <a:effectLst/>
                <a:latin typeface="Arial" panose="020B0604020202020204" pitchFamily="34" charset="0"/>
              </a:rPr>
              <a:t>.</a:t>
            </a:r>
            <a:endParaRPr lang="en-US" sz="2400" dirty="0"/>
          </a:p>
        </p:txBody>
      </p:sp>
      <p:sp>
        <p:nvSpPr>
          <p:cNvPr id="4" name="Date Placeholder 3">
            <a:extLst>
              <a:ext uri="{FF2B5EF4-FFF2-40B4-BE49-F238E27FC236}">
                <a16:creationId xmlns:a16="http://schemas.microsoft.com/office/drawing/2014/main" id="{430AD8EF-9787-6B85-8DB1-01AD5B941836}"/>
              </a:ext>
            </a:extLst>
          </p:cNvPr>
          <p:cNvSpPr>
            <a:spLocks noGrp="1"/>
          </p:cNvSpPr>
          <p:nvPr>
            <p:ph type="dt" sz="half" idx="10"/>
          </p:nvPr>
        </p:nvSpPr>
        <p:spPr/>
        <p:txBody>
          <a:bodyPr/>
          <a:lstStyle/>
          <a:p>
            <a:pPr>
              <a:defRPr/>
            </a:pPr>
            <a:fld id="{0550CDB1-F9A5-CA48-8974-E609A46BA7C6}" type="datetime1">
              <a:rPr lang="en-GB" altLang="en-US" smtClean="0"/>
              <a:pPr>
                <a:defRPr/>
              </a:pPr>
              <a:t>08/07/2024</a:t>
            </a:fld>
            <a:endParaRPr lang="en-GB" altLang="en-US"/>
          </a:p>
        </p:txBody>
      </p:sp>
      <p:sp>
        <p:nvSpPr>
          <p:cNvPr id="5" name="Slide Number Placeholder 4">
            <a:extLst>
              <a:ext uri="{FF2B5EF4-FFF2-40B4-BE49-F238E27FC236}">
                <a16:creationId xmlns:a16="http://schemas.microsoft.com/office/drawing/2014/main" id="{558CF11F-C76F-6782-07CF-4693F9903255}"/>
              </a:ext>
            </a:extLst>
          </p:cNvPr>
          <p:cNvSpPr>
            <a:spLocks noGrp="1"/>
          </p:cNvSpPr>
          <p:nvPr>
            <p:ph type="sldNum" sz="quarter" idx="12"/>
          </p:nvPr>
        </p:nvSpPr>
        <p:spPr/>
        <p:txBody>
          <a:bodyPr/>
          <a:lstStyle/>
          <a:p>
            <a:fld id="{75C436B9-CD0E-7144-9179-47E3E149EB70}" type="slidenum">
              <a:rPr lang="en-GB" altLang="en-US" smtClean="0"/>
              <a:pPr/>
              <a:t>18</a:t>
            </a:fld>
            <a:endParaRPr lang="en-GB" altLang="en-US"/>
          </a:p>
        </p:txBody>
      </p:sp>
    </p:spTree>
    <p:extLst>
      <p:ext uri="{BB962C8B-B14F-4D97-AF65-F5344CB8AC3E}">
        <p14:creationId xmlns:p14="http://schemas.microsoft.com/office/powerpoint/2010/main" val="22077443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FB3D4-4AC6-9379-597D-38D43598B2C4}"/>
              </a:ext>
            </a:extLst>
          </p:cNvPr>
          <p:cNvSpPr>
            <a:spLocks noGrp="1"/>
          </p:cNvSpPr>
          <p:nvPr>
            <p:ph type="title"/>
          </p:nvPr>
        </p:nvSpPr>
        <p:spPr/>
        <p:txBody>
          <a:bodyPr/>
          <a:lstStyle/>
          <a:p>
            <a:r>
              <a:rPr lang="en-US" sz="3600" b="1" dirty="0">
                <a:latin typeface="Arial" panose="020B0604020202020204" pitchFamily="34" charset="0"/>
                <a:ea typeface="+mn-ea"/>
                <a:cs typeface="Arial" panose="020B0604020202020204" pitchFamily="34" charset="0"/>
              </a:rPr>
              <a:t>People</a:t>
            </a:r>
          </a:p>
        </p:txBody>
      </p:sp>
      <p:sp>
        <p:nvSpPr>
          <p:cNvPr id="3" name="Content Placeholder 2">
            <a:extLst>
              <a:ext uri="{FF2B5EF4-FFF2-40B4-BE49-F238E27FC236}">
                <a16:creationId xmlns:a16="http://schemas.microsoft.com/office/drawing/2014/main" id="{C7697CD6-4B6B-1978-9010-643DFA063A76}"/>
              </a:ext>
            </a:extLst>
          </p:cNvPr>
          <p:cNvSpPr>
            <a:spLocks noGrp="1"/>
          </p:cNvSpPr>
          <p:nvPr>
            <p:ph idx="1"/>
          </p:nvPr>
        </p:nvSpPr>
        <p:spPr/>
        <p:txBody>
          <a:bodyPr/>
          <a:lstStyle/>
          <a:p>
            <a:r>
              <a:rPr lang="en-GB" sz="2000" b="0" i="0" u="none" strike="noStrike" dirty="0">
                <a:effectLst/>
                <a:latin typeface="Arial" panose="020B0604020202020204" pitchFamily="34" charset="0"/>
              </a:rPr>
              <a:t>Every organization has a responsibility to its employees and to the wider community. </a:t>
            </a:r>
          </a:p>
          <a:p>
            <a:r>
              <a:rPr lang="en-GB" sz="2000" b="0" i="0" u="none" strike="noStrike" dirty="0">
                <a:effectLst/>
                <a:latin typeface="Arial" panose="020B0604020202020204" pitchFamily="34" charset="0"/>
              </a:rPr>
              <a:t>Cloud-based software company Salesforce is a good example of an organization that takes care of its employees and gives back to the community. </a:t>
            </a:r>
          </a:p>
          <a:p>
            <a:r>
              <a:rPr lang="en-GB" sz="2000" b="0" i="0" u="none" strike="noStrike" dirty="0">
                <a:effectLst/>
                <a:latin typeface="Arial" panose="020B0604020202020204" pitchFamily="34" charset="0"/>
              </a:rPr>
              <a:t>Salesforce employees are provided with additional time off for volunteering to support local causes. As one employee said, “Salesforce’s dedication to Volunteer Time Off and other philanthropic initiatives is unlike anything I’ve experienced or even heard about at other companies. It is an important part of our culture from top to bottom.”</a:t>
            </a:r>
            <a:endParaRPr lang="en-US" sz="3600" b="1"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0C8325F-1B6E-CF47-41DB-A74C349BE19F}"/>
              </a:ext>
            </a:extLst>
          </p:cNvPr>
          <p:cNvSpPr>
            <a:spLocks noGrp="1"/>
          </p:cNvSpPr>
          <p:nvPr>
            <p:ph type="dt" sz="half" idx="10"/>
          </p:nvPr>
        </p:nvSpPr>
        <p:spPr/>
        <p:txBody>
          <a:bodyPr/>
          <a:lstStyle/>
          <a:p>
            <a:pPr>
              <a:defRPr/>
            </a:pPr>
            <a:fld id="{0550CDB1-F9A5-CA48-8974-E609A46BA7C6}" type="datetime1">
              <a:rPr lang="en-GB" altLang="en-US" smtClean="0"/>
              <a:pPr>
                <a:defRPr/>
              </a:pPr>
              <a:t>08/07/2024</a:t>
            </a:fld>
            <a:endParaRPr lang="en-GB" altLang="en-US"/>
          </a:p>
        </p:txBody>
      </p:sp>
      <p:sp>
        <p:nvSpPr>
          <p:cNvPr id="5" name="Slide Number Placeholder 4">
            <a:extLst>
              <a:ext uri="{FF2B5EF4-FFF2-40B4-BE49-F238E27FC236}">
                <a16:creationId xmlns:a16="http://schemas.microsoft.com/office/drawing/2014/main" id="{03404C34-83B4-87DC-29C5-004F5D75ECA7}"/>
              </a:ext>
            </a:extLst>
          </p:cNvPr>
          <p:cNvSpPr>
            <a:spLocks noGrp="1"/>
          </p:cNvSpPr>
          <p:nvPr>
            <p:ph type="sldNum" sz="quarter" idx="12"/>
          </p:nvPr>
        </p:nvSpPr>
        <p:spPr/>
        <p:txBody>
          <a:bodyPr/>
          <a:lstStyle/>
          <a:p>
            <a:fld id="{75C436B9-CD0E-7144-9179-47E3E149EB70}" type="slidenum">
              <a:rPr lang="en-GB" altLang="en-US" smtClean="0"/>
              <a:pPr/>
              <a:t>19</a:t>
            </a:fld>
            <a:endParaRPr lang="en-GB" altLang="en-US"/>
          </a:p>
        </p:txBody>
      </p:sp>
    </p:spTree>
    <p:extLst>
      <p:ext uri="{BB962C8B-B14F-4D97-AF65-F5344CB8AC3E}">
        <p14:creationId xmlns:p14="http://schemas.microsoft.com/office/powerpoint/2010/main" val="19181827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F5C02-C7B3-F5C5-FD7F-478DB79A31A1}"/>
              </a:ext>
            </a:extLst>
          </p:cNvPr>
          <p:cNvSpPr>
            <a:spLocks noGrp="1"/>
          </p:cNvSpPr>
          <p:nvPr>
            <p:ph type="title"/>
          </p:nvPr>
        </p:nvSpPr>
        <p:spPr/>
        <p:txBody>
          <a:bodyPr/>
          <a:lstStyle/>
          <a:p>
            <a:r>
              <a:rPr lang="en-GB" sz="3600" b="1" dirty="0">
                <a:latin typeface="Arial" panose="020B0604020202020204" pitchFamily="34" charset="0"/>
                <a:ea typeface="+mn-ea"/>
                <a:cs typeface="Arial" panose="020B0604020202020204" pitchFamily="34" charset="0"/>
              </a:rPr>
              <a:t>Planet</a:t>
            </a:r>
            <a:endParaRPr lang="en-US" sz="3600" b="1" dirty="0">
              <a:latin typeface="Arial" panose="020B0604020202020204" pitchFamily="34" charset="0"/>
              <a:ea typeface="+mn-ea"/>
              <a:cs typeface="Arial" panose="020B0604020202020204" pitchFamily="34" charset="0"/>
            </a:endParaRPr>
          </a:p>
        </p:txBody>
      </p:sp>
      <p:sp>
        <p:nvSpPr>
          <p:cNvPr id="3" name="Content Placeholder 2">
            <a:extLst>
              <a:ext uri="{FF2B5EF4-FFF2-40B4-BE49-F238E27FC236}">
                <a16:creationId xmlns:a16="http://schemas.microsoft.com/office/drawing/2014/main" id="{DE366EF4-B4A8-EAF9-FB9B-B80AE1B671B9}"/>
              </a:ext>
            </a:extLst>
          </p:cNvPr>
          <p:cNvSpPr>
            <a:spLocks noGrp="1"/>
          </p:cNvSpPr>
          <p:nvPr>
            <p:ph idx="1"/>
          </p:nvPr>
        </p:nvSpPr>
        <p:spPr>
          <a:xfrm>
            <a:off x="457200" y="1268760"/>
            <a:ext cx="8229600" cy="3917032"/>
          </a:xfrm>
        </p:spPr>
        <p:txBody>
          <a:bodyPr/>
          <a:lstStyle/>
          <a:p>
            <a:pPr algn="l"/>
            <a:r>
              <a:rPr lang="en-GB" sz="2000" b="0" i="0" u="none" strike="noStrike" dirty="0">
                <a:effectLst/>
                <a:latin typeface="Arial" panose="020B0604020202020204" pitchFamily="34" charset="0"/>
              </a:rPr>
              <a:t>Over the last few years, scientists all over the world have warned against the growing threat of climate change. A 2019 climate report carried out by researchers at Yale University and George Mason University showed that almost 30% of those surveyed were “very worried” about global warming.</a:t>
            </a:r>
          </a:p>
          <a:p>
            <a:pPr algn="l"/>
            <a:r>
              <a:rPr lang="en-GB" sz="2000" b="0" i="0" u="none" strike="noStrike" dirty="0">
                <a:effectLst/>
                <a:latin typeface="Arial" panose="020B0604020202020204" pitchFamily="34" charset="0"/>
              </a:rPr>
              <a:t>Because of these concerns, more and more people are beginning to favour companies committed to sustainable, or green, environmental practices.</a:t>
            </a:r>
          </a:p>
          <a:p>
            <a:pPr algn="l"/>
            <a:r>
              <a:rPr lang="en-GB" sz="2000" b="0" i="0" u="none" strike="noStrike" dirty="0">
                <a:effectLst/>
                <a:latin typeface="Arial" panose="020B0604020202020204" pitchFamily="34" charset="0"/>
              </a:rPr>
              <a:t>French software company Dassault </a:t>
            </a:r>
            <a:r>
              <a:rPr lang="en-GB" sz="2000" b="0" i="0" u="none" strike="noStrike" dirty="0" err="1">
                <a:effectLst/>
                <a:latin typeface="Arial" panose="020B0604020202020204" pitchFamily="34" charset="0"/>
              </a:rPr>
              <a:t>Systemes</a:t>
            </a:r>
            <a:r>
              <a:rPr lang="en-GB" sz="2000" b="0" i="0" u="none" strike="noStrike" dirty="0">
                <a:effectLst/>
                <a:latin typeface="Arial" panose="020B0604020202020204" pitchFamily="34" charset="0"/>
              </a:rPr>
              <a:t> topped the </a:t>
            </a:r>
            <a:r>
              <a:rPr lang="en-GB" sz="2000" b="0" i="1" u="none" strike="noStrike" dirty="0">
                <a:effectLst/>
                <a:latin typeface="Arial" panose="020B0604020202020204" pitchFamily="34" charset="0"/>
              </a:rPr>
              <a:t>Forbes</a:t>
            </a:r>
            <a:r>
              <a:rPr lang="en-GB" sz="2000" b="0" i="0" u="none" strike="noStrike" dirty="0">
                <a:effectLst/>
                <a:latin typeface="Arial" panose="020B0604020202020204" pitchFamily="34" charset="0"/>
              </a:rPr>
              <a:t>’ “World’s Most Sustainable Companies, 2018.”</a:t>
            </a:r>
            <a:r>
              <a:rPr lang="en-GB" sz="2000" u="sng" baseline="30000" dirty="0">
                <a:latin typeface="Arial" panose="020B0604020202020204" pitchFamily="34" charset="0"/>
              </a:rPr>
              <a:t> </a:t>
            </a:r>
            <a:r>
              <a:rPr lang="en-GB" sz="2000" b="0" i="0" u="none" strike="noStrike" dirty="0">
                <a:effectLst/>
                <a:latin typeface="Arial" panose="020B0604020202020204" pitchFamily="34" charset="0"/>
              </a:rPr>
              <a:t>Dassault designs engineering software that supports organizations in waste reduction through the use of virtual technology. Over 25M people use this software to further sustainability in different areas, such as energy, cities, and life sciences.</a:t>
            </a:r>
          </a:p>
          <a:p>
            <a:endParaRPr lang="en-US" dirty="0"/>
          </a:p>
        </p:txBody>
      </p:sp>
      <p:sp>
        <p:nvSpPr>
          <p:cNvPr id="4" name="Date Placeholder 3">
            <a:extLst>
              <a:ext uri="{FF2B5EF4-FFF2-40B4-BE49-F238E27FC236}">
                <a16:creationId xmlns:a16="http://schemas.microsoft.com/office/drawing/2014/main" id="{03786725-8A6D-2C94-C9C8-9BC5DE3B8F46}"/>
              </a:ext>
            </a:extLst>
          </p:cNvPr>
          <p:cNvSpPr>
            <a:spLocks noGrp="1"/>
          </p:cNvSpPr>
          <p:nvPr>
            <p:ph type="dt" sz="half" idx="10"/>
          </p:nvPr>
        </p:nvSpPr>
        <p:spPr/>
        <p:txBody>
          <a:bodyPr/>
          <a:lstStyle/>
          <a:p>
            <a:pPr>
              <a:defRPr/>
            </a:pPr>
            <a:fld id="{0550CDB1-F9A5-CA48-8974-E609A46BA7C6}" type="datetime1">
              <a:rPr lang="en-GB" altLang="en-US" smtClean="0"/>
              <a:pPr>
                <a:defRPr/>
              </a:pPr>
              <a:t>08/07/2024</a:t>
            </a:fld>
            <a:endParaRPr lang="en-GB" altLang="en-US"/>
          </a:p>
        </p:txBody>
      </p:sp>
      <p:sp>
        <p:nvSpPr>
          <p:cNvPr id="5" name="Slide Number Placeholder 4">
            <a:extLst>
              <a:ext uri="{FF2B5EF4-FFF2-40B4-BE49-F238E27FC236}">
                <a16:creationId xmlns:a16="http://schemas.microsoft.com/office/drawing/2014/main" id="{A3C8E807-E520-F77A-FE7D-52543F26D75C}"/>
              </a:ext>
            </a:extLst>
          </p:cNvPr>
          <p:cNvSpPr>
            <a:spLocks noGrp="1"/>
          </p:cNvSpPr>
          <p:nvPr>
            <p:ph type="sldNum" sz="quarter" idx="12"/>
          </p:nvPr>
        </p:nvSpPr>
        <p:spPr/>
        <p:txBody>
          <a:bodyPr/>
          <a:lstStyle/>
          <a:p>
            <a:fld id="{75C436B9-CD0E-7144-9179-47E3E149EB70}" type="slidenum">
              <a:rPr lang="en-GB" altLang="en-US" smtClean="0"/>
              <a:pPr/>
              <a:t>20</a:t>
            </a:fld>
            <a:endParaRPr lang="en-GB" altLang="en-US"/>
          </a:p>
        </p:txBody>
      </p:sp>
    </p:spTree>
    <p:extLst>
      <p:ext uri="{BB962C8B-B14F-4D97-AF65-F5344CB8AC3E}">
        <p14:creationId xmlns:p14="http://schemas.microsoft.com/office/powerpoint/2010/main" val="9533173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59A87-40AF-D982-D0A1-2CE8ABC03288}"/>
              </a:ext>
            </a:extLst>
          </p:cNvPr>
          <p:cNvSpPr>
            <a:spLocks noGrp="1"/>
          </p:cNvSpPr>
          <p:nvPr>
            <p:ph type="title"/>
          </p:nvPr>
        </p:nvSpPr>
        <p:spPr/>
        <p:txBody>
          <a:bodyPr/>
          <a:lstStyle/>
          <a:p>
            <a:r>
              <a:rPr lang="en-US" sz="3600" b="1" dirty="0">
                <a:latin typeface="Arial" panose="020B0604020202020204" pitchFamily="34" charset="0"/>
                <a:ea typeface="+mn-ea"/>
                <a:cs typeface="Arial" panose="020B0604020202020204" pitchFamily="34" charset="0"/>
              </a:rPr>
              <a:t>Activity</a:t>
            </a:r>
          </a:p>
        </p:txBody>
      </p:sp>
      <p:sp>
        <p:nvSpPr>
          <p:cNvPr id="3" name="Content Placeholder 2">
            <a:extLst>
              <a:ext uri="{FF2B5EF4-FFF2-40B4-BE49-F238E27FC236}">
                <a16:creationId xmlns:a16="http://schemas.microsoft.com/office/drawing/2014/main" id="{E3B528D7-2F00-33E6-7346-396AF2CC57B2}"/>
              </a:ext>
            </a:extLst>
          </p:cNvPr>
          <p:cNvSpPr>
            <a:spLocks noGrp="1"/>
          </p:cNvSpPr>
          <p:nvPr>
            <p:ph idx="1"/>
          </p:nvPr>
        </p:nvSpPr>
        <p:spPr>
          <a:xfrm>
            <a:off x="457200" y="1470484"/>
            <a:ext cx="8229600" cy="3917032"/>
          </a:xfrm>
        </p:spPr>
        <p:txBody>
          <a:bodyPr/>
          <a:lstStyle/>
          <a:p>
            <a:pPr algn="l">
              <a:buFont typeface="+mj-lt"/>
              <a:buAutoNum type="arabicPeriod"/>
            </a:pPr>
            <a:r>
              <a:rPr lang="en-GB" sz="2800" i="0" u="none" strike="noStrike" dirty="0">
                <a:effectLst/>
                <a:latin typeface="Arial" panose="020B0604020202020204" pitchFamily="34" charset="0"/>
              </a:rPr>
              <a:t>Reflect on how triple bottom line businesses change how business is being done. For companies? For employees? For communities?</a:t>
            </a:r>
          </a:p>
          <a:p>
            <a:pPr algn="l">
              <a:buFont typeface="+mj-lt"/>
              <a:buAutoNum type="arabicPeriod"/>
            </a:pPr>
            <a:r>
              <a:rPr lang="en-GB" sz="2800" i="0" u="none" strike="noStrike" dirty="0">
                <a:effectLst/>
                <a:latin typeface="Arial" panose="020B0604020202020204" pitchFamily="34" charset="0"/>
              </a:rPr>
              <a:t>How is the company you researched supporting all aspects of the triple bottom line? People? Profit? Planet?</a:t>
            </a:r>
          </a:p>
          <a:p>
            <a:pPr algn="l">
              <a:buFont typeface="+mj-lt"/>
              <a:buAutoNum type="arabicPeriod"/>
            </a:pPr>
            <a:r>
              <a:rPr lang="en-GB" sz="2800" i="0" u="none" strike="noStrike" dirty="0">
                <a:effectLst/>
                <a:latin typeface="Arial" panose="020B0604020202020204" pitchFamily="34" charset="0"/>
              </a:rPr>
              <a:t>For the company you researched, do you think the purpose of the company impacts employee happiness? Company productivity? How?</a:t>
            </a:r>
          </a:p>
          <a:p>
            <a:endParaRPr lang="en-US" dirty="0"/>
          </a:p>
        </p:txBody>
      </p:sp>
      <p:sp>
        <p:nvSpPr>
          <p:cNvPr id="4" name="Date Placeholder 3">
            <a:extLst>
              <a:ext uri="{FF2B5EF4-FFF2-40B4-BE49-F238E27FC236}">
                <a16:creationId xmlns:a16="http://schemas.microsoft.com/office/drawing/2014/main" id="{78CEECD1-2D6E-D785-EFC4-7FCEF95D3336}"/>
              </a:ext>
            </a:extLst>
          </p:cNvPr>
          <p:cNvSpPr>
            <a:spLocks noGrp="1"/>
          </p:cNvSpPr>
          <p:nvPr>
            <p:ph type="dt" sz="half" idx="10"/>
          </p:nvPr>
        </p:nvSpPr>
        <p:spPr/>
        <p:txBody>
          <a:bodyPr/>
          <a:lstStyle/>
          <a:p>
            <a:pPr>
              <a:defRPr/>
            </a:pPr>
            <a:fld id="{0550CDB1-F9A5-CA48-8974-E609A46BA7C6}" type="datetime1">
              <a:rPr lang="en-GB" altLang="en-US" smtClean="0"/>
              <a:pPr>
                <a:defRPr/>
              </a:pPr>
              <a:t>08/07/2024</a:t>
            </a:fld>
            <a:endParaRPr lang="en-GB" altLang="en-US"/>
          </a:p>
        </p:txBody>
      </p:sp>
      <p:sp>
        <p:nvSpPr>
          <p:cNvPr id="5" name="Slide Number Placeholder 4">
            <a:extLst>
              <a:ext uri="{FF2B5EF4-FFF2-40B4-BE49-F238E27FC236}">
                <a16:creationId xmlns:a16="http://schemas.microsoft.com/office/drawing/2014/main" id="{BE1647ED-C65E-DCBA-786A-16DE7EA0650A}"/>
              </a:ext>
            </a:extLst>
          </p:cNvPr>
          <p:cNvSpPr>
            <a:spLocks noGrp="1"/>
          </p:cNvSpPr>
          <p:nvPr>
            <p:ph type="sldNum" sz="quarter" idx="12"/>
          </p:nvPr>
        </p:nvSpPr>
        <p:spPr/>
        <p:txBody>
          <a:bodyPr/>
          <a:lstStyle/>
          <a:p>
            <a:fld id="{75C436B9-CD0E-7144-9179-47E3E149EB70}" type="slidenum">
              <a:rPr lang="en-GB" altLang="en-US" smtClean="0"/>
              <a:pPr/>
              <a:t>21</a:t>
            </a:fld>
            <a:endParaRPr lang="en-GB" altLang="en-US"/>
          </a:p>
        </p:txBody>
      </p:sp>
    </p:spTree>
    <p:extLst>
      <p:ext uri="{BB962C8B-B14F-4D97-AF65-F5344CB8AC3E}">
        <p14:creationId xmlns:p14="http://schemas.microsoft.com/office/powerpoint/2010/main" val="308681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https://</a:t>
            </a:r>
            <a:r>
              <a:rPr lang="en-US" altLang="en-US" sz="2400" dirty="0" err="1"/>
              <a:t>doi.org</a:t>
            </a:r>
            <a:r>
              <a:rPr lang="en-US" altLang="en-US" sz="2400" dirty="0"/>
              <a:t>/10.5772/intechopen.104266.</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08/07/2024</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22</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587</TotalTime>
  <Words>908</Words>
  <Application>Microsoft Macintosh PowerPoint</Application>
  <PresentationFormat>On-screen Show (4:3)</PresentationFormat>
  <Paragraphs>103</Paragraphs>
  <Slides>22</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ＭＳ Ｐゴシック</vt:lpstr>
      <vt:lpstr>ＭＳ Ｐゴシック</vt:lpstr>
      <vt:lpstr>Arial</vt:lpstr>
      <vt:lpstr>Myriad Pro</vt:lpstr>
      <vt:lpstr>Source Sans Pro</vt:lpstr>
      <vt:lpstr>Verdana</vt:lpstr>
      <vt:lpstr>Wingdings</vt:lpstr>
      <vt:lpstr>20140311PresentationUWTSDTemplate</vt:lpstr>
      <vt:lpstr>LCBB6003 Leadership and management, theory and practice  </vt:lpstr>
      <vt:lpstr>PowerPoint Presentation</vt:lpstr>
      <vt:lpstr>Learning Objectives</vt:lpstr>
      <vt:lpstr>Influencing through the process of managing</vt:lpstr>
      <vt:lpstr>PowerPoint Presentation</vt:lpstr>
      <vt:lpstr>PowerPoint Presentation</vt:lpstr>
      <vt:lpstr>PowerPoint Presentation</vt:lpstr>
      <vt:lpstr>Managers in action</vt:lpstr>
      <vt:lpstr>Types of Managers</vt:lpstr>
      <vt:lpstr>Type of managers (Cont)</vt:lpstr>
      <vt:lpstr>Up for debate</vt:lpstr>
      <vt:lpstr>Question to discuss</vt:lpstr>
      <vt:lpstr>How do managers make a difference?</vt:lpstr>
      <vt:lpstr>Managing to add value</vt:lpstr>
      <vt:lpstr>Managers add value by performing tasks and processes</vt:lpstr>
      <vt:lpstr>PowerPoint Presentation</vt:lpstr>
      <vt:lpstr>PowerPoint Presentation</vt:lpstr>
      <vt:lpstr>Profit</vt:lpstr>
      <vt:lpstr>People</vt:lpstr>
      <vt:lpstr>Planet</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62</cp:revision>
  <cp:lastPrinted>1601-01-01T00:00:00Z</cp:lastPrinted>
  <dcterms:created xsi:type="dcterms:W3CDTF">2002-10-07T19:43:58Z</dcterms:created>
  <dcterms:modified xsi:type="dcterms:W3CDTF">2024-07-08T17:25:55Z</dcterms:modified>
</cp:coreProperties>
</file>