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16"/>
  </p:notesMasterIdLst>
  <p:sldIdLst>
    <p:sldId id="268" r:id="rId2"/>
    <p:sldId id="285" r:id="rId3"/>
    <p:sldId id="269" r:id="rId4"/>
    <p:sldId id="286" r:id="rId5"/>
    <p:sldId id="275" r:id="rId6"/>
    <p:sldId id="276" r:id="rId7"/>
    <p:sldId id="283" r:id="rId8"/>
    <p:sldId id="284" r:id="rId9"/>
    <p:sldId id="277" r:id="rId10"/>
    <p:sldId id="278" r:id="rId11"/>
    <p:sldId id="258" r:id="rId12"/>
    <p:sldId id="289" r:id="rId13"/>
    <p:sldId id="259" r:id="rId14"/>
    <p:sldId id="29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449D5A-EF43-DC0B-546A-C338D1FF948A}" v="802" dt="2021-03-24T23:31:15.993"/>
    <p1510:client id="{46E8CFDE-5722-9CA8-EA82-A86B4E50A805}" v="914" dt="2021-03-25T14:30:24.276"/>
    <p1510:client id="{AE64082C-7DF7-928C-71E7-87C0F2C781BE}" v="21" dt="2021-03-24T23:11:38.201"/>
    <p1510:client id="{CE2CE9FD-5943-4038-E2A3-4D97AAFCCE74}" v="42" dt="2021-03-25T15:43:08.987"/>
    <p1510:client id="{D0499BFF-B6DC-44E9-A40F-5F5995359466}" v="5" dt="2021-03-24T23:32:18.2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ubaida Ambreen (1912999)" userId="S::1912999@student.uwtsd.ac.uk::f8d2dcd7-2965-432a-a197-4bee8711c2b9" providerId="AD" clId="Web-{B35DB3BB-AC12-D116-DDD9-8BAE1016198E}"/>
    <pc:docChg chg="modSld addMainMaster delMainMaster">
      <pc:chgData name="Zubaida Ambreen (1912999)" userId="S::1912999@student.uwtsd.ac.uk::f8d2dcd7-2965-432a-a197-4bee8711c2b9" providerId="AD" clId="Web-{B35DB3BB-AC12-D116-DDD9-8BAE1016198E}" dt="2021-03-13T22:26:00.008" v="13"/>
      <pc:docMkLst>
        <pc:docMk/>
      </pc:docMkLst>
      <pc:sldChg chg="addSp delSp modSp mod modClrScheme setClrOvrMap chgLayout">
        <pc:chgData name="Zubaida Ambreen (1912999)" userId="S::1912999@student.uwtsd.ac.uk::f8d2dcd7-2965-432a-a197-4bee8711c2b9" providerId="AD" clId="Web-{B35DB3BB-AC12-D116-DDD9-8BAE1016198E}" dt="2021-03-13T22:24:14.866" v="3"/>
        <pc:sldMkLst>
          <pc:docMk/>
          <pc:sldMk cId="109857222" sldId="256"/>
        </pc:sldMkLst>
        <pc:spChg chg="mod ord">
          <ac:chgData name="Zubaida Ambreen (1912999)" userId="S::1912999@student.uwtsd.ac.uk::f8d2dcd7-2965-432a-a197-4bee8711c2b9" providerId="AD" clId="Web-{B35DB3BB-AC12-D116-DDD9-8BAE1016198E}" dt="2021-03-13T22:24:14.866" v="3"/>
          <ac:spMkLst>
            <pc:docMk/>
            <pc:sldMk cId="109857222" sldId="256"/>
            <ac:spMk id="2" creationId="{00000000-0000-0000-0000-000000000000}"/>
          </ac:spMkLst>
        </pc:spChg>
        <pc:spChg chg="mod ord">
          <ac:chgData name="Zubaida Ambreen (1912999)" userId="S::1912999@student.uwtsd.ac.uk::f8d2dcd7-2965-432a-a197-4bee8711c2b9" providerId="AD" clId="Web-{B35DB3BB-AC12-D116-DDD9-8BAE1016198E}" dt="2021-03-13T22:24:14.866" v="3"/>
          <ac:spMkLst>
            <pc:docMk/>
            <pc:sldMk cId="109857222" sldId="256"/>
            <ac:spMk id="3" creationId="{00000000-0000-0000-0000-000000000000}"/>
          </ac:spMkLst>
        </pc:spChg>
        <pc:spChg chg="add">
          <ac:chgData name="Zubaida Ambreen (1912999)" userId="S::1912999@student.uwtsd.ac.uk::f8d2dcd7-2965-432a-a197-4bee8711c2b9" providerId="AD" clId="Web-{B35DB3BB-AC12-D116-DDD9-8BAE1016198E}" dt="2021-03-13T22:24:14.866" v="3"/>
          <ac:spMkLst>
            <pc:docMk/>
            <pc:sldMk cId="109857222" sldId="256"/>
            <ac:spMk id="7" creationId="{16D77659-9698-419A-ACF5-1E5AC65361E7}"/>
          </ac:spMkLst>
        </pc:spChg>
        <pc:spChg chg="add del">
          <ac:chgData name="Zubaida Ambreen (1912999)" userId="S::1912999@student.uwtsd.ac.uk::f8d2dcd7-2965-432a-a197-4bee8711c2b9" providerId="AD" clId="Web-{B35DB3BB-AC12-D116-DDD9-8BAE1016198E}" dt="2021-03-13T22:24:14.834" v="2"/>
          <ac:spMkLst>
            <pc:docMk/>
            <pc:sldMk cId="109857222" sldId="256"/>
            <ac:spMk id="10" creationId="{5A17D615-1394-4658-9590-9022F62D68B2}"/>
          </ac:spMkLst>
        </pc:spChg>
        <pc:spChg chg="add del">
          <ac:chgData name="Zubaida Ambreen (1912999)" userId="S::1912999@student.uwtsd.ac.uk::f8d2dcd7-2965-432a-a197-4bee8711c2b9" providerId="AD" clId="Web-{B35DB3BB-AC12-D116-DDD9-8BAE1016198E}" dt="2021-03-13T22:24:14.834" v="2"/>
          <ac:spMkLst>
            <pc:docMk/>
            <pc:sldMk cId="109857222" sldId="256"/>
            <ac:spMk id="33" creationId="{4F37E7FB-7372-47E3-914E-7CF7E94B1C49}"/>
          </ac:spMkLst>
        </pc:spChg>
        <pc:spChg chg="add del">
          <ac:chgData name="Zubaida Ambreen (1912999)" userId="S::1912999@student.uwtsd.ac.uk::f8d2dcd7-2965-432a-a197-4bee8711c2b9" providerId="AD" clId="Web-{B35DB3BB-AC12-D116-DDD9-8BAE1016198E}" dt="2021-03-13T22:24:14.834" v="2"/>
          <ac:spMkLst>
            <pc:docMk/>
            <pc:sldMk cId="109857222" sldId="256"/>
            <ac:spMk id="35" creationId="{16E168E2-3256-43A5-9298-9E5A6AE8F736}"/>
          </ac:spMkLst>
        </pc:spChg>
        <pc:grpChg chg="add">
          <ac:chgData name="Zubaida Ambreen (1912999)" userId="S::1912999@student.uwtsd.ac.uk::f8d2dcd7-2965-432a-a197-4bee8711c2b9" providerId="AD" clId="Web-{B35DB3BB-AC12-D116-DDD9-8BAE1016198E}" dt="2021-03-13T22:24:14.866" v="3"/>
          <ac:grpSpMkLst>
            <pc:docMk/>
            <pc:sldMk cId="109857222" sldId="256"/>
            <ac:grpSpMk id="8" creationId="{36707270-7F99-49E7-9A0D-163372443D83}"/>
          </ac:grpSpMkLst>
        </pc:grpChg>
        <pc:grpChg chg="add del">
          <ac:chgData name="Zubaida Ambreen (1912999)" userId="S::1912999@student.uwtsd.ac.uk::f8d2dcd7-2965-432a-a197-4bee8711c2b9" providerId="AD" clId="Web-{B35DB3BB-AC12-D116-DDD9-8BAE1016198E}" dt="2021-03-13T22:24:14.834" v="2"/>
          <ac:grpSpMkLst>
            <pc:docMk/>
            <pc:sldMk cId="109857222" sldId="256"/>
            <ac:grpSpMk id="12" creationId="{7E07FB0A-C89F-4BB9-849D-20E98C22EF1D}"/>
          </ac:grpSpMkLst>
        </pc:grpChg>
        <pc:grpChg chg="add">
          <ac:chgData name="Zubaida Ambreen (1912999)" userId="S::1912999@student.uwtsd.ac.uk::f8d2dcd7-2965-432a-a197-4bee8711c2b9" providerId="AD" clId="Web-{B35DB3BB-AC12-D116-DDD9-8BAE1016198E}" dt="2021-03-13T22:24:14.866" v="3"/>
          <ac:grpSpMkLst>
            <pc:docMk/>
            <pc:sldMk cId="109857222" sldId="256"/>
            <ac:grpSpMk id="39" creationId="{85976A4B-3862-4DD9-BBF1-1F77773F1351}"/>
          </ac:grpSpMkLst>
        </pc:grpChg>
        <pc:picChg chg="mod ord">
          <ac:chgData name="Zubaida Ambreen (1912999)" userId="S::1912999@student.uwtsd.ac.uk::f8d2dcd7-2965-432a-a197-4bee8711c2b9" providerId="AD" clId="Web-{B35DB3BB-AC12-D116-DDD9-8BAE1016198E}" dt="2021-03-13T22:24:14.866" v="3"/>
          <ac:picMkLst>
            <pc:docMk/>
            <pc:sldMk cId="109857222" sldId="256"/>
            <ac:picMk id="5" creationId="{50A8E555-C254-40F7-97D4-1414129DF02B}"/>
          </ac:picMkLst>
        </pc:picChg>
      </pc:sldChg>
      <pc:sldChg chg="delSp modSp mod modClrScheme chgLayout">
        <pc:chgData name="Zubaida Ambreen (1912999)" userId="S::1912999@student.uwtsd.ac.uk::f8d2dcd7-2965-432a-a197-4bee8711c2b9" providerId="AD" clId="Web-{B35DB3BB-AC12-D116-DDD9-8BAE1016198E}" dt="2021-03-13T22:26:00.008" v="13"/>
        <pc:sldMkLst>
          <pc:docMk/>
          <pc:sldMk cId="784177548" sldId="257"/>
        </pc:sldMkLst>
        <pc:spChg chg="mod">
          <ac:chgData name="Zubaida Ambreen (1912999)" userId="S::1912999@student.uwtsd.ac.uk::f8d2dcd7-2965-432a-a197-4bee8711c2b9" providerId="AD" clId="Web-{B35DB3BB-AC12-D116-DDD9-8BAE1016198E}" dt="2021-03-13T22:25:53.211" v="12" actId="1076"/>
          <ac:spMkLst>
            <pc:docMk/>
            <pc:sldMk cId="784177548" sldId="257"/>
            <ac:spMk id="2" creationId="{A180DA33-2038-48CB-AE30-E7F2CA915D49}"/>
          </ac:spMkLst>
        </pc:spChg>
        <pc:picChg chg="del">
          <ac:chgData name="Zubaida Ambreen (1912999)" userId="S::1912999@student.uwtsd.ac.uk::f8d2dcd7-2965-432a-a197-4bee8711c2b9" providerId="AD" clId="Web-{B35DB3BB-AC12-D116-DDD9-8BAE1016198E}" dt="2021-03-13T22:26:00.008" v="13"/>
          <ac:picMkLst>
            <pc:docMk/>
            <pc:sldMk cId="784177548" sldId="257"/>
            <ac:picMk id="3" creationId="{FF52BC9B-07B2-49E9-B6DA-8363E58133DB}"/>
          </ac:picMkLst>
        </pc:picChg>
      </pc:sldChg>
      <pc:sldChg chg="mod modClrScheme chgLayout">
        <pc:chgData name="Zubaida Ambreen (1912999)" userId="S::1912999@student.uwtsd.ac.uk::f8d2dcd7-2965-432a-a197-4bee8711c2b9" providerId="AD" clId="Web-{B35DB3BB-AC12-D116-DDD9-8BAE1016198E}" dt="2021-03-13T22:24:04.147" v="0"/>
        <pc:sldMkLst>
          <pc:docMk/>
          <pc:sldMk cId="67055482" sldId="258"/>
        </pc:sldMkLst>
      </pc:sldChg>
      <pc:sldMasterChg chg="del delSldLayout">
        <pc:chgData name="Zubaida Ambreen (1912999)" userId="S::1912999@student.uwtsd.ac.uk::f8d2dcd7-2965-432a-a197-4bee8711c2b9" providerId="AD" clId="Web-{B35DB3BB-AC12-D116-DDD9-8BAE1016198E}" dt="2021-03-13T22:24:04.147" v="0"/>
        <pc:sldMasterMkLst>
          <pc:docMk/>
          <pc:sldMasterMk cId="2453606462" sldId="2147483696"/>
        </pc:sldMasterMkLst>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1871614854" sldId="2147483697"/>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280054127" sldId="2147483698"/>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590109572" sldId="2147483699"/>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2557935358" sldId="2147483700"/>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1946433330" sldId="2147483701"/>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1582706689" sldId="2147483702"/>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1928851013" sldId="2147483703"/>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2592086019" sldId="2147483704"/>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3716769032" sldId="2147483705"/>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675106534" sldId="2147483706"/>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1666784782" sldId="2147483707"/>
          </pc:sldLayoutMkLst>
        </pc:sldLayoutChg>
      </pc:sldMasterChg>
      <pc:sldMasterChg chg="add addSldLayout modSldLayout">
        <pc:chgData name="Zubaida Ambreen (1912999)" userId="S::1912999@student.uwtsd.ac.uk::f8d2dcd7-2965-432a-a197-4bee8711c2b9" providerId="AD" clId="Web-{B35DB3BB-AC12-D116-DDD9-8BAE1016198E}" dt="2021-03-13T22:24:04.147" v="0"/>
        <pc:sldMasterMkLst>
          <pc:docMk/>
          <pc:sldMasterMk cId="464650491" sldId="2147483708"/>
        </pc:sldMasterMkLst>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2904662531" sldId="2147483709"/>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2771662204" sldId="2147483710"/>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1489569539" sldId="2147483711"/>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3126816399" sldId="2147483712"/>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2801781797" sldId="2147483713"/>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722447130" sldId="2147483714"/>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808511293" sldId="2147483715"/>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61773916" sldId="2147483716"/>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3055169980" sldId="2147483717"/>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2289688835" sldId="2147483718"/>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426584515" sldId="2147483719"/>
          </pc:sldLayoutMkLst>
        </pc:sldLayoutChg>
      </pc:sldMasterChg>
    </pc:docChg>
  </pc:docChgLst>
  <pc:docChgLst>
    <pc:chgData name="Zubaida" userId="f8d2dcd7-2965-432a-a197-4bee8711c2b9" providerId="ADAL" clId="{D0499BFF-B6DC-44E9-A40F-5F5995359466}"/>
    <pc:docChg chg="addSld delSld modSld">
      <pc:chgData name="Zubaida" userId="f8d2dcd7-2965-432a-a197-4bee8711c2b9" providerId="ADAL" clId="{D0499BFF-B6DC-44E9-A40F-5F5995359466}" dt="2021-03-24T23:32:18.269" v="5" actId="255"/>
      <pc:docMkLst>
        <pc:docMk/>
      </pc:docMkLst>
      <pc:sldChg chg="del">
        <pc:chgData name="Zubaida" userId="f8d2dcd7-2965-432a-a197-4bee8711c2b9" providerId="ADAL" clId="{D0499BFF-B6DC-44E9-A40F-5F5995359466}" dt="2021-03-24T23:09:06.540" v="0" actId="2696"/>
        <pc:sldMkLst>
          <pc:docMk/>
          <pc:sldMk cId="1195303508" sldId="272"/>
        </pc:sldMkLst>
      </pc:sldChg>
      <pc:sldChg chg="new">
        <pc:chgData name="Zubaida" userId="f8d2dcd7-2965-432a-a197-4bee8711c2b9" providerId="ADAL" clId="{D0499BFF-B6DC-44E9-A40F-5F5995359466}" dt="2021-03-24T23:09:17.578" v="1" actId="680"/>
        <pc:sldMkLst>
          <pc:docMk/>
          <pc:sldMk cId="4186903440" sldId="283"/>
        </pc:sldMkLst>
      </pc:sldChg>
      <pc:sldChg chg="modSp mod">
        <pc:chgData name="Zubaida" userId="f8d2dcd7-2965-432a-a197-4bee8711c2b9" providerId="ADAL" clId="{D0499BFF-B6DC-44E9-A40F-5F5995359466}" dt="2021-03-24T23:32:18.269" v="5" actId="255"/>
        <pc:sldMkLst>
          <pc:docMk/>
          <pc:sldMk cId="3697780492" sldId="287"/>
        </pc:sldMkLst>
        <pc:spChg chg="mod">
          <ac:chgData name="Zubaida" userId="f8d2dcd7-2965-432a-a197-4bee8711c2b9" providerId="ADAL" clId="{D0499BFF-B6DC-44E9-A40F-5F5995359466}" dt="2021-03-24T23:32:18.269" v="5" actId="255"/>
          <ac:spMkLst>
            <pc:docMk/>
            <pc:sldMk cId="3697780492" sldId="287"/>
            <ac:spMk id="2" creationId="{C18B448B-D9C7-4781-8EB1-C29EEF45F1DC}"/>
          </ac:spMkLst>
        </pc:spChg>
      </pc:sldChg>
    </pc:docChg>
  </pc:docChgLst>
  <pc:docChgLst>
    <pc:chgData name="Zubaida Ambreen (1912999)" userId="S::1912999@student.uwtsd.ac.uk::f8d2dcd7-2965-432a-a197-4bee8711c2b9" providerId="AD" clId="Web-{AE64082C-7DF7-928C-71E7-87C0F2C781BE}"/>
    <pc:docChg chg="addSld delSld modSld">
      <pc:chgData name="Zubaida Ambreen (1912999)" userId="S::1912999@student.uwtsd.ac.uk::f8d2dcd7-2965-432a-a197-4bee8711c2b9" providerId="AD" clId="Web-{AE64082C-7DF7-928C-71E7-87C0F2C781BE}" dt="2021-03-24T23:11:38.201" v="19"/>
      <pc:docMkLst>
        <pc:docMk/>
      </pc:docMkLst>
      <pc:sldChg chg="addSp delSp">
        <pc:chgData name="Zubaida Ambreen (1912999)" userId="S::1912999@student.uwtsd.ac.uk::f8d2dcd7-2965-432a-a197-4bee8711c2b9" providerId="AD" clId="Web-{AE64082C-7DF7-928C-71E7-87C0F2C781BE}" dt="2021-03-24T22:32:50.071" v="4"/>
        <pc:sldMkLst>
          <pc:docMk/>
          <pc:sldMk cId="1195303508" sldId="272"/>
        </pc:sldMkLst>
        <pc:picChg chg="add del">
          <ac:chgData name="Zubaida Ambreen (1912999)" userId="S::1912999@student.uwtsd.ac.uk::f8d2dcd7-2965-432a-a197-4bee8711c2b9" providerId="AD" clId="Web-{AE64082C-7DF7-928C-71E7-87C0F2C781BE}" dt="2021-03-24T22:32:50.071" v="4"/>
          <ac:picMkLst>
            <pc:docMk/>
            <pc:sldMk cId="1195303508" sldId="272"/>
            <ac:picMk id="10" creationId="{E02DE608-76E4-4485-8E28-D86E6E4A101F}"/>
          </ac:picMkLst>
        </pc:picChg>
      </pc:sldChg>
      <pc:sldChg chg="modSp del">
        <pc:chgData name="Zubaida Ambreen (1912999)" userId="S::1912999@student.uwtsd.ac.uk::f8d2dcd7-2965-432a-a197-4bee8711c2b9" providerId="AD" clId="Web-{AE64082C-7DF7-928C-71E7-87C0F2C781BE}" dt="2021-03-24T23:11:38.201" v="19"/>
        <pc:sldMkLst>
          <pc:docMk/>
          <pc:sldMk cId="2126152347" sldId="282"/>
        </pc:sldMkLst>
        <pc:spChg chg="mod">
          <ac:chgData name="Zubaida Ambreen (1912999)" userId="S::1912999@student.uwtsd.ac.uk::f8d2dcd7-2965-432a-a197-4bee8711c2b9" providerId="AD" clId="Web-{AE64082C-7DF7-928C-71E7-87C0F2C781BE}" dt="2021-03-24T20:55:32.707" v="0" actId="1076"/>
          <ac:spMkLst>
            <pc:docMk/>
            <pc:sldMk cId="2126152347" sldId="282"/>
            <ac:spMk id="3" creationId="{35E10BFD-FDF3-4697-B25F-5ACA7C90B834}"/>
          </ac:spMkLst>
        </pc:spChg>
        <pc:spChg chg="mod">
          <ac:chgData name="Zubaida Ambreen (1912999)" userId="S::1912999@student.uwtsd.ac.uk::f8d2dcd7-2965-432a-a197-4bee8711c2b9" providerId="AD" clId="Web-{AE64082C-7DF7-928C-71E7-87C0F2C781BE}" dt="2021-03-24T21:02:27.827" v="2" actId="1076"/>
          <ac:spMkLst>
            <pc:docMk/>
            <pc:sldMk cId="2126152347" sldId="282"/>
            <ac:spMk id="4" creationId="{97AAEDBA-0F62-486D-8991-9B0019397CBC}"/>
          </ac:spMkLst>
        </pc:spChg>
        <pc:picChg chg="mod">
          <ac:chgData name="Zubaida Ambreen (1912999)" userId="S::1912999@student.uwtsd.ac.uk::f8d2dcd7-2965-432a-a197-4bee8711c2b9" providerId="AD" clId="Web-{AE64082C-7DF7-928C-71E7-87C0F2C781BE}" dt="2021-03-24T21:01:41.402" v="1" actId="1076"/>
          <ac:picMkLst>
            <pc:docMk/>
            <pc:sldMk cId="2126152347" sldId="282"/>
            <ac:picMk id="5" creationId="{9D309C29-D3D3-450A-9B16-0B11FD32E5AF}"/>
          </ac:picMkLst>
        </pc:picChg>
      </pc:sldChg>
      <pc:sldChg chg="addSp modSp">
        <pc:chgData name="Zubaida Ambreen (1912999)" userId="S::1912999@student.uwtsd.ac.uk::f8d2dcd7-2965-432a-a197-4bee8711c2b9" providerId="AD" clId="Web-{AE64082C-7DF7-928C-71E7-87C0F2C781BE}" dt="2021-03-24T23:10:13.027" v="13" actId="14100"/>
        <pc:sldMkLst>
          <pc:docMk/>
          <pc:sldMk cId="4186903440" sldId="283"/>
        </pc:sldMkLst>
        <pc:picChg chg="add mod">
          <ac:chgData name="Zubaida Ambreen (1912999)" userId="S::1912999@student.uwtsd.ac.uk::f8d2dcd7-2965-432a-a197-4bee8711c2b9" providerId="AD" clId="Web-{AE64082C-7DF7-928C-71E7-87C0F2C781BE}" dt="2021-03-24T23:10:13.027" v="13" actId="14100"/>
          <ac:picMkLst>
            <pc:docMk/>
            <pc:sldMk cId="4186903440" sldId="283"/>
            <ac:picMk id="2" creationId="{BA7119DF-8CB7-432D-A5DE-3CBD9E6BFF43}"/>
          </ac:picMkLst>
        </pc:picChg>
      </pc:sldChg>
      <pc:sldChg chg="addSp modSp new">
        <pc:chgData name="Zubaida Ambreen (1912999)" userId="S::1912999@student.uwtsd.ac.uk::f8d2dcd7-2965-432a-a197-4bee8711c2b9" providerId="AD" clId="Web-{AE64082C-7DF7-928C-71E7-87C0F2C781BE}" dt="2021-03-24T23:10:58.466" v="18" actId="14100"/>
        <pc:sldMkLst>
          <pc:docMk/>
          <pc:sldMk cId="915000983" sldId="284"/>
        </pc:sldMkLst>
        <pc:picChg chg="add mod">
          <ac:chgData name="Zubaida Ambreen (1912999)" userId="S::1912999@student.uwtsd.ac.uk::f8d2dcd7-2965-432a-a197-4bee8711c2b9" providerId="AD" clId="Web-{AE64082C-7DF7-928C-71E7-87C0F2C781BE}" dt="2021-03-24T23:10:58.466" v="18" actId="14100"/>
          <ac:picMkLst>
            <pc:docMk/>
            <pc:sldMk cId="915000983" sldId="284"/>
            <ac:picMk id="2" creationId="{6F06E657-9F7B-4272-A0F1-18DDBF7AC50B}"/>
          </ac:picMkLst>
        </pc:picChg>
      </pc:sldChg>
    </pc:docChg>
  </pc:docChgLst>
  <pc:docChgLst>
    <pc:chgData name="Zubaida Ambreen (1912999)" userId="S::1912999@student.uwtsd.ac.uk::f8d2dcd7-2965-432a-a197-4bee8711c2b9" providerId="AD" clId="Web-{14449D5A-EF43-DC0B-546A-C338D1FF948A}"/>
    <pc:docChg chg="addSld delSld modSld">
      <pc:chgData name="Zubaida Ambreen (1912999)" userId="S::1912999@student.uwtsd.ac.uk::f8d2dcd7-2965-432a-a197-4bee8711c2b9" providerId="AD" clId="Web-{14449D5A-EF43-DC0B-546A-C338D1FF948A}" dt="2021-03-24T23:31:06.790" v="440" actId="20577"/>
      <pc:docMkLst>
        <pc:docMk/>
      </pc:docMkLst>
      <pc:sldChg chg="modSp">
        <pc:chgData name="Zubaida Ambreen (1912999)" userId="S::1912999@student.uwtsd.ac.uk::f8d2dcd7-2965-432a-a197-4bee8711c2b9" providerId="AD" clId="Web-{14449D5A-EF43-DC0B-546A-C338D1FF948A}" dt="2021-03-24T23:29:28.175" v="372" actId="20577"/>
        <pc:sldMkLst>
          <pc:docMk/>
          <pc:sldMk cId="67055482" sldId="258"/>
        </pc:sldMkLst>
        <pc:spChg chg="mod">
          <ac:chgData name="Zubaida Ambreen (1912999)" userId="S::1912999@student.uwtsd.ac.uk::f8d2dcd7-2965-432a-a197-4bee8711c2b9" providerId="AD" clId="Web-{14449D5A-EF43-DC0B-546A-C338D1FF948A}" dt="2021-03-24T23:29:28.175" v="372" actId="20577"/>
          <ac:spMkLst>
            <pc:docMk/>
            <pc:sldMk cId="67055482" sldId="258"/>
            <ac:spMk id="2" creationId="{6AAB1537-D697-44FA-BE25-9ADE479CC60C}"/>
          </ac:spMkLst>
        </pc:spChg>
      </pc:sldChg>
      <pc:sldChg chg="modSp del">
        <pc:chgData name="Zubaida Ambreen (1912999)" userId="S::1912999@student.uwtsd.ac.uk::f8d2dcd7-2965-432a-a197-4bee8711c2b9" providerId="AD" clId="Web-{14449D5A-EF43-DC0B-546A-C338D1FF948A}" dt="2021-03-24T23:23:26.187" v="326"/>
        <pc:sldMkLst>
          <pc:docMk/>
          <pc:sldMk cId="64824310" sldId="270"/>
        </pc:sldMkLst>
        <pc:graphicFrameChg chg="mod">
          <ac:chgData name="Zubaida Ambreen (1912999)" userId="S::1912999@student.uwtsd.ac.uk::f8d2dcd7-2965-432a-a197-4bee8711c2b9" providerId="AD" clId="Web-{14449D5A-EF43-DC0B-546A-C338D1FF948A}" dt="2021-03-24T23:22:37.887" v="314" actId="1076"/>
          <ac:graphicFrameMkLst>
            <pc:docMk/>
            <pc:sldMk cId="64824310" sldId="270"/>
            <ac:graphicFrameMk id="4" creationId="{630FCB6A-8300-4FC9-8BC6-68AF35132C11}"/>
          </ac:graphicFrameMkLst>
        </pc:graphicFrameChg>
      </pc:sldChg>
      <pc:sldChg chg="modSp">
        <pc:chgData name="Zubaida Ambreen (1912999)" userId="S::1912999@student.uwtsd.ac.uk::f8d2dcd7-2965-432a-a197-4bee8711c2b9" providerId="AD" clId="Web-{14449D5A-EF43-DC0B-546A-C338D1FF948A}" dt="2021-03-24T23:26:35.963" v="341" actId="20577"/>
        <pc:sldMkLst>
          <pc:docMk/>
          <pc:sldMk cId="664382452" sldId="275"/>
        </pc:sldMkLst>
        <pc:spChg chg="mod">
          <ac:chgData name="Zubaida Ambreen (1912999)" userId="S::1912999@student.uwtsd.ac.uk::f8d2dcd7-2965-432a-a197-4bee8711c2b9" providerId="AD" clId="Web-{14449D5A-EF43-DC0B-546A-C338D1FF948A}" dt="2021-03-24T23:26:35.963" v="341" actId="20577"/>
          <ac:spMkLst>
            <pc:docMk/>
            <pc:sldMk cId="664382452" sldId="275"/>
            <ac:spMk id="2" creationId="{43BE55AA-FD97-4C67-9D62-EE356E5D3FE3}"/>
          </ac:spMkLst>
        </pc:spChg>
      </pc:sldChg>
      <pc:sldChg chg="modSp">
        <pc:chgData name="Zubaida Ambreen (1912999)" userId="S::1912999@student.uwtsd.ac.uk::f8d2dcd7-2965-432a-a197-4bee8711c2b9" providerId="AD" clId="Web-{14449D5A-EF43-DC0B-546A-C338D1FF948A}" dt="2021-03-24T23:28:20.031" v="365" actId="14100"/>
        <pc:sldMkLst>
          <pc:docMk/>
          <pc:sldMk cId="1859849564" sldId="276"/>
        </pc:sldMkLst>
        <pc:spChg chg="mod">
          <ac:chgData name="Zubaida Ambreen (1912999)" userId="S::1912999@student.uwtsd.ac.uk::f8d2dcd7-2965-432a-a197-4bee8711c2b9" providerId="AD" clId="Web-{14449D5A-EF43-DC0B-546A-C338D1FF948A}" dt="2021-03-24T23:28:20.031" v="365" actId="14100"/>
          <ac:spMkLst>
            <pc:docMk/>
            <pc:sldMk cId="1859849564" sldId="276"/>
            <ac:spMk id="2" creationId="{2EB97132-A4B3-46F8-AD9E-4CF455ACF9E3}"/>
          </ac:spMkLst>
        </pc:spChg>
        <pc:spChg chg="mod">
          <ac:chgData name="Zubaida Ambreen (1912999)" userId="S::1912999@student.uwtsd.ac.uk::f8d2dcd7-2965-432a-a197-4bee8711c2b9" providerId="AD" clId="Web-{14449D5A-EF43-DC0B-546A-C338D1FF948A}" dt="2021-03-24T23:28:10.186" v="363" actId="1076"/>
          <ac:spMkLst>
            <pc:docMk/>
            <pc:sldMk cId="1859849564" sldId="276"/>
            <ac:spMk id="4" creationId="{B4032C8E-B789-4C52-BAB5-D48591BC3867}"/>
          </ac:spMkLst>
        </pc:spChg>
      </pc:sldChg>
      <pc:sldChg chg="modSp">
        <pc:chgData name="Zubaida Ambreen (1912999)" userId="S::1912999@student.uwtsd.ac.uk::f8d2dcd7-2965-432a-a197-4bee8711c2b9" providerId="AD" clId="Web-{14449D5A-EF43-DC0B-546A-C338D1FF948A}" dt="2021-03-24T23:28:52.298" v="368" actId="1076"/>
        <pc:sldMkLst>
          <pc:docMk/>
          <pc:sldMk cId="4186903440" sldId="283"/>
        </pc:sldMkLst>
        <pc:picChg chg="mod">
          <ac:chgData name="Zubaida Ambreen (1912999)" userId="S::1912999@student.uwtsd.ac.uk::f8d2dcd7-2965-432a-a197-4bee8711c2b9" providerId="AD" clId="Web-{14449D5A-EF43-DC0B-546A-C338D1FF948A}" dt="2021-03-24T23:28:52.298" v="368" actId="1076"/>
          <ac:picMkLst>
            <pc:docMk/>
            <pc:sldMk cId="4186903440" sldId="283"/>
            <ac:picMk id="2" creationId="{BA7119DF-8CB7-432D-A5DE-3CBD9E6BFF43}"/>
          </ac:picMkLst>
        </pc:picChg>
      </pc:sldChg>
      <pc:sldChg chg="modSp">
        <pc:chgData name="Zubaida Ambreen (1912999)" userId="S::1912999@student.uwtsd.ac.uk::f8d2dcd7-2965-432a-a197-4bee8711c2b9" providerId="AD" clId="Web-{14449D5A-EF43-DC0B-546A-C338D1FF948A}" dt="2021-03-24T23:28:42.516" v="367" actId="14100"/>
        <pc:sldMkLst>
          <pc:docMk/>
          <pc:sldMk cId="915000983" sldId="284"/>
        </pc:sldMkLst>
        <pc:picChg chg="mod">
          <ac:chgData name="Zubaida Ambreen (1912999)" userId="S::1912999@student.uwtsd.ac.uk::f8d2dcd7-2965-432a-a197-4bee8711c2b9" providerId="AD" clId="Web-{14449D5A-EF43-DC0B-546A-C338D1FF948A}" dt="2021-03-24T23:28:42.516" v="367" actId="14100"/>
          <ac:picMkLst>
            <pc:docMk/>
            <pc:sldMk cId="915000983" sldId="284"/>
            <ac:picMk id="2" creationId="{6F06E657-9F7B-4272-A0F1-18DDBF7AC50B}"/>
          </ac:picMkLst>
        </pc:picChg>
      </pc:sldChg>
      <pc:sldChg chg="addSp modSp new">
        <pc:chgData name="Zubaida Ambreen (1912999)" userId="S::1912999@student.uwtsd.ac.uk::f8d2dcd7-2965-432a-a197-4bee8711c2b9" providerId="AD" clId="Web-{14449D5A-EF43-DC0B-546A-C338D1FF948A}" dt="2021-03-24T23:22:02.429" v="312" actId="20577"/>
        <pc:sldMkLst>
          <pc:docMk/>
          <pc:sldMk cId="2958002837" sldId="285"/>
        </pc:sldMkLst>
        <pc:spChg chg="add mod">
          <ac:chgData name="Zubaida Ambreen (1912999)" userId="S::1912999@student.uwtsd.ac.uk::f8d2dcd7-2965-432a-a197-4bee8711c2b9" providerId="AD" clId="Web-{14449D5A-EF43-DC0B-546A-C338D1FF948A}" dt="2021-03-24T23:22:02.429" v="312" actId="20577"/>
          <ac:spMkLst>
            <pc:docMk/>
            <pc:sldMk cId="2958002837" sldId="285"/>
            <ac:spMk id="2" creationId="{9A8FE931-55A3-45BD-BE00-0C88EB2DCE34}"/>
          </ac:spMkLst>
        </pc:spChg>
      </pc:sldChg>
      <pc:sldChg chg="addSp modSp new">
        <pc:chgData name="Zubaida Ambreen (1912999)" userId="S::1912999@student.uwtsd.ac.uk::f8d2dcd7-2965-432a-a197-4bee8711c2b9" providerId="AD" clId="Web-{14449D5A-EF43-DC0B-546A-C338D1FF948A}" dt="2021-03-24T23:25:18.146" v="338" actId="20577"/>
        <pc:sldMkLst>
          <pc:docMk/>
          <pc:sldMk cId="410876031" sldId="286"/>
        </pc:sldMkLst>
        <pc:spChg chg="add mod">
          <ac:chgData name="Zubaida Ambreen (1912999)" userId="S::1912999@student.uwtsd.ac.uk::f8d2dcd7-2965-432a-a197-4bee8711c2b9" providerId="AD" clId="Web-{14449D5A-EF43-DC0B-546A-C338D1FF948A}" dt="2021-03-24T23:25:18.146" v="338" actId="20577"/>
          <ac:spMkLst>
            <pc:docMk/>
            <pc:sldMk cId="410876031" sldId="286"/>
            <ac:spMk id="2" creationId="{0A9653D7-ABDA-46FC-8AED-04C13DE2A0A0}"/>
          </ac:spMkLst>
        </pc:spChg>
      </pc:sldChg>
      <pc:sldChg chg="addSp modSp new">
        <pc:chgData name="Zubaida Ambreen (1912999)" userId="S::1912999@student.uwtsd.ac.uk::f8d2dcd7-2965-432a-a197-4bee8711c2b9" providerId="AD" clId="Web-{14449D5A-EF43-DC0B-546A-C338D1FF948A}" dt="2021-03-24T23:31:06.790" v="440" actId="20577"/>
        <pc:sldMkLst>
          <pc:docMk/>
          <pc:sldMk cId="3697780492" sldId="287"/>
        </pc:sldMkLst>
        <pc:spChg chg="add mod">
          <ac:chgData name="Zubaida Ambreen (1912999)" userId="S::1912999@student.uwtsd.ac.uk::f8d2dcd7-2965-432a-a197-4bee8711c2b9" providerId="AD" clId="Web-{14449D5A-EF43-DC0B-546A-C338D1FF948A}" dt="2021-03-24T23:31:06.790" v="440" actId="20577"/>
          <ac:spMkLst>
            <pc:docMk/>
            <pc:sldMk cId="3697780492" sldId="287"/>
            <ac:spMk id="2" creationId="{C18B448B-D9C7-4781-8EB1-C29EEF45F1DC}"/>
          </ac:spMkLst>
        </pc:spChg>
      </pc:sldChg>
      <pc:sldChg chg="new">
        <pc:chgData name="Zubaida Ambreen (1912999)" userId="S::1912999@student.uwtsd.ac.uk::f8d2dcd7-2965-432a-a197-4bee8711c2b9" providerId="AD" clId="Web-{14449D5A-EF43-DC0B-546A-C338D1FF948A}" dt="2021-03-24T23:29:48.989" v="374"/>
        <pc:sldMkLst>
          <pc:docMk/>
          <pc:sldMk cId="3975920362" sldId="288"/>
        </pc:sldMkLst>
      </pc:sldChg>
    </pc:docChg>
  </pc:docChgLst>
  <pc:docChgLst>
    <pc:chgData name="Zubaida Ambreen (1912999)" userId="S::1912999@student.uwtsd.ac.uk::f8d2dcd7-2965-432a-a197-4bee8711c2b9" providerId="AD" clId="Web-{7403B49F-3095-B000-DB9F-5D71C54721A8}"/>
    <pc:docChg chg="addSld modSld">
      <pc:chgData name="Zubaida Ambreen (1912999)" userId="S::1912999@student.uwtsd.ac.uk::f8d2dcd7-2965-432a-a197-4bee8711c2b9" providerId="AD" clId="Web-{7403B49F-3095-B000-DB9F-5D71C54721A8}" dt="2021-03-14T01:06:55.655" v="380" actId="14100"/>
      <pc:docMkLst>
        <pc:docMk/>
      </pc:docMkLst>
      <pc:sldChg chg="addSp delSp modSp mod setBg setClrOvrMap">
        <pc:chgData name="Zubaida Ambreen (1912999)" userId="S::1912999@student.uwtsd.ac.uk::f8d2dcd7-2965-432a-a197-4bee8711c2b9" providerId="AD" clId="Web-{7403B49F-3095-B000-DB9F-5D71C54721A8}" dt="2021-03-14T00:44:03.996" v="285"/>
        <pc:sldMkLst>
          <pc:docMk/>
          <pc:sldMk cId="1964275876" sldId="271"/>
        </pc:sldMkLst>
        <pc:spChg chg="mod">
          <ac:chgData name="Zubaida Ambreen (1912999)" userId="S::1912999@student.uwtsd.ac.uk::f8d2dcd7-2965-432a-a197-4bee8711c2b9" providerId="AD" clId="Web-{7403B49F-3095-B000-DB9F-5D71C54721A8}" dt="2021-03-14T00:43:39.605" v="282"/>
          <ac:spMkLst>
            <pc:docMk/>
            <pc:sldMk cId="1964275876" sldId="271"/>
            <ac:spMk id="2" creationId="{3DE02971-18AF-44D2-A177-918F3782DB2D}"/>
          </ac:spMkLst>
        </pc:spChg>
        <pc:spChg chg="add del">
          <ac:chgData name="Zubaida Ambreen (1912999)" userId="S::1912999@student.uwtsd.ac.uk::f8d2dcd7-2965-432a-a197-4bee8711c2b9" providerId="AD" clId="Web-{7403B49F-3095-B000-DB9F-5D71C54721A8}" dt="2021-03-14T00:43:39.605" v="282"/>
          <ac:spMkLst>
            <pc:docMk/>
            <pc:sldMk cId="1964275876" sldId="271"/>
            <ac:spMk id="67" creationId="{B953A443-294B-445A-8800-36348C074EA0}"/>
          </ac:spMkLst>
        </pc:spChg>
        <pc:grpChg chg="add del">
          <ac:chgData name="Zubaida Ambreen (1912999)" userId="S::1912999@student.uwtsd.ac.uk::f8d2dcd7-2965-432a-a197-4bee8711c2b9" providerId="AD" clId="Web-{7403B49F-3095-B000-DB9F-5D71C54721A8}" dt="2021-03-14T00:39:42.614" v="202"/>
          <ac:grpSpMkLst>
            <pc:docMk/>
            <pc:sldMk cId="1964275876" sldId="271"/>
            <ac:grpSpMk id="5" creationId="{0EA6746C-F688-4653-BFAB-FEB708219774}"/>
          </ac:grpSpMkLst>
        </pc:grpChg>
        <pc:grpChg chg="add del">
          <ac:chgData name="Zubaida Ambreen (1912999)" userId="S::1912999@student.uwtsd.ac.uk::f8d2dcd7-2965-432a-a197-4bee8711c2b9" providerId="AD" clId="Web-{7403B49F-3095-B000-DB9F-5D71C54721A8}" dt="2021-03-14T00:39:42.614" v="202"/>
          <ac:grpSpMkLst>
            <pc:docMk/>
            <pc:sldMk cId="1964275876" sldId="271"/>
            <ac:grpSpMk id="6" creationId="{6CCD5687-0DF2-44C8-A34A-BB82FF1562F3}"/>
          </ac:grpSpMkLst>
        </pc:grpChg>
        <pc:grpChg chg="add del">
          <ac:chgData name="Zubaida Ambreen (1912999)" userId="S::1912999@student.uwtsd.ac.uk::f8d2dcd7-2965-432a-a197-4bee8711c2b9" providerId="AD" clId="Web-{7403B49F-3095-B000-DB9F-5D71C54721A8}" dt="2021-03-14T00:43:39.683" v="283"/>
          <ac:grpSpMkLst>
            <pc:docMk/>
            <pc:sldMk cId="1964275876" sldId="271"/>
            <ac:grpSpMk id="7" creationId="{0EA6746C-F688-4653-BFAB-FEB708219774}"/>
          </ac:grpSpMkLst>
        </pc:grpChg>
        <pc:grpChg chg="add del">
          <ac:chgData name="Zubaida Ambreen (1912999)" userId="S::1912999@student.uwtsd.ac.uk::f8d2dcd7-2965-432a-a197-4bee8711c2b9" providerId="AD" clId="Web-{7403B49F-3095-B000-DB9F-5D71C54721A8}" dt="2021-03-14T00:39:11.911" v="200"/>
          <ac:grpSpMkLst>
            <pc:docMk/>
            <pc:sldMk cId="1964275876" sldId="271"/>
            <ac:grpSpMk id="8" creationId="{0EA6746C-F688-4653-BFAB-FEB708219774}"/>
          </ac:grpSpMkLst>
        </pc:grpChg>
        <pc:grpChg chg="add del">
          <ac:chgData name="Zubaida Ambreen (1912999)" userId="S::1912999@student.uwtsd.ac.uk::f8d2dcd7-2965-432a-a197-4bee8711c2b9" providerId="AD" clId="Web-{7403B49F-3095-B000-DB9F-5D71C54721A8}" dt="2021-03-14T00:43:39.683" v="283"/>
          <ac:grpSpMkLst>
            <pc:docMk/>
            <pc:sldMk cId="1964275876" sldId="271"/>
            <ac:grpSpMk id="30" creationId="{6CCD5687-0DF2-44C8-A34A-BB82FF1562F3}"/>
          </ac:grpSpMkLst>
        </pc:grpChg>
        <pc:grpChg chg="add del">
          <ac:chgData name="Zubaida Ambreen (1912999)" userId="S::1912999@student.uwtsd.ac.uk::f8d2dcd7-2965-432a-a197-4bee8711c2b9" providerId="AD" clId="Web-{7403B49F-3095-B000-DB9F-5D71C54721A8}" dt="2021-03-14T00:39:11.911" v="200"/>
          <ac:grpSpMkLst>
            <pc:docMk/>
            <pc:sldMk cId="1964275876" sldId="271"/>
            <ac:grpSpMk id="31" creationId="{6CCD5687-0DF2-44C8-A34A-BB82FF1562F3}"/>
          </ac:grpSpMkLst>
        </pc:grpChg>
        <pc:grpChg chg="add del">
          <ac:chgData name="Zubaida Ambreen (1912999)" userId="S::1912999@student.uwtsd.ac.uk::f8d2dcd7-2965-432a-a197-4bee8711c2b9" providerId="AD" clId="Web-{7403B49F-3095-B000-DB9F-5D71C54721A8}" dt="2021-03-14T00:43:39.605" v="282"/>
          <ac:grpSpMkLst>
            <pc:docMk/>
            <pc:sldMk cId="1964275876" sldId="271"/>
            <ac:grpSpMk id="36" creationId="{0EA6746C-F688-4653-BFAB-FEB708219774}"/>
          </ac:grpSpMkLst>
        </pc:grpChg>
        <pc:grpChg chg="add del">
          <ac:chgData name="Zubaida Ambreen (1912999)" userId="S::1912999@student.uwtsd.ac.uk::f8d2dcd7-2965-432a-a197-4bee8711c2b9" providerId="AD" clId="Web-{7403B49F-3095-B000-DB9F-5D71C54721A8}" dt="2021-03-14T00:43:39.605" v="282"/>
          <ac:grpSpMkLst>
            <pc:docMk/>
            <pc:sldMk cId="1964275876" sldId="271"/>
            <ac:grpSpMk id="37" creationId="{6CCD5687-0DF2-44C8-A34A-BB82FF1562F3}"/>
          </ac:grpSpMkLst>
        </pc:grpChg>
        <pc:grpChg chg="add del">
          <ac:chgData name="Zubaida Ambreen (1912999)" userId="S::1912999@student.uwtsd.ac.uk::f8d2dcd7-2965-432a-a197-4bee8711c2b9" providerId="AD" clId="Web-{7403B49F-3095-B000-DB9F-5D71C54721A8}" dt="2021-03-14T00:44:03.996" v="285"/>
          <ac:grpSpMkLst>
            <pc:docMk/>
            <pc:sldMk cId="1964275876" sldId="271"/>
            <ac:grpSpMk id="38" creationId="{0EA6746C-F688-4653-BFAB-FEB708219774}"/>
          </ac:grpSpMkLst>
        </pc:grpChg>
        <pc:grpChg chg="add del">
          <ac:chgData name="Zubaida Ambreen (1912999)" userId="S::1912999@student.uwtsd.ac.uk::f8d2dcd7-2965-432a-a197-4bee8711c2b9" providerId="AD" clId="Web-{7403B49F-3095-B000-DB9F-5D71C54721A8}" dt="2021-03-14T00:43:36.855" v="280"/>
          <ac:grpSpMkLst>
            <pc:docMk/>
            <pc:sldMk cId="1964275876" sldId="271"/>
            <ac:grpSpMk id="39" creationId="{0EA6746C-F688-4653-BFAB-FEB708219774}"/>
          </ac:grpSpMkLst>
        </pc:grpChg>
        <pc:grpChg chg="add del">
          <ac:chgData name="Zubaida Ambreen (1912999)" userId="S::1912999@student.uwtsd.ac.uk::f8d2dcd7-2965-432a-a197-4bee8711c2b9" providerId="AD" clId="Web-{7403B49F-3095-B000-DB9F-5D71C54721A8}" dt="2021-03-14T00:44:03.996" v="285"/>
          <ac:grpSpMkLst>
            <pc:docMk/>
            <pc:sldMk cId="1964275876" sldId="271"/>
            <ac:grpSpMk id="61" creationId="{6CCD5687-0DF2-44C8-A34A-BB82FF1562F3}"/>
          </ac:grpSpMkLst>
        </pc:grpChg>
        <pc:grpChg chg="add del">
          <ac:chgData name="Zubaida Ambreen (1912999)" userId="S::1912999@student.uwtsd.ac.uk::f8d2dcd7-2965-432a-a197-4bee8711c2b9" providerId="AD" clId="Web-{7403B49F-3095-B000-DB9F-5D71C54721A8}" dt="2021-03-14T00:43:36.855" v="280"/>
          <ac:grpSpMkLst>
            <pc:docMk/>
            <pc:sldMk cId="1964275876" sldId="271"/>
            <ac:grpSpMk id="62" creationId="{6CCD5687-0DF2-44C8-A34A-BB82FF1562F3}"/>
          </ac:grpSpMkLst>
        </pc:grpChg>
        <pc:grpChg chg="add del">
          <ac:chgData name="Zubaida Ambreen (1912999)" userId="S::1912999@student.uwtsd.ac.uk::f8d2dcd7-2965-432a-a197-4bee8711c2b9" providerId="AD" clId="Web-{7403B49F-3095-B000-DB9F-5D71C54721A8}" dt="2021-03-14T00:43:39.605" v="282"/>
          <ac:grpSpMkLst>
            <pc:docMk/>
            <pc:sldMk cId="1964275876" sldId="271"/>
            <ac:grpSpMk id="69" creationId="{78C8B465-3B66-4260-BB99-1B5436C5CBCD}"/>
          </ac:grpSpMkLst>
        </pc:grpChg>
        <pc:grpChg chg="add">
          <ac:chgData name="Zubaida Ambreen (1912999)" userId="S::1912999@student.uwtsd.ac.uk::f8d2dcd7-2965-432a-a197-4bee8711c2b9" providerId="AD" clId="Web-{7403B49F-3095-B000-DB9F-5D71C54721A8}" dt="2021-03-14T00:44:03.996" v="285"/>
          <ac:grpSpMkLst>
            <pc:docMk/>
            <pc:sldMk cId="1964275876" sldId="271"/>
            <ac:grpSpMk id="70" creationId="{0EA6746C-F688-4653-BFAB-FEB708219774}"/>
          </ac:grpSpMkLst>
        </pc:grpChg>
        <pc:grpChg chg="add">
          <ac:chgData name="Zubaida Ambreen (1912999)" userId="S::1912999@student.uwtsd.ac.uk::f8d2dcd7-2965-432a-a197-4bee8711c2b9" providerId="AD" clId="Web-{7403B49F-3095-B000-DB9F-5D71C54721A8}" dt="2021-03-14T00:44:03.996" v="285"/>
          <ac:grpSpMkLst>
            <pc:docMk/>
            <pc:sldMk cId="1964275876" sldId="271"/>
            <ac:grpSpMk id="93" creationId="{6CCD5687-0DF2-44C8-A34A-BB82FF1562F3}"/>
          </ac:grpSpMkLst>
        </pc:grpChg>
        <pc:graphicFrameChg chg="mod modGraphic">
          <ac:chgData name="Zubaida Ambreen (1912999)" userId="S::1912999@student.uwtsd.ac.uk::f8d2dcd7-2965-432a-a197-4bee8711c2b9" providerId="AD" clId="Web-{7403B49F-3095-B000-DB9F-5D71C54721A8}" dt="2021-03-14T00:44:03.996" v="285"/>
          <ac:graphicFrameMkLst>
            <pc:docMk/>
            <pc:sldMk cId="1964275876" sldId="271"/>
            <ac:graphicFrameMk id="3" creationId="{C6C7AE23-0007-4705-B7BB-5BE752E24D57}"/>
          </ac:graphicFrameMkLst>
        </pc:graphicFrameChg>
      </pc:sldChg>
      <pc:sldChg chg="addSp delSp modSp modNotes">
        <pc:chgData name="Zubaida Ambreen (1912999)" userId="S::1912999@student.uwtsd.ac.uk::f8d2dcd7-2965-432a-a197-4bee8711c2b9" providerId="AD" clId="Web-{7403B49F-3095-B000-DB9F-5D71C54721A8}" dt="2021-03-14T00:58:46.534" v="340" actId="20577"/>
        <pc:sldMkLst>
          <pc:docMk/>
          <pc:sldMk cId="4064001885" sldId="274"/>
        </pc:sldMkLst>
        <pc:spChg chg="mod">
          <ac:chgData name="Zubaida Ambreen (1912999)" userId="S::1912999@student.uwtsd.ac.uk::f8d2dcd7-2965-432a-a197-4bee8711c2b9" providerId="AD" clId="Web-{7403B49F-3095-B000-DB9F-5D71C54721A8}" dt="2021-03-14T00:29:21.004" v="132" actId="20577"/>
          <ac:spMkLst>
            <pc:docMk/>
            <pc:sldMk cId="4064001885" sldId="274"/>
            <ac:spMk id="2" creationId="{35045298-935C-46C1-A768-271EEDAF7A8F}"/>
          </ac:spMkLst>
        </pc:spChg>
        <pc:spChg chg="add mod">
          <ac:chgData name="Zubaida Ambreen (1912999)" userId="S::1912999@student.uwtsd.ac.uk::f8d2dcd7-2965-432a-a197-4bee8711c2b9" providerId="AD" clId="Web-{7403B49F-3095-B000-DB9F-5D71C54721A8}" dt="2021-03-14T00:24:02.220" v="87" actId="20577"/>
          <ac:spMkLst>
            <pc:docMk/>
            <pc:sldMk cId="4064001885" sldId="274"/>
            <ac:spMk id="612" creationId="{E5CD5CD9-5A8E-4B26-AB6E-66E6A0DC4A45}"/>
          </ac:spMkLst>
        </pc:spChg>
        <pc:spChg chg="add del mod">
          <ac:chgData name="Zubaida Ambreen (1912999)" userId="S::1912999@student.uwtsd.ac.uk::f8d2dcd7-2965-432a-a197-4bee8711c2b9" providerId="AD" clId="Web-{7403B49F-3095-B000-DB9F-5D71C54721A8}" dt="2021-03-14T00:25:53.535" v="101"/>
          <ac:spMkLst>
            <pc:docMk/>
            <pc:sldMk cId="4064001885" sldId="274"/>
            <ac:spMk id="622" creationId="{D204ECD5-8ED6-4C23-965A-6835CDC17857}"/>
          </ac:spMkLst>
        </pc:spChg>
        <pc:spChg chg="add mod">
          <ac:chgData name="Zubaida Ambreen (1912999)" userId="S::1912999@student.uwtsd.ac.uk::f8d2dcd7-2965-432a-a197-4bee8711c2b9" providerId="AD" clId="Web-{7403B49F-3095-B000-DB9F-5D71C54721A8}" dt="2021-03-14T00:31:52.305" v="148" actId="20577"/>
          <ac:spMkLst>
            <pc:docMk/>
            <pc:sldMk cId="4064001885" sldId="274"/>
            <ac:spMk id="623" creationId="{C5090C06-A2F0-49C4-9314-357C1460FA1A}"/>
          </ac:spMkLst>
        </pc:spChg>
        <pc:spChg chg="add mod">
          <ac:chgData name="Zubaida Ambreen (1912999)" userId="S::1912999@student.uwtsd.ac.uk::f8d2dcd7-2965-432a-a197-4bee8711c2b9" providerId="AD" clId="Web-{7403B49F-3095-B000-DB9F-5D71C54721A8}" dt="2021-03-14T00:58:46.534" v="340" actId="20577"/>
          <ac:spMkLst>
            <pc:docMk/>
            <pc:sldMk cId="4064001885" sldId="274"/>
            <ac:spMk id="625" creationId="{FFCEA897-F703-4D62-99D3-618B961D0D9A}"/>
          </ac:spMkLst>
        </pc:spChg>
        <pc:graphicFrameChg chg="del mod">
          <ac:chgData name="Zubaida Ambreen (1912999)" userId="S::1912999@student.uwtsd.ac.uk::f8d2dcd7-2965-432a-a197-4bee8711c2b9" providerId="AD" clId="Web-{7403B49F-3095-B000-DB9F-5D71C54721A8}" dt="2021-03-14T00:25:33.191" v="98"/>
          <ac:graphicFrameMkLst>
            <pc:docMk/>
            <pc:sldMk cId="4064001885" sldId="274"/>
            <ac:graphicFrameMk id="464" creationId="{15D5E3B5-A13C-48D9-B1B8-ED517EF662DC}"/>
          </ac:graphicFrameMkLst>
        </pc:graphicFrameChg>
        <pc:graphicFrameChg chg="add del mod modGraphic">
          <ac:chgData name="Zubaida Ambreen (1912999)" userId="S::1912999@student.uwtsd.ac.uk::f8d2dcd7-2965-432a-a197-4bee8711c2b9" providerId="AD" clId="Web-{7403B49F-3095-B000-DB9F-5D71C54721A8}" dt="2021-03-14T00:05:45.998" v="18"/>
          <ac:graphicFrameMkLst>
            <pc:docMk/>
            <pc:sldMk cId="4064001885" sldId="274"/>
            <ac:graphicFrameMk id="477" creationId="{FD4A499D-91AD-4259-8920-18BCBD367825}"/>
          </ac:graphicFrameMkLst>
        </pc:graphicFrameChg>
        <pc:graphicFrameChg chg="add del mod modGraphic">
          <ac:chgData name="Zubaida Ambreen (1912999)" userId="S::1912999@student.uwtsd.ac.uk::f8d2dcd7-2965-432a-a197-4bee8711c2b9" providerId="AD" clId="Web-{7403B49F-3095-B000-DB9F-5D71C54721A8}" dt="2021-03-14T00:21:55.123" v="26"/>
          <ac:graphicFrameMkLst>
            <pc:docMk/>
            <pc:sldMk cId="4064001885" sldId="274"/>
            <ac:graphicFrameMk id="498" creationId="{5B122E66-1389-4A61-80CF-CC847DBE8C60}"/>
          </ac:graphicFrameMkLst>
        </pc:graphicFrameChg>
        <pc:picChg chg="add mod">
          <ac:chgData name="Zubaida Ambreen (1912999)" userId="S::1912999@student.uwtsd.ac.uk::f8d2dcd7-2965-432a-a197-4bee8711c2b9" providerId="AD" clId="Web-{7403B49F-3095-B000-DB9F-5D71C54721A8}" dt="2021-03-14T00:25:20.331" v="97" actId="1076"/>
          <ac:picMkLst>
            <pc:docMk/>
            <pc:sldMk cId="4064001885" sldId="274"/>
            <ac:picMk id="594" creationId="{34321160-7C69-4598-BA0F-77926966FAB2}"/>
          </ac:picMkLst>
        </pc:picChg>
        <pc:picChg chg="mod">
          <ac:chgData name="Zubaida Ambreen (1912999)" userId="S::1912999@student.uwtsd.ac.uk::f8d2dcd7-2965-432a-a197-4bee8711c2b9" providerId="AD" clId="Web-{7403B49F-3095-B000-DB9F-5D71C54721A8}" dt="2021-03-14T00:32:26.697" v="154" actId="14100"/>
          <ac:picMkLst>
            <pc:docMk/>
            <pc:sldMk cId="4064001885" sldId="274"/>
            <ac:picMk id="605" creationId="{A36B34D7-3D80-4AEC-B056-023CA5285B40}"/>
          </ac:picMkLst>
        </pc:picChg>
        <pc:picChg chg="add del mod">
          <ac:chgData name="Zubaida Ambreen (1912999)" userId="S::1912999@student.uwtsd.ac.uk::f8d2dcd7-2965-432a-a197-4bee8711c2b9" providerId="AD" clId="Web-{7403B49F-3095-B000-DB9F-5D71C54721A8}" dt="2021-03-14T00:36:17.202" v="186"/>
          <ac:picMkLst>
            <pc:docMk/>
            <pc:sldMk cId="4064001885" sldId="274"/>
            <ac:picMk id="624" creationId="{15494FBD-EC37-4F1B-A0B5-224242006B6D}"/>
          </ac:picMkLst>
        </pc:picChg>
        <pc:inkChg chg="del mod">
          <ac:chgData name="Zubaida Ambreen (1912999)" userId="S::1912999@student.uwtsd.ac.uk::f8d2dcd7-2965-432a-a197-4bee8711c2b9" providerId="AD" clId="Web-{7403B49F-3095-B000-DB9F-5D71C54721A8}" dt="2021-03-14T00:36:31.343" v="189"/>
          <ac:inkMkLst>
            <pc:docMk/>
            <pc:sldMk cId="4064001885" sldId="274"/>
            <ac:inkMk id="850" creationId="{2111DA1A-2D46-4789-BA74-C6A28F993BBD}"/>
          </ac:inkMkLst>
        </pc:inkChg>
        <pc:cxnChg chg="add mod">
          <ac:chgData name="Zubaida Ambreen (1912999)" userId="S::1912999@student.uwtsd.ac.uk::f8d2dcd7-2965-432a-a197-4bee8711c2b9" providerId="AD" clId="Web-{7403B49F-3095-B000-DB9F-5D71C54721A8}" dt="2021-03-14T00:26:47.761" v="107" actId="14100"/>
          <ac:cxnSpMkLst>
            <pc:docMk/>
            <pc:sldMk cId="4064001885" sldId="274"/>
            <ac:cxnSpMk id="59" creationId="{7AFAB0AF-735C-415D-9B1D-7ADEA622D226}"/>
          </ac:cxnSpMkLst>
        </pc:cxnChg>
      </pc:sldChg>
      <pc:sldChg chg="addSp modSp new">
        <pc:chgData name="Zubaida Ambreen (1912999)" userId="S::1912999@student.uwtsd.ac.uk::f8d2dcd7-2965-432a-a197-4bee8711c2b9" providerId="AD" clId="Web-{7403B49F-3095-B000-DB9F-5D71C54721A8}" dt="2021-03-14T01:06:55.655" v="380" actId="14100"/>
        <pc:sldMkLst>
          <pc:docMk/>
          <pc:sldMk cId="664382452" sldId="275"/>
        </pc:sldMkLst>
        <pc:spChg chg="add mod">
          <ac:chgData name="Zubaida Ambreen (1912999)" userId="S::1912999@student.uwtsd.ac.uk::f8d2dcd7-2965-432a-a197-4bee8711c2b9" providerId="AD" clId="Web-{7403B49F-3095-B000-DB9F-5D71C54721A8}" dt="2021-03-14T01:06:55.655" v="380" actId="14100"/>
          <ac:spMkLst>
            <pc:docMk/>
            <pc:sldMk cId="664382452" sldId="275"/>
            <ac:spMk id="2" creationId="{43BE55AA-FD97-4C67-9D62-EE356E5D3FE3}"/>
          </ac:spMkLst>
        </pc:spChg>
      </pc:sldChg>
      <pc:sldChg chg="addSp delSp modSp new mod setBg">
        <pc:chgData name="Zubaida Ambreen (1912999)" userId="S::1912999@student.uwtsd.ac.uk::f8d2dcd7-2965-432a-a197-4bee8711c2b9" providerId="AD" clId="Web-{7403B49F-3095-B000-DB9F-5D71C54721A8}" dt="2021-03-14T00:35:47.748" v="182"/>
        <pc:sldMkLst>
          <pc:docMk/>
          <pc:sldMk cId="1859849564" sldId="276"/>
        </pc:sldMkLst>
        <pc:spChg chg="add del mod">
          <ac:chgData name="Zubaida Ambreen (1912999)" userId="S::1912999@student.uwtsd.ac.uk::f8d2dcd7-2965-432a-a197-4bee8711c2b9" providerId="AD" clId="Web-{7403B49F-3095-B000-DB9F-5D71C54721A8}" dt="2021-03-14T00:32:58.041" v="160"/>
          <ac:spMkLst>
            <pc:docMk/>
            <pc:sldMk cId="1859849564" sldId="276"/>
            <ac:spMk id="2" creationId="{498B6875-65D6-40C2-BCFC-B2A1F3CD3B73}"/>
          </ac:spMkLst>
        </pc:spChg>
        <pc:spChg chg="add mod">
          <ac:chgData name="Zubaida Ambreen (1912999)" userId="S::1912999@student.uwtsd.ac.uk::f8d2dcd7-2965-432a-a197-4bee8711c2b9" providerId="AD" clId="Web-{7403B49F-3095-B000-DB9F-5D71C54721A8}" dt="2021-03-14T00:35:47.748" v="182"/>
          <ac:spMkLst>
            <pc:docMk/>
            <pc:sldMk cId="1859849564" sldId="276"/>
            <ac:spMk id="3" creationId="{66A4074C-7C5F-4583-9889-F3191FD14D89}"/>
          </ac:spMkLst>
        </pc:spChg>
        <pc:spChg chg="add mod">
          <ac:chgData name="Zubaida Ambreen (1912999)" userId="S::1912999@student.uwtsd.ac.uk::f8d2dcd7-2965-432a-a197-4bee8711c2b9" providerId="AD" clId="Web-{7403B49F-3095-B000-DB9F-5D71C54721A8}" dt="2021-03-14T00:34:17.043" v="177" actId="14100"/>
          <ac:spMkLst>
            <pc:docMk/>
            <pc:sldMk cId="1859849564" sldId="276"/>
            <ac:spMk id="4" creationId="{B4032C8E-B789-4C52-BAB5-D48591BC3867}"/>
          </ac:spMkLst>
        </pc:spChg>
        <pc:spChg chg="add del">
          <ac:chgData name="Zubaida Ambreen (1912999)" userId="S::1912999@student.uwtsd.ac.uk::f8d2dcd7-2965-432a-a197-4bee8711c2b9" providerId="AD" clId="Web-{7403B49F-3095-B000-DB9F-5D71C54721A8}" dt="2021-03-14T00:35:06.700" v="181"/>
          <ac:spMkLst>
            <pc:docMk/>
            <pc:sldMk cId="1859849564" sldId="276"/>
            <ac:spMk id="5" creationId="{71472F2E-7280-4A0E-BE45-87E8F61908A8}"/>
          </ac:spMkLst>
        </pc:spChg>
        <pc:spChg chg="add">
          <ac:chgData name="Zubaida Ambreen (1912999)" userId="S::1912999@student.uwtsd.ac.uk::f8d2dcd7-2965-432a-a197-4bee8711c2b9" providerId="AD" clId="Web-{7403B49F-3095-B000-DB9F-5D71C54721A8}" dt="2021-03-14T00:35:47.748" v="182"/>
          <ac:spMkLst>
            <pc:docMk/>
            <pc:sldMk cId="1859849564" sldId="276"/>
            <ac:spMk id="37" creationId="{8A1FB2DD-F939-4CBA-ABDB-29E35D8BEA93}"/>
          </ac:spMkLst>
        </pc:spChg>
        <pc:spChg chg="add">
          <ac:chgData name="Zubaida Ambreen (1912999)" userId="S::1912999@student.uwtsd.ac.uk::f8d2dcd7-2965-432a-a197-4bee8711c2b9" providerId="AD" clId="Web-{7403B49F-3095-B000-DB9F-5D71C54721A8}" dt="2021-03-14T00:35:47.748" v="182"/>
          <ac:spMkLst>
            <pc:docMk/>
            <pc:sldMk cId="1859849564" sldId="276"/>
            <ac:spMk id="65" creationId="{A7B753C6-0598-4947-9B65-3AD74C778E9E}"/>
          </ac:spMkLst>
        </pc:spChg>
        <pc:grpChg chg="add">
          <ac:chgData name="Zubaida Ambreen (1912999)" userId="S::1912999@student.uwtsd.ac.uk::f8d2dcd7-2965-432a-a197-4bee8711c2b9" providerId="AD" clId="Web-{7403B49F-3095-B000-DB9F-5D71C54721A8}" dt="2021-03-14T00:35:47.748" v="182"/>
          <ac:grpSpMkLst>
            <pc:docMk/>
            <pc:sldMk cId="1859849564" sldId="276"/>
            <ac:grpSpMk id="11" creationId="{4DB07893-3BE3-42E0-BC35-1ED54907AA62}"/>
          </ac:grpSpMkLst>
        </pc:grpChg>
        <pc:grpChg chg="add">
          <ac:chgData name="Zubaida Ambreen (1912999)" userId="S::1912999@student.uwtsd.ac.uk::f8d2dcd7-2965-432a-a197-4bee8711c2b9" providerId="AD" clId="Web-{7403B49F-3095-B000-DB9F-5D71C54721A8}" dt="2021-03-14T00:35:47.748" v="182"/>
          <ac:grpSpMkLst>
            <pc:docMk/>
            <pc:sldMk cId="1859849564" sldId="276"/>
            <ac:grpSpMk id="32" creationId="{F20A4E56-ACC6-4224-90CA-D55AFD87063B}"/>
          </ac:grpSpMkLst>
        </pc:grpChg>
        <pc:grpChg chg="add">
          <ac:chgData name="Zubaida Ambreen (1912999)" userId="S::1912999@student.uwtsd.ac.uk::f8d2dcd7-2965-432a-a197-4bee8711c2b9" providerId="AD" clId="Web-{7403B49F-3095-B000-DB9F-5D71C54721A8}" dt="2021-03-14T00:35:47.748" v="182"/>
          <ac:grpSpMkLst>
            <pc:docMk/>
            <pc:sldMk cId="1859849564" sldId="276"/>
            <ac:grpSpMk id="39" creationId="{A2306E72-4678-4841-A0F6-AFEECD9F4BF0}"/>
          </ac:grpSpMkLst>
        </pc:grpChg>
        <pc:grpChg chg="add">
          <ac:chgData name="Zubaida Ambreen (1912999)" userId="S::1912999@student.uwtsd.ac.uk::f8d2dcd7-2965-432a-a197-4bee8711c2b9" providerId="AD" clId="Web-{7403B49F-3095-B000-DB9F-5D71C54721A8}" dt="2021-03-14T00:35:47.748" v="182"/>
          <ac:grpSpMkLst>
            <pc:docMk/>
            <pc:sldMk cId="1859849564" sldId="276"/>
            <ac:grpSpMk id="60" creationId="{B4BB06CC-48BD-4621-A671-5502A7BF0BAF}"/>
          </ac:grpSpMkLst>
        </pc:grpChg>
        <pc:picChg chg="add">
          <ac:chgData name="Zubaida Ambreen (1912999)" userId="S::1912999@student.uwtsd.ac.uk::f8d2dcd7-2965-432a-a197-4bee8711c2b9" providerId="AD" clId="Web-{7403B49F-3095-B000-DB9F-5D71C54721A8}" dt="2021-03-14T00:35:47.748" v="182"/>
          <ac:picMkLst>
            <pc:docMk/>
            <pc:sldMk cId="1859849564" sldId="276"/>
            <ac:picMk id="8" creationId="{ECDD725F-6164-4F66-81A0-3782D7E73EF9}"/>
          </ac:picMkLst>
        </pc:picChg>
      </pc:sldChg>
    </pc:docChg>
  </pc:docChgLst>
  <pc:docChgLst>
    <pc:chgData name="Zubaida Ambreen (1912999)" userId="S::1912999@student.uwtsd.ac.uk::f8d2dcd7-2965-432a-a197-4bee8711c2b9" providerId="AD" clId="Web-{A6C420B4-BA83-0003-6448-52D286721DC1}"/>
    <pc:docChg chg="addSld delSld modSld addMainMaster delMainMaster">
      <pc:chgData name="Zubaida Ambreen (1912999)" userId="S::1912999@student.uwtsd.ac.uk::f8d2dcd7-2965-432a-a197-4bee8711c2b9" providerId="AD" clId="Web-{A6C420B4-BA83-0003-6448-52D286721DC1}" dt="2021-03-14T16:40:58.021" v="465"/>
      <pc:docMkLst>
        <pc:docMk/>
      </pc:docMkLst>
      <pc:sldChg chg="mod modClrScheme chgLayout">
        <pc:chgData name="Zubaida Ambreen (1912999)" userId="S::1912999@student.uwtsd.ac.uk::f8d2dcd7-2965-432a-a197-4bee8711c2b9" providerId="AD" clId="Web-{A6C420B4-BA83-0003-6448-52D286721DC1}" dt="2021-03-14T16:36:20.702" v="453"/>
        <pc:sldMkLst>
          <pc:docMk/>
          <pc:sldMk cId="67055482" sldId="258"/>
        </pc:sldMkLst>
      </pc:sldChg>
      <pc:sldChg chg="mod modClrScheme chgLayout">
        <pc:chgData name="Zubaida Ambreen (1912999)" userId="S::1912999@student.uwtsd.ac.uk::f8d2dcd7-2965-432a-a197-4bee8711c2b9" providerId="AD" clId="Web-{A6C420B4-BA83-0003-6448-52D286721DC1}" dt="2021-03-14T16:36:20.702" v="453"/>
        <pc:sldMkLst>
          <pc:docMk/>
          <pc:sldMk cId="1078662817" sldId="259"/>
        </pc:sldMkLst>
      </pc:sldChg>
      <pc:sldChg chg="del mod modClrScheme chgLayout">
        <pc:chgData name="Zubaida Ambreen (1912999)" userId="S::1912999@student.uwtsd.ac.uk::f8d2dcd7-2965-432a-a197-4bee8711c2b9" providerId="AD" clId="Web-{A6C420B4-BA83-0003-6448-52D286721DC1}" dt="2021-03-14T12:06:26.166" v="111"/>
        <pc:sldMkLst>
          <pc:docMk/>
          <pc:sldMk cId="50136404" sldId="260"/>
        </pc:sldMkLst>
      </pc:sldChg>
      <pc:sldChg chg="modSp del mod modClrScheme chgLayout">
        <pc:chgData name="Zubaida Ambreen (1912999)" userId="S::1912999@student.uwtsd.ac.uk::f8d2dcd7-2965-432a-a197-4bee8711c2b9" providerId="AD" clId="Web-{A6C420B4-BA83-0003-6448-52D286721DC1}" dt="2021-03-14T15:47:45.791" v="427"/>
        <pc:sldMkLst>
          <pc:docMk/>
          <pc:sldMk cId="2554991160" sldId="265"/>
        </pc:sldMkLst>
        <pc:spChg chg="mod ord">
          <ac:chgData name="Zubaida Ambreen (1912999)" userId="S::1912999@student.uwtsd.ac.uk::f8d2dcd7-2965-432a-a197-4bee8711c2b9" providerId="AD" clId="Web-{A6C420B4-BA83-0003-6448-52D286721DC1}" dt="2021-03-14T11:53:27.237" v="4"/>
          <ac:spMkLst>
            <pc:docMk/>
            <pc:sldMk cId="2554991160" sldId="265"/>
            <ac:spMk id="2" creationId="{00000000-0000-0000-0000-000000000000}"/>
          </ac:spMkLst>
        </pc:spChg>
        <pc:spChg chg="mod ord">
          <ac:chgData name="Zubaida Ambreen (1912999)" userId="S::1912999@student.uwtsd.ac.uk::f8d2dcd7-2965-432a-a197-4bee8711c2b9" providerId="AD" clId="Web-{A6C420B4-BA83-0003-6448-52D286721DC1}" dt="2021-03-14T11:53:27.237" v="4"/>
          <ac:spMkLst>
            <pc:docMk/>
            <pc:sldMk cId="2554991160" sldId="265"/>
            <ac:spMk id="3" creationId="{00000000-0000-0000-0000-000000000000}"/>
          </ac:spMkLst>
        </pc:spChg>
      </pc:sldChg>
      <pc:sldChg chg="addSp delSp modSp mod modClrScheme delDesignElem chgLayout">
        <pc:chgData name="Zubaida Ambreen (1912999)" userId="S::1912999@student.uwtsd.ac.uk::f8d2dcd7-2965-432a-a197-4bee8711c2b9" providerId="AD" clId="Web-{A6C420B4-BA83-0003-6448-52D286721DC1}" dt="2021-03-14T16:37:29.126" v="456"/>
        <pc:sldMkLst>
          <pc:docMk/>
          <pc:sldMk cId="2469340935" sldId="268"/>
        </pc:sldMkLst>
        <pc:spChg chg="add del">
          <ac:chgData name="Zubaida Ambreen (1912999)" userId="S::1912999@student.uwtsd.ac.uk::f8d2dcd7-2965-432a-a197-4bee8711c2b9" providerId="AD" clId="Web-{A6C420B4-BA83-0003-6448-52D286721DC1}" dt="2021-03-14T16:36:15.874" v="452"/>
          <ac:spMkLst>
            <pc:docMk/>
            <pc:sldMk cId="2469340935" sldId="268"/>
            <ac:spMk id="35" creationId="{EF89CA04-430B-40C4-AE07-703C35C1FA0F}"/>
          </ac:spMkLst>
        </pc:spChg>
        <pc:spChg chg="add">
          <ac:chgData name="Zubaida Ambreen (1912999)" userId="S::1912999@student.uwtsd.ac.uk::f8d2dcd7-2965-432a-a197-4bee8711c2b9" providerId="AD" clId="Web-{A6C420B4-BA83-0003-6448-52D286721DC1}" dt="2021-03-14T16:37:29.126" v="456"/>
          <ac:spMkLst>
            <pc:docMk/>
            <pc:sldMk cId="2469340935" sldId="268"/>
            <ac:spMk id="38" creationId="{40F2DE27-1297-4129-8109-8A8F621F6048}"/>
          </ac:spMkLst>
        </pc:spChg>
        <pc:spChg chg="add del">
          <ac:chgData name="Zubaida Ambreen (1912999)" userId="S::1912999@student.uwtsd.ac.uk::f8d2dcd7-2965-432a-a197-4bee8711c2b9" providerId="AD" clId="Web-{A6C420B4-BA83-0003-6448-52D286721DC1}" dt="2021-03-14T11:53:34.159" v="5"/>
          <ac:spMkLst>
            <pc:docMk/>
            <pc:sldMk cId="2469340935" sldId="268"/>
            <ac:spMk id="94" creationId="{533B3AA0-7896-4457-B02B-AA409BA7D4EF}"/>
          </ac:spMkLst>
        </pc:spChg>
        <pc:spChg chg="add del">
          <ac:chgData name="Zubaida Ambreen (1912999)" userId="S::1912999@student.uwtsd.ac.uk::f8d2dcd7-2965-432a-a197-4bee8711c2b9" providerId="AD" clId="Web-{A6C420B4-BA83-0003-6448-52D286721DC1}" dt="2021-03-14T11:53:34.159" v="5"/>
          <ac:spMkLst>
            <pc:docMk/>
            <pc:sldMk cId="2469340935" sldId="268"/>
            <ac:spMk id="124" creationId="{5A62211C-62E5-4626-B04D-A571D8A416A1}"/>
          </ac:spMkLst>
        </pc:spChg>
        <pc:grpChg chg="add">
          <ac:chgData name="Zubaida Ambreen (1912999)" userId="S::1912999@student.uwtsd.ac.uk::f8d2dcd7-2965-432a-a197-4bee8711c2b9" providerId="AD" clId="Web-{A6C420B4-BA83-0003-6448-52D286721DC1}" dt="2021-03-14T16:37:29.126" v="456"/>
          <ac:grpSpMkLst>
            <pc:docMk/>
            <pc:sldMk cId="2469340935" sldId="268"/>
            <ac:grpSpMk id="6" creationId="{0EA6746C-F688-4653-BFAB-FEB708219774}"/>
          </ac:grpSpMkLst>
        </pc:grpChg>
        <pc:grpChg chg="add del">
          <ac:chgData name="Zubaida Ambreen (1912999)" userId="S::1912999@student.uwtsd.ac.uk::f8d2dcd7-2965-432a-a197-4bee8711c2b9" providerId="AD" clId="Web-{A6C420B4-BA83-0003-6448-52D286721DC1}" dt="2021-03-14T16:36:15.874" v="452"/>
          <ac:grpSpMkLst>
            <pc:docMk/>
            <pc:sldMk cId="2469340935" sldId="268"/>
            <ac:grpSpMk id="9" creationId="{EFAF5D36-7988-4310-8B2D-E5F09D9BED5B}"/>
          </ac:grpSpMkLst>
        </pc:grpChg>
        <pc:grpChg chg="add del">
          <ac:chgData name="Zubaida Ambreen (1912999)" userId="S::1912999@student.uwtsd.ac.uk::f8d2dcd7-2965-432a-a197-4bee8711c2b9" providerId="AD" clId="Web-{A6C420B4-BA83-0003-6448-52D286721DC1}" dt="2021-03-14T16:36:15.874" v="452"/>
          <ac:grpSpMkLst>
            <pc:docMk/>
            <pc:sldMk cId="2469340935" sldId="268"/>
            <ac:grpSpMk id="30" creationId="{AF2E2BED-E728-4BDF-A0D9-965E2E6CE3CA}"/>
          </ac:grpSpMkLst>
        </pc:grpChg>
        <pc:grpChg chg="add">
          <ac:chgData name="Zubaida Ambreen (1912999)" userId="S::1912999@student.uwtsd.ac.uk::f8d2dcd7-2965-432a-a197-4bee8711c2b9" providerId="AD" clId="Web-{A6C420B4-BA83-0003-6448-52D286721DC1}" dt="2021-03-14T16:37:29.126" v="456"/>
          <ac:grpSpMkLst>
            <pc:docMk/>
            <pc:sldMk cId="2469340935" sldId="268"/>
            <ac:grpSpMk id="32" creationId="{6CCD5687-0DF2-44C8-A34A-BB82FF1562F3}"/>
          </ac:grpSpMkLst>
        </pc:grpChg>
        <pc:grpChg chg="add del">
          <ac:chgData name="Zubaida Ambreen (1912999)" userId="S::1912999@student.uwtsd.ac.uk::f8d2dcd7-2965-432a-a197-4bee8711c2b9" providerId="AD" clId="Web-{A6C420B4-BA83-0003-6448-52D286721DC1}" dt="2021-03-14T16:36:15.874" v="452"/>
          <ac:grpSpMkLst>
            <pc:docMk/>
            <pc:sldMk cId="2469340935" sldId="268"/>
            <ac:grpSpMk id="37" creationId="{ECFED475-7975-4032-BA4B-49E588FEED9D}"/>
          </ac:grpSpMkLst>
        </pc:grpChg>
        <pc:grpChg chg="add">
          <ac:chgData name="Zubaida Ambreen (1912999)" userId="S::1912999@student.uwtsd.ac.uk::f8d2dcd7-2965-432a-a197-4bee8711c2b9" providerId="AD" clId="Web-{A6C420B4-BA83-0003-6448-52D286721DC1}" dt="2021-03-14T16:37:29.126" v="456"/>
          <ac:grpSpMkLst>
            <pc:docMk/>
            <pc:sldMk cId="2469340935" sldId="268"/>
            <ac:grpSpMk id="39" creationId="{EE3576CE-E327-4733-A289-BEFB35F754E1}"/>
          </ac:grpSpMkLst>
        </pc:grpChg>
        <pc:grpChg chg="add del">
          <ac:chgData name="Zubaida Ambreen (1912999)" userId="S::1912999@student.uwtsd.ac.uk::f8d2dcd7-2965-432a-a197-4bee8711c2b9" providerId="AD" clId="Web-{A6C420B4-BA83-0003-6448-52D286721DC1}" dt="2021-03-14T16:36:15.874" v="452"/>
          <ac:grpSpMkLst>
            <pc:docMk/>
            <pc:sldMk cId="2469340935" sldId="268"/>
            <ac:grpSpMk id="58" creationId="{F71DE702-917D-4AD9-82E5-8AAB5469C702}"/>
          </ac:grpSpMkLst>
        </pc:grpChg>
        <pc:grpChg chg="add del">
          <ac:chgData name="Zubaida Ambreen (1912999)" userId="S::1912999@student.uwtsd.ac.uk::f8d2dcd7-2965-432a-a197-4bee8711c2b9" providerId="AD" clId="Web-{A6C420B4-BA83-0003-6448-52D286721DC1}" dt="2021-03-14T11:53:34.159" v="5"/>
          <ac:grpSpMkLst>
            <pc:docMk/>
            <pc:sldMk cId="2469340935" sldId="268"/>
            <ac:grpSpMk id="66" creationId="{FD77BF60-CC87-4027-B3A1-21222A9877C7}"/>
          </ac:grpSpMkLst>
        </pc:grpChg>
        <pc:grpChg chg="add del">
          <ac:chgData name="Zubaida Ambreen (1912999)" userId="S::1912999@student.uwtsd.ac.uk::f8d2dcd7-2965-432a-a197-4bee8711c2b9" providerId="AD" clId="Web-{A6C420B4-BA83-0003-6448-52D286721DC1}" dt="2021-03-14T11:53:34.159" v="5"/>
          <ac:grpSpMkLst>
            <pc:docMk/>
            <pc:sldMk cId="2469340935" sldId="268"/>
            <ac:grpSpMk id="89" creationId="{BD2348D4-E1BA-4B8B-8E09-1F8CAC806959}"/>
          </ac:grpSpMkLst>
        </pc:grpChg>
        <pc:grpChg chg="add del">
          <ac:chgData name="Zubaida Ambreen (1912999)" userId="S::1912999@student.uwtsd.ac.uk::f8d2dcd7-2965-432a-a197-4bee8711c2b9" providerId="AD" clId="Web-{A6C420B4-BA83-0003-6448-52D286721DC1}" dt="2021-03-14T11:53:34.159" v="5"/>
          <ac:grpSpMkLst>
            <pc:docMk/>
            <pc:sldMk cId="2469340935" sldId="268"/>
            <ac:grpSpMk id="96" creationId="{0EC866B3-4592-4298-B1F3-3E579C960154}"/>
          </ac:grpSpMkLst>
        </pc:grpChg>
        <pc:grpChg chg="add del">
          <ac:chgData name="Zubaida Ambreen (1912999)" userId="S::1912999@student.uwtsd.ac.uk::f8d2dcd7-2965-432a-a197-4bee8711c2b9" providerId="AD" clId="Web-{A6C420B4-BA83-0003-6448-52D286721DC1}" dt="2021-03-14T11:53:34.159" v="5"/>
          <ac:grpSpMkLst>
            <pc:docMk/>
            <pc:sldMk cId="2469340935" sldId="268"/>
            <ac:grpSpMk id="119" creationId="{5AE56A5C-2617-4281-BDD0-E628129B3BF2}"/>
          </ac:grpSpMkLst>
        </pc:grpChg>
        <pc:graphicFrameChg chg="mod modGraphic">
          <ac:chgData name="Zubaida Ambreen (1912999)" userId="S::1912999@student.uwtsd.ac.uk::f8d2dcd7-2965-432a-a197-4bee8711c2b9" providerId="AD" clId="Web-{A6C420B4-BA83-0003-6448-52D286721DC1}" dt="2021-03-14T16:37:29.126" v="456"/>
          <ac:graphicFrameMkLst>
            <pc:docMk/>
            <pc:sldMk cId="2469340935" sldId="268"/>
            <ac:graphicFrameMk id="4" creationId="{92C474C9-ED44-4E62-B055-2069DE3B7751}"/>
          </ac:graphicFrameMkLst>
        </pc:graphicFrameChg>
      </pc:sldChg>
      <pc:sldChg chg="addSp delSp modSp mod modClrScheme delDesignElem chgLayout">
        <pc:chgData name="Zubaida Ambreen (1912999)" userId="S::1912999@student.uwtsd.ac.uk::f8d2dcd7-2965-432a-a197-4bee8711c2b9" providerId="AD" clId="Web-{A6C420B4-BA83-0003-6448-52D286721DC1}" dt="2021-03-14T16:37:14.609" v="455"/>
        <pc:sldMkLst>
          <pc:docMk/>
          <pc:sldMk cId="1583643090" sldId="269"/>
        </pc:sldMkLst>
        <pc:spChg chg="mod ord">
          <ac:chgData name="Zubaida Ambreen (1912999)" userId="S::1912999@student.uwtsd.ac.uk::f8d2dcd7-2965-432a-a197-4bee8711c2b9" providerId="AD" clId="Web-{A6C420B4-BA83-0003-6448-52D286721DC1}" dt="2021-03-14T16:37:14.609" v="455"/>
          <ac:spMkLst>
            <pc:docMk/>
            <pc:sldMk cId="1583643090" sldId="269"/>
            <ac:spMk id="2" creationId="{71170C3B-E1DC-467D-8126-1D5AA70765F2}"/>
          </ac:spMkLst>
        </pc:spChg>
        <pc:spChg chg="add del">
          <ac:chgData name="Zubaida Ambreen (1912999)" userId="S::1912999@student.uwtsd.ac.uk::f8d2dcd7-2965-432a-a197-4bee8711c2b9" providerId="AD" clId="Web-{A6C420B4-BA83-0003-6448-52D286721DC1}" dt="2021-03-14T16:36:15.874" v="452"/>
          <ac:spMkLst>
            <pc:docMk/>
            <pc:sldMk cId="1583643090" sldId="269"/>
            <ac:spMk id="34" creationId="{EF89CA04-430B-40C4-AE07-703C35C1FA0F}"/>
          </ac:spMkLst>
        </pc:spChg>
        <pc:spChg chg="add">
          <ac:chgData name="Zubaida Ambreen (1912999)" userId="S::1912999@student.uwtsd.ac.uk::f8d2dcd7-2965-432a-a197-4bee8711c2b9" providerId="AD" clId="Web-{A6C420B4-BA83-0003-6448-52D286721DC1}" dt="2021-03-14T16:37:14.609" v="455"/>
          <ac:spMkLst>
            <pc:docMk/>
            <pc:sldMk cId="1583643090" sldId="269"/>
            <ac:spMk id="35" creationId="{FC2230A7-EF29-4B1B-BA2B-AC778EBB0E84}"/>
          </ac:spMkLst>
        </pc:spChg>
        <pc:grpChg chg="add del">
          <ac:chgData name="Zubaida Ambreen (1912999)" userId="S::1912999@student.uwtsd.ac.uk::f8d2dcd7-2965-432a-a197-4bee8711c2b9" providerId="AD" clId="Web-{A6C420B4-BA83-0003-6448-52D286721DC1}" dt="2021-03-14T16:36:15.874" v="452"/>
          <ac:grpSpMkLst>
            <pc:docMk/>
            <pc:sldMk cId="1583643090" sldId="269"/>
            <ac:grpSpMk id="8" creationId="{EFAF5D36-7988-4310-8B2D-E5F09D9BED5B}"/>
          </ac:grpSpMkLst>
        </pc:grpChg>
        <pc:grpChg chg="add">
          <ac:chgData name="Zubaida Ambreen (1912999)" userId="S::1912999@student.uwtsd.ac.uk::f8d2dcd7-2965-432a-a197-4bee8711c2b9" providerId="AD" clId="Web-{A6C420B4-BA83-0003-6448-52D286721DC1}" dt="2021-03-14T16:37:14.609" v="455"/>
          <ac:grpSpMkLst>
            <pc:docMk/>
            <pc:sldMk cId="1583643090" sldId="269"/>
            <ac:grpSpMk id="9" creationId="{EFAF5D36-7988-4310-8B2D-E5F09D9BED5B}"/>
          </ac:grpSpMkLst>
        </pc:grpChg>
        <pc:grpChg chg="add del">
          <ac:chgData name="Zubaida Ambreen (1912999)" userId="S::1912999@student.uwtsd.ac.uk::f8d2dcd7-2965-432a-a197-4bee8711c2b9" providerId="AD" clId="Web-{A6C420B4-BA83-0003-6448-52D286721DC1}" dt="2021-03-14T16:36:15.874" v="452"/>
          <ac:grpSpMkLst>
            <pc:docMk/>
            <pc:sldMk cId="1583643090" sldId="269"/>
            <ac:grpSpMk id="29" creationId="{AF2E2BED-E728-4BDF-A0D9-965E2E6CE3CA}"/>
          </ac:grpSpMkLst>
        </pc:grpChg>
        <pc:grpChg chg="add">
          <ac:chgData name="Zubaida Ambreen (1912999)" userId="S::1912999@student.uwtsd.ac.uk::f8d2dcd7-2965-432a-a197-4bee8711c2b9" providerId="AD" clId="Web-{A6C420B4-BA83-0003-6448-52D286721DC1}" dt="2021-03-14T16:37:14.609" v="455"/>
          <ac:grpSpMkLst>
            <pc:docMk/>
            <pc:sldMk cId="1583643090" sldId="269"/>
            <ac:grpSpMk id="30" creationId="{AF2E2BED-E728-4BDF-A0D9-965E2E6CE3CA}"/>
          </ac:grpSpMkLst>
        </pc:grpChg>
        <pc:grpChg chg="add del">
          <ac:chgData name="Zubaida Ambreen (1912999)" userId="S::1912999@student.uwtsd.ac.uk::f8d2dcd7-2965-432a-a197-4bee8711c2b9" providerId="AD" clId="Web-{A6C420B4-BA83-0003-6448-52D286721DC1}" dt="2021-03-14T16:36:15.874" v="452"/>
          <ac:grpSpMkLst>
            <pc:docMk/>
            <pc:sldMk cId="1583643090" sldId="269"/>
            <ac:grpSpMk id="36" creationId="{ECFED475-7975-4032-BA4B-49E588FEED9D}"/>
          </ac:grpSpMkLst>
        </pc:grpChg>
        <pc:grpChg chg="add">
          <ac:chgData name="Zubaida Ambreen (1912999)" userId="S::1912999@student.uwtsd.ac.uk::f8d2dcd7-2965-432a-a197-4bee8711c2b9" providerId="AD" clId="Web-{A6C420B4-BA83-0003-6448-52D286721DC1}" dt="2021-03-14T16:37:14.609" v="455"/>
          <ac:grpSpMkLst>
            <pc:docMk/>
            <pc:sldMk cId="1583643090" sldId="269"/>
            <ac:grpSpMk id="37" creationId="{7FC115A6-A6E9-4D27-93D1-AD2C04882BDB}"/>
          </ac:grpSpMkLst>
        </pc:grpChg>
        <pc:grpChg chg="add del">
          <ac:chgData name="Zubaida Ambreen (1912999)" userId="S::1912999@student.uwtsd.ac.uk::f8d2dcd7-2965-432a-a197-4bee8711c2b9" providerId="AD" clId="Web-{A6C420B4-BA83-0003-6448-52D286721DC1}" dt="2021-03-14T16:36:15.874" v="452"/>
          <ac:grpSpMkLst>
            <pc:docMk/>
            <pc:sldMk cId="1583643090" sldId="269"/>
            <ac:grpSpMk id="57" creationId="{F71DE702-917D-4AD9-82E5-8AAB5469C702}"/>
          </ac:grpSpMkLst>
        </pc:grpChg>
        <pc:grpChg chg="add">
          <ac:chgData name="Zubaida Ambreen (1912999)" userId="S::1912999@student.uwtsd.ac.uk::f8d2dcd7-2965-432a-a197-4bee8711c2b9" providerId="AD" clId="Web-{A6C420B4-BA83-0003-6448-52D286721DC1}" dt="2021-03-14T16:37:14.609" v="455"/>
          <ac:grpSpMkLst>
            <pc:docMk/>
            <pc:sldMk cId="1583643090" sldId="269"/>
            <ac:grpSpMk id="58" creationId="{A1B1F24C-A5A9-4444-AD60-3E6EE99D84F9}"/>
          </ac:grpSpMkLst>
        </pc:grpChg>
        <pc:picChg chg="mod">
          <ac:chgData name="Zubaida Ambreen (1912999)" userId="S::1912999@student.uwtsd.ac.uk::f8d2dcd7-2965-432a-a197-4bee8711c2b9" providerId="AD" clId="Web-{A6C420B4-BA83-0003-6448-52D286721DC1}" dt="2021-03-14T16:37:14.609" v="455"/>
          <ac:picMkLst>
            <pc:docMk/>
            <pc:sldMk cId="1583643090" sldId="269"/>
            <ac:picMk id="4" creationId="{49E52410-668E-4657-BDD7-8B0237AF03ED}"/>
          </ac:picMkLst>
        </pc:picChg>
      </pc:sldChg>
      <pc:sldChg chg="addSp delSp modSp mod setBg modClrScheme setClrOvrMap chgLayout">
        <pc:chgData name="Zubaida Ambreen (1912999)" userId="S::1912999@student.uwtsd.ac.uk::f8d2dcd7-2965-432a-a197-4bee8711c2b9" providerId="AD" clId="Web-{A6C420B4-BA83-0003-6448-52D286721DC1}" dt="2021-03-14T16:40:58.021" v="465"/>
        <pc:sldMkLst>
          <pc:docMk/>
          <pc:sldMk cId="64824310" sldId="270"/>
        </pc:sldMkLst>
        <pc:spChg chg="del mod">
          <ac:chgData name="Zubaida Ambreen (1912999)" userId="S::1912999@student.uwtsd.ac.uk::f8d2dcd7-2965-432a-a197-4bee8711c2b9" providerId="AD" clId="Web-{A6C420B4-BA83-0003-6448-52D286721DC1}" dt="2021-03-14T16:38:33.799" v="460"/>
          <ac:spMkLst>
            <pc:docMk/>
            <pc:sldMk cId="64824310" sldId="270"/>
            <ac:spMk id="2" creationId="{5DF01B90-BEC6-4017-BA54-1D065FCADF79}"/>
          </ac:spMkLst>
        </pc:spChg>
        <pc:spChg chg="add del">
          <ac:chgData name="Zubaida Ambreen (1912999)" userId="S::1912999@student.uwtsd.ac.uk::f8d2dcd7-2965-432a-a197-4bee8711c2b9" providerId="AD" clId="Web-{A6C420B4-BA83-0003-6448-52D286721DC1}" dt="2021-03-14T16:38:33.752" v="459"/>
          <ac:spMkLst>
            <pc:docMk/>
            <pc:sldMk cId="64824310" sldId="270"/>
            <ac:spMk id="35" creationId="{F3C5918A-1DC5-4CF3-AA27-00AA3088AA9F}"/>
          </ac:spMkLst>
        </pc:spChg>
        <pc:spChg chg="add del">
          <ac:chgData name="Zubaida Ambreen (1912999)" userId="S::1912999@student.uwtsd.ac.uk::f8d2dcd7-2965-432a-a197-4bee8711c2b9" providerId="AD" clId="Web-{A6C420B4-BA83-0003-6448-52D286721DC1}" dt="2021-03-14T16:40:58.021" v="465"/>
          <ac:spMkLst>
            <pc:docMk/>
            <pc:sldMk cId="64824310" sldId="270"/>
            <ac:spMk id="36" creationId="{40F2DE27-1297-4129-8109-8A8F621F6048}"/>
          </ac:spMkLst>
        </pc:spChg>
        <pc:spChg chg="add del">
          <ac:chgData name="Zubaida Ambreen (1912999)" userId="S::1912999@student.uwtsd.ac.uk::f8d2dcd7-2965-432a-a197-4bee8711c2b9" providerId="AD" clId="Web-{A6C420B4-BA83-0003-6448-52D286721DC1}" dt="2021-03-14T16:38:33.752" v="459"/>
          <ac:spMkLst>
            <pc:docMk/>
            <pc:sldMk cId="64824310" sldId="270"/>
            <ac:spMk id="37" creationId="{B786683A-6FD6-4BF7-B3B0-DC397677391F}"/>
          </ac:spMkLst>
        </pc:spChg>
        <pc:spChg chg="add del">
          <ac:chgData name="Zubaida Ambreen (1912999)" userId="S::1912999@student.uwtsd.ac.uk::f8d2dcd7-2965-432a-a197-4bee8711c2b9" providerId="AD" clId="Web-{A6C420B4-BA83-0003-6448-52D286721DC1}" dt="2021-03-14T16:38:33.752" v="459"/>
          <ac:spMkLst>
            <pc:docMk/>
            <pc:sldMk cId="64824310" sldId="270"/>
            <ac:spMk id="39" creationId="{05169E50-59FB-4AEE-B61D-44A882A4CD2C}"/>
          </ac:spMkLst>
        </pc:spChg>
        <pc:spChg chg="add del">
          <ac:chgData name="Zubaida Ambreen (1912999)" userId="S::1912999@student.uwtsd.ac.uk::f8d2dcd7-2965-432a-a197-4bee8711c2b9" providerId="AD" clId="Web-{A6C420B4-BA83-0003-6448-52D286721DC1}" dt="2021-03-14T16:38:33.752" v="459"/>
          <ac:spMkLst>
            <pc:docMk/>
            <pc:sldMk cId="64824310" sldId="270"/>
            <ac:spMk id="41" creationId="{117C30F0-5A38-4B60-B632-3AF7C2780824}"/>
          </ac:spMkLst>
        </pc:spChg>
        <pc:spChg chg="add del">
          <ac:chgData name="Zubaida Ambreen (1912999)" userId="S::1912999@student.uwtsd.ac.uk::f8d2dcd7-2965-432a-a197-4bee8711c2b9" providerId="AD" clId="Web-{A6C420B4-BA83-0003-6448-52D286721DC1}" dt="2021-03-14T16:38:33.752" v="459"/>
          <ac:spMkLst>
            <pc:docMk/>
            <pc:sldMk cId="64824310" sldId="270"/>
            <ac:spMk id="43" creationId="{A200CBA5-3F2B-4AAC-9F86-99AFECC19C1D}"/>
          </ac:spMkLst>
        </pc:spChg>
        <pc:spChg chg="add del">
          <ac:chgData name="Zubaida Ambreen (1912999)" userId="S::1912999@student.uwtsd.ac.uk::f8d2dcd7-2965-432a-a197-4bee8711c2b9" providerId="AD" clId="Web-{A6C420B4-BA83-0003-6448-52D286721DC1}" dt="2021-03-14T16:40:58.021" v="465"/>
          <ac:spMkLst>
            <pc:docMk/>
            <pc:sldMk cId="64824310" sldId="270"/>
            <ac:spMk id="93" creationId="{1ADF8D49-9100-483A-BD47-470463D24F9A}"/>
          </ac:spMkLst>
        </pc:spChg>
        <pc:spChg chg="add del">
          <ac:chgData name="Zubaida Ambreen (1912999)" userId="S::1912999@student.uwtsd.ac.uk::f8d2dcd7-2965-432a-a197-4bee8711c2b9" providerId="AD" clId="Web-{A6C420B4-BA83-0003-6448-52D286721DC1}" dt="2021-03-14T16:40:58.021" v="465"/>
          <ac:spMkLst>
            <pc:docMk/>
            <pc:sldMk cId="64824310" sldId="270"/>
            <ac:spMk id="123" creationId="{FBBC8038-1CE2-401A-8C88-4B13496E6FDE}"/>
          </ac:spMkLst>
        </pc:spChg>
        <pc:grpChg chg="add del">
          <ac:chgData name="Zubaida Ambreen (1912999)" userId="S::1912999@student.uwtsd.ac.uk::f8d2dcd7-2965-432a-a197-4bee8711c2b9" providerId="AD" clId="Web-{A6C420B4-BA83-0003-6448-52D286721DC1}" dt="2021-03-14T16:38:33.752" v="459"/>
          <ac:grpSpMkLst>
            <pc:docMk/>
            <pc:sldMk cId="64824310" sldId="270"/>
            <ac:grpSpMk id="7" creationId="{2BBBD145-2FC5-42C1-97BE-1C636D139735}"/>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8" creationId="{0EA6746C-F688-4653-BFAB-FEB708219774}"/>
          </ac:grpSpMkLst>
        </pc:grpChg>
        <pc:grpChg chg="add del">
          <ac:chgData name="Zubaida Ambreen (1912999)" userId="S::1912999@student.uwtsd.ac.uk::f8d2dcd7-2965-432a-a197-4bee8711c2b9" providerId="AD" clId="Web-{A6C420B4-BA83-0003-6448-52D286721DC1}" dt="2021-03-14T16:38:33.752" v="459"/>
          <ac:grpSpMkLst>
            <pc:docMk/>
            <pc:sldMk cId="64824310" sldId="270"/>
            <ac:grpSpMk id="30" creationId="{B239B0D4-65B5-4C6A-946F-02E06132427C}"/>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31" creationId="{6CCD5687-0DF2-44C8-A34A-BB82FF1562F3}"/>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38" creationId="{EE3576CE-E327-4733-A289-BEFB35F754E1}"/>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65" creationId="{FD77BF60-CC87-4027-B3A1-21222A9877C7}"/>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88" creationId="{BD2348D4-E1BA-4B8B-8E09-1F8CAC806959}"/>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95" creationId="{F5EEAC30-4C6E-4265-B6CB-39A67CED32B1}"/>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118" creationId="{6BD9BC84-F1E6-4EAA-A8D4-FBA8A51243F7}"/>
          </ac:grpSpMkLst>
        </pc:grpChg>
        <pc:graphicFrameChg chg="add mod modGraphic">
          <ac:chgData name="Zubaida Ambreen (1912999)" userId="S::1912999@student.uwtsd.ac.uk::f8d2dcd7-2965-432a-a197-4bee8711c2b9" providerId="AD" clId="Web-{A6C420B4-BA83-0003-6448-52D286721DC1}" dt="2021-03-14T16:40:58.021" v="465"/>
          <ac:graphicFrameMkLst>
            <pc:docMk/>
            <pc:sldMk cId="64824310" sldId="270"/>
            <ac:graphicFrameMk id="4" creationId="{630FCB6A-8300-4FC9-8BC6-68AF35132C11}"/>
          </ac:graphicFrameMkLst>
        </pc:graphicFrameChg>
      </pc:sldChg>
      <pc:sldChg chg="addSp delSp modSp del mod modClrScheme delDesignElem chgLayout">
        <pc:chgData name="Zubaida Ambreen (1912999)" userId="S::1912999@student.uwtsd.ac.uk::f8d2dcd7-2965-432a-a197-4bee8711c2b9" providerId="AD" clId="Web-{A6C420B4-BA83-0003-6448-52D286721DC1}" dt="2021-03-14T15:13:05.342" v="266"/>
        <pc:sldMkLst>
          <pc:docMk/>
          <pc:sldMk cId="1964275876" sldId="271"/>
        </pc:sldMkLst>
        <pc:grpChg chg="add del">
          <ac:chgData name="Zubaida Ambreen (1912999)" userId="S::1912999@student.uwtsd.ac.uk::f8d2dcd7-2965-432a-a197-4bee8711c2b9" providerId="AD" clId="Web-{A6C420B4-BA83-0003-6448-52D286721DC1}" dt="2021-03-14T11:53:27.237" v="4"/>
          <ac:grpSpMkLst>
            <pc:docMk/>
            <pc:sldMk cId="1964275876" sldId="271"/>
            <ac:grpSpMk id="70" creationId="{0EA6746C-F688-4653-BFAB-FEB708219774}"/>
          </ac:grpSpMkLst>
        </pc:grpChg>
        <pc:grpChg chg="add del">
          <ac:chgData name="Zubaida Ambreen (1912999)" userId="S::1912999@student.uwtsd.ac.uk::f8d2dcd7-2965-432a-a197-4bee8711c2b9" providerId="AD" clId="Web-{A6C420B4-BA83-0003-6448-52D286721DC1}" dt="2021-03-14T11:53:27.237" v="4"/>
          <ac:grpSpMkLst>
            <pc:docMk/>
            <pc:sldMk cId="1964275876" sldId="271"/>
            <ac:grpSpMk id="93" creationId="{6CCD5687-0DF2-44C8-A34A-BB82FF1562F3}"/>
          </ac:grpSpMkLst>
        </pc:grpChg>
        <pc:graphicFrameChg chg="add del mod modGraphic">
          <ac:chgData name="Zubaida Ambreen (1912999)" userId="S::1912999@student.uwtsd.ac.uk::f8d2dcd7-2965-432a-a197-4bee8711c2b9" providerId="AD" clId="Web-{A6C420B4-BA83-0003-6448-52D286721DC1}" dt="2021-03-14T15:12:52.747" v="265"/>
          <ac:graphicFrameMkLst>
            <pc:docMk/>
            <pc:sldMk cId="1964275876" sldId="271"/>
            <ac:graphicFrameMk id="3" creationId="{C6C7AE23-0007-4705-B7BB-5BE752E24D57}"/>
          </ac:graphicFrameMkLst>
        </pc:graphicFrameChg>
      </pc:sldChg>
      <pc:sldChg chg="addSp modSp mod modClrScheme chgLayout">
        <pc:chgData name="Zubaida Ambreen (1912999)" userId="S::1912999@student.uwtsd.ac.uk::f8d2dcd7-2965-432a-a197-4bee8711c2b9" providerId="AD" clId="Web-{A6C420B4-BA83-0003-6448-52D286721DC1}" dt="2021-03-14T16:36:20.702" v="453"/>
        <pc:sldMkLst>
          <pc:docMk/>
          <pc:sldMk cId="1195303508" sldId="272"/>
        </pc:sldMkLst>
        <pc:spChg chg="add mod">
          <ac:chgData name="Zubaida Ambreen (1912999)" userId="S::1912999@student.uwtsd.ac.uk::f8d2dcd7-2965-432a-a197-4bee8711c2b9" providerId="AD" clId="Web-{A6C420B4-BA83-0003-6448-52D286721DC1}" dt="2021-03-14T15:13:48.266" v="277" actId="20577"/>
          <ac:spMkLst>
            <pc:docMk/>
            <pc:sldMk cId="1195303508" sldId="272"/>
            <ac:spMk id="2" creationId="{2AB9A989-B755-4FAB-8F74-052B372E6862}"/>
          </ac:spMkLst>
        </pc:spChg>
        <pc:spChg chg="add mod">
          <ac:chgData name="Zubaida Ambreen (1912999)" userId="S::1912999@student.uwtsd.ac.uk::f8d2dcd7-2965-432a-a197-4bee8711c2b9" providerId="AD" clId="Web-{A6C420B4-BA83-0003-6448-52D286721DC1}" dt="2021-03-14T15:23:23.298" v="404" actId="14100"/>
          <ac:spMkLst>
            <pc:docMk/>
            <pc:sldMk cId="1195303508" sldId="272"/>
            <ac:spMk id="4" creationId="{C6BE3330-02A8-4A3C-8B76-27A3532817D9}"/>
          </ac:spMkLst>
        </pc:spChg>
        <pc:spChg chg="add mod">
          <ac:chgData name="Zubaida Ambreen (1912999)" userId="S::1912999@student.uwtsd.ac.uk::f8d2dcd7-2965-432a-a197-4bee8711c2b9" providerId="AD" clId="Web-{A6C420B4-BA83-0003-6448-52D286721DC1}" dt="2021-03-14T15:18:07.093" v="313" actId="20577"/>
          <ac:spMkLst>
            <pc:docMk/>
            <pc:sldMk cId="1195303508" sldId="272"/>
            <ac:spMk id="6" creationId="{71E74FCA-CCD9-45C3-A495-2E871F00E7F3}"/>
          </ac:spMkLst>
        </pc:spChg>
        <pc:spChg chg="add mod">
          <ac:chgData name="Zubaida Ambreen (1912999)" userId="S::1912999@student.uwtsd.ac.uk::f8d2dcd7-2965-432a-a197-4bee8711c2b9" providerId="AD" clId="Web-{A6C420B4-BA83-0003-6448-52D286721DC1}" dt="2021-03-14T15:46:27.539" v="424"/>
          <ac:spMkLst>
            <pc:docMk/>
            <pc:sldMk cId="1195303508" sldId="272"/>
            <ac:spMk id="7" creationId="{DA98B45D-9044-46D2-BC7F-B8460F342358}"/>
          </ac:spMkLst>
        </pc:spChg>
        <pc:spChg chg="add mod">
          <ac:chgData name="Zubaida Ambreen (1912999)" userId="S::1912999@student.uwtsd.ac.uk::f8d2dcd7-2965-432a-a197-4bee8711c2b9" providerId="AD" clId="Web-{A6C420B4-BA83-0003-6448-52D286721DC1}" dt="2021-03-14T15:24:20.535" v="420" actId="14100"/>
          <ac:spMkLst>
            <pc:docMk/>
            <pc:sldMk cId="1195303508" sldId="272"/>
            <ac:spMk id="8" creationId="{6AA689AD-13D0-4CC0-9167-6A1213DE5A7D}"/>
          </ac:spMkLst>
        </pc:spChg>
        <pc:spChg chg="add mod">
          <ac:chgData name="Zubaida Ambreen (1912999)" userId="S::1912999@student.uwtsd.ac.uk::f8d2dcd7-2965-432a-a197-4bee8711c2b9" providerId="AD" clId="Web-{A6C420B4-BA83-0003-6448-52D286721DC1}" dt="2021-03-14T15:24:33.427" v="423" actId="14100"/>
          <ac:spMkLst>
            <pc:docMk/>
            <pc:sldMk cId="1195303508" sldId="272"/>
            <ac:spMk id="9" creationId="{753049A1-F13F-4696-8335-50524E284477}"/>
          </ac:spMkLst>
        </pc:spChg>
        <pc:picChg chg="add mod">
          <ac:chgData name="Zubaida Ambreen (1912999)" userId="S::1912999@student.uwtsd.ac.uk::f8d2dcd7-2965-432a-a197-4bee8711c2b9" providerId="AD" clId="Web-{A6C420B4-BA83-0003-6448-52D286721DC1}" dt="2021-03-14T15:23:18.610" v="403" actId="14100"/>
          <ac:picMkLst>
            <pc:docMk/>
            <pc:sldMk cId="1195303508" sldId="272"/>
            <ac:picMk id="3" creationId="{695BAAF1-17E1-4B33-A877-998F254497BC}"/>
          </ac:picMkLst>
        </pc:picChg>
        <pc:cxnChg chg="add mod">
          <ac:chgData name="Zubaida Ambreen (1912999)" userId="S::1912999@student.uwtsd.ac.uk::f8d2dcd7-2965-432a-a197-4bee8711c2b9" providerId="AD" clId="Web-{A6C420B4-BA83-0003-6448-52D286721DC1}" dt="2021-03-14T15:17:32.997" v="304" actId="14100"/>
          <ac:cxnSpMkLst>
            <pc:docMk/>
            <pc:sldMk cId="1195303508" sldId="272"/>
            <ac:cxnSpMk id="5" creationId="{25EC848E-1AF4-4008-A47E-A87C98967C5E}"/>
          </ac:cxnSpMkLst>
        </pc:cxnChg>
      </pc:sldChg>
      <pc:sldChg chg="addSp delSp modSp del mod modClrScheme chgLayout">
        <pc:chgData name="Zubaida Ambreen (1912999)" userId="S::1912999@student.uwtsd.ac.uk::f8d2dcd7-2965-432a-a197-4bee8711c2b9" providerId="AD" clId="Web-{A6C420B4-BA83-0003-6448-52D286721DC1}" dt="2021-03-14T15:47:49.666" v="428"/>
        <pc:sldMkLst>
          <pc:docMk/>
          <pc:sldMk cId="2508785674" sldId="273"/>
        </pc:sldMkLst>
        <pc:spChg chg="add mod">
          <ac:chgData name="Zubaida Ambreen (1912999)" userId="S::1912999@student.uwtsd.ac.uk::f8d2dcd7-2965-432a-a197-4bee8711c2b9" providerId="AD" clId="Web-{A6C420B4-BA83-0003-6448-52D286721DC1}" dt="2021-03-14T13:34:24.975" v="127" actId="20577"/>
          <ac:spMkLst>
            <pc:docMk/>
            <pc:sldMk cId="2508785674" sldId="273"/>
            <ac:spMk id="2" creationId="{96349886-B887-4120-B938-2A37D523212A}"/>
          </ac:spMkLst>
        </pc:spChg>
        <pc:spChg chg="add del mod">
          <ac:chgData name="Zubaida Ambreen (1912999)" userId="S::1912999@student.uwtsd.ac.uk::f8d2dcd7-2965-432a-a197-4bee8711c2b9" providerId="AD" clId="Web-{A6C420B4-BA83-0003-6448-52D286721DC1}" dt="2021-03-14T11:54:55.884" v="11"/>
          <ac:spMkLst>
            <pc:docMk/>
            <pc:sldMk cId="2508785674" sldId="273"/>
            <ac:spMk id="2" creationId="{AEB919DE-2EFA-4EAD-803E-4F13B4E4110A}"/>
          </ac:spMkLst>
        </pc:spChg>
        <pc:spChg chg="add del">
          <ac:chgData name="Zubaida Ambreen (1912999)" userId="S::1912999@student.uwtsd.ac.uk::f8d2dcd7-2965-432a-a197-4bee8711c2b9" providerId="AD" clId="Web-{A6C420B4-BA83-0003-6448-52D286721DC1}" dt="2021-03-14T11:54:53.306" v="10"/>
          <ac:spMkLst>
            <pc:docMk/>
            <pc:sldMk cId="2508785674" sldId="273"/>
            <ac:spMk id="3" creationId="{FB00728B-666F-44DF-96CD-187C1E4F79F0}"/>
          </ac:spMkLst>
        </pc:spChg>
        <pc:spChg chg="add del mod">
          <ac:chgData name="Zubaida Ambreen (1912999)" userId="S::1912999@student.uwtsd.ac.uk::f8d2dcd7-2965-432a-a197-4bee8711c2b9" providerId="AD" clId="Web-{A6C420B4-BA83-0003-6448-52D286721DC1}" dt="2021-03-14T15:01:06.050" v="166" actId="14100"/>
          <ac:spMkLst>
            <pc:docMk/>
            <pc:sldMk cId="2508785674" sldId="273"/>
            <ac:spMk id="4" creationId="{06FD8634-7A68-4B29-BEFD-2D5097D5730F}"/>
          </ac:spMkLst>
        </pc:spChg>
        <pc:spChg chg="add del mod">
          <ac:chgData name="Zubaida Ambreen (1912999)" userId="S::1912999@student.uwtsd.ac.uk::f8d2dcd7-2965-432a-a197-4bee8711c2b9" providerId="AD" clId="Web-{A6C420B4-BA83-0003-6448-52D286721DC1}" dt="2021-03-14T11:58:57.015" v="39"/>
          <ac:spMkLst>
            <pc:docMk/>
            <pc:sldMk cId="2508785674" sldId="273"/>
            <ac:spMk id="4" creationId="{8A0B3D32-301D-44F5-8D5E-72E61CFCA12D}"/>
          </ac:spMkLst>
        </pc:spChg>
        <pc:spChg chg="add del">
          <ac:chgData name="Zubaida Ambreen (1912999)" userId="S::1912999@student.uwtsd.ac.uk::f8d2dcd7-2965-432a-a197-4bee8711c2b9" providerId="AD" clId="Web-{A6C420B4-BA83-0003-6448-52D286721DC1}" dt="2021-03-14T13:33:56.302" v="115"/>
          <ac:spMkLst>
            <pc:docMk/>
            <pc:sldMk cId="2508785674" sldId="273"/>
            <ac:spMk id="5" creationId="{7748DB3C-DFB1-4AA9-932B-AD36D7EAAA92}"/>
          </ac:spMkLst>
        </pc:spChg>
        <pc:spChg chg="add del mod">
          <ac:chgData name="Zubaida Ambreen (1912999)" userId="S::1912999@student.uwtsd.ac.uk::f8d2dcd7-2965-432a-a197-4bee8711c2b9" providerId="AD" clId="Web-{A6C420B4-BA83-0003-6448-52D286721DC1}" dt="2021-03-14T11:58:53.062" v="38"/>
          <ac:spMkLst>
            <pc:docMk/>
            <pc:sldMk cId="2508785674" sldId="273"/>
            <ac:spMk id="5" creationId="{941C5265-A72B-44EF-8F79-0FEB7BF3034E}"/>
          </ac:spMkLst>
        </pc:spChg>
        <pc:spChg chg="add del mod">
          <ac:chgData name="Zubaida Ambreen (1912999)" userId="S::1912999@student.uwtsd.ac.uk::f8d2dcd7-2965-432a-a197-4bee8711c2b9" providerId="AD" clId="Web-{A6C420B4-BA83-0003-6448-52D286721DC1}" dt="2021-03-14T11:58:46.687" v="37"/>
          <ac:spMkLst>
            <pc:docMk/>
            <pc:sldMk cId="2508785674" sldId="273"/>
            <ac:spMk id="6" creationId="{B84F2684-F51F-48BF-91D5-52F72DC81556}"/>
          </ac:spMkLst>
        </pc:spChg>
        <pc:spChg chg="add mod">
          <ac:chgData name="Zubaida Ambreen (1912999)" userId="S::1912999@student.uwtsd.ac.uk::f8d2dcd7-2965-432a-a197-4bee8711c2b9" providerId="AD" clId="Web-{A6C420B4-BA83-0003-6448-52D286721DC1}" dt="2021-03-14T15:00:20.124" v="157"/>
          <ac:spMkLst>
            <pc:docMk/>
            <pc:sldMk cId="2508785674" sldId="273"/>
            <ac:spMk id="7" creationId="{8933DD3B-AC7E-4C46-AAF7-F336B47370DC}"/>
          </ac:spMkLst>
        </pc:spChg>
        <pc:spChg chg="add mod">
          <ac:chgData name="Zubaida Ambreen (1912999)" userId="S::1912999@student.uwtsd.ac.uk::f8d2dcd7-2965-432a-a197-4bee8711c2b9" providerId="AD" clId="Web-{A6C420B4-BA83-0003-6448-52D286721DC1}" dt="2021-03-14T12:00:52.565" v="65" actId="20577"/>
          <ac:spMkLst>
            <pc:docMk/>
            <pc:sldMk cId="2508785674" sldId="273"/>
            <ac:spMk id="8" creationId="{DCBCE367-D562-4AC2-82CF-539DEE5B83D2}"/>
          </ac:spMkLst>
        </pc:spChg>
        <pc:spChg chg="add del">
          <ac:chgData name="Zubaida Ambreen (1912999)" userId="S::1912999@student.uwtsd.ac.uk::f8d2dcd7-2965-432a-a197-4bee8711c2b9" providerId="AD" clId="Web-{A6C420B4-BA83-0003-6448-52D286721DC1}" dt="2021-03-14T12:01:34.097" v="69"/>
          <ac:spMkLst>
            <pc:docMk/>
            <pc:sldMk cId="2508785674" sldId="273"/>
            <ac:spMk id="9" creationId="{2410842D-2F9C-4C33-95DD-E3F278398FFB}"/>
          </ac:spMkLst>
        </pc:spChg>
        <pc:spChg chg="add del">
          <ac:chgData name="Zubaida Ambreen (1912999)" userId="S::1912999@student.uwtsd.ac.uk::f8d2dcd7-2965-432a-a197-4bee8711c2b9" providerId="AD" clId="Web-{A6C420B4-BA83-0003-6448-52D286721DC1}" dt="2021-03-14T12:01:31.488" v="68"/>
          <ac:spMkLst>
            <pc:docMk/>
            <pc:sldMk cId="2508785674" sldId="273"/>
            <ac:spMk id="10" creationId="{DFAEBFD7-CD7A-4BC4-9E0C-49D4B8F46322}"/>
          </ac:spMkLst>
        </pc:spChg>
        <pc:spChg chg="add mod">
          <ac:chgData name="Zubaida Ambreen (1912999)" userId="S::1912999@student.uwtsd.ac.uk::f8d2dcd7-2965-432a-a197-4bee8711c2b9" providerId="AD" clId="Web-{A6C420B4-BA83-0003-6448-52D286721DC1}" dt="2021-03-14T14:59:02.725" v="156"/>
          <ac:spMkLst>
            <pc:docMk/>
            <pc:sldMk cId="2508785674" sldId="273"/>
            <ac:spMk id="11" creationId="{76E48C7E-7585-424A-A8D5-87F29A0B82D9}"/>
          </ac:spMkLst>
        </pc:spChg>
        <pc:picChg chg="add mod">
          <ac:chgData name="Zubaida Ambreen (1912999)" userId="S::1912999@student.uwtsd.ac.uk::f8d2dcd7-2965-432a-a197-4bee8711c2b9" providerId="AD" clId="Web-{A6C420B4-BA83-0003-6448-52D286721DC1}" dt="2021-03-14T14:57:30.327" v="151" actId="14100"/>
          <ac:picMkLst>
            <pc:docMk/>
            <pc:sldMk cId="2508785674" sldId="273"/>
            <ac:picMk id="3" creationId="{3F7E37EB-313D-4355-B679-F369D24986AD}"/>
          </ac:picMkLst>
        </pc:picChg>
        <pc:picChg chg="add del mod">
          <ac:chgData name="Zubaida Ambreen (1912999)" userId="S::1912999@student.uwtsd.ac.uk::f8d2dcd7-2965-432a-a197-4bee8711c2b9" providerId="AD" clId="Web-{A6C420B4-BA83-0003-6448-52D286721DC1}" dt="2021-03-14T13:35:10.397" v="133"/>
          <ac:picMkLst>
            <pc:docMk/>
            <pc:sldMk cId="2508785674" sldId="273"/>
            <ac:picMk id="3" creationId="{C3E2A828-E10E-4E37-BB3E-1DEF593A0907}"/>
          </ac:picMkLst>
        </pc:picChg>
      </pc:sldChg>
      <pc:sldChg chg="addSp delSp modSp mod modClrScheme delDesignElem chgLayout">
        <pc:chgData name="Zubaida Ambreen (1912999)" userId="S::1912999@student.uwtsd.ac.uk::f8d2dcd7-2965-432a-a197-4bee8711c2b9" providerId="AD" clId="Web-{A6C420B4-BA83-0003-6448-52D286721DC1}" dt="2021-03-14T16:36:20.702" v="453"/>
        <pc:sldMkLst>
          <pc:docMk/>
          <pc:sldMk cId="4064001885" sldId="274"/>
        </pc:sldMkLst>
        <pc:spChg chg="mod ord">
          <ac:chgData name="Zubaida Ambreen (1912999)" userId="S::1912999@student.uwtsd.ac.uk::f8d2dcd7-2965-432a-a197-4bee8711c2b9" providerId="AD" clId="Web-{A6C420B4-BA83-0003-6448-52D286721DC1}" dt="2021-03-14T16:36:20.702" v="453"/>
          <ac:spMkLst>
            <pc:docMk/>
            <pc:sldMk cId="4064001885" sldId="274"/>
            <ac:spMk id="2" creationId="{35045298-935C-46C1-A768-271EEDAF7A8F}"/>
          </ac:spMkLst>
        </pc:spChg>
        <pc:spChg chg="add del">
          <ac:chgData name="Zubaida Ambreen (1912999)" userId="S::1912999@student.uwtsd.ac.uk::f8d2dcd7-2965-432a-a197-4bee8711c2b9" providerId="AD" clId="Web-{A6C420B4-BA83-0003-6448-52D286721DC1}" dt="2021-03-14T16:36:15.874" v="452"/>
          <ac:spMkLst>
            <pc:docMk/>
            <pc:sldMk cId="4064001885" sldId="274"/>
            <ac:spMk id="190" creationId="{D892DD75-0F21-4634-99B7-E84CA5367F69}"/>
          </ac:spMkLst>
        </pc:spChg>
        <pc:spChg chg="add del">
          <ac:chgData name="Zubaida Ambreen (1912999)" userId="S::1912999@student.uwtsd.ac.uk::f8d2dcd7-2965-432a-a197-4bee8711c2b9" providerId="AD" clId="Web-{A6C420B4-BA83-0003-6448-52D286721DC1}" dt="2021-03-14T16:36:15.874" v="452"/>
          <ac:spMkLst>
            <pc:docMk/>
            <pc:sldMk cId="4064001885" sldId="274"/>
            <ac:spMk id="215" creationId="{E972DE0D-2E53-4159-ABD3-C601524262C2}"/>
          </ac:spMkLst>
        </pc:spChg>
        <pc:spChg chg="del mod">
          <ac:chgData name="Zubaida Ambreen (1912999)" userId="S::1912999@student.uwtsd.ac.uk::f8d2dcd7-2965-432a-a197-4bee8711c2b9" providerId="AD" clId="Web-{A6C420B4-BA83-0003-6448-52D286721DC1}" dt="2021-03-14T15:15:05.630" v="286"/>
          <ac:spMkLst>
            <pc:docMk/>
            <pc:sldMk cId="4064001885" sldId="274"/>
            <ac:spMk id="623" creationId="{C5090C06-A2F0-49C4-9314-357C1460FA1A}"/>
          </ac:spMkLst>
        </pc:spChg>
        <pc:spChg chg="mod">
          <ac:chgData name="Zubaida Ambreen (1912999)" userId="S::1912999@student.uwtsd.ac.uk::f8d2dcd7-2965-432a-a197-4bee8711c2b9" providerId="AD" clId="Web-{A6C420B4-BA83-0003-6448-52D286721DC1}" dt="2021-03-14T15:47:05.306" v="425" actId="14100"/>
          <ac:spMkLst>
            <pc:docMk/>
            <pc:sldMk cId="4064001885" sldId="274"/>
            <ac:spMk id="625" creationId="{FFCEA897-F703-4D62-99D3-618B961D0D9A}"/>
          </ac:spMkLst>
        </pc:spChg>
        <pc:grpChg chg="add del">
          <ac:chgData name="Zubaida Ambreen (1912999)" userId="S::1912999@student.uwtsd.ac.uk::f8d2dcd7-2965-432a-a197-4bee8711c2b9" providerId="AD" clId="Web-{A6C420B4-BA83-0003-6448-52D286721DC1}" dt="2021-03-14T16:36:15.874" v="452"/>
          <ac:grpSpMkLst>
            <pc:docMk/>
            <pc:sldMk cId="4064001885" sldId="274"/>
            <ac:grpSpMk id="162" creationId="{FD77BF60-CC87-4027-B3A1-21222A9877C7}"/>
          </ac:grpSpMkLst>
        </pc:grpChg>
        <pc:grpChg chg="add del">
          <ac:chgData name="Zubaida Ambreen (1912999)" userId="S::1912999@student.uwtsd.ac.uk::f8d2dcd7-2965-432a-a197-4bee8711c2b9" providerId="AD" clId="Web-{A6C420B4-BA83-0003-6448-52D286721DC1}" dt="2021-03-14T16:36:15.874" v="452"/>
          <ac:grpSpMkLst>
            <pc:docMk/>
            <pc:sldMk cId="4064001885" sldId="274"/>
            <ac:grpSpMk id="185" creationId="{BD2348D4-E1BA-4B8B-8E09-1F8CAC806959}"/>
          </ac:grpSpMkLst>
        </pc:grpChg>
        <pc:grpChg chg="add del">
          <ac:chgData name="Zubaida Ambreen (1912999)" userId="S::1912999@student.uwtsd.ac.uk::f8d2dcd7-2965-432a-a197-4bee8711c2b9" providerId="AD" clId="Web-{A6C420B4-BA83-0003-6448-52D286721DC1}" dt="2021-03-14T16:36:15.874" v="452"/>
          <ac:grpSpMkLst>
            <pc:docMk/>
            <pc:sldMk cId="4064001885" sldId="274"/>
            <ac:grpSpMk id="192" creationId="{2FF33740-2A83-42E8-A598-9AE61A3F0A06}"/>
          </ac:grpSpMkLst>
        </pc:grpChg>
        <pc:picChg chg="del mod">
          <ac:chgData name="Zubaida Ambreen (1912999)" userId="S::1912999@student.uwtsd.ac.uk::f8d2dcd7-2965-432a-a197-4bee8711c2b9" providerId="AD" clId="Web-{A6C420B4-BA83-0003-6448-52D286721DC1}" dt="2021-03-14T15:14:14.330" v="278"/>
          <ac:picMkLst>
            <pc:docMk/>
            <pc:sldMk cId="4064001885" sldId="274"/>
            <ac:picMk id="594" creationId="{34321160-7C69-4598-BA0F-77926966FAB2}"/>
          </ac:picMkLst>
        </pc:picChg>
        <pc:picChg chg="mod ord">
          <ac:chgData name="Zubaida Ambreen (1912999)" userId="S::1912999@student.uwtsd.ac.uk::f8d2dcd7-2965-432a-a197-4bee8711c2b9" providerId="AD" clId="Web-{A6C420B4-BA83-0003-6448-52D286721DC1}" dt="2021-03-14T16:36:20.702" v="453"/>
          <ac:picMkLst>
            <pc:docMk/>
            <pc:sldMk cId="4064001885" sldId="274"/>
            <ac:picMk id="605" creationId="{A36B34D7-3D80-4AEC-B056-023CA5285B40}"/>
          </ac:picMkLst>
        </pc:picChg>
        <pc:cxnChg chg="mod">
          <ac:chgData name="Zubaida Ambreen (1912999)" userId="S::1912999@student.uwtsd.ac.uk::f8d2dcd7-2965-432a-a197-4bee8711c2b9" providerId="AD" clId="Web-{A6C420B4-BA83-0003-6448-52D286721DC1}" dt="2021-03-14T15:03:20.713" v="180" actId="1076"/>
          <ac:cxnSpMkLst>
            <pc:docMk/>
            <pc:sldMk cId="4064001885" sldId="274"/>
            <ac:cxnSpMk id="59" creationId="{7AFAB0AF-735C-415D-9B1D-7ADEA622D226}"/>
          </ac:cxnSpMkLst>
        </pc:cxnChg>
      </pc:sldChg>
      <pc:sldChg chg="mod modClrScheme chgLayout">
        <pc:chgData name="Zubaida Ambreen (1912999)" userId="S::1912999@student.uwtsd.ac.uk::f8d2dcd7-2965-432a-a197-4bee8711c2b9" providerId="AD" clId="Web-{A6C420B4-BA83-0003-6448-52D286721DC1}" dt="2021-03-14T16:36:20.702" v="453"/>
        <pc:sldMkLst>
          <pc:docMk/>
          <pc:sldMk cId="664382452" sldId="275"/>
        </pc:sldMkLst>
      </pc:sldChg>
      <pc:sldChg chg="addSp delSp mod modClrScheme delDesignElem chgLayout">
        <pc:chgData name="Zubaida Ambreen (1912999)" userId="S::1912999@student.uwtsd.ac.uk::f8d2dcd7-2965-432a-a197-4bee8711c2b9" providerId="AD" clId="Web-{A6C420B4-BA83-0003-6448-52D286721DC1}" dt="2021-03-14T16:36:20.702" v="453"/>
        <pc:sldMkLst>
          <pc:docMk/>
          <pc:sldMk cId="1859849564" sldId="276"/>
        </pc:sldMkLst>
        <pc:spChg chg="add del">
          <ac:chgData name="Zubaida Ambreen (1912999)" userId="S::1912999@student.uwtsd.ac.uk::f8d2dcd7-2965-432a-a197-4bee8711c2b9" providerId="AD" clId="Web-{A6C420B4-BA83-0003-6448-52D286721DC1}" dt="2021-03-14T16:36:15.874" v="452"/>
          <ac:spMkLst>
            <pc:docMk/>
            <pc:sldMk cId="1859849564" sldId="276"/>
            <ac:spMk id="37" creationId="{8A1FB2DD-F939-4CBA-ABDB-29E35D8BEA93}"/>
          </ac:spMkLst>
        </pc:spChg>
        <pc:spChg chg="add del">
          <ac:chgData name="Zubaida Ambreen (1912999)" userId="S::1912999@student.uwtsd.ac.uk::f8d2dcd7-2965-432a-a197-4bee8711c2b9" providerId="AD" clId="Web-{A6C420B4-BA83-0003-6448-52D286721DC1}" dt="2021-03-14T16:36:15.874" v="452"/>
          <ac:spMkLst>
            <pc:docMk/>
            <pc:sldMk cId="1859849564" sldId="276"/>
            <ac:spMk id="65" creationId="{A7B753C6-0598-4947-9B65-3AD74C778E9E}"/>
          </ac:spMkLst>
        </pc:spChg>
        <pc:grpChg chg="add del">
          <ac:chgData name="Zubaida Ambreen (1912999)" userId="S::1912999@student.uwtsd.ac.uk::f8d2dcd7-2965-432a-a197-4bee8711c2b9" providerId="AD" clId="Web-{A6C420B4-BA83-0003-6448-52D286721DC1}" dt="2021-03-14T16:36:15.874" v="452"/>
          <ac:grpSpMkLst>
            <pc:docMk/>
            <pc:sldMk cId="1859849564" sldId="276"/>
            <ac:grpSpMk id="11" creationId="{4DB07893-3BE3-42E0-BC35-1ED54907AA62}"/>
          </ac:grpSpMkLst>
        </pc:grpChg>
        <pc:grpChg chg="add del">
          <ac:chgData name="Zubaida Ambreen (1912999)" userId="S::1912999@student.uwtsd.ac.uk::f8d2dcd7-2965-432a-a197-4bee8711c2b9" providerId="AD" clId="Web-{A6C420B4-BA83-0003-6448-52D286721DC1}" dt="2021-03-14T16:36:15.874" v="452"/>
          <ac:grpSpMkLst>
            <pc:docMk/>
            <pc:sldMk cId="1859849564" sldId="276"/>
            <ac:grpSpMk id="32" creationId="{F20A4E56-ACC6-4224-90CA-D55AFD87063B}"/>
          </ac:grpSpMkLst>
        </pc:grpChg>
        <pc:grpChg chg="add del">
          <ac:chgData name="Zubaida Ambreen (1912999)" userId="S::1912999@student.uwtsd.ac.uk::f8d2dcd7-2965-432a-a197-4bee8711c2b9" providerId="AD" clId="Web-{A6C420B4-BA83-0003-6448-52D286721DC1}" dt="2021-03-14T16:36:15.874" v="452"/>
          <ac:grpSpMkLst>
            <pc:docMk/>
            <pc:sldMk cId="1859849564" sldId="276"/>
            <ac:grpSpMk id="39" creationId="{A2306E72-4678-4841-A0F6-AFEECD9F4BF0}"/>
          </ac:grpSpMkLst>
        </pc:grpChg>
        <pc:grpChg chg="add del">
          <ac:chgData name="Zubaida Ambreen (1912999)" userId="S::1912999@student.uwtsd.ac.uk::f8d2dcd7-2965-432a-a197-4bee8711c2b9" providerId="AD" clId="Web-{A6C420B4-BA83-0003-6448-52D286721DC1}" dt="2021-03-14T16:36:15.874" v="452"/>
          <ac:grpSpMkLst>
            <pc:docMk/>
            <pc:sldMk cId="1859849564" sldId="276"/>
            <ac:grpSpMk id="60" creationId="{B4BB06CC-48BD-4621-A671-5502A7BF0BAF}"/>
          </ac:grpSpMkLst>
        </pc:grpChg>
      </pc:sldChg>
      <pc:sldChg chg="addSp modSp new mod modClrScheme chgLayout">
        <pc:chgData name="Zubaida Ambreen (1912999)" userId="S::1912999@student.uwtsd.ac.uk::f8d2dcd7-2965-432a-a197-4bee8711c2b9" providerId="AD" clId="Web-{A6C420B4-BA83-0003-6448-52D286721DC1}" dt="2021-03-14T16:36:20.702" v="453"/>
        <pc:sldMkLst>
          <pc:docMk/>
          <pc:sldMk cId="3813091419" sldId="277"/>
        </pc:sldMkLst>
        <pc:spChg chg="add mod">
          <ac:chgData name="Zubaida Ambreen (1912999)" userId="S::1912999@student.uwtsd.ac.uk::f8d2dcd7-2965-432a-a197-4bee8711c2b9" providerId="AD" clId="Web-{A6C420B4-BA83-0003-6448-52D286721DC1}" dt="2021-03-14T15:48:36.307" v="451" actId="14100"/>
          <ac:spMkLst>
            <pc:docMk/>
            <pc:sldMk cId="3813091419" sldId="277"/>
            <ac:spMk id="2" creationId="{5F20EE0B-A114-4852-AE8E-20AE7D3D632E}"/>
          </ac:spMkLst>
        </pc:spChg>
      </pc:sldChg>
      <pc:sldChg chg="add mod replId modClrScheme chgLayout">
        <pc:chgData name="Zubaida Ambreen (1912999)" userId="S::1912999@student.uwtsd.ac.uk::f8d2dcd7-2965-432a-a197-4bee8711c2b9" providerId="AD" clId="Web-{A6C420B4-BA83-0003-6448-52D286721DC1}" dt="2021-03-14T16:36:20.702" v="453"/>
        <pc:sldMkLst>
          <pc:docMk/>
          <pc:sldMk cId="1932685888" sldId="278"/>
        </pc:sldMkLst>
      </pc:sldChg>
      <pc:sldChg chg="new del">
        <pc:chgData name="Zubaida Ambreen (1912999)" userId="S::1912999@student.uwtsd.ac.uk::f8d2dcd7-2965-432a-a197-4bee8711c2b9" providerId="AD" clId="Web-{A6C420B4-BA83-0003-6448-52D286721DC1}" dt="2021-03-14T16:38:02.345" v="457"/>
        <pc:sldMkLst>
          <pc:docMk/>
          <pc:sldMk cId="4280038587" sldId="279"/>
        </pc:sldMkLst>
      </pc:sldChg>
      <pc:sldMasterChg chg="add del addSldLayout delSldLayout">
        <pc:chgData name="Zubaida Ambreen (1912999)" userId="S::1912999@student.uwtsd.ac.uk::f8d2dcd7-2965-432a-a197-4bee8711c2b9" providerId="AD" clId="Web-{A6C420B4-BA83-0003-6448-52D286721DC1}" dt="2021-03-14T16:36:15.874" v="452"/>
        <pc:sldMasterMkLst>
          <pc:docMk/>
          <pc:sldMasterMk cId="4284690562" sldId="2147483756"/>
        </pc:sldMasterMkLst>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3517677233" sldId="2147483757"/>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596922043" sldId="2147483758"/>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1360245884" sldId="2147483759"/>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1989050666" sldId="2147483760"/>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4143654846" sldId="2147483761"/>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2947074706" sldId="2147483762"/>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3032689776" sldId="2147483763"/>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2052143743" sldId="2147483764"/>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1343911310" sldId="2147483765"/>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34865927" sldId="2147483766"/>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325141975" sldId="2147483767"/>
          </pc:sldLayoutMkLst>
        </pc:sldLayoutChg>
      </pc:sldMasterChg>
      <pc:sldMasterChg chg="add del addSldLayout delSldLayout modSldLayout">
        <pc:chgData name="Zubaida Ambreen (1912999)" userId="S::1912999@student.uwtsd.ac.uk::f8d2dcd7-2965-432a-a197-4bee8711c2b9" providerId="AD" clId="Web-{A6C420B4-BA83-0003-6448-52D286721DC1}" dt="2021-03-14T16:36:20.702" v="453"/>
        <pc:sldMasterMkLst>
          <pc:docMk/>
          <pc:sldMasterMk cId="500971352" sldId="2147483768"/>
        </pc:sldMasterMkLst>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737249090" sldId="2147483769"/>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3707588812" sldId="2147483770"/>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1947439871" sldId="2147483771"/>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3807597938" sldId="2147483772"/>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3533292632" sldId="2147483773"/>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168149191" sldId="2147483774"/>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2719300757" sldId="2147483775"/>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3889345145" sldId="2147483776"/>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750937279" sldId="2147483777"/>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403522176" sldId="2147483778"/>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1482877018" sldId="2147483779"/>
          </pc:sldLayoutMkLst>
        </pc:sldLayoutChg>
      </pc:sldMasterChg>
      <pc:sldMasterChg chg="add del addSldLayout delSldLayout modSldLayout">
        <pc:chgData name="Zubaida Ambreen (1912999)" userId="S::1912999@student.uwtsd.ac.uk::f8d2dcd7-2965-432a-a197-4bee8711c2b9" providerId="AD" clId="Web-{A6C420B4-BA83-0003-6448-52D286721DC1}" dt="2021-03-14T11:53:27.237" v="4"/>
        <pc:sldMasterMkLst>
          <pc:docMk/>
          <pc:sldMasterMk cId="3680873208" sldId="2147483768"/>
        </pc:sldMasterMkLst>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1038681678" sldId="2147483769"/>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2496240544" sldId="2147483770"/>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3036460075" sldId="2147483771"/>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807735523" sldId="2147483772"/>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1521798347" sldId="2147483773"/>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1058106217" sldId="2147483774"/>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2788573856" sldId="2147483775"/>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1005576256" sldId="2147483776"/>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1507685779" sldId="2147483777"/>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4075525722" sldId="2147483778"/>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3522878074" sldId="2147483779"/>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4201094129" sldId="2147483780"/>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867927656" sldId="2147483781"/>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437674431" sldId="2147483782"/>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811319521" sldId="2147483783"/>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2509614722" sldId="2147483784"/>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1432655764" sldId="2147483785"/>
          </pc:sldLayoutMkLst>
        </pc:sldLayoutChg>
      </pc:sldMasterChg>
      <pc:sldMasterChg chg="add addSldLayout modSldLayout">
        <pc:chgData name="Zubaida Ambreen (1912999)" userId="S::1912999@student.uwtsd.ac.uk::f8d2dcd7-2965-432a-a197-4bee8711c2b9" providerId="AD" clId="Web-{A6C420B4-BA83-0003-6448-52D286721DC1}" dt="2021-03-14T16:36:20.702" v="453"/>
        <pc:sldMasterMkLst>
          <pc:docMk/>
          <pc:sldMasterMk cId="3318176277" sldId="2147483780"/>
        </pc:sldMasterMkLst>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2931687869" sldId="2147483781"/>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2358007857" sldId="2147483782"/>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1357910867" sldId="2147483783"/>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3618018288" sldId="2147483784"/>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1408507014" sldId="2147483785"/>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4289208040" sldId="2147483786"/>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1185128567" sldId="2147483787"/>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3208290632" sldId="2147483788"/>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662364321" sldId="2147483789"/>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139386284" sldId="2147483790"/>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3936438711" sldId="2147483791"/>
          </pc:sldLayoutMkLst>
        </pc:sldLayoutChg>
      </pc:sldMasterChg>
      <pc:sldMasterChg chg="add del addSldLayout delSldLayout modSldLayout">
        <pc:chgData name="Zubaida Ambreen (1912999)" userId="S::1912999@student.uwtsd.ac.uk::f8d2dcd7-2965-432a-a197-4bee8711c2b9" providerId="AD" clId="Web-{A6C420B4-BA83-0003-6448-52D286721DC1}" dt="2021-03-14T11:53:22.330" v="3"/>
        <pc:sldMasterMkLst>
          <pc:docMk/>
          <pc:sldMasterMk cId="2051191051" sldId="2147483786"/>
        </pc:sldMasterMkLst>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878590194" sldId="2147483787"/>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2841139400" sldId="2147483788"/>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4071148064" sldId="2147483789"/>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1519931303" sldId="2147483790"/>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1555134075" sldId="2147483791"/>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2504309065" sldId="2147483792"/>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1512640679" sldId="2147483793"/>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3612782859" sldId="2147483794"/>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2175070039" sldId="2147483795"/>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1873698178" sldId="2147483796"/>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2090476076" sldId="2147483797"/>
          </pc:sldLayoutMkLst>
        </pc:sldLayoutChg>
      </pc:sldMasterChg>
    </pc:docChg>
  </pc:docChgLst>
  <pc:docChgLst>
    <pc:chgData name="Zubaida Ambreen (1912999)" userId="S::1912999@student.uwtsd.ac.uk::f8d2dcd7-2965-432a-a197-4bee8711c2b9" providerId="AD" clId="Web-{428E2BCB-86CD-49D3-AC49-EB3E34BC1AAC}"/>
    <pc:docChg chg="addSld modSld addMainMaster delMainMaster">
      <pc:chgData name="Zubaida Ambreen (1912999)" userId="S::1912999@student.uwtsd.ac.uk::f8d2dcd7-2965-432a-a197-4bee8711c2b9" providerId="AD" clId="Web-{428E2BCB-86CD-49D3-AC49-EB3E34BC1AAC}" dt="2021-03-13T22:23:25.008" v="94"/>
      <pc:docMkLst>
        <pc:docMk/>
      </pc:docMkLst>
      <pc:sldChg chg="addSp delSp modSp mod setBg modClrScheme setClrOvrMap delDesignElem chgLayout">
        <pc:chgData name="Zubaida Ambreen (1912999)" userId="S::1912999@student.uwtsd.ac.uk::f8d2dcd7-2965-432a-a197-4bee8711c2b9" providerId="AD" clId="Web-{428E2BCB-86CD-49D3-AC49-EB3E34BC1AAC}" dt="2021-03-13T22:21:46.757" v="86"/>
        <pc:sldMkLst>
          <pc:docMk/>
          <pc:sldMk cId="109857222" sldId="256"/>
        </pc:sldMkLst>
        <pc:spChg chg="mod ord">
          <ac:chgData name="Zubaida Ambreen (1912999)" userId="S::1912999@student.uwtsd.ac.uk::f8d2dcd7-2965-432a-a197-4bee8711c2b9" providerId="AD" clId="Web-{428E2BCB-86CD-49D3-AC49-EB3E34BC1AAC}" dt="2021-03-13T22:21:46.757" v="86"/>
          <ac:spMkLst>
            <pc:docMk/>
            <pc:sldMk cId="109857222" sldId="256"/>
            <ac:spMk id="2" creationId="{00000000-0000-0000-0000-000000000000}"/>
          </ac:spMkLst>
        </pc:spChg>
        <pc:spChg chg="mod ord">
          <ac:chgData name="Zubaida Ambreen (1912999)" userId="S::1912999@student.uwtsd.ac.uk::f8d2dcd7-2965-432a-a197-4bee8711c2b9" providerId="AD" clId="Web-{428E2BCB-86CD-49D3-AC49-EB3E34BC1AAC}" dt="2021-03-13T22:21:46.757" v="86"/>
          <ac:spMkLst>
            <pc:docMk/>
            <pc:sldMk cId="109857222" sldId="256"/>
            <ac:spMk id="3" creationId="{00000000-0000-0000-0000-000000000000}"/>
          </ac:spMkLst>
        </pc:spChg>
        <pc:spChg chg="add del mod">
          <ac:chgData name="Zubaida Ambreen (1912999)" userId="S::1912999@student.uwtsd.ac.uk::f8d2dcd7-2965-432a-a197-4bee8711c2b9" providerId="AD" clId="Web-{428E2BCB-86CD-49D3-AC49-EB3E34BC1AAC}" dt="2021-03-13T21:52:40.389" v="18"/>
          <ac:spMkLst>
            <pc:docMk/>
            <pc:sldMk cId="109857222" sldId="256"/>
            <ac:spMk id="4" creationId="{EE2EC88B-AA17-468D-96AB-43A536E533BC}"/>
          </ac:spMkLst>
        </pc:spChg>
        <pc:spChg chg="add del">
          <ac:chgData name="Zubaida Ambreen (1912999)" userId="S::1912999@student.uwtsd.ac.uk::f8d2dcd7-2965-432a-a197-4bee8711c2b9" providerId="AD" clId="Web-{428E2BCB-86CD-49D3-AC49-EB3E34BC1AAC}" dt="2021-03-13T21:52:40.389" v="18"/>
          <ac:spMkLst>
            <pc:docMk/>
            <pc:sldMk cId="109857222" sldId="256"/>
            <ac:spMk id="9" creationId="{0864E5C9-52C9-4572-AC75-548B9B9C2648}"/>
          </ac:spMkLst>
        </pc:spChg>
        <pc:spChg chg="add del">
          <ac:chgData name="Zubaida Ambreen (1912999)" userId="S::1912999@student.uwtsd.ac.uk::f8d2dcd7-2965-432a-a197-4bee8711c2b9" providerId="AD" clId="Web-{428E2BCB-86CD-49D3-AC49-EB3E34BC1AAC}" dt="2021-03-13T21:52:40.389" v="18"/>
          <ac:spMkLst>
            <pc:docMk/>
            <pc:sldMk cId="109857222" sldId="256"/>
            <ac:spMk id="11" creationId="{45CC6500-4DBD-4C34-BC14-2387FB483BEB}"/>
          </ac:spMkLst>
        </pc:spChg>
        <pc:spChg chg="add del">
          <ac:chgData name="Zubaida Ambreen (1912999)" userId="S::1912999@student.uwtsd.ac.uk::f8d2dcd7-2965-432a-a197-4bee8711c2b9" providerId="AD" clId="Web-{428E2BCB-86CD-49D3-AC49-EB3E34BC1AAC}" dt="2021-03-13T21:52:40.389" v="18"/>
          <ac:spMkLst>
            <pc:docMk/>
            <pc:sldMk cId="109857222" sldId="256"/>
            <ac:spMk id="13" creationId="{4E34A3B6-BAD2-4156-BDC6-4736248BFDE0}"/>
          </ac:spMkLst>
        </pc:spChg>
        <pc:spChg chg="add del">
          <ac:chgData name="Zubaida Ambreen (1912999)" userId="S::1912999@student.uwtsd.ac.uk::f8d2dcd7-2965-432a-a197-4bee8711c2b9" providerId="AD" clId="Web-{428E2BCB-86CD-49D3-AC49-EB3E34BC1AAC}" dt="2021-03-13T21:53:08.421" v="28"/>
          <ac:spMkLst>
            <pc:docMk/>
            <pc:sldMk cId="109857222" sldId="256"/>
            <ac:spMk id="18" creationId="{D589E016-1EE1-484C-8423-012B4B78067D}"/>
          </ac:spMkLst>
        </pc:spChg>
        <pc:spChg chg="add del">
          <ac:chgData name="Zubaida Ambreen (1912999)" userId="S::1912999@student.uwtsd.ac.uk::f8d2dcd7-2965-432a-a197-4bee8711c2b9" providerId="AD" clId="Web-{428E2BCB-86CD-49D3-AC49-EB3E34BC1AAC}" dt="2021-03-13T21:53:08.421" v="28"/>
          <ac:spMkLst>
            <pc:docMk/>
            <pc:sldMk cId="109857222" sldId="256"/>
            <ac:spMk id="20" creationId="{46100866-3689-418C-84D9-07C7E2435C86}"/>
          </ac:spMkLst>
        </pc:spChg>
        <pc:spChg chg="add del">
          <ac:chgData name="Zubaida Ambreen (1912999)" userId="S::1912999@student.uwtsd.ac.uk::f8d2dcd7-2965-432a-a197-4bee8711c2b9" providerId="AD" clId="Web-{428E2BCB-86CD-49D3-AC49-EB3E34BC1AAC}" dt="2021-03-13T22:21:18.037" v="81"/>
          <ac:spMkLst>
            <pc:docMk/>
            <pc:sldMk cId="109857222" sldId="256"/>
            <ac:spMk id="25" creationId="{BC512124-0D13-4ED9-80B7-52AE15B6B41F}"/>
          </ac:spMkLst>
        </pc:spChg>
        <pc:picChg chg="add mod ord">
          <ac:chgData name="Zubaida Ambreen (1912999)" userId="S::1912999@student.uwtsd.ac.uk::f8d2dcd7-2965-432a-a197-4bee8711c2b9" providerId="AD" clId="Web-{428E2BCB-86CD-49D3-AC49-EB3E34BC1AAC}" dt="2021-03-13T21:53:08.421" v="28"/>
          <ac:picMkLst>
            <pc:docMk/>
            <pc:sldMk cId="109857222" sldId="256"/>
            <ac:picMk id="5" creationId="{50A8E555-C254-40F7-97D4-1414129DF02B}"/>
          </ac:picMkLst>
        </pc:picChg>
      </pc:sldChg>
      <pc:sldChg chg="addSp modSp new mod setBg modClrScheme chgLayout">
        <pc:chgData name="Zubaida Ambreen (1912999)" userId="S::1912999@student.uwtsd.ac.uk::f8d2dcd7-2965-432a-a197-4bee8711c2b9" providerId="AD" clId="Web-{428E2BCB-86CD-49D3-AC49-EB3E34BC1AAC}" dt="2021-03-13T22:23:25.008" v="94"/>
        <pc:sldMkLst>
          <pc:docMk/>
          <pc:sldMk cId="784177548" sldId="257"/>
        </pc:sldMkLst>
        <pc:spChg chg="add mod">
          <ac:chgData name="Zubaida Ambreen (1912999)" userId="S::1912999@student.uwtsd.ac.uk::f8d2dcd7-2965-432a-a197-4bee8711c2b9" providerId="AD" clId="Web-{428E2BCB-86CD-49D3-AC49-EB3E34BC1AAC}" dt="2021-03-13T22:23:20.196" v="93" actId="14100"/>
          <ac:spMkLst>
            <pc:docMk/>
            <pc:sldMk cId="784177548" sldId="257"/>
            <ac:spMk id="2" creationId="{A180DA33-2038-48CB-AE30-E7F2CA915D49}"/>
          </ac:spMkLst>
        </pc:spChg>
        <pc:spChg chg="add mod">
          <ac:chgData name="Zubaida Ambreen (1912999)" userId="S::1912999@student.uwtsd.ac.uk::f8d2dcd7-2965-432a-a197-4bee8711c2b9" providerId="AD" clId="Web-{428E2BCB-86CD-49D3-AC49-EB3E34BC1AAC}" dt="2021-03-13T22:19:09.836" v="77" actId="1076"/>
          <ac:spMkLst>
            <pc:docMk/>
            <pc:sldMk cId="784177548" sldId="257"/>
            <ac:spMk id="4" creationId="{0A6641F9-71DE-46FD-BE6E-DEB3F4C713E9}"/>
          </ac:spMkLst>
        </pc:spChg>
        <pc:picChg chg="add mod">
          <ac:chgData name="Zubaida Ambreen (1912999)" userId="S::1912999@student.uwtsd.ac.uk::f8d2dcd7-2965-432a-a197-4bee8711c2b9" providerId="AD" clId="Web-{428E2BCB-86CD-49D3-AC49-EB3E34BC1AAC}" dt="2021-03-13T22:19:46.555" v="80" actId="14100"/>
          <ac:picMkLst>
            <pc:docMk/>
            <pc:sldMk cId="784177548" sldId="257"/>
            <ac:picMk id="3" creationId="{FF52BC9B-07B2-49E9-B6DA-8363E58133DB}"/>
          </ac:picMkLst>
        </pc:picChg>
      </pc:sldChg>
      <pc:sldChg chg="new mod modClrScheme chgLayout">
        <pc:chgData name="Zubaida Ambreen (1912999)" userId="S::1912999@student.uwtsd.ac.uk::f8d2dcd7-2965-432a-a197-4bee8711c2b9" providerId="AD" clId="Web-{428E2BCB-86CD-49D3-AC49-EB3E34BC1AAC}" dt="2021-03-13T22:21:46.757" v="86"/>
        <pc:sldMkLst>
          <pc:docMk/>
          <pc:sldMk cId="67055482" sldId="258"/>
        </pc:sldMkLst>
      </pc:sldChg>
      <pc:sldMasterChg chg="del delSldLayout">
        <pc:chgData name="Zubaida Ambreen (1912999)" userId="S::1912999@student.uwtsd.ac.uk::f8d2dcd7-2965-432a-a197-4bee8711c2b9" providerId="AD" clId="Web-{428E2BCB-86CD-49D3-AC49-EB3E34BC1AAC}" dt="2021-03-13T21:51:02.106" v="1"/>
        <pc:sldMasterMkLst>
          <pc:docMk/>
          <pc:sldMasterMk cId="2460954070" sldId="2147483660"/>
        </pc:sldMasterMkLst>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2385387890" sldId="2147483661"/>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949138452" sldId="2147483662"/>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2591524520" sldId="2147483663"/>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1203092039" sldId="2147483664"/>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3733172339" sldId="2147483665"/>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3210312558" sldId="2147483666"/>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3146388984" sldId="2147483667"/>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3171841454" sldId="2147483668"/>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1718958274" sldId="2147483669"/>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2202905451" sldId="2147483670"/>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3479445657" sldId="2147483671"/>
          </pc:sldLayoutMkLst>
        </pc:sldLayoutChg>
      </pc:sldMasterChg>
      <pc:sldMasterChg chg="add del addSldLayout delSldLayout modSldLayout">
        <pc:chgData name="Zubaida Ambreen (1912999)" userId="S::1912999@student.uwtsd.ac.uk::f8d2dcd7-2965-432a-a197-4bee8711c2b9" providerId="AD" clId="Web-{428E2BCB-86CD-49D3-AC49-EB3E34BC1AAC}" dt="2021-03-13T22:21:18.037" v="81"/>
        <pc:sldMasterMkLst>
          <pc:docMk/>
          <pc:sldMasterMk cId="574381284" sldId="2147483672"/>
        </pc:sldMasterMkLst>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1452840606" sldId="2147483673"/>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1710392580" sldId="2147483674"/>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3832331458" sldId="2147483675"/>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3778796599" sldId="2147483676"/>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3693363006" sldId="2147483677"/>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2901134763" sldId="2147483678"/>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439724565" sldId="2147483679"/>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1100639550" sldId="2147483680"/>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452006425" sldId="2147483681"/>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3636605703" sldId="2147483682"/>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2525021999" sldId="2147483683"/>
          </pc:sldLayoutMkLst>
        </pc:sldLayoutChg>
      </pc:sldMasterChg>
      <pc:sldMasterChg chg="add del addSldLayout delSldLayout modSldLayout">
        <pc:chgData name="Zubaida Ambreen (1912999)" userId="S::1912999@student.uwtsd.ac.uk::f8d2dcd7-2965-432a-a197-4bee8711c2b9" providerId="AD" clId="Web-{428E2BCB-86CD-49D3-AC49-EB3E34BC1AAC}" dt="2021-03-13T22:21:46.757" v="86"/>
        <pc:sldMasterMkLst>
          <pc:docMk/>
          <pc:sldMasterMk cId="132224810" sldId="2147483684"/>
        </pc:sldMasterMkLst>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3408057232" sldId="2147483685"/>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2672961834" sldId="2147483686"/>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2557392153" sldId="2147483687"/>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2212777373" sldId="2147483688"/>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3271562340" sldId="2147483689"/>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1425540281" sldId="2147483690"/>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184322915" sldId="2147483691"/>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2020712948" sldId="2147483692"/>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3533208558" sldId="2147483693"/>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1403529098" sldId="2147483694"/>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1947552800" sldId="2147483695"/>
          </pc:sldLayoutMkLst>
        </pc:sldLayoutChg>
      </pc:sldMasterChg>
      <pc:sldMasterChg chg="add addSldLayout modSldLayout">
        <pc:chgData name="Zubaida Ambreen (1912999)" userId="S::1912999@student.uwtsd.ac.uk::f8d2dcd7-2965-432a-a197-4bee8711c2b9" providerId="AD" clId="Web-{428E2BCB-86CD-49D3-AC49-EB3E34BC1AAC}" dt="2021-03-13T22:21:46.757" v="86"/>
        <pc:sldMasterMkLst>
          <pc:docMk/>
          <pc:sldMasterMk cId="2453606462" sldId="2147483696"/>
        </pc:sldMasterMkLst>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1871614854" sldId="2147483697"/>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280054127" sldId="2147483698"/>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590109572" sldId="2147483699"/>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2557935358" sldId="2147483700"/>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1946433330" sldId="2147483701"/>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1582706689" sldId="2147483702"/>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1928851013" sldId="2147483703"/>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2592086019" sldId="2147483704"/>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3716769032" sldId="2147483705"/>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675106534" sldId="2147483706"/>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1666784782" sldId="2147483707"/>
          </pc:sldLayoutMkLst>
        </pc:sldLayoutChg>
      </pc:sldMasterChg>
    </pc:docChg>
  </pc:docChgLst>
  <pc:docChgLst>
    <pc:chgData name="Zubaida Ambreen (1912999)" userId="S::1912999@student.uwtsd.ac.uk::f8d2dcd7-2965-432a-a197-4bee8711c2b9" providerId="AD" clId="Web-{675683A0-5E78-E20F-BDC6-F827AEC2F283}"/>
    <pc:docChg chg="addSld delSld modSld">
      <pc:chgData name="Zubaida Ambreen (1912999)" userId="S::1912999@student.uwtsd.ac.uk::f8d2dcd7-2965-432a-a197-4bee8711c2b9" providerId="AD" clId="Web-{675683A0-5E78-E20F-BDC6-F827AEC2F283}" dt="2021-03-15T11:34:16.527" v="586" actId="1076"/>
      <pc:docMkLst>
        <pc:docMk/>
      </pc:docMkLst>
      <pc:sldChg chg="addSp modSp">
        <pc:chgData name="Zubaida Ambreen (1912999)" userId="S::1912999@student.uwtsd.ac.uk::f8d2dcd7-2965-432a-a197-4bee8711c2b9" providerId="AD" clId="Web-{675683A0-5E78-E20F-BDC6-F827AEC2F283}" dt="2021-03-15T10:59:45.623" v="550" actId="20577"/>
        <pc:sldMkLst>
          <pc:docMk/>
          <pc:sldMk cId="67055482" sldId="258"/>
        </pc:sldMkLst>
        <pc:spChg chg="add mod">
          <ac:chgData name="Zubaida Ambreen (1912999)" userId="S::1912999@student.uwtsd.ac.uk::f8d2dcd7-2965-432a-a197-4bee8711c2b9" providerId="AD" clId="Web-{675683A0-5E78-E20F-BDC6-F827AEC2F283}" dt="2021-03-15T10:59:45.623" v="550" actId="20577"/>
          <ac:spMkLst>
            <pc:docMk/>
            <pc:sldMk cId="67055482" sldId="258"/>
            <ac:spMk id="2" creationId="{6AAB1537-D697-44FA-BE25-9ADE479CC60C}"/>
          </ac:spMkLst>
        </pc:spChg>
      </pc:sldChg>
      <pc:sldChg chg="addSp delSp modSp">
        <pc:chgData name="Zubaida Ambreen (1912999)" userId="S::1912999@student.uwtsd.ac.uk::f8d2dcd7-2965-432a-a197-4bee8711c2b9" providerId="AD" clId="Web-{675683A0-5E78-E20F-BDC6-F827AEC2F283}" dt="2021-03-15T10:04:24.749" v="46"/>
        <pc:sldMkLst>
          <pc:docMk/>
          <pc:sldMk cId="64824310" sldId="270"/>
        </pc:sldMkLst>
        <pc:spChg chg="add del">
          <ac:chgData name="Zubaida Ambreen (1912999)" userId="S::1912999@student.uwtsd.ac.uk::f8d2dcd7-2965-432a-a197-4bee8711c2b9" providerId="AD" clId="Web-{675683A0-5E78-E20F-BDC6-F827AEC2F283}" dt="2021-03-15T10:04:24.749" v="46"/>
          <ac:spMkLst>
            <pc:docMk/>
            <pc:sldMk cId="64824310" sldId="270"/>
            <ac:spMk id="36" creationId="{40F2DE27-1297-4129-8109-8A8F621F6048}"/>
          </ac:spMkLst>
        </pc:spChg>
        <pc:spChg chg="add del">
          <ac:chgData name="Zubaida Ambreen (1912999)" userId="S::1912999@student.uwtsd.ac.uk::f8d2dcd7-2965-432a-a197-4bee8711c2b9" providerId="AD" clId="Web-{675683A0-5E78-E20F-BDC6-F827AEC2F283}" dt="2021-03-15T10:04:24.749" v="46"/>
          <ac:spMkLst>
            <pc:docMk/>
            <pc:sldMk cId="64824310" sldId="270"/>
            <ac:spMk id="64" creationId="{40F2DE27-1297-4129-8109-8A8F621F6048}"/>
          </ac:spMkLst>
        </pc:spChg>
        <pc:grpChg chg="add del">
          <ac:chgData name="Zubaida Ambreen (1912999)" userId="S::1912999@student.uwtsd.ac.uk::f8d2dcd7-2965-432a-a197-4bee8711c2b9" providerId="AD" clId="Web-{675683A0-5E78-E20F-BDC6-F827AEC2F283}" dt="2021-03-15T10:04:24.749" v="46"/>
          <ac:grpSpMkLst>
            <pc:docMk/>
            <pc:sldMk cId="64824310" sldId="270"/>
            <ac:grpSpMk id="8" creationId="{0EA6746C-F688-4653-BFAB-FEB708219774}"/>
          </ac:grpSpMkLst>
        </pc:grpChg>
        <pc:grpChg chg="add del">
          <ac:chgData name="Zubaida Ambreen (1912999)" userId="S::1912999@student.uwtsd.ac.uk::f8d2dcd7-2965-432a-a197-4bee8711c2b9" providerId="AD" clId="Web-{675683A0-5E78-E20F-BDC6-F827AEC2F283}" dt="2021-03-15T10:04:24.749" v="46"/>
          <ac:grpSpMkLst>
            <pc:docMk/>
            <pc:sldMk cId="64824310" sldId="270"/>
            <ac:grpSpMk id="31" creationId="{6CCD5687-0DF2-44C8-A34A-BB82FF1562F3}"/>
          </ac:grpSpMkLst>
        </pc:grpChg>
        <pc:grpChg chg="add del">
          <ac:chgData name="Zubaida Ambreen (1912999)" userId="S::1912999@student.uwtsd.ac.uk::f8d2dcd7-2965-432a-a197-4bee8711c2b9" providerId="AD" clId="Web-{675683A0-5E78-E20F-BDC6-F827AEC2F283}" dt="2021-03-15T10:04:24.749" v="46"/>
          <ac:grpSpMkLst>
            <pc:docMk/>
            <pc:sldMk cId="64824310" sldId="270"/>
            <ac:grpSpMk id="38" creationId="{EE3576CE-E327-4733-A289-BEFB35F754E1}"/>
          </ac:grpSpMkLst>
        </pc:grpChg>
        <pc:grpChg chg="add del">
          <ac:chgData name="Zubaida Ambreen (1912999)" userId="S::1912999@student.uwtsd.ac.uk::f8d2dcd7-2965-432a-a197-4bee8711c2b9" providerId="AD" clId="Web-{675683A0-5E78-E20F-BDC6-F827AEC2F283}" dt="2021-03-15T10:04:24.749" v="46"/>
          <ac:grpSpMkLst>
            <pc:docMk/>
            <pc:sldMk cId="64824310" sldId="270"/>
            <ac:grpSpMk id="62" creationId="{0EA6746C-F688-4653-BFAB-FEB708219774}"/>
          </ac:grpSpMkLst>
        </pc:grpChg>
        <pc:grpChg chg="add del">
          <ac:chgData name="Zubaida Ambreen (1912999)" userId="S::1912999@student.uwtsd.ac.uk::f8d2dcd7-2965-432a-a197-4bee8711c2b9" providerId="AD" clId="Web-{675683A0-5E78-E20F-BDC6-F827AEC2F283}" dt="2021-03-15T10:04:24.749" v="46"/>
          <ac:grpSpMkLst>
            <pc:docMk/>
            <pc:sldMk cId="64824310" sldId="270"/>
            <ac:grpSpMk id="63" creationId="{6CCD5687-0DF2-44C8-A34A-BB82FF1562F3}"/>
          </ac:grpSpMkLst>
        </pc:grpChg>
        <pc:grpChg chg="add del">
          <ac:chgData name="Zubaida Ambreen (1912999)" userId="S::1912999@student.uwtsd.ac.uk::f8d2dcd7-2965-432a-a197-4bee8711c2b9" providerId="AD" clId="Web-{675683A0-5E78-E20F-BDC6-F827AEC2F283}" dt="2021-03-15T10:04:24.749" v="46"/>
          <ac:grpSpMkLst>
            <pc:docMk/>
            <pc:sldMk cId="64824310" sldId="270"/>
            <ac:grpSpMk id="87" creationId="{EE3576CE-E327-4733-A289-BEFB35F754E1}"/>
          </ac:grpSpMkLst>
        </pc:grpChg>
        <pc:graphicFrameChg chg="mod modGraphic">
          <ac:chgData name="Zubaida Ambreen (1912999)" userId="S::1912999@student.uwtsd.ac.uk::f8d2dcd7-2965-432a-a197-4bee8711c2b9" providerId="AD" clId="Web-{675683A0-5E78-E20F-BDC6-F827AEC2F283}" dt="2021-03-15T10:04:24.749" v="46"/>
          <ac:graphicFrameMkLst>
            <pc:docMk/>
            <pc:sldMk cId="64824310" sldId="270"/>
            <ac:graphicFrameMk id="4" creationId="{630FCB6A-8300-4FC9-8BC6-68AF35132C11}"/>
          </ac:graphicFrameMkLst>
        </pc:graphicFrameChg>
      </pc:sldChg>
      <pc:sldChg chg="addSp delSp modSp">
        <pc:chgData name="Zubaida Ambreen (1912999)" userId="S::1912999@student.uwtsd.ac.uk::f8d2dcd7-2965-432a-a197-4bee8711c2b9" providerId="AD" clId="Web-{675683A0-5E78-E20F-BDC6-F827AEC2F283}" dt="2021-03-15T11:34:16.527" v="586" actId="1076"/>
        <pc:sldMkLst>
          <pc:docMk/>
          <pc:sldMk cId="1195303508" sldId="272"/>
        </pc:sldMkLst>
        <pc:spChg chg="add">
          <ac:chgData name="Zubaida Ambreen (1912999)" userId="S::1912999@student.uwtsd.ac.uk::f8d2dcd7-2965-432a-a197-4bee8711c2b9" providerId="AD" clId="Web-{675683A0-5E78-E20F-BDC6-F827AEC2F283}" dt="2021-03-15T11:33:40.137" v="581"/>
          <ac:spMkLst>
            <pc:docMk/>
            <pc:sldMk cId="1195303508" sldId="272"/>
            <ac:spMk id="3" creationId="{D2D2995C-8267-4DD1-BE61-86F19B223A9E}"/>
          </ac:spMkLst>
        </pc:spChg>
        <pc:spChg chg="mod">
          <ac:chgData name="Zubaida Ambreen (1912999)" userId="S::1912999@student.uwtsd.ac.uk::f8d2dcd7-2965-432a-a197-4bee8711c2b9" providerId="AD" clId="Web-{675683A0-5E78-E20F-BDC6-F827AEC2F283}" dt="2021-03-15T11:34:16.527" v="586" actId="1076"/>
          <ac:spMkLst>
            <pc:docMk/>
            <pc:sldMk cId="1195303508" sldId="272"/>
            <ac:spMk id="4" creationId="{C6BE3330-02A8-4A3C-8B76-27A3532817D9}"/>
          </ac:spMkLst>
        </pc:spChg>
        <pc:spChg chg="add del mod">
          <ac:chgData name="Zubaida Ambreen (1912999)" userId="S::1912999@student.uwtsd.ac.uk::f8d2dcd7-2965-432a-a197-4bee8711c2b9" providerId="AD" clId="Web-{675683A0-5E78-E20F-BDC6-F827AEC2F283}" dt="2021-03-15T11:32:28.481" v="573" actId="14100"/>
          <ac:spMkLst>
            <pc:docMk/>
            <pc:sldMk cId="1195303508" sldId="272"/>
            <ac:spMk id="7" creationId="{DA98B45D-9044-46D2-BC7F-B8460F342358}"/>
          </ac:spMkLst>
        </pc:spChg>
        <pc:spChg chg="mod">
          <ac:chgData name="Zubaida Ambreen (1912999)" userId="S::1912999@student.uwtsd.ac.uk::f8d2dcd7-2965-432a-a197-4bee8711c2b9" providerId="AD" clId="Web-{675683A0-5E78-E20F-BDC6-F827AEC2F283}" dt="2021-03-15T11:32:48.106" v="577" actId="14100"/>
          <ac:spMkLst>
            <pc:docMk/>
            <pc:sldMk cId="1195303508" sldId="272"/>
            <ac:spMk id="8" creationId="{6AA689AD-13D0-4CC0-9167-6A1213DE5A7D}"/>
          </ac:spMkLst>
        </pc:spChg>
        <pc:spChg chg="mod">
          <ac:chgData name="Zubaida Ambreen (1912999)" userId="S::1912999@student.uwtsd.ac.uk::f8d2dcd7-2965-432a-a197-4bee8711c2b9" providerId="AD" clId="Web-{675683A0-5E78-E20F-BDC6-F827AEC2F283}" dt="2021-03-15T11:32:58.575" v="580" actId="14100"/>
          <ac:spMkLst>
            <pc:docMk/>
            <pc:sldMk cId="1195303508" sldId="272"/>
            <ac:spMk id="9" creationId="{753049A1-F13F-4696-8335-50524E284477}"/>
          </ac:spMkLst>
        </pc:spChg>
        <pc:picChg chg="del">
          <ac:chgData name="Zubaida Ambreen (1912999)" userId="S::1912999@student.uwtsd.ac.uk::f8d2dcd7-2965-432a-a197-4bee8711c2b9" providerId="AD" clId="Web-{675683A0-5E78-E20F-BDC6-F827AEC2F283}" dt="2021-03-15T10:11:14.139" v="101"/>
          <ac:picMkLst>
            <pc:docMk/>
            <pc:sldMk cId="1195303508" sldId="272"/>
            <ac:picMk id="3" creationId="{695BAAF1-17E1-4B33-A877-998F254497BC}"/>
          </ac:picMkLst>
        </pc:picChg>
        <pc:picChg chg="add mod">
          <ac:chgData name="Zubaida Ambreen (1912999)" userId="S::1912999@student.uwtsd.ac.uk::f8d2dcd7-2965-432a-a197-4bee8711c2b9" providerId="AD" clId="Web-{675683A0-5E78-E20F-BDC6-F827AEC2F283}" dt="2021-03-15T10:14:14.686" v="130" actId="1076"/>
          <ac:picMkLst>
            <pc:docMk/>
            <pc:sldMk cId="1195303508" sldId="272"/>
            <ac:picMk id="10" creationId="{E02DE608-76E4-4485-8E28-D86E6E4A101F}"/>
          </ac:picMkLst>
        </pc:picChg>
        <pc:cxnChg chg="mod">
          <ac:chgData name="Zubaida Ambreen (1912999)" userId="S::1912999@student.uwtsd.ac.uk::f8d2dcd7-2965-432a-a197-4bee8711c2b9" providerId="AD" clId="Web-{675683A0-5E78-E20F-BDC6-F827AEC2F283}" dt="2021-03-15T10:14:05.592" v="129" actId="1076"/>
          <ac:cxnSpMkLst>
            <pc:docMk/>
            <pc:sldMk cId="1195303508" sldId="272"/>
            <ac:cxnSpMk id="5" creationId="{25EC848E-1AF4-4008-A47E-A87C98967C5E}"/>
          </ac:cxnSpMkLst>
        </pc:cxnChg>
      </pc:sldChg>
      <pc:sldChg chg="addSp delSp modSp del modNotes">
        <pc:chgData name="Zubaida Ambreen (1912999)" userId="S::1912999@student.uwtsd.ac.uk::f8d2dcd7-2965-432a-a197-4bee8711c2b9" providerId="AD" clId="Web-{675683A0-5E78-E20F-BDC6-F827AEC2F283}" dt="2021-03-15T10:35:47.435" v="283"/>
        <pc:sldMkLst>
          <pc:docMk/>
          <pc:sldMk cId="4064001885" sldId="274"/>
        </pc:sldMkLst>
        <pc:spChg chg="add mod">
          <ac:chgData name="Zubaida Ambreen (1912999)" userId="S::1912999@student.uwtsd.ac.uk::f8d2dcd7-2965-432a-a197-4bee8711c2b9" providerId="AD" clId="Web-{675683A0-5E78-E20F-BDC6-F827AEC2F283}" dt="2021-03-15T10:07:13.155" v="63" actId="1076"/>
          <ac:spMkLst>
            <pc:docMk/>
            <pc:sldMk cId="4064001885" sldId="274"/>
            <ac:spMk id="4" creationId="{DBE23D15-C638-414B-8A05-355BD458B4BA}"/>
          </ac:spMkLst>
        </pc:spChg>
        <pc:spChg chg="mod">
          <ac:chgData name="Zubaida Ambreen (1912999)" userId="S::1912999@student.uwtsd.ac.uk::f8d2dcd7-2965-432a-a197-4bee8711c2b9" providerId="AD" clId="Web-{675683A0-5E78-E20F-BDC6-F827AEC2F283}" dt="2021-03-15T10:07:22.827" v="65" actId="20577"/>
          <ac:spMkLst>
            <pc:docMk/>
            <pc:sldMk cId="4064001885" sldId="274"/>
            <ac:spMk id="625" creationId="{FFCEA897-F703-4D62-99D3-618B961D0D9A}"/>
          </ac:spMkLst>
        </pc:spChg>
        <pc:spChg chg="mod">
          <ac:chgData name="Zubaida Ambreen (1912999)" userId="S::1912999@student.uwtsd.ac.uk::f8d2dcd7-2965-432a-a197-4bee8711c2b9" providerId="AD" clId="Web-{675683A0-5E78-E20F-BDC6-F827AEC2F283}" dt="2021-03-15T10:08:46.936" v="83" actId="20577"/>
          <ac:spMkLst>
            <pc:docMk/>
            <pc:sldMk cId="4064001885" sldId="274"/>
            <ac:spMk id="810" creationId="{BA038DAC-F17A-46B7-8324-B537FC3F88DD}"/>
          </ac:spMkLst>
        </pc:spChg>
        <pc:picChg chg="del mod">
          <ac:chgData name="Zubaida Ambreen (1912999)" userId="S::1912999@student.uwtsd.ac.uk::f8d2dcd7-2965-432a-a197-4bee8711c2b9" providerId="AD" clId="Web-{675683A0-5E78-E20F-BDC6-F827AEC2F283}" dt="2021-03-15T10:06:53.858" v="60"/>
          <ac:picMkLst>
            <pc:docMk/>
            <pc:sldMk cId="4064001885" sldId="274"/>
            <ac:picMk id="605" creationId="{A36B34D7-3D80-4AEC-B056-023CA5285B40}"/>
          </ac:picMkLst>
        </pc:picChg>
      </pc:sldChg>
      <pc:sldChg chg="modSp">
        <pc:chgData name="Zubaida Ambreen (1912999)" userId="S::1912999@student.uwtsd.ac.uk::f8d2dcd7-2965-432a-a197-4bee8711c2b9" providerId="AD" clId="Web-{675683A0-5E78-E20F-BDC6-F827AEC2F283}" dt="2021-03-15T10:05:53.718" v="52" actId="20577"/>
        <pc:sldMkLst>
          <pc:docMk/>
          <pc:sldMk cId="664382452" sldId="275"/>
        </pc:sldMkLst>
        <pc:spChg chg="mod">
          <ac:chgData name="Zubaida Ambreen (1912999)" userId="S::1912999@student.uwtsd.ac.uk::f8d2dcd7-2965-432a-a197-4bee8711c2b9" providerId="AD" clId="Web-{675683A0-5E78-E20F-BDC6-F827AEC2F283}" dt="2021-03-15T10:05:53.718" v="52" actId="20577"/>
          <ac:spMkLst>
            <pc:docMk/>
            <pc:sldMk cId="664382452" sldId="275"/>
            <ac:spMk id="2" creationId="{43BE55AA-FD97-4C67-9D62-EE356E5D3FE3}"/>
          </ac:spMkLst>
        </pc:spChg>
      </pc:sldChg>
      <pc:sldChg chg="addSp delSp modSp">
        <pc:chgData name="Zubaida Ambreen (1912999)" userId="S::1912999@student.uwtsd.ac.uk::f8d2dcd7-2965-432a-a197-4bee8711c2b9" providerId="AD" clId="Web-{675683A0-5E78-E20F-BDC6-F827AEC2F283}" dt="2021-03-15T10:37:51.356" v="305" actId="14100"/>
        <pc:sldMkLst>
          <pc:docMk/>
          <pc:sldMk cId="1859849564" sldId="276"/>
        </pc:sldMkLst>
        <pc:spChg chg="add mod">
          <ac:chgData name="Zubaida Ambreen (1912999)" userId="S::1912999@student.uwtsd.ac.uk::f8d2dcd7-2965-432a-a197-4bee8711c2b9" providerId="AD" clId="Web-{675683A0-5E78-E20F-BDC6-F827AEC2F283}" dt="2021-03-15T10:37:42.591" v="302" actId="1076"/>
          <ac:spMkLst>
            <pc:docMk/>
            <pc:sldMk cId="1859849564" sldId="276"/>
            <ac:spMk id="2" creationId="{2EB97132-A4B3-46F8-AD9E-4CF455ACF9E3}"/>
          </ac:spMkLst>
        </pc:spChg>
        <pc:spChg chg="mod">
          <ac:chgData name="Zubaida Ambreen (1912999)" userId="S::1912999@student.uwtsd.ac.uk::f8d2dcd7-2965-432a-a197-4bee8711c2b9" providerId="AD" clId="Web-{675683A0-5E78-E20F-BDC6-F827AEC2F283}" dt="2021-03-15T10:37:51.356" v="305" actId="14100"/>
          <ac:spMkLst>
            <pc:docMk/>
            <pc:sldMk cId="1859849564" sldId="276"/>
            <ac:spMk id="4" creationId="{B4032C8E-B789-4C52-BAB5-D48591BC3867}"/>
          </ac:spMkLst>
        </pc:spChg>
        <pc:picChg chg="del">
          <ac:chgData name="Zubaida Ambreen (1912999)" userId="S::1912999@student.uwtsd.ac.uk::f8d2dcd7-2965-432a-a197-4bee8711c2b9" providerId="AD" clId="Web-{675683A0-5E78-E20F-BDC6-F827AEC2F283}" dt="2021-03-15T10:35:54.216" v="284"/>
          <ac:picMkLst>
            <pc:docMk/>
            <pc:sldMk cId="1859849564" sldId="276"/>
            <ac:picMk id="8" creationId="{ECDD725F-6164-4F66-81A0-3782D7E73EF9}"/>
          </ac:picMkLst>
        </pc:picChg>
      </pc:sldChg>
      <pc:sldChg chg="addSp modSp">
        <pc:chgData name="Zubaida Ambreen (1912999)" userId="S::1912999@student.uwtsd.ac.uk::f8d2dcd7-2965-432a-a197-4bee8711c2b9" providerId="AD" clId="Web-{675683A0-5E78-E20F-BDC6-F827AEC2F283}" dt="2021-03-15T10:41:44.871" v="374" actId="20577"/>
        <pc:sldMkLst>
          <pc:docMk/>
          <pc:sldMk cId="3813091419" sldId="277"/>
        </pc:sldMkLst>
        <pc:spChg chg="mod">
          <ac:chgData name="Zubaida Ambreen (1912999)" userId="S::1912999@student.uwtsd.ac.uk::f8d2dcd7-2965-432a-a197-4bee8711c2b9" providerId="AD" clId="Web-{675683A0-5E78-E20F-BDC6-F827AEC2F283}" dt="2021-03-15T10:41:44.871" v="374" actId="20577"/>
          <ac:spMkLst>
            <pc:docMk/>
            <pc:sldMk cId="3813091419" sldId="277"/>
            <ac:spMk id="2" creationId="{5F20EE0B-A114-4852-AE8E-20AE7D3D632E}"/>
          </ac:spMkLst>
        </pc:spChg>
        <pc:spChg chg="add mod">
          <ac:chgData name="Zubaida Ambreen (1912999)" userId="S::1912999@student.uwtsd.ac.uk::f8d2dcd7-2965-432a-a197-4bee8711c2b9" providerId="AD" clId="Web-{675683A0-5E78-E20F-BDC6-F827AEC2F283}" dt="2021-03-15T10:41:32.731" v="367" actId="1076"/>
          <ac:spMkLst>
            <pc:docMk/>
            <pc:sldMk cId="3813091419" sldId="277"/>
            <ac:spMk id="3" creationId="{D258AA2D-921E-4390-A9A8-1AC2CA152263}"/>
          </ac:spMkLst>
        </pc:spChg>
      </pc:sldChg>
      <pc:sldChg chg="new del">
        <pc:chgData name="Zubaida Ambreen (1912999)" userId="S::1912999@student.uwtsd.ac.uk::f8d2dcd7-2965-432a-a197-4bee8711c2b9" providerId="AD" clId="Web-{675683A0-5E78-E20F-BDC6-F827AEC2F283}" dt="2021-03-15T10:16:02.060" v="146"/>
        <pc:sldMkLst>
          <pc:docMk/>
          <pc:sldMk cId="1585301006" sldId="279"/>
        </pc:sldMkLst>
      </pc:sldChg>
      <pc:sldChg chg="new del">
        <pc:chgData name="Zubaida Ambreen (1912999)" userId="S::1912999@student.uwtsd.ac.uk::f8d2dcd7-2965-432a-a197-4bee8711c2b9" providerId="AD" clId="Web-{675683A0-5E78-E20F-BDC6-F827AEC2F283}" dt="2021-03-15T10:06:47.577" v="59"/>
        <pc:sldMkLst>
          <pc:docMk/>
          <pc:sldMk cId="223906060" sldId="280"/>
        </pc:sldMkLst>
      </pc:sldChg>
      <pc:sldChg chg="addSp delSp modSp new del">
        <pc:chgData name="Zubaida Ambreen (1912999)" userId="S::1912999@student.uwtsd.ac.uk::f8d2dcd7-2965-432a-a197-4bee8711c2b9" providerId="AD" clId="Web-{675683A0-5E78-E20F-BDC6-F827AEC2F283}" dt="2021-03-15T10:27:28.794" v="256"/>
        <pc:sldMkLst>
          <pc:docMk/>
          <pc:sldMk cId="709571210" sldId="281"/>
        </pc:sldMkLst>
        <pc:spChg chg="add mod">
          <ac:chgData name="Zubaida Ambreen (1912999)" userId="S::1912999@student.uwtsd.ac.uk::f8d2dcd7-2965-432a-a197-4bee8711c2b9" providerId="AD" clId="Web-{675683A0-5E78-E20F-BDC6-F827AEC2F283}" dt="2021-03-15T10:22:56.935" v="204" actId="20577"/>
          <ac:spMkLst>
            <pc:docMk/>
            <pc:sldMk cId="709571210" sldId="281"/>
            <ac:spMk id="3" creationId="{1649FE3B-34B7-4BD1-942C-81D4683F1FF8}"/>
          </ac:spMkLst>
        </pc:spChg>
        <pc:spChg chg="add del mod">
          <ac:chgData name="Zubaida Ambreen (1912999)" userId="S::1912999@student.uwtsd.ac.uk::f8d2dcd7-2965-432a-a197-4bee8711c2b9" providerId="AD" clId="Web-{675683A0-5E78-E20F-BDC6-F827AEC2F283}" dt="2021-03-15T10:23:58.060" v="216"/>
          <ac:spMkLst>
            <pc:docMk/>
            <pc:sldMk cId="709571210" sldId="281"/>
            <ac:spMk id="4" creationId="{5D83E71E-01E8-4966-9C10-568BA24B8634}"/>
          </ac:spMkLst>
        </pc:spChg>
        <pc:picChg chg="add del mod">
          <ac:chgData name="Zubaida Ambreen (1912999)" userId="S::1912999@student.uwtsd.ac.uk::f8d2dcd7-2965-432a-a197-4bee8711c2b9" providerId="AD" clId="Web-{675683A0-5E78-E20F-BDC6-F827AEC2F283}" dt="2021-03-15T10:22:21.591" v="196"/>
          <ac:picMkLst>
            <pc:docMk/>
            <pc:sldMk cId="709571210" sldId="281"/>
            <ac:picMk id="2" creationId="{B996DB74-779C-4847-A912-7B1FEF1388E7}"/>
          </ac:picMkLst>
        </pc:picChg>
        <pc:picChg chg="add del mod">
          <ac:chgData name="Zubaida Ambreen (1912999)" userId="S::1912999@student.uwtsd.ac.uk::f8d2dcd7-2965-432a-a197-4bee8711c2b9" providerId="AD" clId="Web-{675683A0-5E78-E20F-BDC6-F827AEC2F283}" dt="2021-03-15T10:11:44.170" v="107"/>
          <ac:picMkLst>
            <pc:docMk/>
            <pc:sldMk cId="709571210" sldId="281"/>
            <ac:picMk id="5" creationId="{3E20846D-0ACB-4AD4-9D7E-A65F47CD9C67}"/>
          </ac:picMkLst>
        </pc:picChg>
        <pc:cxnChg chg="add mod">
          <ac:chgData name="Zubaida Ambreen (1912999)" userId="S::1912999@student.uwtsd.ac.uk::f8d2dcd7-2965-432a-a197-4bee8711c2b9" providerId="AD" clId="Web-{675683A0-5E78-E20F-BDC6-F827AEC2F283}" dt="2021-03-15T10:21:51.622" v="193" actId="14100"/>
          <ac:cxnSpMkLst>
            <pc:docMk/>
            <pc:sldMk cId="709571210" sldId="281"/>
            <ac:cxnSpMk id="6" creationId="{CD417B12-0BAA-495F-B046-DA3E567AD489}"/>
          </ac:cxnSpMkLst>
        </pc:cxnChg>
        <pc:cxnChg chg="add mod">
          <ac:chgData name="Zubaida Ambreen (1912999)" userId="S::1912999@student.uwtsd.ac.uk::f8d2dcd7-2965-432a-a197-4bee8711c2b9" providerId="AD" clId="Web-{675683A0-5E78-E20F-BDC6-F827AEC2F283}" dt="2021-03-15T10:21:51.669" v="194" actId="14100"/>
          <ac:cxnSpMkLst>
            <pc:docMk/>
            <pc:sldMk cId="709571210" sldId="281"/>
            <ac:cxnSpMk id="7" creationId="{020C5FFB-B048-4507-80CD-6BCA45DEAA9F}"/>
          </ac:cxnSpMkLst>
        </pc:cxnChg>
        <pc:cxnChg chg="add mod">
          <ac:chgData name="Zubaida Ambreen (1912999)" userId="S::1912999@student.uwtsd.ac.uk::f8d2dcd7-2965-432a-a197-4bee8711c2b9" providerId="AD" clId="Web-{675683A0-5E78-E20F-BDC6-F827AEC2F283}" dt="2021-03-15T10:19:29.482" v="171" actId="14100"/>
          <ac:cxnSpMkLst>
            <pc:docMk/>
            <pc:sldMk cId="709571210" sldId="281"/>
            <ac:cxnSpMk id="8" creationId="{73F8558E-F9D6-4727-9D14-6252B1EB65C1}"/>
          </ac:cxnSpMkLst>
        </pc:cxnChg>
        <pc:cxnChg chg="add mod">
          <ac:chgData name="Zubaida Ambreen (1912999)" userId="S::1912999@student.uwtsd.ac.uk::f8d2dcd7-2965-432a-a197-4bee8711c2b9" providerId="AD" clId="Web-{675683A0-5E78-E20F-BDC6-F827AEC2F283}" dt="2021-03-15T10:20:36.169" v="184" actId="1076"/>
          <ac:cxnSpMkLst>
            <pc:docMk/>
            <pc:sldMk cId="709571210" sldId="281"/>
            <ac:cxnSpMk id="9" creationId="{95B2673C-0C40-4456-BAE6-818A2979A32B}"/>
          </ac:cxnSpMkLst>
        </pc:cxnChg>
      </pc:sldChg>
      <pc:sldChg chg="addSp modSp new">
        <pc:chgData name="Zubaida Ambreen (1912999)" userId="S::1912999@student.uwtsd.ac.uk::f8d2dcd7-2965-432a-a197-4bee8711c2b9" providerId="AD" clId="Web-{675683A0-5E78-E20F-BDC6-F827AEC2F283}" dt="2021-03-15T11:30:44.717" v="563" actId="1076"/>
        <pc:sldMkLst>
          <pc:docMk/>
          <pc:sldMk cId="2126152347" sldId="282"/>
        </pc:sldMkLst>
        <pc:spChg chg="add mod">
          <ac:chgData name="Zubaida Ambreen (1912999)" userId="S::1912999@student.uwtsd.ac.uk::f8d2dcd7-2965-432a-a197-4bee8711c2b9" providerId="AD" clId="Web-{675683A0-5E78-E20F-BDC6-F827AEC2F283}" dt="2021-03-15T11:30:44.717" v="563" actId="1076"/>
          <ac:spMkLst>
            <pc:docMk/>
            <pc:sldMk cId="2126152347" sldId="282"/>
            <ac:spMk id="3" creationId="{35E10BFD-FDF3-4697-B25F-5ACA7C90B834}"/>
          </ac:spMkLst>
        </pc:spChg>
        <pc:spChg chg="add mod">
          <ac:chgData name="Zubaida Ambreen (1912999)" userId="S::1912999@student.uwtsd.ac.uk::f8d2dcd7-2965-432a-a197-4bee8711c2b9" providerId="AD" clId="Web-{675683A0-5E78-E20F-BDC6-F827AEC2F283}" dt="2021-03-15T10:33:37.357" v="282" actId="688"/>
          <ac:spMkLst>
            <pc:docMk/>
            <pc:sldMk cId="2126152347" sldId="282"/>
            <ac:spMk id="4" creationId="{97AAEDBA-0F62-486D-8991-9B0019397CBC}"/>
          </ac:spMkLst>
        </pc:spChg>
        <pc:picChg chg="add mod">
          <ac:chgData name="Zubaida Ambreen (1912999)" userId="S::1912999@student.uwtsd.ac.uk::f8d2dcd7-2965-432a-a197-4bee8711c2b9" providerId="AD" clId="Web-{675683A0-5E78-E20F-BDC6-F827AEC2F283}" dt="2021-03-15T10:31:22.669" v="279" actId="14100"/>
          <ac:picMkLst>
            <pc:docMk/>
            <pc:sldMk cId="2126152347" sldId="282"/>
            <ac:picMk id="2" creationId="{E964EE64-0EE9-4511-A654-0D6AF593A564}"/>
          </ac:picMkLst>
        </pc:picChg>
      </pc:sldChg>
    </pc:docChg>
  </pc:docChgLst>
  <pc:docChgLst>
    <pc:chgData name="Zubaida Ambreen (1912999)" userId="S::1912999@student.uwtsd.ac.uk::f8d2dcd7-2965-432a-a197-4bee8711c2b9" providerId="AD" clId="Web-{CE2CE9FD-5943-4038-E2A3-4D97AAFCCE74}"/>
    <pc:docChg chg="modSld">
      <pc:chgData name="Zubaida Ambreen (1912999)" userId="S::1912999@student.uwtsd.ac.uk::f8d2dcd7-2965-432a-a197-4bee8711c2b9" providerId="AD" clId="Web-{CE2CE9FD-5943-4038-E2A3-4D97AAFCCE74}" dt="2021-03-25T15:43:08.987" v="30" actId="20577"/>
      <pc:docMkLst>
        <pc:docMk/>
      </pc:docMkLst>
      <pc:sldChg chg="modSp">
        <pc:chgData name="Zubaida Ambreen (1912999)" userId="S::1912999@student.uwtsd.ac.uk::f8d2dcd7-2965-432a-a197-4bee8711c2b9" providerId="AD" clId="Web-{CE2CE9FD-5943-4038-E2A3-4D97AAFCCE74}" dt="2021-03-25T15:42:55.658" v="17" actId="20577"/>
        <pc:sldMkLst>
          <pc:docMk/>
          <pc:sldMk cId="1078662817" sldId="259"/>
        </pc:sldMkLst>
        <pc:spChg chg="mod">
          <ac:chgData name="Zubaida Ambreen (1912999)" userId="S::1912999@student.uwtsd.ac.uk::f8d2dcd7-2965-432a-a197-4bee8711c2b9" providerId="AD" clId="Web-{CE2CE9FD-5943-4038-E2A3-4D97AAFCCE74}" dt="2021-03-25T15:42:55.658" v="17" actId="20577"/>
          <ac:spMkLst>
            <pc:docMk/>
            <pc:sldMk cId="1078662817" sldId="259"/>
            <ac:spMk id="2" creationId="{D3C91C4D-785B-49B5-AE59-8E7321F561A4}"/>
          </ac:spMkLst>
        </pc:spChg>
      </pc:sldChg>
      <pc:sldChg chg="modSp">
        <pc:chgData name="Zubaida Ambreen (1912999)" userId="S::1912999@student.uwtsd.ac.uk::f8d2dcd7-2965-432a-a197-4bee8711c2b9" providerId="AD" clId="Web-{CE2CE9FD-5943-4038-E2A3-4D97AAFCCE74}" dt="2021-03-25T15:18:50.588" v="13" actId="20577"/>
        <pc:sldMkLst>
          <pc:docMk/>
          <pc:sldMk cId="664382452" sldId="275"/>
        </pc:sldMkLst>
        <pc:spChg chg="mod">
          <ac:chgData name="Zubaida Ambreen (1912999)" userId="S::1912999@student.uwtsd.ac.uk::f8d2dcd7-2965-432a-a197-4bee8711c2b9" providerId="AD" clId="Web-{CE2CE9FD-5943-4038-E2A3-4D97AAFCCE74}" dt="2021-03-25T15:18:50.588" v="13" actId="20577"/>
          <ac:spMkLst>
            <pc:docMk/>
            <pc:sldMk cId="664382452" sldId="275"/>
            <ac:spMk id="2" creationId="{43BE55AA-FD97-4C67-9D62-EE356E5D3FE3}"/>
          </ac:spMkLst>
        </pc:spChg>
      </pc:sldChg>
      <pc:sldChg chg="modSp">
        <pc:chgData name="Zubaida Ambreen (1912999)" userId="S::1912999@student.uwtsd.ac.uk::f8d2dcd7-2965-432a-a197-4bee8711c2b9" providerId="AD" clId="Web-{CE2CE9FD-5943-4038-E2A3-4D97AAFCCE74}" dt="2021-03-25T15:43:08.987" v="30" actId="20577"/>
        <pc:sldMkLst>
          <pc:docMk/>
          <pc:sldMk cId="3884676052" sldId="290"/>
        </pc:sldMkLst>
        <pc:spChg chg="mod">
          <ac:chgData name="Zubaida Ambreen (1912999)" userId="S::1912999@student.uwtsd.ac.uk::f8d2dcd7-2965-432a-a197-4bee8711c2b9" providerId="AD" clId="Web-{CE2CE9FD-5943-4038-E2A3-4D97AAFCCE74}" dt="2021-03-25T15:43:08.987" v="30" actId="20577"/>
          <ac:spMkLst>
            <pc:docMk/>
            <pc:sldMk cId="3884676052" sldId="290"/>
            <ac:spMk id="2" creationId="{DF413A5A-2BE0-452D-B474-57080861C691}"/>
          </ac:spMkLst>
        </pc:spChg>
      </pc:sldChg>
    </pc:docChg>
  </pc:docChgLst>
  <pc:docChgLst>
    <pc:chgData name="Zubaida Ambreen (1912999)" userId="S::1912999@student.uwtsd.ac.uk::f8d2dcd7-2965-432a-a197-4bee8711c2b9" providerId="AD" clId="Web-{07196056-6B07-9429-F3B6-BEF4C7723D1A}"/>
    <pc:docChg chg="addSld delSld modSld addMainMaster delMainMaster">
      <pc:chgData name="Zubaida Ambreen (1912999)" userId="S::1912999@student.uwtsd.ac.uk::f8d2dcd7-2965-432a-a197-4bee8711c2b9" providerId="AD" clId="Web-{07196056-6B07-9429-F3B6-BEF4C7723D1A}" dt="2021-03-14T00:02:17.063" v="425"/>
      <pc:docMkLst>
        <pc:docMk/>
      </pc:docMkLst>
      <pc:sldChg chg="addSp delSp modSp del mod modClrScheme delDesignElem chgLayout">
        <pc:chgData name="Zubaida Ambreen (1912999)" userId="S::1912999@student.uwtsd.ac.uk::f8d2dcd7-2965-432a-a197-4bee8711c2b9" providerId="AD" clId="Web-{07196056-6B07-9429-F3B6-BEF4C7723D1A}" dt="2021-03-13T22:36:12.892" v="84"/>
        <pc:sldMkLst>
          <pc:docMk/>
          <pc:sldMk cId="109857222" sldId="256"/>
        </pc:sldMkLst>
        <pc:spChg chg="mod ord">
          <ac:chgData name="Zubaida Ambreen (1912999)" userId="S::1912999@student.uwtsd.ac.uk::f8d2dcd7-2965-432a-a197-4bee8711c2b9" providerId="AD" clId="Web-{07196056-6B07-9429-F3B6-BEF4C7723D1A}" dt="2021-03-13T22:33:23.826" v="69" actId="20577"/>
          <ac:spMkLst>
            <pc:docMk/>
            <pc:sldMk cId="109857222" sldId="256"/>
            <ac:spMk id="2" creationId="{00000000-0000-0000-0000-000000000000}"/>
          </ac:spMkLst>
        </pc:spChg>
        <pc:spChg chg="mod ord">
          <ac:chgData name="Zubaida Ambreen (1912999)" userId="S::1912999@student.uwtsd.ac.uk::f8d2dcd7-2965-432a-a197-4bee8711c2b9" providerId="AD" clId="Web-{07196056-6B07-9429-F3B6-BEF4C7723D1A}" dt="2021-03-13T22:33:37.092" v="71" actId="20577"/>
          <ac:spMkLst>
            <pc:docMk/>
            <pc:sldMk cId="109857222" sldId="256"/>
            <ac:spMk id="3" creationId="{00000000-0000-0000-0000-000000000000}"/>
          </ac:spMkLst>
        </pc:spChg>
        <pc:spChg chg="del">
          <ac:chgData name="Zubaida Ambreen (1912999)" userId="S::1912999@student.uwtsd.ac.uk::f8d2dcd7-2965-432a-a197-4bee8711c2b9" providerId="AD" clId="Web-{07196056-6B07-9429-F3B6-BEF4C7723D1A}" dt="2021-03-13T22:28:01.583" v="11"/>
          <ac:spMkLst>
            <pc:docMk/>
            <pc:sldMk cId="109857222" sldId="256"/>
            <ac:spMk id="7" creationId="{16D77659-9698-419A-ACF5-1E5AC65361E7}"/>
          </ac:spMkLst>
        </pc:spChg>
        <pc:spChg chg="add del">
          <ac:chgData name="Zubaida Ambreen (1912999)" userId="S::1912999@student.uwtsd.ac.uk::f8d2dcd7-2965-432a-a197-4bee8711c2b9" providerId="AD" clId="Web-{07196056-6B07-9429-F3B6-BEF4C7723D1A}" dt="2021-03-13T22:29:28.431" v="29"/>
          <ac:spMkLst>
            <pc:docMk/>
            <pc:sldMk cId="109857222" sldId="256"/>
            <ac:spMk id="32" creationId="{1900EB9D-F30A-4E3A-A2E9-047674C79D2B}"/>
          </ac:spMkLst>
        </pc:spChg>
        <pc:spChg chg="add del">
          <ac:chgData name="Zubaida Ambreen (1912999)" userId="S::1912999@student.uwtsd.ac.uk::f8d2dcd7-2965-432a-a197-4bee8711c2b9" providerId="AD" clId="Web-{07196056-6B07-9429-F3B6-BEF4C7723D1A}" dt="2021-03-13T22:30:51.933" v="43"/>
          <ac:spMkLst>
            <pc:docMk/>
            <pc:sldMk cId="109857222" sldId="256"/>
            <ac:spMk id="38" creationId="{9499C9FE-4B17-4937-9EB8-3E1A97E32D88}"/>
          </ac:spMkLst>
        </pc:spChg>
        <pc:spChg chg="add del">
          <ac:chgData name="Zubaida Ambreen (1912999)" userId="S::1912999@student.uwtsd.ac.uk::f8d2dcd7-2965-432a-a197-4bee8711c2b9" providerId="AD" clId="Web-{07196056-6B07-9429-F3B6-BEF4C7723D1A}" dt="2021-03-13T22:30:18.604" v="34"/>
          <ac:spMkLst>
            <pc:docMk/>
            <pc:sldMk cId="109857222" sldId="256"/>
            <ac:spMk id="49" creationId="{9499C9FE-4B17-4937-9EB8-3E1A97E32D88}"/>
          </ac:spMkLst>
        </pc:spChg>
        <pc:spChg chg="add del">
          <ac:chgData name="Zubaida Ambreen (1912999)" userId="S::1912999@student.uwtsd.ac.uk::f8d2dcd7-2965-432a-a197-4bee8711c2b9" providerId="AD" clId="Web-{07196056-6B07-9429-F3B6-BEF4C7723D1A}" dt="2021-03-13T22:30:33.651" v="36"/>
          <ac:spMkLst>
            <pc:docMk/>
            <pc:sldMk cId="109857222" sldId="256"/>
            <ac:spMk id="51" creationId="{3284CC39-D8CD-41CB-840E-9548894FCEE7}"/>
          </ac:spMkLst>
        </pc:spChg>
        <pc:spChg chg="add del">
          <ac:chgData name="Zubaida Ambreen (1912999)" userId="S::1912999@student.uwtsd.ac.uk::f8d2dcd7-2965-432a-a197-4bee8711c2b9" providerId="AD" clId="Web-{07196056-6B07-9429-F3B6-BEF4C7723D1A}" dt="2021-03-13T22:29:56.885" v="32"/>
          <ac:spMkLst>
            <pc:docMk/>
            <pc:sldMk cId="109857222" sldId="256"/>
            <ac:spMk id="52" creationId="{FD8F1113-2E3C-46E3-B54F-B7F421EEFD11}"/>
          </ac:spMkLst>
        </pc:spChg>
        <pc:spChg chg="add del">
          <ac:chgData name="Zubaida Ambreen (1912999)" userId="S::1912999@student.uwtsd.ac.uk::f8d2dcd7-2965-432a-a197-4bee8711c2b9" providerId="AD" clId="Web-{07196056-6B07-9429-F3B6-BEF4C7723D1A}" dt="2021-03-13T22:29:56.885" v="32"/>
          <ac:spMkLst>
            <pc:docMk/>
            <pc:sldMk cId="109857222" sldId="256"/>
            <ac:spMk id="54" creationId="{B54A4D14-513F-4121-92D3-5CCB46896211}"/>
          </ac:spMkLst>
        </pc:spChg>
        <pc:spChg chg="add del">
          <ac:chgData name="Zubaida Ambreen (1912999)" userId="S::1912999@student.uwtsd.ac.uk::f8d2dcd7-2965-432a-a197-4bee8711c2b9" providerId="AD" clId="Web-{07196056-6B07-9429-F3B6-BEF4C7723D1A}" dt="2021-03-13T22:29:56.885" v="32"/>
          <ac:spMkLst>
            <pc:docMk/>
            <pc:sldMk cId="109857222" sldId="256"/>
            <ac:spMk id="56" creationId="{6C3411F1-AD17-499D-AFEF-2F300F6DF0F3}"/>
          </ac:spMkLst>
        </pc:spChg>
        <pc:spChg chg="add del">
          <ac:chgData name="Zubaida Ambreen (1912999)" userId="S::1912999@student.uwtsd.ac.uk::f8d2dcd7-2965-432a-a197-4bee8711c2b9" providerId="AD" clId="Web-{07196056-6B07-9429-F3B6-BEF4C7723D1A}" dt="2021-03-13T22:29:56.885" v="32"/>
          <ac:spMkLst>
            <pc:docMk/>
            <pc:sldMk cId="109857222" sldId="256"/>
            <ac:spMk id="58" creationId="{60BF2CBE-B1E9-4C42-89DC-C35E4E651648}"/>
          </ac:spMkLst>
        </pc:spChg>
        <pc:spChg chg="add del">
          <ac:chgData name="Zubaida Ambreen (1912999)" userId="S::1912999@student.uwtsd.ac.uk::f8d2dcd7-2965-432a-a197-4bee8711c2b9" providerId="AD" clId="Web-{07196056-6B07-9429-F3B6-BEF4C7723D1A}" dt="2021-03-13T22:29:56.885" v="32"/>
          <ac:spMkLst>
            <pc:docMk/>
            <pc:sldMk cId="109857222" sldId="256"/>
            <ac:spMk id="60" creationId="{72C95A87-DCDB-41C4-B774-744B3ECBE8CB}"/>
          </ac:spMkLst>
        </pc:spChg>
        <pc:spChg chg="add del">
          <ac:chgData name="Zubaida Ambreen (1912999)" userId="S::1912999@student.uwtsd.ac.uk::f8d2dcd7-2965-432a-a197-4bee8711c2b9" providerId="AD" clId="Web-{07196056-6B07-9429-F3B6-BEF4C7723D1A}" dt="2021-03-13T22:29:56.885" v="32"/>
          <ac:spMkLst>
            <pc:docMk/>
            <pc:sldMk cId="109857222" sldId="256"/>
            <ac:spMk id="62" creationId="{BCB97515-32FF-43A6-A51C-B140193ABB66}"/>
          </ac:spMkLst>
        </pc:spChg>
        <pc:spChg chg="add del">
          <ac:chgData name="Zubaida Ambreen (1912999)" userId="S::1912999@student.uwtsd.ac.uk::f8d2dcd7-2965-432a-a197-4bee8711c2b9" providerId="AD" clId="Web-{07196056-6B07-9429-F3B6-BEF4C7723D1A}" dt="2021-03-13T22:29:56.885" v="32"/>
          <ac:spMkLst>
            <pc:docMk/>
            <pc:sldMk cId="109857222" sldId="256"/>
            <ac:spMk id="64" creationId="{9C6379D3-7045-4B76-9409-6D23D753D054}"/>
          </ac:spMkLst>
        </pc:spChg>
        <pc:spChg chg="add del">
          <ac:chgData name="Zubaida Ambreen (1912999)" userId="S::1912999@student.uwtsd.ac.uk::f8d2dcd7-2965-432a-a197-4bee8711c2b9" providerId="AD" clId="Web-{07196056-6B07-9429-F3B6-BEF4C7723D1A}" dt="2021-03-13T22:29:56.885" v="32"/>
          <ac:spMkLst>
            <pc:docMk/>
            <pc:sldMk cId="109857222" sldId="256"/>
            <ac:spMk id="66" creationId="{61B1C1DE-4201-4989-BE65-41ADC2472550}"/>
          </ac:spMkLst>
        </pc:spChg>
        <pc:spChg chg="add del">
          <ac:chgData name="Zubaida Ambreen (1912999)" userId="S::1912999@student.uwtsd.ac.uk::f8d2dcd7-2965-432a-a197-4bee8711c2b9" providerId="AD" clId="Web-{07196056-6B07-9429-F3B6-BEF4C7723D1A}" dt="2021-03-13T22:29:56.885" v="32"/>
          <ac:spMkLst>
            <pc:docMk/>
            <pc:sldMk cId="109857222" sldId="256"/>
            <ac:spMk id="68" creationId="{806398CC-D327-4E06-838C-31119BD56F81}"/>
          </ac:spMkLst>
        </pc:spChg>
        <pc:spChg chg="add del">
          <ac:chgData name="Zubaida Ambreen (1912999)" userId="S::1912999@student.uwtsd.ac.uk::f8d2dcd7-2965-432a-a197-4bee8711c2b9" providerId="AD" clId="Web-{07196056-6B07-9429-F3B6-BEF4C7723D1A}" dt="2021-03-13T22:29:56.885" v="32"/>
          <ac:spMkLst>
            <pc:docMk/>
            <pc:sldMk cId="109857222" sldId="256"/>
            <ac:spMk id="70" creationId="{70A741CC-E736-448A-A94E-5C8BB9711DCD}"/>
          </ac:spMkLst>
        </pc:spChg>
        <pc:spChg chg="add del">
          <ac:chgData name="Zubaida Ambreen (1912999)" userId="S::1912999@student.uwtsd.ac.uk::f8d2dcd7-2965-432a-a197-4bee8711c2b9" providerId="AD" clId="Web-{07196056-6B07-9429-F3B6-BEF4C7723D1A}" dt="2021-03-13T22:29:56.885" v="32"/>
          <ac:spMkLst>
            <pc:docMk/>
            <pc:sldMk cId="109857222" sldId="256"/>
            <ac:spMk id="72" creationId="{7C324CDD-B30F-47DD-8627-E2171D5E8399}"/>
          </ac:spMkLst>
        </pc:spChg>
        <pc:spChg chg="add del">
          <ac:chgData name="Zubaida Ambreen (1912999)" userId="S::1912999@student.uwtsd.ac.uk::f8d2dcd7-2965-432a-a197-4bee8711c2b9" providerId="AD" clId="Web-{07196056-6B07-9429-F3B6-BEF4C7723D1A}" dt="2021-03-13T22:29:56.885" v="32"/>
          <ac:spMkLst>
            <pc:docMk/>
            <pc:sldMk cId="109857222" sldId="256"/>
            <ac:spMk id="74" creationId="{79C8D19E-E3D6-45A6-BCA2-5918A37D7ACC}"/>
          </ac:spMkLst>
        </pc:spChg>
        <pc:spChg chg="add del">
          <ac:chgData name="Zubaida Ambreen (1912999)" userId="S::1912999@student.uwtsd.ac.uk::f8d2dcd7-2965-432a-a197-4bee8711c2b9" providerId="AD" clId="Web-{07196056-6B07-9429-F3B6-BEF4C7723D1A}" dt="2021-03-13T22:29:56.885" v="32"/>
          <ac:spMkLst>
            <pc:docMk/>
            <pc:sldMk cId="109857222" sldId="256"/>
            <ac:spMk id="76" creationId="{43280283-E04A-43CA-BFA1-F285486A2F00}"/>
          </ac:spMkLst>
        </pc:spChg>
        <pc:spChg chg="add del">
          <ac:chgData name="Zubaida Ambreen (1912999)" userId="S::1912999@student.uwtsd.ac.uk::f8d2dcd7-2965-432a-a197-4bee8711c2b9" providerId="AD" clId="Web-{07196056-6B07-9429-F3B6-BEF4C7723D1A}" dt="2021-03-13T22:29:56.885" v="32"/>
          <ac:spMkLst>
            <pc:docMk/>
            <pc:sldMk cId="109857222" sldId="256"/>
            <ac:spMk id="78" creationId="{38328CB6-0FC5-4AEA-BC7E-489267CB6F19}"/>
          </ac:spMkLst>
        </pc:spChg>
        <pc:spChg chg="add del">
          <ac:chgData name="Zubaida Ambreen (1912999)" userId="S::1912999@student.uwtsd.ac.uk::f8d2dcd7-2965-432a-a197-4bee8711c2b9" providerId="AD" clId="Web-{07196056-6B07-9429-F3B6-BEF4C7723D1A}" dt="2021-03-13T22:30:36.932" v="38"/>
          <ac:spMkLst>
            <pc:docMk/>
            <pc:sldMk cId="109857222" sldId="256"/>
            <ac:spMk id="79" creationId="{D2CF3BB1-DF98-4DE6-8560-B40D1C20084E}"/>
          </ac:spMkLst>
        </pc:spChg>
        <pc:spChg chg="add del">
          <ac:chgData name="Zubaida Ambreen (1912999)" userId="S::1912999@student.uwtsd.ac.uk::f8d2dcd7-2965-432a-a197-4bee8711c2b9" providerId="AD" clId="Web-{07196056-6B07-9429-F3B6-BEF4C7723D1A}" dt="2021-03-13T22:29:56.885" v="32"/>
          <ac:spMkLst>
            <pc:docMk/>
            <pc:sldMk cId="109857222" sldId="256"/>
            <ac:spMk id="80" creationId="{138AF5D2-3A9C-4E8F-B879-36865366A1D5}"/>
          </ac:spMkLst>
        </pc:spChg>
        <pc:spChg chg="add del">
          <ac:chgData name="Zubaida Ambreen (1912999)" userId="S::1912999@student.uwtsd.ac.uk::f8d2dcd7-2965-432a-a197-4bee8711c2b9" providerId="AD" clId="Web-{07196056-6B07-9429-F3B6-BEF4C7723D1A}" dt="2021-03-13T22:30:39.401" v="40"/>
          <ac:spMkLst>
            <pc:docMk/>
            <pc:sldMk cId="109857222" sldId="256"/>
            <ac:spMk id="82" creationId="{3284CC39-D8CD-41CB-840E-9548894FCEE7}"/>
          </ac:spMkLst>
        </pc:spChg>
        <pc:spChg chg="add del">
          <ac:chgData name="Zubaida Ambreen (1912999)" userId="S::1912999@student.uwtsd.ac.uk::f8d2dcd7-2965-432a-a197-4bee8711c2b9" providerId="AD" clId="Web-{07196056-6B07-9429-F3B6-BEF4C7723D1A}" dt="2021-03-13T22:30:51.917" v="42"/>
          <ac:spMkLst>
            <pc:docMk/>
            <pc:sldMk cId="109857222" sldId="256"/>
            <ac:spMk id="84" creationId="{5EB38883-F854-457E-96AC-C7D9C214F805}"/>
          </ac:spMkLst>
        </pc:spChg>
        <pc:spChg chg="add del">
          <ac:chgData name="Zubaida Ambreen (1912999)" userId="S::1912999@student.uwtsd.ac.uk::f8d2dcd7-2965-432a-a197-4bee8711c2b9" providerId="AD" clId="Web-{07196056-6B07-9429-F3B6-BEF4C7723D1A}" dt="2021-03-13T22:32:45.544" v="65"/>
          <ac:spMkLst>
            <pc:docMk/>
            <pc:sldMk cId="109857222" sldId="256"/>
            <ac:spMk id="86" creationId="{A3BAF07C-C39E-42EB-BB22-8D46691D9735}"/>
          </ac:spMkLst>
        </pc:spChg>
        <pc:spChg chg="add del">
          <ac:chgData name="Zubaida Ambreen (1912999)" userId="S::1912999@student.uwtsd.ac.uk::f8d2dcd7-2965-432a-a197-4bee8711c2b9" providerId="AD" clId="Web-{07196056-6B07-9429-F3B6-BEF4C7723D1A}" dt="2021-03-13T22:30:51.917" v="42"/>
          <ac:spMkLst>
            <pc:docMk/>
            <pc:sldMk cId="109857222" sldId="256"/>
            <ac:spMk id="98" creationId="{8D5061EC-A8C3-46F8-9EB6-BB1291628A5B}"/>
          </ac:spMkLst>
        </pc:spChg>
        <pc:spChg chg="add del">
          <ac:chgData name="Zubaida Ambreen (1912999)" userId="S::1912999@student.uwtsd.ac.uk::f8d2dcd7-2965-432a-a197-4bee8711c2b9" providerId="AD" clId="Web-{07196056-6B07-9429-F3B6-BEF4C7723D1A}" dt="2021-03-13T22:32:45.544" v="65"/>
          <ac:spMkLst>
            <pc:docMk/>
            <pc:sldMk cId="109857222" sldId="256"/>
            <ac:spMk id="101" creationId="{A7795DFA-888F-47E2-B44E-DE1D3B3E46A4}"/>
          </ac:spMkLst>
        </pc:spChg>
        <pc:spChg chg="add">
          <ac:chgData name="Zubaida Ambreen (1912999)" userId="S::1912999@student.uwtsd.ac.uk::f8d2dcd7-2965-432a-a197-4bee8711c2b9" providerId="AD" clId="Web-{07196056-6B07-9429-F3B6-BEF4C7723D1A}" dt="2021-03-13T22:32:45.544" v="65"/>
          <ac:spMkLst>
            <pc:docMk/>
            <pc:sldMk cId="109857222" sldId="256"/>
            <ac:spMk id="106" creationId="{FD8F1113-2E3C-46E3-B54F-B7F421EEFD11}"/>
          </ac:spMkLst>
        </pc:spChg>
        <pc:spChg chg="add">
          <ac:chgData name="Zubaida Ambreen (1912999)" userId="S::1912999@student.uwtsd.ac.uk::f8d2dcd7-2965-432a-a197-4bee8711c2b9" providerId="AD" clId="Web-{07196056-6B07-9429-F3B6-BEF4C7723D1A}" dt="2021-03-13T22:32:45.544" v="65"/>
          <ac:spMkLst>
            <pc:docMk/>
            <pc:sldMk cId="109857222" sldId="256"/>
            <ac:spMk id="108" creationId="{B54A4D14-513F-4121-92D3-5CCB46896211}"/>
          </ac:spMkLst>
        </pc:spChg>
        <pc:spChg chg="add">
          <ac:chgData name="Zubaida Ambreen (1912999)" userId="S::1912999@student.uwtsd.ac.uk::f8d2dcd7-2965-432a-a197-4bee8711c2b9" providerId="AD" clId="Web-{07196056-6B07-9429-F3B6-BEF4C7723D1A}" dt="2021-03-13T22:32:45.544" v="65"/>
          <ac:spMkLst>
            <pc:docMk/>
            <pc:sldMk cId="109857222" sldId="256"/>
            <ac:spMk id="110" creationId="{6C3411F1-AD17-499D-AFEF-2F300F6DF0F3}"/>
          </ac:spMkLst>
        </pc:spChg>
        <pc:spChg chg="add">
          <ac:chgData name="Zubaida Ambreen (1912999)" userId="S::1912999@student.uwtsd.ac.uk::f8d2dcd7-2965-432a-a197-4bee8711c2b9" providerId="AD" clId="Web-{07196056-6B07-9429-F3B6-BEF4C7723D1A}" dt="2021-03-13T22:32:45.544" v="65"/>
          <ac:spMkLst>
            <pc:docMk/>
            <pc:sldMk cId="109857222" sldId="256"/>
            <ac:spMk id="112" creationId="{60BF2CBE-B1E9-4C42-89DC-C35E4E651648}"/>
          </ac:spMkLst>
        </pc:spChg>
        <pc:spChg chg="add">
          <ac:chgData name="Zubaida Ambreen (1912999)" userId="S::1912999@student.uwtsd.ac.uk::f8d2dcd7-2965-432a-a197-4bee8711c2b9" providerId="AD" clId="Web-{07196056-6B07-9429-F3B6-BEF4C7723D1A}" dt="2021-03-13T22:32:45.544" v="65"/>
          <ac:spMkLst>
            <pc:docMk/>
            <pc:sldMk cId="109857222" sldId="256"/>
            <ac:spMk id="114" creationId="{72C95A87-DCDB-41C4-B774-744B3ECBE8CB}"/>
          </ac:spMkLst>
        </pc:spChg>
        <pc:spChg chg="add">
          <ac:chgData name="Zubaida Ambreen (1912999)" userId="S::1912999@student.uwtsd.ac.uk::f8d2dcd7-2965-432a-a197-4bee8711c2b9" providerId="AD" clId="Web-{07196056-6B07-9429-F3B6-BEF4C7723D1A}" dt="2021-03-13T22:32:45.544" v="65"/>
          <ac:spMkLst>
            <pc:docMk/>
            <pc:sldMk cId="109857222" sldId="256"/>
            <ac:spMk id="116" creationId="{BCB97515-32FF-43A6-A51C-B140193ABB66}"/>
          </ac:spMkLst>
        </pc:spChg>
        <pc:spChg chg="add">
          <ac:chgData name="Zubaida Ambreen (1912999)" userId="S::1912999@student.uwtsd.ac.uk::f8d2dcd7-2965-432a-a197-4bee8711c2b9" providerId="AD" clId="Web-{07196056-6B07-9429-F3B6-BEF4C7723D1A}" dt="2021-03-13T22:32:45.544" v="65"/>
          <ac:spMkLst>
            <pc:docMk/>
            <pc:sldMk cId="109857222" sldId="256"/>
            <ac:spMk id="118" creationId="{9C6379D3-7045-4B76-9409-6D23D753D054}"/>
          </ac:spMkLst>
        </pc:spChg>
        <pc:spChg chg="add">
          <ac:chgData name="Zubaida Ambreen (1912999)" userId="S::1912999@student.uwtsd.ac.uk::f8d2dcd7-2965-432a-a197-4bee8711c2b9" providerId="AD" clId="Web-{07196056-6B07-9429-F3B6-BEF4C7723D1A}" dt="2021-03-13T22:32:45.544" v="65"/>
          <ac:spMkLst>
            <pc:docMk/>
            <pc:sldMk cId="109857222" sldId="256"/>
            <ac:spMk id="120" creationId="{61B1C1DE-4201-4989-BE65-41ADC2472550}"/>
          </ac:spMkLst>
        </pc:spChg>
        <pc:spChg chg="add">
          <ac:chgData name="Zubaida Ambreen (1912999)" userId="S::1912999@student.uwtsd.ac.uk::f8d2dcd7-2965-432a-a197-4bee8711c2b9" providerId="AD" clId="Web-{07196056-6B07-9429-F3B6-BEF4C7723D1A}" dt="2021-03-13T22:32:45.544" v="65"/>
          <ac:spMkLst>
            <pc:docMk/>
            <pc:sldMk cId="109857222" sldId="256"/>
            <ac:spMk id="122" creationId="{806398CC-D327-4E06-838C-31119BD56F81}"/>
          </ac:spMkLst>
        </pc:spChg>
        <pc:spChg chg="add">
          <ac:chgData name="Zubaida Ambreen (1912999)" userId="S::1912999@student.uwtsd.ac.uk::f8d2dcd7-2965-432a-a197-4bee8711c2b9" providerId="AD" clId="Web-{07196056-6B07-9429-F3B6-BEF4C7723D1A}" dt="2021-03-13T22:32:45.544" v="65"/>
          <ac:spMkLst>
            <pc:docMk/>
            <pc:sldMk cId="109857222" sldId="256"/>
            <ac:spMk id="124" creationId="{70A741CC-E736-448A-A94E-5C8BB9711DCD}"/>
          </ac:spMkLst>
        </pc:spChg>
        <pc:spChg chg="add">
          <ac:chgData name="Zubaida Ambreen (1912999)" userId="S::1912999@student.uwtsd.ac.uk::f8d2dcd7-2965-432a-a197-4bee8711c2b9" providerId="AD" clId="Web-{07196056-6B07-9429-F3B6-BEF4C7723D1A}" dt="2021-03-13T22:32:45.544" v="65"/>
          <ac:spMkLst>
            <pc:docMk/>
            <pc:sldMk cId="109857222" sldId="256"/>
            <ac:spMk id="126" creationId="{7C324CDD-B30F-47DD-8627-E2171D5E8399}"/>
          </ac:spMkLst>
        </pc:spChg>
        <pc:spChg chg="add">
          <ac:chgData name="Zubaida Ambreen (1912999)" userId="S::1912999@student.uwtsd.ac.uk::f8d2dcd7-2965-432a-a197-4bee8711c2b9" providerId="AD" clId="Web-{07196056-6B07-9429-F3B6-BEF4C7723D1A}" dt="2021-03-13T22:32:45.544" v="65"/>
          <ac:spMkLst>
            <pc:docMk/>
            <pc:sldMk cId="109857222" sldId="256"/>
            <ac:spMk id="128" creationId="{79C8D19E-E3D6-45A6-BCA2-5918A37D7ACC}"/>
          </ac:spMkLst>
        </pc:spChg>
        <pc:spChg chg="add">
          <ac:chgData name="Zubaida Ambreen (1912999)" userId="S::1912999@student.uwtsd.ac.uk::f8d2dcd7-2965-432a-a197-4bee8711c2b9" providerId="AD" clId="Web-{07196056-6B07-9429-F3B6-BEF4C7723D1A}" dt="2021-03-13T22:32:45.544" v="65"/>
          <ac:spMkLst>
            <pc:docMk/>
            <pc:sldMk cId="109857222" sldId="256"/>
            <ac:spMk id="130" creationId="{43280283-E04A-43CA-BFA1-F285486A2F00}"/>
          </ac:spMkLst>
        </pc:spChg>
        <pc:spChg chg="add">
          <ac:chgData name="Zubaida Ambreen (1912999)" userId="S::1912999@student.uwtsd.ac.uk::f8d2dcd7-2965-432a-a197-4bee8711c2b9" providerId="AD" clId="Web-{07196056-6B07-9429-F3B6-BEF4C7723D1A}" dt="2021-03-13T22:32:45.544" v="65"/>
          <ac:spMkLst>
            <pc:docMk/>
            <pc:sldMk cId="109857222" sldId="256"/>
            <ac:spMk id="132" creationId="{38328CB6-0FC5-4AEA-BC7E-489267CB6F19}"/>
          </ac:spMkLst>
        </pc:spChg>
        <pc:spChg chg="add">
          <ac:chgData name="Zubaida Ambreen (1912999)" userId="S::1912999@student.uwtsd.ac.uk::f8d2dcd7-2965-432a-a197-4bee8711c2b9" providerId="AD" clId="Web-{07196056-6B07-9429-F3B6-BEF4C7723D1A}" dt="2021-03-13T22:32:45.544" v="65"/>
          <ac:spMkLst>
            <pc:docMk/>
            <pc:sldMk cId="109857222" sldId="256"/>
            <ac:spMk id="134" creationId="{138AF5D2-3A9C-4E8F-B879-36865366A1D5}"/>
          </ac:spMkLst>
        </pc:spChg>
        <pc:grpChg chg="del">
          <ac:chgData name="Zubaida Ambreen (1912999)" userId="S::1912999@student.uwtsd.ac.uk::f8d2dcd7-2965-432a-a197-4bee8711c2b9" providerId="AD" clId="Web-{07196056-6B07-9429-F3B6-BEF4C7723D1A}" dt="2021-03-13T22:28:01.583" v="11"/>
          <ac:grpSpMkLst>
            <pc:docMk/>
            <pc:sldMk cId="109857222" sldId="256"/>
            <ac:grpSpMk id="8" creationId="{36707270-7F99-49E7-9A0D-163372443D83}"/>
          </ac:grpSpMkLst>
        </pc:grpChg>
        <pc:grpChg chg="add del">
          <ac:chgData name="Zubaida Ambreen (1912999)" userId="S::1912999@student.uwtsd.ac.uk::f8d2dcd7-2965-432a-a197-4bee8711c2b9" providerId="AD" clId="Web-{07196056-6B07-9429-F3B6-BEF4C7723D1A}" dt="2021-03-13T22:29:28.431" v="29"/>
          <ac:grpSpMkLst>
            <pc:docMk/>
            <pc:sldMk cId="109857222" sldId="256"/>
            <ac:grpSpMk id="37" creationId="{3B8D2098-75F9-4FF9-9C60-6B734564F553}"/>
          </ac:grpSpMkLst>
        </pc:grpChg>
        <pc:grpChg chg="del">
          <ac:chgData name="Zubaida Ambreen (1912999)" userId="S::1912999@student.uwtsd.ac.uk::f8d2dcd7-2965-432a-a197-4bee8711c2b9" providerId="AD" clId="Web-{07196056-6B07-9429-F3B6-BEF4C7723D1A}" dt="2021-03-13T22:28:01.583" v="11"/>
          <ac:grpSpMkLst>
            <pc:docMk/>
            <pc:sldMk cId="109857222" sldId="256"/>
            <ac:grpSpMk id="39" creationId="{85976A4B-3862-4DD9-BBF1-1F77773F1351}"/>
          </ac:grpSpMkLst>
        </pc:grpChg>
        <pc:grpChg chg="add del">
          <ac:chgData name="Zubaida Ambreen (1912999)" userId="S::1912999@student.uwtsd.ac.uk::f8d2dcd7-2965-432a-a197-4bee8711c2b9" providerId="AD" clId="Web-{07196056-6B07-9429-F3B6-BEF4C7723D1A}" dt="2021-03-13T22:30:51.933" v="43"/>
          <ac:grpSpMkLst>
            <pc:docMk/>
            <pc:sldMk cId="109857222" sldId="256"/>
            <ac:grpSpMk id="40" creationId="{BA1AA859-8E3B-49BF-83F6-ADF050A2CF37}"/>
          </ac:grpSpMkLst>
        </pc:grpChg>
        <pc:grpChg chg="add del">
          <ac:chgData name="Zubaida Ambreen (1912999)" userId="S::1912999@student.uwtsd.ac.uk::f8d2dcd7-2965-432a-a197-4bee8711c2b9" providerId="AD" clId="Web-{07196056-6B07-9429-F3B6-BEF4C7723D1A}" dt="2021-03-13T22:29:28.431" v="29"/>
          <ac:grpSpMkLst>
            <pc:docMk/>
            <pc:sldMk cId="109857222" sldId="256"/>
            <ac:grpSpMk id="43" creationId="{F614BF36-BC31-495E-B91D-4BDE46CAA829}"/>
          </ac:grpSpMkLst>
        </pc:grpChg>
        <pc:grpChg chg="add del">
          <ac:chgData name="Zubaida Ambreen (1912999)" userId="S::1912999@student.uwtsd.ac.uk::f8d2dcd7-2965-432a-a197-4bee8711c2b9" providerId="AD" clId="Web-{07196056-6B07-9429-F3B6-BEF4C7723D1A}" dt="2021-03-13T22:30:51.933" v="43"/>
          <ac:grpSpMkLst>
            <pc:docMk/>
            <pc:sldMk cId="109857222" sldId="256"/>
            <ac:grpSpMk id="46" creationId="{0D2C6055-EB42-4E7C-B358-308A54C713E3}"/>
          </ac:grpSpMkLst>
        </pc:grpChg>
        <pc:grpChg chg="add del">
          <ac:chgData name="Zubaida Ambreen (1912999)" userId="S::1912999@student.uwtsd.ac.uk::f8d2dcd7-2965-432a-a197-4bee8711c2b9" providerId="AD" clId="Web-{07196056-6B07-9429-F3B6-BEF4C7723D1A}" dt="2021-03-13T22:30:18.604" v="34"/>
          <ac:grpSpMkLst>
            <pc:docMk/>
            <pc:sldMk cId="109857222" sldId="256"/>
            <ac:grpSpMk id="50" creationId="{BA1AA859-8E3B-49BF-83F6-ADF050A2CF37}"/>
          </ac:grpSpMkLst>
        </pc:grpChg>
        <pc:grpChg chg="add del">
          <ac:chgData name="Zubaida Ambreen (1912999)" userId="S::1912999@student.uwtsd.ac.uk::f8d2dcd7-2965-432a-a197-4bee8711c2b9" providerId="AD" clId="Web-{07196056-6B07-9429-F3B6-BEF4C7723D1A}" dt="2021-03-13T22:30:33.651" v="36"/>
          <ac:grpSpMkLst>
            <pc:docMk/>
            <pc:sldMk cId="109857222" sldId="256"/>
            <ac:grpSpMk id="53" creationId="{92AD70D7-DC56-43AC-97C6-5FA60897B414}"/>
          </ac:grpSpMkLst>
        </pc:grpChg>
        <pc:grpChg chg="add del">
          <ac:chgData name="Zubaida Ambreen (1912999)" userId="S::1912999@student.uwtsd.ac.uk::f8d2dcd7-2965-432a-a197-4bee8711c2b9" providerId="AD" clId="Web-{07196056-6B07-9429-F3B6-BEF4C7723D1A}" dt="2021-03-13T22:30:18.604" v="34"/>
          <ac:grpSpMkLst>
            <pc:docMk/>
            <pc:sldMk cId="109857222" sldId="256"/>
            <ac:grpSpMk id="75" creationId="{0D2C6055-EB42-4E7C-B358-308A54C713E3}"/>
          </ac:grpSpMkLst>
        </pc:grpChg>
        <pc:grpChg chg="add del">
          <ac:chgData name="Zubaida Ambreen (1912999)" userId="S::1912999@student.uwtsd.ac.uk::f8d2dcd7-2965-432a-a197-4bee8711c2b9" providerId="AD" clId="Web-{07196056-6B07-9429-F3B6-BEF4C7723D1A}" dt="2021-03-13T22:30:51.917" v="42"/>
          <ac:grpSpMkLst>
            <pc:docMk/>
            <pc:sldMk cId="109857222" sldId="256"/>
            <ac:grpSpMk id="77" creationId="{B9C7C348-8A04-4BE8-9B6D-CEF2FFFB3B4F}"/>
          </ac:grpSpMkLst>
        </pc:grpChg>
        <pc:grpChg chg="add del">
          <ac:chgData name="Zubaida Ambreen (1912999)" userId="S::1912999@student.uwtsd.ac.uk::f8d2dcd7-2965-432a-a197-4bee8711c2b9" providerId="AD" clId="Web-{07196056-6B07-9429-F3B6-BEF4C7723D1A}" dt="2021-03-13T22:30:36.932" v="38"/>
          <ac:grpSpMkLst>
            <pc:docMk/>
            <pc:sldMk cId="109857222" sldId="256"/>
            <ac:grpSpMk id="81" creationId="{7BCD6B3C-5222-4994-AE89-F5142B3F07E0}"/>
          </ac:grpSpMkLst>
        </pc:grpChg>
        <pc:grpChg chg="add del">
          <ac:chgData name="Zubaida Ambreen (1912999)" userId="S::1912999@student.uwtsd.ac.uk::f8d2dcd7-2965-432a-a197-4bee8711c2b9" providerId="AD" clId="Web-{07196056-6B07-9429-F3B6-BEF4C7723D1A}" dt="2021-03-13T22:30:39.401" v="40"/>
          <ac:grpSpMkLst>
            <pc:docMk/>
            <pc:sldMk cId="109857222" sldId="256"/>
            <ac:grpSpMk id="83" creationId="{92AD70D7-DC56-43AC-97C6-5FA60897B414}"/>
          </ac:grpSpMkLst>
        </pc:grpChg>
        <pc:grpChg chg="add del">
          <ac:chgData name="Zubaida Ambreen (1912999)" userId="S::1912999@student.uwtsd.ac.uk::f8d2dcd7-2965-432a-a197-4bee8711c2b9" providerId="AD" clId="Web-{07196056-6B07-9429-F3B6-BEF4C7723D1A}" dt="2021-03-13T22:30:51.917" v="42"/>
          <ac:grpSpMkLst>
            <pc:docMk/>
            <pc:sldMk cId="109857222" sldId="256"/>
            <ac:grpSpMk id="85" creationId="{57F55DFE-2DB1-4FA0-9A59-36B7B84E9159}"/>
          </ac:grpSpMkLst>
        </pc:grpChg>
        <pc:grpChg chg="add del">
          <ac:chgData name="Zubaida Ambreen (1912999)" userId="S::1912999@student.uwtsd.ac.uk::f8d2dcd7-2965-432a-a197-4bee8711c2b9" providerId="AD" clId="Web-{07196056-6B07-9429-F3B6-BEF4C7723D1A}" dt="2021-03-13T22:32:45.544" v="65"/>
          <ac:grpSpMkLst>
            <pc:docMk/>
            <pc:sldMk cId="109857222" sldId="256"/>
            <ac:grpSpMk id="87" creationId="{D8E9CF54-0466-4261-9E62-0249E60E1886}"/>
          </ac:grpSpMkLst>
        </pc:grpChg>
        <pc:grpChg chg="add del">
          <ac:chgData name="Zubaida Ambreen (1912999)" userId="S::1912999@student.uwtsd.ac.uk::f8d2dcd7-2965-432a-a197-4bee8711c2b9" providerId="AD" clId="Web-{07196056-6B07-9429-F3B6-BEF4C7723D1A}" dt="2021-03-13T22:30:33.651" v="36"/>
          <ac:grpSpMkLst>
            <pc:docMk/>
            <pc:sldMk cId="109857222" sldId="256"/>
            <ac:grpSpMk id="89" creationId="{8E8B0AD7-EB1D-4120-8144-D9374E6BEA29}"/>
          </ac:grpSpMkLst>
        </pc:grpChg>
        <pc:grpChg chg="add del">
          <ac:chgData name="Zubaida Ambreen (1912999)" userId="S::1912999@student.uwtsd.ac.uk::f8d2dcd7-2965-432a-a197-4bee8711c2b9" providerId="AD" clId="Web-{07196056-6B07-9429-F3B6-BEF4C7723D1A}" dt="2021-03-13T22:30:36.932" v="38"/>
          <ac:grpSpMkLst>
            <pc:docMk/>
            <pc:sldMk cId="109857222" sldId="256"/>
            <ac:grpSpMk id="92" creationId="{9B1810EB-1046-4850-B177-2B1795412513}"/>
          </ac:grpSpMkLst>
        </pc:grpChg>
        <pc:grpChg chg="add del">
          <ac:chgData name="Zubaida Ambreen (1912999)" userId="S::1912999@student.uwtsd.ac.uk::f8d2dcd7-2965-432a-a197-4bee8711c2b9" providerId="AD" clId="Web-{07196056-6B07-9429-F3B6-BEF4C7723D1A}" dt="2021-03-13T22:30:39.401" v="40"/>
          <ac:grpSpMkLst>
            <pc:docMk/>
            <pc:sldMk cId="109857222" sldId="256"/>
            <ac:grpSpMk id="95" creationId="{8E8B0AD7-EB1D-4120-8144-D9374E6BEA29}"/>
          </ac:grpSpMkLst>
        </pc:grpChg>
        <pc:picChg chg="mod ord">
          <ac:chgData name="Zubaida Ambreen (1912999)" userId="S::1912999@student.uwtsd.ac.uk::f8d2dcd7-2965-432a-a197-4bee8711c2b9" providerId="AD" clId="Web-{07196056-6B07-9429-F3B6-BEF4C7723D1A}" dt="2021-03-13T22:33:28.920" v="70" actId="1076"/>
          <ac:picMkLst>
            <pc:docMk/>
            <pc:sldMk cId="109857222" sldId="256"/>
            <ac:picMk id="5" creationId="{50A8E555-C254-40F7-97D4-1414129DF02B}"/>
          </ac:picMkLst>
        </pc:picChg>
      </pc:sldChg>
      <pc:sldChg chg="addSp modSp del mod modClrScheme chgLayout">
        <pc:chgData name="Zubaida Ambreen (1912999)" userId="S::1912999@student.uwtsd.ac.uk::f8d2dcd7-2965-432a-a197-4bee8711c2b9" providerId="AD" clId="Web-{07196056-6B07-9429-F3B6-BEF4C7723D1A}" dt="2021-03-13T22:35:02.469" v="74"/>
        <pc:sldMkLst>
          <pc:docMk/>
          <pc:sldMk cId="784177548" sldId="257"/>
        </pc:sldMkLst>
        <pc:spChg chg="mod">
          <ac:chgData name="Zubaida Ambreen (1912999)" userId="S::1912999@student.uwtsd.ac.uk::f8d2dcd7-2965-432a-a197-4bee8711c2b9" providerId="AD" clId="Web-{07196056-6B07-9429-F3B6-BEF4C7723D1A}" dt="2021-03-13T22:27:17.472" v="10" actId="20577"/>
          <ac:spMkLst>
            <pc:docMk/>
            <pc:sldMk cId="784177548" sldId="257"/>
            <ac:spMk id="4" creationId="{0A6641F9-71DE-46FD-BE6E-DEB3F4C713E9}"/>
          </ac:spMkLst>
        </pc:spChg>
        <pc:picChg chg="add mod">
          <ac:chgData name="Zubaida Ambreen (1912999)" userId="S::1912999@student.uwtsd.ac.uk::f8d2dcd7-2965-432a-a197-4bee8711c2b9" providerId="AD" clId="Web-{07196056-6B07-9429-F3B6-BEF4C7723D1A}" dt="2021-03-13T22:27:05.082" v="7" actId="14100"/>
          <ac:picMkLst>
            <pc:docMk/>
            <pc:sldMk cId="784177548" sldId="257"/>
            <ac:picMk id="5" creationId="{5C3DEFD3-F47D-4A23-B2CC-084215A86987}"/>
          </ac:picMkLst>
        </pc:picChg>
      </pc:sldChg>
      <pc:sldChg chg="mod modClrScheme chgLayout">
        <pc:chgData name="Zubaida Ambreen (1912999)" userId="S::1912999@student.uwtsd.ac.uk::f8d2dcd7-2965-432a-a197-4bee8711c2b9" providerId="AD" clId="Web-{07196056-6B07-9429-F3B6-BEF4C7723D1A}" dt="2021-03-13T22:43:44.568" v="179"/>
        <pc:sldMkLst>
          <pc:docMk/>
          <pc:sldMk cId="67055482" sldId="258"/>
        </pc:sldMkLst>
      </pc:sldChg>
      <pc:sldChg chg="new mod modClrScheme chgLayout">
        <pc:chgData name="Zubaida Ambreen (1912999)" userId="S::1912999@student.uwtsd.ac.uk::f8d2dcd7-2965-432a-a197-4bee8711c2b9" providerId="AD" clId="Web-{07196056-6B07-9429-F3B6-BEF4C7723D1A}" dt="2021-03-13T22:43:44.568" v="179"/>
        <pc:sldMkLst>
          <pc:docMk/>
          <pc:sldMk cId="1078662817" sldId="259"/>
        </pc:sldMkLst>
      </pc:sldChg>
      <pc:sldChg chg="add mod replId modClrScheme chgLayout">
        <pc:chgData name="Zubaida Ambreen (1912999)" userId="S::1912999@student.uwtsd.ac.uk::f8d2dcd7-2965-432a-a197-4bee8711c2b9" providerId="AD" clId="Web-{07196056-6B07-9429-F3B6-BEF4C7723D1A}" dt="2021-03-13T22:43:44.568" v="179"/>
        <pc:sldMkLst>
          <pc:docMk/>
          <pc:sldMk cId="50136404" sldId="260"/>
        </pc:sldMkLst>
      </pc:sldChg>
      <pc:sldChg chg="add del replId">
        <pc:chgData name="Zubaida Ambreen (1912999)" userId="S::1912999@student.uwtsd.ac.uk::f8d2dcd7-2965-432a-a197-4bee8711c2b9" providerId="AD" clId="Web-{07196056-6B07-9429-F3B6-BEF4C7723D1A}" dt="2021-03-13T22:36:29.893" v="89"/>
        <pc:sldMkLst>
          <pc:docMk/>
          <pc:sldMk cId="606689469" sldId="261"/>
        </pc:sldMkLst>
      </pc:sldChg>
      <pc:sldChg chg="add del replId">
        <pc:chgData name="Zubaida Ambreen (1912999)" userId="S::1912999@student.uwtsd.ac.uk::f8d2dcd7-2965-432a-a197-4bee8711c2b9" providerId="AD" clId="Web-{07196056-6B07-9429-F3B6-BEF4C7723D1A}" dt="2021-03-13T22:36:32.096" v="90"/>
        <pc:sldMkLst>
          <pc:docMk/>
          <pc:sldMk cId="1755690457" sldId="262"/>
        </pc:sldMkLst>
      </pc:sldChg>
      <pc:sldChg chg="new del">
        <pc:chgData name="Zubaida Ambreen (1912999)" userId="S::1912999@student.uwtsd.ac.uk::f8d2dcd7-2965-432a-a197-4bee8711c2b9" providerId="AD" clId="Web-{07196056-6B07-9429-F3B6-BEF4C7723D1A}" dt="2021-03-13T22:36:20.986" v="86"/>
        <pc:sldMkLst>
          <pc:docMk/>
          <pc:sldMk cId="2006309418" sldId="263"/>
        </pc:sldMkLst>
      </pc:sldChg>
      <pc:sldChg chg="add del replId">
        <pc:chgData name="Zubaida Ambreen (1912999)" userId="S::1912999@student.uwtsd.ac.uk::f8d2dcd7-2965-432a-a197-4bee8711c2b9" providerId="AD" clId="Web-{07196056-6B07-9429-F3B6-BEF4C7723D1A}" dt="2021-03-13T22:36:23.736" v="87"/>
        <pc:sldMkLst>
          <pc:docMk/>
          <pc:sldMk cId="2071658099" sldId="264"/>
        </pc:sldMkLst>
      </pc:sldChg>
      <pc:sldChg chg="delSp modSp add mod replId modClrScheme delDesignElem chgLayout">
        <pc:chgData name="Zubaida Ambreen (1912999)" userId="S::1912999@student.uwtsd.ac.uk::f8d2dcd7-2965-432a-a197-4bee8711c2b9" providerId="AD" clId="Web-{07196056-6B07-9429-F3B6-BEF4C7723D1A}" dt="2021-03-13T22:43:44.568" v="179"/>
        <pc:sldMkLst>
          <pc:docMk/>
          <pc:sldMk cId="2554991160" sldId="265"/>
        </pc:sldMkLst>
        <pc:spChg chg="mod ord">
          <ac:chgData name="Zubaida Ambreen (1912999)" userId="S::1912999@student.uwtsd.ac.uk::f8d2dcd7-2965-432a-a197-4bee8711c2b9" providerId="AD" clId="Web-{07196056-6B07-9429-F3B6-BEF4C7723D1A}" dt="2021-03-13T22:43:44.568" v="179"/>
          <ac:spMkLst>
            <pc:docMk/>
            <pc:sldMk cId="2554991160" sldId="265"/>
            <ac:spMk id="2" creationId="{00000000-0000-0000-0000-000000000000}"/>
          </ac:spMkLst>
        </pc:spChg>
        <pc:spChg chg="mod ord">
          <ac:chgData name="Zubaida Ambreen (1912999)" userId="S::1912999@student.uwtsd.ac.uk::f8d2dcd7-2965-432a-a197-4bee8711c2b9" providerId="AD" clId="Web-{07196056-6B07-9429-F3B6-BEF4C7723D1A}" dt="2021-03-13T22:43:44.568" v="179"/>
          <ac:spMkLst>
            <pc:docMk/>
            <pc:sldMk cId="2554991160" sldId="265"/>
            <ac:spMk id="3" creationId="{00000000-0000-0000-0000-000000000000}"/>
          </ac:spMkLst>
        </pc:spChg>
        <pc:spChg chg="del">
          <ac:chgData name="Zubaida Ambreen (1912999)" userId="S::1912999@student.uwtsd.ac.uk::f8d2dcd7-2965-432a-a197-4bee8711c2b9" providerId="AD" clId="Web-{07196056-6B07-9429-F3B6-BEF4C7723D1A}" dt="2021-03-13T22:43:13.442" v="176"/>
          <ac:spMkLst>
            <pc:docMk/>
            <pc:sldMk cId="2554991160" sldId="265"/>
            <ac:spMk id="106" creationId="{FD8F1113-2E3C-46E3-B54F-B7F421EEFD11}"/>
          </ac:spMkLst>
        </pc:spChg>
        <pc:spChg chg="del">
          <ac:chgData name="Zubaida Ambreen (1912999)" userId="S::1912999@student.uwtsd.ac.uk::f8d2dcd7-2965-432a-a197-4bee8711c2b9" providerId="AD" clId="Web-{07196056-6B07-9429-F3B6-BEF4C7723D1A}" dt="2021-03-13T22:43:13.442" v="176"/>
          <ac:spMkLst>
            <pc:docMk/>
            <pc:sldMk cId="2554991160" sldId="265"/>
            <ac:spMk id="108" creationId="{B54A4D14-513F-4121-92D3-5CCB46896211}"/>
          </ac:spMkLst>
        </pc:spChg>
        <pc:spChg chg="del">
          <ac:chgData name="Zubaida Ambreen (1912999)" userId="S::1912999@student.uwtsd.ac.uk::f8d2dcd7-2965-432a-a197-4bee8711c2b9" providerId="AD" clId="Web-{07196056-6B07-9429-F3B6-BEF4C7723D1A}" dt="2021-03-13T22:43:13.442" v="176"/>
          <ac:spMkLst>
            <pc:docMk/>
            <pc:sldMk cId="2554991160" sldId="265"/>
            <ac:spMk id="110" creationId="{6C3411F1-AD17-499D-AFEF-2F300F6DF0F3}"/>
          </ac:spMkLst>
        </pc:spChg>
        <pc:spChg chg="del">
          <ac:chgData name="Zubaida Ambreen (1912999)" userId="S::1912999@student.uwtsd.ac.uk::f8d2dcd7-2965-432a-a197-4bee8711c2b9" providerId="AD" clId="Web-{07196056-6B07-9429-F3B6-BEF4C7723D1A}" dt="2021-03-13T22:43:13.442" v="176"/>
          <ac:spMkLst>
            <pc:docMk/>
            <pc:sldMk cId="2554991160" sldId="265"/>
            <ac:spMk id="112" creationId="{60BF2CBE-B1E9-4C42-89DC-C35E4E651648}"/>
          </ac:spMkLst>
        </pc:spChg>
        <pc:spChg chg="del">
          <ac:chgData name="Zubaida Ambreen (1912999)" userId="S::1912999@student.uwtsd.ac.uk::f8d2dcd7-2965-432a-a197-4bee8711c2b9" providerId="AD" clId="Web-{07196056-6B07-9429-F3B6-BEF4C7723D1A}" dt="2021-03-13T22:43:13.442" v="176"/>
          <ac:spMkLst>
            <pc:docMk/>
            <pc:sldMk cId="2554991160" sldId="265"/>
            <ac:spMk id="114" creationId="{72C95A87-DCDB-41C4-B774-744B3ECBE8CB}"/>
          </ac:spMkLst>
        </pc:spChg>
        <pc:spChg chg="del">
          <ac:chgData name="Zubaida Ambreen (1912999)" userId="S::1912999@student.uwtsd.ac.uk::f8d2dcd7-2965-432a-a197-4bee8711c2b9" providerId="AD" clId="Web-{07196056-6B07-9429-F3B6-BEF4C7723D1A}" dt="2021-03-13T22:43:13.442" v="176"/>
          <ac:spMkLst>
            <pc:docMk/>
            <pc:sldMk cId="2554991160" sldId="265"/>
            <ac:spMk id="116" creationId="{BCB97515-32FF-43A6-A51C-B140193ABB66}"/>
          </ac:spMkLst>
        </pc:spChg>
        <pc:spChg chg="del">
          <ac:chgData name="Zubaida Ambreen (1912999)" userId="S::1912999@student.uwtsd.ac.uk::f8d2dcd7-2965-432a-a197-4bee8711c2b9" providerId="AD" clId="Web-{07196056-6B07-9429-F3B6-BEF4C7723D1A}" dt="2021-03-13T22:43:13.442" v="176"/>
          <ac:spMkLst>
            <pc:docMk/>
            <pc:sldMk cId="2554991160" sldId="265"/>
            <ac:spMk id="118" creationId="{9C6379D3-7045-4B76-9409-6D23D753D054}"/>
          </ac:spMkLst>
        </pc:spChg>
        <pc:spChg chg="del">
          <ac:chgData name="Zubaida Ambreen (1912999)" userId="S::1912999@student.uwtsd.ac.uk::f8d2dcd7-2965-432a-a197-4bee8711c2b9" providerId="AD" clId="Web-{07196056-6B07-9429-F3B6-BEF4C7723D1A}" dt="2021-03-13T22:43:13.442" v="176"/>
          <ac:spMkLst>
            <pc:docMk/>
            <pc:sldMk cId="2554991160" sldId="265"/>
            <ac:spMk id="120" creationId="{61B1C1DE-4201-4989-BE65-41ADC2472550}"/>
          </ac:spMkLst>
        </pc:spChg>
        <pc:spChg chg="del">
          <ac:chgData name="Zubaida Ambreen (1912999)" userId="S::1912999@student.uwtsd.ac.uk::f8d2dcd7-2965-432a-a197-4bee8711c2b9" providerId="AD" clId="Web-{07196056-6B07-9429-F3B6-BEF4C7723D1A}" dt="2021-03-13T22:43:13.442" v="176"/>
          <ac:spMkLst>
            <pc:docMk/>
            <pc:sldMk cId="2554991160" sldId="265"/>
            <ac:spMk id="122" creationId="{806398CC-D327-4E06-838C-31119BD56F81}"/>
          </ac:spMkLst>
        </pc:spChg>
        <pc:spChg chg="del">
          <ac:chgData name="Zubaida Ambreen (1912999)" userId="S::1912999@student.uwtsd.ac.uk::f8d2dcd7-2965-432a-a197-4bee8711c2b9" providerId="AD" clId="Web-{07196056-6B07-9429-F3B6-BEF4C7723D1A}" dt="2021-03-13T22:43:13.442" v="176"/>
          <ac:spMkLst>
            <pc:docMk/>
            <pc:sldMk cId="2554991160" sldId="265"/>
            <ac:spMk id="124" creationId="{70A741CC-E736-448A-A94E-5C8BB9711DCD}"/>
          </ac:spMkLst>
        </pc:spChg>
        <pc:spChg chg="del">
          <ac:chgData name="Zubaida Ambreen (1912999)" userId="S::1912999@student.uwtsd.ac.uk::f8d2dcd7-2965-432a-a197-4bee8711c2b9" providerId="AD" clId="Web-{07196056-6B07-9429-F3B6-BEF4C7723D1A}" dt="2021-03-13T22:43:13.442" v="176"/>
          <ac:spMkLst>
            <pc:docMk/>
            <pc:sldMk cId="2554991160" sldId="265"/>
            <ac:spMk id="126" creationId="{7C324CDD-B30F-47DD-8627-E2171D5E8399}"/>
          </ac:spMkLst>
        </pc:spChg>
        <pc:spChg chg="del">
          <ac:chgData name="Zubaida Ambreen (1912999)" userId="S::1912999@student.uwtsd.ac.uk::f8d2dcd7-2965-432a-a197-4bee8711c2b9" providerId="AD" clId="Web-{07196056-6B07-9429-F3B6-BEF4C7723D1A}" dt="2021-03-13T22:43:13.442" v="176"/>
          <ac:spMkLst>
            <pc:docMk/>
            <pc:sldMk cId="2554991160" sldId="265"/>
            <ac:spMk id="128" creationId="{79C8D19E-E3D6-45A6-BCA2-5918A37D7ACC}"/>
          </ac:spMkLst>
        </pc:spChg>
        <pc:spChg chg="del">
          <ac:chgData name="Zubaida Ambreen (1912999)" userId="S::1912999@student.uwtsd.ac.uk::f8d2dcd7-2965-432a-a197-4bee8711c2b9" providerId="AD" clId="Web-{07196056-6B07-9429-F3B6-BEF4C7723D1A}" dt="2021-03-13T22:43:13.442" v="176"/>
          <ac:spMkLst>
            <pc:docMk/>
            <pc:sldMk cId="2554991160" sldId="265"/>
            <ac:spMk id="130" creationId="{43280283-E04A-43CA-BFA1-F285486A2F00}"/>
          </ac:spMkLst>
        </pc:spChg>
        <pc:spChg chg="del">
          <ac:chgData name="Zubaida Ambreen (1912999)" userId="S::1912999@student.uwtsd.ac.uk::f8d2dcd7-2965-432a-a197-4bee8711c2b9" providerId="AD" clId="Web-{07196056-6B07-9429-F3B6-BEF4C7723D1A}" dt="2021-03-13T22:43:13.442" v="176"/>
          <ac:spMkLst>
            <pc:docMk/>
            <pc:sldMk cId="2554991160" sldId="265"/>
            <ac:spMk id="132" creationId="{38328CB6-0FC5-4AEA-BC7E-489267CB6F19}"/>
          </ac:spMkLst>
        </pc:spChg>
        <pc:spChg chg="del">
          <ac:chgData name="Zubaida Ambreen (1912999)" userId="S::1912999@student.uwtsd.ac.uk::f8d2dcd7-2965-432a-a197-4bee8711c2b9" providerId="AD" clId="Web-{07196056-6B07-9429-F3B6-BEF4C7723D1A}" dt="2021-03-13T22:43:13.442" v="176"/>
          <ac:spMkLst>
            <pc:docMk/>
            <pc:sldMk cId="2554991160" sldId="265"/>
            <ac:spMk id="134" creationId="{138AF5D2-3A9C-4E8F-B879-36865366A1D5}"/>
          </ac:spMkLst>
        </pc:spChg>
      </pc:sldChg>
      <pc:sldChg chg="new del">
        <pc:chgData name="Zubaida Ambreen (1912999)" userId="S::1912999@student.uwtsd.ac.uk::f8d2dcd7-2965-432a-a197-4bee8711c2b9" providerId="AD" clId="Web-{07196056-6B07-9429-F3B6-BEF4C7723D1A}" dt="2021-03-13T22:36:18.455" v="85"/>
        <pc:sldMkLst>
          <pc:docMk/>
          <pc:sldMk cId="126080411" sldId="266"/>
        </pc:sldMkLst>
      </pc:sldChg>
      <pc:sldChg chg="new del">
        <pc:chgData name="Zubaida Ambreen (1912999)" userId="S::1912999@student.uwtsd.ac.uk::f8d2dcd7-2965-432a-a197-4bee8711c2b9" providerId="AD" clId="Web-{07196056-6B07-9429-F3B6-BEF4C7723D1A}" dt="2021-03-13T22:36:26.611" v="88"/>
        <pc:sldMkLst>
          <pc:docMk/>
          <pc:sldMk cId="1433391745" sldId="267"/>
        </pc:sldMkLst>
      </pc:sldChg>
      <pc:sldChg chg="addSp delSp modSp new mod setBg modClrScheme setClrOvrMap delDesignElem chgLayout">
        <pc:chgData name="Zubaida Ambreen (1912999)" userId="S::1912999@student.uwtsd.ac.uk::f8d2dcd7-2965-432a-a197-4bee8711c2b9" providerId="AD" clId="Web-{07196056-6B07-9429-F3B6-BEF4C7723D1A}" dt="2021-03-13T22:43:56.240" v="180"/>
        <pc:sldMkLst>
          <pc:docMk/>
          <pc:sldMk cId="2469340935" sldId="268"/>
        </pc:sldMkLst>
        <pc:spChg chg="add del mod">
          <ac:chgData name="Zubaida Ambreen (1912999)" userId="S::1912999@student.uwtsd.ac.uk::f8d2dcd7-2965-432a-a197-4bee8711c2b9" providerId="AD" clId="Web-{07196056-6B07-9429-F3B6-BEF4C7723D1A}" dt="2021-03-13T22:43:18.599" v="177"/>
          <ac:spMkLst>
            <pc:docMk/>
            <pc:sldMk cId="2469340935" sldId="268"/>
            <ac:spMk id="2" creationId="{D0B86B42-9FD2-466F-920E-EBEC632AA748}"/>
          </ac:spMkLst>
        </pc:spChg>
        <pc:spChg chg="add">
          <ac:chgData name="Zubaida Ambreen (1912999)" userId="S::1912999@student.uwtsd.ac.uk::f8d2dcd7-2965-432a-a197-4bee8711c2b9" providerId="AD" clId="Web-{07196056-6B07-9429-F3B6-BEF4C7723D1A}" dt="2021-03-13T22:43:56.240" v="180"/>
          <ac:spMkLst>
            <pc:docMk/>
            <pc:sldMk cId="2469340935" sldId="268"/>
            <ac:spMk id="35" creationId="{EF89CA04-430B-40C4-AE07-703C35C1FA0F}"/>
          </ac:spMkLst>
        </pc:spChg>
        <pc:grpChg chg="add del">
          <ac:chgData name="Zubaida Ambreen (1912999)" userId="S::1912999@student.uwtsd.ac.uk::f8d2dcd7-2965-432a-a197-4bee8711c2b9" providerId="AD" clId="Web-{07196056-6B07-9429-F3B6-BEF4C7723D1A}" dt="2021-03-13T22:43:40.193" v="178"/>
          <ac:grpSpMkLst>
            <pc:docMk/>
            <pc:sldMk cId="2469340935" sldId="268"/>
            <ac:grpSpMk id="8" creationId="{0EA6746C-F688-4653-BFAB-FEB708219774}"/>
          </ac:grpSpMkLst>
        </pc:grpChg>
        <pc:grpChg chg="add">
          <ac:chgData name="Zubaida Ambreen (1912999)" userId="S::1912999@student.uwtsd.ac.uk::f8d2dcd7-2965-432a-a197-4bee8711c2b9" providerId="AD" clId="Web-{07196056-6B07-9429-F3B6-BEF4C7723D1A}" dt="2021-03-13T22:43:56.240" v="180"/>
          <ac:grpSpMkLst>
            <pc:docMk/>
            <pc:sldMk cId="2469340935" sldId="268"/>
            <ac:grpSpMk id="9" creationId="{EFAF5D36-7988-4310-8B2D-E5F09D9BED5B}"/>
          </ac:grpSpMkLst>
        </pc:grpChg>
        <pc:grpChg chg="add">
          <ac:chgData name="Zubaida Ambreen (1912999)" userId="S::1912999@student.uwtsd.ac.uk::f8d2dcd7-2965-432a-a197-4bee8711c2b9" providerId="AD" clId="Web-{07196056-6B07-9429-F3B6-BEF4C7723D1A}" dt="2021-03-13T22:43:56.240" v="180"/>
          <ac:grpSpMkLst>
            <pc:docMk/>
            <pc:sldMk cId="2469340935" sldId="268"/>
            <ac:grpSpMk id="30" creationId="{AF2E2BED-E728-4BDF-A0D9-965E2E6CE3CA}"/>
          </ac:grpSpMkLst>
        </pc:grpChg>
        <pc:grpChg chg="add del">
          <ac:chgData name="Zubaida Ambreen (1912999)" userId="S::1912999@student.uwtsd.ac.uk::f8d2dcd7-2965-432a-a197-4bee8711c2b9" providerId="AD" clId="Web-{07196056-6B07-9429-F3B6-BEF4C7723D1A}" dt="2021-03-13T22:43:40.193" v="178"/>
          <ac:grpSpMkLst>
            <pc:docMk/>
            <pc:sldMk cId="2469340935" sldId="268"/>
            <ac:grpSpMk id="31" creationId="{6CCD5687-0DF2-44C8-A34A-BB82FF1562F3}"/>
          </ac:grpSpMkLst>
        </pc:grpChg>
        <pc:grpChg chg="add">
          <ac:chgData name="Zubaida Ambreen (1912999)" userId="S::1912999@student.uwtsd.ac.uk::f8d2dcd7-2965-432a-a197-4bee8711c2b9" providerId="AD" clId="Web-{07196056-6B07-9429-F3B6-BEF4C7723D1A}" dt="2021-03-13T22:43:56.240" v="180"/>
          <ac:grpSpMkLst>
            <pc:docMk/>
            <pc:sldMk cId="2469340935" sldId="268"/>
            <ac:grpSpMk id="37" creationId="{ECFED475-7975-4032-BA4B-49E588FEED9D}"/>
          </ac:grpSpMkLst>
        </pc:grpChg>
        <pc:grpChg chg="add">
          <ac:chgData name="Zubaida Ambreen (1912999)" userId="S::1912999@student.uwtsd.ac.uk::f8d2dcd7-2965-432a-a197-4bee8711c2b9" providerId="AD" clId="Web-{07196056-6B07-9429-F3B6-BEF4C7723D1A}" dt="2021-03-13T22:43:56.240" v="180"/>
          <ac:grpSpMkLst>
            <pc:docMk/>
            <pc:sldMk cId="2469340935" sldId="268"/>
            <ac:grpSpMk id="58" creationId="{F71DE702-917D-4AD9-82E5-8AAB5469C702}"/>
          </ac:grpSpMkLst>
        </pc:grpChg>
        <pc:graphicFrameChg chg="add">
          <ac:chgData name="Zubaida Ambreen (1912999)" userId="S::1912999@student.uwtsd.ac.uk::f8d2dcd7-2965-432a-a197-4bee8711c2b9" providerId="AD" clId="Web-{07196056-6B07-9429-F3B6-BEF4C7723D1A}" dt="2021-03-13T22:43:18.599" v="177"/>
          <ac:graphicFrameMkLst>
            <pc:docMk/>
            <pc:sldMk cId="2469340935" sldId="268"/>
            <ac:graphicFrameMk id="4" creationId="{92C474C9-ED44-4E62-B055-2069DE3B7751}"/>
          </ac:graphicFrameMkLst>
        </pc:graphicFrameChg>
      </pc:sldChg>
      <pc:sldChg chg="addSp modSp new mod setBg modClrScheme chgLayout">
        <pc:chgData name="Zubaida Ambreen (1912999)" userId="S::1912999@student.uwtsd.ac.uk::f8d2dcd7-2965-432a-a197-4bee8711c2b9" providerId="AD" clId="Web-{07196056-6B07-9429-F3B6-BEF4C7723D1A}" dt="2021-03-13T22:45:58.258" v="191" actId="20577"/>
        <pc:sldMkLst>
          <pc:docMk/>
          <pc:sldMk cId="1583643090" sldId="269"/>
        </pc:sldMkLst>
        <pc:spChg chg="add mod">
          <ac:chgData name="Zubaida Ambreen (1912999)" userId="S::1912999@student.uwtsd.ac.uk::f8d2dcd7-2965-432a-a197-4bee8711c2b9" providerId="AD" clId="Web-{07196056-6B07-9429-F3B6-BEF4C7723D1A}" dt="2021-03-13T22:45:58.258" v="191" actId="20577"/>
          <ac:spMkLst>
            <pc:docMk/>
            <pc:sldMk cId="1583643090" sldId="269"/>
            <ac:spMk id="2" creationId="{71170C3B-E1DC-467D-8126-1D5AA70765F2}"/>
          </ac:spMkLst>
        </pc:spChg>
        <pc:spChg chg="add">
          <ac:chgData name="Zubaida Ambreen (1912999)" userId="S::1912999@student.uwtsd.ac.uk::f8d2dcd7-2965-432a-a197-4bee8711c2b9" providerId="AD" clId="Web-{07196056-6B07-9429-F3B6-BEF4C7723D1A}" dt="2021-03-13T22:45:13.523" v="186"/>
          <ac:spMkLst>
            <pc:docMk/>
            <pc:sldMk cId="1583643090" sldId="269"/>
            <ac:spMk id="34" creationId="{EF89CA04-430B-40C4-AE07-703C35C1FA0F}"/>
          </ac:spMkLst>
        </pc:spChg>
        <pc:grpChg chg="add">
          <ac:chgData name="Zubaida Ambreen (1912999)" userId="S::1912999@student.uwtsd.ac.uk::f8d2dcd7-2965-432a-a197-4bee8711c2b9" providerId="AD" clId="Web-{07196056-6B07-9429-F3B6-BEF4C7723D1A}" dt="2021-03-13T22:45:13.523" v="186"/>
          <ac:grpSpMkLst>
            <pc:docMk/>
            <pc:sldMk cId="1583643090" sldId="269"/>
            <ac:grpSpMk id="8" creationId="{EFAF5D36-7988-4310-8B2D-E5F09D9BED5B}"/>
          </ac:grpSpMkLst>
        </pc:grpChg>
        <pc:grpChg chg="add">
          <ac:chgData name="Zubaida Ambreen (1912999)" userId="S::1912999@student.uwtsd.ac.uk::f8d2dcd7-2965-432a-a197-4bee8711c2b9" providerId="AD" clId="Web-{07196056-6B07-9429-F3B6-BEF4C7723D1A}" dt="2021-03-13T22:45:13.523" v="186"/>
          <ac:grpSpMkLst>
            <pc:docMk/>
            <pc:sldMk cId="1583643090" sldId="269"/>
            <ac:grpSpMk id="29" creationId="{AF2E2BED-E728-4BDF-A0D9-965E2E6CE3CA}"/>
          </ac:grpSpMkLst>
        </pc:grpChg>
        <pc:grpChg chg="add">
          <ac:chgData name="Zubaida Ambreen (1912999)" userId="S::1912999@student.uwtsd.ac.uk::f8d2dcd7-2965-432a-a197-4bee8711c2b9" providerId="AD" clId="Web-{07196056-6B07-9429-F3B6-BEF4C7723D1A}" dt="2021-03-13T22:45:13.523" v="186"/>
          <ac:grpSpMkLst>
            <pc:docMk/>
            <pc:sldMk cId="1583643090" sldId="269"/>
            <ac:grpSpMk id="36" creationId="{ECFED475-7975-4032-BA4B-49E588FEED9D}"/>
          </ac:grpSpMkLst>
        </pc:grpChg>
        <pc:grpChg chg="add">
          <ac:chgData name="Zubaida Ambreen (1912999)" userId="S::1912999@student.uwtsd.ac.uk::f8d2dcd7-2965-432a-a197-4bee8711c2b9" providerId="AD" clId="Web-{07196056-6B07-9429-F3B6-BEF4C7723D1A}" dt="2021-03-13T22:45:13.523" v="186"/>
          <ac:grpSpMkLst>
            <pc:docMk/>
            <pc:sldMk cId="1583643090" sldId="269"/>
            <ac:grpSpMk id="57" creationId="{F71DE702-917D-4AD9-82E5-8AAB5469C702}"/>
          </ac:grpSpMkLst>
        </pc:grpChg>
        <pc:picChg chg="add">
          <ac:chgData name="Zubaida Ambreen (1912999)" userId="S::1912999@student.uwtsd.ac.uk::f8d2dcd7-2965-432a-a197-4bee8711c2b9" providerId="AD" clId="Web-{07196056-6B07-9429-F3B6-BEF4C7723D1A}" dt="2021-03-13T22:45:13.523" v="186"/>
          <ac:picMkLst>
            <pc:docMk/>
            <pc:sldMk cId="1583643090" sldId="269"/>
            <ac:picMk id="4" creationId="{49E52410-668E-4657-BDD7-8B0237AF03ED}"/>
          </ac:picMkLst>
        </pc:picChg>
      </pc:sldChg>
      <pc:sldChg chg="addSp modSp new mod modClrScheme chgLayout">
        <pc:chgData name="Zubaida Ambreen (1912999)" userId="S::1912999@student.uwtsd.ac.uk::f8d2dcd7-2965-432a-a197-4bee8711c2b9" providerId="AD" clId="Web-{07196056-6B07-9429-F3B6-BEF4C7723D1A}" dt="2021-03-13T22:51:19.718" v="241" actId="14100"/>
        <pc:sldMkLst>
          <pc:docMk/>
          <pc:sldMk cId="64824310" sldId="270"/>
        </pc:sldMkLst>
        <pc:spChg chg="add mod">
          <ac:chgData name="Zubaida Ambreen (1912999)" userId="S::1912999@student.uwtsd.ac.uk::f8d2dcd7-2965-432a-a197-4bee8711c2b9" providerId="AD" clId="Web-{07196056-6B07-9429-F3B6-BEF4C7723D1A}" dt="2021-03-13T22:51:19.718" v="241" actId="14100"/>
          <ac:spMkLst>
            <pc:docMk/>
            <pc:sldMk cId="64824310" sldId="270"/>
            <ac:spMk id="2" creationId="{5DF01B90-BEC6-4017-BA54-1D065FCADF79}"/>
          </ac:spMkLst>
        </pc:spChg>
      </pc:sldChg>
      <pc:sldChg chg="addSp modSp new mod modClrScheme chgLayout">
        <pc:chgData name="Zubaida Ambreen (1912999)" userId="S::1912999@student.uwtsd.ac.uk::f8d2dcd7-2965-432a-a197-4bee8711c2b9" providerId="AD" clId="Web-{07196056-6B07-9429-F3B6-BEF4C7723D1A}" dt="2021-03-13T22:59:44.792" v="340"/>
        <pc:sldMkLst>
          <pc:docMk/>
          <pc:sldMk cId="1964275876" sldId="271"/>
        </pc:sldMkLst>
        <pc:spChg chg="add mod">
          <ac:chgData name="Zubaida Ambreen (1912999)" userId="S::1912999@student.uwtsd.ac.uk::f8d2dcd7-2965-432a-a197-4bee8711c2b9" providerId="AD" clId="Web-{07196056-6B07-9429-F3B6-BEF4C7723D1A}" dt="2021-03-13T22:51:31.733" v="244" actId="14100"/>
          <ac:spMkLst>
            <pc:docMk/>
            <pc:sldMk cId="1964275876" sldId="271"/>
            <ac:spMk id="2" creationId="{3DE02971-18AF-44D2-A177-918F3782DB2D}"/>
          </ac:spMkLst>
        </pc:spChg>
        <pc:graphicFrameChg chg="add">
          <ac:chgData name="Zubaida Ambreen (1912999)" userId="S::1912999@student.uwtsd.ac.uk::f8d2dcd7-2965-432a-a197-4bee8711c2b9" providerId="AD" clId="Web-{07196056-6B07-9429-F3B6-BEF4C7723D1A}" dt="2021-03-13T22:59:44.792" v="340"/>
          <ac:graphicFrameMkLst>
            <pc:docMk/>
            <pc:sldMk cId="1964275876" sldId="271"/>
            <ac:graphicFrameMk id="3" creationId="{C6C7AE23-0007-4705-B7BB-5BE752E24D57}"/>
          </ac:graphicFrameMkLst>
        </pc:graphicFrameChg>
      </pc:sldChg>
      <pc:sldChg chg="new mod modClrScheme chgLayout">
        <pc:chgData name="Zubaida Ambreen (1912999)" userId="S::1912999@student.uwtsd.ac.uk::f8d2dcd7-2965-432a-a197-4bee8711c2b9" providerId="AD" clId="Web-{07196056-6B07-9429-F3B6-BEF4C7723D1A}" dt="2021-03-13T22:43:44.568" v="179"/>
        <pc:sldMkLst>
          <pc:docMk/>
          <pc:sldMk cId="1195303508" sldId="272"/>
        </pc:sldMkLst>
      </pc:sldChg>
      <pc:sldChg chg="new mod modClrScheme chgLayout">
        <pc:chgData name="Zubaida Ambreen (1912999)" userId="S::1912999@student.uwtsd.ac.uk::f8d2dcd7-2965-432a-a197-4bee8711c2b9" providerId="AD" clId="Web-{07196056-6B07-9429-F3B6-BEF4C7723D1A}" dt="2021-03-13T22:43:44.568" v="179"/>
        <pc:sldMkLst>
          <pc:docMk/>
          <pc:sldMk cId="2508785674" sldId="273"/>
        </pc:sldMkLst>
      </pc:sldChg>
      <pc:sldChg chg="addSp delSp modSp new mod modTransition setBg">
        <pc:chgData name="Zubaida Ambreen (1912999)" userId="S::1912999@student.uwtsd.ac.uk::f8d2dcd7-2965-432a-a197-4bee8711c2b9" providerId="AD" clId="Web-{07196056-6B07-9429-F3B6-BEF4C7723D1A}" dt="2021-03-14T00:02:17.063" v="425"/>
        <pc:sldMkLst>
          <pc:docMk/>
          <pc:sldMk cId="4064001885" sldId="274"/>
        </pc:sldMkLst>
        <pc:spChg chg="mod">
          <ac:chgData name="Zubaida Ambreen (1912999)" userId="S::1912999@student.uwtsd.ac.uk::f8d2dcd7-2965-432a-a197-4bee8711c2b9" providerId="AD" clId="Web-{07196056-6B07-9429-F3B6-BEF4C7723D1A}" dt="2021-03-13T23:26:45.339" v="372"/>
          <ac:spMkLst>
            <pc:docMk/>
            <pc:sldMk cId="4064001885" sldId="274"/>
            <ac:spMk id="2" creationId="{35045298-935C-46C1-A768-271EEDAF7A8F}"/>
          </ac:spMkLst>
        </pc:spChg>
        <pc:spChg chg="del">
          <ac:chgData name="Zubaida Ambreen (1912999)" userId="S::1912999@student.uwtsd.ac.uk::f8d2dcd7-2965-432a-a197-4bee8711c2b9" providerId="AD" clId="Web-{07196056-6B07-9429-F3B6-BEF4C7723D1A}" dt="2021-03-13T22:53:14.782" v="255"/>
          <ac:spMkLst>
            <pc:docMk/>
            <pc:sldMk cId="4064001885" sldId="274"/>
            <ac:spMk id="3" creationId="{2307A1B7-C0D1-4C83-B9DA-15CC257CF39E}"/>
          </ac:spMkLst>
        </pc:spChg>
        <pc:spChg chg="del">
          <ac:chgData name="Zubaida Ambreen (1912999)" userId="S::1912999@student.uwtsd.ac.uk::f8d2dcd7-2965-432a-a197-4bee8711c2b9" providerId="AD" clId="Web-{07196056-6B07-9429-F3B6-BEF4C7723D1A}" dt="2021-03-13T22:53:54.814" v="258"/>
          <ac:spMkLst>
            <pc:docMk/>
            <pc:sldMk cId="4064001885" sldId="274"/>
            <ac:spMk id="4" creationId="{0FDAEE1A-B033-4C88-9199-56E9C5C27BC8}"/>
          </ac:spMkLst>
        </pc:spChg>
        <pc:spChg chg="add">
          <ac:chgData name="Zubaida Ambreen (1912999)" userId="S::1912999@student.uwtsd.ac.uk::f8d2dcd7-2965-432a-a197-4bee8711c2b9" providerId="AD" clId="Web-{07196056-6B07-9429-F3B6-BEF4C7723D1A}" dt="2021-03-13T23:26:45.339" v="372"/>
          <ac:spMkLst>
            <pc:docMk/>
            <pc:sldMk cId="4064001885" sldId="274"/>
            <ac:spMk id="190" creationId="{D892DD75-0F21-4634-99B7-E84CA5367F69}"/>
          </ac:spMkLst>
        </pc:spChg>
        <pc:spChg chg="add">
          <ac:chgData name="Zubaida Ambreen (1912999)" userId="S::1912999@student.uwtsd.ac.uk::f8d2dcd7-2965-432a-a197-4bee8711c2b9" providerId="AD" clId="Web-{07196056-6B07-9429-F3B6-BEF4C7723D1A}" dt="2021-03-13T23:26:45.339" v="372"/>
          <ac:spMkLst>
            <pc:docMk/>
            <pc:sldMk cId="4064001885" sldId="274"/>
            <ac:spMk id="215" creationId="{E972DE0D-2E53-4159-ABD3-C601524262C2}"/>
          </ac:spMkLst>
        </pc:spChg>
        <pc:spChg chg="add del mod">
          <ac:chgData name="Zubaida Ambreen (1912999)" userId="S::1912999@student.uwtsd.ac.uk::f8d2dcd7-2965-432a-a197-4bee8711c2b9" providerId="AD" clId="Web-{07196056-6B07-9429-F3B6-BEF4C7723D1A}" dt="2021-03-13T23:00:16.564" v="342"/>
          <ac:spMkLst>
            <pc:docMk/>
            <pc:sldMk cId="4064001885" sldId="274"/>
            <ac:spMk id="440" creationId="{7325268B-32EB-446A-BEC1-1F417E741492}"/>
          </ac:spMkLst>
        </pc:spChg>
        <pc:spChg chg="add del mod">
          <ac:chgData name="Zubaida Ambreen (1912999)" userId="S::1912999@student.uwtsd.ac.uk::f8d2dcd7-2965-432a-a197-4bee8711c2b9" providerId="AD" clId="Web-{07196056-6B07-9429-F3B6-BEF4C7723D1A}" dt="2021-03-13T23:01:32.284" v="346"/>
          <ac:spMkLst>
            <pc:docMk/>
            <pc:sldMk cId="4064001885" sldId="274"/>
            <ac:spMk id="453" creationId="{C3DBB725-4039-4A61-9D82-6F4C34951958}"/>
          </ac:spMkLst>
        </pc:spChg>
        <pc:spChg chg="add del mod">
          <ac:chgData name="Zubaida Ambreen (1912999)" userId="S::1912999@student.uwtsd.ac.uk::f8d2dcd7-2965-432a-a197-4bee8711c2b9" providerId="AD" clId="Web-{07196056-6B07-9429-F3B6-BEF4C7723D1A}" dt="2021-03-13T23:20:40.148" v="364"/>
          <ac:spMkLst>
            <pc:docMk/>
            <pc:sldMk cId="4064001885" sldId="274"/>
            <ac:spMk id="472" creationId="{F754B170-1BAD-4AF8-95D3-32972A01BF69}"/>
          </ac:spMkLst>
        </pc:spChg>
        <pc:spChg chg="add del mod">
          <ac:chgData name="Zubaida Ambreen (1912999)" userId="S::1912999@student.uwtsd.ac.uk::f8d2dcd7-2965-432a-a197-4bee8711c2b9" providerId="AD" clId="Web-{07196056-6B07-9429-F3B6-BEF4C7723D1A}" dt="2021-03-13T23:26:08.103" v="369"/>
          <ac:spMkLst>
            <pc:docMk/>
            <pc:sldMk cId="4064001885" sldId="274"/>
            <ac:spMk id="597" creationId="{EAFB170B-F10F-44A6-907A-095A62B99EB8}"/>
          </ac:spMkLst>
        </pc:spChg>
        <pc:spChg chg="add mod">
          <ac:chgData name="Zubaida Ambreen (1912999)" userId="S::1912999@student.uwtsd.ac.uk::f8d2dcd7-2965-432a-a197-4bee8711c2b9" providerId="AD" clId="Web-{07196056-6B07-9429-F3B6-BEF4C7723D1A}" dt="2021-03-13T23:54:25.670" v="420" actId="14100"/>
          <ac:spMkLst>
            <pc:docMk/>
            <pc:sldMk cId="4064001885" sldId="274"/>
            <ac:spMk id="810" creationId="{BA038DAC-F17A-46B7-8324-B537FC3F88DD}"/>
          </ac:spMkLst>
        </pc:spChg>
        <pc:grpChg chg="add">
          <ac:chgData name="Zubaida Ambreen (1912999)" userId="S::1912999@student.uwtsd.ac.uk::f8d2dcd7-2965-432a-a197-4bee8711c2b9" providerId="AD" clId="Web-{07196056-6B07-9429-F3B6-BEF4C7723D1A}" dt="2021-03-13T23:26:45.339" v="372"/>
          <ac:grpSpMkLst>
            <pc:docMk/>
            <pc:sldMk cId="4064001885" sldId="274"/>
            <ac:grpSpMk id="162" creationId="{FD77BF60-CC87-4027-B3A1-21222A9877C7}"/>
          </ac:grpSpMkLst>
        </pc:grpChg>
        <pc:grpChg chg="add">
          <ac:chgData name="Zubaida Ambreen (1912999)" userId="S::1912999@student.uwtsd.ac.uk::f8d2dcd7-2965-432a-a197-4bee8711c2b9" providerId="AD" clId="Web-{07196056-6B07-9429-F3B6-BEF4C7723D1A}" dt="2021-03-13T23:26:45.339" v="372"/>
          <ac:grpSpMkLst>
            <pc:docMk/>
            <pc:sldMk cId="4064001885" sldId="274"/>
            <ac:grpSpMk id="185" creationId="{BD2348D4-E1BA-4B8B-8E09-1F8CAC806959}"/>
          </ac:grpSpMkLst>
        </pc:grpChg>
        <pc:grpChg chg="add">
          <ac:chgData name="Zubaida Ambreen (1912999)" userId="S::1912999@student.uwtsd.ac.uk::f8d2dcd7-2965-432a-a197-4bee8711c2b9" providerId="AD" clId="Web-{07196056-6B07-9429-F3B6-BEF4C7723D1A}" dt="2021-03-13T23:26:45.339" v="372"/>
          <ac:grpSpMkLst>
            <pc:docMk/>
            <pc:sldMk cId="4064001885" sldId="274"/>
            <ac:grpSpMk id="192" creationId="{2FF33740-2A83-42E8-A598-9AE61A3F0A06}"/>
          </ac:grpSpMkLst>
        </pc:grpChg>
        <pc:graphicFrameChg chg="add del mod ord modGraphic">
          <ac:chgData name="Zubaida Ambreen (1912999)" userId="S::1912999@student.uwtsd.ac.uk::f8d2dcd7-2965-432a-a197-4bee8711c2b9" providerId="AD" clId="Web-{07196056-6B07-9429-F3B6-BEF4C7723D1A}" dt="2021-03-13T23:00:33.595" v="345"/>
          <ac:graphicFrameMkLst>
            <pc:docMk/>
            <pc:sldMk cId="4064001885" sldId="274"/>
            <ac:graphicFrameMk id="5" creationId="{FACC5AB3-EDCA-4518-B50E-E6803458E8F3}"/>
          </ac:graphicFrameMkLst>
        </pc:graphicFrameChg>
        <pc:graphicFrameChg chg="add del mod ord modGraphic">
          <ac:chgData name="Zubaida Ambreen (1912999)" userId="S::1912999@student.uwtsd.ac.uk::f8d2dcd7-2965-432a-a197-4bee8711c2b9" providerId="AD" clId="Web-{07196056-6B07-9429-F3B6-BEF4C7723D1A}" dt="2021-03-13T22:59:40.370" v="339"/>
          <ac:graphicFrameMkLst>
            <pc:docMk/>
            <pc:sldMk cId="4064001885" sldId="274"/>
            <ac:graphicFrameMk id="6" creationId="{352E017C-2C56-439C-9CE7-E810A3071791}"/>
          </ac:graphicFrameMkLst>
        </pc:graphicFrameChg>
        <pc:graphicFrameChg chg="add del mod modGraphic">
          <ac:chgData name="Zubaida Ambreen (1912999)" userId="S::1912999@student.uwtsd.ac.uk::f8d2dcd7-2965-432a-a197-4bee8711c2b9" providerId="AD" clId="Web-{07196056-6B07-9429-F3B6-BEF4C7723D1A}" dt="2021-03-13T22:58:26.962" v="333"/>
          <ac:graphicFrameMkLst>
            <pc:docMk/>
            <pc:sldMk cId="4064001885" sldId="274"/>
            <ac:graphicFrameMk id="321" creationId="{C048AD65-9D51-4C13-9CBE-61A3D574D253}"/>
          </ac:graphicFrameMkLst>
        </pc:graphicFrameChg>
        <pc:graphicFrameChg chg="add del mod modGraphic">
          <ac:chgData name="Zubaida Ambreen (1912999)" userId="S::1912999@student.uwtsd.ac.uk::f8d2dcd7-2965-432a-a197-4bee8711c2b9" providerId="AD" clId="Web-{07196056-6B07-9429-F3B6-BEF4C7723D1A}" dt="2021-03-13T22:59:10.072" v="338"/>
          <ac:graphicFrameMkLst>
            <pc:docMk/>
            <pc:sldMk cId="4064001885" sldId="274"/>
            <ac:graphicFrameMk id="418" creationId="{5E9DE024-E508-4983-A98A-A96C9C6AE923}"/>
          </ac:graphicFrameMkLst>
        </pc:graphicFrameChg>
        <pc:graphicFrameChg chg="add del mod ord modGraphic">
          <ac:chgData name="Zubaida Ambreen (1912999)" userId="S::1912999@student.uwtsd.ac.uk::f8d2dcd7-2965-432a-a197-4bee8711c2b9" providerId="AD" clId="Web-{07196056-6B07-9429-F3B6-BEF4C7723D1A}" dt="2021-03-13T23:01:38.268" v="347"/>
          <ac:graphicFrameMkLst>
            <pc:docMk/>
            <pc:sldMk cId="4064001885" sldId="274"/>
            <ac:graphicFrameMk id="441" creationId="{7CF6D850-285B-482D-93AE-9135B9751B34}"/>
          </ac:graphicFrameMkLst>
        </pc:graphicFrameChg>
        <pc:graphicFrameChg chg="add mod ord modGraphic">
          <ac:chgData name="Zubaida Ambreen (1912999)" userId="S::1912999@student.uwtsd.ac.uk::f8d2dcd7-2965-432a-a197-4bee8711c2b9" providerId="AD" clId="Web-{07196056-6B07-9429-F3B6-BEF4C7723D1A}" dt="2021-03-14T00:01:19.640" v="424" actId="14100"/>
          <ac:graphicFrameMkLst>
            <pc:docMk/>
            <pc:sldMk cId="4064001885" sldId="274"/>
            <ac:graphicFrameMk id="464" creationId="{15D5E3B5-A13C-48D9-B1B8-ED517EF662DC}"/>
          </ac:graphicFrameMkLst>
        </pc:graphicFrameChg>
        <pc:picChg chg="add del mod ord">
          <ac:chgData name="Zubaida Ambreen (1912999)" userId="S::1912999@student.uwtsd.ac.uk::f8d2dcd7-2965-432a-a197-4bee8711c2b9" providerId="AD" clId="Web-{07196056-6B07-9429-F3B6-BEF4C7723D1A}" dt="2021-03-13T23:25:57.650" v="368"/>
          <ac:picMkLst>
            <pc:docMk/>
            <pc:sldMk cId="4064001885" sldId="274"/>
            <ac:picMk id="581" creationId="{64D671E6-2B69-4738-A88B-B48AFEF78CCD}"/>
          </ac:picMkLst>
        </pc:picChg>
        <pc:picChg chg="add mod ord">
          <ac:chgData name="Zubaida Ambreen (1912999)" userId="S::1912999@student.uwtsd.ac.uk::f8d2dcd7-2965-432a-a197-4bee8711c2b9" providerId="AD" clId="Web-{07196056-6B07-9429-F3B6-BEF4C7723D1A}" dt="2021-03-13T23:26:59.683" v="373" actId="14100"/>
          <ac:picMkLst>
            <pc:docMk/>
            <pc:sldMk cId="4064001885" sldId="274"/>
            <ac:picMk id="605" creationId="{A36B34D7-3D80-4AEC-B056-023CA5285B40}"/>
          </ac:picMkLst>
        </pc:picChg>
        <pc:picChg chg="add del mod">
          <ac:chgData name="Zubaida Ambreen (1912999)" userId="S::1912999@student.uwtsd.ac.uk::f8d2dcd7-2965-432a-a197-4bee8711c2b9" providerId="AD" clId="Web-{07196056-6B07-9429-F3B6-BEF4C7723D1A}" dt="2021-03-13T23:38:32.383" v="394"/>
          <ac:picMkLst>
            <pc:docMk/>
            <pc:sldMk cId="4064001885" sldId="274"/>
            <ac:picMk id="746" creationId="{F5E7760A-6016-4736-9AB9-EF19EC86077C}"/>
          </ac:picMkLst>
        </pc:picChg>
        <pc:inkChg chg="add">
          <ac:chgData name="Zubaida Ambreen (1912999)" userId="S::1912999@student.uwtsd.ac.uk::f8d2dcd7-2965-432a-a197-4bee8711c2b9" providerId="AD" clId="Web-{07196056-6B07-9429-F3B6-BEF4C7723D1A}" dt="2021-03-14T00:02:17.063" v="425"/>
          <ac:inkMkLst>
            <pc:docMk/>
            <pc:sldMk cId="4064001885" sldId="274"/>
            <ac:inkMk id="850" creationId="{2111DA1A-2D46-4789-BA74-C6A28F993BBD}"/>
          </ac:inkMkLst>
        </pc:inkChg>
      </pc:sldChg>
      <pc:sldMasterChg chg="del delSldLayout">
        <pc:chgData name="Zubaida Ambreen (1912999)" userId="S::1912999@student.uwtsd.ac.uk::f8d2dcd7-2965-432a-a197-4bee8711c2b9" providerId="AD" clId="Web-{07196056-6B07-9429-F3B6-BEF4C7723D1A}" dt="2021-03-13T22:28:01.583" v="11"/>
        <pc:sldMasterMkLst>
          <pc:docMk/>
          <pc:sldMasterMk cId="464650491" sldId="2147483708"/>
        </pc:sldMasterMkLst>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2904662531" sldId="2147483709"/>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2771662204" sldId="2147483710"/>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1489569539" sldId="2147483711"/>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3126816399" sldId="2147483712"/>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2801781797" sldId="2147483713"/>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722447130" sldId="2147483714"/>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808511293" sldId="2147483715"/>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61773916" sldId="2147483716"/>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3055169980" sldId="2147483717"/>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2289688835" sldId="2147483718"/>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426584515" sldId="2147483719"/>
          </pc:sldLayoutMkLst>
        </pc:sldLayoutChg>
      </pc:sldMasterChg>
      <pc:sldMasterChg chg="add del addSldLayout delSldLayout modSldLayout">
        <pc:chgData name="Zubaida Ambreen (1912999)" userId="S::1912999@student.uwtsd.ac.uk::f8d2dcd7-2965-432a-a197-4bee8711c2b9" providerId="AD" clId="Web-{07196056-6B07-9429-F3B6-BEF4C7723D1A}" dt="2021-03-13T22:43:13.442" v="176"/>
        <pc:sldMasterMkLst>
          <pc:docMk/>
          <pc:sldMasterMk cId="3752176221" sldId="2147483720"/>
        </pc:sldMasterMkLst>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384835728" sldId="2147483721"/>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1879822215" sldId="2147483722"/>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2345814590" sldId="2147483723"/>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3164053120" sldId="2147483724"/>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1739874958" sldId="2147483725"/>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3327827568" sldId="2147483726"/>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3689168432" sldId="2147483727"/>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269427603" sldId="2147483728"/>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1310875840" sldId="2147483729"/>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2630484537" sldId="2147483730"/>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1995034384" sldId="2147483731"/>
          </pc:sldLayoutMkLst>
        </pc:sldLayoutChg>
      </pc:sldMasterChg>
      <pc:sldMasterChg chg="add del addSldLayout delSldLayout modSldLayout">
        <pc:chgData name="Zubaida Ambreen (1912999)" userId="S::1912999@student.uwtsd.ac.uk::f8d2dcd7-2965-432a-a197-4bee8711c2b9" providerId="AD" clId="Web-{07196056-6B07-9429-F3B6-BEF4C7723D1A}" dt="2021-03-13T22:43:40.193" v="178"/>
        <pc:sldMasterMkLst>
          <pc:docMk/>
          <pc:sldMasterMk cId="3047184392" sldId="2147483732"/>
        </pc:sldMasterMkLst>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2916753901" sldId="2147483733"/>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4124400005" sldId="2147483734"/>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643672100" sldId="2147483735"/>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1301022578" sldId="2147483736"/>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2586544278" sldId="2147483737"/>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3103743894" sldId="2147483738"/>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1188870643" sldId="2147483739"/>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2037315115" sldId="2147483740"/>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3916151506" sldId="2147483741"/>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3362969184" sldId="2147483742"/>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2172674600" sldId="2147483743"/>
          </pc:sldLayoutMkLst>
        </pc:sldLayoutChg>
      </pc:sldMasterChg>
      <pc:sldMasterChg chg="add del addSldLayout delSldLayout modSldLayout">
        <pc:chgData name="Zubaida Ambreen (1912999)" userId="S::1912999@student.uwtsd.ac.uk::f8d2dcd7-2965-432a-a197-4bee8711c2b9" providerId="AD" clId="Web-{07196056-6B07-9429-F3B6-BEF4C7723D1A}" dt="2021-03-13T22:43:44.568" v="179"/>
        <pc:sldMasterMkLst>
          <pc:docMk/>
          <pc:sldMasterMk cId="1233927282" sldId="2147483744"/>
        </pc:sldMasterMkLst>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2256092547" sldId="2147483745"/>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1146782169" sldId="2147483746"/>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3935663050" sldId="2147483747"/>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2130172385" sldId="2147483748"/>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1965192681" sldId="2147483749"/>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784190944" sldId="2147483750"/>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480252486" sldId="2147483751"/>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3987112752" sldId="2147483752"/>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634180478" sldId="2147483753"/>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3191141022" sldId="2147483754"/>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459238845" sldId="2147483755"/>
          </pc:sldLayoutMkLst>
        </pc:sldLayoutChg>
      </pc:sldMasterChg>
      <pc:sldMasterChg chg="add addSldLayout modSldLayout">
        <pc:chgData name="Zubaida Ambreen (1912999)" userId="S::1912999@student.uwtsd.ac.uk::f8d2dcd7-2965-432a-a197-4bee8711c2b9" providerId="AD" clId="Web-{07196056-6B07-9429-F3B6-BEF4C7723D1A}" dt="2021-03-13T22:43:44.568" v="179"/>
        <pc:sldMasterMkLst>
          <pc:docMk/>
          <pc:sldMasterMk cId="4284690562" sldId="2147483756"/>
        </pc:sldMasterMkLst>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3517677233" sldId="2147483757"/>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596922043" sldId="2147483758"/>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1360245884" sldId="2147483759"/>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1989050666" sldId="2147483760"/>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4143654846" sldId="2147483761"/>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2947074706" sldId="2147483762"/>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3032689776" sldId="2147483763"/>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2052143743" sldId="2147483764"/>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1343911310" sldId="2147483765"/>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34865927" sldId="2147483766"/>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325141975" sldId="2147483767"/>
          </pc:sldLayoutMkLst>
        </pc:sldLayoutChg>
      </pc:sldMasterChg>
    </pc:docChg>
  </pc:docChgLst>
  <pc:docChgLst>
    <pc:chgData name="Zubaida Ambreen (1912999)" userId="S::1912999@student.uwtsd.ac.uk::f8d2dcd7-2965-432a-a197-4bee8711c2b9" providerId="AD" clId="Web-{FAB263C0-69EE-CB70-A266-43ED495AC7E8}"/>
    <pc:docChg chg="modSld">
      <pc:chgData name="Zubaida Ambreen (1912999)" userId="S::1912999@student.uwtsd.ac.uk::f8d2dcd7-2965-432a-a197-4bee8711c2b9" providerId="AD" clId="Web-{FAB263C0-69EE-CB70-A266-43ED495AC7E8}" dt="2021-03-18T14:04:32.487" v="90" actId="20577"/>
      <pc:docMkLst>
        <pc:docMk/>
      </pc:docMkLst>
      <pc:sldChg chg="modSp">
        <pc:chgData name="Zubaida Ambreen (1912999)" userId="S::1912999@student.uwtsd.ac.uk::f8d2dcd7-2965-432a-a197-4bee8711c2b9" providerId="AD" clId="Web-{FAB263C0-69EE-CB70-A266-43ED495AC7E8}" dt="2021-03-18T13:08:56.955" v="56" actId="20577"/>
        <pc:sldMkLst>
          <pc:docMk/>
          <pc:sldMk cId="67055482" sldId="258"/>
        </pc:sldMkLst>
        <pc:spChg chg="mod">
          <ac:chgData name="Zubaida Ambreen (1912999)" userId="S::1912999@student.uwtsd.ac.uk::f8d2dcd7-2965-432a-a197-4bee8711c2b9" providerId="AD" clId="Web-{FAB263C0-69EE-CB70-A266-43ED495AC7E8}" dt="2021-03-18T13:08:56.955" v="56" actId="20577"/>
          <ac:spMkLst>
            <pc:docMk/>
            <pc:sldMk cId="67055482" sldId="258"/>
            <ac:spMk id="2" creationId="{6AAB1537-D697-44FA-BE25-9ADE479CC60C}"/>
          </ac:spMkLst>
        </pc:spChg>
      </pc:sldChg>
      <pc:sldChg chg="addSp modSp">
        <pc:chgData name="Zubaida Ambreen (1912999)" userId="S::1912999@student.uwtsd.ac.uk::f8d2dcd7-2965-432a-a197-4bee8711c2b9" providerId="AD" clId="Web-{FAB263C0-69EE-CB70-A266-43ED495AC7E8}" dt="2021-03-18T11:55:29.720" v="3" actId="14100"/>
        <pc:sldMkLst>
          <pc:docMk/>
          <pc:sldMk cId="1078662817" sldId="259"/>
        </pc:sldMkLst>
        <pc:spChg chg="add mod">
          <ac:chgData name="Zubaida Ambreen (1912999)" userId="S::1912999@student.uwtsd.ac.uk::f8d2dcd7-2965-432a-a197-4bee8711c2b9" providerId="AD" clId="Web-{FAB263C0-69EE-CB70-A266-43ED495AC7E8}" dt="2021-03-18T11:55:29.720" v="3" actId="14100"/>
          <ac:spMkLst>
            <pc:docMk/>
            <pc:sldMk cId="1078662817" sldId="259"/>
            <ac:spMk id="2" creationId="{D3C91C4D-785B-49B5-AE59-8E7321F561A4}"/>
          </ac:spMkLst>
        </pc:spChg>
      </pc:sldChg>
      <pc:sldChg chg="modSp">
        <pc:chgData name="Zubaida Ambreen (1912999)" userId="S::1912999@student.uwtsd.ac.uk::f8d2dcd7-2965-432a-a197-4bee8711c2b9" providerId="AD" clId="Web-{FAB263C0-69EE-CB70-A266-43ED495AC7E8}" dt="2021-03-18T13:10:49.224" v="65" actId="20577"/>
        <pc:sldMkLst>
          <pc:docMk/>
          <pc:sldMk cId="64824310" sldId="270"/>
        </pc:sldMkLst>
        <pc:graphicFrameChg chg="modGraphic">
          <ac:chgData name="Zubaida Ambreen (1912999)" userId="S::1912999@student.uwtsd.ac.uk::f8d2dcd7-2965-432a-a197-4bee8711c2b9" providerId="AD" clId="Web-{FAB263C0-69EE-CB70-A266-43ED495AC7E8}" dt="2021-03-18T13:10:49.224" v="65" actId="20577"/>
          <ac:graphicFrameMkLst>
            <pc:docMk/>
            <pc:sldMk cId="64824310" sldId="270"/>
            <ac:graphicFrameMk id="4" creationId="{630FCB6A-8300-4FC9-8BC6-68AF35132C11}"/>
          </ac:graphicFrameMkLst>
        </pc:graphicFrameChg>
      </pc:sldChg>
      <pc:sldChg chg="modSp">
        <pc:chgData name="Zubaida Ambreen (1912999)" userId="S::1912999@student.uwtsd.ac.uk::f8d2dcd7-2965-432a-a197-4bee8711c2b9" providerId="AD" clId="Web-{FAB263C0-69EE-CB70-A266-43ED495AC7E8}" dt="2021-03-18T14:04:32.487" v="90" actId="20577"/>
        <pc:sldMkLst>
          <pc:docMk/>
          <pc:sldMk cId="664382452" sldId="275"/>
        </pc:sldMkLst>
        <pc:spChg chg="mod">
          <ac:chgData name="Zubaida Ambreen (1912999)" userId="S::1912999@student.uwtsd.ac.uk::f8d2dcd7-2965-432a-a197-4bee8711c2b9" providerId="AD" clId="Web-{FAB263C0-69EE-CB70-A266-43ED495AC7E8}" dt="2021-03-18T14:04:32.487" v="90" actId="20577"/>
          <ac:spMkLst>
            <pc:docMk/>
            <pc:sldMk cId="664382452" sldId="275"/>
            <ac:spMk id="2" creationId="{43BE55AA-FD97-4C67-9D62-EE356E5D3FE3}"/>
          </ac:spMkLst>
        </pc:spChg>
      </pc:sldChg>
      <pc:sldChg chg="addSp">
        <pc:chgData name="Zubaida Ambreen (1912999)" userId="S::1912999@student.uwtsd.ac.uk::f8d2dcd7-2965-432a-a197-4bee8711c2b9" providerId="AD" clId="Web-{FAB263C0-69EE-CB70-A266-43ED495AC7E8}" dt="2021-03-18T10:05:48.970" v="0"/>
        <pc:sldMkLst>
          <pc:docMk/>
          <pc:sldMk cId="2126152347" sldId="282"/>
        </pc:sldMkLst>
        <pc:picChg chg="add">
          <ac:chgData name="Zubaida Ambreen (1912999)" userId="S::1912999@student.uwtsd.ac.uk::f8d2dcd7-2965-432a-a197-4bee8711c2b9" providerId="AD" clId="Web-{FAB263C0-69EE-CB70-A266-43ED495AC7E8}" dt="2021-03-18T10:05:48.970" v="0"/>
          <ac:picMkLst>
            <pc:docMk/>
            <pc:sldMk cId="2126152347" sldId="282"/>
            <ac:picMk id="5" creationId="{9D309C29-D3D3-450A-9B16-0B11FD32E5AF}"/>
          </ac:picMkLst>
        </pc:picChg>
      </pc:sldChg>
    </pc:docChg>
  </pc:docChgLst>
  <pc:docChgLst>
    <pc:chgData name="Zubaida Ambreen (1912999)" userId="S::1912999@student.uwtsd.ac.uk::f8d2dcd7-2965-432a-a197-4bee8711c2b9" providerId="AD" clId="Web-{46E8CFDE-5722-9CA8-EA82-A86B4E50A805}"/>
    <pc:docChg chg="addSld delSld modSld">
      <pc:chgData name="Zubaida Ambreen (1912999)" userId="S::1912999@student.uwtsd.ac.uk::f8d2dcd7-2965-432a-a197-4bee8711c2b9" providerId="AD" clId="Web-{46E8CFDE-5722-9CA8-EA82-A86B4E50A805}" dt="2021-03-25T14:30:02.603" v="564" actId="20577"/>
      <pc:docMkLst>
        <pc:docMk/>
      </pc:docMkLst>
      <pc:sldChg chg="modSp">
        <pc:chgData name="Zubaida Ambreen (1912999)" userId="S::1912999@student.uwtsd.ac.uk::f8d2dcd7-2965-432a-a197-4bee8711c2b9" providerId="AD" clId="Web-{46E8CFDE-5722-9CA8-EA82-A86B4E50A805}" dt="2021-03-25T11:08:13.685" v="207" actId="20577"/>
        <pc:sldMkLst>
          <pc:docMk/>
          <pc:sldMk cId="67055482" sldId="258"/>
        </pc:sldMkLst>
        <pc:spChg chg="mod">
          <ac:chgData name="Zubaida Ambreen (1912999)" userId="S::1912999@student.uwtsd.ac.uk::f8d2dcd7-2965-432a-a197-4bee8711c2b9" providerId="AD" clId="Web-{46E8CFDE-5722-9CA8-EA82-A86B4E50A805}" dt="2021-03-25T11:08:13.685" v="207" actId="20577"/>
          <ac:spMkLst>
            <pc:docMk/>
            <pc:sldMk cId="67055482" sldId="258"/>
            <ac:spMk id="2" creationId="{6AAB1537-D697-44FA-BE25-9ADE479CC60C}"/>
          </ac:spMkLst>
        </pc:spChg>
      </pc:sldChg>
      <pc:sldChg chg="modSp">
        <pc:chgData name="Zubaida Ambreen (1912999)" userId="S::1912999@student.uwtsd.ac.uk::f8d2dcd7-2965-432a-a197-4bee8711c2b9" providerId="AD" clId="Web-{46E8CFDE-5722-9CA8-EA82-A86B4E50A805}" dt="2021-03-25T14:06:51.013" v="543" actId="20577"/>
        <pc:sldMkLst>
          <pc:docMk/>
          <pc:sldMk cId="1078662817" sldId="259"/>
        </pc:sldMkLst>
        <pc:spChg chg="mod">
          <ac:chgData name="Zubaida Ambreen (1912999)" userId="S::1912999@student.uwtsd.ac.uk::f8d2dcd7-2965-432a-a197-4bee8711c2b9" providerId="AD" clId="Web-{46E8CFDE-5722-9CA8-EA82-A86B4E50A805}" dt="2021-03-25T14:06:51.013" v="543" actId="20577"/>
          <ac:spMkLst>
            <pc:docMk/>
            <pc:sldMk cId="1078662817" sldId="259"/>
            <ac:spMk id="2" creationId="{D3C91C4D-785B-49B5-AE59-8E7321F561A4}"/>
          </ac:spMkLst>
        </pc:spChg>
      </pc:sldChg>
      <pc:sldChg chg="modSp">
        <pc:chgData name="Zubaida Ambreen (1912999)" userId="S::1912999@student.uwtsd.ac.uk::f8d2dcd7-2965-432a-a197-4bee8711c2b9" providerId="AD" clId="Web-{46E8CFDE-5722-9CA8-EA82-A86B4E50A805}" dt="2021-03-25T14:05:23.042" v="534" actId="20577"/>
        <pc:sldMkLst>
          <pc:docMk/>
          <pc:sldMk cId="664382452" sldId="275"/>
        </pc:sldMkLst>
        <pc:spChg chg="mod">
          <ac:chgData name="Zubaida Ambreen (1912999)" userId="S::1912999@student.uwtsd.ac.uk::f8d2dcd7-2965-432a-a197-4bee8711c2b9" providerId="AD" clId="Web-{46E8CFDE-5722-9CA8-EA82-A86B4E50A805}" dt="2021-03-25T14:05:23.042" v="534" actId="20577"/>
          <ac:spMkLst>
            <pc:docMk/>
            <pc:sldMk cId="664382452" sldId="275"/>
            <ac:spMk id="2" creationId="{43BE55AA-FD97-4C67-9D62-EE356E5D3FE3}"/>
          </ac:spMkLst>
        </pc:spChg>
      </pc:sldChg>
      <pc:sldChg chg="delSp modSp">
        <pc:chgData name="Zubaida Ambreen (1912999)" userId="S::1912999@student.uwtsd.ac.uk::f8d2dcd7-2965-432a-a197-4bee8711c2b9" providerId="AD" clId="Web-{46E8CFDE-5722-9CA8-EA82-A86B4E50A805}" dt="2021-03-25T13:45:55.345" v="492" actId="20577"/>
        <pc:sldMkLst>
          <pc:docMk/>
          <pc:sldMk cId="1859849564" sldId="276"/>
        </pc:sldMkLst>
        <pc:spChg chg="mod">
          <ac:chgData name="Zubaida Ambreen (1912999)" userId="S::1912999@student.uwtsd.ac.uk::f8d2dcd7-2965-432a-a197-4bee8711c2b9" providerId="AD" clId="Web-{46E8CFDE-5722-9CA8-EA82-A86B4E50A805}" dt="2021-03-25T13:45:55.345" v="492" actId="20577"/>
          <ac:spMkLst>
            <pc:docMk/>
            <pc:sldMk cId="1859849564" sldId="276"/>
            <ac:spMk id="2" creationId="{2EB97132-A4B3-46F8-AD9E-4CF455ACF9E3}"/>
          </ac:spMkLst>
        </pc:spChg>
        <pc:spChg chg="del">
          <ac:chgData name="Zubaida Ambreen (1912999)" userId="S::1912999@student.uwtsd.ac.uk::f8d2dcd7-2965-432a-a197-4bee8711c2b9" providerId="AD" clId="Web-{46E8CFDE-5722-9CA8-EA82-A86B4E50A805}" dt="2021-03-25T13:44:55.438" v="479"/>
          <ac:spMkLst>
            <pc:docMk/>
            <pc:sldMk cId="1859849564" sldId="276"/>
            <ac:spMk id="4" creationId="{B4032C8E-B789-4C52-BAB5-D48591BC3867}"/>
          </ac:spMkLst>
        </pc:spChg>
      </pc:sldChg>
      <pc:sldChg chg="addSp modSp">
        <pc:chgData name="Zubaida Ambreen (1912999)" userId="S::1912999@student.uwtsd.ac.uk::f8d2dcd7-2965-432a-a197-4bee8711c2b9" providerId="AD" clId="Web-{46E8CFDE-5722-9CA8-EA82-A86B4E50A805}" dt="2021-03-25T11:34:21.428" v="281" actId="14100"/>
        <pc:sldMkLst>
          <pc:docMk/>
          <pc:sldMk cId="4186903440" sldId="283"/>
        </pc:sldMkLst>
        <pc:spChg chg="add mod">
          <ac:chgData name="Zubaida Ambreen (1912999)" userId="S::1912999@student.uwtsd.ac.uk::f8d2dcd7-2965-432a-a197-4bee8711c2b9" providerId="AD" clId="Web-{46E8CFDE-5722-9CA8-EA82-A86B4E50A805}" dt="2021-03-25T11:20:40.344" v="265" actId="688"/>
          <ac:spMkLst>
            <pc:docMk/>
            <pc:sldMk cId="4186903440" sldId="283"/>
            <ac:spMk id="3" creationId="{CCFD9DC3-BF7E-4056-943E-39418E90D7B1}"/>
          </ac:spMkLst>
        </pc:spChg>
        <pc:spChg chg="add mod">
          <ac:chgData name="Zubaida Ambreen (1912999)" userId="S::1912999@student.uwtsd.ac.uk::f8d2dcd7-2965-432a-a197-4bee8711c2b9" providerId="AD" clId="Web-{46E8CFDE-5722-9CA8-EA82-A86B4E50A805}" dt="2021-03-25T11:34:21.428" v="281" actId="14100"/>
          <ac:spMkLst>
            <pc:docMk/>
            <pc:sldMk cId="4186903440" sldId="283"/>
            <ac:spMk id="4" creationId="{4984E126-8C2C-46D2-8E86-3D02289AAB01}"/>
          </ac:spMkLst>
        </pc:spChg>
      </pc:sldChg>
      <pc:sldChg chg="addSp delSp modSp mod setBg setClrOvrMap">
        <pc:chgData name="Zubaida Ambreen (1912999)" userId="S::1912999@student.uwtsd.ac.uk::f8d2dcd7-2965-432a-a197-4bee8711c2b9" providerId="AD" clId="Web-{46E8CFDE-5722-9CA8-EA82-A86B4E50A805}" dt="2021-03-25T14:30:02.603" v="564" actId="20577"/>
        <pc:sldMkLst>
          <pc:docMk/>
          <pc:sldMk cId="2958002837" sldId="285"/>
        </pc:sldMkLst>
        <pc:spChg chg="mod">
          <ac:chgData name="Zubaida Ambreen (1912999)" userId="S::1912999@student.uwtsd.ac.uk::f8d2dcd7-2965-432a-a197-4bee8711c2b9" providerId="AD" clId="Web-{46E8CFDE-5722-9CA8-EA82-A86B4E50A805}" dt="2021-03-25T14:30:02.603" v="564" actId="20577"/>
          <ac:spMkLst>
            <pc:docMk/>
            <pc:sldMk cId="2958002837" sldId="285"/>
            <ac:spMk id="2" creationId="{9A8FE931-55A3-45BD-BE00-0C88EB2DCE34}"/>
          </ac:spMkLst>
        </pc:spChg>
        <pc:spChg chg="add del">
          <ac:chgData name="Zubaida Ambreen (1912999)" userId="S::1912999@student.uwtsd.ac.uk::f8d2dcd7-2965-432a-a197-4bee8711c2b9" providerId="AD" clId="Web-{46E8CFDE-5722-9CA8-EA82-A86B4E50A805}" dt="2021-03-25T10:37:50.716" v="38"/>
          <ac:spMkLst>
            <pc:docMk/>
            <pc:sldMk cId="2958002837" sldId="285"/>
            <ac:spMk id="6" creationId="{F3C5918A-1DC5-4CF3-AA27-00AA3088AA9F}"/>
          </ac:spMkLst>
        </pc:spChg>
        <pc:spChg chg="add del">
          <ac:chgData name="Zubaida Ambreen (1912999)" userId="S::1912999@student.uwtsd.ac.uk::f8d2dcd7-2965-432a-a197-4bee8711c2b9" providerId="AD" clId="Web-{46E8CFDE-5722-9CA8-EA82-A86B4E50A805}" dt="2021-03-25T10:37:50.716" v="38"/>
          <ac:spMkLst>
            <pc:docMk/>
            <pc:sldMk cId="2958002837" sldId="285"/>
            <ac:spMk id="29" creationId="{B786683A-6FD6-4BF7-B3B0-DC397677391F}"/>
          </ac:spMkLst>
        </pc:spChg>
        <pc:spChg chg="add del">
          <ac:chgData name="Zubaida Ambreen (1912999)" userId="S::1912999@student.uwtsd.ac.uk::f8d2dcd7-2965-432a-a197-4bee8711c2b9" providerId="AD" clId="Web-{46E8CFDE-5722-9CA8-EA82-A86B4E50A805}" dt="2021-03-25T10:37:38.012" v="36"/>
          <ac:spMkLst>
            <pc:docMk/>
            <pc:sldMk cId="2958002837" sldId="285"/>
            <ac:spMk id="35" creationId="{E2366EBA-92FD-44AE-87A9-25E5135EB2C9}"/>
          </ac:spMkLst>
        </pc:spChg>
        <pc:spChg chg="add del">
          <ac:chgData name="Zubaida Ambreen (1912999)" userId="S::1912999@student.uwtsd.ac.uk::f8d2dcd7-2965-432a-a197-4bee8711c2b9" providerId="AD" clId="Web-{46E8CFDE-5722-9CA8-EA82-A86B4E50A805}" dt="2021-03-25T10:39:44.656" v="57"/>
          <ac:spMkLst>
            <pc:docMk/>
            <pc:sldMk cId="2958002837" sldId="285"/>
            <ac:spMk id="38" creationId="{90F08744-9D7B-4693-B8D6-2A5210AE96F6}"/>
          </ac:spMkLst>
        </pc:spChg>
        <pc:spChg chg="add del">
          <ac:chgData name="Zubaida Ambreen (1912999)" userId="S::1912999@student.uwtsd.ac.uk::f8d2dcd7-2965-432a-a197-4bee8711c2b9" providerId="AD" clId="Web-{46E8CFDE-5722-9CA8-EA82-A86B4E50A805}" dt="2021-03-25T10:37:50.716" v="38"/>
          <ac:spMkLst>
            <pc:docMk/>
            <pc:sldMk cId="2958002837" sldId="285"/>
            <ac:spMk id="39" creationId="{05169E50-59FB-4AEE-B61D-44A882A4CD2C}"/>
          </ac:spMkLst>
        </pc:spChg>
        <pc:spChg chg="add del">
          <ac:chgData name="Zubaida Ambreen (1912999)" userId="S::1912999@student.uwtsd.ac.uk::f8d2dcd7-2965-432a-a197-4bee8711c2b9" providerId="AD" clId="Web-{46E8CFDE-5722-9CA8-EA82-A86B4E50A805}" dt="2021-03-25T10:39:44.656" v="57"/>
          <ac:spMkLst>
            <pc:docMk/>
            <pc:sldMk cId="2958002837" sldId="285"/>
            <ac:spMk id="40" creationId="{5B2E630F-F386-44FA-B1A1-C10A9BF4346C}"/>
          </ac:spMkLst>
        </pc:spChg>
        <pc:spChg chg="add del">
          <ac:chgData name="Zubaida Ambreen (1912999)" userId="S::1912999@student.uwtsd.ac.uk::f8d2dcd7-2965-432a-a197-4bee8711c2b9" providerId="AD" clId="Web-{46E8CFDE-5722-9CA8-EA82-A86B4E50A805}" dt="2021-03-25T10:37:50.716" v="38"/>
          <ac:spMkLst>
            <pc:docMk/>
            <pc:sldMk cId="2958002837" sldId="285"/>
            <ac:spMk id="41" creationId="{117C30F0-5A38-4B60-B632-3AF7C2780824}"/>
          </ac:spMkLst>
        </pc:spChg>
        <pc:spChg chg="add del">
          <ac:chgData name="Zubaida Ambreen (1912999)" userId="S::1912999@student.uwtsd.ac.uk::f8d2dcd7-2965-432a-a197-4bee8711c2b9" providerId="AD" clId="Web-{46E8CFDE-5722-9CA8-EA82-A86B4E50A805}" dt="2021-03-25T10:39:44.656" v="57"/>
          <ac:spMkLst>
            <pc:docMk/>
            <pc:sldMk cId="2958002837" sldId="285"/>
            <ac:spMk id="42" creationId="{73567C09-8B4D-49A6-A711-C44C5807D8DD}"/>
          </ac:spMkLst>
        </pc:spChg>
        <pc:spChg chg="add del">
          <ac:chgData name="Zubaida Ambreen (1912999)" userId="S::1912999@student.uwtsd.ac.uk::f8d2dcd7-2965-432a-a197-4bee8711c2b9" providerId="AD" clId="Web-{46E8CFDE-5722-9CA8-EA82-A86B4E50A805}" dt="2021-03-25T10:37:50.716" v="38"/>
          <ac:spMkLst>
            <pc:docMk/>
            <pc:sldMk cId="2958002837" sldId="285"/>
            <ac:spMk id="43" creationId="{A200CBA5-3F2B-4AAC-9F86-99AFECC19C1D}"/>
          </ac:spMkLst>
        </pc:spChg>
        <pc:spChg chg="add del">
          <ac:chgData name="Zubaida Ambreen (1912999)" userId="S::1912999@student.uwtsd.ac.uk::f8d2dcd7-2965-432a-a197-4bee8711c2b9" providerId="AD" clId="Web-{46E8CFDE-5722-9CA8-EA82-A86B4E50A805}" dt="2021-03-25T10:37:38.012" v="36"/>
          <ac:spMkLst>
            <pc:docMk/>
            <pc:sldMk cId="2958002837" sldId="285"/>
            <ac:spMk id="60" creationId="{7C462C46-EFB7-4580-9921-DFC346FCC3C2}"/>
          </ac:spMkLst>
        </pc:spChg>
        <pc:spChg chg="add del">
          <ac:chgData name="Zubaida Ambreen (1912999)" userId="S::1912999@student.uwtsd.ac.uk::f8d2dcd7-2965-432a-a197-4bee8711c2b9" providerId="AD" clId="Web-{46E8CFDE-5722-9CA8-EA82-A86B4E50A805}" dt="2021-03-25T10:37:38.012" v="36"/>
          <ac:spMkLst>
            <pc:docMk/>
            <pc:sldMk cId="2958002837" sldId="285"/>
            <ac:spMk id="62" creationId="{B8B918B4-AB10-4E3A-916E-A9625586EA47}"/>
          </ac:spMkLst>
        </pc:spChg>
        <pc:spChg chg="add del">
          <ac:chgData name="Zubaida Ambreen (1912999)" userId="S::1912999@student.uwtsd.ac.uk::f8d2dcd7-2965-432a-a197-4bee8711c2b9" providerId="AD" clId="Web-{46E8CFDE-5722-9CA8-EA82-A86B4E50A805}" dt="2021-03-25T10:39:44.641" v="56"/>
          <ac:spMkLst>
            <pc:docMk/>
            <pc:sldMk cId="2958002837" sldId="285"/>
            <ac:spMk id="74" creationId="{F3C5918A-1DC5-4CF3-AA27-00AA3088AA9F}"/>
          </ac:spMkLst>
        </pc:spChg>
        <pc:spChg chg="add del">
          <ac:chgData name="Zubaida Ambreen (1912999)" userId="S::1912999@student.uwtsd.ac.uk::f8d2dcd7-2965-432a-a197-4bee8711c2b9" providerId="AD" clId="Web-{46E8CFDE-5722-9CA8-EA82-A86B4E50A805}" dt="2021-03-25T10:39:30.562" v="54"/>
          <ac:spMkLst>
            <pc:docMk/>
            <pc:sldMk cId="2958002837" sldId="285"/>
            <ac:spMk id="75" creationId="{A3BAF07C-C39E-42EB-BB22-8D46691D9735}"/>
          </ac:spMkLst>
        </pc:spChg>
        <pc:spChg chg="add del">
          <ac:chgData name="Zubaida Ambreen (1912999)" userId="S::1912999@student.uwtsd.ac.uk::f8d2dcd7-2965-432a-a197-4bee8711c2b9" providerId="AD" clId="Web-{46E8CFDE-5722-9CA8-EA82-A86B4E50A805}" dt="2021-03-25T10:39:44.641" v="56"/>
          <ac:spMkLst>
            <pc:docMk/>
            <pc:sldMk cId="2958002837" sldId="285"/>
            <ac:spMk id="76" creationId="{B786683A-6FD6-4BF7-B3B0-DC397677391F}"/>
          </ac:spMkLst>
        </pc:spChg>
        <pc:spChg chg="add del">
          <ac:chgData name="Zubaida Ambreen (1912999)" userId="S::1912999@student.uwtsd.ac.uk::f8d2dcd7-2965-432a-a197-4bee8711c2b9" providerId="AD" clId="Web-{46E8CFDE-5722-9CA8-EA82-A86B4E50A805}" dt="2021-03-25T10:39:44.641" v="56"/>
          <ac:spMkLst>
            <pc:docMk/>
            <pc:sldMk cId="2958002837" sldId="285"/>
            <ac:spMk id="79" creationId="{05169E50-59FB-4AEE-B61D-44A882A4CD2C}"/>
          </ac:spMkLst>
        </pc:spChg>
        <pc:spChg chg="add del">
          <ac:chgData name="Zubaida Ambreen (1912999)" userId="S::1912999@student.uwtsd.ac.uk::f8d2dcd7-2965-432a-a197-4bee8711c2b9" providerId="AD" clId="Web-{46E8CFDE-5722-9CA8-EA82-A86B4E50A805}" dt="2021-03-25T10:39:44.641" v="56"/>
          <ac:spMkLst>
            <pc:docMk/>
            <pc:sldMk cId="2958002837" sldId="285"/>
            <ac:spMk id="81" creationId="{117C30F0-5A38-4B60-B632-3AF7C2780824}"/>
          </ac:spMkLst>
        </pc:spChg>
        <pc:spChg chg="add del">
          <ac:chgData name="Zubaida Ambreen (1912999)" userId="S::1912999@student.uwtsd.ac.uk::f8d2dcd7-2965-432a-a197-4bee8711c2b9" providerId="AD" clId="Web-{46E8CFDE-5722-9CA8-EA82-A86B4E50A805}" dt="2021-03-25T10:39:44.641" v="56"/>
          <ac:spMkLst>
            <pc:docMk/>
            <pc:sldMk cId="2958002837" sldId="285"/>
            <ac:spMk id="83" creationId="{A200CBA5-3F2B-4AAC-9F86-99AFECC19C1D}"/>
          </ac:spMkLst>
        </pc:spChg>
        <pc:spChg chg="add del">
          <ac:chgData name="Zubaida Ambreen (1912999)" userId="S::1912999@student.uwtsd.ac.uk::f8d2dcd7-2965-432a-a197-4bee8711c2b9" providerId="AD" clId="Web-{46E8CFDE-5722-9CA8-EA82-A86B4E50A805}" dt="2021-03-25T10:39:30.562" v="54"/>
          <ac:spMkLst>
            <pc:docMk/>
            <pc:sldMk cId="2958002837" sldId="285"/>
            <ac:spMk id="98" creationId="{B3D296CC-CA82-4C71-A176-6A9FECDB82CB}"/>
          </ac:spMkLst>
        </pc:spChg>
        <pc:spChg chg="add">
          <ac:chgData name="Zubaida Ambreen (1912999)" userId="S::1912999@student.uwtsd.ac.uk::f8d2dcd7-2965-432a-a197-4bee8711c2b9" providerId="AD" clId="Web-{46E8CFDE-5722-9CA8-EA82-A86B4E50A805}" dt="2021-03-25T10:39:44.656" v="57"/>
          <ac:spMkLst>
            <pc:docMk/>
            <pc:sldMk cId="2958002837" sldId="285"/>
            <ac:spMk id="105" creationId="{29831267-5CAE-41B8-A1CC-66FE1628A6A7}"/>
          </ac:spMkLst>
        </pc:spChg>
        <pc:grpChg chg="add del">
          <ac:chgData name="Zubaida Ambreen (1912999)" userId="S::1912999@student.uwtsd.ac.uk::f8d2dcd7-2965-432a-a197-4bee8711c2b9" providerId="AD" clId="Web-{46E8CFDE-5722-9CA8-EA82-A86B4E50A805}" dt="2021-03-25T10:37:50.716" v="38"/>
          <ac:grpSpMkLst>
            <pc:docMk/>
            <pc:sldMk cId="2958002837" sldId="285"/>
            <ac:grpSpMk id="4" creationId="{2BBBD145-2FC5-42C1-97BE-1C636D139735}"/>
          </ac:grpSpMkLst>
        </pc:grpChg>
        <pc:grpChg chg="add del">
          <ac:chgData name="Zubaida Ambreen (1912999)" userId="S::1912999@student.uwtsd.ac.uk::f8d2dcd7-2965-432a-a197-4bee8711c2b9" providerId="AD" clId="Web-{46E8CFDE-5722-9CA8-EA82-A86B4E50A805}" dt="2021-03-25T10:37:50.716" v="38"/>
          <ac:grpSpMkLst>
            <pc:docMk/>
            <pc:sldMk cId="2958002837" sldId="285"/>
            <ac:grpSpMk id="5" creationId="{B239B0D4-65B5-4C6A-946F-02E06132427C}"/>
          </ac:grpSpMkLst>
        </pc:grpChg>
        <pc:grpChg chg="add del">
          <ac:chgData name="Zubaida Ambreen (1912999)" userId="S::1912999@student.uwtsd.ac.uk::f8d2dcd7-2965-432a-a197-4bee8711c2b9" providerId="AD" clId="Web-{46E8CFDE-5722-9CA8-EA82-A86B4E50A805}" dt="2021-03-25T10:37:38.012" v="36"/>
          <ac:grpSpMkLst>
            <pc:docMk/>
            <pc:sldMk cId="2958002837" sldId="285"/>
            <ac:grpSpMk id="7" creationId="{2BBBD145-2FC5-42C1-97BE-1C636D139735}"/>
          </ac:grpSpMkLst>
        </pc:grpChg>
        <pc:grpChg chg="add del">
          <ac:chgData name="Zubaida Ambreen (1912999)" userId="S::1912999@student.uwtsd.ac.uk::f8d2dcd7-2965-432a-a197-4bee8711c2b9" providerId="AD" clId="Web-{46E8CFDE-5722-9CA8-EA82-A86B4E50A805}" dt="2021-03-25T10:37:38.012" v="36"/>
          <ac:grpSpMkLst>
            <pc:docMk/>
            <pc:sldMk cId="2958002837" sldId="285"/>
            <ac:grpSpMk id="30" creationId="{B239B0D4-65B5-4C6A-946F-02E06132427C}"/>
          </ac:grpSpMkLst>
        </pc:grpChg>
        <pc:grpChg chg="add del">
          <ac:chgData name="Zubaida Ambreen (1912999)" userId="S::1912999@student.uwtsd.ac.uk::f8d2dcd7-2965-432a-a197-4bee8711c2b9" providerId="AD" clId="Web-{46E8CFDE-5722-9CA8-EA82-A86B4E50A805}" dt="2021-03-25T10:39:44.656" v="57"/>
          <ac:grpSpMkLst>
            <pc:docMk/>
            <pc:sldMk cId="2958002837" sldId="285"/>
            <ac:grpSpMk id="34" creationId="{2BBBD145-2FC5-42C1-97BE-1C636D139735}"/>
          </ac:grpSpMkLst>
        </pc:grpChg>
        <pc:grpChg chg="add del">
          <ac:chgData name="Zubaida Ambreen (1912999)" userId="S::1912999@student.uwtsd.ac.uk::f8d2dcd7-2965-432a-a197-4bee8711c2b9" providerId="AD" clId="Web-{46E8CFDE-5722-9CA8-EA82-A86B4E50A805}" dt="2021-03-25T10:39:44.656" v="57"/>
          <ac:grpSpMkLst>
            <pc:docMk/>
            <pc:sldMk cId="2958002837" sldId="285"/>
            <ac:grpSpMk id="36" creationId="{B239B0D4-65B5-4C6A-946F-02E06132427C}"/>
          </ac:grpSpMkLst>
        </pc:grpChg>
        <pc:grpChg chg="add del">
          <ac:chgData name="Zubaida Ambreen (1912999)" userId="S::1912999@student.uwtsd.ac.uk::f8d2dcd7-2965-432a-a197-4bee8711c2b9" providerId="AD" clId="Web-{46E8CFDE-5722-9CA8-EA82-A86B4E50A805}" dt="2021-03-25T10:37:38.012" v="36"/>
          <ac:grpSpMkLst>
            <pc:docMk/>
            <pc:sldMk cId="2958002837" sldId="285"/>
            <ac:grpSpMk id="37" creationId="{B437F5FC-01F7-4EB4-81E7-C27D917E9554}"/>
          </ac:grpSpMkLst>
        </pc:grpChg>
        <pc:grpChg chg="add del">
          <ac:chgData name="Zubaida Ambreen (1912999)" userId="S::1912999@student.uwtsd.ac.uk::f8d2dcd7-2965-432a-a197-4bee8711c2b9" providerId="AD" clId="Web-{46E8CFDE-5722-9CA8-EA82-A86B4E50A805}" dt="2021-03-25T10:39:44.641" v="56"/>
          <ac:grpSpMkLst>
            <pc:docMk/>
            <pc:sldMk cId="2958002837" sldId="285"/>
            <ac:grpSpMk id="44" creationId="{2BBBD145-2FC5-42C1-97BE-1C636D139735}"/>
          </ac:grpSpMkLst>
        </pc:grpChg>
        <pc:grpChg chg="add">
          <ac:chgData name="Zubaida Ambreen (1912999)" userId="S::1912999@student.uwtsd.ac.uk::f8d2dcd7-2965-432a-a197-4bee8711c2b9" providerId="AD" clId="Web-{46E8CFDE-5722-9CA8-EA82-A86B4E50A805}" dt="2021-03-25T10:39:44.656" v="57"/>
          <ac:grpSpMkLst>
            <pc:docMk/>
            <pc:sldMk cId="2958002837" sldId="285"/>
            <ac:grpSpMk id="45" creationId="{2BBBD145-2FC5-42C1-97BE-1C636D139735}"/>
          </ac:grpSpMkLst>
        </pc:grpChg>
        <pc:grpChg chg="add del">
          <ac:chgData name="Zubaida Ambreen (1912999)" userId="S::1912999@student.uwtsd.ac.uk::f8d2dcd7-2965-432a-a197-4bee8711c2b9" providerId="AD" clId="Web-{46E8CFDE-5722-9CA8-EA82-A86B4E50A805}" dt="2021-03-25T10:39:30.562" v="54"/>
          <ac:grpSpMkLst>
            <pc:docMk/>
            <pc:sldMk cId="2958002837" sldId="285"/>
            <ac:grpSpMk id="47" creationId="{2BBBD145-2FC5-42C1-97BE-1C636D139735}"/>
          </ac:grpSpMkLst>
        </pc:grpChg>
        <pc:grpChg chg="add del">
          <ac:chgData name="Zubaida Ambreen (1912999)" userId="S::1912999@student.uwtsd.ac.uk::f8d2dcd7-2965-432a-a197-4bee8711c2b9" providerId="AD" clId="Web-{46E8CFDE-5722-9CA8-EA82-A86B4E50A805}" dt="2021-03-25T10:39:44.641" v="56"/>
          <ac:grpSpMkLst>
            <pc:docMk/>
            <pc:sldMk cId="2958002837" sldId="285"/>
            <ac:grpSpMk id="69" creationId="{B239B0D4-65B5-4C6A-946F-02E06132427C}"/>
          </ac:grpSpMkLst>
        </pc:grpChg>
        <pc:grpChg chg="add del">
          <ac:chgData name="Zubaida Ambreen (1912999)" userId="S::1912999@student.uwtsd.ac.uk::f8d2dcd7-2965-432a-a197-4bee8711c2b9" providerId="AD" clId="Web-{46E8CFDE-5722-9CA8-EA82-A86B4E50A805}" dt="2021-03-25T10:39:30.562" v="54"/>
          <ac:grpSpMkLst>
            <pc:docMk/>
            <pc:sldMk cId="2958002837" sldId="285"/>
            <ac:grpSpMk id="70" creationId="{B239B0D4-65B5-4C6A-946F-02E06132427C}"/>
          </ac:grpSpMkLst>
        </pc:grpChg>
        <pc:grpChg chg="add del">
          <ac:chgData name="Zubaida Ambreen (1912999)" userId="S::1912999@student.uwtsd.ac.uk::f8d2dcd7-2965-432a-a197-4bee8711c2b9" providerId="AD" clId="Web-{46E8CFDE-5722-9CA8-EA82-A86B4E50A805}" dt="2021-03-25T10:39:30.562" v="54"/>
          <ac:grpSpMkLst>
            <pc:docMk/>
            <pc:sldMk cId="2958002837" sldId="285"/>
            <ac:grpSpMk id="77" creationId="{D8E9CF54-0466-4261-9E62-0249E60E1886}"/>
          </ac:grpSpMkLst>
        </pc:grpChg>
        <pc:grpChg chg="add">
          <ac:chgData name="Zubaida Ambreen (1912999)" userId="S::1912999@student.uwtsd.ac.uk::f8d2dcd7-2965-432a-a197-4bee8711c2b9" providerId="AD" clId="Web-{46E8CFDE-5722-9CA8-EA82-A86B4E50A805}" dt="2021-03-25T10:39:44.656" v="57"/>
          <ac:grpSpMkLst>
            <pc:docMk/>
            <pc:sldMk cId="2958002837" sldId="285"/>
            <ac:grpSpMk id="100" creationId="{F8D580F2-1EDA-4B5F-98EB-EF8F18E9B7CF}"/>
          </ac:grpSpMkLst>
        </pc:grpChg>
        <pc:grpChg chg="add">
          <ac:chgData name="Zubaida Ambreen (1912999)" userId="S::1912999@student.uwtsd.ac.uk::f8d2dcd7-2965-432a-a197-4bee8711c2b9" providerId="AD" clId="Web-{46E8CFDE-5722-9CA8-EA82-A86B4E50A805}" dt="2021-03-25T10:39:44.656" v="57"/>
          <ac:grpSpMkLst>
            <pc:docMk/>
            <pc:sldMk cId="2958002837" sldId="285"/>
            <ac:grpSpMk id="104" creationId="{B239B0D4-65B5-4C6A-946F-02E06132427C}"/>
          </ac:grpSpMkLst>
        </pc:grpChg>
        <pc:grpChg chg="add">
          <ac:chgData name="Zubaida Ambreen (1912999)" userId="S::1912999@student.uwtsd.ac.uk::f8d2dcd7-2965-432a-a197-4bee8711c2b9" providerId="AD" clId="Web-{46E8CFDE-5722-9CA8-EA82-A86B4E50A805}" dt="2021-03-25T10:39:44.656" v="57"/>
          <ac:grpSpMkLst>
            <pc:docMk/>
            <pc:sldMk cId="2958002837" sldId="285"/>
            <ac:grpSpMk id="106" creationId="{379EE808-85F9-455B-B8F9-FBE90075FBB5}"/>
          </ac:grpSpMkLst>
        </pc:grpChg>
      </pc:sldChg>
      <pc:sldChg chg="modSp">
        <pc:chgData name="Zubaida Ambreen (1912999)" userId="S::1912999@student.uwtsd.ac.uk::f8d2dcd7-2965-432a-a197-4bee8711c2b9" providerId="AD" clId="Web-{46E8CFDE-5722-9CA8-EA82-A86B4E50A805}" dt="2021-03-25T10:46:08.416" v="137" actId="20577"/>
        <pc:sldMkLst>
          <pc:docMk/>
          <pc:sldMk cId="410876031" sldId="286"/>
        </pc:sldMkLst>
        <pc:spChg chg="mod">
          <ac:chgData name="Zubaida Ambreen (1912999)" userId="S::1912999@student.uwtsd.ac.uk::f8d2dcd7-2965-432a-a197-4bee8711c2b9" providerId="AD" clId="Web-{46E8CFDE-5722-9CA8-EA82-A86B4E50A805}" dt="2021-03-25T10:46:08.416" v="137" actId="20577"/>
          <ac:spMkLst>
            <pc:docMk/>
            <pc:sldMk cId="410876031" sldId="286"/>
            <ac:spMk id="2" creationId="{0A9653D7-ABDA-46FC-8AED-04C13DE2A0A0}"/>
          </ac:spMkLst>
        </pc:spChg>
      </pc:sldChg>
      <pc:sldChg chg="modSp del">
        <pc:chgData name="Zubaida Ambreen (1912999)" userId="S::1912999@student.uwtsd.ac.uk::f8d2dcd7-2965-432a-a197-4bee8711c2b9" providerId="AD" clId="Web-{46E8CFDE-5722-9CA8-EA82-A86B4E50A805}" dt="2021-03-25T13:28:26.385" v="428"/>
        <pc:sldMkLst>
          <pc:docMk/>
          <pc:sldMk cId="3697780492" sldId="287"/>
        </pc:sldMkLst>
        <pc:spChg chg="mod">
          <ac:chgData name="Zubaida Ambreen (1912999)" userId="S::1912999@student.uwtsd.ac.uk::f8d2dcd7-2965-432a-a197-4bee8711c2b9" providerId="AD" clId="Web-{46E8CFDE-5722-9CA8-EA82-A86B4E50A805}" dt="2021-03-25T13:27:25.415" v="415" actId="1076"/>
          <ac:spMkLst>
            <pc:docMk/>
            <pc:sldMk cId="3697780492" sldId="287"/>
            <ac:spMk id="2" creationId="{C18B448B-D9C7-4781-8EB1-C29EEF45F1DC}"/>
          </ac:spMkLst>
        </pc:spChg>
      </pc:sldChg>
      <pc:sldChg chg="addSp modSp del">
        <pc:chgData name="Zubaida Ambreen (1912999)" userId="S::1912999@student.uwtsd.ac.uk::f8d2dcd7-2965-432a-a197-4bee8711c2b9" providerId="AD" clId="Web-{46E8CFDE-5722-9CA8-EA82-A86B4E50A805}" dt="2021-03-25T13:26:14.086" v="404"/>
        <pc:sldMkLst>
          <pc:docMk/>
          <pc:sldMk cId="3975920362" sldId="288"/>
        </pc:sldMkLst>
        <pc:spChg chg="add mod">
          <ac:chgData name="Zubaida Ambreen (1912999)" userId="S::1912999@student.uwtsd.ac.uk::f8d2dcd7-2965-432a-a197-4bee8711c2b9" providerId="AD" clId="Web-{46E8CFDE-5722-9CA8-EA82-A86B4E50A805}" dt="2021-03-25T13:25:43.398" v="398" actId="1076"/>
          <ac:spMkLst>
            <pc:docMk/>
            <pc:sldMk cId="3975920362" sldId="288"/>
            <ac:spMk id="2" creationId="{AADE5DA4-975D-478D-85E0-8893BEE30760}"/>
          </ac:spMkLst>
        </pc:spChg>
      </pc:sldChg>
      <pc:sldChg chg="addSp modSp new">
        <pc:chgData name="Zubaida Ambreen (1912999)" userId="S::1912999@student.uwtsd.ac.uk::f8d2dcd7-2965-432a-a197-4bee8711c2b9" providerId="AD" clId="Web-{46E8CFDE-5722-9CA8-EA82-A86B4E50A805}" dt="2021-03-25T13:56:22.218" v="502" actId="20577"/>
        <pc:sldMkLst>
          <pc:docMk/>
          <pc:sldMk cId="3989997020" sldId="289"/>
        </pc:sldMkLst>
        <pc:spChg chg="add mod">
          <ac:chgData name="Zubaida Ambreen (1912999)" userId="S::1912999@student.uwtsd.ac.uk::f8d2dcd7-2965-432a-a197-4bee8711c2b9" providerId="AD" clId="Web-{46E8CFDE-5722-9CA8-EA82-A86B4E50A805}" dt="2021-03-25T13:56:22.218" v="502" actId="20577"/>
          <ac:spMkLst>
            <pc:docMk/>
            <pc:sldMk cId="3989997020" sldId="289"/>
            <ac:spMk id="2" creationId="{870DD3AB-3B32-4A18-A51A-4E7B7847CA9F}"/>
          </ac:spMkLst>
        </pc:spChg>
      </pc:sldChg>
      <pc:sldChg chg="add del replId">
        <pc:chgData name="Zubaida Ambreen (1912999)" userId="S::1912999@student.uwtsd.ac.uk::f8d2dcd7-2965-432a-a197-4bee8711c2b9" providerId="AD" clId="Web-{46E8CFDE-5722-9CA8-EA82-A86B4E50A805}" dt="2021-03-25T13:43:38.389" v="473"/>
        <pc:sldMkLst>
          <pc:docMk/>
          <pc:sldMk cId="3666049550" sldId="290"/>
        </pc:sldMkLst>
      </pc:sldChg>
      <pc:sldChg chg="addSp modSp new">
        <pc:chgData name="Zubaida Ambreen (1912999)" userId="S::1912999@student.uwtsd.ac.uk::f8d2dcd7-2965-432a-a197-4bee8711c2b9" providerId="AD" clId="Web-{46E8CFDE-5722-9CA8-EA82-A86B4E50A805}" dt="2021-03-25T13:43:56.968" v="478" actId="14100"/>
        <pc:sldMkLst>
          <pc:docMk/>
          <pc:sldMk cId="3884676052" sldId="290"/>
        </pc:sldMkLst>
        <pc:spChg chg="add mod">
          <ac:chgData name="Zubaida Ambreen (1912999)" userId="S::1912999@student.uwtsd.ac.uk::f8d2dcd7-2965-432a-a197-4bee8711c2b9" providerId="AD" clId="Web-{46E8CFDE-5722-9CA8-EA82-A86B4E50A805}" dt="2021-03-25T13:43:56.968" v="478" actId="14100"/>
          <ac:spMkLst>
            <pc:docMk/>
            <pc:sldMk cId="3884676052" sldId="290"/>
            <ac:spMk id="2" creationId="{DF413A5A-2BE0-452D-B474-57080861C69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8749F9-090B-4360-BA4F-0ACF6C87A627}"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EB61E486-DA23-46AB-9D1A-6506F1AA7036}">
      <dgm:prSet/>
      <dgm:spPr/>
      <dgm:t>
        <a:bodyPr/>
        <a:lstStyle/>
        <a:p>
          <a:r>
            <a:rPr lang="en-GB"/>
            <a:t>Student name: ZUBAIDA AMBREEN</a:t>
          </a:r>
          <a:endParaRPr lang="en-US"/>
        </a:p>
      </dgm:t>
    </dgm:pt>
    <dgm:pt modelId="{9E542618-3E5D-4282-9DCE-BD9C3C23500F}" type="parTrans" cxnId="{BAB1C78D-73FA-4008-B222-00F8C2A47FFA}">
      <dgm:prSet/>
      <dgm:spPr/>
      <dgm:t>
        <a:bodyPr/>
        <a:lstStyle/>
        <a:p>
          <a:endParaRPr lang="en-US"/>
        </a:p>
      </dgm:t>
    </dgm:pt>
    <dgm:pt modelId="{455C4D32-315B-4803-A136-EDC9C9214817}" type="sibTrans" cxnId="{BAB1C78D-73FA-4008-B222-00F8C2A47FFA}">
      <dgm:prSet/>
      <dgm:spPr/>
      <dgm:t>
        <a:bodyPr/>
        <a:lstStyle/>
        <a:p>
          <a:endParaRPr lang="en-US"/>
        </a:p>
      </dgm:t>
    </dgm:pt>
    <dgm:pt modelId="{45BB8872-5010-4782-85CE-B9B6B8F46252}">
      <dgm:prSet/>
      <dgm:spPr/>
      <dgm:t>
        <a:bodyPr/>
        <a:lstStyle/>
        <a:p>
          <a:r>
            <a:rPr lang="en-GB"/>
            <a:t>Student ID number: 1912999</a:t>
          </a:r>
          <a:endParaRPr lang="en-US"/>
        </a:p>
      </dgm:t>
    </dgm:pt>
    <dgm:pt modelId="{A8E89CCB-F467-45C1-9DFC-3A8986B145BF}" type="parTrans" cxnId="{94AE34B8-7FD2-4FA7-95BC-1F215888BF1F}">
      <dgm:prSet/>
      <dgm:spPr/>
      <dgm:t>
        <a:bodyPr/>
        <a:lstStyle/>
        <a:p>
          <a:endParaRPr lang="en-US"/>
        </a:p>
      </dgm:t>
    </dgm:pt>
    <dgm:pt modelId="{835F39D3-59C9-4BD4-94D3-7F92BF170743}" type="sibTrans" cxnId="{94AE34B8-7FD2-4FA7-95BC-1F215888BF1F}">
      <dgm:prSet/>
      <dgm:spPr/>
      <dgm:t>
        <a:bodyPr/>
        <a:lstStyle/>
        <a:p>
          <a:endParaRPr lang="en-US"/>
        </a:p>
      </dgm:t>
    </dgm:pt>
    <dgm:pt modelId="{84C1D482-D8AB-47ED-B319-08F82308F0A5}">
      <dgm:prSet/>
      <dgm:spPr/>
      <dgm:t>
        <a:bodyPr/>
        <a:lstStyle/>
        <a:p>
          <a:r>
            <a:rPr lang="en-GB"/>
            <a:t>Programme: BSc Health and Social Care</a:t>
          </a:r>
          <a:endParaRPr lang="en-US"/>
        </a:p>
      </dgm:t>
    </dgm:pt>
    <dgm:pt modelId="{A24FC4C2-008A-49D8-AD16-09ACCEA467E6}" type="parTrans" cxnId="{8A089892-969D-47DF-AF8C-74B343B00646}">
      <dgm:prSet/>
      <dgm:spPr/>
      <dgm:t>
        <a:bodyPr/>
        <a:lstStyle/>
        <a:p>
          <a:endParaRPr lang="en-US"/>
        </a:p>
      </dgm:t>
    </dgm:pt>
    <dgm:pt modelId="{0994F7FA-5F7E-4D0C-B797-55282DF8DC41}" type="sibTrans" cxnId="{8A089892-969D-47DF-AF8C-74B343B00646}">
      <dgm:prSet/>
      <dgm:spPr/>
      <dgm:t>
        <a:bodyPr/>
        <a:lstStyle/>
        <a:p>
          <a:endParaRPr lang="en-US"/>
        </a:p>
      </dgm:t>
    </dgm:pt>
    <dgm:pt modelId="{57207119-3046-4029-91A6-A71F750FA844}">
      <dgm:prSet/>
      <dgm:spPr/>
      <dgm:t>
        <a:bodyPr/>
        <a:lstStyle/>
        <a:p>
          <a:r>
            <a:rPr lang="en-GB"/>
            <a:t>Module: Changemakers: Creativity and Value Creation</a:t>
          </a:r>
          <a:endParaRPr lang="en-US"/>
        </a:p>
      </dgm:t>
    </dgm:pt>
    <dgm:pt modelId="{35E95B36-380A-4FC9-A23F-69B252E0CEE2}" type="parTrans" cxnId="{1C52B424-7FF3-4D16-879C-0A6BFD17145F}">
      <dgm:prSet/>
      <dgm:spPr/>
      <dgm:t>
        <a:bodyPr/>
        <a:lstStyle/>
        <a:p>
          <a:endParaRPr lang="en-US"/>
        </a:p>
      </dgm:t>
    </dgm:pt>
    <dgm:pt modelId="{B47D3955-5558-460A-960D-1DB696DDC730}" type="sibTrans" cxnId="{1C52B424-7FF3-4D16-879C-0A6BFD17145F}">
      <dgm:prSet/>
      <dgm:spPr/>
      <dgm:t>
        <a:bodyPr/>
        <a:lstStyle/>
        <a:p>
          <a:endParaRPr lang="en-US"/>
        </a:p>
      </dgm:t>
    </dgm:pt>
    <dgm:pt modelId="{41D36CFE-F0DF-41D7-AC7A-E92478F8462E}">
      <dgm:prSet/>
      <dgm:spPr/>
      <dgm:t>
        <a:bodyPr/>
        <a:lstStyle/>
        <a:p>
          <a:r>
            <a:rPr lang="en-GB">
              <a:latin typeface="Century Gothic"/>
            </a:rPr>
            <a:t>Module code: BMHP5014_BIRM </a:t>
          </a:r>
          <a:endParaRPr lang="en-US">
            <a:latin typeface="Century Gothic"/>
          </a:endParaRPr>
        </a:p>
      </dgm:t>
    </dgm:pt>
    <dgm:pt modelId="{A8175A91-6C15-4049-A1B2-9CC7D40A24DB}" type="parTrans" cxnId="{BE3F7982-51BE-4688-906D-C9D120FBF980}">
      <dgm:prSet/>
      <dgm:spPr/>
      <dgm:t>
        <a:bodyPr/>
        <a:lstStyle/>
        <a:p>
          <a:endParaRPr lang="en-US"/>
        </a:p>
      </dgm:t>
    </dgm:pt>
    <dgm:pt modelId="{7D31BDE4-C2EA-40DE-B55A-40436BF93BA1}" type="sibTrans" cxnId="{BE3F7982-51BE-4688-906D-C9D120FBF980}">
      <dgm:prSet/>
      <dgm:spPr/>
      <dgm:t>
        <a:bodyPr/>
        <a:lstStyle/>
        <a:p>
          <a:endParaRPr lang="en-US"/>
        </a:p>
      </dgm:t>
    </dgm:pt>
    <dgm:pt modelId="{F91F183B-E5F9-45CA-ABBC-AA78FBFEEF82}">
      <dgm:prSet/>
      <dgm:spPr/>
      <dgm:t>
        <a:bodyPr/>
        <a:lstStyle/>
        <a:p>
          <a:r>
            <a:rPr lang="en-GB">
              <a:latin typeface="Century Gothic"/>
            </a:rPr>
            <a:t>Lecturer: Dr Azora Hurd</a:t>
          </a:r>
          <a:endParaRPr lang="en-US">
            <a:latin typeface="Century Gothic"/>
          </a:endParaRPr>
        </a:p>
      </dgm:t>
    </dgm:pt>
    <dgm:pt modelId="{D2B86154-F0A0-46C9-8DE2-2E8DB3B1D2BD}" type="parTrans" cxnId="{DFA6AD2A-F16C-4BFF-A6DD-84BF65A6F00C}">
      <dgm:prSet/>
      <dgm:spPr/>
      <dgm:t>
        <a:bodyPr/>
        <a:lstStyle/>
        <a:p>
          <a:endParaRPr lang="en-US"/>
        </a:p>
      </dgm:t>
    </dgm:pt>
    <dgm:pt modelId="{A9BC240C-BE29-4227-A31F-7B6B10B66CCA}" type="sibTrans" cxnId="{DFA6AD2A-F16C-4BFF-A6DD-84BF65A6F00C}">
      <dgm:prSet/>
      <dgm:spPr/>
      <dgm:t>
        <a:bodyPr/>
        <a:lstStyle/>
        <a:p>
          <a:endParaRPr lang="en-US"/>
        </a:p>
      </dgm:t>
    </dgm:pt>
    <dgm:pt modelId="{88C3B117-9E49-42DE-BC95-B7014729BE23}">
      <dgm:prSet/>
      <dgm:spPr/>
      <dgm:t>
        <a:bodyPr/>
        <a:lstStyle/>
        <a:p>
          <a:r>
            <a:rPr lang="en-GB">
              <a:latin typeface="Century Gothic"/>
            </a:rPr>
            <a:t>TASK 3 AND 4</a:t>
          </a:r>
          <a:endParaRPr lang="en-US">
            <a:latin typeface="Century Gothic"/>
          </a:endParaRPr>
        </a:p>
      </dgm:t>
    </dgm:pt>
    <dgm:pt modelId="{233B806A-CA04-432B-B2B7-F3FAB7BFF610}" type="parTrans" cxnId="{72334198-1673-46C3-B49B-6EA744AD97F7}">
      <dgm:prSet/>
      <dgm:spPr/>
      <dgm:t>
        <a:bodyPr/>
        <a:lstStyle/>
        <a:p>
          <a:endParaRPr lang="en-US"/>
        </a:p>
      </dgm:t>
    </dgm:pt>
    <dgm:pt modelId="{CBAB8141-2561-4FB9-BC7F-B741A7792B94}" type="sibTrans" cxnId="{72334198-1673-46C3-B49B-6EA744AD97F7}">
      <dgm:prSet/>
      <dgm:spPr/>
      <dgm:t>
        <a:bodyPr/>
        <a:lstStyle/>
        <a:p>
          <a:endParaRPr lang="en-US"/>
        </a:p>
      </dgm:t>
    </dgm:pt>
    <dgm:pt modelId="{9E3B9CAD-6257-476D-ACA0-70D1B37A02B7}" type="pres">
      <dgm:prSet presAssocID="{858749F9-090B-4360-BA4F-0ACF6C87A627}" presName="linear" presStyleCnt="0">
        <dgm:presLayoutVars>
          <dgm:animLvl val="lvl"/>
          <dgm:resizeHandles val="exact"/>
        </dgm:presLayoutVars>
      </dgm:prSet>
      <dgm:spPr/>
    </dgm:pt>
    <dgm:pt modelId="{C0F9E2CD-295F-4C43-9E65-B9BB52BA4D50}" type="pres">
      <dgm:prSet presAssocID="{EB61E486-DA23-46AB-9D1A-6506F1AA7036}" presName="parentText" presStyleLbl="node1" presStyleIdx="0" presStyleCnt="7">
        <dgm:presLayoutVars>
          <dgm:chMax val="0"/>
          <dgm:bulletEnabled val="1"/>
        </dgm:presLayoutVars>
      </dgm:prSet>
      <dgm:spPr/>
    </dgm:pt>
    <dgm:pt modelId="{F893EE95-CFF5-447A-9B04-A3699C6FB279}" type="pres">
      <dgm:prSet presAssocID="{455C4D32-315B-4803-A136-EDC9C9214817}" presName="spacer" presStyleCnt="0"/>
      <dgm:spPr/>
    </dgm:pt>
    <dgm:pt modelId="{1C612A52-C5B9-4372-BC1F-39DF307E02F6}" type="pres">
      <dgm:prSet presAssocID="{45BB8872-5010-4782-85CE-B9B6B8F46252}" presName="parentText" presStyleLbl="node1" presStyleIdx="1" presStyleCnt="7">
        <dgm:presLayoutVars>
          <dgm:chMax val="0"/>
          <dgm:bulletEnabled val="1"/>
        </dgm:presLayoutVars>
      </dgm:prSet>
      <dgm:spPr/>
    </dgm:pt>
    <dgm:pt modelId="{3F458223-1376-4547-A73B-459AA9C624BE}" type="pres">
      <dgm:prSet presAssocID="{835F39D3-59C9-4BD4-94D3-7F92BF170743}" presName="spacer" presStyleCnt="0"/>
      <dgm:spPr/>
    </dgm:pt>
    <dgm:pt modelId="{8371B8B1-0765-47D0-904E-83BBB8C05780}" type="pres">
      <dgm:prSet presAssocID="{84C1D482-D8AB-47ED-B319-08F82308F0A5}" presName="parentText" presStyleLbl="node1" presStyleIdx="2" presStyleCnt="7">
        <dgm:presLayoutVars>
          <dgm:chMax val="0"/>
          <dgm:bulletEnabled val="1"/>
        </dgm:presLayoutVars>
      </dgm:prSet>
      <dgm:spPr/>
    </dgm:pt>
    <dgm:pt modelId="{59D8714F-6ACD-4900-8958-F3D01F16747B}" type="pres">
      <dgm:prSet presAssocID="{0994F7FA-5F7E-4D0C-B797-55282DF8DC41}" presName="spacer" presStyleCnt="0"/>
      <dgm:spPr/>
    </dgm:pt>
    <dgm:pt modelId="{CAFFCDDE-E452-412E-B58E-D3A548FD429D}" type="pres">
      <dgm:prSet presAssocID="{57207119-3046-4029-91A6-A71F750FA844}" presName="parentText" presStyleLbl="node1" presStyleIdx="3" presStyleCnt="7">
        <dgm:presLayoutVars>
          <dgm:chMax val="0"/>
          <dgm:bulletEnabled val="1"/>
        </dgm:presLayoutVars>
      </dgm:prSet>
      <dgm:spPr/>
    </dgm:pt>
    <dgm:pt modelId="{A532CE2E-78AB-4DA8-801E-55BE57C05D40}" type="pres">
      <dgm:prSet presAssocID="{B47D3955-5558-460A-960D-1DB696DDC730}" presName="spacer" presStyleCnt="0"/>
      <dgm:spPr/>
    </dgm:pt>
    <dgm:pt modelId="{8F98BFB7-18AE-4780-8BAD-12EFF7A59271}" type="pres">
      <dgm:prSet presAssocID="{41D36CFE-F0DF-41D7-AC7A-E92478F8462E}" presName="parentText" presStyleLbl="node1" presStyleIdx="4" presStyleCnt="7">
        <dgm:presLayoutVars>
          <dgm:chMax val="0"/>
          <dgm:bulletEnabled val="1"/>
        </dgm:presLayoutVars>
      </dgm:prSet>
      <dgm:spPr/>
    </dgm:pt>
    <dgm:pt modelId="{7DA83D92-9B54-4F35-A9A6-4940E668100A}" type="pres">
      <dgm:prSet presAssocID="{7D31BDE4-C2EA-40DE-B55A-40436BF93BA1}" presName="spacer" presStyleCnt="0"/>
      <dgm:spPr/>
    </dgm:pt>
    <dgm:pt modelId="{4654BA59-E32E-4F0D-9854-E0F340334395}" type="pres">
      <dgm:prSet presAssocID="{F91F183B-E5F9-45CA-ABBC-AA78FBFEEF82}" presName="parentText" presStyleLbl="node1" presStyleIdx="5" presStyleCnt="7">
        <dgm:presLayoutVars>
          <dgm:chMax val="0"/>
          <dgm:bulletEnabled val="1"/>
        </dgm:presLayoutVars>
      </dgm:prSet>
      <dgm:spPr/>
    </dgm:pt>
    <dgm:pt modelId="{2BC9411A-B00B-45B1-BE65-F836EC7819F8}" type="pres">
      <dgm:prSet presAssocID="{A9BC240C-BE29-4227-A31F-7B6B10B66CCA}" presName="spacer" presStyleCnt="0"/>
      <dgm:spPr/>
    </dgm:pt>
    <dgm:pt modelId="{11FA5A37-3160-4E4D-9073-876588FD6A3B}" type="pres">
      <dgm:prSet presAssocID="{88C3B117-9E49-42DE-BC95-B7014729BE23}" presName="parentText" presStyleLbl="node1" presStyleIdx="6" presStyleCnt="7">
        <dgm:presLayoutVars>
          <dgm:chMax val="0"/>
          <dgm:bulletEnabled val="1"/>
        </dgm:presLayoutVars>
      </dgm:prSet>
      <dgm:spPr/>
    </dgm:pt>
  </dgm:ptLst>
  <dgm:cxnLst>
    <dgm:cxn modelId="{1C52B424-7FF3-4D16-879C-0A6BFD17145F}" srcId="{858749F9-090B-4360-BA4F-0ACF6C87A627}" destId="{57207119-3046-4029-91A6-A71F750FA844}" srcOrd="3" destOrd="0" parTransId="{35E95B36-380A-4FC9-A23F-69B252E0CEE2}" sibTransId="{B47D3955-5558-460A-960D-1DB696DDC730}"/>
    <dgm:cxn modelId="{C98B6725-5F95-482F-B232-7761D540AFD6}" type="presOf" srcId="{EB61E486-DA23-46AB-9D1A-6506F1AA7036}" destId="{C0F9E2CD-295F-4C43-9E65-B9BB52BA4D50}" srcOrd="0" destOrd="0" presId="urn:microsoft.com/office/officeart/2005/8/layout/vList2"/>
    <dgm:cxn modelId="{DFA6AD2A-F16C-4BFF-A6DD-84BF65A6F00C}" srcId="{858749F9-090B-4360-BA4F-0ACF6C87A627}" destId="{F91F183B-E5F9-45CA-ABBC-AA78FBFEEF82}" srcOrd="5" destOrd="0" parTransId="{D2B86154-F0A0-46C9-8DE2-2E8DB3B1D2BD}" sibTransId="{A9BC240C-BE29-4227-A31F-7B6B10B66CCA}"/>
    <dgm:cxn modelId="{D139A95E-7195-4883-BA49-735DD49C505E}" type="presOf" srcId="{88C3B117-9E49-42DE-BC95-B7014729BE23}" destId="{11FA5A37-3160-4E4D-9073-876588FD6A3B}" srcOrd="0" destOrd="0" presId="urn:microsoft.com/office/officeart/2005/8/layout/vList2"/>
    <dgm:cxn modelId="{EA894164-1468-459C-BEF6-A6C58AF19544}" type="presOf" srcId="{45BB8872-5010-4782-85CE-B9B6B8F46252}" destId="{1C612A52-C5B9-4372-BC1F-39DF307E02F6}" srcOrd="0" destOrd="0" presId="urn:microsoft.com/office/officeart/2005/8/layout/vList2"/>
    <dgm:cxn modelId="{2E40CD6F-37AC-4B50-8B2A-E2416D3C4EFD}" type="presOf" srcId="{F91F183B-E5F9-45CA-ABBC-AA78FBFEEF82}" destId="{4654BA59-E32E-4F0D-9854-E0F340334395}" srcOrd="0" destOrd="0" presId="urn:microsoft.com/office/officeart/2005/8/layout/vList2"/>
    <dgm:cxn modelId="{BE3F7982-51BE-4688-906D-C9D120FBF980}" srcId="{858749F9-090B-4360-BA4F-0ACF6C87A627}" destId="{41D36CFE-F0DF-41D7-AC7A-E92478F8462E}" srcOrd="4" destOrd="0" parTransId="{A8175A91-6C15-4049-A1B2-9CC7D40A24DB}" sibTransId="{7D31BDE4-C2EA-40DE-B55A-40436BF93BA1}"/>
    <dgm:cxn modelId="{C1CECF84-D80E-4BEB-B383-8B1DD058EE48}" type="presOf" srcId="{858749F9-090B-4360-BA4F-0ACF6C87A627}" destId="{9E3B9CAD-6257-476D-ACA0-70D1B37A02B7}" srcOrd="0" destOrd="0" presId="urn:microsoft.com/office/officeart/2005/8/layout/vList2"/>
    <dgm:cxn modelId="{4391F085-CBAC-4AAB-8959-5AB6E661DB15}" type="presOf" srcId="{41D36CFE-F0DF-41D7-AC7A-E92478F8462E}" destId="{8F98BFB7-18AE-4780-8BAD-12EFF7A59271}" srcOrd="0" destOrd="0" presId="urn:microsoft.com/office/officeart/2005/8/layout/vList2"/>
    <dgm:cxn modelId="{BAB1C78D-73FA-4008-B222-00F8C2A47FFA}" srcId="{858749F9-090B-4360-BA4F-0ACF6C87A627}" destId="{EB61E486-DA23-46AB-9D1A-6506F1AA7036}" srcOrd="0" destOrd="0" parTransId="{9E542618-3E5D-4282-9DCE-BD9C3C23500F}" sibTransId="{455C4D32-315B-4803-A136-EDC9C9214817}"/>
    <dgm:cxn modelId="{8A089892-969D-47DF-AF8C-74B343B00646}" srcId="{858749F9-090B-4360-BA4F-0ACF6C87A627}" destId="{84C1D482-D8AB-47ED-B319-08F82308F0A5}" srcOrd="2" destOrd="0" parTransId="{A24FC4C2-008A-49D8-AD16-09ACCEA467E6}" sibTransId="{0994F7FA-5F7E-4D0C-B797-55282DF8DC41}"/>
    <dgm:cxn modelId="{72334198-1673-46C3-B49B-6EA744AD97F7}" srcId="{858749F9-090B-4360-BA4F-0ACF6C87A627}" destId="{88C3B117-9E49-42DE-BC95-B7014729BE23}" srcOrd="6" destOrd="0" parTransId="{233B806A-CA04-432B-B2B7-F3FAB7BFF610}" sibTransId="{CBAB8141-2561-4FB9-BC7F-B741A7792B94}"/>
    <dgm:cxn modelId="{94AE34B8-7FD2-4FA7-95BC-1F215888BF1F}" srcId="{858749F9-090B-4360-BA4F-0ACF6C87A627}" destId="{45BB8872-5010-4782-85CE-B9B6B8F46252}" srcOrd="1" destOrd="0" parTransId="{A8E89CCB-F467-45C1-9DFC-3A8986B145BF}" sibTransId="{835F39D3-59C9-4BD4-94D3-7F92BF170743}"/>
    <dgm:cxn modelId="{4600A3BD-142B-48E7-A66E-F2106E1F67B1}" type="presOf" srcId="{84C1D482-D8AB-47ED-B319-08F82308F0A5}" destId="{8371B8B1-0765-47D0-904E-83BBB8C05780}" srcOrd="0" destOrd="0" presId="urn:microsoft.com/office/officeart/2005/8/layout/vList2"/>
    <dgm:cxn modelId="{974C84DC-E924-475A-9403-0A9A907A3E6C}" type="presOf" srcId="{57207119-3046-4029-91A6-A71F750FA844}" destId="{CAFFCDDE-E452-412E-B58E-D3A548FD429D}" srcOrd="0" destOrd="0" presId="urn:microsoft.com/office/officeart/2005/8/layout/vList2"/>
    <dgm:cxn modelId="{E735A3CB-869B-4646-A43F-34EC633A046E}" type="presParOf" srcId="{9E3B9CAD-6257-476D-ACA0-70D1B37A02B7}" destId="{C0F9E2CD-295F-4C43-9E65-B9BB52BA4D50}" srcOrd="0" destOrd="0" presId="urn:microsoft.com/office/officeart/2005/8/layout/vList2"/>
    <dgm:cxn modelId="{44ADCA09-28F8-4267-B2FD-2A3A07F77FDD}" type="presParOf" srcId="{9E3B9CAD-6257-476D-ACA0-70D1B37A02B7}" destId="{F893EE95-CFF5-447A-9B04-A3699C6FB279}" srcOrd="1" destOrd="0" presId="urn:microsoft.com/office/officeart/2005/8/layout/vList2"/>
    <dgm:cxn modelId="{A5335B4A-1E47-4149-B622-5E7ADC137619}" type="presParOf" srcId="{9E3B9CAD-6257-476D-ACA0-70D1B37A02B7}" destId="{1C612A52-C5B9-4372-BC1F-39DF307E02F6}" srcOrd="2" destOrd="0" presId="urn:microsoft.com/office/officeart/2005/8/layout/vList2"/>
    <dgm:cxn modelId="{03D9B1B4-07C7-4DBF-BF4E-AF2CE05671C2}" type="presParOf" srcId="{9E3B9CAD-6257-476D-ACA0-70D1B37A02B7}" destId="{3F458223-1376-4547-A73B-459AA9C624BE}" srcOrd="3" destOrd="0" presId="urn:microsoft.com/office/officeart/2005/8/layout/vList2"/>
    <dgm:cxn modelId="{B302F371-2D5F-47A8-9393-0B1AF8D02E5B}" type="presParOf" srcId="{9E3B9CAD-6257-476D-ACA0-70D1B37A02B7}" destId="{8371B8B1-0765-47D0-904E-83BBB8C05780}" srcOrd="4" destOrd="0" presId="urn:microsoft.com/office/officeart/2005/8/layout/vList2"/>
    <dgm:cxn modelId="{430D05B4-DAC7-41A2-B296-0B1C74132903}" type="presParOf" srcId="{9E3B9CAD-6257-476D-ACA0-70D1B37A02B7}" destId="{59D8714F-6ACD-4900-8958-F3D01F16747B}" srcOrd="5" destOrd="0" presId="urn:microsoft.com/office/officeart/2005/8/layout/vList2"/>
    <dgm:cxn modelId="{9BBFE613-210E-4E62-86F3-BB85050EC041}" type="presParOf" srcId="{9E3B9CAD-6257-476D-ACA0-70D1B37A02B7}" destId="{CAFFCDDE-E452-412E-B58E-D3A548FD429D}" srcOrd="6" destOrd="0" presId="urn:microsoft.com/office/officeart/2005/8/layout/vList2"/>
    <dgm:cxn modelId="{F96C3EDE-C4E7-497C-80E2-D691D67C6B34}" type="presParOf" srcId="{9E3B9CAD-6257-476D-ACA0-70D1B37A02B7}" destId="{A532CE2E-78AB-4DA8-801E-55BE57C05D40}" srcOrd="7" destOrd="0" presId="urn:microsoft.com/office/officeart/2005/8/layout/vList2"/>
    <dgm:cxn modelId="{C3F3B974-F917-4709-886B-6CB0D86B9C8F}" type="presParOf" srcId="{9E3B9CAD-6257-476D-ACA0-70D1B37A02B7}" destId="{8F98BFB7-18AE-4780-8BAD-12EFF7A59271}" srcOrd="8" destOrd="0" presId="urn:microsoft.com/office/officeart/2005/8/layout/vList2"/>
    <dgm:cxn modelId="{5755F1C1-DFF1-4802-B029-32C98DB5FA00}" type="presParOf" srcId="{9E3B9CAD-6257-476D-ACA0-70D1B37A02B7}" destId="{7DA83D92-9B54-4F35-A9A6-4940E668100A}" srcOrd="9" destOrd="0" presId="urn:microsoft.com/office/officeart/2005/8/layout/vList2"/>
    <dgm:cxn modelId="{A8BBB31C-6082-4B7D-A7FB-183675B17403}" type="presParOf" srcId="{9E3B9CAD-6257-476D-ACA0-70D1B37A02B7}" destId="{4654BA59-E32E-4F0D-9854-E0F340334395}" srcOrd="10" destOrd="0" presId="urn:microsoft.com/office/officeart/2005/8/layout/vList2"/>
    <dgm:cxn modelId="{6C8E0332-C7BE-47B0-B341-5A2A27EFA6EC}" type="presParOf" srcId="{9E3B9CAD-6257-476D-ACA0-70D1B37A02B7}" destId="{2BC9411A-B00B-45B1-BE65-F836EC7819F8}" srcOrd="11" destOrd="0" presId="urn:microsoft.com/office/officeart/2005/8/layout/vList2"/>
    <dgm:cxn modelId="{2C4F5295-9272-4775-B086-A1836D319211}" type="presParOf" srcId="{9E3B9CAD-6257-476D-ACA0-70D1B37A02B7}" destId="{11FA5A37-3160-4E4D-9073-876588FD6A3B}"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9E2CD-295F-4C43-9E65-B9BB52BA4D50}">
      <dsp:nvSpPr>
        <dsp:cNvPr id="0" name=""/>
        <dsp:cNvSpPr/>
      </dsp:nvSpPr>
      <dsp:spPr>
        <a:xfrm>
          <a:off x="0" y="39547"/>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Student name: ZUBAIDA AMBREEN</a:t>
          </a:r>
          <a:endParaRPr lang="en-US" sz="2200" kern="1200"/>
        </a:p>
      </dsp:txBody>
      <dsp:txXfrm>
        <a:off x="25916" y="65463"/>
        <a:ext cx="10524726" cy="479055"/>
      </dsp:txXfrm>
    </dsp:sp>
    <dsp:sp modelId="{1C612A52-C5B9-4372-BC1F-39DF307E02F6}">
      <dsp:nvSpPr>
        <dsp:cNvPr id="0" name=""/>
        <dsp:cNvSpPr/>
      </dsp:nvSpPr>
      <dsp:spPr>
        <a:xfrm>
          <a:off x="0" y="633795"/>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Student ID number: 1912999</a:t>
          </a:r>
          <a:endParaRPr lang="en-US" sz="2200" kern="1200"/>
        </a:p>
      </dsp:txBody>
      <dsp:txXfrm>
        <a:off x="25916" y="659711"/>
        <a:ext cx="10524726" cy="479055"/>
      </dsp:txXfrm>
    </dsp:sp>
    <dsp:sp modelId="{8371B8B1-0765-47D0-904E-83BBB8C05780}">
      <dsp:nvSpPr>
        <dsp:cNvPr id="0" name=""/>
        <dsp:cNvSpPr/>
      </dsp:nvSpPr>
      <dsp:spPr>
        <a:xfrm>
          <a:off x="0" y="1228042"/>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Programme: BSc Health and Social Care</a:t>
          </a:r>
          <a:endParaRPr lang="en-US" sz="2200" kern="1200"/>
        </a:p>
      </dsp:txBody>
      <dsp:txXfrm>
        <a:off x="25916" y="1253958"/>
        <a:ext cx="10524726" cy="479055"/>
      </dsp:txXfrm>
    </dsp:sp>
    <dsp:sp modelId="{CAFFCDDE-E452-412E-B58E-D3A548FD429D}">
      <dsp:nvSpPr>
        <dsp:cNvPr id="0" name=""/>
        <dsp:cNvSpPr/>
      </dsp:nvSpPr>
      <dsp:spPr>
        <a:xfrm>
          <a:off x="0" y="1822290"/>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Module: Changemakers: Creativity and Value Creation</a:t>
          </a:r>
          <a:endParaRPr lang="en-US" sz="2200" kern="1200"/>
        </a:p>
      </dsp:txBody>
      <dsp:txXfrm>
        <a:off x="25916" y="1848206"/>
        <a:ext cx="10524726" cy="479055"/>
      </dsp:txXfrm>
    </dsp:sp>
    <dsp:sp modelId="{8F98BFB7-18AE-4780-8BAD-12EFF7A59271}">
      <dsp:nvSpPr>
        <dsp:cNvPr id="0" name=""/>
        <dsp:cNvSpPr/>
      </dsp:nvSpPr>
      <dsp:spPr>
        <a:xfrm>
          <a:off x="0" y="2416537"/>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latin typeface="Century Gothic"/>
            </a:rPr>
            <a:t>Module code: BMHP5014_BIRM </a:t>
          </a:r>
          <a:endParaRPr lang="en-US" sz="2200" kern="1200">
            <a:latin typeface="Century Gothic"/>
          </a:endParaRPr>
        </a:p>
      </dsp:txBody>
      <dsp:txXfrm>
        <a:off x="25916" y="2442453"/>
        <a:ext cx="10524726" cy="479055"/>
      </dsp:txXfrm>
    </dsp:sp>
    <dsp:sp modelId="{4654BA59-E32E-4F0D-9854-E0F340334395}">
      <dsp:nvSpPr>
        <dsp:cNvPr id="0" name=""/>
        <dsp:cNvSpPr/>
      </dsp:nvSpPr>
      <dsp:spPr>
        <a:xfrm>
          <a:off x="0" y="3010785"/>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latin typeface="Century Gothic"/>
            </a:rPr>
            <a:t>Lecturer: Dr Azora Hurd</a:t>
          </a:r>
          <a:endParaRPr lang="en-US" sz="2200" kern="1200">
            <a:latin typeface="Century Gothic"/>
          </a:endParaRPr>
        </a:p>
      </dsp:txBody>
      <dsp:txXfrm>
        <a:off x="25916" y="3036701"/>
        <a:ext cx="10524726" cy="479055"/>
      </dsp:txXfrm>
    </dsp:sp>
    <dsp:sp modelId="{11FA5A37-3160-4E4D-9073-876588FD6A3B}">
      <dsp:nvSpPr>
        <dsp:cNvPr id="0" name=""/>
        <dsp:cNvSpPr/>
      </dsp:nvSpPr>
      <dsp:spPr>
        <a:xfrm>
          <a:off x="0" y="3605032"/>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latin typeface="Century Gothic"/>
            </a:rPr>
            <a:t>TASK 3 AND 4</a:t>
          </a:r>
          <a:endParaRPr lang="en-US" sz="2200" kern="1200">
            <a:latin typeface="Century Gothic"/>
          </a:endParaRPr>
        </a:p>
      </dsp:txBody>
      <dsp:txXfrm>
        <a:off x="25916" y="3630948"/>
        <a:ext cx="10524726" cy="4790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C839D1-3EBC-4791-8D25-B2FE7B16B8DA}" type="datetimeFigureOut">
              <a:rPr lang="en-GB"/>
              <a:t>25/03/2021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EE7855-C8C2-459A-82B0-4D98572355E1}" type="slidenum">
              <a:rPr lang="en-GB"/>
              <a:t>‹#›</a:t>
            </a:fld>
            <a:endParaRPr lang="en-GB"/>
          </a:p>
        </p:txBody>
      </p:sp>
    </p:spTree>
    <p:extLst>
      <p:ext uri="{BB962C8B-B14F-4D97-AF65-F5344CB8AC3E}">
        <p14:creationId xmlns:p14="http://schemas.microsoft.com/office/powerpoint/2010/main" val="2478751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3/25/2021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931687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3/25/2021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358007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3/25/2021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579108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3/25/2021</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618018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3/25/2021</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08507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3/25/2021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289208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3/25/2021</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185128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08290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3/25/2021</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662364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3/25/2021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9386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3/25/2021</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936438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3/25/2021</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3318176277"/>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female-genital-mutilation-resource-pack/female-genital-mutilation-resource-pack" TargetMode="External"/><Relationship Id="rId2" Type="http://schemas.openxmlformats.org/officeDocument/2006/relationships/hyperlink" Target="https://marlboroughprimary.school/fgm-and-prevent" TargetMode="External"/><Relationship Id="rId1" Type="http://schemas.openxmlformats.org/officeDocument/2006/relationships/slideLayout" Target="../slideLayouts/slideLayout7.xml"/><Relationship Id="rId5" Type="http://schemas.openxmlformats.org/officeDocument/2006/relationships/hyperlink" Target="https://www.un.org/en/observances/female-genital-mutilation-day" TargetMode="External"/><Relationship Id="rId4" Type="http://schemas.openxmlformats.org/officeDocument/2006/relationships/hyperlink" Target="https://cdi.brighamandwomens.org/"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news/breaking-the-cycle-of-female-genital-mutilationcutting-fgmc" TargetMode="External"/><Relationship Id="rId2" Type="http://schemas.openxmlformats.org/officeDocument/2006/relationships/hyperlink" Target="https://www.bhscp.org.uk/preventing-abuse-and-neglect/spotting-the-signs/signs-of-female-genital-mutilation-fgm/"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www.actionaid.org.uk/blog/voices/2016/02/05/why-men-and-boys-are-vital-to-ending-fg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0EA6746C-F688-4653-BFAB-FEB7082197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 name="Freeform 5">
              <a:extLst>
                <a:ext uri="{FF2B5EF4-FFF2-40B4-BE49-F238E27FC236}">
                  <a16:creationId xmlns:a16="http://schemas.microsoft.com/office/drawing/2014/main" id="{F473B516-A073-4AB2-A2DA-2B346155C8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EF1466B6-13B1-4017-8702-5FE513C62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CC79A8F-0967-4354-9F88-F6C2A084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CC3E41E5-9F57-40CC-9ED1-B0D3834E3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99FF99DC-58F7-4F9C-82B2-679210C38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CC567918-90F5-45A2-AC4A-00BB47FB7F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C84B339C-820F-4A1E-B2A5-16379E485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B59F7B5A-F055-470A-83EB-37E3C7323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17C1F6AD-A436-4603-A312-095A6BFEE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F1174104-B0C8-44AA-8C67-31DC1499B3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2DB9E986-DBF4-4129-A91F-CF5A1D05A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4277D0E9-EB42-4798-BADB-640D21FF1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E3036BF2-5BAE-4D3E-8906-753587BD8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5B4A4DAB-072D-47D9-A85A-6E4C1445E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DC7CE321-8DE9-44F2-85D9-EFF0577EE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FE74AEAA-D95A-462F-8CED-BE5146AE97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5F680D37-DDCE-49A5-801F-78E211F93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56AAEF18-0A28-4C6D-B6D7-293C6116C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3D9F3C43-7032-490F-B833-61ED5E2289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4">
              <a:extLst>
                <a:ext uri="{FF2B5EF4-FFF2-40B4-BE49-F238E27FC236}">
                  <a16:creationId xmlns:a16="http://schemas.microsoft.com/office/drawing/2014/main" id="{555874EF-621F-4188-AD75-335F3F082D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 name="Freeform 25">
              <a:extLst>
                <a:ext uri="{FF2B5EF4-FFF2-40B4-BE49-F238E27FC236}">
                  <a16:creationId xmlns:a16="http://schemas.microsoft.com/office/drawing/2014/main" id="{15B4B778-7E6E-44EF-9375-288ADD8F5A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a:extLst>
              <a:ext uri="{FF2B5EF4-FFF2-40B4-BE49-F238E27FC236}">
                <a16:creationId xmlns:a16="http://schemas.microsoft.com/office/drawing/2014/main" id="{6CCD5687-0DF2-44C8-A34A-BB82FF1562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3" name="Rectangle 32">
              <a:extLst>
                <a:ext uri="{FF2B5EF4-FFF2-40B4-BE49-F238E27FC236}">
                  <a16:creationId xmlns:a16="http://schemas.microsoft.com/office/drawing/2014/main" id="{C798BCD2-5B53-4B61-9A0E-151447E638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Isosceles Triangle 22">
              <a:extLst>
                <a:ext uri="{FF2B5EF4-FFF2-40B4-BE49-F238E27FC236}">
                  <a16:creationId xmlns:a16="http://schemas.microsoft.com/office/drawing/2014/main" id="{9AB393CC-33E1-40B0-A7B3-1248CAAA9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4">
              <a:extLst>
                <a:ext uri="{FF2B5EF4-FFF2-40B4-BE49-F238E27FC236}">
                  <a16:creationId xmlns:a16="http://schemas.microsoft.com/office/drawing/2014/main" id="{DB43794D-C926-4DFB-A24C-B811A12DD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8" name="Rectangle 36">
            <a:extLst>
              <a:ext uri="{FF2B5EF4-FFF2-40B4-BE49-F238E27FC236}">
                <a16:creationId xmlns:a16="http://schemas.microsoft.com/office/drawing/2014/main" id="{40F2DE27-1297-4129-8109-8A8F621F6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EE3576CE-E327-4733-A289-BEFB35F754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0" name="Freeform 5">
              <a:extLst>
                <a:ext uri="{FF2B5EF4-FFF2-40B4-BE49-F238E27FC236}">
                  <a16:creationId xmlns:a16="http://schemas.microsoft.com/office/drawing/2014/main" id="{EF2E2475-8B34-4000-B8B4-D1C0480EAC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6">
              <a:extLst>
                <a:ext uri="{FF2B5EF4-FFF2-40B4-BE49-F238E27FC236}">
                  <a16:creationId xmlns:a16="http://schemas.microsoft.com/office/drawing/2014/main" id="{AFF0158B-67CA-4E5D-82E9-032946005C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7">
              <a:extLst>
                <a:ext uri="{FF2B5EF4-FFF2-40B4-BE49-F238E27FC236}">
                  <a16:creationId xmlns:a16="http://schemas.microsoft.com/office/drawing/2014/main" id="{E791B238-571A-4C82-9B16-63D94A891B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8">
              <a:extLst>
                <a:ext uri="{FF2B5EF4-FFF2-40B4-BE49-F238E27FC236}">
                  <a16:creationId xmlns:a16="http://schemas.microsoft.com/office/drawing/2014/main" id="{70F10DD1-A998-4B23-8C15-31B7FD35E9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9">
              <a:extLst>
                <a:ext uri="{FF2B5EF4-FFF2-40B4-BE49-F238E27FC236}">
                  <a16:creationId xmlns:a16="http://schemas.microsoft.com/office/drawing/2014/main" id="{AE6BBC61-DC1C-44DA-9B00-6F69CE21D8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0">
              <a:extLst>
                <a:ext uri="{FF2B5EF4-FFF2-40B4-BE49-F238E27FC236}">
                  <a16:creationId xmlns:a16="http://schemas.microsoft.com/office/drawing/2014/main" id="{906CAA79-7669-426E-AB78-3E141D4751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1">
              <a:extLst>
                <a:ext uri="{FF2B5EF4-FFF2-40B4-BE49-F238E27FC236}">
                  <a16:creationId xmlns:a16="http://schemas.microsoft.com/office/drawing/2014/main" id="{DA6EE275-29A0-4962-AFA6-FAD32DF50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2">
              <a:extLst>
                <a:ext uri="{FF2B5EF4-FFF2-40B4-BE49-F238E27FC236}">
                  <a16:creationId xmlns:a16="http://schemas.microsoft.com/office/drawing/2014/main" id="{2274EE13-0D62-4489-9B61-C616736FA1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3">
              <a:extLst>
                <a:ext uri="{FF2B5EF4-FFF2-40B4-BE49-F238E27FC236}">
                  <a16:creationId xmlns:a16="http://schemas.microsoft.com/office/drawing/2014/main" id="{471730B6-C7FB-45ED-BCC5-40FD45BF26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4">
              <a:extLst>
                <a:ext uri="{FF2B5EF4-FFF2-40B4-BE49-F238E27FC236}">
                  <a16:creationId xmlns:a16="http://schemas.microsoft.com/office/drawing/2014/main" id="{D6FE80FB-C4EF-4D79-9559-D63549F146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5">
              <a:extLst>
                <a:ext uri="{FF2B5EF4-FFF2-40B4-BE49-F238E27FC236}">
                  <a16:creationId xmlns:a16="http://schemas.microsoft.com/office/drawing/2014/main" id="{C9CBAF19-21AE-40E8-8965-D5E6042F25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6">
              <a:extLst>
                <a:ext uri="{FF2B5EF4-FFF2-40B4-BE49-F238E27FC236}">
                  <a16:creationId xmlns:a16="http://schemas.microsoft.com/office/drawing/2014/main" id="{EBA99019-E134-4FD1-9B9C-5F2DCAAA98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7">
              <a:extLst>
                <a:ext uri="{FF2B5EF4-FFF2-40B4-BE49-F238E27FC236}">
                  <a16:creationId xmlns:a16="http://schemas.microsoft.com/office/drawing/2014/main" id="{00B654CA-DF8B-44BB-BF62-5B028D5222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8">
              <a:extLst>
                <a:ext uri="{FF2B5EF4-FFF2-40B4-BE49-F238E27FC236}">
                  <a16:creationId xmlns:a16="http://schemas.microsoft.com/office/drawing/2014/main" id="{32411C03-987B-42CB-833D-E31A279010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9">
              <a:extLst>
                <a:ext uri="{FF2B5EF4-FFF2-40B4-BE49-F238E27FC236}">
                  <a16:creationId xmlns:a16="http://schemas.microsoft.com/office/drawing/2014/main" id="{5F9F126A-997B-4B39-8984-6563BA5D7F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0">
              <a:extLst>
                <a:ext uri="{FF2B5EF4-FFF2-40B4-BE49-F238E27FC236}">
                  <a16:creationId xmlns:a16="http://schemas.microsoft.com/office/drawing/2014/main" id="{49617DFE-E17F-4F67-9D22-C41979392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1">
              <a:extLst>
                <a:ext uri="{FF2B5EF4-FFF2-40B4-BE49-F238E27FC236}">
                  <a16:creationId xmlns:a16="http://schemas.microsoft.com/office/drawing/2014/main" id="{E5441641-3AA6-42CE-8E3B-D39246DDE4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2">
              <a:extLst>
                <a:ext uri="{FF2B5EF4-FFF2-40B4-BE49-F238E27FC236}">
                  <a16:creationId xmlns:a16="http://schemas.microsoft.com/office/drawing/2014/main" id="{6A578EBB-B60C-404B-B968-F9D46DC8BF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6A6D1E40-DD2C-4558-954C-47EC7417E6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4">
              <a:extLst>
                <a:ext uri="{FF2B5EF4-FFF2-40B4-BE49-F238E27FC236}">
                  <a16:creationId xmlns:a16="http://schemas.microsoft.com/office/drawing/2014/main" id="{6C40FCAF-C578-4360-9094-9F66028B7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5">
              <a:extLst>
                <a:ext uri="{FF2B5EF4-FFF2-40B4-BE49-F238E27FC236}">
                  <a16:creationId xmlns:a16="http://schemas.microsoft.com/office/drawing/2014/main" id="{63EAC42D-DC17-4FCB-B8F4-6AFBDA29CF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aphicFrame>
        <p:nvGraphicFramePr>
          <p:cNvPr id="4" name="TextBox 1">
            <a:extLst>
              <a:ext uri="{FF2B5EF4-FFF2-40B4-BE49-F238E27FC236}">
                <a16:creationId xmlns:a16="http://schemas.microsoft.com/office/drawing/2014/main" id="{92C474C9-ED44-4E62-B055-2069DE3B7751}"/>
              </a:ext>
            </a:extLst>
          </p:cNvPr>
          <p:cNvGraphicFramePr/>
          <p:nvPr>
            <p:extLst>
              <p:ext uri="{D42A27DB-BD31-4B8C-83A1-F6EECF244321}">
                <p14:modId xmlns:p14="http://schemas.microsoft.com/office/powerpoint/2010/main" val="799404550"/>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9340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5" name="Group 46">
            <a:extLst>
              <a:ext uri="{FF2B5EF4-FFF2-40B4-BE49-F238E27FC236}">
                <a16:creationId xmlns:a16="http://schemas.microsoft.com/office/drawing/2014/main" id="{2BBBD145-2FC5-42C1-97BE-1C636D1397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8" name="Freeform 5">
              <a:extLst>
                <a:ext uri="{FF2B5EF4-FFF2-40B4-BE49-F238E27FC236}">
                  <a16:creationId xmlns:a16="http://schemas.microsoft.com/office/drawing/2014/main" id="{952A4B46-1EE6-42F1-BBC0-02A47B993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6">
              <a:extLst>
                <a:ext uri="{FF2B5EF4-FFF2-40B4-BE49-F238E27FC236}">
                  <a16:creationId xmlns:a16="http://schemas.microsoft.com/office/drawing/2014/main" id="{24058FF8-180E-4BFD-BFFC-E51367000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7">
              <a:extLst>
                <a:ext uri="{FF2B5EF4-FFF2-40B4-BE49-F238E27FC236}">
                  <a16:creationId xmlns:a16="http://schemas.microsoft.com/office/drawing/2014/main" id="{A423535B-8DEB-423C-9F9D-529C3123E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8">
              <a:extLst>
                <a:ext uri="{FF2B5EF4-FFF2-40B4-BE49-F238E27FC236}">
                  <a16:creationId xmlns:a16="http://schemas.microsoft.com/office/drawing/2014/main" id="{988732CF-5FD1-4FE3-B520-C9F956B3A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9">
              <a:extLst>
                <a:ext uri="{FF2B5EF4-FFF2-40B4-BE49-F238E27FC236}">
                  <a16:creationId xmlns:a16="http://schemas.microsoft.com/office/drawing/2014/main" id="{ED91F632-7ADB-48B4-A824-B68FA6CC6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0">
              <a:extLst>
                <a:ext uri="{FF2B5EF4-FFF2-40B4-BE49-F238E27FC236}">
                  <a16:creationId xmlns:a16="http://schemas.microsoft.com/office/drawing/2014/main" id="{57CA5A76-3D12-43F9-BD26-A64EEE6C8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11">
              <a:extLst>
                <a:ext uri="{FF2B5EF4-FFF2-40B4-BE49-F238E27FC236}">
                  <a16:creationId xmlns:a16="http://schemas.microsoft.com/office/drawing/2014/main" id="{16934D21-CB88-41CD-ABEA-2F060AD51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2">
              <a:extLst>
                <a:ext uri="{FF2B5EF4-FFF2-40B4-BE49-F238E27FC236}">
                  <a16:creationId xmlns:a16="http://schemas.microsoft.com/office/drawing/2014/main" id="{2CA1546D-1E7E-4CE9-9531-FE1F102AD9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3">
              <a:extLst>
                <a:ext uri="{FF2B5EF4-FFF2-40B4-BE49-F238E27FC236}">
                  <a16:creationId xmlns:a16="http://schemas.microsoft.com/office/drawing/2014/main" id="{F8B2A6F1-7328-4D5B-8CD1-2D4F01C24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4">
              <a:extLst>
                <a:ext uri="{FF2B5EF4-FFF2-40B4-BE49-F238E27FC236}">
                  <a16:creationId xmlns:a16="http://schemas.microsoft.com/office/drawing/2014/main" id="{24C0204A-E727-41C5-9910-30FF39A3B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15">
              <a:extLst>
                <a:ext uri="{FF2B5EF4-FFF2-40B4-BE49-F238E27FC236}">
                  <a16:creationId xmlns:a16="http://schemas.microsoft.com/office/drawing/2014/main" id="{1FA04CE5-5DB6-4B00-9A83-0D9D2774C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6">
              <a:extLst>
                <a:ext uri="{FF2B5EF4-FFF2-40B4-BE49-F238E27FC236}">
                  <a16:creationId xmlns:a16="http://schemas.microsoft.com/office/drawing/2014/main" id="{EDECB57F-0466-4D16-ABF0-9046F90AF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7">
              <a:extLst>
                <a:ext uri="{FF2B5EF4-FFF2-40B4-BE49-F238E27FC236}">
                  <a16:creationId xmlns:a16="http://schemas.microsoft.com/office/drawing/2014/main" id="{0726DBEC-7825-41D2-8701-A9E2DDEB9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8">
              <a:extLst>
                <a:ext uri="{FF2B5EF4-FFF2-40B4-BE49-F238E27FC236}">
                  <a16:creationId xmlns:a16="http://schemas.microsoft.com/office/drawing/2014/main" id="{E74AC618-F7E3-45A0-B7C6-79CFFB64F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9">
              <a:extLst>
                <a:ext uri="{FF2B5EF4-FFF2-40B4-BE49-F238E27FC236}">
                  <a16:creationId xmlns:a16="http://schemas.microsoft.com/office/drawing/2014/main" id="{A5D641F7-963C-4984-B678-20322C69E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20">
              <a:extLst>
                <a:ext uri="{FF2B5EF4-FFF2-40B4-BE49-F238E27FC236}">
                  <a16:creationId xmlns:a16="http://schemas.microsoft.com/office/drawing/2014/main" id="{EAEEF718-9FD4-413C-A98F-0D814E48F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4" name="Freeform 21">
              <a:extLst>
                <a:ext uri="{FF2B5EF4-FFF2-40B4-BE49-F238E27FC236}">
                  <a16:creationId xmlns:a16="http://schemas.microsoft.com/office/drawing/2014/main" id="{C1F071D7-9988-42D0-A890-A1BC276B3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5" name="Freeform 22">
              <a:extLst>
                <a:ext uri="{FF2B5EF4-FFF2-40B4-BE49-F238E27FC236}">
                  <a16:creationId xmlns:a16="http://schemas.microsoft.com/office/drawing/2014/main" id="{27BC813F-1EE5-47B1-8AF1-74F59908C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23">
              <a:extLst>
                <a:ext uri="{FF2B5EF4-FFF2-40B4-BE49-F238E27FC236}">
                  <a16:creationId xmlns:a16="http://schemas.microsoft.com/office/drawing/2014/main" id="{4771DC5B-F613-49AF-88B9-4713787B19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24">
              <a:extLst>
                <a:ext uri="{FF2B5EF4-FFF2-40B4-BE49-F238E27FC236}">
                  <a16:creationId xmlns:a16="http://schemas.microsoft.com/office/drawing/2014/main" id="{2970388B-41A2-4AD6-84B7-21A29A3D9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25">
              <a:extLst>
                <a:ext uri="{FF2B5EF4-FFF2-40B4-BE49-F238E27FC236}">
                  <a16:creationId xmlns:a16="http://schemas.microsoft.com/office/drawing/2014/main" id="{9792A4B4-DC86-4D84-A6A5-40B2D8DD0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04" name="Group 69">
            <a:extLst>
              <a:ext uri="{FF2B5EF4-FFF2-40B4-BE49-F238E27FC236}">
                <a16:creationId xmlns:a16="http://schemas.microsoft.com/office/drawing/2014/main" id="{B239B0D4-65B5-4C6A-946F-02E061324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71" name="Rectangle 70">
              <a:extLst>
                <a:ext uri="{FF2B5EF4-FFF2-40B4-BE49-F238E27FC236}">
                  <a16:creationId xmlns:a16="http://schemas.microsoft.com/office/drawing/2014/main" id="{CC34B10E-8AF6-4F5B-AE67-602BB0FDF1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 name="Isosceles Triangle 22">
              <a:extLst>
                <a:ext uri="{FF2B5EF4-FFF2-40B4-BE49-F238E27FC236}">
                  <a16:creationId xmlns:a16="http://schemas.microsoft.com/office/drawing/2014/main" id="{87D8F852-24F1-4713-A933-FECA2E8EA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Rectangle 72">
              <a:extLst>
                <a:ext uri="{FF2B5EF4-FFF2-40B4-BE49-F238E27FC236}">
                  <a16:creationId xmlns:a16="http://schemas.microsoft.com/office/drawing/2014/main" id="{F1FB2BCD-BC78-4CA9-B753-0AC9AEE15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05" name="Rectangle 74">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 name="Group 76">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8"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9"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00" name="Group 99">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01" name="Rectangle 100">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02"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 name="Rectangle 102">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extBox 1">
            <a:extLst>
              <a:ext uri="{FF2B5EF4-FFF2-40B4-BE49-F238E27FC236}">
                <a16:creationId xmlns:a16="http://schemas.microsoft.com/office/drawing/2014/main" id="{9A8FE931-55A3-45BD-BE00-0C88EB2DCE34}"/>
              </a:ext>
            </a:extLst>
          </p:cNvPr>
          <p:cNvSpPr txBox="1"/>
          <p:nvPr/>
        </p:nvSpPr>
        <p:spPr>
          <a:xfrm>
            <a:off x="5118447" y="803186"/>
            <a:ext cx="6281873" cy="52486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85000" lnSpcReduction="20000"/>
          </a:bodyPr>
          <a:lstStyle/>
          <a:p>
            <a:pPr>
              <a:lnSpc>
                <a:spcPct val="120000"/>
              </a:lnSpc>
              <a:spcAft>
                <a:spcPts val="600"/>
              </a:spcAft>
              <a:buClr>
                <a:schemeClr val="accent1"/>
              </a:buClr>
              <a:buSzPct val="110000"/>
            </a:pPr>
            <a:r>
              <a:rPr lang="en-US" sz="3200">
                <a:solidFill>
                  <a:srgbClr val="00B050"/>
                </a:solidFill>
              </a:rPr>
              <a:t>            INTRODUCTION</a:t>
            </a:r>
          </a:p>
          <a:p>
            <a:pPr>
              <a:lnSpc>
                <a:spcPct val="120000"/>
              </a:lnSpc>
              <a:spcAft>
                <a:spcPts val="600"/>
              </a:spcAft>
            </a:pPr>
            <a:r>
              <a:rPr lang="en-US" sz="3600" dirty="0">
                <a:solidFill>
                  <a:srgbClr val="92D050"/>
                </a:solidFill>
                <a:ea typeface="+mn-lt"/>
                <a:cs typeface="+mn-lt"/>
              </a:rPr>
              <a:t>In this paper, I will expound on task 3 and 4.Task 3 has two segments initial segment is a </a:t>
            </a:r>
            <a:r>
              <a:rPr lang="en-US" sz="3600">
                <a:solidFill>
                  <a:srgbClr val="92D050"/>
                </a:solidFill>
                <a:ea typeface="+mn-lt"/>
                <a:cs typeface="+mn-lt"/>
              </a:rPr>
              <a:t>flyer and second part is elevated pitch. Task 4 is a poster which </a:t>
            </a:r>
            <a:r>
              <a:rPr lang="en-US" sz="3600" dirty="0">
                <a:solidFill>
                  <a:srgbClr val="92D050"/>
                </a:solidFill>
                <a:ea typeface="+mn-lt"/>
                <a:cs typeface="+mn-lt"/>
              </a:rPr>
              <a:t>depicts what girls and women truly need from men, which is to comprehend and give them their fundamental Human Rights. </a:t>
            </a:r>
            <a:endParaRPr lang="en-US" dirty="0">
              <a:solidFill>
                <a:srgbClr val="92D050"/>
              </a:solidFill>
            </a:endParaRPr>
          </a:p>
        </p:txBody>
      </p:sp>
    </p:spTree>
    <p:extLst>
      <p:ext uri="{BB962C8B-B14F-4D97-AF65-F5344CB8AC3E}">
        <p14:creationId xmlns:p14="http://schemas.microsoft.com/office/powerpoint/2010/main" val="295800283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FAF5D36-7988-4310-8B2D-E5F09D9BE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F953B1DA-E7D8-48BB-8D67-425C7F7E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319C148B-5C23-49B7-A373-AC1B7510B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0B3CBEC-E6ED-4132-A94F-47AB0B93A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6607A26B-7FD4-4FE9-BCFA-2D1303693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C00169AA-D2E0-467C-9CAE-BBF421EA3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24C43ADE-E7DB-48BC-B5F6-0C48D7AE4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F9B6CF03-8C6F-4A69-B803-56DF55616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0A6864AE-A239-4CD6-9D34-6CF7188F1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B71C308D-6936-4397-A8AF-6D19C6EC0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FBD50843-2012-4AE6-91C9-537612E738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A676FD4C-815C-452E-8046-28FEA7382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66D402BD-5FE7-427A-8AE9-02D604B4C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AA120BAC-3891-4E44-8E77-F37600AC7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DCD27D48-C30F-4CF5-8C39-64561E5AC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BFB24C59-0439-4A08-B2D7-11CBD9E23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55E56104-C1D3-474D-8F49-E66410000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7D49068-5D60-449A-95AE-939E83EB9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4D4CF5CD-E36E-43E6-8712-A4880FFEA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56A4EB06-C425-440E-BFF0-2D0E82E70D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AF2E2BED-E728-4BDF-A0D9-965E2E6CE3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4D555CD5-B818-433B-91B0-050C20215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942D9584-E3E3-42F2-A08D-053C79553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82A66E12-53B9-47C5-AA58-6A500819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FC2230A7-EF29-4B1B-BA2B-AC778EBB0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7FC115A6-A6E9-4D27-93D1-AD2C04882B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840FF065-82D5-4072-AB3C-4D90827E92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BD1F71CF-85E0-4F23-A429-BE5293DEE3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7F9D50DC-BDFE-4F1F-8BDE-F32003CA4A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8">
              <a:extLst>
                <a:ext uri="{FF2B5EF4-FFF2-40B4-BE49-F238E27FC236}">
                  <a16:creationId xmlns:a16="http://schemas.microsoft.com/office/drawing/2014/main" id="{24D8AA22-3081-4B64-8957-CB8FECC27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9">
              <a:extLst>
                <a:ext uri="{FF2B5EF4-FFF2-40B4-BE49-F238E27FC236}">
                  <a16:creationId xmlns:a16="http://schemas.microsoft.com/office/drawing/2014/main" id="{13A73F07-5014-41D5-BB5D-660D158FBD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10">
              <a:extLst>
                <a:ext uri="{FF2B5EF4-FFF2-40B4-BE49-F238E27FC236}">
                  <a16:creationId xmlns:a16="http://schemas.microsoft.com/office/drawing/2014/main" id="{D8E8CADC-EE95-45A8-A876-F6926A7BF0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CEB6143A-8D56-4DEF-88ED-704FDFFB8D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
              <a:extLst>
                <a:ext uri="{FF2B5EF4-FFF2-40B4-BE49-F238E27FC236}">
                  <a16:creationId xmlns:a16="http://schemas.microsoft.com/office/drawing/2014/main" id="{597CF066-F266-42E6-95C9-3E370F8468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3">
              <a:extLst>
                <a:ext uri="{FF2B5EF4-FFF2-40B4-BE49-F238E27FC236}">
                  <a16:creationId xmlns:a16="http://schemas.microsoft.com/office/drawing/2014/main" id="{6C261122-7A62-4BE8-BE2A-0E86A4B9A7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4">
              <a:extLst>
                <a:ext uri="{FF2B5EF4-FFF2-40B4-BE49-F238E27FC236}">
                  <a16:creationId xmlns:a16="http://schemas.microsoft.com/office/drawing/2014/main" id="{C98CE77E-CA1A-4427-A2AB-7161AC5CEE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5">
              <a:extLst>
                <a:ext uri="{FF2B5EF4-FFF2-40B4-BE49-F238E27FC236}">
                  <a16:creationId xmlns:a16="http://schemas.microsoft.com/office/drawing/2014/main" id="{557C9AF8-68F6-41DC-898D-206A25D9F6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6">
              <a:extLst>
                <a:ext uri="{FF2B5EF4-FFF2-40B4-BE49-F238E27FC236}">
                  <a16:creationId xmlns:a16="http://schemas.microsoft.com/office/drawing/2014/main" id="{0C929AD6-AF9D-4887-9329-65E4054851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7">
              <a:extLst>
                <a:ext uri="{FF2B5EF4-FFF2-40B4-BE49-F238E27FC236}">
                  <a16:creationId xmlns:a16="http://schemas.microsoft.com/office/drawing/2014/main" id="{E1FB7614-1ADF-4A24-A7C2-6676D60CE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8">
              <a:extLst>
                <a:ext uri="{FF2B5EF4-FFF2-40B4-BE49-F238E27FC236}">
                  <a16:creationId xmlns:a16="http://schemas.microsoft.com/office/drawing/2014/main" id="{BCE21475-F152-4C44-AE09-D5A5D095BD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9">
              <a:extLst>
                <a:ext uri="{FF2B5EF4-FFF2-40B4-BE49-F238E27FC236}">
                  <a16:creationId xmlns:a16="http://schemas.microsoft.com/office/drawing/2014/main" id="{B7A14CE8-6D7E-4DA3-8ED2-1FE8F8CAC5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0">
              <a:extLst>
                <a:ext uri="{FF2B5EF4-FFF2-40B4-BE49-F238E27FC236}">
                  <a16:creationId xmlns:a16="http://schemas.microsoft.com/office/drawing/2014/main" id="{8D65F87F-EFC8-4685-AD8D-4B157EFA58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1">
              <a:extLst>
                <a:ext uri="{FF2B5EF4-FFF2-40B4-BE49-F238E27FC236}">
                  <a16:creationId xmlns:a16="http://schemas.microsoft.com/office/drawing/2014/main" id="{83E36FDA-2CAA-4FD9-927E-82D1160A5F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35D153DE-A635-432F-BC38-64F3C4AF02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9155AFF0-849D-4E0D-AD76-374C525350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4" name="Picture 3" descr="Yellow seats in the stadium">
            <a:extLst>
              <a:ext uri="{FF2B5EF4-FFF2-40B4-BE49-F238E27FC236}">
                <a16:creationId xmlns:a16="http://schemas.microsoft.com/office/drawing/2014/main" id="{49E52410-668E-4657-BDD7-8B0237AF03ED}"/>
              </a:ext>
            </a:extLst>
          </p:cNvPr>
          <p:cNvPicPr>
            <a:picLocks noChangeAspect="1"/>
          </p:cNvPicPr>
          <p:nvPr/>
        </p:nvPicPr>
        <p:blipFill rotWithShape="1">
          <a:blip r:embed="rId2"/>
          <a:srcRect t="15728" r="-1" b="-1"/>
          <a:stretch/>
        </p:blipFill>
        <p:spPr>
          <a:xfrm>
            <a:off x="20" y="227"/>
            <a:ext cx="12191675" cy="6858000"/>
          </a:xfrm>
          <a:prstGeom prst="rect">
            <a:avLst/>
          </a:prstGeom>
        </p:spPr>
      </p:pic>
      <p:grpSp>
        <p:nvGrpSpPr>
          <p:cNvPr id="58" name="Group 57">
            <a:extLst>
              <a:ext uri="{FF2B5EF4-FFF2-40B4-BE49-F238E27FC236}">
                <a16:creationId xmlns:a16="http://schemas.microsoft.com/office/drawing/2014/main" id="{A1B1F24C-A5A9-4444-AD60-3E6EE99D84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59" name="Rectangle 58">
              <a:extLst>
                <a:ext uri="{FF2B5EF4-FFF2-40B4-BE49-F238E27FC236}">
                  <a16:creationId xmlns:a16="http://schemas.microsoft.com/office/drawing/2014/main" id="{FE1354F7-BC05-4AA7-8CDA-79BF901AD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39">
              <a:extLst>
                <a:ext uri="{FF2B5EF4-FFF2-40B4-BE49-F238E27FC236}">
                  <a16:creationId xmlns:a16="http://schemas.microsoft.com/office/drawing/2014/main" id="{D0EF0531-16CD-4BBC-ACBF-D3260D1A7C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5D607A9F-0599-4AA2-A2BF-9316B80D9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71170C3B-E1DC-467D-8126-1D5AA70765F2}"/>
              </a:ext>
            </a:extLst>
          </p:cNvPr>
          <p:cNvSpPr txBox="1"/>
          <p:nvPr/>
        </p:nvSpPr>
        <p:spPr>
          <a:xfrm>
            <a:off x="1759236" y="2075504"/>
            <a:ext cx="8679915" cy="1748729"/>
          </a:xfrm>
          <a:prstGeom prst="rect">
            <a:avLst/>
          </a:prstGeom>
        </p:spPr>
        <p:txBody>
          <a:bodyPr rot="0" spcFirstLastPara="0" vertOverflow="overflow" horzOverflow="overflow" vert="horz" lIns="228600" tIns="228600" rIns="228600" bIns="0" numCol="1" spcCol="0" rtlCol="0" fromWordArt="0" anchor="b" anchorCtr="0" forceAA="0" compatLnSpc="1">
            <a:prstTxWarp prst="textNoShape">
              <a:avLst/>
            </a:prstTxWarp>
            <a:normAutofit/>
          </a:bodyPr>
          <a:lstStyle/>
          <a:p>
            <a:pPr algn="ctr">
              <a:lnSpc>
                <a:spcPct val="80000"/>
              </a:lnSpc>
              <a:spcBef>
                <a:spcPct val="0"/>
              </a:spcBef>
              <a:spcAft>
                <a:spcPts val="600"/>
              </a:spcAft>
            </a:pPr>
            <a:r>
              <a:rPr lang="en-US" sz="5400" spc="-150">
                <a:solidFill>
                  <a:srgbClr val="FFFEFF"/>
                </a:solidFill>
                <a:latin typeface="+mj-lt"/>
                <a:ea typeface="+mj-ea"/>
                <a:cs typeface="+mj-cs"/>
              </a:rPr>
              <a:t> Task 3 PITCH</a:t>
            </a:r>
          </a:p>
        </p:txBody>
      </p:sp>
    </p:spTree>
    <p:extLst>
      <p:ext uri="{BB962C8B-B14F-4D97-AF65-F5344CB8AC3E}">
        <p14:creationId xmlns:p14="http://schemas.microsoft.com/office/powerpoint/2010/main" val="1583643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9653D7-ABDA-46FC-8AED-04C13DE2A0A0}"/>
              </a:ext>
            </a:extLst>
          </p:cNvPr>
          <p:cNvSpPr txBox="1"/>
          <p:nvPr/>
        </p:nvSpPr>
        <p:spPr>
          <a:xfrm>
            <a:off x="510310" y="556491"/>
            <a:ext cx="10940471"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a:solidFill>
                  <a:srgbClr val="00B050"/>
                </a:solidFill>
                <a:ea typeface="+mn-lt"/>
                <a:cs typeface="+mn-lt"/>
              </a:rPr>
              <a:t>FGM is crime and I am raising awareness as you can see from my blog that I have pointed out older generation men/women and all the men of new generation as well  need to be educated about the consequences of  FGM. It is extremely Painful procedure not only physical, but it has psychological impacts as well. FGM is a harmful practice that is not needed by any religion and there are no medical advantages of FGM. I will never do this to my daughter. </a:t>
            </a:r>
            <a:endParaRPr lang="en-US" sz="2000" b="1" dirty="0">
              <a:solidFill>
                <a:srgbClr val="00B050"/>
              </a:solidFill>
              <a:ea typeface="+mn-lt"/>
              <a:cs typeface="+mn-lt"/>
            </a:endParaRPr>
          </a:p>
          <a:p>
            <a:pPr marL="285750" indent="-285750">
              <a:buFont typeface="Arial"/>
              <a:buChar char="•"/>
            </a:pPr>
            <a:r>
              <a:rPr lang="en-GB" sz="2000" b="1" dirty="0">
                <a:solidFill>
                  <a:schemeClr val="accent4"/>
                </a:solidFill>
                <a:ea typeface="+mn-lt"/>
                <a:cs typeface="+mn-lt"/>
              </a:rPr>
              <a:t>Mostly men are the bread winner of the family and in male dominant society we need to raise awareness that, girls have rights and FGM is against the law in UK.  FGM is banned in most of the countries around the world. According to </a:t>
            </a:r>
            <a:r>
              <a:rPr lang="en-GB" sz="2000" b="1" dirty="0">
                <a:ea typeface="+mn-lt"/>
                <a:cs typeface="+mn-lt"/>
              </a:rPr>
              <a:t>actionaid.org.uk ,</a:t>
            </a:r>
            <a:r>
              <a:rPr lang="en-GB" sz="2000" b="1" dirty="0">
                <a:solidFill>
                  <a:schemeClr val="accent4"/>
                </a:solidFill>
                <a:ea typeface="+mn-lt"/>
                <a:cs typeface="+mn-lt"/>
              </a:rPr>
              <a:t> `it is vital to include men, so they stop their daughters from being cut``. </a:t>
            </a:r>
            <a:endParaRPr lang="en-US" sz="2000" b="1" dirty="0">
              <a:solidFill>
                <a:schemeClr val="accent4"/>
              </a:solidFill>
              <a:ea typeface="+mn-lt"/>
              <a:cs typeface="+mn-lt"/>
            </a:endParaRPr>
          </a:p>
          <a:p>
            <a:pPr marL="285750" indent="-285750">
              <a:buFont typeface="Arial"/>
              <a:buChar char="•"/>
            </a:pPr>
            <a:r>
              <a:rPr lang="en-GB" sz="2000" b="1" dirty="0">
                <a:solidFill>
                  <a:schemeClr val="accent2"/>
                </a:solidFill>
                <a:ea typeface="+mn-lt"/>
                <a:cs typeface="+mn-lt"/>
              </a:rPr>
              <a:t>Gender inequality exact at all on girls and women worldwide -and in some societies, being born a girl comes at the price of physical integrity. You, too, have a role to play every voice raised in support will strengthen the push to eliminate female genital mutilation as suggested by Born complete, (2020). </a:t>
            </a:r>
            <a:endParaRPr lang="en-US" sz="2000" b="1" dirty="0">
              <a:solidFill>
                <a:schemeClr val="accent2"/>
              </a:solidFill>
              <a:ea typeface="+mn-lt"/>
              <a:cs typeface="+mn-lt"/>
            </a:endParaRPr>
          </a:p>
          <a:p>
            <a:pPr marL="285750" indent="-285750">
              <a:buFont typeface="Arial"/>
              <a:buChar char="•"/>
            </a:pPr>
            <a:r>
              <a:rPr lang="en-GB" sz="2000" b="1" dirty="0">
                <a:solidFill>
                  <a:srgbClr val="00B050"/>
                </a:solidFill>
                <a:ea typeface="+mn-lt"/>
                <a:cs typeface="+mn-lt"/>
              </a:rPr>
              <a:t>In the flyer below you will be able to see where you can go if you need help regarding FGM. I am always available to help. </a:t>
            </a:r>
          </a:p>
          <a:p>
            <a:pPr algn="l"/>
            <a:endParaRPr lang="en-GB" sz="2000" b="1">
              <a:solidFill>
                <a:srgbClr val="00B050"/>
              </a:solidFill>
            </a:endParaRPr>
          </a:p>
        </p:txBody>
      </p:sp>
    </p:spTree>
    <p:extLst>
      <p:ext uri="{BB962C8B-B14F-4D97-AF65-F5344CB8AC3E}">
        <p14:creationId xmlns:p14="http://schemas.microsoft.com/office/powerpoint/2010/main" val="410876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BE55AA-FD97-4C67-9D62-EE356E5D3FE3}"/>
              </a:ext>
            </a:extLst>
          </p:cNvPr>
          <p:cNvSpPr txBox="1"/>
          <p:nvPr/>
        </p:nvSpPr>
        <p:spPr>
          <a:xfrm>
            <a:off x="598099" y="8627"/>
            <a:ext cx="10995802" cy="70480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endParaRPr lang="en-GB" sz="2400">
              <a:latin typeface="Rockwell"/>
              <a:ea typeface="+mn-lt"/>
              <a:cs typeface="+mn-lt"/>
            </a:endParaRPr>
          </a:p>
          <a:p>
            <a:pPr marL="342900" indent="-342900">
              <a:buFont typeface="Arial"/>
              <a:buChar char="•"/>
            </a:pPr>
            <a:endParaRPr lang="en-GB" sz="2400">
              <a:latin typeface="Rockwell"/>
              <a:ea typeface="+mn-lt"/>
              <a:cs typeface="+mn-lt"/>
            </a:endParaRPr>
          </a:p>
          <a:p>
            <a:pPr marL="342900" indent="-342900">
              <a:buFont typeface="Arial"/>
              <a:buChar char="•"/>
            </a:pPr>
            <a:r>
              <a:rPr lang="en-GB" sz="2400" dirty="0">
                <a:latin typeface="Rockwell"/>
                <a:ea typeface="+mn-lt"/>
                <a:cs typeface="+mn-lt"/>
              </a:rPr>
              <a:t> </a:t>
            </a:r>
            <a:r>
              <a:rPr lang="en-GB" sz="2000" dirty="0">
                <a:solidFill>
                  <a:srgbClr val="00B050"/>
                </a:solidFill>
                <a:latin typeface="Arial"/>
                <a:ea typeface="+mn-lt"/>
                <a:cs typeface="+mn-lt"/>
              </a:rPr>
              <a:t>According to  Varol et al. , (2015) Advocacy by men and collaboration between men and women’s health and community programs may be important steps forward in the abandonment process.</a:t>
            </a:r>
            <a:endParaRPr lang="en-GB" sz="2000">
              <a:solidFill>
                <a:srgbClr val="00B050"/>
              </a:solidFill>
            </a:endParaRPr>
          </a:p>
          <a:p>
            <a:pPr marL="342900" indent="-342900">
              <a:buFont typeface="Arial"/>
              <a:buChar char="•"/>
            </a:pPr>
            <a:endParaRPr lang="en-GB" sz="2000" dirty="0">
              <a:solidFill>
                <a:srgbClr val="00B050"/>
              </a:solidFill>
              <a:latin typeface="Arial"/>
              <a:ea typeface="+mn-lt"/>
              <a:cs typeface="+mn-lt"/>
            </a:endParaRPr>
          </a:p>
          <a:p>
            <a:pPr marL="342900" indent="-342900">
              <a:buFont typeface="Arial"/>
              <a:buChar char="•"/>
            </a:pPr>
            <a:r>
              <a:rPr lang="en-GB" sz="2000" dirty="0">
                <a:solidFill>
                  <a:srgbClr val="002060"/>
                </a:solidFill>
                <a:ea typeface="+mn-lt"/>
                <a:cs typeface="+mn-lt"/>
              </a:rPr>
              <a:t> When attitudes towards FGM/C were explored in household surveys, it was found that two thirds of women and almost two thirds of men living in the 29 countries think that the cutting of girls should stop , (‘FGM-C_Report_7_15_Final_LR.pdf’, (2010).</a:t>
            </a:r>
            <a:endParaRPr lang="en-GB" sz="2000" dirty="0">
              <a:solidFill>
                <a:srgbClr val="002060"/>
              </a:solidFill>
              <a:latin typeface="Arial"/>
              <a:ea typeface="+mn-lt"/>
              <a:cs typeface="+mn-lt"/>
            </a:endParaRPr>
          </a:p>
          <a:p>
            <a:pPr marL="342900" indent="-342900">
              <a:buFont typeface="Arial"/>
              <a:buChar char="•"/>
            </a:pPr>
            <a:endParaRPr lang="en-GB" sz="2000" dirty="0">
              <a:solidFill>
                <a:srgbClr val="00B050"/>
              </a:solidFill>
              <a:latin typeface="Rockwell"/>
              <a:ea typeface="+mn-lt"/>
              <a:cs typeface="+mn-lt"/>
            </a:endParaRPr>
          </a:p>
          <a:p>
            <a:pPr marL="342900" indent="-342900">
              <a:buFont typeface="Arial"/>
              <a:buChar char="•"/>
            </a:pPr>
            <a:endParaRPr lang="en-GB" sz="2000" dirty="0">
              <a:solidFill>
                <a:srgbClr val="00B050"/>
              </a:solidFill>
              <a:latin typeface="Rockwell"/>
              <a:ea typeface="+mn-lt"/>
              <a:cs typeface="+mn-lt"/>
            </a:endParaRPr>
          </a:p>
          <a:p>
            <a:pPr marL="342900" indent="-342900">
              <a:buFont typeface="Arial"/>
              <a:buChar char="•"/>
            </a:pPr>
            <a:r>
              <a:rPr lang="en-GB" sz="2000" dirty="0">
                <a:solidFill>
                  <a:srgbClr val="00B050"/>
                </a:solidFill>
                <a:ea typeface="+mn-lt"/>
                <a:cs typeface="+mn-lt"/>
              </a:rPr>
              <a:t> </a:t>
            </a:r>
            <a:r>
              <a:rPr lang="en-GB" sz="2000" dirty="0">
                <a:solidFill>
                  <a:schemeClr val="accent5">
                    <a:lumMod val="75000"/>
                  </a:schemeClr>
                </a:solidFill>
                <a:ea typeface="+mn-lt"/>
                <a:cs typeface="+mn-lt"/>
              </a:rPr>
              <a:t>According to Varol </a:t>
            </a:r>
            <a:r>
              <a:rPr lang="en-GB" sz="2000" i="1" dirty="0">
                <a:solidFill>
                  <a:schemeClr val="accent5">
                    <a:lumMod val="75000"/>
                  </a:schemeClr>
                </a:solidFill>
                <a:ea typeface="+mn-lt"/>
                <a:cs typeface="+mn-lt"/>
              </a:rPr>
              <a:t>et al.</a:t>
            </a:r>
            <a:r>
              <a:rPr lang="en-GB" sz="2000" dirty="0">
                <a:solidFill>
                  <a:schemeClr val="accent5">
                    <a:lumMod val="75000"/>
                  </a:schemeClr>
                </a:solidFill>
                <a:ea typeface="+mn-lt"/>
                <a:cs typeface="+mn-lt"/>
              </a:rPr>
              <a:t>, (2015) men in their roles as fathers, husbands, community and religious leaders may play a pivotal part in the continuation of female genital mutilation (FGM).</a:t>
            </a:r>
            <a:endParaRPr lang="en-GB" sz="2000" dirty="0">
              <a:solidFill>
                <a:schemeClr val="accent5">
                  <a:lumMod val="75000"/>
                </a:schemeClr>
              </a:solidFill>
              <a:latin typeface="Rockwell"/>
              <a:ea typeface="+mn-lt"/>
              <a:cs typeface="+mn-lt"/>
            </a:endParaRPr>
          </a:p>
          <a:p>
            <a:pPr marL="342900" indent="-342900">
              <a:buFont typeface="Arial"/>
              <a:buChar char="•"/>
            </a:pPr>
            <a:r>
              <a:rPr lang="en-GB" sz="2000" dirty="0">
                <a:solidFill>
                  <a:schemeClr val="accent4">
                    <a:lumMod val="75000"/>
                  </a:schemeClr>
                </a:solidFill>
                <a:ea typeface="+mn-lt"/>
                <a:cs typeface="+mn-lt"/>
              </a:rPr>
              <a:t>``Under section 1(1) of the 2003 Act, a person is guilty of an offence if they excise, infibulate or otherwise mutilate the whole or any part of a girl’s labia majora, labia minora or clitoris. Section 6(1) of the 2003 Act provides that the term “girl” includes “woman” so the offences in sections 1 to 3 apply to victims of any age`` as stated by </a:t>
            </a:r>
            <a:r>
              <a:rPr lang="en-GB" sz="2000" dirty="0">
                <a:ea typeface="+mn-lt"/>
                <a:cs typeface="+mn-lt"/>
              </a:rPr>
              <a:t>‘6-1914-HO-Multi_Agency_Statutory_Guidance_on_FGM__-_MASTER_V7_-_FINAL__July_2020.pdf’,(2020).</a:t>
            </a:r>
            <a:endParaRPr lang="en-GB" sz="2000" dirty="0">
              <a:solidFill>
                <a:schemeClr val="accent4">
                  <a:lumMod val="75000"/>
                </a:schemeClr>
              </a:solidFill>
              <a:latin typeface="Rockwell"/>
              <a:ea typeface="+mn-lt"/>
              <a:cs typeface="+mn-lt"/>
            </a:endParaRPr>
          </a:p>
          <a:p>
            <a:pPr marL="342900" indent="-342900">
              <a:buFont typeface="Arial"/>
              <a:buChar char="•"/>
            </a:pPr>
            <a:endParaRPr lang="en-GB" sz="2000" dirty="0">
              <a:solidFill>
                <a:schemeClr val="accent4">
                  <a:lumMod val="75000"/>
                </a:schemeClr>
              </a:solidFill>
              <a:latin typeface="Arial"/>
              <a:ea typeface="+mn-lt"/>
              <a:cs typeface="+mn-lt"/>
            </a:endParaRPr>
          </a:p>
          <a:p>
            <a:endParaRPr lang="en-GB" sz="2000" dirty="0">
              <a:solidFill>
                <a:schemeClr val="accent4">
                  <a:lumMod val="75000"/>
                </a:schemeClr>
              </a:solidFill>
              <a:latin typeface="Arial"/>
              <a:ea typeface="+mn-lt"/>
              <a:cs typeface="+mn-lt"/>
            </a:endParaRPr>
          </a:p>
        </p:txBody>
      </p:sp>
    </p:spTree>
    <p:extLst>
      <p:ext uri="{BB962C8B-B14F-4D97-AF65-F5344CB8AC3E}">
        <p14:creationId xmlns:p14="http://schemas.microsoft.com/office/powerpoint/2010/main" val="664382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6A4074C-7C5F-4583-9889-F3191FD14D89}"/>
              </a:ext>
            </a:extLst>
          </p:cNvPr>
          <p:cNvSpPr txBox="1"/>
          <p:nvPr/>
        </p:nvSpPr>
        <p:spPr>
          <a:xfrm>
            <a:off x="895415" y="2075504"/>
            <a:ext cx="3654569" cy="2042725"/>
          </a:xfrm>
          <a:prstGeom prst="rect">
            <a:avLst/>
          </a:prstGeom>
        </p:spPr>
        <p:txBody>
          <a:bodyPr rot="0" spcFirstLastPara="0" vertOverflow="overflow" horzOverflow="overflow" vert="horz" lIns="228600" tIns="228600" rIns="228600" bIns="0" numCol="1" spcCol="0" rtlCol="0" fromWordArt="0" anchor="b" anchorCtr="0" forceAA="0" compatLnSpc="1">
            <a:prstTxWarp prst="textNoShape">
              <a:avLst/>
            </a:prstTxWarp>
            <a:normAutofit/>
          </a:bodyPr>
          <a:lstStyle/>
          <a:p>
            <a:pPr algn="ctr">
              <a:lnSpc>
                <a:spcPct val="80000"/>
              </a:lnSpc>
              <a:spcBef>
                <a:spcPct val="0"/>
              </a:spcBef>
              <a:spcAft>
                <a:spcPts val="600"/>
              </a:spcAft>
            </a:pPr>
            <a:r>
              <a:rPr lang="en-US" sz="5400" spc="-150">
                <a:solidFill>
                  <a:srgbClr val="FFFEFF"/>
                </a:solidFill>
                <a:latin typeface="+mj-lt"/>
                <a:ea typeface="+mj-ea"/>
                <a:cs typeface="+mj-cs"/>
              </a:rPr>
              <a:t>FLYER</a:t>
            </a:r>
          </a:p>
        </p:txBody>
      </p:sp>
      <p:sp>
        <p:nvSpPr>
          <p:cNvPr id="2" name="TextBox 1">
            <a:extLst>
              <a:ext uri="{FF2B5EF4-FFF2-40B4-BE49-F238E27FC236}">
                <a16:creationId xmlns:a16="http://schemas.microsoft.com/office/drawing/2014/main" id="{2EB97132-A4B3-46F8-AD9E-4CF455ACF9E3}"/>
              </a:ext>
            </a:extLst>
          </p:cNvPr>
          <p:cNvSpPr txBox="1"/>
          <p:nvPr/>
        </p:nvSpPr>
        <p:spPr>
          <a:xfrm>
            <a:off x="2312272" y="1021796"/>
            <a:ext cx="6034525"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a:latin typeface="Aharoni"/>
                <a:cs typeface="Aharoni"/>
              </a:rPr>
              <a:t>TASK      </a:t>
            </a:r>
            <a:r>
              <a:rPr lang="en-GB" sz="7200" dirty="0">
                <a:latin typeface="Aharoni"/>
                <a:cs typeface="Aharoni"/>
              </a:rPr>
              <a:t>3 </a:t>
            </a:r>
            <a:endParaRPr lang="en-US" sz="7200"/>
          </a:p>
          <a:p>
            <a:r>
              <a:rPr lang="en-GB" sz="6000">
                <a:latin typeface="Aharoni"/>
                <a:cs typeface="Aharoni"/>
              </a:rPr>
              <a:t>FLYER</a:t>
            </a:r>
            <a:endParaRPr lang="en-GB" sz="6000"/>
          </a:p>
        </p:txBody>
      </p:sp>
    </p:spTree>
    <p:extLst>
      <p:ext uri="{BB962C8B-B14F-4D97-AF65-F5344CB8AC3E}">
        <p14:creationId xmlns:p14="http://schemas.microsoft.com/office/powerpoint/2010/main" val="1859849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BA7119DF-8CB7-432D-A5DE-3CBD9E6BFF43}"/>
              </a:ext>
            </a:extLst>
          </p:cNvPr>
          <p:cNvPicPr>
            <a:picLocks noChangeAspect="1"/>
          </p:cNvPicPr>
          <p:nvPr/>
        </p:nvPicPr>
        <p:blipFill>
          <a:blip r:embed="rId2"/>
          <a:stretch>
            <a:fillRect/>
          </a:stretch>
        </p:blipFill>
        <p:spPr>
          <a:xfrm>
            <a:off x="868751" y="318479"/>
            <a:ext cx="10456984" cy="6129035"/>
          </a:xfrm>
          <a:prstGeom prst="rect">
            <a:avLst/>
          </a:prstGeom>
        </p:spPr>
      </p:pic>
      <p:sp>
        <p:nvSpPr>
          <p:cNvPr id="3" name="TextBox 2">
            <a:extLst>
              <a:ext uri="{FF2B5EF4-FFF2-40B4-BE49-F238E27FC236}">
                <a16:creationId xmlns:a16="http://schemas.microsoft.com/office/drawing/2014/main" id="{CCFD9DC3-BF7E-4056-943E-39418E90D7B1}"/>
              </a:ext>
            </a:extLst>
          </p:cNvPr>
          <p:cNvSpPr txBox="1"/>
          <p:nvPr/>
        </p:nvSpPr>
        <p:spPr>
          <a:xfrm rot="1620000">
            <a:off x="8268855" y="3431309"/>
            <a:ext cx="168563" cy="806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4" name="TextBox 3">
            <a:extLst>
              <a:ext uri="{FF2B5EF4-FFF2-40B4-BE49-F238E27FC236}">
                <a16:creationId xmlns:a16="http://schemas.microsoft.com/office/drawing/2014/main" id="{4984E126-8C2C-46D2-8E86-3D02289AAB01}"/>
              </a:ext>
            </a:extLst>
          </p:cNvPr>
          <p:cNvSpPr txBox="1"/>
          <p:nvPr/>
        </p:nvSpPr>
        <p:spPr>
          <a:xfrm>
            <a:off x="11194184" y="762746"/>
            <a:ext cx="90747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(https://cdi.brighamandwomens.org/, 2019)</a:t>
            </a:r>
            <a:endParaRPr lang="en-US" dirty="0"/>
          </a:p>
        </p:txBody>
      </p:sp>
    </p:spTree>
    <p:extLst>
      <p:ext uri="{BB962C8B-B14F-4D97-AF65-F5344CB8AC3E}">
        <p14:creationId xmlns:p14="http://schemas.microsoft.com/office/powerpoint/2010/main" val="4186903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6F06E657-9F7B-4272-A0F1-18DDBF7AC50B}"/>
              </a:ext>
            </a:extLst>
          </p:cNvPr>
          <p:cNvPicPr>
            <a:picLocks noChangeAspect="1"/>
          </p:cNvPicPr>
          <p:nvPr/>
        </p:nvPicPr>
        <p:blipFill>
          <a:blip r:embed="rId2"/>
          <a:stretch>
            <a:fillRect/>
          </a:stretch>
        </p:blipFill>
        <p:spPr>
          <a:xfrm>
            <a:off x="711023" y="235527"/>
            <a:ext cx="10672084" cy="6562791"/>
          </a:xfrm>
          <a:prstGeom prst="rect">
            <a:avLst/>
          </a:prstGeom>
        </p:spPr>
      </p:pic>
    </p:spTree>
    <p:extLst>
      <p:ext uri="{BB962C8B-B14F-4D97-AF65-F5344CB8AC3E}">
        <p14:creationId xmlns:p14="http://schemas.microsoft.com/office/powerpoint/2010/main" val="915000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20EE0B-A114-4852-AE8E-20AE7D3D632E}"/>
              </a:ext>
            </a:extLst>
          </p:cNvPr>
          <p:cNvSpPr txBox="1"/>
          <p:nvPr/>
        </p:nvSpPr>
        <p:spPr>
          <a:xfrm>
            <a:off x="511836" y="334827"/>
            <a:ext cx="1195908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a:t>     Task          4        poster</a:t>
            </a:r>
            <a:endParaRPr lang="en-GB" sz="9600">
              <a:latin typeface="Arial"/>
              <a:cs typeface="Arial"/>
            </a:endParaRPr>
          </a:p>
          <a:p>
            <a:endParaRPr lang="en-GB" sz="6000"/>
          </a:p>
          <a:p>
            <a:endParaRPr lang="en-GB" sz="6000"/>
          </a:p>
          <a:p>
            <a:endParaRPr lang="en-GB" sz="6000"/>
          </a:p>
          <a:p>
            <a:endParaRPr lang="en-GB" sz="6000"/>
          </a:p>
          <a:p>
            <a:r>
              <a:rPr lang="en-GB" sz="6000"/>
              <a:t>      </a:t>
            </a:r>
            <a:endParaRPr lang="en-GB" sz="9600">
              <a:latin typeface="Arial"/>
              <a:cs typeface="Arial"/>
            </a:endParaRPr>
          </a:p>
        </p:txBody>
      </p:sp>
      <p:sp>
        <p:nvSpPr>
          <p:cNvPr id="3" name="Arrow: Down 2">
            <a:extLst>
              <a:ext uri="{FF2B5EF4-FFF2-40B4-BE49-F238E27FC236}">
                <a16:creationId xmlns:a16="http://schemas.microsoft.com/office/drawing/2014/main" id="{D258AA2D-921E-4390-A9A8-1AC2CA152263}"/>
              </a:ext>
            </a:extLst>
          </p:cNvPr>
          <p:cNvSpPr/>
          <p:nvPr/>
        </p:nvSpPr>
        <p:spPr>
          <a:xfrm>
            <a:off x="5724288" y="3313608"/>
            <a:ext cx="862641" cy="219973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30914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croll: Vertical 6">
            <a:extLst>
              <a:ext uri="{FF2B5EF4-FFF2-40B4-BE49-F238E27FC236}">
                <a16:creationId xmlns:a16="http://schemas.microsoft.com/office/drawing/2014/main" id="{8933DD3B-AC7E-4C46-AAF7-F336B47370DC}"/>
              </a:ext>
            </a:extLst>
          </p:cNvPr>
          <p:cNvSpPr/>
          <p:nvPr/>
        </p:nvSpPr>
        <p:spPr>
          <a:xfrm>
            <a:off x="332710" y="332732"/>
            <a:ext cx="11249889" cy="6387831"/>
          </a:xfrm>
          <a:prstGeom prst="verticalScroll">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b="1">
                <a:solidFill>
                  <a:srgbClr val="666666"/>
                </a:solidFill>
                <a:latin typeface="Arial"/>
                <a:ea typeface="Arial"/>
                <a:cs typeface="Arial"/>
              </a:rPr>
              <a:t>: </a:t>
            </a:r>
            <a:r>
              <a:rPr lang="en-GB" sz="1000">
                <a:solidFill>
                  <a:srgbClr val="666666"/>
                </a:solidFill>
                <a:latin typeface="Arial"/>
                <a:ea typeface="Arial"/>
                <a:cs typeface="Arial"/>
              </a:rPr>
              <a:t>(Chowdhury, 2019)</a:t>
            </a:r>
            <a:endParaRPr lang="en-GB"/>
          </a:p>
        </p:txBody>
      </p:sp>
      <p:sp>
        <p:nvSpPr>
          <p:cNvPr id="8" name="TextBox 7">
            <a:extLst>
              <a:ext uri="{FF2B5EF4-FFF2-40B4-BE49-F238E27FC236}">
                <a16:creationId xmlns:a16="http://schemas.microsoft.com/office/drawing/2014/main" id="{DCBCE367-D562-4AC2-82CF-539DEE5B83D2}"/>
              </a:ext>
            </a:extLst>
          </p:cNvPr>
          <p:cNvSpPr txBox="1"/>
          <p:nvPr/>
        </p:nvSpPr>
        <p:spPr>
          <a:xfrm>
            <a:off x="1376219" y="1560946"/>
            <a:ext cx="60913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76E48C7E-7585-424A-A8D5-87F29A0B82D9}"/>
              </a:ext>
            </a:extLst>
          </p:cNvPr>
          <p:cNvSpPr txBox="1"/>
          <p:nvPr/>
        </p:nvSpPr>
        <p:spPr>
          <a:xfrm>
            <a:off x="1433946" y="1491673"/>
            <a:ext cx="5049271" cy="3785652"/>
          </a:xfrm>
          <a:prstGeom prst="rect">
            <a:avLst/>
          </a:prstGeom>
          <a:solidFill>
            <a:schemeClr val="bg1">
              <a:lumMod val="50000"/>
            </a:schemeClr>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0" b="1">
                <a:latin typeface="Algerian"/>
              </a:rPr>
              <a:t>MY BODY </a:t>
            </a:r>
            <a:endParaRPr lang="en-GB" sz="8000">
              <a:latin typeface="Rockwell" panose="02060603020205020403"/>
            </a:endParaRPr>
          </a:p>
          <a:p>
            <a:r>
              <a:rPr lang="en-GB" sz="8000" b="1">
                <a:latin typeface="Algerian"/>
              </a:rPr>
              <a:t>     MY </a:t>
            </a:r>
            <a:endParaRPr lang="en-GB" sz="8000">
              <a:latin typeface="Rockwell" panose="02060603020205020403"/>
            </a:endParaRPr>
          </a:p>
          <a:p>
            <a:r>
              <a:rPr lang="en-GB" sz="8000" b="1">
                <a:latin typeface="Algerian"/>
              </a:rPr>
              <a:t>  RIGHT</a:t>
            </a:r>
          </a:p>
        </p:txBody>
      </p:sp>
      <p:sp>
        <p:nvSpPr>
          <p:cNvPr id="2" name="TextBox 1">
            <a:extLst>
              <a:ext uri="{FF2B5EF4-FFF2-40B4-BE49-F238E27FC236}">
                <a16:creationId xmlns:a16="http://schemas.microsoft.com/office/drawing/2014/main" id="{96349886-B887-4120-B938-2A37D523212A}"/>
              </a:ext>
            </a:extLst>
          </p:cNvPr>
          <p:cNvSpPr txBox="1"/>
          <p:nvPr/>
        </p:nvSpPr>
        <p:spPr>
          <a:xfrm flipH="1">
            <a:off x="7467600" y="3200400"/>
            <a:ext cx="28447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Picture 3" descr="A picture containing logo&#10;&#10;Description automatically generated">
            <a:extLst>
              <a:ext uri="{FF2B5EF4-FFF2-40B4-BE49-F238E27FC236}">
                <a16:creationId xmlns:a16="http://schemas.microsoft.com/office/drawing/2014/main" id="{3F7E37EB-313D-4355-B679-F369D24986AD}"/>
              </a:ext>
            </a:extLst>
          </p:cNvPr>
          <p:cNvPicPr>
            <a:picLocks noChangeAspect="1"/>
          </p:cNvPicPr>
          <p:nvPr/>
        </p:nvPicPr>
        <p:blipFill>
          <a:blip r:embed="rId2"/>
          <a:stretch>
            <a:fillRect/>
          </a:stretch>
        </p:blipFill>
        <p:spPr>
          <a:xfrm>
            <a:off x="6986954" y="1148940"/>
            <a:ext cx="3622430" cy="4337381"/>
          </a:xfrm>
          <a:prstGeom prst="rect">
            <a:avLst/>
          </a:prstGeom>
        </p:spPr>
      </p:pic>
      <p:sp>
        <p:nvSpPr>
          <p:cNvPr id="4" name="TextBox 3">
            <a:extLst>
              <a:ext uri="{FF2B5EF4-FFF2-40B4-BE49-F238E27FC236}">
                <a16:creationId xmlns:a16="http://schemas.microsoft.com/office/drawing/2014/main" id="{06FD8634-7A68-4B29-BEFD-2D5097D5730F}"/>
              </a:ext>
            </a:extLst>
          </p:cNvPr>
          <p:cNvSpPr txBox="1"/>
          <p:nvPr/>
        </p:nvSpPr>
        <p:spPr>
          <a:xfrm>
            <a:off x="7587029" y="5488598"/>
            <a:ext cx="350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 </a:t>
            </a:r>
            <a:r>
              <a:rPr lang="en-GB">
                <a:ea typeface="+mn-lt"/>
                <a:cs typeface="+mn-lt"/>
              </a:rPr>
              <a:t>(Chowdhury, 2019)</a:t>
            </a:r>
            <a:endParaRPr lang="en-US"/>
          </a:p>
        </p:txBody>
      </p:sp>
    </p:spTree>
    <p:extLst>
      <p:ext uri="{BB962C8B-B14F-4D97-AF65-F5344CB8AC3E}">
        <p14:creationId xmlns:p14="http://schemas.microsoft.com/office/powerpoint/2010/main" val="1932685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AB1537-D697-44FA-BE25-9ADE479CC60C}"/>
              </a:ext>
            </a:extLst>
          </p:cNvPr>
          <p:cNvSpPr txBox="1"/>
          <p:nvPr/>
        </p:nvSpPr>
        <p:spPr>
          <a:xfrm>
            <a:off x="160460" y="439948"/>
            <a:ext cx="11884367"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In this poster my slogan is ``MY BODY MY RIGHT` `which means that every girl has right to enjoy their sexual life because  of FGM a girl cannot have a full-on life.</a:t>
            </a:r>
          </a:p>
          <a:p>
            <a:r>
              <a:rPr lang="en-GB" sz="2800" i="1" dirty="0">
                <a:ea typeface="+mn-lt"/>
                <a:cs typeface="+mn-lt"/>
              </a:rPr>
              <a:t>``Human-rights legislation is engaged by both the intra- and extra-territorial practice of FGM. Accordingly, when women and girls who have undergone FGM or who are at risk of FGM come into contact with UK public authorities, they are protected by a wide and demanding set of human rights obligations`` as stated by Park,(2016).</a:t>
            </a:r>
            <a:r>
              <a:rPr lang="en-GB" sz="2800" dirty="0">
                <a:ea typeface="+mn-lt"/>
                <a:cs typeface="+mn-lt"/>
              </a:rPr>
              <a:t> </a:t>
            </a:r>
            <a:endParaRPr lang="en-GB"/>
          </a:p>
          <a:p>
            <a:endParaRPr lang="en-GB" sz="2800" b="1" dirty="0"/>
          </a:p>
          <a:p>
            <a:r>
              <a:rPr lang="en-GB" sz="2800" dirty="0"/>
              <a:t> FGM is  illegal in UK under  ACT 2003  as describe  </a:t>
            </a:r>
            <a:r>
              <a:rPr lang="en-GB" sz="2800" i="1" dirty="0"/>
              <a:t>Female</a:t>
            </a:r>
            <a:r>
              <a:rPr lang="en-GB" sz="2800" i="1" dirty="0">
                <a:ea typeface="+mn-lt"/>
                <a:cs typeface="+mn-lt"/>
              </a:rPr>
              <a:t> genital mutilation: resource pack - GOV.UK</a:t>
            </a:r>
            <a:r>
              <a:rPr lang="en-GB" sz="2800" dirty="0">
                <a:ea typeface="+mn-lt"/>
                <a:cs typeface="+mn-lt"/>
              </a:rPr>
              <a:t>,( 2021).</a:t>
            </a:r>
            <a:endParaRPr lang="en-GB" sz="2800" dirty="0"/>
          </a:p>
        </p:txBody>
      </p:sp>
    </p:spTree>
    <p:extLst>
      <p:ext uri="{BB962C8B-B14F-4D97-AF65-F5344CB8AC3E}">
        <p14:creationId xmlns:p14="http://schemas.microsoft.com/office/powerpoint/2010/main" val="67055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0DD3AB-3B32-4A18-A51A-4E7B7847CA9F}"/>
              </a:ext>
            </a:extLst>
          </p:cNvPr>
          <p:cNvSpPr txBox="1"/>
          <p:nvPr/>
        </p:nvSpPr>
        <p:spPr>
          <a:xfrm>
            <a:off x="625764" y="302491"/>
            <a:ext cx="11240654" cy="75713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Chowdhury, N., (2019). </a:t>
            </a:r>
            <a:r>
              <a:rPr lang="en-GB" i="1"/>
              <a:t>ON FEMALE GENITAL MUTILATION AND CIRCUMCISION(FGM)</a:t>
            </a:r>
            <a:r>
              <a:rPr lang="en-GB"/>
              <a:t>. [image] Available at: &lt;https://arrow.org.my/on-female-genital-mutilation-and-circumcision-fgm/&gt; (Accessed 14 March 2021). ​</a:t>
            </a:r>
            <a:endParaRPr lang="en-US"/>
          </a:p>
          <a:p>
            <a:pPr marL="285750" indent="-285750">
              <a:buFont typeface="Arial"/>
              <a:buChar char="•"/>
            </a:pPr>
            <a:r>
              <a:rPr lang="en-GB" i="1">
                <a:ea typeface="+mn-lt"/>
                <a:cs typeface="+mn-lt"/>
              </a:rPr>
              <a:t>FGM and Prevent - Marlborough Primary School</a:t>
            </a:r>
            <a:r>
              <a:rPr lang="en-GB">
                <a:ea typeface="+mn-lt"/>
                <a:cs typeface="+mn-lt"/>
              </a:rPr>
              <a:t> (no date). Available at: </a:t>
            </a:r>
            <a:r>
              <a:rPr lang="en-GB" dirty="0">
                <a:solidFill>
                  <a:srgbClr val="38DDEC"/>
                </a:solidFill>
                <a:ea typeface="+mn-lt"/>
                <a:cs typeface="+mn-lt"/>
                <a:hlinkClick r:id="rId2"/>
              </a:rPr>
              <a:t>https://marlboroughprimary.school/fgm-and-prevent</a:t>
            </a:r>
            <a:r>
              <a:rPr lang="en-GB">
                <a:ea typeface="+mn-lt"/>
                <a:cs typeface="+mn-lt"/>
              </a:rPr>
              <a:t> (Accessed: 28 February 2021).  </a:t>
            </a:r>
          </a:p>
          <a:p>
            <a:pPr marL="285750" indent="-285750">
              <a:buFont typeface="Arial"/>
              <a:buChar char="•"/>
            </a:pPr>
            <a:r>
              <a:rPr lang="en-GB" i="1"/>
              <a:t>Female genital mutilation: resource pack - GOV.UK</a:t>
            </a:r>
            <a:r>
              <a:rPr lang="en-GB"/>
              <a:t> (2021). Available at: </a:t>
            </a:r>
            <a:r>
              <a:rPr lang="en-GB" dirty="0">
                <a:hlinkClick r:id="rId3"/>
              </a:rPr>
              <a:t>https://www.gov.uk/government/publications/female-genital-mutilation-resource-pack/female-genital-mutilation-resource-pack</a:t>
            </a:r>
            <a:r>
              <a:rPr lang="en-GB"/>
              <a:t> (Accessed: 15 March 2021). </a:t>
            </a:r>
            <a:endParaRPr lang="en-US">
              <a:ea typeface="+mn-lt"/>
              <a:cs typeface="+mn-lt"/>
            </a:endParaRPr>
          </a:p>
          <a:p>
            <a:pPr marL="285750" indent="-285750">
              <a:buFont typeface="Arial"/>
              <a:buChar char="•"/>
            </a:pPr>
            <a:r>
              <a:rPr lang="en-GB" dirty="0">
                <a:ea typeface="+mn-lt"/>
                <a:cs typeface="+mn-lt"/>
                <a:hlinkClick r:id="rId4"/>
              </a:rPr>
              <a:t>https://cdi.brighamandwomens.org/</a:t>
            </a:r>
            <a:r>
              <a:rPr lang="en-GB">
                <a:ea typeface="+mn-lt"/>
                <a:cs typeface="+mn-lt"/>
              </a:rPr>
              <a:t>, (2019). </a:t>
            </a:r>
            <a:r>
              <a:rPr lang="en-GB" i="1">
                <a:ea typeface="+mn-lt"/>
                <a:cs typeface="+mn-lt"/>
              </a:rPr>
              <a:t>International Day of Zero Tolerance #EndFGM</a:t>
            </a:r>
            <a:r>
              <a:rPr lang="en-GB">
                <a:ea typeface="+mn-lt"/>
                <a:cs typeface="+mn-lt"/>
              </a:rPr>
              <a:t>. [image] Available at: &lt;https://cdi.brighamandwomens.org/international-day-of-zero-tolerance-2019/&gt; (Accessed 11 March 2021). </a:t>
            </a:r>
            <a:endParaRPr lang="en-GB" dirty="0">
              <a:ea typeface="+mn-lt"/>
              <a:cs typeface="+mn-lt"/>
            </a:endParaRPr>
          </a:p>
          <a:p>
            <a:pPr marL="285750" indent="-285750">
              <a:buFont typeface="Arial"/>
              <a:buChar char="•"/>
            </a:pPr>
            <a:endParaRPr lang="en-GB" dirty="0">
              <a:ea typeface="+mn-lt"/>
              <a:cs typeface="+mn-lt"/>
            </a:endParaRPr>
          </a:p>
          <a:p>
            <a:pPr marL="285750" indent="-285750">
              <a:buFont typeface="Arial"/>
              <a:buChar char="•"/>
            </a:pPr>
            <a:r>
              <a:rPr lang="en-GB" i="1">
                <a:ea typeface="+mn-lt"/>
                <a:cs typeface="+mn-lt"/>
              </a:rPr>
              <a:t>International Day of Zero Tolerance for Female Genital Mutilation</a:t>
            </a:r>
            <a:r>
              <a:rPr lang="en-GB">
                <a:ea typeface="+mn-lt"/>
                <a:cs typeface="+mn-lt"/>
              </a:rPr>
              <a:t>, </a:t>
            </a:r>
            <a:r>
              <a:rPr lang="en-GB" i="1">
                <a:ea typeface="+mn-lt"/>
                <a:cs typeface="+mn-lt"/>
              </a:rPr>
              <a:t>United Nations</a:t>
            </a:r>
            <a:r>
              <a:rPr lang="en-GB">
                <a:ea typeface="+mn-lt"/>
                <a:cs typeface="+mn-lt"/>
              </a:rPr>
              <a:t>. United Nations. Available at: </a:t>
            </a:r>
            <a:r>
              <a:rPr lang="en-GB" dirty="0">
                <a:solidFill>
                  <a:srgbClr val="38DDEC"/>
                </a:solidFill>
                <a:ea typeface="+mn-lt"/>
                <a:cs typeface="+mn-lt"/>
                <a:hlinkClick r:id="rId5"/>
              </a:rPr>
              <a:t>https://www.un.org/en/observances/female-genital-mutilation-day</a:t>
            </a:r>
            <a:r>
              <a:rPr lang="en-GB">
                <a:ea typeface="+mn-lt"/>
                <a:cs typeface="+mn-lt"/>
              </a:rPr>
              <a:t> (Accessed: 1 March 2021). </a:t>
            </a:r>
          </a:p>
          <a:p>
            <a:pPr marL="285750" indent="-285750">
              <a:buFont typeface="Arial"/>
              <a:buChar char="•"/>
            </a:pPr>
            <a:r>
              <a:rPr lang="en-US" b="1" dirty="0">
                <a:ea typeface="+mn-lt"/>
                <a:cs typeface="+mn-lt"/>
              </a:rPr>
              <a:t> </a:t>
            </a:r>
            <a:r>
              <a:rPr lang="en-US">
                <a:ea typeface="+mn-lt"/>
                <a:cs typeface="+mn-lt"/>
              </a:rPr>
              <a:t>Park, M., (2016). FGM AND HUMAN RIGHTS LAW IN THE UK: STILL A NATIONAL SCANDAL?. [Blog] </a:t>
            </a:r>
            <a:r>
              <a:rPr lang="en-US" i="1">
                <a:ea typeface="+mn-lt"/>
                <a:cs typeface="+mn-lt"/>
              </a:rPr>
              <a:t>Research blog by Megan Park.</a:t>
            </a:r>
            <a:r>
              <a:rPr lang="en-US">
                <a:ea typeface="+mn-lt"/>
                <a:cs typeface="+mn-lt"/>
              </a:rPr>
              <a:t>, Available at: &lt;https://www.28toomany.org/blog/2016/may/27/fgm-and-human-rights-law-in-the-uk-still-a-national-scandal-research-blog-by-megan-park/#:~:text=Human%2Drights%20legislation%20is%20engaged,set%20of%20human%2Drights%20obligations.&gt; (Accessed 20 March 2021).</a:t>
            </a:r>
            <a:endParaRPr lang="en-US"/>
          </a:p>
          <a:p>
            <a:pPr marL="285750" indent="-285750">
              <a:buFont typeface="Arial"/>
              <a:buChar char="•"/>
            </a:pPr>
            <a:endParaRPr lang="en-US" dirty="0">
              <a:ea typeface="+mn-lt"/>
              <a:cs typeface="+mn-lt"/>
            </a:endParaRPr>
          </a:p>
          <a:p>
            <a:pPr marL="285750" indent="-285750">
              <a:buFont typeface="Arial"/>
              <a:buChar char="•"/>
            </a:pPr>
            <a:endParaRPr lang="en-GB" dirty="0">
              <a:ea typeface="+mn-lt"/>
              <a:cs typeface="+mn-lt"/>
            </a:endParaRPr>
          </a:p>
          <a:p>
            <a:pPr marL="285750" indent="-285750">
              <a:buFont typeface="Arial"/>
              <a:buChar char="•"/>
            </a:pPr>
            <a:endParaRPr lang="en-US" dirty="0"/>
          </a:p>
          <a:p>
            <a:pPr marL="285750" indent="-285750">
              <a:buFont typeface="Arial"/>
              <a:buChar char="•"/>
            </a:pPr>
            <a:endParaRPr lang="en-GB" dirty="0"/>
          </a:p>
          <a:p>
            <a:pPr marL="285750" indent="-285750">
              <a:buFont typeface="Arial"/>
              <a:buChar char="•"/>
            </a:pPr>
            <a:endParaRPr lang="en-GB" dirty="0"/>
          </a:p>
          <a:p>
            <a:endParaRPr lang="en-GB" dirty="0"/>
          </a:p>
        </p:txBody>
      </p:sp>
    </p:spTree>
    <p:extLst>
      <p:ext uri="{BB962C8B-B14F-4D97-AF65-F5344CB8AC3E}">
        <p14:creationId xmlns:p14="http://schemas.microsoft.com/office/powerpoint/2010/main" val="39899970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C91C4D-785B-49B5-AE59-8E7321F561A4}"/>
              </a:ext>
            </a:extLst>
          </p:cNvPr>
          <p:cNvSpPr txBox="1"/>
          <p:nvPr/>
        </p:nvSpPr>
        <p:spPr>
          <a:xfrm>
            <a:off x="706583" y="337128"/>
            <a:ext cx="11367653" cy="54107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i="1" dirty="0">
              <a:ea typeface="+mn-lt"/>
              <a:cs typeface="+mn-lt"/>
            </a:endParaRPr>
          </a:p>
          <a:p>
            <a:pPr marL="285750" indent="-285750">
              <a:buFont typeface="Arial"/>
              <a:buChar char="•"/>
            </a:pPr>
            <a:endParaRPr lang="en-US" i="1" dirty="0">
              <a:ea typeface="+mn-lt"/>
              <a:cs typeface="+mn-lt"/>
            </a:endParaRPr>
          </a:p>
          <a:p>
            <a:pPr marL="285750" indent="-285750">
              <a:buFont typeface="Arial"/>
              <a:buChar char="•"/>
            </a:pPr>
            <a:endParaRPr lang="en-US" i="1" dirty="0">
              <a:latin typeface="Rockwell" panose="02060603020205020403"/>
              <a:ea typeface="+mn-lt"/>
              <a:cs typeface="Calibri"/>
            </a:endParaRPr>
          </a:p>
          <a:p>
            <a:pPr marL="285750" indent="-285750">
              <a:buFont typeface="Arial,Sans-Serif"/>
              <a:buChar char="•"/>
            </a:pPr>
            <a:r>
              <a:rPr lang="en-GB" i="1" dirty="0">
                <a:latin typeface="Rockwell" panose="02060603020205020403"/>
                <a:ea typeface="+mn-lt"/>
                <a:cs typeface="Calibri"/>
              </a:rPr>
              <a:t>Signs of Female Genital Mutilation (FGM)</a:t>
            </a:r>
            <a:r>
              <a:rPr lang="en-GB" dirty="0">
                <a:latin typeface="Rockwell" panose="02060603020205020403"/>
                <a:ea typeface="+mn-lt"/>
                <a:cs typeface="Calibri"/>
              </a:rPr>
              <a:t> (no date) </a:t>
            </a:r>
            <a:r>
              <a:rPr lang="en-GB" i="1" dirty="0">
                <a:latin typeface="Rockwell" panose="02060603020205020403"/>
                <a:ea typeface="+mn-lt"/>
                <a:cs typeface="Calibri"/>
              </a:rPr>
              <a:t>BHSCP</a:t>
            </a:r>
            <a:r>
              <a:rPr lang="en-GB" dirty="0">
                <a:latin typeface="Rockwell" panose="02060603020205020403"/>
                <a:ea typeface="+mn-lt"/>
                <a:cs typeface="Calibri"/>
              </a:rPr>
              <a:t>. Available at: </a:t>
            </a:r>
            <a:r>
              <a:rPr lang="en-GB" dirty="0">
                <a:latin typeface="Rockwell" panose="02060603020205020403"/>
                <a:ea typeface="+mn-lt"/>
                <a:cs typeface="Calibri"/>
                <a:hlinkClick r:id="rId2"/>
              </a:rPr>
              <a:t>https://www.bhscp.org.uk/preventing-abuse-and-neglect/spotting-the-signs/signs-of-female-genital-mutilation-fgm/</a:t>
            </a:r>
            <a:r>
              <a:rPr lang="en-GB" dirty="0">
                <a:latin typeface="Rockwell" panose="02060603020205020403"/>
                <a:ea typeface="+mn-lt"/>
                <a:cs typeface="Calibri"/>
              </a:rPr>
              <a:t> (Accessed: 1 March 2021).</a:t>
            </a:r>
            <a:endParaRPr lang="en-GB" dirty="0">
              <a:ea typeface="+mn-lt"/>
              <a:cs typeface="+mn-lt"/>
            </a:endParaRPr>
          </a:p>
          <a:p>
            <a:pPr marL="285750" indent="-285750">
              <a:buFont typeface="Arial,Sans-Serif"/>
              <a:buChar char="•"/>
            </a:pPr>
            <a:endParaRPr lang="en-GB" dirty="0">
              <a:ea typeface="+mn-lt"/>
              <a:cs typeface="+mn-lt"/>
            </a:endParaRPr>
          </a:p>
          <a:p>
            <a:endParaRPr lang="en-US" i="1" dirty="0">
              <a:latin typeface="Rockwell" panose="02060603020205020403"/>
              <a:ea typeface="+mn-lt"/>
              <a:cs typeface="Calibri"/>
            </a:endParaRPr>
          </a:p>
          <a:p>
            <a:pPr marL="285750" indent="-285750">
              <a:lnSpc>
                <a:spcPct val="105000"/>
              </a:lnSpc>
              <a:buFont typeface="Arial"/>
              <a:buChar char="•"/>
            </a:pPr>
            <a:r>
              <a:rPr lang="en-GB" i="1" dirty="0">
                <a:latin typeface="Calibri"/>
                <a:ea typeface="+mn-lt"/>
                <a:cs typeface="Calibri"/>
              </a:rPr>
              <a:t>The UK announces a range of measures to end Female Genital Mutilation/Cutting</a:t>
            </a:r>
            <a:r>
              <a:rPr lang="en-GB" dirty="0">
                <a:latin typeface="Calibri"/>
                <a:ea typeface="+mn-lt"/>
                <a:cs typeface="Calibri"/>
              </a:rPr>
              <a:t> (2014) </a:t>
            </a:r>
            <a:r>
              <a:rPr lang="en-GB" i="1" dirty="0">
                <a:latin typeface="Calibri"/>
                <a:ea typeface="+mn-lt"/>
                <a:cs typeface="Calibri"/>
              </a:rPr>
              <a:t>GOV.UK</a:t>
            </a:r>
            <a:r>
              <a:rPr lang="en-GB" dirty="0">
                <a:latin typeface="Calibri"/>
                <a:ea typeface="+mn-lt"/>
                <a:cs typeface="Calibri"/>
              </a:rPr>
              <a:t>. Available at: </a:t>
            </a:r>
            <a:r>
              <a:rPr lang="en-GB" dirty="0">
                <a:latin typeface="Calibri"/>
                <a:ea typeface="+mn-lt"/>
                <a:cs typeface="Calibri"/>
                <a:hlinkClick r:id="rId3"/>
              </a:rPr>
              <a:t>https://www.gov.uk/government/news/breaking-the-cycle-of-female-genital-mutilationcutting-fgmc</a:t>
            </a:r>
            <a:r>
              <a:rPr lang="en-GB" dirty="0">
                <a:latin typeface="Calibri"/>
                <a:ea typeface="+mn-lt"/>
                <a:cs typeface="Calibri"/>
              </a:rPr>
              <a:t> (Accessed: 24 March 2021).</a:t>
            </a:r>
            <a:endParaRPr lang="en-US" dirty="0">
              <a:ea typeface="+mn-lt"/>
              <a:cs typeface="+mn-lt"/>
            </a:endParaRPr>
          </a:p>
          <a:p>
            <a:pPr marL="285750" indent="-285750">
              <a:lnSpc>
                <a:spcPct val="105000"/>
              </a:lnSpc>
              <a:buFont typeface="Arial"/>
              <a:buChar char="•"/>
            </a:pPr>
            <a:endParaRPr lang="en-GB" dirty="0">
              <a:latin typeface="Calibri"/>
              <a:ea typeface="+mn-lt"/>
              <a:cs typeface="Calibri"/>
            </a:endParaRPr>
          </a:p>
          <a:p>
            <a:pPr marL="285750" indent="-285750">
              <a:buFont typeface="Arial"/>
              <a:buChar char="•"/>
            </a:pPr>
            <a:r>
              <a:rPr lang="en-GB" dirty="0">
                <a:ea typeface="+mn-lt"/>
                <a:cs typeface="+mn-lt"/>
              </a:rPr>
              <a:t>Varol, N., Turkmani, S., Black, K., Hall, J. and Dawson, A., (2015). The role of men in abandonment of female genital mutilation: a systematic review. </a:t>
            </a:r>
            <a:r>
              <a:rPr lang="en-GB" i="1" dirty="0">
                <a:ea typeface="+mn-lt"/>
                <a:cs typeface="+mn-lt"/>
              </a:rPr>
              <a:t>BMC Public Health</a:t>
            </a:r>
            <a:r>
              <a:rPr lang="en-GB" dirty="0">
                <a:ea typeface="+mn-lt"/>
                <a:cs typeface="+mn-lt"/>
              </a:rPr>
              <a:t>, [online] 15(1). Available at: &lt;https://bmcpublichealth.biomedcentral.com/articles/10.1186/s12889-015-2373-2&gt; (Accessed 14 March 2021).</a:t>
            </a:r>
          </a:p>
          <a:p>
            <a:pPr marL="285750" indent="-285750">
              <a:buFont typeface="Arial"/>
              <a:buChar char="•"/>
            </a:pPr>
            <a:endParaRPr lang="en-US" i="1" dirty="0">
              <a:ea typeface="+mn-lt"/>
              <a:cs typeface="+mn-lt"/>
            </a:endParaRPr>
          </a:p>
          <a:p>
            <a:pPr marL="285750" indent="-285750">
              <a:buFont typeface="Arial"/>
              <a:buChar char="•"/>
            </a:pPr>
            <a:endParaRPr lang="en-US" dirty="0">
              <a:solidFill>
                <a:srgbClr val="666666"/>
              </a:solidFill>
              <a:latin typeface="Open Sans"/>
            </a:endParaRPr>
          </a:p>
          <a:p>
            <a:endParaRPr lang="en-US">
              <a:latin typeface="Open Sans"/>
            </a:endParaRPr>
          </a:p>
        </p:txBody>
      </p:sp>
    </p:spTree>
    <p:extLst>
      <p:ext uri="{BB962C8B-B14F-4D97-AF65-F5344CB8AC3E}">
        <p14:creationId xmlns:p14="http://schemas.microsoft.com/office/powerpoint/2010/main" val="1078662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413A5A-2BE0-452D-B474-57080861C691}"/>
              </a:ext>
            </a:extLst>
          </p:cNvPr>
          <p:cNvSpPr txBox="1"/>
          <p:nvPr/>
        </p:nvSpPr>
        <p:spPr>
          <a:xfrm>
            <a:off x="221673" y="337128"/>
            <a:ext cx="11748654"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pPr marL="285750" indent="-285750">
              <a:buFont typeface="Arial,Sans-Serif"/>
              <a:buChar char="•"/>
            </a:pPr>
            <a:r>
              <a:rPr lang="en-US" i="1"/>
              <a:t>Why men and boys are vital to ending FGM</a:t>
            </a:r>
            <a:r>
              <a:rPr lang="en-US"/>
              <a:t> (2016) </a:t>
            </a:r>
            <a:r>
              <a:rPr lang="en-US" i="1"/>
              <a:t>ActionAid UK</a:t>
            </a:r>
            <a:r>
              <a:rPr lang="en-US"/>
              <a:t>. Available at: </a:t>
            </a:r>
            <a:r>
              <a:rPr lang="en-US" dirty="0">
                <a:hlinkClick r:id="rId2"/>
              </a:rPr>
              <a:t>https://www.actionaid.org.uk/blog/voices/2016/02/05/why-men-and-boys-are-vital-to-ending-fgm</a:t>
            </a:r>
            <a:r>
              <a:rPr lang="en-US"/>
              <a:t> (Accessed: 18 March 2021). </a:t>
            </a:r>
            <a:endParaRPr lang="en-US" dirty="0">
              <a:ea typeface="+mn-lt"/>
              <a:cs typeface="+mn-lt"/>
            </a:endParaRPr>
          </a:p>
          <a:p>
            <a:pPr marL="285750" indent="-285750">
              <a:buFont typeface="Arial,Sans-Serif"/>
              <a:buChar char="•"/>
            </a:pPr>
            <a:endParaRPr lang="en-US" dirty="0">
              <a:ea typeface="+mn-lt"/>
              <a:cs typeface="+mn-lt"/>
            </a:endParaRPr>
          </a:p>
          <a:p>
            <a:pPr marL="285750" indent="-285750">
              <a:buFont typeface="Arial,Sans-Serif"/>
              <a:buChar char="•"/>
            </a:pPr>
            <a:endParaRPr lang="en-US" dirty="0">
              <a:ea typeface="+mn-lt"/>
              <a:cs typeface="+mn-lt"/>
            </a:endParaRPr>
          </a:p>
          <a:p>
            <a:pPr marL="285750" indent="-285750">
              <a:buFont typeface="Arial,Sans-Serif"/>
              <a:buChar char="•"/>
            </a:pPr>
            <a:r>
              <a:rPr lang="en-US">
                <a:solidFill>
                  <a:srgbClr val="666666"/>
                </a:solidFill>
                <a:ea typeface="+mn-lt"/>
                <a:cs typeface="+mn-lt"/>
              </a:rPr>
              <a:t>Wibawa, T. and Savitri, N.,(2019). </a:t>
            </a:r>
            <a:r>
              <a:rPr lang="en-US" i="1">
                <a:solidFill>
                  <a:srgbClr val="666666"/>
                </a:solidFill>
                <a:ea typeface="+mn-lt"/>
                <a:cs typeface="+mn-lt"/>
              </a:rPr>
              <a:t>Female genital mutilation advertised on social media for as little as $10 in Indonesia</a:t>
            </a:r>
            <a:r>
              <a:rPr lang="en-US">
                <a:solidFill>
                  <a:srgbClr val="666666"/>
                </a:solidFill>
                <a:ea typeface="+mn-lt"/>
                <a:cs typeface="+mn-lt"/>
              </a:rPr>
              <a:t>. [image] Available at: &lt;https://www.abc.net.au/news/2019-08-23/female-genital-mutilation-in-indonesia-promoted-for-daughters/11437934&gt; (Accessed 18 March 2021).</a:t>
            </a:r>
            <a:endParaRPr lang="en-US" dirty="0">
              <a:ea typeface="+mn-lt"/>
              <a:cs typeface="+mn-lt"/>
            </a:endParaRPr>
          </a:p>
          <a:p>
            <a:pPr marL="285750" indent="-285750">
              <a:buFont typeface="Arial,Sans-Serif"/>
              <a:buChar char="•"/>
            </a:pPr>
            <a:endParaRPr lang="en-US" dirty="0">
              <a:ea typeface="+mn-lt"/>
              <a:cs typeface="+mn-lt"/>
            </a:endParaRPr>
          </a:p>
          <a:p>
            <a:endParaRPr lang="en-US" dirty="0"/>
          </a:p>
          <a:p>
            <a:r>
              <a:rPr lang="en-US"/>
              <a:t>‘6-1914-HO-Multi_Agency_Statutory_Guidance_on_FGM__-_MASTER_V7_-_FINAL__July_2020.pdf’ (2020). </a:t>
            </a:r>
            <a:r>
              <a:rPr lang="en-US" dirty="0"/>
              <a:t>Available at: https://assets.publishing.service.gov.uk/government/uploads/system/uploads/attachment_data/file/912996/6-1914-HO-Multi_Agency_Statutory_Guidance_on_FGM__-_MASTER_V7_-_FINAL__July_2020.pdf (Accessed: 1 March 2021).</a:t>
            </a:r>
          </a:p>
          <a:p>
            <a:endParaRPr lang="en-US" dirty="0"/>
          </a:p>
          <a:p>
            <a:endParaRPr lang="en-US"/>
          </a:p>
        </p:txBody>
      </p:sp>
    </p:spTree>
    <p:extLst>
      <p:ext uri="{BB962C8B-B14F-4D97-AF65-F5344CB8AC3E}">
        <p14:creationId xmlns:p14="http://schemas.microsoft.com/office/powerpoint/2010/main" val="3884676052"/>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10B6F4"/>
      </a:accent1>
      <a:accent2>
        <a:srgbClr val="3C78C3"/>
      </a:accent2>
      <a:accent3>
        <a:srgbClr val="9F52D0"/>
      </a:accent3>
      <a:accent4>
        <a:srgbClr val="D64198"/>
      </a:accent4>
      <a:accent5>
        <a:srgbClr val="DA2228"/>
      </a:accent5>
      <a:accent6>
        <a:srgbClr val="F18318"/>
      </a:accent6>
      <a:hlink>
        <a:srgbClr val="38DDEC"/>
      </a:hlink>
      <a:folHlink>
        <a:srgbClr val="A8DEE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CB9708-C445-4049-9D7F-4C8684E69AF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Atlas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246</cp:revision>
  <dcterms:created xsi:type="dcterms:W3CDTF">2021-03-13T21:50:33Z</dcterms:created>
  <dcterms:modified xsi:type="dcterms:W3CDTF">2021-03-25T15:43:16Z</dcterms:modified>
</cp:coreProperties>
</file>