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77" r:id="rId3"/>
    <p:sldMasterId id="2147483684" r:id="rId4"/>
  </p:sldMasterIdLst>
  <p:notesMasterIdLst>
    <p:notesMasterId r:id="rId22"/>
  </p:notesMasterIdLst>
  <p:sldIdLst>
    <p:sldId id="257" r:id="rId5"/>
    <p:sldId id="256" r:id="rId6"/>
    <p:sldId id="914" r:id="rId7"/>
    <p:sldId id="916" r:id="rId8"/>
    <p:sldId id="915" r:id="rId9"/>
    <p:sldId id="917" r:id="rId10"/>
    <p:sldId id="258" r:id="rId11"/>
    <p:sldId id="918" r:id="rId12"/>
    <p:sldId id="259" r:id="rId13"/>
    <p:sldId id="919" r:id="rId14"/>
    <p:sldId id="260" r:id="rId15"/>
    <p:sldId id="921" r:id="rId16"/>
    <p:sldId id="261" r:id="rId17"/>
    <p:sldId id="922" r:id="rId18"/>
    <p:sldId id="262" r:id="rId19"/>
    <p:sldId id="923" r:id="rId20"/>
    <p:sldId id="26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14"/>
            <p14:sldId id="916"/>
            <p14:sldId id="915"/>
            <p14:sldId id="917"/>
            <p14:sldId id="258"/>
            <p14:sldId id="918"/>
            <p14:sldId id="259"/>
            <p14:sldId id="919"/>
            <p14:sldId id="260"/>
            <p14:sldId id="921"/>
            <p14:sldId id="261"/>
            <p14:sldId id="922"/>
            <p14:sldId id="262"/>
            <p14:sldId id="923"/>
            <p14:sldId id="263"/>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5AA479-47E3-4C6B-AB94-EADE0897887E}" v="10" dt="2026-10-22T08:20:09.3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custSel addSld delSld modSld delMainMaster modSection">
      <pc:chgData name="Darren O'Connor" userId="6303f320-515b-428d-9515-1f5db775ab4e" providerId="ADAL" clId="{0C8528C3-6FAD-45A2-90D2-5FC3CA4C894C}" dt="2026-10-22T08:20:09.310" v="108"/>
      <pc:docMkLst>
        <pc:docMk/>
      </pc:docMkLst>
      <pc:sldChg chg="modSp mod">
        <pc:chgData name="Darren O'Connor" userId="6303f320-515b-428d-9515-1f5db775ab4e" providerId="ADAL" clId="{0C8528C3-6FAD-45A2-90D2-5FC3CA4C894C}" dt="2026-10-22T08:19:40.254" v="106"/>
        <pc:sldMkLst>
          <pc:docMk/>
          <pc:sldMk cId="635861626" sldId="260"/>
        </pc:sldMkLst>
        <pc:spChg chg="mod">
          <ac:chgData name="Darren O'Connor" userId="6303f320-515b-428d-9515-1f5db775ab4e" providerId="ADAL" clId="{0C8528C3-6FAD-45A2-90D2-5FC3CA4C894C}" dt="2026-10-22T08:19:40.254" v="106"/>
          <ac:spMkLst>
            <pc:docMk/>
            <pc:sldMk cId="635861626" sldId="260"/>
            <ac:spMk id="3" creationId="{CDA07731-CD61-7E25-4DFD-A0347B34F857}"/>
          </ac:spMkLst>
        </pc:spChg>
      </pc:sldChg>
      <pc:sldChg chg="modSp mod">
        <pc:chgData name="Darren O'Connor" userId="6303f320-515b-428d-9515-1f5db775ab4e" providerId="ADAL" clId="{0C8528C3-6FAD-45A2-90D2-5FC3CA4C894C}" dt="2026-10-22T08:14:51.930" v="59" actId="255"/>
        <pc:sldMkLst>
          <pc:docMk/>
          <pc:sldMk cId="339373023" sldId="261"/>
        </pc:sldMkLst>
        <pc:spChg chg="mod">
          <ac:chgData name="Darren O'Connor" userId="6303f320-515b-428d-9515-1f5db775ab4e" providerId="ADAL" clId="{0C8528C3-6FAD-45A2-90D2-5FC3CA4C894C}" dt="2026-10-22T08:14:51.930" v="59" actId="255"/>
          <ac:spMkLst>
            <pc:docMk/>
            <pc:sldMk cId="339373023" sldId="261"/>
            <ac:spMk id="3" creationId="{634D47D0-FCE9-F70D-27F9-D51B9C2D43FC}"/>
          </ac:spMkLst>
        </pc:spChg>
      </pc:sldChg>
      <pc:sldChg chg="modSp mod">
        <pc:chgData name="Darren O'Connor" userId="6303f320-515b-428d-9515-1f5db775ab4e" providerId="ADAL" clId="{0C8528C3-6FAD-45A2-90D2-5FC3CA4C894C}" dt="2026-10-22T08:16:49.036" v="78" actId="14100"/>
        <pc:sldMkLst>
          <pc:docMk/>
          <pc:sldMk cId="2165023160" sldId="262"/>
        </pc:sldMkLst>
        <pc:spChg chg="mod">
          <ac:chgData name="Darren O'Connor" userId="6303f320-515b-428d-9515-1f5db775ab4e" providerId="ADAL" clId="{0C8528C3-6FAD-45A2-90D2-5FC3CA4C894C}" dt="2026-10-22T08:16:49.036" v="78" actId="14100"/>
          <ac:spMkLst>
            <pc:docMk/>
            <pc:sldMk cId="2165023160" sldId="262"/>
            <ac:spMk id="3" creationId="{6D29F544-3729-5DCB-AF7A-2CCD1D9CBB94}"/>
          </ac:spMkLst>
        </pc:spChg>
      </pc:sldChg>
      <pc:sldChg chg="modSp new mod">
        <pc:chgData name="Darren O'Connor" userId="6303f320-515b-428d-9515-1f5db775ab4e" providerId="ADAL" clId="{0C8528C3-6FAD-45A2-90D2-5FC3CA4C894C}" dt="2026-10-22T08:08:37.038" v="12"/>
        <pc:sldMkLst>
          <pc:docMk/>
          <pc:sldMk cId="1688019211" sldId="918"/>
        </pc:sldMkLst>
        <pc:spChg chg="mod">
          <ac:chgData name="Darren O'Connor" userId="6303f320-515b-428d-9515-1f5db775ab4e" providerId="ADAL" clId="{0C8528C3-6FAD-45A2-90D2-5FC3CA4C894C}" dt="2026-10-22T08:08:37.038" v="12"/>
          <ac:spMkLst>
            <pc:docMk/>
            <pc:sldMk cId="1688019211" sldId="918"/>
            <ac:spMk id="2" creationId="{74B2DAC9-1DA5-6D86-6B93-D3E30D94B473}"/>
          </ac:spMkLst>
        </pc:spChg>
        <pc:spChg chg="mod">
          <ac:chgData name="Darren O'Connor" userId="6303f320-515b-428d-9515-1f5db775ab4e" providerId="ADAL" clId="{0C8528C3-6FAD-45A2-90D2-5FC3CA4C894C}" dt="2026-10-22T08:08:00.544" v="11" actId="20577"/>
          <ac:spMkLst>
            <pc:docMk/>
            <pc:sldMk cId="1688019211" sldId="918"/>
            <ac:spMk id="3" creationId="{2AE0F03D-D5B7-010B-559C-DAE53535180A}"/>
          </ac:spMkLst>
        </pc:spChg>
      </pc:sldChg>
      <pc:sldChg chg="modSp new mod">
        <pc:chgData name="Darren O'Connor" userId="6303f320-515b-428d-9515-1f5db775ab4e" providerId="ADAL" clId="{0C8528C3-6FAD-45A2-90D2-5FC3CA4C894C}" dt="2026-10-22T08:20:09.310" v="108"/>
        <pc:sldMkLst>
          <pc:docMk/>
          <pc:sldMk cId="2087916321" sldId="919"/>
        </pc:sldMkLst>
        <pc:spChg chg="mod">
          <ac:chgData name="Darren O'Connor" userId="6303f320-515b-428d-9515-1f5db775ab4e" providerId="ADAL" clId="{0C8528C3-6FAD-45A2-90D2-5FC3CA4C894C}" dt="2026-10-22T08:10:05.243" v="24" actId="20577"/>
          <ac:spMkLst>
            <pc:docMk/>
            <pc:sldMk cId="2087916321" sldId="919"/>
            <ac:spMk id="2" creationId="{AE8699F6-5453-1FF2-4557-711E39BEF6CA}"/>
          </ac:spMkLst>
        </pc:spChg>
        <pc:spChg chg="mod">
          <ac:chgData name="Darren O'Connor" userId="6303f320-515b-428d-9515-1f5db775ab4e" providerId="ADAL" clId="{0C8528C3-6FAD-45A2-90D2-5FC3CA4C894C}" dt="2026-10-22T08:20:09.310" v="108"/>
          <ac:spMkLst>
            <pc:docMk/>
            <pc:sldMk cId="2087916321" sldId="919"/>
            <ac:spMk id="3" creationId="{8F91D39E-B0FA-681A-3C2B-5CFDA3B10E7F}"/>
          </ac:spMkLst>
        </pc:spChg>
      </pc:sldChg>
      <pc:sldChg chg="modSp new del mod">
        <pc:chgData name="Darren O'Connor" userId="6303f320-515b-428d-9515-1f5db775ab4e" providerId="ADAL" clId="{0C8528C3-6FAD-45A2-90D2-5FC3CA4C894C}" dt="2026-10-22T08:12:13.959" v="31" actId="2696"/>
        <pc:sldMkLst>
          <pc:docMk/>
          <pc:sldMk cId="536273173" sldId="920"/>
        </pc:sldMkLst>
        <pc:spChg chg="mod">
          <ac:chgData name="Darren O'Connor" userId="6303f320-515b-428d-9515-1f5db775ab4e" providerId="ADAL" clId="{0C8528C3-6FAD-45A2-90D2-5FC3CA4C894C}" dt="2026-10-22T08:11:35.272" v="30" actId="20577"/>
          <ac:spMkLst>
            <pc:docMk/>
            <pc:sldMk cId="536273173" sldId="920"/>
            <ac:spMk id="3" creationId="{F5709294-FC4D-AC70-F38F-1DB334FD4476}"/>
          </ac:spMkLst>
        </pc:spChg>
      </pc:sldChg>
      <pc:sldChg chg="new del">
        <pc:chgData name="Darren O'Connor" userId="6303f320-515b-428d-9515-1f5db775ab4e" providerId="ADAL" clId="{0C8528C3-6FAD-45A2-90D2-5FC3CA4C894C}" dt="2026-10-22T08:12:24.582" v="34" actId="47"/>
        <pc:sldMkLst>
          <pc:docMk/>
          <pc:sldMk cId="2276758648" sldId="920"/>
        </pc:sldMkLst>
      </pc:sldChg>
      <pc:sldChg chg="modSp add mod">
        <pc:chgData name="Darren O'Connor" userId="6303f320-515b-428d-9515-1f5db775ab4e" providerId="ADAL" clId="{0C8528C3-6FAD-45A2-90D2-5FC3CA4C894C}" dt="2026-10-22T08:14:18.076" v="52" actId="27636"/>
        <pc:sldMkLst>
          <pc:docMk/>
          <pc:sldMk cId="345997314" sldId="921"/>
        </pc:sldMkLst>
        <pc:spChg chg="mod">
          <ac:chgData name="Darren O'Connor" userId="6303f320-515b-428d-9515-1f5db775ab4e" providerId="ADAL" clId="{0C8528C3-6FAD-45A2-90D2-5FC3CA4C894C}" dt="2026-10-22T08:12:31.650" v="42" actId="20577"/>
          <ac:spMkLst>
            <pc:docMk/>
            <pc:sldMk cId="345997314" sldId="921"/>
            <ac:spMk id="2" creationId="{287ABC7D-97D9-C593-551F-37DE1B47DA92}"/>
          </ac:spMkLst>
        </pc:spChg>
        <pc:spChg chg="mod">
          <ac:chgData name="Darren O'Connor" userId="6303f320-515b-428d-9515-1f5db775ab4e" providerId="ADAL" clId="{0C8528C3-6FAD-45A2-90D2-5FC3CA4C894C}" dt="2026-10-22T08:14:18.076" v="52" actId="27636"/>
          <ac:spMkLst>
            <pc:docMk/>
            <pc:sldMk cId="345997314" sldId="921"/>
            <ac:spMk id="3" creationId="{F5709294-FC4D-AC70-F38F-1DB334FD4476}"/>
          </ac:spMkLst>
        </pc:spChg>
      </pc:sldChg>
      <pc:sldChg chg="modSp new mod">
        <pc:chgData name="Darren O'Connor" userId="6303f320-515b-428d-9515-1f5db775ab4e" providerId="ADAL" clId="{0C8528C3-6FAD-45A2-90D2-5FC3CA4C894C}" dt="2026-10-22T08:16:25.943" v="73" actId="20577"/>
        <pc:sldMkLst>
          <pc:docMk/>
          <pc:sldMk cId="322045823" sldId="922"/>
        </pc:sldMkLst>
        <pc:spChg chg="mod">
          <ac:chgData name="Darren O'Connor" userId="6303f320-515b-428d-9515-1f5db775ab4e" providerId="ADAL" clId="{0C8528C3-6FAD-45A2-90D2-5FC3CA4C894C}" dt="2026-10-22T08:16:25.943" v="73" actId="20577"/>
          <ac:spMkLst>
            <pc:docMk/>
            <pc:sldMk cId="322045823" sldId="922"/>
            <ac:spMk id="2" creationId="{773AC1A6-C84F-9BB9-90D1-D4D4F70E7B59}"/>
          </ac:spMkLst>
        </pc:spChg>
        <pc:spChg chg="mod">
          <ac:chgData name="Darren O'Connor" userId="6303f320-515b-428d-9515-1f5db775ab4e" providerId="ADAL" clId="{0C8528C3-6FAD-45A2-90D2-5FC3CA4C894C}" dt="2026-10-22T08:16:20.328" v="65" actId="27636"/>
          <ac:spMkLst>
            <pc:docMk/>
            <pc:sldMk cId="322045823" sldId="922"/>
            <ac:spMk id="3" creationId="{D4D5D125-717C-6A83-B521-89CA6DF3D4C6}"/>
          </ac:spMkLst>
        </pc:spChg>
      </pc:sldChg>
      <pc:sldChg chg="modSp new mod">
        <pc:chgData name="Darren O'Connor" userId="6303f320-515b-428d-9515-1f5db775ab4e" providerId="ADAL" clId="{0C8528C3-6FAD-45A2-90D2-5FC3CA4C894C}" dt="2026-10-22T08:18:08.176" v="90" actId="20577"/>
        <pc:sldMkLst>
          <pc:docMk/>
          <pc:sldMk cId="880083122" sldId="923"/>
        </pc:sldMkLst>
        <pc:spChg chg="mod">
          <ac:chgData name="Darren O'Connor" userId="6303f320-515b-428d-9515-1f5db775ab4e" providerId="ADAL" clId="{0C8528C3-6FAD-45A2-90D2-5FC3CA4C894C}" dt="2026-10-22T08:18:08.176" v="90" actId="20577"/>
          <ac:spMkLst>
            <pc:docMk/>
            <pc:sldMk cId="880083122" sldId="923"/>
            <ac:spMk id="2" creationId="{AE5913A2-9A30-4CF5-D1E3-49EC4277BD21}"/>
          </ac:spMkLst>
        </pc:spChg>
        <pc:spChg chg="mod">
          <ac:chgData name="Darren O'Connor" userId="6303f320-515b-428d-9515-1f5db775ab4e" providerId="ADAL" clId="{0C8528C3-6FAD-45A2-90D2-5FC3CA4C894C}" dt="2026-10-22T08:18:03.265" v="82" actId="27636"/>
          <ac:spMkLst>
            <pc:docMk/>
            <pc:sldMk cId="880083122" sldId="923"/>
            <ac:spMk id="3" creationId="{C38DE70E-4FC6-13E0-FA07-8C8C0D37814D}"/>
          </ac:spMkLst>
        </pc:spChg>
      </pc:sldChg>
      <pc:sldMasterChg chg="del delSldLayout">
        <pc:chgData name="Darren O'Connor" userId="6303f320-515b-428d-9515-1f5db775ab4e" providerId="ADAL" clId="{0C8528C3-6FAD-45A2-90D2-5FC3CA4C894C}" dt="2026-10-22T08:06:53.102" v="3"/>
        <pc:sldMasterMkLst>
          <pc:docMk/>
          <pc:sldMasterMk cId="665771932" sldId="2147483669"/>
        </pc:sldMasterMkLst>
        <pc:sldLayoutChg chg="del">
          <pc:chgData name="Darren O'Connor" userId="6303f320-515b-428d-9515-1f5db775ab4e" providerId="ADAL" clId="{0C8528C3-6FAD-45A2-90D2-5FC3CA4C894C}" dt="2026-10-22T08:06:53.102" v="3"/>
          <pc:sldLayoutMkLst>
            <pc:docMk/>
            <pc:sldMasterMk cId="665771932" sldId="2147483669"/>
            <pc:sldLayoutMk cId="1016090934" sldId="2147483670"/>
          </pc:sldLayoutMkLst>
        </pc:sldLayoutChg>
        <pc:sldLayoutChg chg="del">
          <pc:chgData name="Darren O'Connor" userId="6303f320-515b-428d-9515-1f5db775ab4e" providerId="ADAL" clId="{0C8528C3-6FAD-45A2-90D2-5FC3CA4C894C}" dt="2026-10-22T08:06:53.102" v="3"/>
          <pc:sldLayoutMkLst>
            <pc:docMk/>
            <pc:sldMasterMk cId="665771932" sldId="2147483669"/>
            <pc:sldLayoutMk cId="2059152870" sldId="2147483671"/>
          </pc:sldLayoutMkLst>
        </pc:sldLayoutChg>
        <pc:sldLayoutChg chg="del">
          <pc:chgData name="Darren O'Connor" userId="6303f320-515b-428d-9515-1f5db775ab4e" providerId="ADAL" clId="{0C8528C3-6FAD-45A2-90D2-5FC3CA4C894C}" dt="2026-10-22T08:06:53.102" v="3"/>
          <pc:sldLayoutMkLst>
            <pc:docMk/>
            <pc:sldMasterMk cId="665771932" sldId="2147483669"/>
            <pc:sldLayoutMk cId="1762417397" sldId="2147483672"/>
          </pc:sldLayoutMkLst>
        </pc:sldLayoutChg>
        <pc:sldLayoutChg chg="del">
          <pc:chgData name="Darren O'Connor" userId="6303f320-515b-428d-9515-1f5db775ab4e" providerId="ADAL" clId="{0C8528C3-6FAD-45A2-90D2-5FC3CA4C894C}" dt="2026-10-22T08:06:53.102" v="3"/>
          <pc:sldLayoutMkLst>
            <pc:docMk/>
            <pc:sldMasterMk cId="665771932" sldId="2147483669"/>
            <pc:sldLayoutMk cId="3113637792" sldId="2147483673"/>
          </pc:sldLayoutMkLst>
        </pc:sldLayoutChg>
        <pc:sldLayoutChg chg="del">
          <pc:chgData name="Darren O'Connor" userId="6303f320-515b-428d-9515-1f5db775ab4e" providerId="ADAL" clId="{0C8528C3-6FAD-45A2-90D2-5FC3CA4C894C}" dt="2026-10-22T08:06:53.102" v="3"/>
          <pc:sldLayoutMkLst>
            <pc:docMk/>
            <pc:sldMasterMk cId="665771932" sldId="2147483669"/>
            <pc:sldLayoutMk cId="1758061953" sldId="2147483674"/>
          </pc:sldLayoutMkLst>
        </pc:sldLayoutChg>
        <pc:sldLayoutChg chg="del">
          <pc:chgData name="Darren O'Connor" userId="6303f320-515b-428d-9515-1f5db775ab4e" providerId="ADAL" clId="{0C8528C3-6FAD-45A2-90D2-5FC3CA4C894C}" dt="2026-10-22T08:06:53.102" v="3"/>
          <pc:sldLayoutMkLst>
            <pc:docMk/>
            <pc:sldMasterMk cId="665771932" sldId="2147483669"/>
            <pc:sldLayoutMk cId="3214679321" sldId="2147483675"/>
          </pc:sldLayoutMkLst>
        </pc:sldLayoutChg>
        <pc:sldLayoutChg chg="del">
          <pc:chgData name="Darren O'Connor" userId="6303f320-515b-428d-9515-1f5db775ab4e" providerId="ADAL" clId="{0C8528C3-6FAD-45A2-90D2-5FC3CA4C894C}" dt="2026-10-22T08:06:53.102" v="3"/>
          <pc:sldLayoutMkLst>
            <pc:docMk/>
            <pc:sldMasterMk cId="665771932" sldId="2147483669"/>
            <pc:sldLayoutMk cId="4256824918" sldId="2147483676"/>
          </pc:sldLayoutMkLst>
        </pc:sldLayoutChg>
      </pc:sldMasterChg>
      <pc:sldMasterChg chg="del delSldLayout">
        <pc:chgData name="Darren O'Connor" userId="6303f320-515b-428d-9515-1f5db775ab4e" providerId="ADAL" clId="{0C8528C3-6FAD-45A2-90D2-5FC3CA4C894C}" dt="2026-10-22T08:06:53.102" v="3"/>
        <pc:sldMasterMkLst>
          <pc:docMk/>
          <pc:sldMasterMk cId="314984539" sldId="2147483680"/>
        </pc:sldMasterMkLst>
        <pc:sldLayoutChg chg="del">
          <pc:chgData name="Darren O'Connor" userId="6303f320-515b-428d-9515-1f5db775ab4e" providerId="ADAL" clId="{0C8528C3-6FAD-45A2-90D2-5FC3CA4C894C}" dt="2026-10-22T08:06:53.102" v="3"/>
          <pc:sldLayoutMkLst>
            <pc:docMk/>
            <pc:sldMasterMk cId="314984539" sldId="2147483680"/>
            <pc:sldLayoutMk cId="848666528" sldId="2147483681"/>
          </pc:sldLayoutMkLst>
        </pc:sldLayoutChg>
        <pc:sldLayoutChg chg="del">
          <pc:chgData name="Darren O'Connor" userId="6303f320-515b-428d-9515-1f5db775ab4e" providerId="ADAL" clId="{0C8528C3-6FAD-45A2-90D2-5FC3CA4C894C}" dt="2026-10-22T08:06:53.102" v="3"/>
          <pc:sldLayoutMkLst>
            <pc:docMk/>
            <pc:sldMasterMk cId="314984539" sldId="2147483680"/>
            <pc:sldLayoutMk cId="3879488962" sldId="2147483682"/>
          </pc:sldLayoutMkLst>
        </pc:sldLayoutChg>
        <pc:sldLayoutChg chg="del">
          <pc:chgData name="Darren O'Connor" userId="6303f320-515b-428d-9515-1f5db775ab4e" providerId="ADAL" clId="{0C8528C3-6FAD-45A2-90D2-5FC3CA4C894C}" dt="2026-10-22T08:06:53.102" v="3"/>
          <pc:sldLayoutMkLst>
            <pc:docMk/>
            <pc:sldMasterMk cId="314984539" sldId="2147483680"/>
            <pc:sldLayoutMk cId="817917287" sldId="2147483683"/>
          </pc:sldLayoutMkLst>
        </pc:sldLayoutChg>
      </pc:sldMasterChg>
      <pc:sldMasterChg chg="del delSldLayout">
        <pc:chgData name="Darren O'Connor" userId="6303f320-515b-428d-9515-1f5db775ab4e" providerId="ADAL" clId="{0C8528C3-6FAD-45A2-90D2-5FC3CA4C894C}" dt="2026-10-22T08:06:53.102" v="3"/>
        <pc:sldMasterMkLst>
          <pc:docMk/>
          <pc:sldMasterMk cId="55893026" sldId="2147483688"/>
        </pc:sldMasterMkLst>
        <pc:sldLayoutChg chg="del">
          <pc:chgData name="Darren O'Connor" userId="6303f320-515b-428d-9515-1f5db775ab4e" providerId="ADAL" clId="{0C8528C3-6FAD-45A2-90D2-5FC3CA4C894C}" dt="2026-10-22T08:06:53.102" v="3"/>
          <pc:sldLayoutMkLst>
            <pc:docMk/>
            <pc:sldMasterMk cId="55893026" sldId="2147483688"/>
            <pc:sldLayoutMk cId="1296701456" sldId="2147483689"/>
          </pc:sldLayoutMkLst>
        </pc:sldLayoutChg>
        <pc:sldLayoutChg chg="del">
          <pc:chgData name="Darren O'Connor" userId="6303f320-515b-428d-9515-1f5db775ab4e" providerId="ADAL" clId="{0C8528C3-6FAD-45A2-90D2-5FC3CA4C894C}" dt="2026-10-22T08:06:53.102" v="3"/>
          <pc:sldLayoutMkLst>
            <pc:docMk/>
            <pc:sldMasterMk cId="55893026" sldId="2147483688"/>
            <pc:sldLayoutMk cId="1023750249" sldId="2147483690"/>
          </pc:sldLayoutMkLst>
        </pc:sldLayoutChg>
        <pc:sldLayoutChg chg="del">
          <pc:chgData name="Darren O'Connor" userId="6303f320-515b-428d-9515-1f5db775ab4e" providerId="ADAL" clId="{0C8528C3-6FAD-45A2-90D2-5FC3CA4C894C}" dt="2026-10-22T08:06:53.102" v="3"/>
          <pc:sldLayoutMkLst>
            <pc:docMk/>
            <pc:sldMasterMk cId="55893026" sldId="2147483688"/>
            <pc:sldLayoutMk cId="1544525855" sldId="2147483691"/>
          </pc:sldLayoutMkLst>
        </pc:sldLayoutChg>
        <pc:sldLayoutChg chg="del">
          <pc:chgData name="Darren O'Connor" userId="6303f320-515b-428d-9515-1f5db775ab4e" providerId="ADAL" clId="{0C8528C3-6FAD-45A2-90D2-5FC3CA4C894C}" dt="2026-10-22T08:06:53.102" v="3"/>
          <pc:sldLayoutMkLst>
            <pc:docMk/>
            <pc:sldMasterMk cId="55893026" sldId="2147483688"/>
            <pc:sldLayoutMk cId="3436883266" sldId="2147483692"/>
          </pc:sldLayoutMkLst>
        </pc:sldLayoutChg>
        <pc:sldLayoutChg chg="del">
          <pc:chgData name="Darren O'Connor" userId="6303f320-515b-428d-9515-1f5db775ab4e" providerId="ADAL" clId="{0C8528C3-6FAD-45A2-90D2-5FC3CA4C894C}" dt="2026-10-22T08:06:53.102" v="3"/>
          <pc:sldLayoutMkLst>
            <pc:docMk/>
            <pc:sldMasterMk cId="55893026" sldId="2147483688"/>
            <pc:sldLayoutMk cId="2745946278" sldId="2147483693"/>
          </pc:sldLayoutMkLst>
        </pc:sldLayoutChg>
        <pc:sldLayoutChg chg="del">
          <pc:chgData name="Darren O'Connor" userId="6303f320-515b-428d-9515-1f5db775ab4e" providerId="ADAL" clId="{0C8528C3-6FAD-45A2-90D2-5FC3CA4C894C}" dt="2026-10-22T08:06:53.102" v="3"/>
          <pc:sldLayoutMkLst>
            <pc:docMk/>
            <pc:sldMasterMk cId="55893026" sldId="2147483688"/>
            <pc:sldLayoutMk cId="1146789753" sldId="2147483694"/>
          </pc:sldLayoutMkLst>
        </pc:sldLayoutChg>
        <pc:sldLayoutChg chg="del">
          <pc:chgData name="Darren O'Connor" userId="6303f320-515b-428d-9515-1f5db775ab4e" providerId="ADAL" clId="{0C8528C3-6FAD-45A2-90D2-5FC3CA4C894C}" dt="2026-10-22T08:06:53.102" v="3"/>
          <pc:sldLayoutMkLst>
            <pc:docMk/>
            <pc:sldMasterMk cId="55893026" sldId="2147483688"/>
            <pc:sldLayoutMk cId="2382361180" sldId="2147483695"/>
          </pc:sldLayoutMkLst>
        </pc:sldLayoutChg>
        <pc:sldLayoutChg chg="del">
          <pc:chgData name="Darren O'Connor" userId="6303f320-515b-428d-9515-1f5db775ab4e" providerId="ADAL" clId="{0C8528C3-6FAD-45A2-90D2-5FC3CA4C894C}" dt="2026-10-22T08:06:53.102" v="3"/>
          <pc:sldLayoutMkLst>
            <pc:docMk/>
            <pc:sldMasterMk cId="55893026" sldId="2147483688"/>
            <pc:sldLayoutMk cId="1197583960" sldId="214748369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22/10/2026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22/10/2026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508FA-523F-6C6D-34F3-C1B31661EE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926FAB-8291-ABC6-664F-E077A626DF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23A7E-E04A-C231-833A-3DED14007744}"/>
              </a:ext>
            </a:extLst>
          </p:cNvPr>
          <p:cNvSpPr>
            <a:spLocks noGrp="1"/>
          </p:cNvSpPr>
          <p:nvPr>
            <p:ph type="dt" sz="half" idx="10"/>
          </p:nvPr>
        </p:nvSpPr>
        <p:spPr/>
        <p:txBody>
          <a:bodyPr/>
          <a:lstStyle/>
          <a:p>
            <a:fld id="{DCC87738-24EF-4E14-A59E-9B24F0DFF67B}" type="datetimeFigureOut">
              <a:rPr lang="en-GB" smtClean="0"/>
              <a:t>22/10/2026</a:t>
            </a:fld>
            <a:endParaRPr lang="en-GB"/>
          </a:p>
        </p:txBody>
      </p:sp>
      <p:sp>
        <p:nvSpPr>
          <p:cNvPr id="5" name="Footer Placeholder 4">
            <a:extLst>
              <a:ext uri="{FF2B5EF4-FFF2-40B4-BE49-F238E27FC236}">
                <a16:creationId xmlns:a16="http://schemas.microsoft.com/office/drawing/2014/main" id="{12EE9A96-D4CC-3738-2A13-EFA5C11964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FE07B-6E82-1C4B-CBD6-A1BFF966077B}"/>
              </a:ext>
            </a:extLst>
          </p:cNvPr>
          <p:cNvSpPr>
            <a:spLocks noGrp="1"/>
          </p:cNvSpPr>
          <p:nvPr>
            <p:ph type="sldNum" sz="quarter" idx="12"/>
          </p:nvPr>
        </p:nvSpPr>
        <p:spPr/>
        <p:txBody>
          <a:bodyPr/>
          <a:lstStyle/>
          <a:p>
            <a:fld id="{CC207547-5D30-4188-BBF9-503621B9C1A3}" type="slidenum">
              <a:rPr lang="en-GB" smtClean="0"/>
              <a:t>‹#›</a:t>
            </a:fld>
            <a:endParaRPr lang="en-GB"/>
          </a:p>
        </p:txBody>
      </p:sp>
    </p:spTree>
    <p:extLst>
      <p:ext uri="{BB962C8B-B14F-4D97-AF65-F5344CB8AC3E}">
        <p14:creationId xmlns:p14="http://schemas.microsoft.com/office/powerpoint/2010/main" val="532019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7.png"/><Relationship Id="rId5" Type="http://schemas.openxmlformats.org/officeDocument/2006/relationships/theme" Target="../theme/theme3.xml"/><Relationship Id="rId4"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9.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22/10/2026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3098-3A4C-4470-0DD8-AC5ED1DE25D8}"/>
              </a:ext>
            </a:extLst>
          </p:cNvPr>
          <p:cNvSpPr>
            <a:spLocks noGrp="1"/>
          </p:cNvSpPr>
          <p:nvPr>
            <p:ph type="ctrTitle"/>
          </p:nvPr>
        </p:nvSpPr>
        <p:spPr/>
        <p:txBody>
          <a:bodyPr/>
          <a:lstStyle/>
          <a:p>
            <a:r>
              <a:rPr lang="en-GB" dirty="0"/>
              <a:t>Creating Inclusive Environments</a:t>
            </a:r>
          </a:p>
        </p:txBody>
      </p:sp>
      <p:sp>
        <p:nvSpPr>
          <p:cNvPr id="3" name="Subtitle 2">
            <a:extLst>
              <a:ext uri="{FF2B5EF4-FFF2-40B4-BE49-F238E27FC236}">
                <a16:creationId xmlns:a16="http://schemas.microsoft.com/office/drawing/2014/main" id="{5C8156E9-B630-DE68-9147-FCF78119AD78}"/>
              </a:ext>
            </a:extLst>
          </p:cNvPr>
          <p:cNvSpPr>
            <a:spLocks noGrp="1"/>
          </p:cNvSpPr>
          <p:nvPr>
            <p:ph type="subTitle" idx="1"/>
          </p:nvPr>
        </p:nvSpPr>
        <p:spPr/>
        <p:txBody>
          <a:bodyPr/>
          <a:lstStyle/>
          <a:p>
            <a:r>
              <a:rPr lang="en-GB" dirty="0"/>
              <a:t>ECYW4011</a:t>
            </a:r>
          </a:p>
        </p:txBody>
      </p:sp>
    </p:spTree>
    <p:extLst>
      <p:ext uri="{BB962C8B-B14F-4D97-AF65-F5344CB8AC3E}">
        <p14:creationId xmlns:p14="http://schemas.microsoft.com/office/powerpoint/2010/main" val="3896842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FD0515E-B3EF-B421-0F20-58A83BB33858}"/>
              </a:ext>
            </a:extLst>
          </p:cNvPr>
          <p:cNvSpPr>
            <a:spLocks noGrp="1"/>
          </p:cNvSpPr>
          <p:nvPr>
            <p:ph type="title"/>
          </p:nvPr>
        </p:nvSpPr>
        <p:spPr/>
        <p:txBody>
          <a:bodyPr/>
          <a:lstStyle/>
          <a:p>
            <a:r>
              <a:rPr lang="en-GB" dirty="0" err="1"/>
              <a:t>Amcanion</a:t>
            </a:r>
            <a:r>
              <a:rPr lang="en-GB" dirty="0"/>
              <a:t> y </a:t>
            </a:r>
            <a:r>
              <a:rPr lang="en-GB" dirty="0" err="1"/>
              <a:t>Modiwl</a:t>
            </a:r>
            <a:endParaRPr lang="en-GB" dirty="0"/>
          </a:p>
        </p:txBody>
      </p:sp>
      <p:sp>
        <p:nvSpPr>
          <p:cNvPr id="7" name="Content Placeholder 6">
            <a:extLst>
              <a:ext uri="{FF2B5EF4-FFF2-40B4-BE49-F238E27FC236}">
                <a16:creationId xmlns:a16="http://schemas.microsoft.com/office/drawing/2014/main" id="{F8A8ABE9-3F83-6634-00DB-881AAE1A31F8}"/>
              </a:ext>
            </a:extLst>
          </p:cNvPr>
          <p:cNvSpPr>
            <a:spLocks noGrp="1"/>
          </p:cNvSpPr>
          <p:nvPr>
            <p:ph idx="1"/>
          </p:nvPr>
        </p:nvSpPr>
        <p:spPr/>
        <p:txBody>
          <a:bodyPr/>
          <a:lstStyle/>
          <a:p>
            <a:r>
              <a:rPr lang="en-GB" dirty="0"/>
              <a:t>I </a:t>
            </a:r>
            <a:r>
              <a:rPr lang="en-GB" dirty="0" err="1"/>
              <a:t>alluogi</a:t>
            </a:r>
            <a:r>
              <a:rPr lang="en-GB" dirty="0"/>
              <a:t> </a:t>
            </a:r>
            <a:r>
              <a:rPr lang="en-GB" dirty="0" err="1"/>
              <a:t>myfyrwyr</a:t>
            </a:r>
            <a:r>
              <a:rPr lang="en-GB" dirty="0"/>
              <a:t> </a:t>
            </a:r>
            <a:r>
              <a:rPr lang="en-GB" dirty="0" err="1"/>
              <a:t>i</a:t>
            </a:r>
            <a:r>
              <a:rPr lang="en-GB" dirty="0"/>
              <a:t> </a:t>
            </a:r>
            <a:r>
              <a:rPr lang="en-GB" dirty="0" err="1"/>
              <a:t>ddatblygu</a:t>
            </a:r>
            <a:r>
              <a:rPr lang="en-GB" dirty="0"/>
              <a:t> </a:t>
            </a:r>
            <a:r>
              <a:rPr lang="en-GB" dirty="0" err="1"/>
              <a:t>dealltwriaeth</a:t>
            </a:r>
            <a:r>
              <a:rPr lang="en-GB" dirty="0"/>
              <a:t> o </a:t>
            </a:r>
            <a:r>
              <a:rPr lang="en-GB" dirty="0" err="1"/>
              <a:t>egwyddorion</a:t>
            </a:r>
            <a:r>
              <a:rPr lang="en-GB" dirty="0"/>
              <a:t> a </a:t>
            </a:r>
            <a:r>
              <a:rPr lang="en-GB" dirty="0" err="1"/>
              <a:t>gwerthoedd</a:t>
            </a:r>
            <a:r>
              <a:rPr lang="en-GB" dirty="0"/>
              <a:t> </a:t>
            </a:r>
            <a:r>
              <a:rPr lang="en-GB" dirty="0" err="1"/>
              <a:t>sy'n</a:t>
            </a:r>
            <a:r>
              <a:rPr lang="en-GB" dirty="0"/>
              <a:t> </a:t>
            </a:r>
            <a:r>
              <a:rPr lang="en-GB" dirty="0" err="1"/>
              <a:t>ymwneud</a:t>
            </a:r>
            <a:r>
              <a:rPr lang="en-GB" dirty="0"/>
              <a:t> ag </a:t>
            </a:r>
            <a:r>
              <a:rPr lang="en-GB" dirty="0" err="1"/>
              <a:t>arfer</a:t>
            </a:r>
            <a:r>
              <a:rPr lang="en-GB" dirty="0"/>
              <a:t> </a:t>
            </a:r>
            <a:r>
              <a:rPr lang="en-GB" dirty="0" err="1"/>
              <a:t>Cynhwysol</a:t>
            </a:r>
            <a:r>
              <a:rPr lang="en-GB" dirty="0"/>
              <a:t>.</a:t>
            </a:r>
          </a:p>
          <a:p>
            <a:r>
              <a:rPr lang="en-GB" dirty="0"/>
              <a:t> I </a:t>
            </a:r>
            <a:r>
              <a:rPr lang="en-GB" dirty="0" err="1"/>
              <a:t>archwilio</a:t>
            </a:r>
            <a:r>
              <a:rPr lang="en-GB" dirty="0"/>
              <a:t> </a:t>
            </a:r>
            <a:r>
              <a:rPr lang="en-GB" dirty="0" err="1"/>
              <a:t>dulliau</a:t>
            </a:r>
            <a:r>
              <a:rPr lang="en-GB" dirty="0"/>
              <a:t> a </a:t>
            </a:r>
            <a:r>
              <a:rPr lang="en-GB" dirty="0" err="1"/>
              <a:t>strategaethau</a:t>
            </a:r>
            <a:r>
              <a:rPr lang="en-GB" dirty="0"/>
              <a:t> </a:t>
            </a:r>
            <a:r>
              <a:rPr lang="en-GB" dirty="0" err="1"/>
              <a:t>priodol</a:t>
            </a:r>
            <a:r>
              <a:rPr lang="en-GB" dirty="0"/>
              <a:t> </a:t>
            </a:r>
            <a:r>
              <a:rPr lang="en-GB" dirty="0" err="1"/>
              <a:t>ar</a:t>
            </a:r>
            <a:r>
              <a:rPr lang="en-GB" dirty="0"/>
              <a:t> </a:t>
            </a:r>
            <a:r>
              <a:rPr lang="en-GB" dirty="0" err="1"/>
              <a:t>gyfer</a:t>
            </a:r>
            <a:r>
              <a:rPr lang="en-GB" dirty="0"/>
              <a:t> </a:t>
            </a:r>
            <a:r>
              <a:rPr lang="en-GB" dirty="0" err="1"/>
              <a:t>datblygu</a:t>
            </a:r>
            <a:r>
              <a:rPr lang="en-GB" dirty="0"/>
              <a:t> </a:t>
            </a:r>
            <a:r>
              <a:rPr lang="en-GB" dirty="0" err="1"/>
              <a:t>arfer</a:t>
            </a:r>
            <a:r>
              <a:rPr lang="en-GB" dirty="0"/>
              <a:t> </a:t>
            </a:r>
            <a:r>
              <a:rPr lang="en-GB" dirty="0" err="1"/>
              <a:t>Cynhwysol</a:t>
            </a:r>
            <a:r>
              <a:rPr lang="en-GB" dirty="0"/>
              <a:t> </a:t>
            </a:r>
            <a:r>
              <a:rPr lang="en-GB" dirty="0" err="1"/>
              <a:t>effeithiol</a:t>
            </a:r>
            <a:r>
              <a:rPr lang="en-GB" dirty="0"/>
              <a:t> </a:t>
            </a:r>
            <a:r>
              <a:rPr lang="en-GB" dirty="0" err="1"/>
              <a:t>mewn</a:t>
            </a:r>
            <a:r>
              <a:rPr lang="en-GB" dirty="0"/>
              <a:t> </a:t>
            </a:r>
            <a:r>
              <a:rPr lang="en-GB" dirty="0" err="1"/>
              <a:t>cyd-destunau</a:t>
            </a:r>
            <a:r>
              <a:rPr lang="en-GB" dirty="0"/>
              <a:t> Gwaith </a:t>
            </a:r>
            <a:r>
              <a:rPr lang="en-GB" dirty="0" err="1"/>
              <a:t>Ieuenctid</a:t>
            </a:r>
            <a:r>
              <a:rPr lang="en-GB" dirty="0"/>
              <a:t>. </a:t>
            </a:r>
          </a:p>
          <a:p>
            <a:r>
              <a:rPr lang="en-GB" dirty="0"/>
              <a:t>I </a:t>
            </a:r>
            <a:r>
              <a:rPr lang="en-GB" dirty="0" err="1"/>
              <a:t>ddeall</a:t>
            </a:r>
            <a:r>
              <a:rPr lang="en-GB" dirty="0"/>
              <a:t> </a:t>
            </a:r>
            <a:r>
              <a:rPr lang="en-GB" dirty="0" err="1"/>
              <a:t>cysyniad</a:t>
            </a:r>
            <a:r>
              <a:rPr lang="en-GB" dirty="0"/>
              <a:t> </a:t>
            </a:r>
            <a:r>
              <a:rPr lang="en-GB" dirty="0" err="1"/>
              <a:t>arfer</a:t>
            </a:r>
            <a:r>
              <a:rPr lang="en-GB" dirty="0"/>
              <a:t> </a:t>
            </a:r>
            <a:r>
              <a:rPr lang="en-GB" dirty="0" err="1"/>
              <a:t>Cynhwysol</a:t>
            </a:r>
            <a:r>
              <a:rPr lang="en-GB" dirty="0"/>
              <a:t> a </a:t>
            </a:r>
            <a:r>
              <a:rPr lang="en-GB" dirty="0" err="1"/>
              <a:t>natur</a:t>
            </a:r>
            <a:r>
              <a:rPr lang="en-GB" dirty="0"/>
              <a:t> </a:t>
            </a:r>
            <a:r>
              <a:rPr lang="en-GB" dirty="0" err="1"/>
              <a:t>anghenion</a:t>
            </a:r>
            <a:r>
              <a:rPr lang="en-GB" dirty="0"/>
              <a:t> </a:t>
            </a:r>
            <a:r>
              <a:rPr lang="en-GB" dirty="0" err="1"/>
              <a:t>dysgu</a:t>
            </a:r>
            <a:r>
              <a:rPr lang="en-GB" dirty="0"/>
              <a:t> </a:t>
            </a:r>
            <a:r>
              <a:rPr lang="en-GB" dirty="0" err="1"/>
              <a:t>ychwanegol</a:t>
            </a:r>
            <a:r>
              <a:rPr lang="en-GB" dirty="0"/>
              <a:t>.</a:t>
            </a:r>
          </a:p>
        </p:txBody>
      </p:sp>
    </p:spTree>
    <p:extLst>
      <p:ext uri="{BB962C8B-B14F-4D97-AF65-F5344CB8AC3E}">
        <p14:creationId xmlns:p14="http://schemas.microsoft.com/office/powerpoint/2010/main" val="3865006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EC30-D1A2-9B2A-A584-81C70BBEBC16}"/>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E3D002F4-E07D-61D6-E1A7-40BECEE2DEC2}"/>
              </a:ext>
            </a:extLst>
          </p:cNvPr>
          <p:cNvSpPr>
            <a:spLocks noGrp="1"/>
          </p:cNvSpPr>
          <p:nvPr>
            <p:ph idx="1"/>
          </p:nvPr>
        </p:nvSpPr>
        <p:spPr/>
        <p:txBody>
          <a:bodyPr>
            <a:normAutofit lnSpcReduction="10000"/>
          </a:bodyPr>
          <a:lstStyle/>
          <a:p>
            <a:pPr hangingPunct="0"/>
            <a:r>
              <a:rPr lang="en-US" dirty="0"/>
              <a:t>To enable students to develop an understanding of the principles and values </a:t>
            </a:r>
            <a:r>
              <a:rPr lang="en-GB" dirty="0"/>
              <a:t>concerning inclusive practice. </a:t>
            </a:r>
          </a:p>
          <a:p>
            <a:pPr marL="0" indent="0" hangingPunct="0">
              <a:buNone/>
            </a:pPr>
            <a:endParaRPr lang="en-GB" dirty="0"/>
          </a:p>
          <a:p>
            <a:pPr hangingPunct="0"/>
            <a:r>
              <a:rPr lang="en-GB" dirty="0"/>
              <a:t>To explore appropriate approaches and strategies for developing effective inclusive practice in Youth Work contexts. </a:t>
            </a:r>
          </a:p>
          <a:p>
            <a:pPr marL="0" indent="0" hangingPunct="0">
              <a:buNone/>
            </a:pPr>
            <a:endParaRPr lang="en-GB" dirty="0"/>
          </a:p>
          <a:p>
            <a:pPr hangingPunct="0"/>
            <a:r>
              <a:rPr lang="en-GB" dirty="0"/>
              <a:t>To understand the concept of inclusive practice and the nature of additional learning needs.</a:t>
            </a:r>
          </a:p>
          <a:p>
            <a:endParaRPr lang="en-GB" dirty="0"/>
          </a:p>
        </p:txBody>
      </p:sp>
    </p:spTree>
    <p:extLst>
      <p:ext uri="{BB962C8B-B14F-4D97-AF65-F5344CB8AC3E}">
        <p14:creationId xmlns:p14="http://schemas.microsoft.com/office/powerpoint/2010/main" val="1810564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46635-7917-94A4-0AC5-536F86F0EFBF}"/>
              </a:ext>
            </a:extLst>
          </p:cNvPr>
          <p:cNvSpPr>
            <a:spLocks noGrp="1"/>
          </p:cNvSpPr>
          <p:nvPr>
            <p:ph type="title"/>
          </p:nvPr>
        </p:nvSpPr>
        <p:spPr/>
        <p:txBody>
          <a:bodyPr/>
          <a:lstStyle/>
          <a:p>
            <a:r>
              <a:rPr lang="en-GB" dirty="0"/>
              <a:t>CANLYNIADAU DYSGU</a:t>
            </a:r>
          </a:p>
        </p:txBody>
      </p:sp>
      <p:sp>
        <p:nvSpPr>
          <p:cNvPr id="3" name="Content Placeholder 2">
            <a:extLst>
              <a:ext uri="{FF2B5EF4-FFF2-40B4-BE49-F238E27FC236}">
                <a16:creationId xmlns:a16="http://schemas.microsoft.com/office/drawing/2014/main" id="{08E147BC-5336-FB6D-900D-A6C075481299}"/>
              </a:ext>
            </a:extLst>
          </p:cNvPr>
          <p:cNvSpPr>
            <a:spLocks noGrp="1"/>
          </p:cNvSpPr>
          <p:nvPr>
            <p:ph idx="1"/>
          </p:nvPr>
        </p:nvSpPr>
        <p:spPr/>
        <p:txBody>
          <a:bodyPr>
            <a:normAutofit fontScale="85000" lnSpcReduction="20000"/>
          </a:bodyPr>
          <a:lstStyle/>
          <a:p>
            <a:pPr marL="0" indent="0">
              <a:buNone/>
            </a:pPr>
            <a:r>
              <a:rPr lang="en-GB" dirty="0" err="1"/>
              <a:t>Ar</a:t>
            </a:r>
            <a:r>
              <a:rPr lang="en-GB" dirty="0"/>
              <a:t> </a:t>
            </a:r>
            <a:r>
              <a:rPr lang="en-GB" dirty="0" err="1"/>
              <a:t>ôl</a:t>
            </a:r>
            <a:r>
              <a:rPr lang="en-GB" dirty="0"/>
              <a:t> </a:t>
            </a:r>
            <a:r>
              <a:rPr lang="en-GB" dirty="0" err="1"/>
              <a:t>cwblhau'r</a:t>
            </a:r>
            <a:r>
              <a:rPr lang="en-GB" dirty="0"/>
              <a:t> </a:t>
            </a:r>
            <a:r>
              <a:rPr lang="en-GB" dirty="0" err="1"/>
              <a:t>modiwl</a:t>
            </a:r>
            <a:r>
              <a:rPr lang="en-GB" dirty="0"/>
              <a:t> </a:t>
            </a:r>
            <a:r>
              <a:rPr lang="en-GB" dirty="0" err="1"/>
              <a:t>hwn</a:t>
            </a:r>
            <a:r>
              <a:rPr lang="en-GB" dirty="0"/>
              <a:t> </a:t>
            </a:r>
            <a:r>
              <a:rPr lang="en-GB" dirty="0" err="1"/>
              <a:t>yn</a:t>
            </a:r>
            <a:r>
              <a:rPr lang="en-GB" dirty="0"/>
              <a:t> </a:t>
            </a:r>
            <a:r>
              <a:rPr lang="en-GB" dirty="0" err="1"/>
              <a:t>llwyddiannus</a:t>
            </a:r>
            <a:r>
              <a:rPr lang="en-GB" dirty="0"/>
              <a:t>, </a:t>
            </a:r>
            <a:r>
              <a:rPr lang="en-GB" dirty="0" err="1"/>
              <a:t>dylai'r</a:t>
            </a:r>
            <a:r>
              <a:rPr lang="en-GB" dirty="0"/>
              <a:t> </a:t>
            </a:r>
            <a:r>
              <a:rPr lang="en-GB" dirty="0" err="1"/>
              <a:t>myfyriwr</a:t>
            </a:r>
            <a:r>
              <a:rPr lang="en-GB" dirty="0"/>
              <a:t> </a:t>
            </a:r>
            <a:r>
              <a:rPr lang="en-GB" dirty="0" err="1"/>
              <a:t>allu</a:t>
            </a:r>
            <a:r>
              <a:rPr lang="en-GB" dirty="0"/>
              <a:t>:</a:t>
            </a:r>
          </a:p>
          <a:p>
            <a:r>
              <a:rPr lang="en-GB" dirty="0" err="1"/>
              <a:t>Gwerthuso</a:t>
            </a:r>
            <a:r>
              <a:rPr lang="en-GB" dirty="0"/>
              <a:t> </a:t>
            </a:r>
            <a:r>
              <a:rPr lang="en-GB" dirty="0" err="1"/>
              <a:t>egwyddorion</a:t>
            </a:r>
            <a:r>
              <a:rPr lang="en-GB" dirty="0"/>
              <a:t> a </a:t>
            </a:r>
            <a:r>
              <a:rPr lang="en-GB" dirty="0" err="1"/>
              <a:t>phreifatrwydd</a:t>
            </a:r>
            <a:r>
              <a:rPr lang="en-GB" dirty="0"/>
              <a:t> Gwaith </a:t>
            </a:r>
            <a:r>
              <a:rPr lang="en-GB" dirty="0" err="1"/>
              <a:t>Ieuenctid</a:t>
            </a:r>
            <a:r>
              <a:rPr lang="en-GB" dirty="0"/>
              <a:t>, </a:t>
            </a:r>
            <a:r>
              <a:rPr lang="en-GB" dirty="0" err="1"/>
              <a:t>gan</a:t>
            </a:r>
            <a:r>
              <a:rPr lang="en-GB" dirty="0"/>
              <a:t> </a:t>
            </a:r>
            <a:r>
              <a:rPr lang="en-GB" dirty="0" err="1"/>
              <a:t>roi</a:t>
            </a:r>
            <a:r>
              <a:rPr lang="en-GB" dirty="0"/>
              <a:t> </a:t>
            </a:r>
            <a:r>
              <a:rPr lang="en-GB" dirty="0" err="1"/>
              <a:t>pwyslais</a:t>
            </a:r>
            <a:r>
              <a:rPr lang="en-GB" dirty="0"/>
              <a:t> </a:t>
            </a:r>
            <a:r>
              <a:rPr lang="en-GB" dirty="0" err="1"/>
              <a:t>ar</a:t>
            </a:r>
            <a:r>
              <a:rPr lang="en-GB" dirty="0"/>
              <a:t> </a:t>
            </a:r>
            <a:r>
              <a:rPr lang="en-GB" dirty="0" err="1"/>
              <a:t>ei</a:t>
            </a:r>
            <a:r>
              <a:rPr lang="en-GB" dirty="0"/>
              <a:t> </a:t>
            </a:r>
            <a:r>
              <a:rPr lang="en-GB" dirty="0" err="1"/>
              <a:t>effaith</a:t>
            </a:r>
            <a:r>
              <a:rPr lang="en-GB" dirty="0"/>
              <a:t> </a:t>
            </a:r>
            <a:r>
              <a:rPr lang="en-GB" dirty="0" err="1"/>
              <a:t>bosibl</a:t>
            </a:r>
            <a:r>
              <a:rPr lang="en-GB" dirty="0"/>
              <a:t> </a:t>
            </a:r>
            <a:r>
              <a:rPr lang="en-GB" dirty="0" err="1"/>
              <a:t>ar</a:t>
            </a:r>
            <a:r>
              <a:rPr lang="en-GB" dirty="0"/>
              <a:t> </a:t>
            </a:r>
            <a:r>
              <a:rPr lang="en-GB" dirty="0" err="1"/>
              <a:t>ddatblygiad</a:t>
            </a:r>
            <a:r>
              <a:rPr lang="en-GB" dirty="0"/>
              <a:t> </a:t>
            </a:r>
            <a:r>
              <a:rPr lang="en-GB" dirty="0" err="1"/>
              <a:t>pobl</a:t>
            </a:r>
            <a:r>
              <a:rPr lang="en-GB" dirty="0"/>
              <a:t> </a:t>
            </a:r>
            <a:r>
              <a:rPr lang="en-GB" dirty="0" err="1"/>
              <a:t>ifanc</a:t>
            </a:r>
            <a:r>
              <a:rPr lang="en-GB" dirty="0"/>
              <a:t>;</a:t>
            </a:r>
          </a:p>
          <a:p>
            <a:r>
              <a:rPr lang="en-GB" dirty="0" err="1"/>
              <a:t>Gwerthuso</a:t>
            </a:r>
            <a:r>
              <a:rPr lang="en-GB" dirty="0"/>
              <a:t> </a:t>
            </a:r>
            <a:r>
              <a:rPr lang="en-GB" dirty="0" err="1"/>
              <a:t>rôl</a:t>
            </a:r>
            <a:r>
              <a:rPr lang="en-GB" dirty="0"/>
              <a:t> y </a:t>
            </a:r>
            <a:r>
              <a:rPr lang="en-GB" dirty="0" err="1"/>
              <a:t>gweithredwr</a:t>
            </a:r>
            <a:r>
              <a:rPr lang="en-GB" dirty="0"/>
              <a:t> </a:t>
            </a:r>
            <a:r>
              <a:rPr lang="en-GB" dirty="0" err="1"/>
              <a:t>wrth</a:t>
            </a:r>
            <a:r>
              <a:rPr lang="en-GB" dirty="0"/>
              <a:t> </a:t>
            </a:r>
            <a:r>
              <a:rPr lang="en-GB" dirty="0" err="1"/>
              <a:t>weithredu</a:t>
            </a:r>
            <a:r>
              <a:rPr lang="en-GB" dirty="0"/>
              <a:t> </a:t>
            </a:r>
            <a:r>
              <a:rPr lang="en-GB" dirty="0" err="1"/>
              <a:t>strategaethau</a:t>
            </a:r>
            <a:r>
              <a:rPr lang="en-GB" dirty="0"/>
              <a:t> </a:t>
            </a:r>
            <a:r>
              <a:rPr lang="en-GB" dirty="0" err="1"/>
              <a:t>i</a:t>
            </a:r>
            <a:r>
              <a:rPr lang="en-GB" dirty="0"/>
              <a:t> </a:t>
            </a:r>
            <a:r>
              <a:rPr lang="en-GB" dirty="0" err="1"/>
              <a:t>gefnogi</a:t>
            </a:r>
            <a:r>
              <a:rPr lang="en-GB" dirty="0"/>
              <a:t> </a:t>
            </a:r>
            <a:r>
              <a:rPr lang="en-GB" dirty="0" err="1"/>
              <a:t>ymarfer</a:t>
            </a:r>
            <a:r>
              <a:rPr lang="en-GB" dirty="0"/>
              <a:t> </a:t>
            </a:r>
            <a:r>
              <a:rPr lang="en-GB" dirty="0" err="1"/>
              <a:t>cynhwysol;Hyrwyddo</a:t>
            </a:r>
            <a:r>
              <a:rPr lang="en-GB" dirty="0"/>
              <a:t> </a:t>
            </a:r>
            <a:r>
              <a:rPr lang="en-GB" dirty="0" err="1"/>
              <a:t>dealltwriaeth</a:t>
            </a:r>
            <a:r>
              <a:rPr lang="en-GB" dirty="0"/>
              <a:t> o </a:t>
            </a:r>
            <a:r>
              <a:rPr lang="en-GB" dirty="0" err="1"/>
              <a:t>niwroamrywioldeb</a:t>
            </a:r>
            <a:r>
              <a:rPr lang="en-GB" dirty="0"/>
              <a:t>, </a:t>
            </a:r>
            <a:r>
              <a:rPr lang="en-GB" dirty="0" err="1"/>
              <a:t>gweithredu</a:t>
            </a:r>
            <a:r>
              <a:rPr lang="en-GB" dirty="0"/>
              <a:t> </a:t>
            </a:r>
            <a:r>
              <a:rPr lang="en-GB" dirty="0" err="1"/>
              <a:t>addasiadau</a:t>
            </a:r>
            <a:r>
              <a:rPr lang="en-GB" dirty="0"/>
              <a:t>, </a:t>
            </a:r>
            <a:r>
              <a:rPr lang="en-GB" dirty="0" err="1"/>
              <a:t>meithrin</a:t>
            </a:r>
            <a:r>
              <a:rPr lang="en-GB" dirty="0"/>
              <a:t> </a:t>
            </a:r>
            <a:r>
              <a:rPr lang="en-GB" dirty="0" err="1"/>
              <a:t>cyfathrebu</a:t>
            </a:r>
            <a:r>
              <a:rPr lang="en-GB" dirty="0"/>
              <a:t>, a </a:t>
            </a:r>
            <a:r>
              <a:rPr lang="en-GB" dirty="0" err="1"/>
              <a:t>hyrwyddo</a:t>
            </a:r>
            <a:r>
              <a:rPr lang="en-GB" dirty="0"/>
              <a:t> </a:t>
            </a:r>
            <a:r>
              <a:rPr lang="en-GB" dirty="0" err="1"/>
              <a:t>amrywiaeth</a:t>
            </a:r>
            <a:r>
              <a:rPr lang="en-GB" dirty="0"/>
              <a:t> a </a:t>
            </a:r>
            <a:r>
              <a:rPr lang="en-GB" dirty="0" err="1"/>
              <a:t>chynhwysiant</a:t>
            </a:r>
            <a:r>
              <a:rPr lang="en-GB" dirty="0"/>
              <a:t>;</a:t>
            </a:r>
          </a:p>
          <a:p>
            <a:r>
              <a:rPr lang="en-GB" dirty="0" err="1"/>
              <a:t>Cyflenwi</a:t>
            </a:r>
            <a:r>
              <a:rPr lang="en-GB" dirty="0"/>
              <a:t> </a:t>
            </a:r>
            <a:r>
              <a:rPr lang="en-GB" dirty="0" err="1"/>
              <a:t>gwybodaeth</a:t>
            </a:r>
            <a:r>
              <a:rPr lang="en-GB" dirty="0"/>
              <a:t> a </a:t>
            </a:r>
            <a:r>
              <a:rPr lang="en-GB" dirty="0" err="1"/>
              <a:t>sgiliau</a:t>
            </a:r>
            <a:r>
              <a:rPr lang="en-GB" dirty="0"/>
              <a:t> </a:t>
            </a:r>
            <a:r>
              <a:rPr lang="en-GB" dirty="0" err="1"/>
              <a:t>i</a:t>
            </a:r>
            <a:r>
              <a:rPr lang="en-GB" dirty="0"/>
              <a:t> </a:t>
            </a:r>
            <a:r>
              <a:rPr lang="en-GB" dirty="0" err="1"/>
              <a:t>broffesiynolion</a:t>
            </a:r>
            <a:r>
              <a:rPr lang="en-GB" dirty="0"/>
              <a:t> </a:t>
            </a:r>
            <a:r>
              <a:rPr lang="en-GB" dirty="0" err="1"/>
              <a:t>i</a:t>
            </a:r>
            <a:r>
              <a:rPr lang="en-GB" dirty="0"/>
              <a:t> </a:t>
            </a:r>
            <a:r>
              <a:rPr lang="en-GB" dirty="0" err="1"/>
              <a:t>greu</a:t>
            </a:r>
            <a:r>
              <a:rPr lang="en-GB" dirty="0"/>
              <a:t> </a:t>
            </a:r>
            <a:r>
              <a:rPr lang="en-GB" dirty="0" err="1"/>
              <a:t>amgylcheddau</a:t>
            </a:r>
            <a:r>
              <a:rPr lang="en-GB" dirty="0"/>
              <a:t> Gwaith </a:t>
            </a:r>
            <a:r>
              <a:rPr lang="en-GB" dirty="0" err="1"/>
              <a:t>Ieuenctid</a:t>
            </a:r>
            <a:r>
              <a:rPr lang="en-GB" dirty="0"/>
              <a:t> </a:t>
            </a:r>
            <a:r>
              <a:rPr lang="en-GB" dirty="0" err="1"/>
              <a:t>cynhwysol</a:t>
            </a:r>
            <a:r>
              <a:rPr lang="en-GB" dirty="0"/>
              <a:t> </a:t>
            </a:r>
            <a:r>
              <a:rPr lang="en-GB" dirty="0" err="1"/>
              <a:t>ar</a:t>
            </a:r>
            <a:r>
              <a:rPr lang="en-GB" dirty="0"/>
              <a:t> </a:t>
            </a:r>
            <a:r>
              <a:rPr lang="en-GB" dirty="0" err="1"/>
              <a:t>gyfer</a:t>
            </a:r>
            <a:r>
              <a:rPr lang="en-GB" dirty="0"/>
              <a:t> </a:t>
            </a:r>
            <a:r>
              <a:rPr lang="en-GB" dirty="0" err="1"/>
              <a:t>unigolion</a:t>
            </a:r>
            <a:r>
              <a:rPr lang="en-GB" dirty="0"/>
              <a:t> â </a:t>
            </a:r>
            <a:r>
              <a:rPr lang="en-GB" dirty="0" err="1"/>
              <a:t>chyflyrau</a:t>
            </a:r>
            <a:r>
              <a:rPr lang="en-GB" dirty="0"/>
              <a:t> </a:t>
            </a:r>
            <a:r>
              <a:rPr lang="en-GB" dirty="0" err="1"/>
              <a:t>niwroamrywiol</a:t>
            </a:r>
            <a:r>
              <a:rPr lang="en-GB" dirty="0"/>
              <a:t> </a:t>
            </a:r>
            <a:r>
              <a:rPr lang="en-GB" dirty="0" err="1"/>
              <a:t>fel</a:t>
            </a:r>
            <a:r>
              <a:rPr lang="en-GB" dirty="0"/>
              <a:t> </a:t>
            </a:r>
            <a:r>
              <a:rPr lang="en-GB" dirty="0" err="1"/>
              <a:t>awtistiaeth</a:t>
            </a:r>
            <a:r>
              <a:rPr lang="en-GB" dirty="0"/>
              <a:t>, ADHD, a </a:t>
            </a:r>
            <a:r>
              <a:rPr lang="en-GB" dirty="0" err="1"/>
              <a:t>dyslecsia</a:t>
            </a:r>
            <a:r>
              <a:rPr lang="en-GB" dirty="0"/>
              <a:t>;</a:t>
            </a:r>
          </a:p>
          <a:p>
            <a:r>
              <a:rPr lang="en-GB" dirty="0" err="1"/>
              <a:t>Trefnu</a:t>
            </a:r>
            <a:r>
              <a:rPr lang="en-GB" dirty="0"/>
              <a:t> </a:t>
            </a:r>
            <a:r>
              <a:rPr lang="en-GB" dirty="0" err="1"/>
              <a:t>eu</a:t>
            </a:r>
            <a:r>
              <a:rPr lang="en-GB" dirty="0"/>
              <a:t> </a:t>
            </a:r>
            <a:r>
              <a:rPr lang="en-GB" dirty="0" err="1"/>
              <a:t>gwybodaeth</a:t>
            </a:r>
            <a:r>
              <a:rPr lang="en-GB" dirty="0"/>
              <a:t> </a:t>
            </a:r>
            <a:r>
              <a:rPr lang="en-GB" dirty="0" err="1"/>
              <a:t>a'u</a:t>
            </a:r>
            <a:r>
              <a:rPr lang="en-GB" dirty="0"/>
              <a:t> </a:t>
            </a:r>
            <a:r>
              <a:rPr lang="en-GB" dirty="0" err="1"/>
              <a:t>dysgu</a:t>
            </a:r>
            <a:r>
              <a:rPr lang="en-GB" dirty="0"/>
              <a:t> </a:t>
            </a:r>
            <a:r>
              <a:rPr lang="en-GB" dirty="0" err="1"/>
              <a:t>trwy</a:t>
            </a:r>
            <a:r>
              <a:rPr lang="en-GB" dirty="0"/>
              <a:t> </a:t>
            </a:r>
            <a:r>
              <a:rPr lang="en-GB" dirty="0" err="1"/>
              <a:t>ddefnyddio</a:t>
            </a:r>
            <a:r>
              <a:rPr lang="en-GB" dirty="0"/>
              <a:t> </a:t>
            </a:r>
            <a:r>
              <a:rPr lang="en-GB" dirty="0" err="1"/>
              <a:t>amrywiaeth</a:t>
            </a:r>
            <a:r>
              <a:rPr lang="en-GB" dirty="0"/>
              <a:t> o </a:t>
            </a:r>
            <a:r>
              <a:rPr lang="en-GB" dirty="0" err="1"/>
              <a:t>adnoddau</a:t>
            </a:r>
            <a:r>
              <a:rPr lang="en-GB" dirty="0"/>
              <a:t> </a:t>
            </a:r>
            <a:r>
              <a:rPr lang="en-GB" dirty="0" err="1"/>
              <a:t>gwybodaeth</a:t>
            </a:r>
            <a:r>
              <a:rPr lang="en-GB" dirty="0"/>
              <a:t>, a </a:t>
            </a:r>
            <a:r>
              <a:rPr lang="en-GB" dirty="0" err="1"/>
              <a:t>chyflwyno</a:t>
            </a:r>
            <a:r>
              <a:rPr lang="en-GB" dirty="0"/>
              <a:t> </a:t>
            </a:r>
            <a:r>
              <a:rPr lang="en-GB" dirty="0" err="1"/>
              <a:t>eu</a:t>
            </a:r>
            <a:r>
              <a:rPr lang="en-GB" dirty="0"/>
              <a:t> </a:t>
            </a:r>
            <a:r>
              <a:rPr lang="en-GB" dirty="0" err="1"/>
              <a:t>gwaith</a:t>
            </a:r>
            <a:r>
              <a:rPr lang="en-GB" dirty="0"/>
              <a:t> </a:t>
            </a:r>
            <a:r>
              <a:rPr lang="en-GB" dirty="0" err="1"/>
              <a:t>yn</a:t>
            </a:r>
            <a:r>
              <a:rPr lang="en-GB" dirty="0"/>
              <a:t> </a:t>
            </a:r>
            <a:r>
              <a:rPr lang="en-GB" dirty="0" err="1"/>
              <a:t>briodol</a:t>
            </a:r>
            <a:r>
              <a:rPr lang="en-GB" dirty="0"/>
              <a:t>.</a:t>
            </a:r>
          </a:p>
        </p:txBody>
      </p:sp>
    </p:spTree>
    <p:extLst>
      <p:ext uri="{BB962C8B-B14F-4D97-AF65-F5344CB8AC3E}">
        <p14:creationId xmlns:p14="http://schemas.microsoft.com/office/powerpoint/2010/main" val="1482894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29F90-AC98-08DC-F1B8-A6779E0AA32C}"/>
              </a:ext>
            </a:extLst>
          </p:cNvPr>
          <p:cNvSpPr>
            <a:spLocks noGrp="1"/>
          </p:cNvSpPr>
          <p:nvPr>
            <p:ph type="title"/>
          </p:nvPr>
        </p:nvSpPr>
        <p:spPr/>
        <p:txBody>
          <a:bodyPr/>
          <a:lstStyle/>
          <a:p>
            <a:r>
              <a:rPr lang="en-GB" b="1" dirty="0"/>
              <a:t>LEARNING OUTCOMES</a:t>
            </a:r>
            <a:br>
              <a:rPr lang="en-GB" dirty="0"/>
            </a:br>
            <a:endParaRPr lang="en-GB" dirty="0"/>
          </a:p>
        </p:txBody>
      </p:sp>
      <p:sp>
        <p:nvSpPr>
          <p:cNvPr id="3" name="Content Placeholder 2">
            <a:extLst>
              <a:ext uri="{FF2B5EF4-FFF2-40B4-BE49-F238E27FC236}">
                <a16:creationId xmlns:a16="http://schemas.microsoft.com/office/drawing/2014/main" id="{00CA24B5-6423-9B13-9FDB-8B41E6DFC3B4}"/>
              </a:ext>
            </a:extLst>
          </p:cNvPr>
          <p:cNvSpPr>
            <a:spLocks noGrp="1"/>
          </p:cNvSpPr>
          <p:nvPr>
            <p:ph idx="1"/>
          </p:nvPr>
        </p:nvSpPr>
        <p:spPr>
          <a:xfrm>
            <a:off x="358219" y="1147156"/>
            <a:ext cx="11481847" cy="4560917"/>
          </a:xfrm>
        </p:spPr>
        <p:txBody>
          <a:bodyPr>
            <a:normAutofit fontScale="55000" lnSpcReduction="20000"/>
          </a:bodyPr>
          <a:lstStyle/>
          <a:p>
            <a:pPr marL="0" indent="0" hangingPunct="0">
              <a:buNone/>
            </a:pPr>
            <a:r>
              <a:rPr lang="en-GB" sz="3600" dirty="0"/>
              <a:t>Upon the successful completion of this module, the student should be able to:</a:t>
            </a:r>
          </a:p>
          <a:p>
            <a:pPr marL="0" indent="0" hangingPunct="0">
              <a:buNone/>
            </a:pPr>
            <a:r>
              <a:rPr lang="en-GB" sz="3600" dirty="0"/>
              <a:t> </a:t>
            </a:r>
          </a:p>
          <a:p>
            <a:pPr lvl="0"/>
            <a:r>
              <a:rPr lang="en-US" sz="3600" dirty="0"/>
              <a:t>Evaluate the principles and practice of Youth Work, with an emphasis on it’s potential impact upon the development of young people; </a:t>
            </a:r>
            <a:endParaRPr lang="en-GB" sz="3600" dirty="0"/>
          </a:p>
          <a:p>
            <a:pPr marL="0" indent="0">
              <a:buNone/>
            </a:pPr>
            <a:r>
              <a:rPr lang="en-GB" sz="3600" dirty="0"/>
              <a:t> </a:t>
            </a:r>
          </a:p>
          <a:p>
            <a:pPr lvl="0"/>
            <a:r>
              <a:rPr lang="en-GB" sz="3600" dirty="0"/>
              <a:t>Evaluate the role of the practitioner in implementing strategies to support inclusive practice;</a:t>
            </a:r>
          </a:p>
          <a:p>
            <a:pPr marL="0" indent="0">
              <a:buNone/>
            </a:pPr>
            <a:r>
              <a:rPr lang="en-GB" sz="3600" dirty="0"/>
              <a:t> </a:t>
            </a:r>
          </a:p>
          <a:p>
            <a:pPr lvl="0"/>
            <a:r>
              <a:rPr lang="en-GB" sz="3600" dirty="0"/>
              <a:t>To promote an understanding of neurodiversity, implementing accommodations, fostering communication, and promoting diversity and inclusion</a:t>
            </a:r>
          </a:p>
          <a:p>
            <a:pPr lvl="0" hangingPunct="0"/>
            <a:r>
              <a:rPr lang="en-GB" sz="3600" dirty="0"/>
              <a:t>To equip professionals with the knowledge and skills needed to create inclusive Youth Work environments for individuals with neurodiverse conditions such as autism, ADHD, and dyslexia.</a:t>
            </a:r>
          </a:p>
          <a:p>
            <a:pPr marL="0" indent="0">
              <a:buNone/>
            </a:pPr>
            <a:r>
              <a:rPr lang="en-GB" sz="3600" dirty="0"/>
              <a:t> </a:t>
            </a:r>
          </a:p>
          <a:p>
            <a:pPr lvl="0"/>
            <a:r>
              <a:rPr lang="en-GB" sz="3600" dirty="0"/>
              <a:t>Organise their knowledge and learning through use of a range of information resources, and present their work appropriately</a:t>
            </a:r>
            <a:r>
              <a:rPr lang="en-GB" dirty="0"/>
              <a:t>.</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3012494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DAC9-1DA5-6D86-6B93-D3E30D94B473}"/>
              </a:ext>
            </a:extLst>
          </p:cNvPr>
          <p:cNvSpPr>
            <a:spLocks noGrp="1"/>
          </p:cNvSpPr>
          <p:nvPr>
            <p:ph type="title"/>
          </p:nvPr>
        </p:nvSpPr>
        <p:spPr/>
        <p:txBody>
          <a:bodyPr/>
          <a:lstStyle/>
          <a:p>
            <a:r>
              <a:rPr lang="en-GB" dirty="0" err="1"/>
              <a:t>Cynnwys</a:t>
            </a:r>
            <a:r>
              <a:rPr lang="en-GB" dirty="0"/>
              <a:t> </a:t>
            </a:r>
            <a:r>
              <a:rPr lang="en-GB" dirty="0" err="1"/>
              <a:t>Nodwyddol</a:t>
            </a:r>
            <a:endParaRPr lang="en-GB" dirty="0"/>
          </a:p>
        </p:txBody>
      </p:sp>
      <p:sp>
        <p:nvSpPr>
          <p:cNvPr id="3" name="Content Placeholder 2">
            <a:extLst>
              <a:ext uri="{FF2B5EF4-FFF2-40B4-BE49-F238E27FC236}">
                <a16:creationId xmlns:a16="http://schemas.microsoft.com/office/drawing/2014/main" id="{2AE0F03D-D5B7-010B-559C-DAE53535180A}"/>
              </a:ext>
            </a:extLst>
          </p:cNvPr>
          <p:cNvSpPr>
            <a:spLocks noGrp="1"/>
          </p:cNvSpPr>
          <p:nvPr>
            <p:ph idx="1"/>
          </p:nvPr>
        </p:nvSpPr>
        <p:spPr/>
        <p:txBody>
          <a:bodyPr/>
          <a:lstStyle/>
          <a:p>
            <a:r>
              <a:rPr lang="en-GB" dirty="0"/>
              <a:t>Polisi a </a:t>
            </a:r>
            <a:r>
              <a:rPr lang="en-GB" dirty="0" err="1"/>
              <a:t>ymarfer</a:t>
            </a:r>
            <a:r>
              <a:rPr lang="en-GB" dirty="0"/>
              <a:t> Gwaith </a:t>
            </a:r>
            <a:r>
              <a:rPr lang="en-GB" dirty="0" err="1"/>
              <a:t>Ieuenctid</a:t>
            </a:r>
            <a:r>
              <a:rPr lang="en-GB" dirty="0"/>
              <a:t> ac </a:t>
            </a:r>
            <a:r>
              <a:rPr lang="en-GB" dirty="0" err="1"/>
              <a:t>Cynhwysiant:pwysigrwydd</a:t>
            </a:r>
            <a:r>
              <a:rPr lang="en-GB" dirty="0"/>
              <a:t> </a:t>
            </a:r>
            <a:r>
              <a:rPr lang="en-GB" dirty="0" err="1"/>
              <a:t>cwrdd</a:t>
            </a:r>
            <a:r>
              <a:rPr lang="en-GB" dirty="0"/>
              <a:t> â </a:t>
            </a:r>
            <a:r>
              <a:rPr lang="en-GB" dirty="0" err="1"/>
              <a:t>hanghenion</a:t>
            </a:r>
            <a:r>
              <a:rPr lang="en-GB" dirty="0"/>
              <a:t> </a:t>
            </a:r>
            <a:r>
              <a:rPr lang="en-GB" dirty="0" err="1"/>
              <a:t>unigolion</a:t>
            </a:r>
            <a:r>
              <a:rPr lang="en-GB" dirty="0"/>
              <a:t> </a:t>
            </a:r>
          </a:p>
          <a:p>
            <a:r>
              <a:rPr lang="en-GB" dirty="0" err="1"/>
              <a:t>Ethnigrwydd</a:t>
            </a:r>
            <a:r>
              <a:rPr lang="en-GB" dirty="0"/>
              <a:t>, </a:t>
            </a:r>
            <a:r>
              <a:rPr lang="en-GB" dirty="0" err="1"/>
              <a:t>diwylliant</a:t>
            </a:r>
            <a:r>
              <a:rPr lang="en-GB" dirty="0"/>
              <a:t> a </a:t>
            </a:r>
            <a:r>
              <a:rPr lang="en-GB" dirty="0" err="1"/>
              <a:t>ffydd</a:t>
            </a:r>
            <a:r>
              <a:rPr lang="en-GB" dirty="0"/>
              <a:t> a </a:t>
            </a:r>
            <a:r>
              <a:rPr lang="en-GB" dirty="0" err="1"/>
              <a:t>allgáu</a:t>
            </a:r>
            <a:r>
              <a:rPr lang="en-GB" dirty="0"/>
              <a:t> </a:t>
            </a:r>
            <a:r>
              <a:rPr lang="en-GB" dirty="0" err="1"/>
              <a:t>cymdeithasol</a:t>
            </a:r>
            <a:r>
              <a:rPr lang="en-GB" dirty="0"/>
              <a:t> </a:t>
            </a:r>
          </a:p>
          <a:p>
            <a:r>
              <a:rPr lang="en-GB" dirty="0" err="1"/>
              <a:t>Ymarfer</a:t>
            </a:r>
            <a:r>
              <a:rPr lang="en-GB" dirty="0"/>
              <a:t> </a:t>
            </a:r>
            <a:r>
              <a:rPr lang="en-GB" dirty="0" err="1"/>
              <a:t>gwrth-orpwyol</a:t>
            </a:r>
            <a:r>
              <a:rPr lang="en-GB" dirty="0"/>
              <a:t> </a:t>
            </a:r>
          </a:p>
          <a:p>
            <a:r>
              <a:rPr lang="en-GB" dirty="0"/>
              <a:t>Plant a </a:t>
            </a:r>
            <a:r>
              <a:rPr lang="en-GB" dirty="0" err="1"/>
              <a:t>phobl</a:t>
            </a:r>
            <a:r>
              <a:rPr lang="en-GB" dirty="0"/>
              <a:t> </a:t>
            </a:r>
            <a:r>
              <a:rPr lang="en-GB" dirty="0" err="1"/>
              <a:t>ifanc</a:t>
            </a:r>
            <a:r>
              <a:rPr lang="en-GB" dirty="0"/>
              <a:t> </a:t>
            </a:r>
            <a:r>
              <a:rPr lang="en-GB" dirty="0" err="1"/>
              <a:t>mewn</a:t>
            </a:r>
            <a:r>
              <a:rPr lang="en-GB" dirty="0"/>
              <a:t> </a:t>
            </a:r>
            <a:r>
              <a:rPr lang="en-GB" dirty="0" err="1"/>
              <a:t>perygl</a:t>
            </a:r>
            <a:r>
              <a:rPr lang="en-GB" dirty="0"/>
              <a:t> o </a:t>
            </a:r>
            <a:r>
              <a:rPr lang="en-GB" dirty="0" err="1"/>
              <a:t>allgáu</a:t>
            </a:r>
            <a:r>
              <a:rPr lang="en-GB" dirty="0"/>
              <a:t> a </a:t>
            </a:r>
          </a:p>
          <a:p>
            <a:r>
              <a:rPr lang="en-GB" dirty="0" err="1"/>
              <a:t>Anghenion</a:t>
            </a:r>
            <a:r>
              <a:rPr lang="en-GB" dirty="0"/>
              <a:t> </a:t>
            </a:r>
            <a:r>
              <a:rPr lang="en-GB" dirty="0" err="1"/>
              <a:t>Dysgu</a:t>
            </a:r>
            <a:r>
              <a:rPr lang="en-GB" dirty="0"/>
              <a:t> </a:t>
            </a:r>
            <a:r>
              <a:rPr lang="en-GB" dirty="0" err="1"/>
              <a:t>Ychwanegol</a:t>
            </a:r>
            <a:r>
              <a:rPr lang="en-GB" dirty="0"/>
              <a:t> </a:t>
            </a:r>
            <a:r>
              <a:rPr lang="en-GB" dirty="0" err="1"/>
              <a:t>Plentyndod</a:t>
            </a:r>
            <a:r>
              <a:rPr lang="en-GB" dirty="0"/>
              <a:t>, </a:t>
            </a:r>
            <a:r>
              <a:rPr lang="en-GB" dirty="0" err="1"/>
              <a:t>tlodi</a:t>
            </a:r>
            <a:r>
              <a:rPr lang="en-GB" dirty="0"/>
              <a:t> ac </a:t>
            </a:r>
            <a:r>
              <a:rPr lang="en-GB" dirty="0" err="1"/>
              <a:t>allgáu</a:t>
            </a:r>
            <a:r>
              <a:rPr lang="en-GB" dirty="0"/>
              <a:t> </a:t>
            </a:r>
            <a:r>
              <a:rPr lang="en-GB" dirty="0" err="1"/>
              <a:t>cymdeithasol</a:t>
            </a:r>
            <a:endParaRPr lang="en-GB" dirty="0"/>
          </a:p>
          <a:p>
            <a:r>
              <a:rPr lang="en-GB" dirty="0"/>
              <a:t> </a:t>
            </a:r>
            <a:r>
              <a:rPr lang="en-GB" dirty="0" err="1"/>
              <a:t>Materion</a:t>
            </a:r>
            <a:r>
              <a:rPr lang="en-GB" dirty="0"/>
              <a:t> </a:t>
            </a:r>
            <a:r>
              <a:rPr lang="en-GB" dirty="0" err="1"/>
              <a:t>rhywedd</a:t>
            </a:r>
            <a:r>
              <a:rPr lang="en-GB" dirty="0"/>
              <a:t> </a:t>
            </a:r>
            <a:r>
              <a:rPr lang="en-GB" dirty="0" err="1"/>
              <a:t>mewn</a:t>
            </a:r>
            <a:r>
              <a:rPr lang="en-GB" dirty="0"/>
              <a:t> </a:t>
            </a:r>
            <a:r>
              <a:rPr lang="en-GB" dirty="0" err="1"/>
              <a:t>ymarfer</a:t>
            </a:r>
            <a:r>
              <a:rPr lang="en-GB" dirty="0"/>
              <a:t> </a:t>
            </a:r>
            <a:r>
              <a:rPr lang="en-GB" dirty="0" err="1"/>
              <a:t>cynhwysol</a:t>
            </a:r>
            <a:endParaRPr lang="en-GB" dirty="0"/>
          </a:p>
        </p:txBody>
      </p:sp>
    </p:spTree>
    <p:extLst>
      <p:ext uri="{BB962C8B-B14F-4D97-AF65-F5344CB8AC3E}">
        <p14:creationId xmlns:p14="http://schemas.microsoft.com/office/powerpoint/2010/main" val="1688019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65FD2-959E-F3C2-529A-AD6A52485163}"/>
              </a:ext>
            </a:extLst>
          </p:cNvPr>
          <p:cNvSpPr>
            <a:spLocks noGrp="1"/>
          </p:cNvSpPr>
          <p:nvPr>
            <p:ph type="title"/>
          </p:nvPr>
        </p:nvSpPr>
        <p:spPr/>
        <p:txBody>
          <a:bodyPr/>
          <a:lstStyle/>
          <a:p>
            <a:r>
              <a:rPr lang="en-GB" b="1" dirty="0"/>
              <a:t>INDICATIVE CONTENT</a:t>
            </a:r>
            <a:br>
              <a:rPr lang="en-GB" b="1" dirty="0"/>
            </a:br>
            <a:endParaRPr lang="en-GB" dirty="0"/>
          </a:p>
        </p:txBody>
      </p:sp>
      <p:sp>
        <p:nvSpPr>
          <p:cNvPr id="3" name="Content Placeholder 2">
            <a:extLst>
              <a:ext uri="{FF2B5EF4-FFF2-40B4-BE49-F238E27FC236}">
                <a16:creationId xmlns:a16="http://schemas.microsoft.com/office/drawing/2014/main" id="{68F31371-D22D-015C-D082-8B67416B7FB6}"/>
              </a:ext>
            </a:extLst>
          </p:cNvPr>
          <p:cNvSpPr>
            <a:spLocks noGrp="1"/>
          </p:cNvSpPr>
          <p:nvPr>
            <p:ph idx="1"/>
          </p:nvPr>
        </p:nvSpPr>
        <p:spPr/>
        <p:txBody>
          <a:bodyPr>
            <a:normAutofit lnSpcReduction="10000"/>
          </a:bodyPr>
          <a:lstStyle/>
          <a:p>
            <a:pPr lvl="0"/>
            <a:r>
              <a:rPr lang="en-GB" dirty="0"/>
              <a:t>Inclusion and Youth Work policy and practice: the importance of meeting the needs of the individual</a:t>
            </a:r>
          </a:p>
          <a:p>
            <a:pPr lvl="0"/>
            <a:r>
              <a:rPr lang="en-GB" dirty="0"/>
              <a:t>Ethnicity, culture and faith and social exclusion</a:t>
            </a:r>
          </a:p>
          <a:p>
            <a:pPr lvl="0"/>
            <a:r>
              <a:rPr lang="en-GB" dirty="0"/>
              <a:t>Anti-Oppressive Practice</a:t>
            </a:r>
          </a:p>
          <a:p>
            <a:pPr lvl="0"/>
            <a:r>
              <a:rPr lang="en-GB" dirty="0"/>
              <a:t>Children and young people at risk of exclusion and Additional Learning Needs</a:t>
            </a:r>
          </a:p>
          <a:p>
            <a:pPr lvl="0"/>
            <a:r>
              <a:rPr lang="en-GB" dirty="0"/>
              <a:t>Childhood, poverty and social exclusion</a:t>
            </a:r>
          </a:p>
          <a:p>
            <a:pPr lvl="0"/>
            <a:r>
              <a:rPr lang="en-GB" dirty="0"/>
              <a:t>Gender issues in inclusive practice</a:t>
            </a:r>
          </a:p>
          <a:p>
            <a:pPr marL="0" indent="0">
              <a:buNone/>
            </a:pPr>
            <a:endParaRPr lang="en-GB" dirty="0"/>
          </a:p>
        </p:txBody>
      </p:sp>
    </p:spTree>
    <p:extLst>
      <p:ext uri="{BB962C8B-B14F-4D97-AF65-F5344CB8AC3E}">
        <p14:creationId xmlns:p14="http://schemas.microsoft.com/office/powerpoint/2010/main" val="1112837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99F6-5453-1FF2-4557-711E39BEF6CA}"/>
              </a:ext>
            </a:extLst>
          </p:cNvPr>
          <p:cNvSpPr>
            <a:spLocks noGrp="1"/>
          </p:cNvSpPr>
          <p:nvPr>
            <p:ph type="title"/>
          </p:nvPr>
        </p:nvSpPr>
        <p:spPr/>
        <p:txBody>
          <a:bodyPr/>
          <a:lstStyle/>
          <a:p>
            <a:r>
              <a:rPr lang="en-GB" dirty="0" err="1"/>
              <a:t>Aseiniad</a:t>
            </a:r>
            <a:endParaRPr lang="en-GB" dirty="0"/>
          </a:p>
        </p:txBody>
      </p:sp>
      <p:sp>
        <p:nvSpPr>
          <p:cNvPr id="3" name="Content Placeholder 2">
            <a:extLst>
              <a:ext uri="{FF2B5EF4-FFF2-40B4-BE49-F238E27FC236}">
                <a16:creationId xmlns:a16="http://schemas.microsoft.com/office/drawing/2014/main" id="{8F91D39E-B0FA-681A-3C2B-5CFDA3B10E7F}"/>
              </a:ext>
            </a:extLst>
          </p:cNvPr>
          <p:cNvSpPr>
            <a:spLocks noGrp="1"/>
          </p:cNvSpPr>
          <p:nvPr>
            <p:ph idx="1"/>
          </p:nvPr>
        </p:nvSpPr>
        <p:spPr/>
        <p:txBody>
          <a:bodyPr/>
          <a:lstStyle/>
          <a:p>
            <a:r>
              <a:rPr lang="en-GB" dirty="0" err="1"/>
              <a:t>Dogfen</a:t>
            </a:r>
            <a:r>
              <a:rPr lang="en-GB" dirty="0"/>
              <a:t> </a:t>
            </a:r>
            <a:r>
              <a:rPr lang="en-GB" dirty="0" err="1"/>
              <a:t>ganllaw</a:t>
            </a:r>
            <a:r>
              <a:rPr lang="en-GB" dirty="0"/>
              <a:t> </a:t>
            </a:r>
            <a:r>
              <a:rPr lang="en-GB" dirty="0" err="1"/>
              <a:t>sy'n</a:t>
            </a:r>
            <a:r>
              <a:rPr lang="en-GB" dirty="0"/>
              <a:t> </a:t>
            </a:r>
            <a:r>
              <a:rPr lang="en-GB" dirty="0" err="1"/>
              <a:t>canolbwyntio</a:t>
            </a:r>
            <a:r>
              <a:rPr lang="en-GB" dirty="0"/>
              <a:t> </a:t>
            </a:r>
            <a:r>
              <a:rPr lang="en-GB" dirty="0" err="1"/>
              <a:t>ar</a:t>
            </a:r>
            <a:r>
              <a:rPr lang="en-GB" dirty="0"/>
              <a:t> </a:t>
            </a:r>
            <a:r>
              <a:rPr lang="en-GB" dirty="0" err="1"/>
              <a:t>nodwedd</a:t>
            </a:r>
            <a:r>
              <a:rPr lang="en-GB" dirty="0"/>
              <a:t> </a:t>
            </a:r>
            <a:r>
              <a:rPr lang="en-GB" dirty="0" err="1"/>
              <a:t>ddiogelu</a:t>
            </a:r>
            <a:r>
              <a:rPr lang="en-GB" dirty="0"/>
              <a:t> a </a:t>
            </a:r>
            <a:r>
              <a:rPr lang="en-GB" dirty="0" err="1"/>
              <a:t>ddewiswyd</a:t>
            </a:r>
            <a:r>
              <a:rPr lang="en-GB" dirty="0"/>
              <a:t> o dan </a:t>
            </a:r>
            <a:r>
              <a:rPr lang="en-GB" dirty="0" err="1"/>
              <a:t>Ddeddf</a:t>
            </a:r>
            <a:r>
              <a:rPr lang="en-GB" dirty="0"/>
              <a:t> </a:t>
            </a:r>
            <a:r>
              <a:rPr lang="en-GB" dirty="0" err="1"/>
              <a:t>Cydraddoldeb</a:t>
            </a:r>
            <a:r>
              <a:rPr lang="en-GB" dirty="0"/>
              <a:t> (Cymru) 2010, </a:t>
            </a:r>
            <a:r>
              <a:rPr lang="en-GB" dirty="0" err="1"/>
              <a:t>wedi'i</a:t>
            </a:r>
            <a:r>
              <a:rPr lang="en-GB" dirty="0"/>
              <a:t> </a:t>
            </a:r>
            <a:r>
              <a:rPr lang="en-GB" dirty="0" err="1"/>
              <a:t>ddylunio</a:t>
            </a:r>
            <a:r>
              <a:rPr lang="en-GB" dirty="0"/>
              <a:t> </a:t>
            </a:r>
            <a:r>
              <a:rPr lang="en-GB" dirty="0" err="1"/>
              <a:t>i</a:t>
            </a:r>
            <a:r>
              <a:rPr lang="en-GB" dirty="0"/>
              <a:t> </a:t>
            </a:r>
            <a:r>
              <a:rPr lang="en-GB" dirty="0" err="1"/>
              <a:t>gynorthwyo</a:t>
            </a:r>
            <a:r>
              <a:rPr lang="en-GB" dirty="0"/>
              <a:t> </a:t>
            </a:r>
            <a:r>
              <a:rPr lang="en-GB" dirty="0" err="1"/>
              <a:t>gweithwyr</a:t>
            </a:r>
            <a:r>
              <a:rPr lang="en-GB" dirty="0"/>
              <a:t> </a:t>
            </a:r>
            <a:r>
              <a:rPr lang="en-GB" dirty="0" err="1"/>
              <a:t>ifanc</a:t>
            </a:r>
            <a:r>
              <a:rPr lang="en-GB" dirty="0"/>
              <a:t> </a:t>
            </a:r>
            <a:r>
              <a:rPr lang="en-GB" dirty="0" err="1"/>
              <a:t>i</a:t>
            </a:r>
            <a:r>
              <a:rPr lang="en-GB" dirty="0"/>
              <a:t> </a:t>
            </a:r>
            <a:r>
              <a:rPr lang="en-GB" dirty="0" err="1"/>
              <a:t>wella</a:t>
            </a:r>
            <a:r>
              <a:rPr lang="en-GB" dirty="0"/>
              <a:t> </a:t>
            </a:r>
            <a:r>
              <a:rPr lang="en-GB" dirty="0" err="1"/>
              <a:t>natur</a:t>
            </a:r>
            <a:r>
              <a:rPr lang="en-GB" dirty="0"/>
              <a:t> </a:t>
            </a:r>
            <a:r>
              <a:rPr lang="en-GB" dirty="0" err="1"/>
              <a:t>gynhwysol</a:t>
            </a:r>
            <a:r>
              <a:rPr lang="en-GB" dirty="0"/>
              <a:t> </a:t>
            </a:r>
            <a:r>
              <a:rPr lang="en-GB" dirty="0" err="1"/>
              <a:t>canolfan</a:t>
            </a:r>
            <a:r>
              <a:rPr lang="en-GB" dirty="0"/>
              <a:t> </a:t>
            </a:r>
            <a:r>
              <a:rPr lang="en-GB" dirty="0" err="1"/>
              <a:t>ieuenctid</a:t>
            </a:r>
            <a:r>
              <a:rPr lang="en-GB" dirty="0"/>
              <a:t> </a:t>
            </a:r>
            <a:r>
              <a:rPr lang="en-GB" dirty="0" err="1"/>
              <a:t>agored</a:t>
            </a:r>
            <a:r>
              <a:rPr lang="en-GB" dirty="0"/>
              <a:t>.</a:t>
            </a:r>
          </a:p>
          <a:p>
            <a:endParaRPr lang="en-GB" dirty="0"/>
          </a:p>
          <a:p>
            <a:r>
              <a:rPr lang="en-GB" dirty="0"/>
              <a:t>4,000 o </a:t>
            </a:r>
            <a:r>
              <a:rPr lang="en-GB" dirty="0" err="1"/>
              <a:t>eiriau</a:t>
            </a:r>
            <a:endParaRPr lang="en-GB" dirty="0"/>
          </a:p>
          <a:p>
            <a:r>
              <a:rPr lang="en-GB"/>
              <a:t>14/01/26 </a:t>
            </a:r>
            <a:endParaRPr lang="en-GB" dirty="0"/>
          </a:p>
        </p:txBody>
      </p:sp>
    </p:spTree>
    <p:extLst>
      <p:ext uri="{BB962C8B-B14F-4D97-AF65-F5344CB8AC3E}">
        <p14:creationId xmlns:p14="http://schemas.microsoft.com/office/powerpoint/2010/main" val="2087916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2ADC0-B30B-BA62-9937-B7D21F84414A}"/>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CDA07731-CD61-7E25-4DFD-A0347B34F857}"/>
              </a:ext>
            </a:extLst>
          </p:cNvPr>
          <p:cNvSpPr>
            <a:spLocks noGrp="1"/>
          </p:cNvSpPr>
          <p:nvPr>
            <p:ph idx="1"/>
          </p:nvPr>
        </p:nvSpPr>
        <p:spPr/>
        <p:txBody>
          <a:bodyPr/>
          <a:lstStyle/>
          <a:p>
            <a:r>
              <a:rPr lang="en-GB" b="1" dirty="0"/>
              <a:t>A guidance document focusing on a chosen protected characteristic under the Equality Act (Wales) 2010, designed to assist youth workers in enhancing the inclusive nature of an open access youth centre.</a:t>
            </a:r>
          </a:p>
          <a:p>
            <a:endParaRPr lang="en-GB" b="1" dirty="0"/>
          </a:p>
          <a:p>
            <a:r>
              <a:rPr lang="en-GB" b="1" dirty="0"/>
              <a:t>4,000 Words</a:t>
            </a:r>
          </a:p>
          <a:p>
            <a:pPr marL="0" indent="0">
              <a:buNone/>
            </a:pPr>
            <a:endParaRPr lang="en-GB" b="1" dirty="0"/>
          </a:p>
          <a:p>
            <a:r>
              <a:rPr lang="en-GB" dirty="0"/>
              <a:t>14/01/26 </a:t>
            </a:r>
          </a:p>
        </p:txBody>
      </p:sp>
    </p:spTree>
    <p:extLst>
      <p:ext uri="{BB962C8B-B14F-4D97-AF65-F5344CB8AC3E}">
        <p14:creationId xmlns:p14="http://schemas.microsoft.com/office/powerpoint/2010/main" val="635861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BC7D-97D9-C593-551F-37DE1B47DA92}"/>
              </a:ext>
            </a:extLst>
          </p:cNvPr>
          <p:cNvSpPr>
            <a:spLocks noGrp="1"/>
          </p:cNvSpPr>
          <p:nvPr>
            <p:ph type="title"/>
          </p:nvPr>
        </p:nvSpPr>
        <p:spPr/>
        <p:txBody>
          <a:bodyPr/>
          <a:lstStyle/>
          <a:p>
            <a:r>
              <a:rPr lang="en-GB" dirty="0" err="1"/>
              <a:t>Aseiniad</a:t>
            </a:r>
            <a:endParaRPr lang="en-GB" dirty="0"/>
          </a:p>
        </p:txBody>
      </p:sp>
      <p:sp>
        <p:nvSpPr>
          <p:cNvPr id="3" name="Content Placeholder 2">
            <a:extLst>
              <a:ext uri="{FF2B5EF4-FFF2-40B4-BE49-F238E27FC236}">
                <a16:creationId xmlns:a16="http://schemas.microsoft.com/office/drawing/2014/main" id="{F5709294-FC4D-AC70-F38F-1DB334FD4476}"/>
              </a:ext>
            </a:extLst>
          </p:cNvPr>
          <p:cNvSpPr>
            <a:spLocks noGrp="1"/>
          </p:cNvSpPr>
          <p:nvPr>
            <p:ph idx="1"/>
          </p:nvPr>
        </p:nvSpPr>
        <p:spPr/>
        <p:txBody>
          <a:bodyPr>
            <a:normAutofit fontScale="92500" lnSpcReduction="20000"/>
          </a:bodyPr>
          <a:lstStyle/>
          <a:p>
            <a:r>
              <a:rPr lang="en-GB" dirty="0"/>
              <a:t>Mae </a:t>
            </a:r>
            <a:r>
              <a:rPr lang="en-GB" dirty="0" err="1"/>
              <a:t>angen</a:t>
            </a:r>
            <a:r>
              <a:rPr lang="en-GB" dirty="0"/>
              <a:t> </a:t>
            </a:r>
            <a:r>
              <a:rPr lang="en-GB" dirty="0" err="1"/>
              <a:t>i</a:t>
            </a:r>
            <a:r>
              <a:rPr lang="en-GB" dirty="0"/>
              <a:t> </a:t>
            </a:r>
            <a:r>
              <a:rPr lang="en-GB" dirty="0" err="1"/>
              <a:t>fyfyrwyr</a:t>
            </a:r>
            <a:r>
              <a:rPr lang="en-GB" dirty="0"/>
              <a:t> </a:t>
            </a:r>
            <a:r>
              <a:rPr lang="en-GB" dirty="0" err="1"/>
              <a:t>ddewis</a:t>
            </a:r>
            <a:r>
              <a:rPr lang="en-GB" dirty="0"/>
              <a:t> </a:t>
            </a:r>
            <a:r>
              <a:rPr lang="en-GB" dirty="0" err="1"/>
              <a:t>nodwedd</a:t>
            </a:r>
            <a:r>
              <a:rPr lang="en-GB" dirty="0"/>
              <a:t> </a:t>
            </a:r>
            <a:r>
              <a:rPr lang="en-GB" dirty="0" err="1"/>
              <a:t>ddiogelu</a:t>
            </a:r>
            <a:r>
              <a:rPr lang="en-GB" dirty="0"/>
              <a:t> a </a:t>
            </a:r>
            <a:r>
              <a:rPr lang="en-GB" dirty="0" err="1"/>
              <a:t>ddynodir</a:t>
            </a:r>
            <a:r>
              <a:rPr lang="en-GB" dirty="0"/>
              <a:t> o dan </a:t>
            </a:r>
            <a:r>
              <a:rPr lang="en-GB" dirty="0" err="1"/>
              <a:t>Ddeddf</a:t>
            </a:r>
            <a:r>
              <a:rPr lang="en-GB" dirty="0"/>
              <a:t> </a:t>
            </a:r>
            <a:r>
              <a:rPr lang="en-GB" dirty="0" err="1"/>
              <a:t>Cydraddoldeb</a:t>
            </a:r>
            <a:r>
              <a:rPr lang="en-GB" dirty="0"/>
              <a:t> (Cymru) 2010:</a:t>
            </a:r>
          </a:p>
          <a:p>
            <a:r>
              <a:rPr lang="en-GB" dirty="0" err="1"/>
              <a:t>Oedran</a:t>
            </a:r>
            <a:endParaRPr lang="en-GB" dirty="0"/>
          </a:p>
          <a:p>
            <a:r>
              <a:rPr lang="en-GB" dirty="0" err="1"/>
              <a:t>anableddail</a:t>
            </a:r>
            <a:r>
              <a:rPr lang="en-GB" dirty="0"/>
              <a:t>-</a:t>
            </a:r>
          </a:p>
          <a:p>
            <a:r>
              <a:rPr lang="en-GB" dirty="0" err="1"/>
              <a:t>drefnu</a:t>
            </a:r>
            <a:r>
              <a:rPr lang="en-GB" dirty="0"/>
              <a:t> </a:t>
            </a:r>
            <a:r>
              <a:rPr lang="en-GB" dirty="0" err="1"/>
              <a:t>rhywpriodas</a:t>
            </a:r>
            <a:r>
              <a:rPr lang="en-GB" dirty="0"/>
              <a:t> </a:t>
            </a:r>
          </a:p>
          <a:p>
            <a:r>
              <a:rPr lang="en-GB" dirty="0"/>
              <a:t> </a:t>
            </a:r>
            <a:r>
              <a:rPr lang="en-GB" dirty="0" err="1"/>
              <a:t>phartneriaeth</a:t>
            </a:r>
            <a:r>
              <a:rPr lang="en-GB" dirty="0"/>
              <a:t> </a:t>
            </a:r>
            <a:r>
              <a:rPr lang="en-GB" dirty="0" err="1"/>
              <a:t>sifilbeichiogrwydd</a:t>
            </a:r>
            <a:r>
              <a:rPr lang="en-GB" dirty="0"/>
              <a:t> a</a:t>
            </a:r>
          </a:p>
          <a:p>
            <a:r>
              <a:rPr lang="en-GB" dirty="0"/>
              <a:t> </a:t>
            </a:r>
            <a:r>
              <a:rPr lang="en-GB" dirty="0" err="1"/>
              <a:t>famolaethhil</a:t>
            </a:r>
            <a:endParaRPr lang="en-GB" dirty="0"/>
          </a:p>
          <a:p>
            <a:r>
              <a:rPr lang="en-GB" dirty="0" err="1"/>
              <a:t>crefydd</a:t>
            </a:r>
            <a:r>
              <a:rPr lang="en-GB" dirty="0"/>
              <a:t> neu </a:t>
            </a:r>
          </a:p>
          <a:p>
            <a:r>
              <a:rPr lang="en-GB" dirty="0" err="1"/>
              <a:t>gredrhyworientation</a:t>
            </a:r>
            <a:r>
              <a:rPr lang="en-GB" dirty="0"/>
              <a:t> </a:t>
            </a:r>
            <a:r>
              <a:rPr lang="en-GB" dirty="0" err="1"/>
              <a:t>rhyw</a:t>
            </a:r>
            <a:endParaRPr lang="en-GB" dirty="0"/>
          </a:p>
        </p:txBody>
      </p:sp>
    </p:spTree>
    <p:extLst>
      <p:ext uri="{BB962C8B-B14F-4D97-AF65-F5344CB8AC3E}">
        <p14:creationId xmlns:p14="http://schemas.microsoft.com/office/powerpoint/2010/main" val="345997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BB46B-A42A-6270-3024-C35658E7830A}"/>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634D47D0-FCE9-F70D-27F9-D51B9C2D43FC}"/>
              </a:ext>
            </a:extLst>
          </p:cNvPr>
          <p:cNvSpPr>
            <a:spLocks noGrp="1"/>
          </p:cNvSpPr>
          <p:nvPr>
            <p:ph idx="1"/>
          </p:nvPr>
        </p:nvSpPr>
        <p:spPr>
          <a:xfrm>
            <a:off x="358219" y="1390996"/>
            <a:ext cx="11481847" cy="4010563"/>
          </a:xfrm>
        </p:spPr>
        <p:txBody>
          <a:bodyPr>
            <a:normAutofit fontScale="25000" lnSpcReduction="20000"/>
          </a:bodyPr>
          <a:lstStyle/>
          <a:p>
            <a:r>
              <a:rPr lang="en-GB" sz="8000" dirty="0"/>
              <a:t>Students are required to select a protected characteristic designated under the Equality Act (Wales) 2010:</a:t>
            </a:r>
          </a:p>
          <a:p>
            <a:pPr marL="0" indent="0">
              <a:buNone/>
            </a:pPr>
            <a:r>
              <a:rPr lang="en-GB" sz="8000" dirty="0"/>
              <a:t> </a:t>
            </a:r>
          </a:p>
          <a:p>
            <a:pPr lvl="0"/>
            <a:r>
              <a:rPr lang="en-GB" sz="8000" dirty="0"/>
              <a:t>age</a:t>
            </a:r>
          </a:p>
          <a:p>
            <a:pPr lvl="0"/>
            <a:r>
              <a:rPr lang="en-GB" sz="8000" dirty="0"/>
              <a:t>disability</a:t>
            </a:r>
          </a:p>
          <a:p>
            <a:pPr lvl="0"/>
            <a:r>
              <a:rPr lang="en-GB" sz="8000" dirty="0"/>
              <a:t>gender reassignment</a:t>
            </a:r>
          </a:p>
          <a:p>
            <a:pPr lvl="0"/>
            <a:r>
              <a:rPr lang="en-GB" sz="8000" dirty="0"/>
              <a:t>marriage and civil partnership</a:t>
            </a:r>
          </a:p>
          <a:p>
            <a:pPr lvl="0"/>
            <a:r>
              <a:rPr lang="en-GB" sz="8000" dirty="0"/>
              <a:t>pregnancy and maternity</a:t>
            </a:r>
          </a:p>
          <a:p>
            <a:pPr lvl="0"/>
            <a:r>
              <a:rPr lang="en-GB" sz="8000" dirty="0"/>
              <a:t>race</a:t>
            </a:r>
          </a:p>
          <a:p>
            <a:pPr lvl="0"/>
            <a:r>
              <a:rPr lang="en-GB" sz="8000" dirty="0"/>
              <a:t>religion or belief</a:t>
            </a:r>
          </a:p>
          <a:p>
            <a:pPr lvl="0"/>
            <a:r>
              <a:rPr lang="en-GB" sz="8000" dirty="0"/>
              <a:t>sex</a:t>
            </a:r>
          </a:p>
          <a:p>
            <a:pPr lvl="0"/>
            <a:r>
              <a:rPr lang="en-GB" sz="8000" dirty="0"/>
              <a:t>sexual orientation</a:t>
            </a:r>
          </a:p>
          <a:p>
            <a:pPr marL="0" indent="0">
              <a:buNone/>
            </a:pP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339373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AC1A6-C84F-9BB9-90D1-D4D4F70E7B59}"/>
              </a:ext>
            </a:extLst>
          </p:cNvPr>
          <p:cNvSpPr>
            <a:spLocks noGrp="1"/>
          </p:cNvSpPr>
          <p:nvPr>
            <p:ph type="title"/>
          </p:nvPr>
        </p:nvSpPr>
        <p:spPr/>
        <p:txBody>
          <a:bodyPr/>
          <a:lstStyle/>
          <a:p>
            <a:r>
              <a:rPr lang="en-GB" dirty="0" err="1"/>
              <a:t>Aseiniad</a:t>
            </a:r>
            <a:endParaRPr lang="en-GB" dirty="0"/>
          </a:p>
        </p:txBody>
      </p:sp>
      <p:sp>
        <p:nvSpPr>
          <p:cNvPr id="3" name="Content Placeholder 2">
            <a:extLst>
              <a:ext uri="{FF2B5EF4-FFF2-40B4-BE49-F238E27FC236}">
                <a16:creationId xmlns:a16="http://schemas.microsoft.com/office/drawing/2014/main" id="{D4D5D125-717C-6A83-B521-89CA6DF3D4C6}"/>
              </a:ext>
            </a:extLst>
          </p:cNvPr>
          <p:cNvSpPr>
            <a:spLocks noGrp="1"/>
          </p:cNvSpPr>
          <p:nvPr>
            <p:ph idx="1"/>
          </p:nvPr>
        </p:nvSpPr>
        <p:spPr/>
        <p:txBody>
          <a:bodyPr>
            <a:normAutofit fontScale="92500" lnSpcReduction="20000"/>
          </a:bodyPr>
          <a:lstStyle/>
          <a:p>
            <a:r>
              <a:rPr lang="en-GB" dirty="0"/>
              <a:t>Gall </a:t>
            </a:r>
            <a:r>
              <a:rPr lang="en-GB" dirty="0" err="1"/>
              <a:t>hyn</a:t>
            </a:r>
            <a:r>
              <a:rPr lang="en-GB" dirty="0"/>
              <a:t> </a:t>
            </a:r>
            <a:r>
              <a:rPr lang="en-GB" dirty="0" err="1"/>
              <a:t>hefyd</a:t>
            </a:r>
            <a:r>
              <a:rPr lang="en-GB" dirty="0"/>
              <a:t> </a:t>
            </a:r>
            <a:r>
              <a:rPr lang="en-GB" dirty="0" err="1"/>
              <a:t>gynnwys</a:t>
            </a:r>
            <a:r>
              <a:rPr lang="en-GB" dirty="0"/>
              <a:t> </a:t>
            </a:r>
            <a:r>
              <a:rPr lang="en-GB" dirty="0" err="1"/>
              <a:t>anhawster</a:t>
            </a:r>
            <a:r>
              <a:rPr lang="en-GB" dirty="0"/>
              <a:t> neu </a:t>
            </a:r>
            <a:r>
              <a:rPr lang="en-GB" dirty="0" err="1"/>
              <a:t>wahaniaeth</a:t>
            </a:r>
            <a:r>
              <a:rPr lang="en-GB" dirty="0"/>
              <a:t> </a:t>
            </a:r>
            <a:r>
              <a:rPr lang="en-GB" dirty="0" err="1"/>
              <a:t>penodol</a:t>
            </a:r>
            <a:r>
              <a:rPr lang="en-GB" dirty="0"/>
              <a:t> </a:t>
            </a:r>
            <a:r>
              <a:rPr lang="en-GB" dirty="0" err="1"/>
              <a:t>gan</a:t>
            </a:r>
            <a:r>
              <a:rPr lang="en-GB" dirty="0"/>
              <a:t> </a:t>
            </a:r>
            <a:r>
              <a:rPr lang="en-GB" dirty="0" err="1"/>
              <a:t>gynnwys</a:t>
            </a:r>
            <a:r>
              <a:rPr lang="en-GB" dirty="0"/>
              <a:t> </a:t>
            </a:r>
            <a:r>
              <a:rPr lang="en-GB" dirty="0" err="1"/>
              <a:t>angen</a:t>
            </a:r>
            <a:r>
              <a:rPr lang="en-GB" dirty="0"/>
              <a:t> </a:t>
            </a:r>
            <a:r>
              <a:rPr lang="en-GB" dirty="0" err="1"/>
              <a:t>dysgu</a:t>
            </a:r>
            <a:r>
              <a:rPr lang="en-GB" dirty="0"/>
              <a:t> </a:t>
            </a:r>
            <a:r>
              <a:rPr lang="en-GB" dirty="0" err="1"/>
              <a:t>ychwanegol</a:t>
            </a:r>
            <a:r>
              <a:rPr lang="en-GB" dirty="0"/>
              <a:t> </a:t>
            </a:r>
            <a:r>
              <a:rPr lang="en-GB" dirty="0" err="1"/>
              <a:t>penodedig</a:t>
            </a:r>
            <a:r>
              <a:rPr lang="en-GB" dirty="0"/>
              <a:t> neu </a:t>
            </a:r>
            <a:r>
              <a:rPr lang="en-GB" dirty="0" err="1"/>
              <a:t>ganolbwynt</a:t>
            </a:r>
            <a:r>
              <a:rPr lang="en-GB" dirty="0"/>
              <a:t> </a:t>
            </a:r>
            <a:r>
              <a:rPr lang="en-GB" dirty="0" err="1"/>
              <a:t>ar</a:t>
            </a:r>
            <a:r>
              <a:rPr lang="en-GB" dirty="0"/>
              <a:t> </a:t>
            </a:r>
            <a:r>
              <a:rPr lang="en-GB" dirty="0" err="1"/>
              <a:t>niwrodwysedd</a:t>
            </a:r>
            <a:r>
              <a:rPr lang="en-GB" dirty="0"/>
              <a:t>. </a:t>
            </a:r>
          </a:p>
          <a:p>
            <a:r>
              <a:rPr lang="en-GB" dirty="0" err="1"/>
              <a:t>Rhaid</a:t>
            </a:r>
            <a:r>
              <a:rPr lang="en-GB" dirty="0"/>
              <a:t> </a:t>
            </a:r>
            <a:r>
              <a:rPr lang="en-GB" dirty="0" err="1"/>
              <a:t>i</a:t>
            </a:r>
            <a:r>
              <a:rPr lang="en-GB" dirty="0"/>
              <a:t> </a:t>
            </a:r>
            <a:r>
              <a:rPr lang="en-GB" dirty="0" err="1"/>
              <a:t>fyfyrwyr</a:t>
            </a:r>
            <a:r>
              <a:rPr lang="en-GB" dirty="0"/>
              <a:t> </a:t>
            </a:r>
            <a:r>
              <a:rPr lang="en-GB" dirty="0" err="1"/>
              <a:t>ysgrifennu</a:t>
            </a:r>
            <a:r>
              <a:rPr lang="en-GB" dirty="0"/>
              <a:t> </a:t>
            </a:r>
            <a:r>
              <a:rPr lang="en-GB" dirty="0" err="1"/>
              <a:t>dogfen</a:t>
            </a:r>
            <a:r>
              <a:rPr lang="en-GB" dirty="0"/>
              <a:t> </a:t>
            </a:r>
            <a:r>
              <a:rPr lang="en-GB" dirty="0" err="1"/>
              <a:t>canllaw</a:t>
            </a:r>
            <a:r>
              <a:rPr lang="en-GB" dirty="0"/>
              <a:t> </a:t>
            </a:r>
            <a:r>
              <a:rPr lang="en-GB" dirty="0" err="1"/>
              <a:t>arfer</a:t>
            </a:r>
            <a:r>
              <a:rPr lang="en-GB" dirty="0"/>
              <a:t> </a:t>
            </a:r>
            <a:r>
              <a:rPr lang="en-GB" dirty="0" err="1"/>
              <a:t>gorau</a:t>
            </a:r>
            <a:r>
              <a:rPr lang="en-GB" dirty="0"/>
              <a:t> </a:t>
            </a:r>
            <a:r>
              <a:rPr lang="en-GB" dirty="0" err="1"/>
              <a:t>i</a:t>
            </a:r>
            <a:r>
              <a:rPr lang="en-GB" dirty="0"/>
              <a:t> </a:t>
            </a:r>
            <a:r>
              <a:rPr lang="en-GB" dirty="0" err="1"/>
              <a:t>weinyddion</a:t>
            </a:r>
            <a:r>
              <a:rPr lang="en-GB" dirty="0"/>
              <a:t> </a:t>
            </a:r>
            <a:r>
              <a:rPr lang="en-GB" dirty="0" err="1"/>
              <a:t>ifanc</a:t>
            </a:r>
            <a:r>
              <a:rPr lang="en-GB" dirty="0"/>
              <a:t> </a:t>
            </a:r>
            <a:r>
              <a:rPr lang="en-GB" dirty="0" err="1"/>
              <a:t>wrth</a:t>
            </a:r>
            <a:r>
              <a:rPr lang="en-GB" dirty="0"/>
              <a:t> </a:t>
            </a:r>
            <a:r>
              <a:rPr lang="en-GB" dirty="0" err="1"/>
              <a:t>groesawu</a:t>
            </a:r>
            <a:r>
              <a:rPr lang="en-GB" dirty="0"/>
              <a:t> a </a:t>
            </a:r>
            <a:r>
              <a:rPr lang="en-GB" dirty="0" err="1"/>
              <a:t>chynnal</a:t>
            </a:r>
            <a:r>
              <a:rPr lang="en-GB" dirty="0"/>
              <a:t> </a:t>
            </a:r>
            <a:r>
              <a:rPr lang="en-GB" dirty="0" err="1"/>
              <a:t>cysylltiad</a:t>
            </a:r>
            <a:r>
              <a:rPr lang="en-GB" dirty="0"/>
              <a:t> </a:t>
            </a:r>
            <a:r>
              <a:rPr lang="en-GB" dirty="0" err="1"/>
              <a:t>gyda</a:t>
            </a:r>
            <a:r>
              <a:rPr lang="en-GB" dirty="0"/>
              <a:t> </a:t>
            </a:r>
            <a:r>
              <a:rPr lang="en-GB" dirty="0" err="1"/>
              <a:t>phobl</a:t>
            </a:r>
            <a:r>
              <a:rPr lang="en-GB" dirty="0"/>
              <a:t> </a:t>
            </a:r>
            <a:r>
              <a:rPr lang="en-GB" dirty="0" err="1"/>
              <a:t>ifanc</a:t>
            </a:r>
            <a:r>
              <a:rPr lang="en-GB" dirty="0"/>
              <a:t> </a:t>
            </a:r>
            <a:r>
              <a:rPr lang="en-GB" dirty="0" err="1"/>
              <a:t>sydd</a:t>
            </a:r>
            <a:r>
              <a:rPr lang="en-GB" dirty="0"/>
              <a:t> </a:t>
            </a:r>
            <a:r>
              <a:rPr lang="en-GB" dirty="0" err="1"/>
              <a:t>wedi</a:t>
            </a:r>
            <a:r>
              <a:rPr lang="en-GB" dirty="0"/>
              <a:t> </a:t>
            </a:r>
            <a:r>
              <a:rPr lang="en-GB" dirty="0" err="1"/>
              <a:t>cael</a:t>
            </a:r>
            <a:r>
              <a:rPr lang="en-GB" dirty="0"/>
              <a:t> </a:t>
            </a:r>
            <a:r>
              <a:rPr lang="en-GB" dirty="0" err="1"/>
              <a:t>eu</a:t>
            </a:r>
            <a:r>
              <a:rPr lang="en-GB" dirty="0"/>
              <a:t> </a:t>
            </a:r>
            <a:r>
              <a:rPr lang="en-GB" dirty="0" err="1"/>
              <a:t>heffeithio</a:t>
            </a:r>
            <a:r>
              <a:rPr lang="en-GB" dirty="0"/>
              <a:t> </a:t>
            </a:r>
            <a:r>
              <a:rPr lang="en-GB" dirty="0" err="1"/>
              <a:t>gan</a:t>
            </a:r>
            <a:r>
              <a:rPr lang="en-GB" dirty="0"/>
              <a:t> y </a:t>
            </a:r>
            <a:r>
              <a:rPr lang="en-GB" dirty="0" err="1"/>
              <a:t>nodwedd</a:t>
            </a:r>
            <a:r>
              <a:rPr lang="en-GB" dirty="0"/>
              <a:t> </a:t>
            </a:r>
            <a:r>
              <a:rPr lang="en-GB" dirty="0" err="1"/>
              <a:t>ddewisol</a:t>
            </a:r>
            <a:r>
              <a:rPr lang="en-GB" dirty="0"/>
              <a:t>. Gall </a:t>
            </a:r>
            <a:r>
              <a:rPr lang="en-GB" dirty="0" err="1"/>
              <a:t>hyn</a:t>
            </a:r>
            <a:r>
              <a:rPr lang="en-GB" dirty="0"/>
              <a:t> </a:t>
            </a:r>
            <a:r>
              <a:rPr lang="en-GB" dirty="0" err="1"/>
              <a:t>gynnwys</a:t>
            </a:r>
            <a:r>
              <a:rPr lang="en-GB" dirty="0"/>
              <a:t> </a:t>
            </a:r>
            <a:r>
              <a:rPr lang="en-GB" dirty="0" err="1"/>
              <a:t>amgylchedd</a:t>
            </a:r>
            <a:r>
              <a:rPr lang="en-GB" dirty="0"/>
              <a:t> </a:t>
            </a:r>
            <a:r>
              <a:rPr lang="en-GB" dirty="0" err="1"/>
              <a:t>corfforol</a:t>
            </a:r>
            <a:r>
              <a:rPr lang="en-GB" dirty="0"/>
              <a:t> y </a:t>
            </a:r>
            <a:r>
              <a:rPr lang="en-GB" dirty="0" err="1"/>
              <a:t>canolfan</a:t>
            </a:r>
            <a:r>
              <a:rPr lang="en-GB" dirty="0"/>
              <a:t>, </a:t>
            </a:r>
            <a:r>
              <a:rPr lang="en-GB" dirty="0" err="1"/>
              <a:t>ffyrdd</a:t>
            </a:r>
            <a:r>
              <a:rPr lang="en-GB" dirty="0"/>
              <a:t> </a:t>
            </a:r>
            <a:r>
              <a:rPr lang="en-GB" dirty="0" err="1"/>
              <a:t>priodol</a:t>
            </a:r>
            <a:r>
              <a:rPr lang="en-GB" dirty="0"/>
              <a:t> o </a:t>
            </a:r>
            <a:r>
              <a:rPr lang="en-GB" dirty="0" err="1"/>
              <a:t>ymgysylltu</a:t>
            </a:r>
            <a:r>
              <a:rPr lang="en-GB" dirty="0"/>
              <a:t> </a:t>
            </a:r>
            <a:r>
              <a:rPr lang="en-GB" dirty="0" err="1"/>
              <a:t>â'r</a:t>
            </a:r>
            <a:r>
              <a:rPr lang="en-GB" dirty="0"/>
              <a:t> </a:t>
            </a:r>
            <a:r>
              <a:rPr lang="en-GB" dirty="0" err="1"/>
              <a:t>bobl</a:t>
            </a:r>
            <a:r>
              <a:rPr lang="en-GB" dirty="0"/>
              <a:t> </a:t>
            </a:r>
            <a:r>
              <a:rPr lang="en-GB" dirty="0" err="1"/>
              <a:t>ifanc</a:t>
            </a:r>
            <a:r>
              <a:rPr lang="en-GB" dirty="0"/>
              <a:t>, </a:t>
            </a:r>
            <a:r>
              <a:rPr lang="en-GB" dirty="0" err="1"/>
              <a:t>codi</a:t>
            </a:r>
            <a:r>
              <a:rPr lang="en-GB" dirty="0"/>
              <a:t> </a:t>
            </a:r>
            <a:r>
              <a:rPr lang="en-GB" dirty="0" err="1"/>
              <a:t>ymwybyddiaeth</a:t>
            </a:r>
            <a:r>
              <a:rPr lang="en-GB" dirty="0"/>
              <a:t> </a:t>
            </a:r>
            <a:r>
              <a:rPr lang="en-GB" dirty="0" err="1"/>
              <a:t>i</a:t>
            </a:r>
            <a:r>
              <a:rPr lang="en-GB" dirty="0"/>
              <a:t> </a:t>
            </a:r>
            <a:r>
              <a:rPr lang="en-GB" dirty="0" err="1"/>
              <a:t>wella</a:t>
            </a:r>
            <a:r>
              <a:rPr lang="en-GB" dirty="0"/>
              <a:t> </a:t>
            </a:r>
            <a:r>
              <a:rPr lang="en-GB" dirty="0" err="1"/>
              <a:t>dealltwriaeth</a:t>
            </a:r>
            <a:r>
              <a:rPr lang="en-GB" dirty="0"/>
              <a:t> a </a:t>
            </a:r>
            <a:r>
              <a:rPr lang="en-GB" dirty="0" err="1"/>
              <a:t>goddefgarwch</a:t>
            </a:r>
            <a:r>
              <a:rPr lang="en-GB" dirty="0"/>
              <a:t> </a:t>
            </a:r>
            <a:r>
              <a:rPr lang="en-GB" dirty="0" err="1"/>
              <a:t>ar</a:t>
            </a:r>
            <a:r>
              <a:rPr lang="en-GB" dirty="0"/>
              <a:t> ran </a:t>
            </a:r>
            <a:r>
              <a:rPr lang="en-GB" dirty="0" err="1"/>
              <a:t>pawb</a:t>
            </a:r>
            <a:r>
              <a:rPr lang="en-GB" dirty="0"/>
              <a:t> </a:t>
            </a:r>
            <a:r>
              <a:rPr lang="en-GB" dirty="0" err="1"/>
              <a:t>sy'n</a:t>
            </a:r>
            <a:r>
              <a:rPr lang="en-GB" dirty="0"/>
              <a:t> </a:t>
            </a:r>
            <a:r>
              <a:rPr lang="en-GB" dirty="0" err="1"/>
              <a:t>mynychu</a:t>
            </a:r>
            <a:r>
              <a:rPr lang="en-GB" dirty="0"/>
              <a:t>, </a:t>
            </a:r>
            <a:r>
              <a:rPr lang="en-GB" dirty="0" err="1"/>
              <a:t>defnyddio</a:t>
            </a:r>
            <a:r>
              <a:rPr lang="en-GB" dirty="0"/>
              <a:t> </a:t>
            </a:r>
            <a:r>
              <a:rPr lang="en-GB" dirty="0" err="1"/>
              <a:t>iaith</a:t>
            </a:r>
            <a:r>
              <a:rPr lang="en-GB" dirty="0"/>
              <a:t>, </a:t>
            </a:r>
            <a:r>
              <a:rPr lang="en-GB" dirty="0" err="1"/>
              <a:t>datblygu</a:t>
            </a:r>
            <a:r>
              <a:rPr lang="en-GB" dirty="0"/>
              <a:t> </a:t>
            </a:r>
            <a:r>
              <a:rPr lang="en-GB" dirty="0" err="1"/>
              <a:t>cwricwlwm</a:t>
            </a:r>
            <a:r>
              <a:rPr lang="en-GB" dirty="0"/>
              <a:t>, a </a:t>
            </a:r>
            <a:r>
              <a:rPr lang="en-GB" dirty="0" err="1"/>
              <a:t>mynediad</a:t>
            </a:r>
            <a:r>
              <a:rPr lang="en-GB" dirty="0"/>
              <a:t>.</a:t>
            </a:r>
          </a:p>
          <a:p>
            <a:r>
              <a:rPr lang="en-GB" dirty="0"/>
              <a:t> </a:t>
            </a:r>
            <a:r>
              <a:rPr lang="en-GB" dirty="0" err="1"/>
              <a:t>Dylai'r</a:t>
            </a:r>
            <a:r>
              <a:rPr lang="en-GB" dirty="0"/>
              <a:t> </a:t>
            </a:r>
            <a:r>
              <a:rPr lang="en-GB" dirty="0" err="1"/>
              <a:t>canllaw</a:t>
            </a:r>
            <a:r>
              <a:rPr lang="en-GB" dirty="0"/>
              <a:t> </a:t>
            </a:r>
            <a:r>
              <a:rPr lang="en-GB" dirty="0" err="1"/>
              <a:t>ddangos</a:t>
            </a:r>
            <a:r>
              <a:rPr lang="en-GB" dirty="0"/>
              <a:t> </a:t>
            </a:r>
            <a:r>
              <a:rPr lang="en-GB" dirty="0" err="1"/>
              <a:t>dealltwriaeth</a:t>
            </a:r>
            <a:r>
              <a:rPr lang="en-GB" dirty="0"/>
              <a:t> </a:t>
            </a:r>
            <a:r>
              <a:rPr lang="en-GB" dirty="0" err="1"/>
              <a:t>fanwl</a:t>
            </a:r>
            <a:r>
              <a:rPr lang="en-GB" dirty="0"/>
              <a:t> </a:t>
            </a:r>
            <a:r>
              <a:rPr lang="en-GB" dirty="0" err="1"/>
              <a:t>o'r</a:t>
            </a:r>
            <a:r>
              <a:rPr lang="en-GB" dirty="0"/>
              <a:t> </a:t>
            </a:r>
            <a:r>
              <a:rPr lang="en-GB" dirty="0" err="1"/>
              <a:t>nodwedd</a:t>
            </a:r>
            <a:r>
              <a:rPr lang="en-GB" dirty="0"/>
              <a:t> </a:t>
            </a:r>
            <a:r>
              <a:rPr lang="en-GB" dirty="0" err="1"/>
              <a:t>ddewisol</a:t>
            </a:r>
            <a:r>
              <a:rPr lang="en-GB" dirty="0"/>
              <a:t> </a:t>
            </a:r>
            <a:r>
              <a:rPr lang="en-GB" dirty="0" err="1"/>
              <a:t>a'i</a:t>
            </a:r>
            <a:r>
              <a:rPr lang="en-GB" dirty="0"/>
              <a:t> </a:t>
            </a:r>
            <a:r>
              <a:rPr lang="en-GB" dirty="0" err="1"/>
              <a:t>effaith</a:t>
            </a:r>
            <a:r>
              <a:rPr lang="en-GB" dirty="0"/>
              <a:t> </a:t>
            </a:r>
            <a:r>
              <a:rPr lang="en-GB" dirty="0" err="1"/>
              <a:t>ar</a:t>
            </a:r>
            <a:r>
              <a:rPr lang="en-GB" dirty="0"/>
              <a:t> </a:t>
            </a:r>
            <a:r>
              <a:rPr lang="en-GB" dirty="0" err="1"/>
              <a:t>bobl</a:t>
            </a:r>
            <a:r>
              <a:rPr lang="en-GB" dirty="0"/>
              <a:t> </a:t>
            </a:r>
            <a:r>
              <a:rPr lang="en-GB" dirty="0" err="1"/>
              <a:t>ifanc</a:t>
            </a:r>
            <a:r>
              <a:rPr lang="en-GB" dirty="0"/>
              <a:t>, </a:t>
            </a:r>
            <a:r>
              <a:rPr lang="en-GB" dirty="0" err="1"/>
              <a:t>gyda</a:t>
            </a:r>
            <a:r>
              <a:rPr lang="en-GB" dirty="0"/>
              <a:t> </a:t>
            </a:r>
            <a:r>
              <a:rPr lang="en-GB" dirty="0" err="1"/>
              <a:t>thrafodaeth</a:t>
            </a:r>
            <a:r>
              <a:rPr lang="en-GB" dirty="0"/>
              <a:t> ac </a:t>
            </a:r>
            <a:r>
              <a:rPr lang="en-GB" dirty="0" err="1"/>
              <a:t>dadansoddiad</a:t>
            </a:r>
            <a:r>
              <a:rPr lang="en-GB" dirty="0"/>
              <a:t> </a:t>
            </a:r>
            <a:r>
              <a:rPr lang="en-GB" dirty="0" err="1"/>
              <a:t>beirniadol</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ddamcaniaeth</a:t>
            </a:r>
            <a:r>
              <a:rPr lang="en-GB" dirty="0"/>
              <a:t> </a:t>
            </a:r>
            <a:r>
              <a:rPr lang="en-GB" dirty="0" err="1"/>
              <a:t>briodol</a:t>
            </a:r>
            <a:r>
              <a:rPr lang="en-GB" dirty="0"/>
              <a:t>, </a:t>
            </a:r>
            <a:r>
              <a:rPr lang="en-GB" dirty="0" err="1"/>
              <a:t>polisi</a:t>
            </a:r>
            <a:r>
              <a:rPr lang="en-GB" dirty="0"/>
              <a:t> a </a:t>
            </a:r>
            <a:r>
              <a:rPr lang="en-GB" dirty="0" err="1"/>
              <a:t>deddfwriaeth</a:t>
            </a:r>
            <a:r>
              <a:rPr lang="en-GB" dirty="0"/>
              <a:t>.</a:t>
            </a:r>
          </a:p>
        </p:txBody>
      </p:sp>
    </p:spTree>
    <p:extLst>
      <p:ext uri="{BB962C8B-B14F-4D97-AF65-F5344CB8AC3E}">
        <p14:creationId xmlns:p14="http://schemas.microsoft.com/office/powerpoint/2010/main" val="322045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141AE-5309-942A-E800-2771834CFB7A}"/>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6D29F544-3729-5DCB-AF7A-2CCD1D9CBB94}"/>
              </a:ext>
            </a:extLst>
          </p:cNvPr>
          <p:cNvSpPr>
            <a:spLocks noGrp="1"/>
          </p:cNvSpPr>
          <p:nvPr>
            <p:ph idx="1"/>
          </p:nvPr>
        </p:nvSpPr>
        <p:spPr>
          <a:xfrm>
            <a:off x="358219" y="1440873"/>
            <a:ext cx="11481847" cy="4195156"/>
          </a:xfrm>
        </p:spPr>
        <p:txBody>
          <a:bodyPr>
            <a:normAutofit fontScale="55000" lnSpcReduction="20000"/>
          </a:bodyPr>
          <a:lstStyle/>
          <a:p>
            <a:r>
              <a:rPr lang="en-GB" sz="3800" dirty="0"/>
              <a:t>This may also include a particular difficulty or difference including a designated additional learning need or a focus on neurodiversity.</a:t>
            </a:r>
          </a:p>
          <a:p>
            <a:pPr marL="0" indent="0">
              <a:buNone/>
            </a:pPr>
            <a:endParaRPr lang="en-GB" sz="3800" dirty="0"/>
          </a:p>
          <a:p>
            <a:r>
              <a:rPr lang="en-GB" sz="3800" dirty="0"/>
              <a:t>Students must write a best practice guidance document for youth worders in welcoming and engaging with young people affected by the chosen characteristic.  This may encompass the physical environment of the centre, appropriate ways to engage with the young people, awareness raising to  enhance understanding and tolerance on the part of all attendees, use of language, curriculum development, and access.</a:t>
            </a:r>
          </a:p>
          <a:p>
            <a:pPr marL="0" indent="0">
              <a:buNone/>
            </a:pPr>
            <a:endParaRPr lang="en-GB" sz="3800" dirty="0"/>
          </a:p>
          <a:p>
            <a:r>
              <a:rPr lang="en-GB" sz="3800" dirty="0"/>
              <a:t>The guidance should demonstrate an in depth understanding of the chosen characteristic and its impact upon young people, with discussion and critical analysis drawing upon appropriate theory, policy and legislation. </a:t>
            </a:r>
          </a:p>
          <a:p>
            <a:pPr marL="0" indent="0">
              <a:buNone/>
            </a:pP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2165023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13A2-9A30-4CF5-D1E3-49EC4277BD21}"/>
              </a:ext>
            </a:extLst>
          </p:cNvPr>
          <p:cNvSpPr>
            <a:spLocks noGrp="1"/>
          </p:cNvSpPr>
          <p:nvPr>
            <p:ph type="title"/>
          </p:nvPr>
        </p:nvSpPr>
        <p:spPr/>
        <p:txBody>
          <a:bodyPr/>
          <a:lstStyle/>
          <a:p>
            <a:r>
              <a:rPr lang="en-GB" dirty="0" err="1"/>
              <a:t>Aseiniad</a:t>
            </a:r>
            <a:endParaRPr lang="en-GB" dirty="0"/>
          </a:p>
        </p:txBody>
      </p:sp>
      <p:sp>
        <p:nvSpPr>
          <p:cNvPr id="3" name="Content Placeholder 2">
            <a:extLst>
              <a:ext uri="{FF2B5EF4-FFF2-40B4-BE49-F238E27FC236}">
                <a16:creationId xmlns:a16="http://schemas.microsoft.com/office/drawing/2014/main" id="{C38DE70E-4FC6-13E0-FA07-8C8C0D37814D}"/>
              </a:ext>
            </a:extLst>
          </p:cNvPr>
          <p:cNvSpPr>
            <a:spLocks noGrp="1"/>
          </p:cNvSpPr>
          <p:nvPr>
            <p:ph idx="1"/>
          </p:nvPr>
        </p:nvSpPr>
        <p:spPr/>
        <p:txBody>
          <a:bodyPr>
            <a:normAutofit lnSpcReduction="10000"/>
          </a:bodyPr>
          <a:lstStyle/>
          <a:p>
            <a:r>
              <a:rPr lang="en-GB" dirty="0" err="1"/>
              <a:t>Dylai'r</a:t>
            </a:r>
            <a:r>
              <a:rPr lang="en-GB" dirty="0"/>
              <a:t> </a:t>
            </a:r>
            <a:r>
              <a:rPr lang="en-GB" dirty="0" err="1"/>
              <a:t>canllaw</a:t>
            </a:r>
            <a:r>
              <a:rPr lang="en-GB" dirty="0"/>
              <a:t> </a:t>
            </a:r>
            <a:r>
              <a:rPr lang="en-GB" dirty="0" err="1"/>
              <a:t>fod</a:t>
            </a:r>
            <a:r>
              <a:rPr lang="en-GB" dirty="0"/>
              <a:t> </a:t>
            </a:r>
            <a:r>
              <a:rPr lang="en-GB" dirty="0" err="1"/>
              <a:t>yn</a:t>
            </a:r>
            <a:r>
              <a:rPr lang="en-GB" dirty="0"/>
              <a:t> </a:t>
            </a:r>
            <a:r>
              <a:rPr lang="en-GB" dirty="0" err="1"/>
              <a:t>ddiddorol</a:t>
            </a:r>
            <a:r>
              <a:rPr lang="en-GB" dirty="0"/>
              <a:t> ac </a:t>
            </a:r>
            <a:r>
              <a:rPr lang="en-GB" dirty="0" err="1"/>
              <a:t>arloesol</a:t>
            </a:r>
            <a:r>
              <a:rPr lang="en-GB" dirty="0"/>
              <a:t>, </a:t>
            </a:r>
            <a:r>
              <a:rPr lang="en-GB" dirty="0" err="1"/>
              <a:t>gyda</a:t>
            </a:r>
            <a:r>
              <a:rPr lang="en-GB" dirty="0"/>
              <a:t> </a:t>
            </a:r>
            <a:r>
              <a:rPr lang="en-GB" dirty="0" err="1"/>
              <a:t>llu</a:t>
            </a:r>
            <a:r>
              <a:rPr lang="en-GB" dirty="0"/>
              <a:t> o </a:t>
            </a:r>
            <a:r>
              <a:rPr lang="en-GB" dirty="0" err="1"/>
              <a:t>syniadau</a:t>
            </a:r>
            <a:r>
              <a:rPr lang="en-GB" dirty="0"/>
              <a:t> </a:t>
            </a:r>
            <a:r>
              <a:rPr lang="en-GB" dirty="0" err="1"/>
              <a:t>ymarfer</a:t>
            </a:r>
            <a:r>
              <a:rPr lang="en-GB" dirty="0"/>
              <a:t> a </a:t>
            </a:r>
            <a:r>
              <a:rPr lang="en-GB" dirty="0" err="1"/>
              <a:t>chynnig</a:t>
            </a:r>
            <a:r>
              <a:rPr lang="en-GB" dirty="0"/>
              <a:t> </a:t>
            </a:r>
            <a:r>
              <a:rPr lang="en-GB" dirty="0" err="1"/>
              <a:t>awgrymiadau</a:t>
            </a:r>
            <a:r>
              <a:rPr lang="en-GB" dirty="0"/>
              <a:t>. Gellir </a:t>
            </a:r>
            <a:r>
              <a:rPr lang="en-GB" dirty="0" err="1"/>
              <a:t>defnyddio</a:t>
            </a:r>
            <a:r>
              <a:rPr lang="en-GB" dirty="0"/>
              <a:t> </a:t>
            </a:r>
            <a:r>
              <a:rPr lang="en-GB" dirty="0" err="1"/>
              <a:t>enghreifftiau</a:t>
            </a:r>
            <a:r>
              <a:rPr lang="en-GB" dirty="0"/>
              <a:t> </a:t>
            </a:r>
            <a:r>
              <a:rPr lang="en-GB" dirty="0" err="1"/>
              <a:t>astudiaeth</a:t>
            </a:r>
            <a:r>
              <a:rPr lang="en-GB" dirty="0"/>
              <a:t> </a:t>
            </a:r>
            <a:r>
              <a:rPr lang="en-GB" dirty="0" err="1"/>
              <a:t>achos</a:t>
            </a:r>
            <a:r>
              <a:rPr lang="en-GB" dirty="0"/>
              <a:t> </a:t>
            </a:r>
            <a:r>
              <a:rPr lang="en-GB" dirty="0" err="1"/>
              <a:t>i</a:t>
            </a:r>
            <a:r>
              <a:rPr lang="en-GB" dirty="0"/>
              <a:t> </a:t>
            </a:r>
            <a:r>
              <a:rPr lang="en-GB" dirty="0" err="1"/>
              <a:t>helpu</a:t>
            </a:r>
            <a:r>
              <a:rPr lang="en-GB" dirty="0"/>
              <a:t> </a:t>
            </a:r>
            <a:r>
              <a:rPr lang="en-GB" dirty="0" err="1"/>
              <a:t>egluro</a:t>
            </a:r>
            <a:r>
              <a:rPr lang="en-GB" dirty="0"/>
              <a:t> </a:t>
            </a:r>
            <a:r>
              <a:rPr lang="en-GB" dirty="0" err="1"/>
              <a:t>effaith</a:t>
            </a:r>
            <a:r>
              <a:rPr lang="en-GB" dirty="0"/>
              <a:t> </a:t>
            </a:r>
            <a:r>
              <a:rPr lang="en-GB" dirty="0" err="1"/>
              <a:t>bosibl</a:t>
            </a:r>
            <a:r>
              <a:rPr lang="en-GB" dirty="0"/>
              <a:t> </a:t>
            </a:r>
            <a:r>
              <a:rPr lang="en-GB" dirty="0" err="1"/>
              <a:t>eu</a:t>
            </a:r>
            <a:r>
              <a:rPr lang="en-GB" dirty="0"/>
              <a:t> </a:t>
            </a:r>
            <a:r>
              <a:rPr lang="en-GB" dirty="0" err="1"/>
              <a:t>gweithredu</a:t>
            </a:r>
            <a:r>
              <a:rPr lang="en-GB" dirty="0"/>
              <a:t>. </a:t>
            </a:r>
            <a:r>
              <a:rPr lang="en-GB" dirty="0" err="1"/>
              <a:t>Dylid</a:t>
            </a:r>
            <a:r>
              <a:rPr lang="en-GB" dirty="0"/>
              <a:t> </a:t>
            </a:r>
            <a:r>
              <a:rPr lang="en-GB" dirty="0" err="1"/>
              <a:t>cyfeirio</a:t>
            </a:r>
            <a:r>
              <a:rPr lang="en-GB" dirty="0"/>
              <a:t> at </a:t>
            </a:r>
            <a:r>
              <a:rPr lang="en-GB" dirty="0" err="1"/>
              <a:t>werthoedd</a:t>
            </a:r>
            <a:r>
              <a:rPr lang="en-GB" dirty="0"/>
              <a:t> a </a:t>
            </a:r>
            <a:r>
              <a:rPr lang="en-GB" dirty="0" err="1"/>
              <a:t>ymarfer</a:t>
            </a:r>
            <a:r>
              <a:rPr lang="en-GB" dirty="0"/>
              <a:t> </a:t>
            </a:r>
            <a:r>
              <a:rPr lang="en-GB" dirty="0" err="1"/>
              <a:t>gwaith</a:t>
            </a:r>
            <a:r>
              <a:rPr lang="en-GB" dirty="0"/>
              <a:t> </a:t>
            </a:r>
            <a:r>
              <a:rPr lang="en-GB" dirty="0" err="1"/>
              <a:t>ieuenctid</a:t>
            </a:r>
            <a:r>
              <a:rPr lang="en-GB" dirty="0"/>
              <a:t> </a:t>
            </a:r>
            <a:r>
              <a:rPr lang="en-GB" dirty="0" err="1"/>
              <a:t>trwy</a:t>
            </a:r>
            <a:r>
              <a:rPr lang="en-GB" dirty="0"/>
              <a:t> </a:t>
            </a:r>
            <a:r>
              <a:rPr lang="en-GB" dirty="0" err="1"/>
              <a:t>gydol</a:t>
            </a:r>
            <a:r>
              <a:rPr lang="en-GB" dirty="0"/>
              <a:t> </a:t>
            </a:r>
            <a:r>
              <a:rPr lang="en-GB" dirty="0" err="1"/>
              <a:t>i</a:t>
            </a:r>
            <a:r>
              <a:rPr lang="en-GB" dirty="0"/>
              <a:t> </a:t>
            </a:r>
            <a:r>
              <a:rPr lang="en-GB" dirty="0" err="1"/>
              <a:t>esbonio</a:t>
            </a:r>
            <a:r>
              <a:rPr lang="en-GB" dirty="0"/>
              <a:t> </a:t>
            </a:r>
            <a:r>
              <a:rPr lang="en-GB" dirty="0" err="1"/>
              <a:t>rheswm</a:t>
            </a:r>
            <a:r>
              <a:rPr lang="en-GB" dirty="0"/>
              <a:t> </a:t>
            </a:r>
            <a:r>
              <a:rPr lang="en-GB" dirty="0" err="1"/>
              <a:t>dros</a:t>
            </a:r>
            <a:r>
              <a:rPr lang="en-GB" dirty="0"/>
              <a:t> </a:t>
            </a:r>
            <a:r>
              <a:rPr lang="en-GB" dirty="0" err="1"/>
              <a:t>mabwysiadu</a:t>
            </a:r>
            <a:r>
              <a:rPr lang="en-GB" dirty="0"/>
              <a:t> </a:t>
            </a:r>
            <a:r>
              <a:rPr lang="en-GB" dirty="0" err="1"/>
              <a:t>arfer</a:t>
            </a:r>
            <a:r>
              <a:rPr lang="en-GB" dirty="0"/>
              <a:t> da </a:t>
            </a:r>
            <a:r>
              <a:rPr lang="en-GB" dirty="0" err="1"/>
              <a:t>yn</a:t>
            </a:r>
            <a:r>
              <a:rPr lang="en-GB" dirty="0"/>
              <a:t> </a:t>
            </a:r>
            <a:r>
              <a:rPr lang="en-GB" dirty="0" err="1"/>
              <a:t>eich</a:t>
            </a:r>
            <a:r>
              <a:rPr lang="en-GB" dirty="0"/>
              <a:t> </a:t>
            </a:r>
            <a:r>
              <a:rPr lang="en-GB" dirty="0" err="1"/>
              <a:t>maes</a:t>
            </a:r>
            <a:r>
              <a:rPr lang="en-GB" dirty="0"/>
              <a:t> </a:t>
            </a:r>
            <a:r>
              <a:rPr lang="en-GB" dirty="0" err="1"/>
              <a:t>dewisol</a:t>
            </a:r>
            <a:r>
              <a:rPr lang="en-GB" dirty="0"/>
              <a:t>, </a:t>
            </a:r>
            <a:r>
              <a:rPr lang="en-GB" dirty="0" err="1"/>
              <a:t>gan</a:t>
            </a:r>
            <a:r>
              <a:rPr lang="en-GB" dirty="0"/>
              <a:t> </a:t>
            </a:r>
            <a:r>
              <a:rPr lang="en-GB" dirty="0" err="1"/>
              <a:t>gynnwys</a:t>
            </a:r>
            <a:r>
              <a:rPr lang="en-GB" dirty="0"/>
              <a:t> </a:t>
            </a:r>
            <a:r>
              <a:rPr lang="en-GB" dirty="0" err="1"/>
              <a:t>polisi</a:t>
            </a:r>
            <a:r>
              <a:rPr lang="en-GB" dirty="0"/>
              <a:t> </a:t>
            </a:r>
            <a:r>
              <a:rPr lang="en-GB" dirty="0" err="1"/>
              <a:t>cyfredol</a:t>
            </a:r>
            <a:r>
              <a:rPr lang="en-GB" dirty="0"/>
              <a:t> a Pum </a:t>
            </a:r>
            <a:r>
              <a:rPr lang="en-GB" dirty="0" err="1"/>
              <a:t>Colofn</a:t>
            </a:r>
            <a:r>
              <a:rPr lang="en-GB" dirty="0"/>
              <a:t> Gwaith </a:t>
            </a:r>
            <a:r>
              <a:rPr lang="en-GB" dirty="0" err="1"/>
              <a:t>Ieuenctid</a:t>
            </a:r>
            <a:r>
              <a:rPr lang="en-GB" dirty="0"/>
              <a:t>. </a:t>
            </a:r>
          </a:p>
          <a:p>
            <a:r>
              <a:rPr lang="en-GB" dirty="0"/>
              <a:t>Gall y </a:t>
            </a:r>
            <a:r>
              <a:rPr lang="en-GB" dirty="0" err="1"/>
              <a:t>canllaw</a:t>
            </a:r>
            <a:r>
              <a:rPr lang="en-GB" dirty="0"/>
              <a:t> </a:t>
            </a:r>
            <a:r>
              <a:rPr lang="en-GB" dirty="0" err="1"/>
              <a:t>gynnwys</a:t>
            </a:r>
            <a:r>
              <a:rPr lang="en-GB" dirty="0"/>
              <a:t> </a:t>
            </a:r>
            <a:r>
              <a:rPr lang="en-GB" dirty="0" err="1"/>
              <a:t>delweddau</a:t>
            </a:r>
            <a:r>
              <a:rPr lang="en-GB" dirty="0"/>
              <a:t> neu </a:t>
            </a:r>
            <a:r>
              <a:rPr lang="en-GB" dirty="0" err="1"/>
              <a:t>ffilmiau</a:t>
            </a:r>
            <a:r>
              <a:rPr lang="en-GB" dirty="0"/>
              <a:t> </a:t>
            </a:r>
            <a:r>
              <a:rPr lang="en-GB" dirty="0" err="1"/>
              <a:t>byr</a:t>
            </a:r>
            <a:r>
              <a:rPr lang="en-GB" dirty="0"/>
              <a:t> </a:t>
            </a:r>
            <a:r>
              <a:rPr lang="en-GB" dirty="0" err="1"/>
              <a:t>cyn</a:t>
            </a:r>
            <a:r>
              <a:rPr lang="en-GB" dirty="0"/>
              <a:t> belled </a:t>
            </a:r>
            <a:r>
              <a:rPr lang="en-GB" dirty="0" err="1"/>
              <a:t>eu</a:t>
            </a:r>
            <a:r>
              <a:rPr lang="en-GB" dirty="0"/>
              <a:t> bod </a:t>
            </a:r>
            <a:r>
              <a:rPr lang="en-GB" dirty="0" err="1"/>
              <a:t>yn</a:t>
            </a:r>
            <a:r>
              <a:rPr lang="en-GB" dirty="0"/>
              <a:t> </a:t>
            </a:r>
            <a:r>
              <a:rPr lang="en-GB" dirty="0" err="1"/>
              <a:t>cyfrannu</a:t>
            </a:r>
            <a:r>
              <a:rPr lang="en-GB" dirty="0"/>
              <a:t> at y </a:t>
            </a:r>
            <a:r>
              <a:rPr lang="en-GB" dirty="0" err="1"/>
              <a:t>pwyntiau</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hegluro</a:t>
            </a:r>
            <a:r>
              <a:rPr lang="en-GB" dirty="0"/>
              <a:t>. </a:t>
            </a:r>
            <a:r>
              <a:rPr lang="en-GB" dirty="0" err="1"/>
              <a:t>Sicrhewch</a:t>
            </a:r>
            <a:r>
              <a:rPr lang="en-GB" dirty="0"/>
              <a:t> </a:t>
            </a:r>
            <a:r>
              <a:rPr lang="en-GB" dirty="0" err="1"/>
              <a:t>fod</a:t>
            </a:r>
            <a:r>
              <a:rPr lang="en-GB" dirty="0"/>
              <a:t> </a:t>
            </a:r>
            <a:r>
              <a:rPr lang="en-GB" dirty="0" err="1"/>
              <a:t>pob</a:t>
            </a:r>
            <a:r>
              <a:rPr lang="en-GB" dirty="0"/>
              <a:t> </a:t>
            </a:r>
            <a:r>
              <a:rPr lang="en-GB" dirty="0" err="1"/>
              <a:t>ffynhonnell</a:t>
            </a:r>
            <a:r>
              <a:rPr lang="en-GB" dirty="0"/>
              <a:t> </a:t>
            </a:r>
            <a:r>
              <a:rPr lang="en-GB" dirty="0" err="1"/>
              <a:t>wedi</a:t>
            </a:r>
            <a:r>
              <a:rPr lang="en-GB" dirty="0"/>
              <a:t> </a:t>
            </a:r>
            <a:r>
              <a:rPr lang="en-GB" dirty="0" err="1"/>
              <a:t>ei</a:t>
            </a:r>
            <a:r>
              <a:rPr lang="en-GB" dirty="0"/>
              <a:t> </a:t>
            </a:r>
            <a:r>
              <a:rPr lang="en-GB" dirty="0" err="1"/>
              <a:t>chyfeirio'n</a:t>
            </a:r>
            <a:r>
              <a:rPr lang="en-GB" dirty="0"/>
              <a:t> </a:t>
            </a:r>
            <a:r>
              <a:rPr lang="en-GB" dirty="0" err="1"/>
              <a:t>gywir</a:t>
            </a:r>
            <a:r>
              <a:rPr lang="en-GB" dirty="0"/>
              <a:t>.</a:t>
            </a:r>
          </a:p>
        </p:txBody>
      </p:sp>
    </p:spTree>
    <p:extLst>
      <p:ext uri="{BB962C8B-B14F-4D97-AF65-F5344CB8AC3E}">
        <p14:creationId xmlns:p14="http://schemas.microsoft.com/office/powerpoint/2010/main" val="880083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6B7FF-A142-0F26-526D-31CFBD8AD69E}"/>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A430A375-D5D8-A63B-D5DF-F7659903AD89}"/>
              </a:ext>
            </a:extLst>
          </p:cNvPr>
          <p:cNvSpPr>
            <a:spLocks noGrp="1"/>
          </p:cNvSpPr>
          <p:nvPr>
            <p:ph idx="1"/>
          </p:nvPr>
        </p:nvSpPr>
        <p:spPr/>
        <p:txBody>
          <a:bodyPr>
            <a:normAutofit fontScale="92500" lnSpcReduction="10000"/>
          </a:bodyPr>
          <a:lstStyle/>
          <a:p>
            <a:r>
              <a:rPr lang="en-GB" dirty="0"/>
              <a:t>The guidance should be engaging and innovative, with a range of practice ideas and suggestions.  Use may be made of case study examples to help illustrate the potential impact of their implementation.  Reference should be made to the values and practice of youth work throughout  in articulating a rationale for adopting good practice in your chosen area, including current policy and the Five Pillars of Youth work. </a:t>
            </a:r>
          </a:p>
          <a:p>
            <a:pPr marL="0" indent="0">
              <a:buNone/>
            </a:pPr>
            <a:endParaRPr lang="en-GB" dirty="0"/>
          </a:p>
          <a:p>
            <a:r>
              <a:rPr lang="en-GB" dirty="0"/>
              <a:t>The guidance may include images or short films provided that they make a contribution to the points being articulated. Please ensure that all sources are correctly referenced.</a:t>
            </a:r>
          </a:p>
          <a:p>
            <a:endParaRPr lang="en-GB" dirty="0"/>
          </a:p>
        </p:txBody>
      </p:sp>
    </p:spTree>
    <p:extLst>
      <p:ext uri="{BB962C8B-B14F-4D97-AF65-F5344CB8AC3E}">
        <p14:creationId xmlns:p14="http://schemas.microsoft.com/office/powerpoint/2010/main" val="173577815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1021</Words>
  <Application>Microsoft Office PowerPoint</Application>
  <PresentationFormat>Widescreen</PresentationFormat>
  <Paragraphs>97</Paragraphs>
  <Slides>17</Slides>
  <Notes>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17</vt:i4>
      </vt:variant>
    </vt:vector>
  </HeadingPairs>
  <TitlesOfParts>
    <vt:vector size="25" baseType="lpstr">
      <vt:lpstr>Aptos</vt:lpstr>
      <vt:lpstr>Arial</vt:lpstr>
      <vt:lpstr>Calibri</vt:lpstr>
      <vt:lpstr>Calibri Light</vt:lpstr>
      <vt:lpstr>UWTSD Holding Page</vt:lpstr>
      <vt:lpstr>UWTSD Title Page 1</vt:lpstr>
      <vt:lpstr>UWTSD Text 2</vt:lpstr>
      <vt:lpstr>UWTSD Text 4</vt:lpstr>
      <vt:lpstr>PowerPoint Presentation</vt:lpstr>
      <vt:lpstr>PowerPoint Presentation</vt:lpstr>
      <vt:lpstr>Creating Inclusive Environments</vt:lpstr>
      <vt:lpstr>Amcanion y Modiwl</vt:lpstr>
      <vt:lpstr>Module Aims</vt:lpstr>
      <vt:lpstr>CANLYNIADAU DYSGU</vt:lpstr>
      <vt:lpstr>LEARNING OUTCOMES </vt:lpstr>
      <vt:lpstr>Cynnwys Nodwyddol</vt:lpstr>
      <vt:lpstr>INDICATIVE CONTENT </vt:lpstr>
      <vt:lpstr>Aseiniad</vt:lpstr>
      <vt:lpstr>Assignment</vt:lpstr>
      <vt:lpstr>Aseiniad</vt:lpstr>
      <vt:lpstr>Assignment</vt:lpstr>
      <vt:lpstr>Aseiniad</vt:lpstr>
      <vt:lpstr>Assignment</vt:lpstr>
      <vt:lpstr>Aseiniad</vt:lpstr>
      <vt:lpstr>Assignment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2026-10-22T08:20:13Z</dcterms:modified>
</cp:coreProperties>
</file>