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notesMasterIdLst>
    <p:notesMasterId r:id="rId10"/>
  </p:notesMasterIdLst>
  <p:handoutMasterIdLst>
    <p:handoutMasterId r:id="rId11"/>
  </p:handoutMasterIdLst>
  <p:sldIdLst>
    <p:sldId id="258" r:id="rId2"/>
    <p:sldId id="268" r:id="rId3"/>
    <p:sldId id="269" r:id="rId4"/>
    <p:sldId id="270" r:id="rId5"/>
    <p:sldId id="271" r:id="rId6"/>
    <p:sldId id="272" r:id="rId7"/>
    <p:sldId id="273" r:id="rId8"/>
    <p:sldId id="274" r:id="rId9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945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192">
          <p15:clr>
            <a:srgbClr val="A4A3A4"/>
          </p15:clr>
        </p15:guide>
        <p15:guide id="5" orient="horz" pos="1072">
          <p15:clr>
            <a:srgbClr val="A4A3A4"/>
          </p15:clr>
        </p15:guide>
        <p15:guide id="6" pos="3839">
          <p15:clr>
            <a:srgbClr val="A4A3A4"/>
          </p15:clr>
        </p15:guide>
        <p15:guide id="7" pos="704">
          <p15:clr>
            <a:srgbClr val="A4A3A4"/>
          </p15:clr>
        </p15:guide>
        <p15:guide id="8" pos="710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1C93CF-6A2B-4065-A1C2-A34E9E294554}" v="27" dt="2022-09-29T07:54:01.915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6182" autoAdjust="0"/>
  </p:normalViewPr>
  <p:slideViewPr>
    <p:cSldViewPr showGuides="1">
      <p:cViewPr varScale="1">
        <p:scale>
          <a:sx n="85" d="100"/>
          <a:sy n="85" d="100"/>
        </p:scale>
        <p:origin x="48" y="225"/>
      </p:cViewPr>
      <p:guideLst>
        <p:guide orient="horz" pos="2160"/>
        <p:guide orient="horz" pos="945"/>
        <p:guide orient="horz" pos="3888"/>
        <p:guide orient="horz" pos="192"/>
        <p:guide orient="horz" pos="1072"/>
        <p:guide pos="3839"/>
        <p:guide pos="704"/>
        <p:guide pos="7102"/>
      </p:guideLst>
    </p:cSldViewPr>
  </p:slideViewPr>
  <p:outlineViewPr>
    <p:cViewPr>
      <p:scale>
        <a:sx n="33" d="100"/>
        <a:sy n="33" d="100"/>
      </p:scale>
      <p:origin x="0" y="-2886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3198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621C93CF-6A2B-4065-A1C2-A34E9E294554}"/>
    <pc:docChg chg="undo custSel modSld modMainMaster">
      <pc:chgData name="James Drew" userId="7bac6938-da9f-4849-b7bb-5bcb1c7aced0" providerId="ADAL" clId="{621C93CF-6A2B-4065-A1C2-A34E9E294554}" dt="2022-09-29T07:54:01.915" v="312"/>
      <pc:docMkLst>
        <pc:docMk/>
      </pc:docMkLst>
      <pc:sldChg chg="addSp delSp modSp mod modTransition setBg modClrScheme modAnim chgLayout">
        <pc:chgData name="James Drew" userId="7bac6938-da9f-4849-b7bb-5bcb1c7aced0" providerId="ADAL" clId="{621C93CF-6A2B-4065-A1C2-A34E9E294554}" dt="2022-09-29T07:43:19.656" v="294"/>
        <pc:sldMkLst>
          <pc:docMk/>
          <pc:sldMk cId="173668550" sldId="258"/>
        </pc:sldMkLst>
        <pc:spChg chg="mod ord">
          <ac:chgData name="James Drew" userId="7bac6938-da9f-4849-b7bb-5bcb1c7aced0" providerId="ADAL" clId="{621C93CF-6A2B-4065-A1C2-A34E9E294554}" dt="2022-09-07T10:48:20.458" v="288"/>
          <ac:spMkLst>
            <pc:docMk/>
            <pc:sldMk cId="173668550" sldId="258"/>
            <ac:spMk id="2" creationId="{00000000-0000-0000-0000-000000000000}"/>
          </ac:spMkLst>
        </pc:spChg>
        <pc:spChg chg="mod ord">
          <ac:chgData name="James Drew" userId="7bac6938-da9f-4849-b7bb-5bcb1c7aced0" providerId="ADAL" clId="{621C93CF-6A2B-4065-A1C2-A34E9E294554}" dt="2022-09-07T10:48:20.458" v="288"/>
          <ac:spMkLst>
            <pc:docMk/>
            <pc:sldMk cId="173668550" sldId="258"/>
            <ac:spMk id="3" creationId="{00000000-0000-0000-0000-000000000000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173668550" sldId="258"/>
            <ac:picMk id="4" creationId="{C1345E0C-3D6E-4BE5-B004-0EA22420A2DD}"/>
          </ac:picMkLst>
        </pc:picChg>
        <pc:picChg chg="add mod">
          <ac:chgData name="James Drew" userId="7bac6938-da9f-4849-b7bb-5bcb1c7aced0" providerId="ADAL" clId="{621C93CF-6A2B-4065-A1C2-A34E9E294554}" dt="2022-09-29T07:43:19.656" v="294"/>
          <ac:picMkLst>
            <pc:docMk/>
            <pc:sldMk cId="173668550" sldId="258"/>
            <ac:picMk id="7" creationId="{04742F12-B22C-7095-A376-81180F7119EE}"/>
          </ac:picMkLst>
        </pc:picChg>
      </pc:sldChg>
      <pc:sldChg chg="addSp delSp modSp mod modTransition modAnim">
        <pc:chgData name="James Drew" userId="7bac6938-da9f-4849-b7bb-5bcb1c7aced0" providerId="ADAL" clId="{621C93CF-6A2B-4065-A1C2-A34E9E294554}" dt="2022-09-29T07:43:19.656" v="294"/>
        <pc:sldMkLst>
          <pc:docMk/>
          <pc:sldMk cId="2955700855" sldId="268"/>
        </pc:sldMkLst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2955700855" sldId="268"/>
            <ac:spMk id="2" creationId="{00000000-0000-0000-0000-000000000000}"/>
          </ac:spMkLst>
        </pc:spChg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2955700855" sldId="268"/>
            <ac:spMk id="3" creationId="{00000000-0000-0000-0000-000000000000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2955700855" sldId="268"/>
            <ac:picMk id="4" creationId="{04622BF0-763E-4FD1-8CCE-454E548AC773}"/>
          </ac:picMkLst>
        </pc:picChg>
        <pc:picChg chg="add mod">
          <ac:chgData name="James Drew" userId="7bac6938-da9f-4849-b7bb-5bcb1c7aced0" providerId="ADAL" clId="{621C93CF-6A2B-4065-A1C2-A34E9E294554}" dt="2022-09-29T07:43:19.656" v="294"/>
          <ac:picMkLst>
            <pc:docMk/>
            <pc:sldMk cId="2955700855" sldId="268"/>
            <ac:picMk id="6" creationId="{C43DFB86-0FF6-B788-2662-2538FBD8FCBB}"/>
          </ac:picMkLst>
        </pc:picChg>
      </pc:sldChg>
      <pc:sldChg chg="addSp delSp modSp mod modTransition modAnim">
        <pc:chgData name="James Drew" userId="7bac6938-da9f-4849-b7bb-5bcb1c7aced0" providerId="ADAL" clId="{621C93CF-6A2B-4065-A1C2-A34E9E294554}" dt="2022-09-29T07:45:14.386" v="298"/>
        <pc:sldMkLst>
          <pc:docMk/>
          <pc:sldMk cId="3367266267" sldId="269"/>
        </pc:sldMkLst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367266267" sldId="269"/>
            <ac:spMk id="2" creationId="{7F0EEA49-83FE-42E3-8036-836BEBC2329C}"/>
          </ac:spMkLst>
        </pc:spChg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367266267" sldId="269"/>
            <ac:spMk id="3" creationId="{A65017B5-C966-4CB4-8373-87D341B88340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3367266267" sldId="269"/>
            <ac:picMk id="4" creationId="{809A6E48-5B61-436F-8F34-E7CC0FEDF007}"/>
          </ac:picMkLst>
        </pc:picChg>
        <pc:picChg chg="add del mod">
          <ac:chgData name="James Drew" userId="7bac6938-da9f-4849-b7bb-5bcb1c7aced0" providerId="ADAL" clId="{621C93CF-6A2B-4065-A1C2-A34E9E294554}" dt="2022-09-29T07:43:43.596" v="297"/>
          <ac:picMkLst>
            <pc:docMk/>
            <pc:sldMk cId="3367266267" sldId="269"/>
            <ac:picMk id="7" creationId="{A676E8B8-18C5-4D7B-C970-11E800DBC964}"/>
          </ac:picMkLst>
        </pc:picChg>
        <pc:picChg chg="add del mod">
          <ac:chgData name="James Drew" userId="7bac6938-da9f-4849-b7bb-5bcb1c7aced0" providerId="ADAL" clId="{621C93CF-6A2B-4065-A1C2-A34E9E294554}" dt="2022-09-29T07:45:14.386" v="298"/>
          <ac:picMkLst>
            <pc:docMk/>
            <pc:sldMk cId="3367266267" sldId="269"/>
            <ac:picMk id="9" creationId="{3862E326-F03A-278D-14F5-DEC07C0B1547}"/>
          </ac:picMkLst>
        </pc:picChg>
        <pc:picChg chg="add mod">
          <ac:chgData name="James Drew" userId="7bac6938-da9f-4849-b7bb-5bcb1c7aced0" providerId="ADAL" clId="{621C93CF-6A2B-4065-A1C2-A34E9E294554}" dt="2022-09-29T07:45:14.386" v="298"/>
          <ac:picMkLst>
            <pc:docMk/>
            <pc:sldMk cId="3367266267" sldId="269"/>
            <ac:picMk id="10" creationId="{25934391-D46B-78E4-8291-494EE1C0900A}"/>
          </ac:picMkLst>
        </pc:picChg>
      </pc:sldChg>
      <pc:sldChg chg="addSp delSp modSp modTransition modAnim">
        <pc:chgData name="James Drew" userId="7bac6938-da9f-4849-b7bb-5bcb1c7aced0" providerId="ADAL" clId="{621C93CF-6A2B-4065-A1C2-A34E9E294554}" dt="2022-09-29T07:46:31.344" v="299"/>
        <pc:sldMkLst>
          <pc:docMk/>
          <pc:sldMk cId="19024528" sldId="270"/>
        </pc:sldMkLst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19024528" sldId="270"/>
            <ac:spMk id="2" creationId="{18583435-8BBF-46F5-AAA7-B282E932FD30}"/>
          </ac:spMkLst>
        </pc:spChg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19024528" sldId="270"/>
            <ac:spMk id="3" creationId="{D8BF6A57-70D4-4841-A92C-14CD3B2180AD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19024528" sldId="270"/>
            <ac:picMk id="4" creationId="{541405B4-B066-40C4-9D31-7847377D81A0}"/>
          </ac:picMkLst>
        </pc:picChg>
        <pc:picChg chg="add mod">
          <ac:chgData name="James Drew" userId="7bac6938-da9f-4849-b7bb-5bcb1c7aced0" providerId="ADAL" clId="{621C93CF-6A2B-4065-A1C2-A34E9E294554}" dt="2022-09-29T07:46:31.344" v="299"/>
          <ac:picMkLst>
            <pc:docMk/>
            <pc:sldMk cId="19024528" sldId="270"/>
            <ac:picMk id="7" creationId="{5489D915-0A7D-8F62-7EE6-9E27AA1170E3}"/>
          </ac:picMkLst>
        </pc:picChg>
      </pc:sldChg>
      <pc:sldChg chg="addSp delSp modSp mod modTransition modAnim">
        <pc:chgData name="James Drew" userId="7bac6938-da9f-4849-b7bb-5bcb1c7aced0" providerId="ADAL" clId="{621C93CF-6A2B-4065-A1C2-A34E9E294554}" dt="2022-09-29T07:50:19.399" v="306"/>
        <pc:sldMkLst>
          <pc:docMk/>
          <pc:sldMk cId="2361179997" sldId="271"/>
        </pc:sldMkLst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2361179997" sldId="271"/>
            <ac:spMk id="2" creationId="{CA552C05-4004-4059-AB73-388C5816157E}"/>
          </ac:spMkLst>
        </pc:spChg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2361179997" sldId="271"/>
            <ac:spMk id="3" creationId="{A153B303-7B09-4D03-AE4B-6A403BC407D4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2361179997" sldId="271"/>
            <ac:picMk id="4" creationId="{8DB7C271-2D5D-4014-A9F7-44A692C520AC}"/>
          </ac:picMkLst>
        </pc:picChg>
        <pc:picChg chg="add del mod">
          <ac:chgData name="James Drew" userId="7bac6938-da9f-4849-b7bb-5bcb1c7aced0" providerId="ADAL" clId="{621C93CF-6A2B-4065-A1C2-A34E9E294554}" dt="2022-09-29T07:48:16.462" v="302"/>
          <ac:picMkLst>
            <pc:docMk/>
            <pc:sldMk cId="2361179997" sldId="271"/>
            <ac:picMk id="7" creationId="{B0AAE762-4BAF-EC8B-C185-7B18F5CF3483}"/>
          </ac:picMkLst>
        </pc:picChg>
        <pc:picChg chg="add del mod">
          <ac:chgData name="James Drew" userId="7bac6938-da9f-4849-b7bb-5bcb1c7aced0" providerId="ADAL" clId="{621C93CF-6A2B-4065-A1C2-A34E9E294554}" dt="2022-09-29T07:48:29.637" v="303"/>
          <ac:picMkLst>
            <pc:docMk/>
            <pc:sldMk cId="2361179997" sldId="271"/>
            <ac:picMk id="9" creationId="{5D2DF7ED-BC41-DB39-8AA7-A5D9B1C65780}"/>
          </ac:picMkLst>
        </pc:picChg>
        <pc:picChg chg="add del mod">
          <ac:chgData name="James Drew" userId="7bac6938-da9f-4849-b7bb-5bcb1c7aced0" providerId="ADAL" clId="{621C93CF-6A2B-4065-A1C2-A34E9E294554}" dt="2022-09-29T07:48:32.351" v="305"/>
          <ac:picMkLst>
            <pc:docMk/>
            <pc:sldMk cId="2361179997" sldId="271"/>
            <ac:picMk id="10" creationId="{88C1309C-D4D0-825C-26C2-AEFB2C3D9B0A}"/>
          </ac:picMkLst>
        </pc:picChg>
        <pc:picChg chg="add del mod ord">
          <ac:chgData name="James Drew" userId="7bac6938-da9f-4849-b7bb-5bcb1c7aced0" providerId="ADAL" clId="{621C93CF-6A2B-4065-A1C2-A34E9E294554}" dt="2022-09-29T07:50:19.399" v="306"/>
          <ac:picMkLst>
            <pc:docMk/>
            <pc:sldMk cId="2361179997" sldId="271"/>
            <ac:picMk id="12" creationId="{C957BFC7-69B6-4FDC-44BA-91395AFA279D}"/>
          </ac:picMkLst>
        </pc:picChg>
        <pc:picChg chg="add mod">
          <ac:chgData name="James Drew" userId="7bac6938-da9f-4849-b7bb-5bcb1c7aced0" providerId="ADAL" clId="{621C93CF-6A2B-4065-A1C2-A34E9E294554}" dt="2022-09-29T07:50:19.399" v="306"/>
          <ac:picMkLst>
            <pc:docMk/>
            <pc:sldMk cId="2361179997" sldId="271"/>
            <ac:picMk id="13" creationId="{337EDA81-E4BC-8005-A7BA-E993368B8303}"/>
          </ac:picMkLst>
        </pc:picChg>
      </pc:sldChg>
      <pc:sldChg chg="addSp delSp modSp mod modTransition modAnim">
        <pc:chgData name="James Drew" userId="7bac6938-da9f-4849-b7bb-5bcb1c7aced0" providerId="ADAL" clId="{621C93CF-6A2B-4065-A1C2-A34E9E294554}" dt="2022-09-29T07:52:02.002" v="310"/>
        <pc:sldMkLst>
          <pc:docMk/>
          <pc:sldMk cId="3829868635" sldId="272"/>
        </pc:sldMkLst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829868635" sldId="272"/>
            <ac:spMk id="2" creationId="{DC455EE8-24D1-40E6-974F-BBFB57799A04}"/>
          </ac:spMkLst>
        </pc:spChg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829868635" sldId="272"/>
            <ac:spMk id="3" creationId="{331DDE7C-0AA0-4DD7-B328-DD4598E397E6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3829868635" sldId="272"/>
            <ac:picMk id="4" creationId="{BBAD38FE-DD75-4983-9EEE-75809D5335DA}"/>
          </ac:picMkLst>
        </pc:picChg>
        <pc:picChg chg="add del mod">
          <ac:chgData name="James Drew" userId="7bac6938-da9f-4849-b7bb-5bcb1c7aced0" providerId="ADAL" clId="{621C93CF-6A2B-4065-A1C2-A34E9E294554}" dt="2022-09-29T07:50:50.514" v="309"/>
          <ac:picMkLst>
            <pc:docMk/>
            <pc:sldMk cId="3829868635" sldId="272"/>
            <ac:picMk id="7" creationId="{90C351F8-34C8-BB9F-45BF-DBB869099A5D}"/>
          </ac:picMkLst>
        </pc:picChg>
        <pc:picChg chg="add del mod">
          <ac:chgData name="James Drew" userId="7bac6938-da9f-4849-b7bb-5bcb1c7aced0" providerId="ADAL" clId="{621C93CF-6A2B-4065-A1C2-A34E9E294554}" dt="2022-09-29T07:52:02.002" v="310"/>
          <ac:picMkLst>
            <pc:docMk/>
            <pc:sldMk cId="3829868635" sldId="272"/>
            <ac:picMk id="9" creationId="{9D856716-41EC-DD9E-7BF5-3CFA45CDD170}"/>
          </ac:picMkLst>
        </pc:picChg>
        <pc:picChg chg="add mod">
          <ac:chgData name="James Drew" userId="7bac6938-da9f-4849-b7bb-5bcb1c7aced0" providerId="ADAL" clId="{621C93CF-6A2B-4065-A1C2-A34E9E294554}" dt="2022-09-29T07:52:02.002" v="310"/>
          <ac:picMkLst>
            <pc:docMk/>
            <pc:sldMk cId="3829868635" sldId="272"/>
            <ac:picMk id="10" creationId="{17D4A02F-509E-D9F5-519C-991B84FB60C6}"/>
          </ac:picMkLst>
        </pc:picChg>
      </pc:sldChg>
      <pc:sldChg chg="addSp delSp modSp mod modTransition modAnim">
        <pc:chgData name="James Drew" userId="7bac6938-da9f-4849-b7bb-5bcb1c7aced0" providerId="ADAL" clId="{621C93CF-6A2B-4065-A1C2-A34E9E294554}" dt="2022-09-29T07:53:06.549" v="311"/>
        <pc:sldMkLst>
          <pc:docMk/>
          <pc:sldMk cId="3041129150" sldId="273"/>
        </pc:sldMkLst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041129150" sldId="273"/>
            <ac:spMk id="2" creationId="{8BE7163C-E618-48E3-9655-7C80743A6157}"/>
          </ac:spMkLst>
        </pc:spChg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041129150" sldId="273"/>
            <ac:spMk id="3" creationId="{496D4305-847A-423E-B9CA-C3F862E57C75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3041129150" sldId="273"/>
            <ac:picMk id="4" creationId="{5A0BB50B-C47A-4F41-AE6E-E706E07230B6}"/>
          </ac:picMkLst>
        </pc:picChg>
        <pc:picChg chg="add mod">
          <ac:chgData name="James Drew" userId="7bac6938-da9f-4849-b7bb-5bcb1c7aced0" providerId="ADAL" clId="{621C93CF-6A2B-4065-A1C2-A34E9E294554}" dt="2022-09-29T07:53:06.549" v="311"/>
          <ac:picMkLst>
            <pc:docMk/>
            <pc:sldMk cId="3041129150" sldId="273"/>
            <ac:picMk id="7" creationId="{309951BE-29CA-F2CF-1A33-61B570099814}"/>
          </ac:picMkLst>
        </pc:picChg>
      </pc:sldChg>
      <pc:sldChg chg="addSp delSp modSp mod modTransition modAnim">
        <pc:chgData name="James Drew" userId="7bac6938-da9f-4849-b7bb-5bcb1c7aced0" providerId="ADAL" clId="{621C93CF-6A2B-4065-A1C2-A34E9E294554}" dt="2022-09-29T07:54:01.915" v="312"/>
        <pc:sldMkLst>
          <pc:docMk/>
          <pc:sldMk cId="3684278762" sldId="274"/>
        </pc:sldMkLst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684278762" sldId="274"/>
            <ac:spMk id="2" creationId="{2C4FD4D8-5D2F-478F-8A61-8A1A1C6AB486}"/>
          </ac:spMkLst>
        </pc:spChg>
        <pc:spChg chg="mod">
          <ac:chgData name="James Drew" userId="7bac6938-da9f-4849-b7bb-5bcb1c7aced0" providerId="ADAL" clId="{621C93CF-6A2B-4065-A1C2-A34E9E294554}" dt="2022-09-07T10:48:20.458" v="288"/>
          <ac:spMkLst>
            <pc:docMk/>
            <pc:sldMk cId="3684278762" sldId="274"/>
            <ac:spMk id="3" creationId="{52D63CA1-8A82-4FB5-B801-CBDE3506C0CA}"/>
          </ac:spMkLst>
        </pc:spChg>
        <pc:picChg chg="del">
          <ac:chgData name="James Drew" userId="7bac6938-da9f-4849-b7bb-5bcb1c7aced0" providerId="ADAL" clId="{621C93CF-6A2B-4065-A1C2-A34E9E294554}" dt="2022-09-29T07:40:56.861" v="293"/>
          <ac:picMkLst>
            <pc:docMk/>
            <pc:sldMk cId="3684278762" sldId="274"/>
            <ac:picMk id="4" creationId="{7A377F31-901D-43D4-B307-F252E6E0337E}"/>
          </ac:picMkLst>
        </pc:picChg>
        <pc:picChg chg="add mod">
          <ac:chgData name="James Drew" userId="7bac6938-da9f-4849-b7bb-5bcb1c7aced0" providerId="ADAL" clId="{621C93CF-6A2B-4065-A1C2-A34E9E294554}" dt="2022-09-29T07:54:01.915" v="312"/>
          <ac:picMkLst>
            <pc:docMk/>
            <pc:sldMk cId="3684278762" sldId="274"/>
            <ac:picMk id="7" creationId="{1DD8DB64-0851-1ED2-CF2D-1C0C779BD29C}"/>
          </ac:picMkLst>
        </pc:picChg>
      </pc:sldChg>
      <pc:sldMasterChg chg="modTransition modSldLayout">
        <pc:chgData name="James Drew" userId="7bac6938-da9f-4849-b7bb-5bcb1c7aced0" providerId="ADAL" clId="{621C93CF-6A2B-4065-A1C2-A34E9E294554}" dt="2022-09-07T10:41:09.011" v="0"/>
        <pc:sldMasterMkLst>
          <pc:docMk/>
          <pc:sldMasterMk cId="3022693768" sldId="2147483716"/>
        </pc:sldMasterMkLst>
        <pc:sldLayoutChg chg="addSp 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1410268233" sldId="2147483717"/>
          </pc:sldLayoutMkLst>
          <pc:grpChg chg="add">
            <ac:chgData name="James Drew" userId="7bac6938-da9f-4849-b7bb-5bcb1c7aced0" providerId="ADAL" clId="{621C93CF-6A2B-4065-A1C2-A34E9E294554}" dt="2022-09-07T10:41:09.011" v="0"/>
            <ac:grpSpMkLst>
              <pc:docMk/>
              <pc:sldMasterMk cId="3022693768" sldId="2147483716"/>
              <pc:sldLayoutMk cId="1410268233" sldId="2147483717"/>
              <ac:grpSpMk id="8" creationId="{735AB38A-B8C2-90D2-B436-6ED18E0DE4FD}"/>
            </ac:grpSpMkLst>
          </pc:grpChg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1478108792" sldId="2147483718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4188052053" sldId="2147483719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1955130419" sldId="2147483720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484005984" sldId="2147483721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2658264922" sldId="2147483722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3961671660" sldId="2147483723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4098420079" sldId="2147483724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2050764248" sldId="2147483725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3385552647" sldId="2147483732"/>
          </pc:sldLayoutMkLst>
        </pc:sldLayoutChg>
        <pc:sldLayoutChg chg="modTransition">
          <pc:chgData name="James Drew" userId="7bac6938-da9f-4849-b7bb-5bcb1c7aced0" providerId="ADAL" clId="{621C93CF-6A2B-4065-A1C2-A34E9E294554}" dt="2022-09-07T10:41:09.011" v="0"/>
          <pc:sldLayoutMkLst>
            <pc:docMk/>
            <pc:sldMasterMk cId="3022693768" sldId="2147483716"/>
            <pc:sldLayoutMk cId="1332961342" sldId="2147483733"/>
          </pc:sldLayoutMkLst>
        </pc:sldLayoutChg>
      </pc:sldMasterChg>
      <pc:sldMasterChg chg="modTransition modSldLayout">
        <pc:chgData name="James Drew" userId="7bac6938-da9f-4849-b7bb-5bcb1c7aced0" providerId="ADAL" clId="{621C93CF-6A2B-4065-A1C2-A34E9E294554}" dt="2022-09-07T10:41:18.630" v="7"/>
        <pc:sldMasterMkLst>
          <pc:docMk/>
          <pc:sldMasterMk cId="3263672194" sldId="2147483734"/>
        </pc:sldMasterMkLst>
        <pc:sldLayoutChg chg="addSp 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2895845820" sldId="2147483735"/>
          </pc:sldLayoutMkLst>
          <pc:grpChg chg="add">
            <ac:chgData name="James Drew" userId="7bac6938-da9f-4849-b7bb-5bcb1c7aced0" providerId="ADAL" clId="{621C93CF-6A2B-4065-A1C2-A34E9E294554}" dt="2022-09-07T10:41:18.630" v="7"/>
            <ac:grpSpMkLst>
              <pc:docMk/>
              <pc:sldMasterMk cId="3263672194" sldId="2147483734"/>
              <pc:sldLayoutMk cId="2895845820" sldId="2147483735"/>
              <ac:grpSpMk id="8" creationId="{25F29B7D-682B-90A4-36B4-606E4E258144}"/>
            </ac:grpSpMkLst>
          </pc:grpChg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1485149283" sldId="2147483736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2973363046" sldId="2147483737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570419632" sldId="2147483738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20971959" sldId="2147483739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170053571" sldId="2147483740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1361281444" sldId="2147483741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2801061785" sldId="2147483742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2328360935" sldId="2147483743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182206883" sldId="2147483750"/>
          </pc:sldLayoutMkLst>
        </pc:sldLayoutChg>
        <pc:sldLayoutChg chg="modTransition">
          <pc:chgData name="James Drew" userId="7bac6938-da9f-4849-b7bb-5bcb1c7aced0" providerId="ADAL" clId="{621C93CF-6A2B-4065-A1C2-A34E9E294554}" dt="2022-09-07T10:41:18.630" v="7"/>
          <pc:sldLayoutMkLst>
            <pc:docMk/>
            <pc:sldMasterMk cId="3263672194" sldId="2147483734"/>
            <pc:sldLayoutMk cId="3222691259" sldId="2147483751"/>
          </pc:sldLayoutMkLst>
        </pc:sldLayoutChg>
      </pc:sldMasterChg>
      <pc:sldMasterChg chg="modTransition setBg modSldLayout">
        <pc:chgData name="James Drew" userId="7bac6938-da9f-4849-b7bb-5bcb1c7aced0" providerId="ADAL" clId="{621C93CF-6A2B-4065-A1C2-A34E9E294554}" dt="2022-09-07T10:41:48.127" v="11"/>
        <pc:sldMasterMkLst>
          <pc:docMk/>
          <pc:sldMasterMk cId="1879077517" sldId="2147483752"/>
        </pc:sldMasterMkLst>
        <pc:sldLayoutChg chg="addSp 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3343155890" sldId="2147483753"/>
          </pc:sldLayoutMkLst>
          <pc:grpChg chg="add">
            <ac:chgData name="James Drew" userId="7bac6938-da9f-4849-b7bb-5bcb1c7aced0" providerId="ADAL" clId="{621C93CF-6A2B-4065-A1C2-A34E9E294554}" dt="2022-09-07T10:41:20.626" v="8"/>
            <ac:grpSpMkLst>
              <pc:docMk/>
              <pc:sldMasterMk cId="1879077517" sldId="2147483752"/>
              <pc:sldLayoutMk cId="3343155890" sldId="2147483753"/>
              <ac:grpSpMk id="8" creationId="{C4D4CFFC-FEDE-88C3-AD52-C76D23A4ECC7}"/>
            </ac:grpSpMkLst>
          </pc:grpChg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2616529969" sldId="2147483754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3831676495" sldId="2147483755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3484116877" sldId="2147483756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1923191215" sldId="2147483757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533742119" sldId="2147483758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2462706745" sldId="2147483759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898622580" sldId="2147483760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3008341808" sldId="2147483761"/>
          </pc:sldLayoutMkLst>
        </pc:sldLayoutChg>
        <pc:sldLayoutChg chg="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43715446" sldId="2147483762"/>
          </pc:sldLayoutMkLst>
        </pc:sldLayoutChg>
        <pc:sldLayoutChg chg="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1047685873" sldId="2147483763"/>
          </pc:sldLayoutMkLst>
        </pc:sldLayoutChg>
        <pc:sldLayoutChg chg="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2119182304" sldId="2147483764"/>
          </pc:sldLayoutMkLst>
        </pc:sldLayoutChg>
        <pc:sldLayoutChg chg="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2613351500" sldId="2147483765"/>
          </pc:sldLayoutMkLst>
        </pc:sldLayoutChg>
        <pc:sldLayoutChg chg="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1117840930" sldId="2147483766"/>
          </pc:sldLayoutMkLst>
        </pc:sldLayoutChg>
        <pc:sldLayoutChg chg="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1535946086" sldId="2147483767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3229015471" sldId="2147483768"/>
          </pc:sldLayoutMkLst>
        </pc:sldLayoutChg>
        <pc:sldLayoutChg chg="modTransition setBg">
          <pc:chgData name="James Drew" userId="7bac6938-da9f-4849-b7bb-5bcb1c7aced0" providerId="ADAL" clId="{621C93CF-6A2B-4065-A1C2-A34E9E294554}" dt="2022-09-07T10:41:48.127" v="11"/>
          <pc:sldLayoutMkLst>
            <pc:docMk/>
            <pc:sldMasterMk cId="1879077517" sldId="2147483752"/>
            <pc:sldLayoutMk cId="3878322176" sldId="2147483769"/>
          </pc:sldLayoutMkLst>
        </pc:sldLayoutChg>
      </pc:sldMasterChg>
      <pc:sldMasterChg chg="modTransition modSldLayout">
        <pc:chgData name="James Drew" userId="7bac6938-da9f-4849-b7bb-5bcb1c7aced0" providerId="ADAL" clId="{621C93CF-6A2B-4065-A1C2-A34E9E294554}" dt="2022-09-07T10:48:20.458" v="288"/>
        <pc:sldMasterMkLst>
          <pc:docMk/>
          <pc:sldMasterMk cId="3973915683" sldId="2147483770"/>
        </pc:sldMasterMkLst>
        <pc:sldLayoutChg chg="addSp 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2515185317" sldId="2147483771"/>
          </pc:sldLayoutMkLst>
          <pc:grpChg chg="add">
            <ac:chgData name="James Drew" userId="7bac6938-da9f-4849-b7bb-5bcb1c7aced0" providerId="ADAL" clId="{621C93CF-6A2B-4065-A1C2-A34E9E294554}" dt="2022-09-07T10:48:20.458" v="288"/>
            <ac:grpSpMkLst>
              <pc:docMk/>
              <pc:sldMasterMk cId="3973915683" sldId="2147483770"/>
              <pc:sldLayoutMk cId="2515185317" sldId="2147483771"/>
              <ac:grpSpMk id="8" creationId="{17869597-7C6C-8985-EA58-271BE0D04C97}"/>
            </ac:grpSpMkLst>
          </pc:grpChg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4147703724" sldId="2147483772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2829295650" sldId="2147483773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3169590280" sldId="2147483774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3785850436" sldId="2147483775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667696423" sldId="2147483776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4147969792" sldId="2147483777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2020881458" sldId="2147483778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4097445850" sldId="2147483779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937186668" sldId="2147483786"/>
          </pc:sldLayoutMkLst>
        </pc:sldLayoutChg>
        <pc:sldLayoutChg chg="modTransition">
          <pc:chgData name="James Drew" userId="7bac6938-da9f-4849-b7bb-5bcb1c7aced0" providerId="ADAL" clId="{621C93CF-6A2B-4065-A1C2-A34E9E294554}" dt="2022-09-07T10:48:20.458" v="288"/>
          <pc:sldLayoutMkLst>
            <pc:docMk/>
            <pc:sldMasterMk cId="3973915683" sldId="2147483770"/>
            <pc:sldLayoutMk cId="442395260" sldId="2147483787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9/29/2022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9/29/2022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F81A0-ADA6-4623-BE4F-40CFB8BBCB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90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0" y="0"/>
            <a:ext cx="12227975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1697" y="1871132"/>
            <a:ext cx="6813894" cy="1515533"/>
          </a:xfrm>
        </p:spPr>
        <p:txBody>
          <a:bodyPr anchor="b">
            <a:noAutofit/>
          </a:bodyPr>
          <a:lstStyle>
            <a:lvl1pPr algn="ctr">
              <a:defRPr sz="5398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1697" y="3657597"/>
            <a:ext cx="6813894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099">
                <a:solidFill>
                  <a:schemeClr val="tx1"/>
                </a:solidFill>
              </a:defRPr>
            </a:lvl1pPr>
            <a:lvl2pPr marL="457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2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3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5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1154" y="5037663"/>
            <a:ext cx="897233" cy="279400"/>
          </a:xfrm>
        </p:spPr>
        <p:txBody>
          <a:bodyPr/>
          <a:lstStyle/>
          <a:p>
            <a:fld id="{42E3C847-D284-421D-B330-2D43513B0F9C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1696" y="5037663"/>
            <a:ext cx="5213277" cy="279400"/>
          </a:xfrm>
        </p:spPr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4568" y="5037663"/>
            <a:ext cx="551023" cy="279400"/>
          </a:xfrm>
        </p:spPr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1698" y="3522131"/>
            <a:ext cx="681389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" name="Group 7" descr="Stack of books">
            <a:extLst>
              <a:ext uri="{FF2B5EF4-FFF2-40B4-BE49-F238E27FC236}">
                <a16:creationId xmlns:a16="http://schemas.microsoft.com/office/drawing/2014/main" id="{17869597-7C6C-8985-EA58-271BE0D04C97}"/>
              </a:ext>
            </a:extLst>
          </p:cNvPr>
          <p:cNvGrpSpPr/>
          <p:nvPr userDrawn="1"/>
        </p:nvGrpSpPr>
        <p:grpSpPr>
          <a:xfrm>
            <a:off x="0" y="0"/>
            <a:ext cx="12190572" cy="6858000"/>
            <a:chOff x="0" y="0"/>
            <a:chExt cx="1219057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1BE8FC8-5A86-F72F-1747-DCAC968EE4B7}"/>
                </a:ext>
              </a:extLst>
            </p:cNvPr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B5B24B9-68C4-CAB3-74B2-6E7B57EE3A92}"/>
                </a:ext>
              </a:extLst>
            </p:cNvPr>
            <p:cNvGrpSpPr/>
            <p:nvPr/>
          </p:nvGrpSpPr>
          <p:grpSpPr>
            <a:xfrm>
              <a:off x="0" y="0"/>
              <a:ext cx="4726044" cy="6858000"/>
              <a:chOff x="0" y="0"/>
              <a:chExt cx="4726044" cy="6858000"/>
            </a:xfrm>
          </p:grpSpPr>
          <p:pic>
            <p:nvPicPr>
              <p:cNvPr id="11" name="Picture 10" descr="Stack of books">
                <a:extLst>
                  <a:ext uri="{FF2B5EF4-FFF2-40B4-BE49-F238E27FC236}">
                    <a16:creationId xmlns:a16="http://schemas.microsoft.com/office/drawing/2014/main" id="{15E46831-1EB5-46E9-41F5-3718178C02E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4591594" cy="6858000"/>
              </a:xfrm>
              <a:prstGeom prst="rect">
                <a:avLst/>
              </a:prstGeom>
            </p:spPr>
          </p:pic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F9BCA860-C5B8-16A2-14E3-F912A06264F8}"/>
                  </a:ext>
                </a:extLst>
              </p:cNvPr>
              <p:cNvSpPr/>
              <p:nvPr/>
            </p:nvSpPr>
            <p:spPr>
              <a:xfrm>
                <a:off x="4588884" y="0"/>
                <a:ext cx="137160" cy="685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15185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5806" y="2421466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5147-19A6-4970-A04E-ED9B1D83C0F1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70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4544" y="1752606"/>
            <a:ext cx="8156563" cy="1822514"/>
          </a:xfrm>
        </p:spPr>
        <p:txBody>
          <a:bodyPr anchor="b">
            <a:normAutofit/>
          </a:bodyPr>
          <a:lstStyle>
            <a:lvl1pPr algn="ctr">
              <a:defRPr sz="43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4542" y="3846052"/>
            <a:ext cx="8156565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3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41008-E89D-49CD-9BF4-E6F3FE09F7AC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199" y="3710585"/>
            <a:ext cx="816125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9295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5806" y="2421466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110" y="2560320"/>
            <a:ext cx="4717075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9734" y="2560320"/>
            <a:ext cx="4717075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E199F-4583-41EB-929F-5865E95EECAA}" type="datetime1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59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063" y="2658533"/>
            <a:ext cx="4717075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7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063" y="3243263"/>
            <a:ext cx="4717075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9061" y="2658533"/>
            <a:ext cx="4717075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799" b="0">
                <a:solidFill>
                  <a:schemeClr val="accent1"/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9061" y="3243263"/>
            <a:ext cx="4717075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652EB-356C-4482-B27C-7C8E08F5D88F}" type="datetime1">
              <a:rPr lang="en-US" smtClean="0"/>
              <a:t>9/29/2022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5806" y="2421466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85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0895E-43C3-4560-B59A-90049317E860}" type="datetime1">
              <a:rPr lang="en-US" smtClean="0"/>
              <a:t>9/29/2022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5806" y="2421466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769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78C32-B81D-4A68-A851-5185C690F024}" type="datetime1">
              <a:rPr lang="en-US" smtClean="0"/>
              <a:t>9/29/2022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96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474" y="1388534"/>
            <a:ext cx="3717487" cy="1371600"/>
          </a:xfrm>
        </p:spPr>
        <p:txBody>
          <a:bodyPr anchor="b">
            <a:normAutofit/>
          </a:bodyPr>
          <a:lstStyle>
            <a:lvl1pPr algn="ctr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7257" y="982132"/>
            <a:ext cx="5468042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474" y="3031065"/>
            <a:ext cx="3717487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65D79-EF31-4E8F-A1BE-AF31805C2859}" type="datetime1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5805" y="2912533"/>
            <a:ext cx="35135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88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061" y="1883832"/>
            <a:ext cx="6240191" cy="1371600"/>
          </a:xfrm>
        </p:spPr>
        <p:txBody>
          <a:bodyPr anchor="b">
            <a:normAutofit/>
          </a:bodyPr>
          <a:lstStyle>
            <a:lvl1pPr algn="ctr">
              <a:defRPr sz="27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2724" y="1041400"/>
            <a:ext cx="3062549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061" y="3255432"/>
            <a:ext cx="624019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799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BA3B-941F-4778-A0CB-865223FDAE69}" type="datetime1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445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064" y="4815415"/>
            <a:ext cx="9607163" cy="566738"/>
          </a:xfrm>
        </p:spPr>
        <p:txBody>
          <a:bodyPr anchor="b">
            <a:normAutofit/>
          </a:bodyPr>
          <a:lstStyle>
            <a:lvl1pPr algn="ctr">
              <a:defRPr sz="239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156" y="1041400"/>
            <a:ext cx="10103340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063" indent="0">
              <a:buNone/>
              <a:defRPr sz="1600"/>
            </a:lvl2pPr>
            <a:lvl3pPr marL="914126" indent="0">
              <a:buNone/>
              <a:defRPr sz="1600"/>
            </a:lvl3pPr>
            <a:lvl4pPr marL="1371189" indent="0">
              <a:buNone/>
              <a:defRPr sz="1600"/>
            </a:lvl4pPr>
            <a:lvl5pPr marL="1828251" indent="0">
              <a:buNone/>
              <a:defRPr sz="1600"/>
            </a:lvl5pPr>
            <a:lvl6pPr marL="2285314" indent="0">
              <a:buNone/>
              <a:defRPr sz="1600"/>
            </a:lvl6pPr>
            <a:lvl7pPr marL="2742377" indent="0">
              <a:buNone/>
              <a:defRPr sz="1600"/>
            </a:lvl7pPr>
            <a:lvl8pPr marL="3199440" indent="0">
              <a:buNone/>
              <a:defRPr sz="1600"/>
            </a:lvl8pPr>
            <a:lvl9pPr marL="3656503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064" y="5382153"/>
            <a:ext cx="9607163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063" indent="0">
              <a:buNone/>
              <a:defRPr sz="1200"/>
            </a:lvl2pPr>
            <a:lvl3pPr marL="914126" indent="0">
              <a:buNone/>
              <a:defRPr sz="1000"/>
            </a:lvl3pPr>
            <a:lvl4pPr marL="1371189" indent="0">
              <a:buNone/>
              <a:defRPr sz="900"/>
            </a:lvl4pPr>
            <a:lvl5pPr marL="1828251" indent="0">
              <a:buNone/>
              <a:defRPr sz="900"/>
            </a:lvl5pPr>
            <a:lvl6pPr marL="2285314" indent="0">
              <a:buNone/>
              <a:defRPr sz="900"/>
            </a:lvl6pPr>
            <a:lvl7pPr marL="2742377" indent="0">
              <a:buNone/>
              <a:defRPr sz="900"/>
            </a:lvl7pPr>
            <a:lvl8pPr marL="3199440" indent="0">
              <a:buNone/>
              <a:defRPr sz="900"/>
            </a:lvl8pPr>
            <a:lvl9pPr marL="3656503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FD46-0FD3-4428-ADEC-1DFD6489930D}" type="datetime1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54417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528" y="982132"/>
            <a:ext cx="9590234" cy="2954868"/>
          </a:xfrm>
        </p:spPr>
        <p:txBody>
          <a:bodyPr anchor="ctr">
            <a:normAutofit/>
          </a:bodyPr>
          <a:lstStyle>
            <a:lvl1pPr algn="ctr">
              <a:defRPr sz="31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528" y="4343400"/>
            <a:ext cx="9590234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FD46-0FD3-4428-ADEC-1DFD6489930D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5806" y="4140199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45796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5836" y="982132"/>
            <a:ext cx="9293977" cy="2370668"/>
          </a:xfrm>
        </p:spPr>
        <p:txBody>
          <a:bodyPr anchor="ctr">
            <a:normAutofit/>
          </a:bodyPr>
          <a:lstStyle>
            <a:lvl1pPr algn="ctr">
              <a:defRPr sz="3199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376" y="3352800"/>
            <a:ext cx="8836900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999"/>
            </a:lvl1pPr>
            <a:lvl2pPr marL="457063" indent="0">
              <a:buFontTx/>
              <a:buNone/>
              <a:defRPr/>
            </a:lvl2pPr>
            <a:lvl3pPr marL="914126" indent="0">
              <a:buFontTx/>
              <a:buNone/>
              <a:defRPr/>
            </a:lvl3pPr>
            <a:lvl4pPr marL="1371189" indent="0">
              <a:buFontTx/>
              <a:buNone/>
              <a:defRPr/>
            </a:lvl4pPr>
            <a:lvl5pPr marL="182825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064" y="4343400"/>
            <a:ext cx="9607163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FD46-0FD3-4428-ADEC-1DFD6489930D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1789" y="879961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597507" y="2827870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5806" y="4140199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278167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065" y="3308581"/>
            <a:ext cx="9607165" cy="1468800"/>
          </a:xfrm>
        </p:spPr>
        <p:txBody>
          <a:bodyPr anchor="b">
            <a:normAutofit/>
          </a:bodyPr>
          <a:lstStyle>
            <a:lvl1pPr algn="l">
              <a:defRPr sz="319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064" y="4777381"/>
            <a:ext cx="9607165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FD46-0FD3-4428-ADEC-1DFD6489930D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99495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5836" y="982132"/>
            <a:ext cx="9293977" cy="2243668"/>
          </a:xfrm>
        </p:spPr>
        <p:txBody>
          <a:bodyPr anchor="ctr">
            <a:normAutofit/>
          </a:bodyPr>
          <a:lstStyle>
            <a:lvl1pPr algn="ctr">
              <a:defRPr sz="3199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064" y="3639312"/>
            <a:ext cx="9607165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3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064" y="4529667"/>
            <a:ext cx="9607165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FD46-0FD3-4428-ADEC-1DFD6489930D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1789" y="879961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/>
            <a:r>
              <a:rPr lang="en-US" sz="799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97507" y="2599261"/>
            <a:ext cx="609441" cy="584776"/>
          </a:xfrm>
          <a:prstGeom prst="rect">
            <a:avLst/>
          </a:prstGeom>
        </p:spPr>
        <p:txBody>
          <a:bodyPr vert="horz" lIns="91416" tIns="45708" rIns="91416" bIns="45708" rtlCol="0" anchor="ctr">
            <a:noAutofit/>
          </a:bodyPr>
          <a:lstStyle/>
          <a:p>
            <a:pPr lvl="0" algn="r"/>
            <a:r>
              <a:rPr lang="en-US" sz="799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5806" y="3429000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647879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064" y="982132"/>
            <a:ext cx="9607163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064" y="3630168"/>
            <a:ext cx="9607165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7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063" y="4470400"/>
            <a:ext cx="9607167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799">
                <a:solidFill>
                  <a:schemeClr val="tx1"/>
                </a:solidFill>
              </a:defRPr>
            </a:lvl1pPr>
            <a:lvl2pPr marL="457063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FD46-0FD3-4428-ADEC-1DFD6489930D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5806" y="3429000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027125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7518-40ED-4895-8580-DE2A722FC423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5806" y="2421466"/>
            <a:ext cx="940484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718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7013" y="982132"/>
            <a:ext cx="1890403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061" y="982132"/>
            <a:ext cx="7431089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9F34-BDBC-4273-B9BC-22458F940BE7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1582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239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2" y="0"/>
            <a:ext cx="12226777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065" y="982133"/>
            <a:ext cx="95986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064" y="2556932"/>
            <a:ext cx="95986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5241" y="5969000"/>
            <a:ext cx="15997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2EBFD46-0FD3-4428-ADEC-1DFD6489930D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064" y="5969000"/>
            <a:ext cx="73039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1205" y="5969000"/>
            <a:ext cx="542556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915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  <p:sldLayoutId id="2147483787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ctr" defTabSz="457063" rtl="0" eaLnBrk="1" latinLnBrk="0" hangingPunct="1">
        <a:spcBef>
          <a:spcPct val="0"/>
        </a:spcBef>
        <a:buNone/>
        <a:defRPr sz="4399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664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399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727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999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199790" indent="-285664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799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2587" indent="-171399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1999650" indent="-171399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3846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0908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7971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5034" indent="-228531" algn="l" defTabSz="45706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457063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Criminal Litigation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Week 1 - Part 2</a:t>
            </a:r>
          </a:p>
          <a:p>
            <a:r>
              <a:rPr lang="en-US" dirty="0"/>
              <a:t>Key Personnel of the Criminal Justice System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742F12-B22C-7095-A376-81180F7119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68125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68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3361">
        <p:fade/>
      </p:transition>
    </mc:Choice>
    <mc:Fallback>
      <p:transition spd="med" advTm="133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Personnel – </a:t>
            </a:r>
            <a:r>
              <a:rPr lang="en-US" dirty="0" err="1"/>
              <a:t>Defence</a:t>
            </a:r>
            <a:r>
              <a:rPr lang="en-US" dirty="0"/>
              <a:t> Solicitors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Defendants can represent themselves; however, it is likely that they will be represented by a solicitor/lawyer.</a:t>
            </a:r>
          </a:p>
          <a:p>
            <a:r>
              <a:rPr lang="en-US" dirty="0"/>
              <a:t>Solicitors provide advice and assistance to a suspect in the police station, before the suspect is charged with an offence. </a:t>
            </a:r>
          </a:p>
          <a:p>
            <a:r>
              <a:rPr lang="en-US" dirty="0"/>
              <a:t>If the suspect is charged, the solicitor will then represent the person in proceedings before the Magistrates’ Court (and if necessary, the Crown Court.)</a:t>
            </a:r>
          </a:p>
          <a:p>
            <a:r>
              <a:rPr lang="en-US" dirty="0"/>
              <a:t>At Crown Court the solicitor will instruct a barrister or solicitor advocate to </a:t>
            </a:r>
            <a:r>
              <a:rPr lang="en-US"/>
              <a:t>act as the </a:t>
            </a:r>
            <a:r>
              <a:rPr lang="en-US" dirty="0"/>
              <a:t>client’s advocate in court.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43DFB86-0FF6-B788-2662-2538FBD8FC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68125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700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6116">
        <p:fade/>
      </p:transition>
    </mc:Choice>
    <mc:Fallback>
      <p:transition spd="med" advTm="5611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EEA49-83FE-42E3-8036-836BEBC23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Personnel – The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017B5-C966-4CB4-8373-87D341B883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Responsible for the investigation of suspected criminal offences</a:t>
            </a:r>
          </a:p>
          <a:p>
            <a:r>
              <a:rPr lang="en-GB" dirty="0"/>
              <a:t>Apprehending suspects</a:t>
            </a:r>
          </a:p>
          <a:p>
            <a:r>
              <a:rPr lang="en-GB" dirty="0"/>
              <a:t>Police possess a wide range of powers which we will discuss in week 2.</a:t>
            </a:r>
          </a:p>
          <a:p>
            <a:r>
              <a:rPr lang="en-GB" dirty="0"/>
              <a:t>Although the police investigate the majority of alleged offences, other agencies exist to investigate particular types of crime (e.g. HMRC, Health and Safety Executive)</a:t>
            </a:r>
          </a:p>
          <a:p>
            <a:r>
              <a:rPr lang="en-GB" dirty="0"/>
              <a:t>National Crime Agency (NCA) established to prevent and investigate serious, organised and complex crime. (e.g. drug importation, firearms, cybercrime, exploitation of children and human trafficking)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5934391-D46B-78E4-8291-494EE1C090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661" t="-231177" r="-448661" b="-231177"/>
          <a:stretch>
            <a:fillRect/>
          </a:stretch>
        </p:blipFill>
        <p:spPr>
          <a:xfrm>
            <a:off x="9145302" y="5143947"/>
            <a:ext cx="3039840" cy="171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266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6689">
        <p:fade/>
      </p:transition>
    </mc:Choice>
    <mc:Fallback>
      <p:transition spd="med" advTm="8668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83435-8BBF-46F5-AAA7-B282E932F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Personnel – The CPS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F6A57-70D4-4841-A92C-14CD3B218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Crown Prosecution Service (CPS) is responsible for prosecuting individuals charged with having committed a criminal offence.</a:t>
            </a:r>
          </a:p>
          <a:p>
            <a:r>
              <a:rPr lang="en-GB" dirty="0"/>
              <a:t>Head of the CPS is the Director of Public Prosecutions.</a:t>
            </a:r>
          </a:p>
          <a:p>
            <a:r>
              <a:rPr lang="en-GB" dirty="0"/>
              <a:t>Responsible for deciding whether to charge a suspect.</a:t>
            </a:r>
          </a:p>
          <a:p>
            <a:r>
              <a:rPr lang="en-GB" dirty="0"/>
              <a:t>CPS prosecutes the case in court and will collate evidence to be presented at trial. </a:t>
            </a:r>
          </a:p>
          <a:p>
            <a:r>
              <a:rPr lang="en-GB" dirty="0"/>
              <a:t>It is independent from the police.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489D915-0A7D-8F62-7EE6-9E27AA1170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68125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4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7678">
        <p:fade/>
      </p:transition>
    </mc:Choice>
    <mc:Fallback>
      <p:transition spd="med" advTm="576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52C05-4004-4059-AB73-388C58161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Personnel – The Magistrates’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3B303-7B09-4D03-AE4B-6A403BC40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After a suspect has been charged with an offence, they will make a first appearance in court before the Magistrates’ Court (MC)</a:t>
            </a:r>
          </a:p>
          <a:p>
            <a:r>
              <a:rPr lang="en-GB" dirty="0"/>
              <a:t>If under the age of 17 the suspect will appear in the Youth Court</a:t>
            </a:r>
          </a:p>
          <a:p>
            <a:r>
              <a:rPr lang="en-GB" dirty="0"/>
              <a:t>Depending on the offence, the case may either remain in the MC or be sent to the Crown Court for trial.</a:t>
            </a:r>
          </a:p>
          <a:p>
            <a:r>
              <a:rPr lang="en-GB" dirty="0"/>
              <a:t>Approximately 95% of criminal cases are dealt with in the MC.</a:t>
            </a:r>
          </a:p>
          <a:p>
            <a:r>
              <a:rPr lang="en-GB" dirty="0"/>
              <a:t>Summary offences are tried in the MC and some either-way offences</a:t>
            </a:r>
          </a:p>
          <a:p>
            <a:r>
              <a:rPr lang="en-GB" dirty="0"/>
              <a:t>They deal with bail applications</a:t>
            </a:r>
          </a:p>
          <a:p>
            <a:r>
              <a:rPr lang="en-GB" dirty="0"/>
              <a:t>There is NO JURY – only magistrates and a legal advisor (clerk to the justices)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337EDA81-E4BC-8005-A7BA-E993368B83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661" t="-231177" r="-448661" b="-231177"/>
          <a:stretch>
            <a:fillRect/>
          </a:stretch>
        </p:blipFill>
        <p:spPr>
          <a:xfrm>
            <a:off x="9145302" y="5143947"/>
            <a:ext cx="3039840" cy="171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179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02924">
        <p:fade/>
      </p:transition>
    </mc:Choice>
    <mc:Fallback>
      <p:transition spd="med" advTm="1029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55EE8-24D1-40E6-974F-BBFB57799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Personnel – The Crown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DDE7C-0AA0-4DD7-B328-DD4598E39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Crown Court is the venue that deals with offenders charged with the most serious types of criminal offences.</a:t>
            </a:r>
          </a:p>
          <a:p>
            <a:r>
              <a:rPr lang="en-GB" dirty="0"/>
              <a:t>Main functions of the court are: </a:t>
            </a:r>
          </a:p>
          <a:p>
            <a:pPr lvl="1"/>
            <a:r>
              <a:rPr lang="en-GB" dirty="0"/>
              <a:t>To conduct the trial and to sentence the offenders if convicted of all indictable only and some either-way offences</a:t>
            </a:r>
          </a:p>
          <a:p>
            <a:pPr lvl="1"/>
            <a:r>
              <a:rPr lang="en-GB" dirty="0"/>
              <a:t>To determine the question of bail, including appeals against the refusal of bail at the Magistrates’ Court.</a:t>
            </a:r>
          </a:p>
          <a:p>
            <a:pPr lvl="1"/>
            <a:r>
              <a:rPr lang="en-GB" dirty="0"/>
              <a:t>To hear appeals against convictions and/or sentence from the Magistrates’ Court. </a:t>
            </a:r>
          </a:p>
          <a:p>
            <a:pPr lvl="1"/>
            <a:r>
              <a:rPr lang="en-GB" dirty="0"/>
              <a:t>Heard before a Judge and a Jury.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7D4A02F-509E-D9F5-519C-991B84FB60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448661" t="-231177" r="-448661" b="-231177"/>
          <a:stretch>
            <a:fillRect/>
          </a:stretch>
        </p:blipFill>
        <p:spPr>
          <a:xfrm>
            <a:off x="9145302" y="5143947"/>
            <a:ext cx="3039840" cy="171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868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7370">
        <p:fade/>
      </p:transition>
    </mc:Choice>
    <mc:Fallback>
      <p:transition spd="med" advTm="673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7163C-E618-48E3-9655-7C80743A6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Personnel – The Probation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D4305-847A-423E-B9CA-C3F862E57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representative from the Probation Service will always be present in court when a case is being heard.</a:t>
            </a:r>
          </a:p>
          <a:p>
            <a:r>
              <a:rPr lang="en-GB" dirty="0"/>
              <a:t>P/S  are responsible for compiling reports on defendants who have been convicted (called ‘Pre-sentence reports’). These reports focus on the defendant’s background, any previous convictions and their likelihood of re-offending. </a:t>
            </a:r>
          </a:p>
          <a:p>
            <a:r>
              <a:rPr lang="en-GB" dirty="0"/>
              <a:t>P/S are also responsible for the administration of various types of Community Order’s which may be imposed by the court, as per of the sentence that the defendant receives. 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09951BE-29CA-F2CF-1A33-61B5700998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68125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129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2384">
        <p:fade/>
      </p:transition>
    </mc:Choice>
    <mc:Fallback>
      <p:transition spd="med" advTm="523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FD4D8-5D2F-478F-8A61-8A1A1C6A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Personnel – Criminal Legal Aid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63CA1-8A82-4FB5-B801-CBDE3506C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1 April 2013, the funding for legal services for those suspected of having committed a criminal offence or facing criminal proceedings is administered by the Legal Aid Agency (LAA)</a:t>
            </a:r>
          </a:p>
          <a:p>
            <a:r>
              <a:rPr lang="en-GB" dirty="0"/>
              <a:t>The LAA provides funding for defendants to be represented during </a:t>
            </a:r>
            <a:r>
              <a:rPr lang="en-GB"/>
              <a:t>criminal proceedings. 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DD8DB64-0851-1ED2-CF2D-1C0C779BD2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68125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278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1068">
        <p:fade/>
      </p:transition>
    </mc:Choice>
    <mc:Fallback>
      <p:transition spd="med" advTm="410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637</Words>
  <Application>Microsoft Office PowerPoint</Application>
  <PresentationFormat>Custom</PresentationFormat>
  <Paragraphs>43</Paragraphs>
  <Slides>8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Garamond</vt:lpstr>
      <vt:lpstr>Organic</vt:lpstr>
      <vt:lpstr>Criminal Litigation</vt:lpstr>
      <vt:lpstr>Key Personnel – Defence Solicitors</vt:lpstr>
      <vt:lpstr>Key Personnel – The Police</vt:lpstr>
      <vt:lpstr>Key Personnel – The CPS</vt:lpstr>
      <vt:lpstr>Key Personnel – The Magistrates’ Court</vt:lpstr>
      <vt:lpstr>Key Personnel – The Crown Court</vt:lpstr>
      <vt:lpstr>Key Personnel – The Probation Service</vt:lpstr>
      <vt:lpstr>Key Personnel – Criminal Legal Aid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Litigation</dc:title>
  <dc:creator>Sian Turvey</dc:creator>
  <cp:lastModifiedBy>James Drew</cp:lastModifiedBy>
  <cp:revision>2</cp:revision>
  <dcterms:created xsi:type="dcterms:W3CDTF">2021-01-08T13:39:16Z</dcterms:created>
  <dcterms:modified xsi:type="dcterms:W3CDTF">2022-09-29T07:54:06Z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74068100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