
<file path=[Content_Types].xml><?xml version="1.0" encoding="utf-8"?>
<Types xmlns="http://schemas.openxmlformats.org/package/2006/content-types">
  <Default Extension="2"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36"/>
  </p:notesMasterIdLst>
  <p:sldIdLst>
    <p:sldId id="256" r:id="rId2"/>
    <p:sldId id="257" r:id="rId3"/>
    <p:sldId id="258" r:id="rId4"/>
    <p:sldId id="259" r:id="rId5"/>
    <p:sldId id="260" r:id="rId6"/>
    <p:sldId id="261"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2" r:id="rId25"/>
    <p:sldId id="289" r:id="rId26"/>
    <p:sldId id="283" r:id="rId27"/>
    <p:sldId id="262" r:id="rId28"/>
    <p:sldId id="284" r:id="rId29"/>
    <p:sldId id="290" r:id="rId30"/>
    <p:sldId id="285" r:id="rId31"/>
    <p:sldId id="286" r:id="rId32"/>
    <p:sldId id="291" r:id="rId33"/>
    <p:sldId id="288" r:id="rId34"/>
    <p:sldId id="263"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59632C-F57B-4753-A1DD-55D3B9DB59FC}" v="123" dt="2024-11-30T15:16:08.3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1307" autoAdjust="0"/>
  </p:normalViewPr>
  <p:slideViewPr>
    <p:cSldViewPr snapToGrid="0">
      <p:cViewPr varScale="1">
        <p:scale>
          <a:sx n="50" d="100"/>
          <a:sy n="50" d="100"/>
        </p:scale>
        <p:origin x="1709"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A59632C-F57B-4753-A1DD-55D3B9DB59FC}"/>
    <pc:docChg chg="undo custSel addSld delSld modSld">
      <pc:chgData name="Ellie Brown" userId="856727495e1cce7c" providerId="LiveId" clId="{BA59632C-F57B-4753-A1DD-55D3B9DB59FC}" dt="2024-11-30T15:16:13.079" v="1386" actId="20577"/>
      <pc:docMkLst>
        <pc:docMk/>
      </pc:docMkLst>
      <pc:sldChg chg="modNotesTx">
        <pc:chgData name="Ellie Brown" userId="856727495e1cce7c" providerId="LiveId" clId="{BA59632C-F57B-4753-A1DD-55D3B9DB59FC}" dt="2024-11-30T14:47:36.065" v="88" actId="20577"/>
        <pc:sldMkLst>
          <pc:docMk/>
          <pc:sldMk cId="1947064945" sldId="260"/>
        </pc:sldMkLst>
      </pc:sldChg>
      <pc:sldChg chg="modNotesTx">
        <pc:chgData name="Ellie Brown" userId="856727495e1cce7c" providerId="LiveId" clId="{BA59632C-F57B-4753-A1DD-55D3B9DB59FC}" dt="2024-11-30T14:51:39.562" v="658" actId="20577"/>
        <pc:sldMkLst>
          <pc:docMk/>
          <pc:sldMk cId="75393657" sldId="261"/>
        </pc:sldMkLst>
      </pc:sldChg>
      <pc:sldChg chg="modNotesTx">
        <pc:chgData name="Ellie Brown" userId="856727495e1cce7c" providerId="LiveId" clId="{BA59632C-F57B-4753-A1DD-55D3B9DB59FC}" dt="2024-11-30T15:10:02.515" v="1143" actId="20577"/>
        <pc:sldMkLst>
          <pc:docMk/>
          <pc:sldMk cId="1318808596" sldId="262"/>
        </pc:sldMkLst>
      </pc:sldChg>
      <pc:sldChg chg="addSp delSp modSp add del mod">
        <pc:chgData name="Ellie Brown" userId="856727495e1cce7c" providerId="LiveId" clId="{BA59632C-F57B-4753-A1DD-55D3B9DB59FC}" dt="2024-11-30T15:16:13.079" v="1386" actId="20577"/>
        <pc:sldMkLst>
          <pc:docMk/>
          <pc:sldMk cId="1772758680" sldId="263"/>
        </pc:sldMkLst>
        <pc:spChg chg="mod">
          <ac:chgData name="Ellie Brown" userId="856727495e1cce7c" providerId="LiveId" clId="{BA59632C-F57B-4753-A1DD-55D3B9DB59FC}" dt="2024-11-30T15:16:13.079" v="1386" actId="20577"/>
          <ac:spMkLst>
            <pc:docMk/>
            <pc:sldMk cId="1772758680" sldId="263"/>
            <ac:spMk id="2" creationId="{33D716F0-5C04-8A8E-66AD-BDD158FAAF00}"/>
          </ac:spMkLst>
        </pc:spChg>
        <pc:spChg chg="add del mod">
          <ac:chgData name="Ellie Brown" userId="856727495e1cce7c" providerId="LiveId" clId="{BA59632C-F57B-4753-A1DD-55D3B9DB59FC}" dt="2024-11-30T15:16:08.313" v="1378"/>
          <ac:spMkLst>
            <pc:docMk/>
            <pc:sldMk cId="1772758680" sldId="263"/>
            <ac:spMk id="3" creationId="{5DE2D5E9-DCC6-CBEE-E9A3-F94C54C315D8}"/>
          </ac:spMkLst>
        </pc:spChg>
        <pc:spChg chg="add mod">
          <ac:chgData name="Ellie Brown" userId="856727495e1cce7c" providerId="LiveId" clId="{BA59632C-F57B-4753-A1DD-55D3B9DB59FC}" dt="2024-11-30T15:16:07.276" v="1375"/>
          <ac:spMkLst>
            <pc:docMk/>
            <pc:sldMk cId="1772758680" sldId="263"/>
            <ac:spMk id="4" creationId="{401DA02F-FF38-0DEF-7869-859403D7E10E}"/>
          </ac:spMkLst>
        </pc:spChg>
        <pc:graphicFrameChg chg="mod">
          <ac:chgData name="Ellie Brown" userId="856727495e1cce7c" providerId="LiveId" clId="{BA59632C-F57B-4753-A1DD-55D3B9DB59FC}" dt="2024-11-30T15:15:45.828" v="1366" actId="20577"/>
          <ac:graphicFrameMkLst>
            <pc:docMk/>
            <pc:sldMk cId="1772758680" sldId="263"/>
            <ac:graphicFrameMk id="5" creationId="{4D5D5146-C723-E324-303A-81F0BEE96BF1}"/>
          </ac:graphicFrameMkLst>
        </pc:graphicFrameChg>
      </pc:sldChg>
      <pc:sldChg chg="modSp">
        <pc:chgData name="Ellie Brown" userId="856727495e1cce7c" providerId="LiveId" clId="{BA59632C-F57B-4753-A1DD-55D3B9DB59FC}" dt="2024-11-30T14:53:39.970" v="686" actId="20577"/>
        <pc:sldMkLst>
          <pc:docMk/>
          <pc:sldMk cId="2767761224" sldId="264"/>
        </pc:sldMkLst>
        <pc:graphicFrameChg chg="mod">
          <ac:chgData name="Ellie Brown" userId="856727495e1cce7c" providerId="LiveId" clId="{BA59632C-F57B-4753-A1DD-55D3B9DB59FC}" dt="2024-11-30T14:53:39.970" v="686" actId="20577"/>
          <ac:graphicFrameMkLst>
            <pc:docMk/>
            <pc:sldMk cId="2767761224" sldId="264"/>
            <ac:graphicFrameMk id="5" creationId="{77143829-6A43-6C02-01B0-15C495566EE8}"/>
          </ac:graphicFrameMkLst>
        </pc:graphicFrameChg>
      </pc:sldChg>
      <pc:sldChg chg="modNotesTx">
        <pc:chgData name="Ellie Brown" userId="856727495e1cce7c" providerId="LiveId" clId="{BA59632C-F57B-4753-A1DD-55D3B9DB59FC}" dt="2024-11-30T14:54:37.336" v="687"/>
        <pc:sldMkLst>
          <pc:docMk/>
          <pc:sldMk cId="1787125593" sldId="267"/>
        </pc:sldMkLst>
      </pc:sldChg>
      <pc:sldChg chg="modSp mod modNotesTx">
        <pc:chgData name="Ellie Brown" userId="856727495e1cce7c" providerId="LiveId" clId="{BA59632C-F57B-4753-A1DD-55D3B9DB59FC}" dt="2024-11-30T14:56:29.829" v="703"/>
        <pc:sldMkLst>
          <pc:docMk/>
          <pc:sldMk cId="896634635" sldId="268"/>
        </pc:sldMkLst>
        <pc:spChg chg="mod">
          <ac:chgData name="Ellie Brown" userId="856727495e1cce7c" providerId="LiveId" clId="{BA59632C-F57B-4753-A1DD-55D3B9DB59FC}" dt="2024-11-30T14:56:29.829" v="703"/>
          <ac:spMkLst>
            <pc:docMk/>
            <pc:sldMk cId="896634635" sldId="268"/>
            <ac:spMk id="3" creationId="{7C24A60C-5821-BB75-EFBE-5BE63A09B947}"/>
          </ac:spMkLst>
        </pc:spChg>
      </pc:sldChg>
      <pc:sldChg chg="modNotesTx">
        <pc:chgData name="Ellie Brown" userId="856727495e1cce7c" providerId="LiveId" clId="{BA59632C-F57B-4753-A1DD-55D3B9DB59FC}" dt="2024-11-30T14:55:47.837" v="690" actId="20577"/>
        <pc:sldMkLst>
          <pc:docMk/>
          <pc:sldMk cId="1714134921" sldId="270"/>
        </pc:sldMkLst>
      </pc:sldChg>
      <pc:sldChg chg="modNotesTx">
        <pc:chgData name="Ellie Brown" userId="856727495e1cce7c" providerId="LiveId" clId="{BA59632C-F57B-4753-A1DD-55D3B9DB59FC}" dt="2024-11-30T14:54:58.329" v="689" actId="20577"/>
        <pc:sldMkLst>
          <pc:docMk/>
          <pc:sldMk cId="4096958316" sldId="271"/>
        </pc:sldMkLst>
      </pc:sldChg>
      <pc:sldChg chg="modSp mod">
        <pc:chgData name="Ellie Brown" userId="856727495e1cce7c" providerId="LiveId" clId="{BA59632C-F57B-4753-A1DD-55D3B9DB59FC}" dt="2024-11-30T14:56:59.566" v="704" actId="120"/>
        <pc:sldMkLst>
          <pc:docMk/>
          <pc:sldMk cId="596246403" sldId="273"/>
        </pc:sldMkLst>
        <pc:spChg chg="mod">
          <ac:chgData name="Ellie Brown" userId="856727495e1cce7c" providerId="LiveId" clId="{BA59632C-F57B-4753-A1DD-55D3B9DB59FC}" dt="2024-11-30T14:56:59.566" v="704" actId="120"/>
          <ac:spMkLst>
            <pc:docMk/>
            <pc:sldMk cId="596246403" sldId="273"/>
            <ac:spMk id="3" creationId="{8D9A8F49-877E-FB0B-7437-91304006D893}"/>
          </ac:spMkLst>
        </pc:spChg>
      </pc:sldChg>
      <pc:sldChg chg="modSp mod">
        <pc:chgData name="Ellie Brown" userId="856727495e1cce7c" providerId="LiveId" clId="{BA59632C-F57B-4753-A1DD-55D3B9DB59FC}" dt="2024-11-30T14:57:25.398" v="724" actId="20577"/>
        <pc:sldMkLst>
          <pc:docMk/>
          <pc:sldMk cId="3505939843" sldId="274"/>
        </pc:sldMkLst>
        <pc:spChg chg="mod">
          <ac:chgData name="Ellie Brown" userId="856727495e1cce7c" providerId="LiveId" clId="{BA59632C-F57B-4753-A1DD-55D3B9DB59FC}" dt="2024-11-30T14:57:25.398" v="724" actId="20577"/>
          <ac:spMkLst>
            <pc:docMk/>
            <pc:sldMk cId="3505939843" sldId="274"/>
            <ac:spMk id="3" creationId="{93022E8A-D33C-8BC0-0EFD-2E4F40046E61}"/>
          </ac:spMkLst>
        </pc:spChg>
      </pc:sldChg>
      <pc:sldChg chg="modSp modNotesTx">
        <pc:chgData name="Ellie Brown" userId="856727495e1cce7c" providerId="LiveId" clId="{BA59632C-F57B-4753-A1DD-55D3B9DB59FC}" dt="2024-11-30T14:58:23.373" v="729" actId="20577"/>
        <pc:sldMkLst>
          <pc:docMk/>
          <pc:sldMk cId="2248337350" sldId="275"/>
        </pc:sldMkLst>
        <pc:graphicFrameChg chg="mod">
          <ac:chgData name="Ellie Brown" userId="856727495e1cce7c" providerId="LiveId" clId="{BA59632C-F57B-4753-A1DD-55D3B9DB59FC}" dt="2024-11-30T14:57:47.869" v="727" actId="20577"/>
          <ac:graphicFrameMkLst>
            <pc:docMk/>
            <pc:sldMk cId="2248337350" sldId="275"/>
            <ac:graphicFrameMk id="5" creationId="{45008C2B-7824-E78C-AC14-32156BB1FE8A}"/>
          </ac:graphicFrameMkLst>
        </pc:graphicFrameChg>
      </pc:sldChg>
      <pc:sldChg chg="modNotesTx">
        <pc:chgData name="Ellie Brown" userId="856727495e1cce7c" providerId="LiveId" clId="{BA59632C-F57B-4753-A1DD-55D3B9DB59FC}" dt="2024-11-30T14:59:17.994" v="741"/>
        <pc:sldMkLst>
          <pc:docMk/>
          <pc:sldMk cId="411340108" sldId="276"/>
        </pc:sldMkLst>
      </pc:sldChg>
      <pc:sldChg chg="modSp mod modNotesTx">
        <pc:chgData name="Ellie Brown" userId="856727495e1cce7c" providerId="LiveId" clId="{BA59632C-F57B-4753-A1DD-55D3B9DB59FC}" dt="2024-11-30T15:02:07.909" v="867" actId="20577"/>
        <pc:sldMkLst>
          <pc:docMk/>
          <pc:sldMk cId="1945798098" sldId="279"/>
        </pc:sldMkLst>
        <pc:spChg chg="mod">
          <ac:chgData name="Ellie Brown" userId="856727495e1cce7c" providerId="LiveId" clId="{BA59632C-F57B-4753-A1DD-55D3B9DB59FC}" dt="2024-11-30T15:01:47.736" v="770" actId="20577"/>
          <ac:spMkLst>
            <pc:docMk/>
            <pc:sldMk cId="1945798098" sldId="279"/>
            <ac:spMk id="2" creationId="{F9244C4F-FA1F-83F1-F9B1-6D5CA82193A6}"/>
          </ac:spMkLst>
        </pc:spChg>
        <pc:graphicFrameChg chg="mod">
          <ac:chgData name="Ellie Brown" userId="856727495e1cce7c" providerId="LiveId" clId="{BA59632C-F57B-4753-A1DD-55D3B9DB59FC}" dt="2024-11-30T15:01:55.040" v="775"/>
          <ac:graphicFrameMkLst>
            <pc:docMk/>
            <pc:sldMk cId="1945798098" sldId="279"/>
            <ac:graphicFrameMk id="5" creationId="{B1DD1CEE-AC7E-BB43-C81C-C46B0C295CE4}"/>
          </ac:graphicFrameMkLst>
        </pc:graphicFrameChg>
      </pc:sldChg>
      <pc:sldChg chg="del">
        <pc:chgData name="Ellie Brown" userId="856727495e1cce7c" providerId="LiveId" clId="{BA59632C-F57B-4753-A1DD-55D3B9DB59FC}" dt="2024-11-30T15:06:23.134" v="967" actId="47"/>
        <pc:sldMkLst>
          <pc:docMk/>
          <pc:sldMk cId="1251828262" sldId="281"/>
        </pc:sldMkLst>
      </pc:sldChg>
      <pc:sldChg chg="modNotesTx">
        <pc:chgData name="Ellie Brown" userId="856727495e1cce7c" providerId="LiveId" clId="{BA59632C-F57B-4753-A1DD-55D3B9DB59FC}" dt="2024-11-30T15:08:06.317" v="1109"/>
        <pc:sldMkLst>
          <pc:docMk/>
          <pc:sldMk cId="4217104622" sldId="282"/>
        </pc:sldMkLst>
      </pc:sldChg>
      <pc:sldChg chg="modNotesTx">
        <pc:chgData name="Ellie Brown" userId="856727495e1cce7c" providerId="LiveId" clId="{BA59632C-F57B-4753-A1DD-55D3B9DB59FC}" dt="2024-11-30T15:09:21.189" v="1137" actId="20577"/>
        <pc:sldMkLst>
          <pc:docMk/>
          <pc:sldMk cId="3871698828" sldId="283"/>
        </pc:sldMkLst>
      </pc:sldChg>
      <pc:sldChg chg="modNotesTx">
        <pc:chgData name="Ellie Brown" userId="856727495e1cce7c" providerId="LiveId" clId="{BA59632C-F57B-4753-A1DD-55D3B9DB59FC}" dt="2024-11-30T15:13:35.040" v="1248"/>
        <pc:sldMkLst>
          <pc:docMk/>
          <pc:sldMk cId="3283537392" sldId="284"/>
        </pc:sldMkLst>
      </pc:sldChg>
      <pc:sldChg chg="modSp">
        <pc:chgData name="Ellie Brown" userId="856727495e1cce7c" providerId="LiveId" clId="{BA59632C-F57B-4753-A1DD-55D3B9DB59FC}" dt="2024-11-30T15:13:58.992" v="1259" actId="20577"/>
        <pc:sldMkLst>
          <pc:docMk/>
          <pc:sldMk cId="341721160" sldId="285"/>
        </pc:sldMkLst>
        <pc:graphicFrameChg chg="mod">
          <ac:chgData name="Ellie Brown" userId="856727495e1cce7c" providerId="LiveId" clId="{BA59632C-F57B-4753-A1DD-55D3B9DB59FC}" dt="2024-11-30T15:13:58.992" v="1259" actId="20577"/>
          <ac:graphicFrameMkLst>
            <pc:docMk/>
            <pc:sldMk cId="341721160" sldId="285"/>
            <ac:graphicFrameMk id="5" creationId="{F4D2AD7F-B333-EEE5-3610-7C20F04E0C38}"/>
          </ac:graphicFrameMkLst>
        </pc:graphicFrameChg>
      </pc:sldChg>
      <pc:sldChg chg="modSp">
        <pc:chgData name="Ellie Brown" userId="856727495e1cce7c" providerId="LiveId" clId="{BA59632C-F57B-4753-A1DD-55D3B9DB59FC}" dt="2024-11-30T15:14:54.652" v="1271" actId="20577"/>
        <pc:sldMkLst>
          <pc:docMk/>
          <pc:sldMk cId="1577541432" sldId="288"/>
        </pc:sldMkLst>
        <pc:graphicFrameChg chg="mod">
          <ac:chgData name="Ellie Brown" userId="856727495e1cce7c" providerId="LiveId" clId="{BA59632C-F57B-4753-A1DD-55D3B9DB59FC}" dt="2024-11-30T15:14:54.652" v="1271" actId="20577"/>
          <ac:graphicFrameMkLst>
            <pc:docMk/>
            <pc:sldMk cId="1577541432" sldId="288"/>
            <ac:graphicFrameMk id="5" creationId="{BB3E0DF5-96C4-8F87-4B76-FB3B59BEC08A}"/>
          </ac:graphicFrameMkLst>
        </pc:graphicFrameChg>
      </pc:sldChg>
      <pc:sldChg chg="addSp delSp modSp new mod setBg">
        <pc:chgData name="Ellie Brown" userId="856727495e1cce7c" providerId="LiveId" clId="{BA59632C-F57B-4753-A1DD-55D3B9DB59FC}" dt="2024-11-30T15:08:36.048" v="1111" actId="26606"/>
        <pc:sldMkLst>
          <pc:docMk/>
          <pc:sldMk cId="112678481" sldId="289"/>
        </pc:sldMkLst>
        <pc:spChg chg="mod">
          <ac:chgData name="Ellie Brown" userId="856727495e1cce7c" providerId="LiveId" clId="{BA59632C-F57B-4753-A1DD-55D3B9DB59FC}" dt="2024-11-30T15:08:36.048" v="1111" actId="26606"/>
          <ac:spMkLst>
            <pc:docMk/>
            <pc:sldMk cId="112678481" sldId="289"/>
            <ac:spMk id="2" creationId="{A03510B5-9E0C-F9A7-3EFC-A298AE0F2702}"/>
          </ac:spMkLst>
        </pc:spChg>
        <pc:spChg chg="del mod">
          <ac:chgData name="Ellie Brown" userId="856727495e1cce7c" providerId="LiveId" clId="{BA59632C-F57B-4753-A1DD-55D3B9DB59FC}" dt="2024-11-30T15:08:36.048" v="1111" actId="26606"/>
          <ac:spMkLst>
            <pc:docMk/>
            <pc:sldMk cId="112678481" sldId="289"/>
            <ac:spMk id="3" creationId="{167057A9-D974-7BAD-1B1B-651D74E0B1BB}"/>
          </ac:spMkLst>
        </pc:spChg>
        <pc:spChg chg="add">
          <ac:chgData name="Ellie Brown" userId="856727495e1cce7c" providerId="LiveId" clId="{BA59632C-F57B-4753-A1DD-55D3B9DB59FC}" dt="2024-11-30T15:08:36.048" v="1111" actId="26606"/>
          <ac:spMkLst>
            <pc:docMk/>
            <pc:sldMk cId="112678481" sldId="289"/>
            <ac:spMk id="9" creationId="{52BE4420-3B5F-4549-8B4A-77855B8215EC}"/>
          </ac:spMkLst>
        </pc:spChg>
        <pc:spChg chg="add">
          <ac:chgData name="Ellie Brown" userId="856727495e1cce7c" providerId="LiveId" clId="{BA59632C-F57B-4753-A1DD-55D3B9DB59FC}" dt="2024-11-30T15:08:36.048" v="1111" actId="26606"/>
          <ac:spMkLst>
            <pc:docMk/>
            <pc:sldMk cId="112678481" sldId="289"/>
            <ac:spMk id="11" creationId="{A75876F6-95D4-48CB-8E3E-4401A96E25A4}"/>
          </ac:spMkLst>
        </pc:spChg>
        <pc:spChg chg="add">
          <ac:chgData name="Ellie Brown" userId="856727495e1cce7c" providerId="LiveId" clId="{BA59632C-F57B-4753-A1DD-55D3B9DB59FC}" dt="2024-11-30T15:08:36.048" v="1111" actId="26606"/>
          <ac:spMkLst>
            <pc:docMk/>
            <pc:sldMk cId="112678481" sldId="289"/>
            <ac:spMk id="13" creationId="{D1B84719-90BB-4D0C-92D8-61DC5512B34B}"/>
          </ac:spMkLst>
        </pc:spChg>
        <pc:spChg chg="add">
          <ac:chgData name="Ellie Brown" userId="856727495e1cce7c" providerId="LiveId" clId="{BA59632C-F57B-4753-A1DD-55D3B9DB59FC}" dt="2024-11-30T15:08:36.048" v="1111" actId="26606"/>
          <ac:spMkLst>
            <pc:docMk/>
            <pc:sldMk cId="112678481" sldId="289"/>
            <ac:spMk id="15" creationId="{7B407EC4-5D16-4845-9840-4E28622B6568}"/>
          </ac:spMkLst>
        </pc:spChg>
        <pc:graphicFrameChg chg="add">
          <ac:chgData name="Ellie Brown" userId="856727495e1cce7c" providerId="LiveId" clId="{BA59632C-F57B-4753-A1DD-55D3B9DB59FC}" dt="2024-11-30T15:08:36.048" v="1111" actId="26606"/>
          <ac:graphicFrameMkLst>
            <pc:docMk/>
            <pc:sldMk cId="112678481" sldId="289"/>
            <ac:graphicFrameMk id="5" creationId="{30F2DA64-5139-47D1-4166-F0A56269DA73}"/>
          </ac:graphicFrameMkLst>
        </pc:graphicFrameChg>
      </pc:sldChg>
      <pc:sldChg chg="modSp add modNotesTx">
        <pc:chgData name="Ellie Brown" userId="856727495e1cce7c" providerId="LiveId" clId="{BA59632C-F57B-4753-A1DD-55D3B9DB59FC}" dt="2024-11-30T15:13:45.764" v="1253" actId="478"/>
        <pc:sldMkLst>
          <pc:docMk/>
          <pc:sldMk cId="3041834329" sldId="290"/>
        </pc:sldMkLst>
        <pc:graphicFrameChg chg="mod">
          <ac:chgData name="Ellie Brown" userId="856727495e1cce7c" providerId="LiveId" clId="{BA59632C-F57B-4753-A1DD-55D3B9DB59FC}" dt="2024-11-30T15:13:45.764" v="1253" actId="478"/>
          <ac:graphicFrameMkLst>
            <pc:docMk/>
            <pc:sldMk cId="3041834329" sldId="290"/>
            <ac:graphicFrameMk id="5" creationId="{EBB44EBF-896B-1098-E593-AD1CF299128D}"/>
          </ac:graphicFrameMkLst>
        </pc:graphicFrameChg>
      </pc:sldChg>
      <pc:sldChg chg="addSp delSp modSp new mod setBg addAnim setClrOvrMap modNotesTx">
        <pc:chgData name="Ellie Brown" userId="856727495e1cce7c" providerId="LiveId" clId="{BA59632C-F57B-4753-A1DD-55D3B9DB59FC}" dt="2024-11-30T15:14:30.834" v="1268"/>
        <pc:sldMkLst>
          <pc:docMk/>
          <pc:sldMk cId="1233302511" sldId="291"/>
        </pc:sldMkLst>
        <pc:spChg chg="mod">
          <ac:chgData name="Ellie Brown" userId="856727495e1cce7c" providerId="LiveId" clId="{BA59632C-F57B-4753-A1DD-55D3B9DB59FC}" dt="2024-11-30T15:14:30.022" v="1266" actId="26606"/>
          <ac:spMkLst>
            <pc:docMk/>
            <pc:sldMk cId="1233302511" sldId="291"/>
            <ac:spMk id="2" creationId="{18FF6556-F491-46E0-EEDD-836E1957AEAE}"/>
          </ac:spMkLst>
        </pc:spChg>
        <pc:spChg chg="del">
          <ac:chgData name="Ellie Brown" userId="856727495e1cce7c" providerId="LiveId" clId="{BA59632C-F57B-4753-A1DD-55D3B9DB59FC}" dt="2024-11-30T15:14:28.226" v="1265" actId="478"/>
          <ac:spMkLst>
            <pc:docMk/>
            <pc:sldMk cId="1233302511" sldId="291"/>
            <ac:spMk id="3" creationId="{1C0B0FD3-CF0D-E0A7-65AE-B37ED90E73A7}"/>
          </ac:spMkLst>
        </pc:spChg>
        <pc:spChg chg="add">
          <ac:chgData name="Ellie Brown" userId="856727495e1cce7c" providerId="LiveId" clId="{BA59632C-F57B-4753-A1DD-55D3B9DB59FC}" dt="2024-11-30T15:14:30.022" v="1266" actId="26606"/>
          <ac:spMkLst>
            <pc:docMk/>
            <pc:sldMk cId="1233302511" sldId="291"/>
            <ac:spMk id="16" creationId="{FDF8837B-BAE2-489A-8F93-69216307D5A5}"/>
          </ac:spMkLst>
        </pc:spChg>
        <pc:grpChg chg="add">
          <ac:chgData name="Ellie Brown" userId="856727495e1cce7c" providerId="LiveId" clId="{BA59632C-F57B-4753-A1DD-55D3B9DB59FC}" dt="2024-11-30T15:14:30.022" v="1266" actId="26606"/>
          <ac:grpSpMkLst>
            <pc:docMk/>
            <pc:sldMk cId="1233302511" sldId="291"/>
            <ac:grpSpMk id="8" creationId="{03E8C8A2-D2DA-42F8-84AA-AC5AB4251D29}"/>
          </ac:grpSpMkLst>
        </pc:grpChg>
        <pc:picChg chg="add">
          <ac:chgData name="Ellie Brown" userId="856727495e1cce7c" providerId="LiveId" clId="{BA59632C-F57B-4753-A1DD-55D3B9DB59FC}" dt="2024-11-30T15:14:30.022" v="1266" actId="26606"/>
          <ac:picMkLst>
            <pc:docMk/>
            <pc:sldMk cId="1233302511" sldId="291"/>
            <ac:picMk id="4" creationId="{BA454512-6C27-B0C1-DF30-85DE5A59A836}"/>
          </ac:picMkLst>
        </pc:picChg>
        <pc:cxnChg chg="add">
          <ac:chgData name="Ellie Brown" userId="856727495e1cce7c" providerId="LiveId" clId="{BA59632C-F57B-4753-A1DD-55D3B9DB59FC}" dt="2024-11-30T15:14:30.022" v="1266" actId="26606"/>
          <ac:cxnSpMkLst>
            <pc:docMk/>
            <pc:sldMk cId="1233302511" sldId="291"/>
            <ac:cxnSpMk id="14" creationId="{0DFD28A6-39F3-425F-8050-E5BF1B4523B2}"/>
          </ac:cxnSpMkLst>
        </pc:cxnChg>
        <pc:cxnChg chg="add">
          <ac:chgData name="Ellie Brown" userId="856727495e1cce7c" providerId="LiveId" clId="{BA59632C-F57B-4753-A1DD-55D3B9DB59FC}" dt="2024-11-30T15:14:30.022" v="1266" actId="26606"/>
          <ac:cxnSpMkLst>
            <pc:docMk/>
            <pc:sldMk cId="1233302511" sldId="291"/>
            <ac:cxnSpMk id="18" creationId="{B48BEE9B-A2F4-4BF3-9EAD-16E1A7FC2DC6}"/>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9.xml.rels><?xml version="1.0" encoding="UTF-8" standalone="yes"?>
<Relationships xmlns="http://schemas.openxmlformats.org/package/2006/relationships"><Relationship Id="rId1" Type="http://schemas.openxmlformats.org/officeDocument/2006/relationships/hyperlink" Target="https://www.lawsociety.org.uk/topics/human-rights/human-rights-act-reforms/" TargetMode="External"/></Relationships>
</file>

<file path=ppt/diagrams/_rels/data10.xml.rels><?xml version="1.0" encoding="UTF-8" standalone="yes"?>
<Relationships xmlns="http://schemas.openxmlformats.org/package/2006/relationships"><Relationship Id="rId1" Type="http://schemas.openxmlformats.org/officeDocument/2006/relationships/hyperlink" Target="https://www.gov.uk/guidance/independent-human-rights-act-review" TargetMode="External"/></Relationships>
</file>

<file path=ppt/diagrams/_rels/data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19.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image" Target="../media/image2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9.xml.rels><?xml version="1.0" encoding="UTF-8" standalone="yes"?>
<Relationships xmlns="http://schemas.openxmlformats.org/package/2006/relationships"><Relationship Id="rId1" Type="http://schemas.openxmlformats.org/officeDocument/2006/relationships/hyperlink" Target="https://www.lawsociety.org.uk/topics/human-rights/human-rights-act-reforms/" TargetMode="External"/></Relationships>
</file>

<file path=ppt/diagrams/_rels/drawing10.xml.rels><?xml version="1.0" encoding="UTF-8" standalone="yes"?>
<Relationships xmlns="http://schemas.openxmlformats.org/package/2006/relationships"><Relationship Id="rId1" Type="http://schemas.openxmlformats.org/officeDocument/2006/relationships/hyperlink" Target="https://www.gov.uk/guidance/independent-human-rights-act-review" TargetMode="External"/></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1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9.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BE8302-E0EE-4B50-9E29-095AB4F4256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9DF0845-DE79-4E28-9949-13016C5BE80E}">
      <dgm:prSet/>
      <dgm:spPr/>
      <dgm:t>
        <a:bodyPr/>
        <a:lstStyle/>
        <a:p>
          <a:r>
            <a:rPr lang="en-GB" dirty="0"/>
            <a:t>The European Convention on Human Rights has brought the Human Rights Act 1998 into UK legislation. </a:t>
          </a:r>
          <a:endParaRPr lang="en-US" dirty="0"/>
        </a:p>
      </dgm:t>
    </dgm:pt>
    <dgm:pt modelId="{887E2348-C803-43BE-B1B7-ADDA88233C32}" type="parTrans" cxnId="{FDB61825-5E7C-48B5-AAA9-A71FBA872A25}">
      <dgm:prSet/>
      <dgm:spPr/>
      <dgm:t>
        <a:bodyPr/>
        <a:lstStyle/>
        <a:p>
          <a:endParaRPr lang="en-US"/>
        </a:p>
      </dgm:t>
    </dgm:pt>
    <dgm:pt modelId="{CC86C9D5-962E-4CCD-A563-20EE45689633}" type="sibTrans" cxnId="{FDB61825-5E7C-48B5-AAA9-A71FBA872A25}">
      <dgm:prSet/>
      <dgm:spPr/>
      <dgm:t>
        <a:bodyPr/>
        <a:lstStyle/>
        <a:p>
          <a:endParaRPr lang="en-US"/>
        </a:p>
      </dgm:t>
    </dgm:pt>
    <dgm:pt modelId="{FBA3B16C-01D3-44F0-87C1-5B1561EF2CDD}">
      <dgm:prSet/>
      <dgm:spPr/>
      <dgm:t>
        <a:bodyPr/>
        <a:lstStyle/>
        <a:p>
          <a:r>
            <a:rPr lang="en-GB" dirty="0"/>
            <a:t>What is the Human Rights Act 1998?</a:t>
          </a:r>
          <a:endParaRPr lang="en-US" dirty="0"/>
        </a:p>
      </dgm:t>
    </dgm:pt>
    <dgm:pt modelId="{AA937EDD-27DE-4601-AFD9-4D2DA95153C4}" type="parTrans" cxnId="{76DBD7E7-DAD3-4130-8788-4EA48F3FF7D1}">
      <dgm:prSet/>
      <dgm:spPr/>
      <dgm:t>
        <a:bodyPr/>
        <a:lstStyle/>
        <a:p>
          <a:endParaRPr lang="en-US"/>
        </a:p>
      </dgm:t>
    </dgm:pt>
    <dgm:pt modelId="{392FDBA1-EF41-4943-9D6A-E822ACCF9EC1}" type="sibTrans" cxnId="{76DBD7E7-DAD3-4130-8788-4EA48F3FF7D1}">
      <dgm:prSet/>
      <dgm:spPr/>
      <dgm:t>
        <a:bodyPr/>
        <a:lstStyle/>
        <a:p>
          <a:endParaRPr lang="en-US"/>
        </a:p>
      </dgm:t>
    </dgm:pt>
    <dgm:pt modelId="{BC458791-EA5D-4FD3-9C27-F5340B222A15}" type="pres">
      <dgm:prSet presAssocID="{2EBE8302-E0EE-4B50-9E29-095AB4F42566}" presName="hierChild1" presStyleCnt="0">
        <dgm:presLayoutVars>
          <dgm:chPref val="1"/>
          <dgm:dir/>
          <dgm:animOne val="branch"/>
          <dgm:animLvl val="lvl"/>
          <dgm:resizeHandles/>
        </dgm:presLayoutVars>
      </dgm:prSet>
      <dgm:spPr/>
    </dgm:pt>
    <dgm:pt modelId="{3C10AA74-2D19-4473-9607-E0BD3EE464CF}" type="pres">
      <dgm:prSet presAssocID="{79DF0845-DE79-4E28-9949-13016C5BE80E}" presName="hierRoot1" presStyleCnt="0"/>
      <dgm:spPr/>
    </dgm:pt>
    <dgm:pt modelId="{2E9E6A8F-ABA0-42E6-95C5-B2353FA6B0D3}" type="pres">
      <dgm:prSet presAssocID="{79DF0845-DE79-4E28-9949-13016C5BE80E}" presName="composite" presStyleCnt="0"/>
      <dgm:spPr/>
    </dgm:pt>
    <dgm:pt modelId="{9D87FC6D-CBD4-441F-86D8-22E63914EBBC}" type="pres">
      <dgm:prSet presAssocID="{79DF0845-DE79-4E28-9949-13016C5BE80E}" presName="background" presStyleLbl="node0" presStyleIdx="0" presStyleCnt="2"/>
      <dgm:spPr>
        <a:solidFill>
          <a:srgbClr val="FF0000"/>
        </a:solidFill>
      </dgm:spPr>
    </dgm:pt>
    <dgm:pt modelId="{31792B83-FA00-4DD3-86AD-3BA354329F6E}" type="pres">
      <dgm:prSet presAssocID="{79DF0845-DE79-4E28-9949-13016C5BE80E}" presName="text" presStyleLbl="fgAcc0" presStyleIdx="0" presStyleCnt="2">
        <dgm:presLayoutVars>
          <dgm:chPref val="3"/>
        </dgm:presLayoutVars>
      </dgm:prSet>
      <dgm:spPr/>
    </dgm:pt>
    <dgm:pt modelId="{5D6D53F8-00A1-4097-A2A6-3ABB431C7D92}" type="pres">
      <dgm:prSet presAssocID="{79DF0845-DE79-4E28-9949-13016C5BE80E}" presName="hierChild2" presStyleCnt="0"/>
      <dgm:spPr/>
    </dgm:pt>
    <dgm:pt modelId="{2830A599-6D97-436C-B1CD-4DFA0A980A2B}" type="pres">
      <dgm:prSet presAssocID="{FBA3B16C-01D3-44F0-87C1-5B1561EF2CDD}" presName="hierRoot1" presStyleCnt="0"/>
      <dgm:spPr/>
    </dgm:pt>
    <dgm:pt modelId="{7AB2BC5B-EDC3-40E7-BC88-8EB8CF2F5D39}" type="pres">
      <dgm:prSet presAssocID="{FBA3B16C-01D3-44F0-87C1-5B1561EF2CDD}" presName="composite" presStyleCnt="0"/>
      <dgm:spPr/>
    </dgm:pt>
    <dgm:pt modelId="{B596740A-21E9-466E-9AA9-EB03611709ED}" type="pres">
      <dgm:prSet presAssocID="{FBA3B16C-01D3-44F0-87C1-5B1561EF2CDD}" presName="background" presStyleLbl="node0" presStyleIdx="1" presStyleCnt="2"/>
      <dgm:spPr>
        <a:solidFill>
          <a:srgbClr val="FF0000"/>
        </a:solidFill>
      </dgm:spPr>
    </dgm:pt>
    <dgm:pt modelId="{4571E956-7E28-4967-B34C-86D8B0DDC8BE}" type="pres">
      <dgm:prSet presAssocID="{FBA3B16C-01D3-44F0-87C1-5B1561EF2CDD}" presName="text" presStyleLbl="fgAcc0" presStyleIdx="1" presStyleCnt="2">
        <dgm:presLayoutVars>
          <dgm:chPref val="3"/>
        </dgm:presLayoutVars>
      </dgm:prSet>
      <dgm:spPr/>
    </dgm:pt>
    <dgm:pt modelId="{49B98D3C-41EF-4AEB-AF4D-0A7ABE6FC1EF}" type="pres">
      <dgm:prSet presAssocID="{FBA3B16C-01D3-44F0-87C1-5B1561EF2CDD}" presName="hierChild2" presStyleCnt="0"/>
      <dgm:spPr/>
    </dgm:pt>
  </dgm:ptLst>
  <dgm:cxnLst>
    <dgm:cxn modelId="{FA984903-D0C3-47CA-92A2-DC7445AC608A}" type="presOf" srcId="{FBA3B16C-01D3-44F0-87C1-5B1561EF2CDD}" destId="{4571E956-7E28-4967-B34C-86D8B0DDC8BE}" srcOrd="0" destOrd="0" presId="urn:microsoft.com/office/officeart/2005/8/layout/hierarchy1"/>
    <dgm:cxn modelId="{FDB61825-5E7C-48B5-AAA9-A71FBA872A25}" srcId="{2EBE8302-E0EE-4B50-9E29-095AB4F42566}" destId="{79DF0845-DE79-4E28-9949-13016C5BE80E}" srcOrd="0" destOrd="0" parTransId="{887E2348-C803-43BE-B1B7-ADDA88233C32}" sibTransId="{CC86C9D5-962E-4CCD-A563-20EE45689633}"/>
    <dgm:cxn modelId="{5B97A966-8156-410D-BE51-4527BDE19B6B}" type="presOf" srcId="{2EBE8302-E0EE-4B50-9E29-095AB4F42566}" destId="{BC458791-EA5D-4FD3-9C27-F5340B222A15}" srcOrd="0" destOrd="0" presId="urn:microsoft.com/office/officeart/2005/8/layout/hierarchy1"/>
    <dgm:cxn modelId="{B61B3A72-F017-4D3E-9901-2ACDD776D854}" type="presOf" srcId="{79DF0845-DE79-4E28-9949-13016C5BE80E}" destId="{31792B83-FA00-4DD3-86AD-3BA354329F6E}" srcOrd="0" destOrd="0" presId="urn:microsoft.com/office/officeart/2005/8/layout/hierarchy1"/>
    <dgm:cxn modelId="{76DBD7E7-DAD3-4130-8788-4EA48F3FF7D1}" srcId="{2EBE8302-E0EE-4B50-9E29-095AB4F42566}" destId="{FBA3B16C-01D3-44F0-87C1-5B1561EF2CDD}" srcOrd="1" destOrd="0" parTransId="{AA937EDD-27DE-4601-AFD9-4D2DA95153C4}" sibTransId="{392FDBA1-EF41-4943-9D6A-E822ACCF9EC1}"/>
    <dgm:cxn modelId="{DB513770-3D47-4B8A-974F-DBE84C112532}" type="presParOf" srcId="{BC458791-EA5D-4FD3-9C27-F5340B222A15}" destId="{3C10AA74-2D19-4473-9607-E0BD3EE464CF}" srcOrd="0" destOrd="0" presId="urn:microsoft.com/office/officeart/2005/8/layout/hierarchy1"/>
    <dgm:cxn modelId="{CDF4186D-93F0-4F19-9BD1-729CFB0957F4}" type="presParOf" srcId="{3C10AA74-2D19-4473-9607-E0BD3EE464CF}" destId="{2E9E6A8F-ABA0-42E6-95C5-B2353FA6B0D3}" srcOrd="0" destOrd="0" presId="urn:microsoft.com/office/officeart/2005/8/layout/hierarchy1"/>
    <dgm:cxn modelId="{374B59BA-7834-484C-899C-ABA1AC1BD447}" type="presParOf" srcId="{2E9E6A8F-ABA0-42E6-95C5-B2353FA6B0D3}" destId="{9D87FC6D-CBD4-441F-86D8-22E63914EBBC}" srcOrd="0" destOrd="0" presId="urn:microsoft.com/office/officeart/2005/8/layout/hierarchy1"/>
    <dgm:cxn modelId="{53915730-69B4-45ED-A827-7F69BA294B56}" type="presParOf" srcId="{2E9E6A8F-ABA0-42E6-95C5-B2353FA6B0D3}" destId="{31792B83-FA00-4DD3-86AD-3BA354329F6E}" srcOrd="1" destOrd="0" presId="urn:microsoft.com/office/officeart/2005/8/layout/hierarchy1"/>
    <dgm:cxn modelId="{F6A58478-BBD1-4644-BB7A-986A5214B434}" type="presParOf" srcId="{3C10AA74-2D19-4473-9607-E0BD3EE464CF}" destId="{5D6D53F8-00A1-4097-A2A6-3ABB431C7D92}" srcOrd="1" destOrd="0" presId="urn:microsoft.com/office/officeart/2005/8/layout/hierarchy1"/>
    <dgm:cxn modelId="{14E8AA6D-9C14-4846-ABAC-2F3F4A56BCB2}" type="presParOf" srcId="{BC458791-EA5D-4FD3-9C27-F5340B222A15}" destId="{2830A599-6D97-436C-B1CD-4DFA0A980A2B}" srcOrd="1" destOrd="0" presId="urn:microsoft.com/office/officeart/2005/8/layout/hierarchy1"/>
    <dgm:cxn modelId="{81C32AC0-9728-4DC4-A342-3336A7190293}" type="presParOf" srcId="{2830A599-6D97-436C-B1CD-4DFA0A980A2B}" destId="{7AB2BC5B-EDC3-40E7-BC88-8EB8CF2F5D39}" srcOrd="0" destOrd="0" presId="urn:microsoft.com/office/officeart/2005/8/layout/hierarchy1"/>
    <dgm:cxn modelId="{96DEE108-A756-4D50-A819-C53200B9F88D}" type="presParOf" srcId="{7AB2BC5B-EDC3-40E7-BC88-8EB8CF2F5D39}" destId="{B596740A-21E9-466E-9AA9-EB03611709ED}" srcOrd="0" destOrd="0" presId="urn:microsoft.com/office/officeart/2005/8/layout/hierarchy1"/>
    <dgm:cxn modelId="{5CA55E61-F0E1-438B-BF2B-6161FDD64AE6}" type="presParOf" srcId="{7AB2BC5B-EDC3-40E7-BC88-8EB8CF2F5D39}" destId="{4571E956-7E28-4967-B34C-86D8B0DDC8BE}" srcOrd="1" destOrd="0" presId="urn:microsoft.com/office/officeart/2005/8/layout/hierarchy1"/>
    <dgm:cxn modelId="{A99F37D4-AAB9-491B-A225-70A37487F45B}" type="presParOf" srcId="{2830A599-6D97-436C-B1CD-4DFA0A980A2B}" destId="{49B98D3C-41EF-4AEB-AF4D-0A7ABE6FC1E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376BA6-7ACD-4810-8119-CE2D81975ED2}"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30C464CD-BE23-4DDE-B121-98C25D7C222E}">
      <dgm:prSet/>
      <dgm:spPr/>
      <dgm:t>
        <a:bodyPr/>
        <a:lstStyle/>
        <a:p>
          <a:pPr>
            <a:lnSpc>
              <a:spcPct val="100000"/>
            </a:lnSpc>
          </a:pPr>
          <a:r>
            <a:rPr lang="en-GB" b="0" i="0" dirty="0"/>
            <a:t>Watch the video “Film on the Court” at https://youtu.be/EPWGdhgQlgk (15 minutes long)</a:t>
          </a:r>
          <a:endParaRPr lang="en-US" dirty="0"/>
        </a:p>
      </dgm:t>
    </dgm:pt>
    <dgm:pt modelId="{077B68F8-593E-4E6F-B07A-59D7E83D065F}" type="parTrans" cxnId="{9C8AE99D-F95C-44D8-AE63-717ED302EB83}">
      <dgm:prSet/>
      <dgm:spPr/>
      <dgm:t>
        <a:bodyPr/>
        <a:lstStyle/>
        <a:p>
          <a:endParaRPr lang="en-US"/>
        </a:p>
      </dgm:t>
    </dgm:pt>
    <dgm:pt modelId="{D9A6B101-0BD4-4204-8FC8-D26987005693}" type="sibTrans" cxnId="{9C8AE99D-F95C-44D8-AE63-717ED302EB83}">
      <dgm:prSet/>
      <dgm:spPr/>
      <dgm:t>
        <a:bodyPr/>
        <a:lstStyle/>
        <a:p>
          <a:endParaRPr lang="en-US"/>
        </a:p>
      </dgm:t>
    </dgm:pt>
    <dgm:pt modelId="{44D00B73-6631-4A52-AF6B-4A4249300AEC}">
      <dgm:prSet/>
      <dgm:spPr/>
      <dgm:t>
        <a:bodyPr/>
        <a:lstStyle/>
        <a:p>
          <a:pPr>
            <a:lnSpc>
              <a:spcPct val="100000"/>
            </a:lnSpc>
          </a:pPr>
          <a:r>
            <a:rPr lang="en-GB" b="0" i="0"/>
            <a:t>Briefly summarise one of the cases discussed in the video.</a:t>
          </a:r>
          <a:endParaRPr lang="en-US"/>
        </a:p>
      </dgm:t>
    </dgm:pt>
    <dgm:pt modelId="{1FE21B88-4A93-4C2B-8620-8D22A8F1D47A}" type="parTrans" cxnId="{66AE801D-9E45-4561-BC58-BFDC67D179EB}">
      <dgm:prSet/>
      <dgm:spPr/>
      <dgm:t>
        <a:bodyPr/>
        <a:lstStyle/>
        <a:p>
          <a:endParaRPr lang="en-US"/>
        </a:p>
      </dgm:t>
    </dgm:pt>
    <dgm:pt modelId="{4660683E-6CF3-4F11-A7F1-0256823DC49A}" type="sibTrans" cxnId="{66AE801D-9E45-4561-BC58-BFDC67D179EB}">
      <dgm:prSet/>
      <dgm:spPr/>
      <dgm:t>
        <a:bodyPr/>
        <a:lstStyle/>
        <a:p>
          <a:endParaRPr lang="en-US"/>
        </a:p>
      </dgm:t>
    </dgm:pt>
    <dgm:pt modelId="{52DA557C-CECA-45EA-8D98-B5083CB0278C}" type="pres">
      <dgm:prSet presAssocID="{A7376BA6-7ACD-4810-8119-CE2D81975ED2}" presName="root" presStyleCnt="0">
        <dgm:presLayoutVars>
          <dgm:dir/>
          <dgm:resizeHandles val="exact"/>
        </dgm:presLayoutVars>
      </dgm:prSet>
      <dgm:spPr/>
    </dgm:pt>
    <dgm:pt modelId="{9C87DFCE-57FA-4C11-BE0C-7D5EA88211C0}" type="pres">
      <dgm:prSet presAssocID="{30C464CD-BE23-4DDE-B121-98C25D7C222E}" presName="compNode" presStyleCnt="0"/>
      <dgm:spPr/>
    </dgm:pt>
    <dgm:pt modelId="{1402CABC-A2CC-4CBF-BCA2-C6A5DAB83C8F}" type="pres">
      <dgm:prSet presAssocID="{30C464CD-BE23-4DDE-B121-98C25D7C222E}" presName="bgRect" presStyleLbl="bgShp" presStyleIdx="0" presStyleCnt="2"/>
      <dgm:spPr/>
    </dgm:pt>
    <dgm:pt modelId="{430FCED1-4A01-4FEE-965D-1F821B60F21F}" type="pres">
      <dgm:prSet presAssocID="{30C464CD-BE23-4DDE-B121-98C25D7C222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70FF7EB2-7241-45DD-A6B7-3F65F84EB8DB}" type="pres">
      <dgm:prSet presAssocID="{30C464CD-BE23-4DDE-B121-98C25D7C222E}" presName="spaceRect" presStyleCnt="0"/>
      <dgm:spPr/>
    </dgm:pt>
    <dgm:pt modelId="{BA6BCE7E-F84D-4691-8D99-A7660848F8DF}" type="pres">
      <dgm:prSet presAssocID="{30C464CD-BE23-4DDE-B121-98C25D7C222E}" presName="parTx" presStyleLbl="revTx" presStyleIdx="0" presStyleCnt="2">
        <dgm:presLayoutVars>
          <dgm:chMax val="0"/>
          <dgm:chPref val="0"/>
        </dgm:presLayoutVars>
      </dgm:prSet>
      <dgm:spPr/>
    </dgm:pt>
    <dgm:pt modelId="{1D52E2C8-4EBF-4C15-91DA-D20FF44B2EFA}" type="pres">
      <dgm:prSet presAssocID="{D9A6B101-0BD4-4204-8FC8-D26987005693}" presName="sibTrans" presStyleCnt="0"/>
      <dgm:spPr/>
    </dgm:pt>
    <dgm:pt modelId="{60B2AA12-C9FE-49E3-B876-571BA596DF50}" type="pres">
      <dgm:prSet presAssocID="{44D00B73-6631-4A52-AF6B-4A4249300AEC}" presName="compNode" presStyleCnt="0"/>
      <dgm:spPr/>
    </dgm:pt>
    <dgm:pt modelId="{11B1652F-631E-4FA1-A4B9-E2B470A5D534}" type="pres">
      <dgm:prSet presAssocID="{44D00B73-6631-4A52-AF6B-4A4249300AEC}" presName="bgRect" presStyleLbl="bgShp" presStyleIdx="1" presStyleCnt="2"/>
      <dgm:spPr/>
    </dgm:pt>
    <dgm:pt modelId="{3584A984-B458-41E4-BA15-77322E48EF4C}" type="pres">
      <dgm:prSet presAssocID="{44D00B73-6631-4A52-AF6B-4A4249300AE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ustomer Review"/>
        </a:ext>
      </dgm:extLst>
    </dgm:pt>
    <dgm:pt modelId="{AA2AF2DC-1CC2-4D6E-8DEE-60D46128FEA2}" type="pres">
      <dgm:prSet presAssocID="{44D00B73-6631-4A52-AF6B-4A4249300AEC}" presName="spaceRect" presStyleCnt="0"/>
      <dgm:spPr/>
    </dgm:pt>
    <dgm:pt modelId="{09D2C810-A394-4324-BA68-9D2D0B592288}" type="pres">
      <dgm:prSet presAssocID="{44D00B73-6631-4A52-AF6B-4A4249300AEC}" presName="parTx" presStyleLbl="revTx" presStyleIdx="1" presStyleCnt="2">
        <dgm:presLayoutVars>
          <dgm:chMax val="0"/>
          <dgm:chPref val="0"/>
        </dgm:presLayoutVars>
      </dgm:prSet>
      <dgm:spPr/>
    </dgm:pt>
  </dgm:ptLst>
  <dgm:cxnLst>
    <dgm:cxn modelId="{0094EB1A-6962-4D67-BF18-94D6664AD17D}" type="presOf" srcId="{A7376BA6-7ACD-4810-8119-CE2D81975ED2}" destId="{52DA557C-CECA-45EA-8D98-B5083CB0278C}" srcOrd="0" destOrd="0" presId="urn:microsoft.com/office/officeart/2018/2/layout/IconVerticalSolidList"/>
    <dgm:cxn modelId="{66AE801D-9E45-4561-BC58-BFDC67D179EB}" srcId="{A7376BA6-7ACD-4810-8119-CE2D81975ED2}" destId="{44D00B73-6631-4A52-AF6B-4A4249300AEC}" srcOrd="1" destOrd="0" parTransId="{1FE21B88-4A93-4C2B-8620-8D22A8F1D47A}" sibTransId="{4660683E-6CF3-4F11-A7F1-0256823DC49A}"/>
    <dgm:cxn modelId="{703B2B68-DAB9-4E75-8E27-EAC8302708FA}" type="presOf" srcId="{44D00B73-6631-4A52-AF6B-4A4249300AEC}" destId="{09D2C810-A394-4324-BA68-9D2D0B592288}" srcOrd="0" destOrd="0" presId="urn:microsoft.com/office/officeart/2018/2/layout/IconVerticalSolidList"/>
    <dgm:cxn modelId="{9C8AE99D-F95C-44D8-AE63-717ED302EB83}" srcId="{A7376BA6-7ACD-4810-8119-CE2D81975ED2}" destId="{30C464CD-BE23-4DDE-B121-98C25D7C222E}" srcOrd="0" destOrd="0" parTransId="{077B68F8-593E-4E6F-B07A-59D7E83D065F}" sibTransId="{D9A6B101-0BD4-4204-8FC8-D26987005693}"/>
    <dgm:cxn modelId="{4AE3B2B8-A34B-43C9-AE6E-030247A5BD3C}" type="presOf" srcId="{30C464CD-BE23-4DDE-B121-98C25D7C222E}" destId="{BA6BCE7E-F84D-4691-8D99-A7660848F8DF}" srcOrd="0" destOrd="0" presId="urn:microsoft.com/office/officeart/2018/2/layout/IconVerticalSolidList"/>
    <dgm:cxn modelId="{93B56C49-393A-4FA0-8B72-4709A0461AD5}" type="presParOf" srcId="{52DA557C-CECA-45EA-8D98-B5083CB0278C}" destId="{9C87DFCE-57FA-4C11-BE0C-7D5EA88211C0}" srcOrd="0" destOrd="0" presId="urn:microsoft.com/office/officeart/2018/2/layout/IconVerticalSolidList"/>
    <dgm:cxn modelId="{BF4F6793-3689-4C32-9C4C-8F96A77CE379}" type="presParOf" srcId="{9C87DFCE-57FA-4C11-BE0C-7D5EA88211C0}" destId="{1402CABC-A2CC-4CBF-BCA2-C6A5DAB83C8F}" srcOrd="0" destOrd="0" presId="urn:microsoft.com/office/officeart/2018/2/layout/IconVerticalSolidList"/>
    <dgm:cxn modelId="{304B1C13-509C-46A6-86A0-3599ABB6F5F5}" type="presParOf" srcId="{9C87DFCE-57FA-4C11-BE0C-7D5EA88211C0}" destId="{430FCED1-4A01-4FEE-965D-1F821B60F21F}" srcOrd="1" destOrd="0" presId="urn:microsoft.com/office/officeart/2018/2/layout/IconVerticalSolidList"/>
    <dgm:cxn modelId="{39CDFC82-DB8F-4353-97C1-3676D45543E0}" type="presParOf" srcId="{9C87DFCE-57FA-4C11-BE0C-7D5EA88211C0}" destId="{70FF7EB2-7241-45DD-A6B7-3F65F84EB8DB}" srcOrd="2" destOrd="0" presId="urn:microsoft.com/office/officeart/2018/2/layout/IconVerticalSolidList"/>
    <dgm:cxn modelId="{096628E6-CC96-48DF-A676-89102297E2B4}" type="presParOf" srcId="{9C87DFCE-57FA-4C11-BE0C-7D5EA88211C0}" destId="{BA6BCE7E-F84D-4691-8D99-A7660848F8DF}" srcOrd="3" destOrd="0" presId="urn:microsoft.com/office/officeart/2018/2/layout/IconVerticalSolidList"/>
    <dgm:cxn modelId="{6B48D909-F9AD-4BFB-B1B5-397E006D5BCF}" type="presParOf" srcId="{52DA557C-CECA-45EA-8D98-B5083CB0278C}" destId="{1D52E2C8-4EBF-4C15-91DA-D20FF44B2EFA}" srcOrd="1" destOrd="0" presId="urn:microsoft.com/office/officeart/2018/2/layout/IconVerticalSolidList"/>
    <dgm:cxn modelId="{54407943-DCA4-4BE5-8D17-CDB254413C1E}" type="presParOf" srcId="{52DA557C-CECA-45EA-8D98-B5083CB0278C}" destId="{60B2AA12-C9FE-49E3-B876-571BA596DF50}" srcOrd="2" destOrd="0" presId="urn:microsoft.com/office/officeart/2018/2/layout/IconVerticalSolidList"/>
    <dgm:cxn modelId="{685E78FB-E11B-4A6C-B533-F5E9D3440222}" type="presParOf" srcId="{60B2AA12-C9FE-49E3-B876-571BA596DF50}" destId="{11B1652F-631E-4FA1-A4B9-E2B470A5D534}" srcOrd="0" destOrd="0" presId="urn:microsoft.com/office/officeart/2018/2/layout/IconVerticalSolidList"/>
    <dgm:cxn modelId="{B1E5E491-F5D8-42B5-AAA9-0144DF6BB5A4}" type="presParOf" srcId="{60B2AA12-C9FE-49E3-B876-571BA596DF50}" destId="{3584A984-B458-41E4-BA15-77322E48EF4C}" srcOrd="1" destOrd="0" presId="urn:microsoft.com/office/officeart/2018/2/layout/IconVerticalSolidList"/>
    <dgm:cxn modelId="{567DC68A-640F-49DA-BC68-C2676904A2A9}" type="presParOf" srcId="{60B2AA12-C9FE-49E3-B876-571BA596DF50}" destId="{AA2AF2DC-1CC2-4D6E-8DEE-60D46128FEA2}" srcOrd="2" destOrd="0" presId="urn:microsoft.com/office/officeart/2018/2/layout/IconVerticalSolidList"/>
    <dgm:cxn modelId="{7E66A385-02EA-415D-89F2-94FC01ABEB26}" type="presParOf" srcId="{60B2AA12-C9FE-49E3-B876-571BA596DF50}" destId="{09D2C810-A394-4324-BA68-9D2D0B59228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942DE6-B927-4F4B-8258-730B0AE14F1D}"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F1763309-D3E8-4245-B605-BC38C1AB7771}">
      <dgm:prSet phldrT="[Text]"/>
      <dgm:spPr/>
      <dgm:t>
        <a:bodyPr/>
        <a:lstStyle/>
        <a:p>
          <a:r>
            <a:rPr lang="en-GB" dirty="0"/>
            <a:t>Absolute</a:t>
          </a:r>
        </a:p>
        <a:p>
          <a:r>
            <a:rPr lang="en-GB" dirty="0"/>
            <a:t>Rights </a:t>
          </a:r>
        </a:p>
      </dgm:t>
    </dgm:pt>
    <dgm:pt modelId="{41BB1B58-2B82-4F9C-B285-6C44074F0B81}" type="parTrans" cxnId="{FF81D543-CE47-4131-ADBA-C0252E49765E}">
      <dgm:prSet/>
      <dgm:spPr/>
      <dgm:t>
        <a:bodyPr/>
        <a:lstStyle/>
        <a:p>
          <a:endParaRPr lang="en-GB"/>
        </a:p>
      </dgm:t>
    </dgm:pt>
    <dgm:pt modelId="{3D4D2FE7-5399-42ED-913F-F44DC9FA38AB}" type="sibTrans" cxnId="{FF81D543-CE47-4131-ADBA-C0252E49765E}">
      <dgm:prSet/>
      <dgm:spPr/>
      <dgm:t>
        <a:bodyPr/>
        <a:lstStyle/>
        <a:p>
          <a:endParaRPr lang="en-GB"/>
        </a:p>
      </dgm:t>
    </dgm:pt>
    <dgm:pt modelId="{8883A2DF-FA21-4B8E-A57E-9124E0CAB84D}">
      <dgm:prSet phldrT="[Text]"/>
      <dgm:spPr/>
      <dgm:t>
        <a:bodyPr/>
        <a:lstStyle/>
        <a:p>
          <a:r>
            <a:rPr lang="en-GB" dirty="0"/>
            <a:t>Article 3,4,7.</a:t>
          </a:r>
        </a:p>
      </dgm:t>
    </dgm:pt>
    <dgm:pt modelId="{37DE5FA6-1A83-4EE4-8805-493275729E43}" type="parTrans" cxnId="{E06B06D5-30D9-46EE-958D-AEA3B7C655D1}">
      <dgm:prSet/>
      <dgm:spPr/>
      <dgm:t>
        <a:bodyPr/>
        <a:lstStyle/>
        <a:p>
          <a:endParaRPr lang="en-GB"/>
        </a:p>
      </dgm:t>
    </dgm:pt>
    <dgm:pt modelId="{0723D518-D8C7-4772-A0B7-7F8B1E39BE82}" type="sibTrans" cxnId="{E06B06D5-30D9-46EE-958D-AEA3B7C655D1}">
      <dgm:prSet/>
      <dgm:spPr/>
      <dgm:t>
        <a:bodyPr/>
        <a:lstStyle/>
        <a:p>
          <a:endParaRPr lang="en-GB"/>
        </a:p>
      </dgm:t>
    </dgm:pt>
    <dgm:pt modelId="{D900955A-9F90-445D-93D2-A98EE00DB2D9}">
      <dgm:prSet phldrT="[Text]"/>
      <dgm:spPr/>
      <dgm:t>
        <a:bodyPr/>
        <a:lstStyle/>
        <a:p>
          <a:r>
            <a:rPr lang="en-GB" dirty="0"/>
            <a:t>Cannot be interfered with by the state.</a:t>
          </a:r>
        </a:p>
      </dgm:t>
    </dgm:pt>
    <dgm:pt modelId="{F51BA996-B067-4857-8358-D7D1DA4D6B0A}" type="parTrans" cxnId="{5D57A299-C0A5-4074-9FCB-AB7486095C22}">
      <dgm:prSet/>
      <dgm:spPr/>
      <dgm:t>
        <a:bodyPr/>
        <a:lstStyle/>
        <a:p>
          <a:endParaRPr lang="en-GB"/>
        </a:p>
      </dgm:t>
    </dgm:pt>
    <dgm:pt modelId="{660F7FC8-1DA4-4873-B5CD-16A598159A48}" type="sibTrans" cxnId="{5D57A299-C0A5-4074-9FCB-AB7486095C22}">
      <dgm:prSet/>
      <dgm:spPr/>
      <dgm:t>
        <a:bodyPr/>
        <a:lstStyle/>
        <a:p>
          <a:endParaRPr lang="en-GB"/>
        </a:p>
      </dgm:t>
    </dgm:pt>
    <dgm:pt modelId="{00788B94-A6D6-4EB8-AFB1-CED09B622A28}">
      <dgm:prSet phldrT="[Text]"/>
      <dgm:spPr/>
      <dgm:t>
        <a:bodyPr/>
        <a:lstStyle/>
        <a:p>
          <a:r>
            <a:rPr lang="en-GB" dirty="0"/>
            <a:t>Limited</a:t>
          </a:r>
        </a:p>
        <a:p>
          <a:r>
            <a:rPr lang="en-GB" dirty="0"/>
            <a:t>Rights  </a:t>
          </a:r>
        </a:p>
      </dgm:t>
    </dgm:pt>
    <dgm:pt modelId="{9AE35E23-C2B0-4CBB-A219-779E6F71FB64}" type="parTrans" cxnId="{F4FDBBBA-0E36-4A5C-A1C5-848F07692DB5}">
      <dgm:prSet/>
      <dgm:spPr/>
      <dgm:t>
        <a:bodyPr/>
        <a:lstStyle/>
        <a:p>
          <a:endParaRPr lang="en-GB"/>
        </a:p>
      </dgm:t>
    </dgm:pt>
    <dgm:pt modelId="{BE9FE4B4-11F4-496A-9738-996E2A422365}" type="sibTrans" cxnId="{F4FDBBBA-0E36-4A5C-A1C5-848F07692DB5}">
      <dgm:prSet/>
      <dgm:spPr/>
      <dgm:t>
        <a:bodyPr/>
        <a:lstStyle/>
        <a:p>
          <a:endParaRPr lang="en-GB"/>
        </a:p>
      </dgm:t>
    </dgm:pt>
    <dgm:pt modelId="{9223D7A4-4522-4C09-81B1-1A95A0E495AC}">
      <dgm:prSet phldrT="[Text]"/>
      <dgm:spPr/>
      <dgm:t>
        <a:bodyPr/>
        <a:lstStyle/>
        <a:p>
          <a:r>
            <a:rPr lang="en-GB" dirty="0"/>
            <a:t>Article 2,5,6</a:t>
          </a:r>
        </a:p>
      </dgm:t>
    </dgm:pt>
    <dgm:pt modelId="{9D23169E-2A08-4CD2-AABC-E666CF355589}" type="parTrans" cxnId="{44AAA73E-232E-4E3A-A651-605005F8CC50}">
      <dgm:prSet/>
      <dgm:spPr/>
      <dgm:t>
        <a:bodyPr/>
        <a:lstStyle/>
        <a:p>
          <a:endParaRPr lang="en-GB"/>
        </a:p>
      </dgm:t>
    </dgm:pt>
    <dgm:pt modelId="{97BD5429-08DE-4CA5-8993-94FD0405192D}" type="sibTrans" cxnId="{44AAA73E-232E-4E3A-A651-605005F8CC50}">
      <dgm:prSet/>
      <dgm:spPr/>
      <dgm:t>
        <a:bodyPr/>
        <a:lstStyle/>
        <a:p>
          <a:endParaRPr lang="en-GB"/>
        </a:p>
      </dgm:t>
    </dgm:pt>
    <dgm:pt modelId="{D687F9EF-AE30-40BE-B8EC-F72E9FFA8863}">
      <dgm:prSet phldrT="[Text]"/>
      <dgm:spPr/>
      <dgm:t>
        <a:bodyPr/>
        <a:lstStyle/>
        <a:p>
          <a:r>
            <a:rPr lang="en-GB" dirty="0"/>
            <a:t>Pay attention to the specific sections </a:t>
          </a:r>
        </a:p>
      </dgm:t>
    </dgm:pt>
    <dgm:pt modelId="{0906BEB2-FEA2-45B2-8311-CD539493FC16}" type="parTrans" cxnId="{923DB981-A03E-488C-A831-BB1360E256A1}">
      <dgm:prSet/>
      <dgm:spPr/>
      <dgm:t>
        <a:bodyPr/>
        <a:lstStyle/>
        <a:p>
          <a:endParaRPr lang="en-GB"/>
        </a:p>
      </dgm:t>
    </dgm:pt>
    <dgm:pt modelId="{8A1F67D6-8A01-4DA8-82D4-0E5629EB3AD9}" type="sibTrans" cxnId="{923DB981-A03E-488C-A831-BB1360E256A1}">
      <dgm:prSet/>
      <dgm:spPr/>
      <dgm:t>
        <a:bodyPr/>
        <a:lstStyle/>
        <a:p>
          <a:endParaRPr lang="en-GB"/>
        </a:p>
      </dgm:t>
    </dgm:pt>
    <dgm:pt modelId="{625B7F6C-2C70-49D2-81BA-F649A2BF465C}">
      <dgm:prSet phldrT="[Text]"/>
      <dgm:spPr/>
      <dgm:t>
        <a:bodyPr/>
        <a:lstStyle/>
        <a:p>
          <a:r>
            <a:rPr lang="en-GB" dirty="0"/>
            <a:t>Qualifying rights </a:t>
          </a:r>
        </a:p>
      </dgm:t>
    </dgm:pt>
    <dgm:pt modelId="{A298CE83-A2EE-4696-831B-C56885799277}" type="parTrans" cxnId="{5B64D74E-5E5E-44E6-B81C-C7A44C6231F7}">
      <dgm:prSet/>
      <dgm:spPr/>
      <dgm:t>
        <a:bodyPr/>
        <a:lstStyle/>
        <a:p>
          <a:endParaRPr lang="en-GB"/>
        </a:p>
      </dgm:t>
    </dgm:pt>
    <dgm:pt modelId="{BFBA25B4-BDF1-4C2C-82B2-6DF165173464}" type="sibTrans" cxnId="{5B64D74E-5E5E-44E6-B81C-C7A44C6231F7}">
      <dgm:prSet/>
      <dgm:spPr/>
      <dgm:t>
        <a:bodyPr/>
        <a:lstStyle/>
        <a:p>
          <a:endParaRPr lang="en-GB"/>
        </a:p>
      </dgm:t>
    </dgm:pt>
    <dgm:pt modelId="{B763EDE9-8586-4F8D-9C3F-AA9F25C76BB3}">
      <dgm:prSet phldrT="[Text]"/>
      <dgm:spPr/>
      <dgm:t>
        <a:bodyPr/>
        <a:lstStyle/>
        <a:p>
          <a:r>
            <a:rPr lang="en-GB" dirty="0"/>
            <a:t>Article 8-12</a:t>
          </a:r>
        </a:p>
      </dgm:t>
    </dgm:pt>
    <dgm:pt modelId="{67F89755-6851-4446-A8D1-6E30E6386FCE}" type="parTrans" cxnId="{F8D7C863-C16F-4811-B04B-DA18F3FBE122}">
      <dgm:prSet/>
      <dgm:spPr/>
      <dgm:t>
        <a:bodyPr/>
        <a:lstStyle/>
        <a:p>
          <a:endParaRPr lang="en-GB"/>
        </a:p>
      </dgm:t>
    </dgm:pt>
    <dgm:pt modelId="{75D85F9A-70F3-4E84-BC8E-F9A2504DECF3}" type="sibTrans" cxnId="{F8D7C863-C16F-4811-B04B-DA18F3FBE122}">
      <dgm:prSet/>
      <dgm:spPr/>
      <dgm:t>
        <a:bodyPr/>
        <a:lstStyle/>
        <a:p>
          <a:endParaRPr lang="en-GB"/>
        </a:p>
      </dgm:t>
    </dgm:pt>
    <dgm:pt modelId="{95BAAE49-3FE8-4E04-9107-5EC38969CCA6}">
      <dgm:prSet phldrT="[Text]"/>
      <dgm:spPr/>
      <dgm:t>
        <a:bodyPr/>
        <a:lstStyle/>
        <a:p>
          <a:r>
            <a:rPr lang="en-GB" dirty="0"/>
            <a:t>Can be restricted by the state</a:t>
          </a:r>
        </a:p>
      </dgm:t>
    </dgm:pt>
    <dgm:pt modelId="{02EB216B-A3BC-47D5-9747-EF1438399AE0}" type="parTrans" cxnId="{668B8B4E-B460-466B-BBAC-5F9F9E063C5F}">
      <dgm:prSet/>
      <dgm:spPr/>
      <dgm:t>
        <a:bodyPr/>
        <a:lstStyle/>
        <a:p>
          <a:endParaRPr lang="en-GB"/>
        </a:p>
      </dgm:t>
    </dgm:pt>
    <dgm:pt modelId="{B9490313-B21A-42C5-AF5A-C151E8874108}" type="sibTrans" cxnId="{668B8B4E-B460-466B-BBAC-5F9F9E063C5F}">
      <dgm:prSet/>
      <dgm:spPr/>
      <dgm:t>
        <a:bodyPr/>
        <a:lstStyle/>
        <a:p>
          <a:endParaRPr lang="en-GB"/>
        </a:p>
      </dgm:t>
    </dgm:pt>
    <dgm:pt modelId="{AAD7F212-0512-4A6B-B3C3-616BA1FBCC18}" type="pres">
      <dgm:prSet presAssocID="{E8942DE6-B927-4F4B-8258-730B0AE14F1D}" presName="Name0" presStyleCnt="0">
        <dgm:presLayoutVars>
          <dgm:dir/>
          <dgm:animLvl val="lvl"/>
          <dgm:resizeHandles val="exact"/>
        </dgm:presLayoutVars>
      </dgm:prSet>
      <dgm:spPr/>
    </dgm:pt>
    <dgm:pt modelId="{FBBFF540-BF0D-4AE0-B89E-675F41160159}" type="pres">
      <dgm:prSet presAssocID="{F1763309-D3E8-4245-B605-BC38C1AB7771}" presName="composite" presStyleCnt="0"/>
      <dgm:spPr/>
    </dgm:pt>
    <dgm:pt modelId="{DCCEA74E-83F0-44FF-A7B1-2C2F41548E77}" type="pres">
      <dgm:prSet presAssocID="{F1763309-D3E8-4245-B605-BC38C1AB7771}" presName="parTx" presStyleLbl="alignNode1" presStyleIdx="0" presStyleCnt="3">
        <dgm:presLayoutVars>
          <dgm:chMax val="0"/>
          <dgm:chPref val="0"/>
          <dgm:bulletEnabled val="1"/>
        </dgm:presLayoutVars>
      </dgm:prSet>
      <dgm:spPr/>
    </dgm:pt>
    <dgm:pt modelId="{8C2EDC58-9769-49E6-B234-2B44BA8FCE48}" type="pres">
      <dgm:prSet presAssocID="{F1763309-D3E8-4245-B605-BC38C1AB7771}" presName="desTx" presStyleLbl="alignAccFollowNode1" presStyleIdx="0" presStyleCnt="3">
        <dgm:presLayoutVars>
          <dgm:bulletEnabled val="1"/>
        </dgm:presLayoutVars>
      </dgm:prSet>
      <dgm:spPr/>
    </dgm:pt>
    <dgm:pt modelId="{ECEA4ED8-C805-42CE-B9B8-7F4D42B42176}" type="pres">
      <dgm:prSet presAssocID="{3D4D2FE7-5399-42ED-913F-F44DC9FA38AB}" presName="space" presStyleCnt="0"/>
      <dgm:spPr/>
    </dgm:pt>
    <dgm:pt modelId="{D0BB987A-44D7-4F08-BEA5-7E365AA8FEAB}" type="pres">
      <dgm:prSet presAssocID="{00788B94-A6D6-4EB8-AFB1-CED09B622A28}" presName="composite" presStyleCnt="0"/>
      <dgm:spPr/>
    </dgm:pt>
    <dgm:pt modelId="{4E5FE9BB-D6BA-40E8-907C-48135D499296}" type="pres">
      <dgm:prSet presAssocID="{00788B94-A6D6-4EB8-AFB1-CED09B622A28}" presName="parTx" presStyleLbl="alignNode1" presStyleIdx="1" presStyleCnt="3">
        <dgm:presLayoutVars>
          <dgm:chMax val="0"/>
          <dgm:chPref val="0"/>
          <dgm:bulletEnabled val="1"/>
        </dgm:presLayoutVars>
      </dgm:prSet>
      <dgm:spPr/>
    </dgm:pt>
    <dgm:pt modelId="{14A7ED20-7BE5-43FB-8DBF-C3BC8A7B51F0}" type="pres">
      <dgm:prSet presAssocID="{00788B94-A6D6-4EB8-AFB1-CED09B622A28}" presName="desTx" presStyleLbl="alignAccFollowNode1" presStyleIdx="1" presStyleCnt="3">
        <dgm:presLayoutVars>
          <dgm:bulletEnabled val="1"/>
        </dgm:presLayoutVars>
      </dgm:prSet>
      <dgm:spPr/>
    </dgm:pt>
    <dgm:pt modelId="{EF44D0E1-DD2A-493A-9BD6-14B3AB3EF8D9}" type="pres">
      <dgm:prSet presAssocID="{BE9FE4B4-11F4-496A-9738-996E2A422365}" presName="space" presStyleCnt="0"/>
      <dgm:spPr/>
    </dgm:pt>
    <dgm:pt modelId="{7CA2A115-EA64-4718-BC64-5D7F09E5D3EF}" type="pres">
      <dgm:prSet presAssocID="{625B7F6C-2C70-49D2-81BA-F649A2BF465C}" presName="composite" presStyleCnt="0"/>
      <dgm:spPr/>
    </dgm:pt>
    <dgm:pt modelId="{6DDED353-4EB8-4FC4-B443-F8A54BFC5585}" type="pres">
      <dgm:prSet presAssocID="{625B7F6C-2C70-49D2-81BA-F649A2BF465C}" presName="parTx" presStyleLbl="alignNode1" presStyleIdx="2" presStyleCnt="3">
        <dgm:presLayoutVars>
          <dgm:chMax val="0"/>
          <dgm:chPref val="0"/>
          <dgm:bulletEnabled val="1"/>
        </dgm:presLayoutVars>
      </dgm:prSet>
      <dgm:spPr/>
    </dgm:pt>
    <dgm:pt modelId="{B8C152E5-F202-484A-A653-59BCF5F9760F}" type="pres">
      <dgm:prSet presAssocID="{625B7F6C-2C70-49D2-81BA-F649A2BF465C}" presName="desTx" presStyleLbl="alignAccFollowNode1" presStyleIdx="2" presStyleCnt="3">
        <dgm:presLayoutVars>
          <dgm:bulletEnabled val="1"/>
        </dgm:presLayoutVars>
      </dgm:prSet>
      <dgm:spPr/>
    </dgm:pt>
  </dgm:ptLst>
  <dgm:cxnLst>
    <dgm:cxn modelId="{27EA0E03-D02B-410D-AFCF-50BA215AC05B}" type="presOf" srcId="{D687F9EF-AE30-40BE-B8EC-F72E9FFA8863}" destId="{14A7ED20-7BE5-43FB-8DBF-C3BC8A7B51F0}" srcOrd="0" destOrd="1" presId="urn:microsoft.com/office/officeart/2005/8/layout/hList1"/>
    <dgm:cxn modelId="{D7834418-5DCB-497E-9B89-1AA577368934}" type="presOf" srcId="{00788B94-A6D6-4EB8-AFB1-CED09B622A28}" destId="{4E5FE9BB-D6BA-40E8-907C-48135D499296}" srcOrd="0" destOrd="0" presId="urn:microsoft.com/office/officeart/2005/8/layout/hList1"/>
    <dgm:cxn modelId="{A3D78419-21E5-4134-A643-6FF3CEC943B9}" type="presOf" srcId="{E8942DE6-B927-4F4B-8258-730B0AE14F1D}" destId="{AAD7F212-0512-4A6B-B3C3-616BA1FBCC18}" srcOrd="0" destOrd="0" presId="urn:microsoft.com/office/officeart/2005/8/layout/hList1"/>
    <dgm:cxn modelId="{D2256B2F-B9FB-4108-A1E4-21FF6B4BB8D6}" type="presOf" srcId="{B763EDE9-8586-4F8D-9C3F-AA9F25C76BB3}" destId="{B8C152E5-F202-484A-A653-59BCF5F9760F}" srcOrd="0" destOrd="0" presId="urn:microsoft.com/office/officeart/2005/8/layout/hList1"/>
    <dgm:cxn modelId="{44AAA73E-232E-4E3A-A651-605005F8CC50}" srcId="{00788B94-A6D6-4EB8-AFB1-CED09B622A28}" destId="{9223D7A4-4522-4C09-81B1-1A95A0E495AC}" srcOrd="0" destOrd="0" parTransId="{9D23169E-2A08-4CD2-AABC-E666CF355589}" sibTransId="{97BD5429-08DE-4CA5-8993-94FD0405192D}"/>
    <dgm:cxn modelId="{F8D7C863-C16F-4811-B04B-DA18F3FBE122}" srcId="{625B7F6C-2C70-49D2-81BA-F649A2BF465C}" destId="{B763EDE9-8586-4F8D-9C3F-AA9F25C76BB3}" srcOrd="0" destOrd="0" parTransId="{67F89755-6851-4446-A8D1-6E30E6386FCE}" sibTransId="{75D85F9A-70F3-4E84-BC8E-F9A2504DECF3}"/>
    <dgm:cxn modelId="{FF81D543-CE47-4131-ADBA-C0252E49765E}" srcId="{E8942DE6-B927-4F4B-8258-730B0AE14F1D}" destId="{F1763309-D3E8-4245-B605-BC38C1AB7771}" srcOrd="0" destOrd="0" parTransId="{41BB1B58-2B82-4F9C-B285-6C44074F0B81}" sibTransId="{3D4D2FE7-5399-42ED-913F-F44DC9FA38AB}"/>
    <dgm:cxn modelId="{6DB2BC67-55DA-4916-8401-E8F1A2F6D50E}" type="presOf" srcId="{9223D7A4-4522-4C09-81B1-1A95A0E495AC}" destId="{14A7ED20-7BE5-43FB-8DBF-C3BC8A7B51F0}" srcOrd="0" destOrd="0" presId="urn:microsoft.com/office/officeart/2005/8/layout/hList1"/>
    <dgm:cxn modelId="{668B8B4E-B460-466B-BBAC-5F9F9E063C5F}" srcId="{625B7F6C-2C70-49D2-81BA-F649A2BF465C}" destId="{95BAAE49-3FE8-4E04-9107-5EC38969CCA6}" srcOrd="1" destOrd="0" parTransId="{02EB216B-A3BC-47D5-9747-EF1438399AE0}" sibTransId="{B9490313-B21A-42C5-AF5A-C151E8874108}"/>
    <dgm:cxn modelId="{5B64D74E-5E5E-44E6-B81C-C7A44C6231F7}" srcId="{E8942DE6-B927-4F4B-8258-730B0AE14F1D}" destId="{625B7F6C-2C70-49D2-81BA-F649A2BF465C}" srcOrd="2" destOrd="0" parTransId="{A298CE83-A2EE-4696-831B-C56885799277}" sibTransId="{BFBA25B4-BDF1-4C2C-82B2-6DF165173464}"/>
    <dgm:cxn modelId="{923DB981-A03E-488C-A831-BB1360E256A1}" srcId="{00788B94-A6D6-4EB8-AFB1-CED09B622A28}" destId="{D687F9EF-AE30-40BE-B8EC-F72E9FFA8863}" srcOrd="1" destOrd="0" parTransId="{0906BEB2-FEA2-45B2-8311-CD539493FC16}" sibTransId="{8A1F67D6-8A01-4DA8-82D4-0E5629EB3AD9}"/>
    <dgm:cxn modelId="{2925728D-F096-4445-A2E1-CC84D94A8A51}" type="presOf" srcId="{D900955A-9F90-445D-93D2-A98EE00DB2D9}" destId="{8C2EDC58-9769-49E6-B234-2B44BA8FCE48}" srcOrd="0" destOrd="1" presId="urn:microsoft.com/office/officeart/2005/8/layout/hList1"/>
    <dgm:cxn modelId="{2A0DF697-DEF0-4749-91E6-8239AE54747F}" type="presOf" srcId="{F1763309-D3E8-4245-B605-BC38C1AB7771}" destId="{DCCEA74E-83F0-44FF-A7B1-2C2F41548E77}" srcOrd="0" destOrd="0" presId="urn:microsoft.com/office/officeart/2005/8/layout/hList1"/>
    <dgm:cxn modelId="{5D57A299-C0A5-4074-9FCB-AB7486095C22}" srcId="{F1763309-D3E8-4245-B605-BC38C1AB7771}" destId="{D900955A-9F90-445D-93D2-A98EE00DB2D9}" srcOrd="1" destOrd="0" parTransId="{F51BA996-B067-4857-8358-D7D1DA4D6B0A}" sibTransId="{660F7FC8-1DA4-4873-B5CD-16A598159A48}"/>
    <dgm:cxn modelId="{49578EA5-5B3D-4616-8DC6-64A18E5A81E3}" type="presOf" srcId="{8883A2DF-FA21-4B8E-A57E-9124E0CAB84D}" destId="{8C2EDC58-9769-49E6-B234-2B44BA8FCE48}" srcOrd="0" destOrd="0" presId="urn:microsoft.com/office/officeart/2005/8/layout/hList1"/>
    <dgm:cxn modelId="{F4FDBBBA-0E36-4A5C-A1C5-848F07692DB5}" srcId="{E8942DE6-B927-4F4B-8258-730B0AE14F1D}" destId="{00788B94-A6D6-4EB8-AFB1-CED09B622A28}" srcOrd="1" destOrd="0" parTransId="{9AE35E23-C2B0-4CBB-A219-779E6F71FB64}" sibTransId="{BE9FE4B4-11F4-496A-9738-996E2A422365}"/>
    <dgm:cxn modelId="{C2F8A4BD-C52C-47DB-8F60-A65238F49596}" type="presOf" srcId="{95BAAE49-3FE8-4E04-9107-5EC38969CCA6}" destId="{B8C152E5-F202-484A-A653-59BCF5F9760F}" srcOrd="0" destOrd="1" presId="urn:microsoft.com/office/officeart/2005/8/layout/hList1"/>
    <dgm:cxn modelId="{2C139BCA-B221-43D2-A8E5-A1860A02C72C}" type="presOf" srcId="{625B7F6C-2C70-49D2-81BA-F649A2BF465C}" destId="{6DDED353-4EB8-4FC4-B443-F8A54BFC5585}" srcOrd="0" destOrd="0" presId="urn:microsoft.com/office/officeart/2005/8/layout/hList1"/>
    <dgm:cxn modelId="{E06B06D5-30D9-46EE-958D-AEA3B7C655D1}" srcId="{F1763309-D3E8-4245-B605-BC38C1AB7771}" destId="{8883A2DF-FA21-4B8E-A57E-9124E0CAB84D}" srcOrd="0" destOrd="0" parTransId="{37DE5FA6-1A83-4EE4-8805-493275729E43}" sibTransId="{0723D518-D8C7-4772-A0B7-7F8B1E39BE82}"/>
    <dgm:cxn modelId="{DFC385DE-60B3-4B08-8D72-32EC05AE1999}" type="presParOf" srcId="{AAD7F212-0512-4A6B-B3C3-616BA1FBCC18}" destId="{FBBFF540-BF0D-4AE0-B89E-675F41160159}" srcOrd="0" destOrd="0" presId="urn:microsoft.com/office/officeart/2005/8/layout/hList1"/>
    <dgm:cxn modelId="{83C423BC-0242-44B9-B9CC-279E61B2CF1B}" type="presParOf" srcId="{FBBFF540-BF0D-4AE0-B89E-675F41160159}" destId="{DCCEA74E-83F0-44FF-A7B1-2C2F41548E77}" srcOrd="0" destOrd="0" presId="urn:microsoft.com/office/officeart/2005/8/layout/hList1"/>
    <dgm:cxn modelId="{91A2A684-6F7F-40F2-B764-538A7D1133DC}" type="presParOf" srcId="{FBBFF540-BF0D-4AE0-B89E-675F41160159}" destId="{8C2EDC58-9769-49E6-B234-2B44BA8FCE48}" srcOrd="1" destOrd="0" presId="urn:microsoft.com/office/officeart/2005/8/layout/hList1"/>
    <dgm:cxn modelId="{16A1FF7F-3DF3-4196-8022-354D0CCE4BEB}" type="presParOf" srcId="{AAD7F212-0512-4A6B-B3C3-616BA1FBCC18}" destId="{ECEA4ED8-C805-42CE-B9B8-7F4D42B42176}" srcOrd="1" destOrd="0" presId="urn:microsoft.com/office/officeart/2005/8/layout/hList1"/>
    <dgm:cxn modelId="{4BA6D5AB-C06D-41B4-A549-C4A5852A7A2A}" type="presParOf" srcId="{AAD7F212-0512-4A6B-B3C3-616BA1FBCC18}" destId="{D0BB987A-44D7-4F08-BEA5-7E365AA8FEAB}" srcOrd="2" destOrd="0" presId="urn:microsoft.com/office/officeart/2005/8/layout/hList1"/>
    <dgm:cxn modelId="{716FF99C-447B-4492-AF48-C84F8B91BA1A}" type="presParOf" srcId="{D0BB987A-44D7-4F08-BEA5-7E365AA8FEAB}" destId="{4E5FE9BB-D6BA-40E8-907C-48135D499296}" srcOrd="0" destOrd="0" presId="urn:microsoft.com/office/officeart/2005/8/layout/hList1"/>
    <dgm:cxn modelId="{A370BEE8-99A3-4D01-A63D-3A3ED2AABCF5}" type="presParOf" srcId="{D0BB987A-44D7-4F08-BEA5-7E365AA8FEAB}" destId="{14A7ED20-7BE5-43FB-8DBF-C3BC8A7B51F0}" srcOrd="1" destOrd="0" presId="urn:microsoft.com/office/officeart/2005/8/layout/hList1"/>
    <dgm:cxn modelId="{2367534B-A816-4BDE-BA19-8C8D8A73E827}" type="presParOf" srcId="{AAD7F212-0512-4A6B-B3C3-616BA1FBCC18}" destId="{EF44D0E1-DD2A-493A-9BD6-14B3AB3EF8D9}" srcOrd="3" destOrd="0" presId="urn:microsoft.com/office/officeart/2005/8/layout/hList1"/>
    <dgm:cxn modelId="{4D6145AB-037D-4958-90B5-9C2A4D884E8B}" type="presParOf" srcId="{AAD7F212-0512-4A6B-B3C3-616BA1FBCC18}" destId="{7CA2A115-EA64-4718-BC64-5D7F09E5D3EF}" srcOrd="4" destOrd="0" presId="urn:microsoft.com/office/officeart/2005/8/layout/hList1"/>
    <dgm:cxn modelId="{566878B5-A9B5-462D-8DBF-24430D26DC9D}" type="presParOf" srcId="{7CA2A115-EA64-4718-BC64-5D7F09E5D3EF}" destId="{6DDED353-4EB8-4FC4-B443-F8A54BFC5585}" srcOrd="0" destOrd="0" presId="urn:microsoft.com/office/officeart/2005/8/layout/hList1"/>
    <dgm:cxn modelId="{224D3635-6BB5-42DB-A04A-5D2B9DF07E4D}" type="presParOf" srcId="{7CA2A115-EA64-4718-BC64-5D7F09E5D3EF}" destId="{B8C152E5-F202-484A-A653-59BCF5F9760F}"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08688C-DCBA-4E9B-9689-E1F63C161ACD}"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265D8A04-7D08-4AF1-A956-03B4B4D8B613}">
      <dgm:prSet/>
      <dgm:spPr/>
      <dgm:t>
        <a:bodyPr/>
        <a:lstStyle/>
        <a:p>
          <a:r>
            <a:rPr lang="en-GB"/>
            <a:t>Article 3 </a:t>
          </a:r>
          <a:endParaRPr lang="en-US"/>
        </a:p>
      </dgm:t>
    </dgm:pt>
    <dgm:pt modelId="{D1DF007A-7C82-4A20-B9A0-1220879C4792}" type="parTrans" cxnId="{2A7AD81F-A54C-44A0-85C3-5E94C0FABDED}">
      <dgm:prSet/>
      <dgm:spPr/>
      <dgm:t>
        <a:bodyPr/>
        <a:lstStyle/>
        <a:p>
          <a:endParaRPr lang="en-US"/>
        </a:p>
      </dgm:t>
    </dgm:pt>
    <dgm:pt modelId="{18044491-D8DC-4A68-8EC8-F0A6DBC1AE0C}" type="sibTrans" cxnId="{2A7AD81F-A54C-44A0-85C3-5E94C0FABDED}">
      <dgm:prSet phldrT="01" phldr="0"/>
      <dgm:spPr/>
      <dgm:t>
        <a:bodyPr/>
        <a:lstStyle/>
        <a:p>
          <a:r>
            <a:rPr lang="en-US"/>
            <a:t>01</a:t>
          </a:r>
        </a:p>
      </dgm:t>
    </dgm:pt>
    <dgm:pt modelId="{ABB236BA-7DEE-4C7D-9910-0A3D6220384B}">
      <dgm:prSet/>
      <dgm:spPr/>
      <dgm:t>
        <a:bodyPr/>
        <a:lstStyle/>
        <a:p>
          <a:r>
            <a:rPr lang="en-GB"/>
            <a:t>Article 12</a:t>
          </a:r>
          <a:endParaRPr lang="en-US"/>
        </a:p>
      </dgm:t>
    </dgm:pt>
    <dgm:pt modelId="{41AAC022-0681-4B57-A55F-D4558C0ABFEE}" type="parTrans" cxnId="{59F08D9D-B92A-4538-AE12-97618FEBC146}">
      <dgm:prSet/>
      <dgm:spPr/>
      <dgm:t>
        <a:bodyPr/>
        <a:lstStyle/>
        <a:p>
          <a:endParaRPr lang="en-US"/>
        </a:p>
      </dgm:t>
    </dgm:pt>
    <dgm:pt modelId="{87070B5A-F4D3-43FE-8D80-A96DA85B2B3A}" type="sibTrans" cxnId="{59F08D9D-B92A-4538-AE12-97618FEBC146}">
      <dgm:prSet phldrT="02" phldr="0"/>
      <dgm:spPr/>
      <dgm:t>
        <a:bodyPr/>
        <a:lstStyle/>
        <a:p>
          <a:r>
            <a:rPr lang="en-US"/>
            <a:t>02</a:t>
          </a:r>
        </a:p>
      </dgm:t>
    </dgm:pt>
    <dgm:pt modelId="{93AC92FE-523A-4AD0-8F34-9B3B207E9D22}">
      <dgm:prSet/>
      <dgm:spPr/>
      <dgm:t>
        <a:bodyPr/>
        <a:lstStyle/>
        <a:p>
          <a:r>
            <a:rPr lang="en-GB"/>
            <a:t>Article 5 </a:t>
          </a:r>
          <a:endParaRPr lang="en-US"/>
        </a:p>
      </dgm:t>
    </dgm:pt>
    <dgm:pt modelId="{F6E2B7AE-37CA-454D-B366-49EEBB8A60BE}" type="parTrans" cxnId="{686C3CF7-3E3F-4C52-A4BD-2F7100745AB5}">
      <dgm:prSet/>
      <dgm:spPr/>
      <dgm:t>
        <a:bodyPr/>
        <a:lstStyle/>
        <a:p>
          <a:endParaRPr lang="en-US"/>
        </a:p>
      </dgm:t>
    </dgm:pt>
    <dgm:pt modelId="{6AE63C19-2720-43AE-B1A0-28C3198EE49D}" type="sibTrans" cxnId="{686C3CF7-3E3F-4C52-A4BD-2F7100745AB5}">
      <dgm:prSet phldrT="03" phldr="0"/>
      <dgm:spPr/>
      <dgm:t>
        <a:bodyPr/>
        <a:lstStyle/>
        <a:p>
          <a:r>
            <a:rPr lang="en-US"/>
            <a:t>03</a:t>
          </a:r>
        </a:p>
      </dgm:t>
    </dgm:pt>
    <dgm:pt modelId="{F65EAEFD-2E1B-4BAC-9E2D-EF35E87D0A07}">
      <dgm:prSet/>
      <dgm:spPr/>
      <dgm:t>
        <a:bodyPr/>
        <a:lstStyle/>
        <a:p>
          <a:r>
            <a:rPr lang="en-GB"/>
            <a:t>Article 6 </a:t>
          </a:r>
          <a:endParaRPr lang="en-US"/>
        </a:p>
      </dgm:t>
    </dgm:pt>
    <dgm:pt modelId="{66940BC9-D7FA-494C-9A59-31DA785AFF0A}" type="parTrans" cxnId="{BDA23198-843C-4F11-847E-7E154E232E5D}">
      <dgm:prSet/>
      <dgm:spPr/>
      <dgm:t>
        <a:bodyPr/>
        <a:lstStyle/>
        <a:p>
          <a:endParaRPr lang="en-US"/>
        </a:p>
      </dgm:t>
    </dgm:pt>
    <dgm:pt modelId="{E315DDF6-7CBD-4BF0-B0EB-26CEA217839C}" type="sibTrans" cxnId="{BDA23198-843C-4F11-847E-7E154E232E5D}">
      <dgm:prSet phldrT="04" phldr="0"/>
      <dgm:spPr/>
      <dgm:t>
        <a:bodyPr/>
        <a:lstStyle/>
        <a:p>
          <a:r>
            <a:rPr lang="en-US"/>
            <a:t>04</a:t>
          </a:r>
        </a:p>
      </dgm:t>
    </dgm:pt>
    <dgm:pt modelId="{2EB5334D-0523-454D-83DE-E899BF1E8A14}">
      <dgm:prSet/>
      <dgm:spPr/>
      <dgm:t>
        <a:bodyPr/>
        <a:lstStyle/>
        <a:p>
          <a:r>
            <a:rPr lang="en-GB"/>
            <a:t>Article 2 </a:t>
          </a:r>
          <a:endParaRPr lang="en-US"/>
        </a:p>
      </dgm:t>
    </dgm:pt>
    <dgm:pt modelId="{84062F58-B8B7-46D2-88AD-E71E2092CC3E}" type="parTrans" cxnId="{730E8C67-371D-480A-8FC5-34FA42C3F8FC}">
      <dgm:prSet/>
      <dgm:spPr/>
      <dgm:t>
        <a:bodyPr/>
        <a:lstStyle/>
        <a:p>
          <a:endParaRPr lang="en-US"/>
        </a:p>
      </dgm:t>
    </dgm:pt>
    <dgm:pt modelId="{C5CBCC82-B4F6-4158-AB94-A1A83EDEFF9F}" type="sibTrans" cxnId="{730E8C67-371D-480A-8FC5-34FA42C3F8FC}">
      <dgm:prSet phldrT="05" phldr="0"/>
      <dgm:spPr/>
      <dgm:t>
        <a:bodyPr/>
        <a:lstStyle/>
        <a:p>
          <a:r>
            <a:rPr lang="en-US"/>
            <a:t>05</a:t>
          </a:r>
        </a:p>
      </dgm:t>
    </dgm:pt>
    <dgm:pt modelId="{9F3616FC-4252-4A03-815F-B5C6818DF35D}">
      <dgm:prSet/>
      <dgm:spPr/>
      <dgm:t>
        <a:bodyPr/>
        <a:lstStyle/>
        <a:p>
          <a:r>
            <a:rPr lang="en-GB"/>
            <a:t>Article 8 </a:t>
          </a:r>
          <a:endParaRPr lang="en-US"/>
        </a:p>
      </dgm:t>
    </dgm:pt>
    <dgm:pt modelId="{C0B9B1D0-F248-4347-B00E-0B58CACF5756}" type="parTrans" cxnId="{18EFC4D8-7FAA-4F41-942A-0C19220D2486}">
      <dgm:prSet/>
      <dgm:spPr/>
      <dgm:t>
        <a:bodyPr/>
        <a:lstStyle/>
        <a:p>
          <a:endParaRPr lang="en-US"/>
        </a:p>
      </dgm:t>
    </dgm:pt>
    <dgm:pt modelId="{069013A5-0F50-4C6B-8FC9-DFD100E27DA7}" type="sibTrans" cxnId="{18EFC4D8-7FAA-4F41-942A-0C19220D2486}">
      <dgm:prSet phldrT="06" phldr="0"/>
      <dgm:spPr/>
      <dgm:t>
        <a:bodyPr/>
        <a:lstStyle/>
        <a:p>
          <a:r>
            <a:rPr lang="en-US"/>
            <a:t>06</a:t>
          </a:r>
        </a:p>
      </dgm:t>
    </dgm:pt>
    <dgm:pt modelId="{6A190885-65F6-44D7-9024-51B4DE804A69}" type="pres">
      <dgm:prSet presAssocID="{3D08688C-DCBA-4E9B-9689-E1F63C161ACD}" presName="Name0" presStyleCnt="0">
        <dgm:presLayoutVars>
          <dgm:animLvl val="lvl"/>
          <dgm:resizeHandles val="exact"/>
        </dgm:presLayoutVars>
      </dgm:prSet>
      <dgm:spPr/>
    </dgm:pt>
    <dgm:pt modelId="{DEA75EB3-0C96-45B6-B5D9-07A92D36B20C}" type="pres">
      <dgm:prSet presAssocID="{265D8A04-7D08-4AF1-A956-03B4B4D8B613}" presName="compositeNode" presStyleCnt="0">
        <dgm:presLayoutVars>
          <dgm:bulletEnabled val="1"/>
        </dgm:presLayoutVars>
      </dgm:prSet>
      <dgm:spPr/>
    </dgm:pt>
    <dgm:pt modelId="{B4C75649-C835-44F6-BD63-3E63C7669805}" type="pres">
      <dgm:prSet presAssocID="{265D8A04-7D08-4AF1-A956-03B4B4D8B613}" presName="bgRect" presStyleLbl="alignNode1" presStyleIdx="0" presStyleCnt="6"/>
      <dgm:spPr/>
    </dgm:pt>
    <dgm:pt modelId="{DE7864AC-92B3-4F1A-B697-CE27AC674CCE}" type="pres">
      <dgm:prSet presAssocID="{18044491-D8DC-4A68-8EC8-F0A6DBC1AE0C}" presName="sibTransNodeRect" presStyleLbl="alignNode1" presStyleIdx="0" presStyleCnt="6">
        <dgm:presLayoutVars>
          <dgm:chMax val="0"/>
          <dgm:bulletEnabled val="1"/>
        </dgm:presLayoutVars>
      </dgm:prSet>
      <dgm:spPr/>
    </dgm:pt>
    <dgm:pt modelId="{B2866D96-2674-466E-AE0C-E71108821A67}" type="pres">
      <dgm:prSet presAssocID="{265D8A04-7D08-4AF1-A956-03B4B4D8B613}" presName="nodeRect" presStyleLbl="alignNode1" presStyleIdx="0" presStyleCnt="6">
        <dgm:presLayoutVars>
          <dgm:bulletEnabled val="1"/>
        </dgm:presLayoutVars>
      </dgm:prSet>
      <dgm:spPr/>
    </dgm:pt>
    <dgm:pt modelId="{8B11B361-5833-482A-97ED-22408798E289}" type="pres">
      <dgm:prSet presAssocID="{18044491-D8DC-4A68-8EC8-F0A6DBC1AE0C}" presName="sibTrans" presStyleCnt="0"/>
      <dgm:spPr/>
    </dgm:pt>
    <dgm:pt modelId="{5556E656-7A68-44AE-A715-171A92CD0326}" type="pres">
      <dgm:prSet presAssocID="{ABB236BA-7DEE-4C7D-9910-0A3D6220384B}" presName="compositeNode" presStyleCnt="0">
        <dgm:presLayoutVars>
          <dgm:bulletEnabled val="1"/>
        </dgm:presLayoutVars>
      </dgm:prSet>
      <dgm:spPr/>
    </dgm:pt>
    <dgm:pt modelId="{7906AC72-62CB-4882-AB05-345025132614}" type="pres">
      <dgm:prSet presAssocID="{ABB236BA-7DEE-4C7D-9910-0A3D6220384B}" presName="bgRect" presStyleLbl="alignNode1" presStyleIdx="1" presStyleCnt="6"/>
      <dgm:spPr/>
    </dgm:pt>
    <dgm:pt modelId="{0207ED77-BB53-4C66-B193-964FBED965D6}" type="pres">
      <dgm:prSet presAssocID="{87070B5A-F4D3-43FE-8D80-A96DA85B2B3A}" presName="sibTransNodeRect" presStyleLbl="alignNode1" presStyleIdx="1" presStyleCnt="6">
        <dgm:presLayoutVars>
          <dgm:chMax val="0"/>
          <dgm:bulletEnabled val="1"/>
        </dgm:presLayoutVars>
      </dgm:prSet>
      <dgm:spPr/>
    </dgm:pt>
    <dgm:pt modelId="{7E43E1B7-43A4-4525-98ED-382C1F5F2737}" type="pres">
      <dgm:prSet presAssocID="{ABB236BA-7DEE-4C7D-9910-0A3D6220384B}" presName="nodeRect" presStyleLbl="alignNode1" presStyleIdx="1" presStyleCnt="6">
        <dgm:presLayoutVars>
          <dgm:bulletEnabled val="1"/>
        </dgm:presLayoutVars>
      </dgm:prSet>
      <dgm:spPr/>
    </dgm:pt>
    <dgm:pt modelId="{AA28E85F-8375-449C-BD5E-09650E6C7CB0}" type="pres">
      <dgm:prSet presAssocID="{87070B5A-F4D3-43FE-8D80-A96DA85B2B3A}" presName="sibTrans" presStyleCnt="0"/>
      <dgm:spPr/>
    </dgm:pt>
    <dgm:pt modelId="{04E827CA-EB25-4486-BB6B-8CFDB4657087}" type="pres">
      <dgm:prSet presAssocID="{93AC92FE-523A-4AD0-8F34-9B3B207E9D22}" presName="compositeNode" presStyleCnt="0">
        <dgm:presLayoutVars>
          <dgm:bulletEnabled val="1"/>
        </dgm:presLayoutVars>
      </dgm:prSet>
      <dgm:spPr/>
    </dgm:pt>
    <dgm:pt modelId="{5BB66FCA-BEEC-4E20-A6A8-99C0B7362884}" type="pres">
      <dgm:prSet presAssocID="{93AC92FE-523A-4AD0-8F34-9B3B207E9D22}" presName="bgRect" presStyleLbl="alignNode1" presStyleIdx="2" presStyleCnt="6"/>
      <dgm:spPr/>
    </dgm:pt>
    <dgm:pt modelId="{9662AF96-2896-4F6C-8543-BBB2E2ACDA74}" type="pres">
      <dgm:prSet presAssocID="{6AE63C19-2720-43AE-B1A0-28C3198EE49D}" presName="sibTransNodeRect" presStyleLbl="alignNode1" presStyleIdx="2" presStyleCnt="6">
        <dgm:presLayoutVars>
          <dgm:chMax val="0"/>
          <dgm:bulletEnabled val="1"/>
        </dgm:presLayoutVars>
      </dgm:prSet>
      <dgm:spPr/>
    </dgm:pt>
    <dgm:pt modelId="{91AB20B7-2DE3-44C1-83E9-EABDF99913B9}" type="pres">
      <dgm:prSet presAssocID="{93AC92FE-523A-4AD0-8F34-9B3B207E9D22}" presName="nodeRect" presStyleLbl="alignNode1" presStyleIdx="2" presStyleCnt="6">
        <dgm:presLayoutVars>
          <dgm:bulletEnabled val="1"/>
        </dgm:presLayoutVars>
      </dgm:prSet>
      <dgm:spPr/>
    </dgm:pt>
    <dgm:pt modelId="{D10C6D5D-A467-4B04-9BD5-BE1D549537FD}" type="pres">
      <dgm:prSet presAssocID="{6AE63C19-2720-43AE-B1A0-28C3198EE49D}" presName="sibTrans" presStyleCnt="0"/>
      <dgm:spPr/>
    </dgm:pt>
    <dgm:pt modelId="{EAB40845-84B2-4746-BE90-1BAC0358484A}" type="pres">
      <dgm:prSet presAssocID="{F65EAEFD-2E1B-4BAC-9E2D-EF35E87D0A07}" presName="compositeNode" presStyleCnt="0">
        <dgm:presLayoutVars>
          <dgm:bulletEnabled val="1"/>
        </dgm:presLayoutVars>
      </dgm:prSet>
      <dgm:spPr/>
    </dgm:pt>
    <dgm:pt modelId="{A9DFD837-A9CA-4004-8652-8ECD99FDB3A8}" type="pres">
      <dgm:prSet presAssocID="{F65EAEFD-2E1B-4BAC-9E2D-EF35E87D0A07}" presName="bgRect" presStyleLbl="alignNode1" presStyleIdx="3" presStyleCnt="6"/>
      <dgm:spPr/>
    </dgm:pt>
    <dgm:pt modelId="{4E9B68FF-269A-48C2-B923-8FF5EEBA6224}" type="pres">
      <dgm:prSet presAssocID="{E315DDF6-7CBD-4BF0-B0EB-26CEA217839C}" presName="sibTransNodeRect" presStyleLbl="alignNode1" presStyleIdx="3" presStyleCnt="6">
        <dgm:presLayoutVars>
          <dgm:chMax val="0"/>
          <dgm:bulletEnabled val="1"/>
        </dgm:presLayoutVars>
      </dgm:prSet>
      <dgm:spPr/>
    </dgm:pt>
    <dgm:pt modelId="{664F5114-50B9-4F6C-8100-46DE71EFB9E4}" type="pres">
      <dgm:prSet presAssocID="{F65EAEFD-2E1B-4BAC-9E2D-EF35E87D0A07}" presName="nodeRect" presStyleLbl="alignNode1" presStyleIdx="3" presStyleCnt="6">
        <dgm:presLayoutVars>
          <dgm:bulletEnabled val="1"/>
        </dgm:presLayoutVars>
      </dgm:prSet>
      <dgm:spPr/>
    </dgm:pt>
    <dgm:pt modelId="{B81C3B08-8B7E-45C4-B23F-1B44BBFEC496}" type="pres">
      <dgm:prSet presAssocID="{E315DDF6-7CBD-4BF0-B0EB-26CEA217839C}" presName="sibTrans" presStyleCnt="0"/>
      <dgm:spPr/>
    </dgm:pt>
    <dgm:pt modelId="{7E77CE0A-B851-41C3-A7DC-E9CD7CCA01C8}" type="pres">
      <dgm:prSet presAssocID="{2EB5334D-0523-454D-83DE-E899BF1E8A14}" presName="compositeNode" presStyleCnt="0">
        <dgm:presLayoutVars>
          <dgm:bulletEnabled val="1"/>
        </dgm:presLayoutVars>
      </dgm:prSet>
      <dgm:spPr/>
    </dgm:pt>
    <dgm:pt modelId="{B117C358-723F-46A6-9145-FB13B7B33366}" type="pres">
      <dgm:prSet presAssocID="{2EB5334D-0523-454D-83DE-E899BF1E8A14}" presName="bgRect" presStyleLbl="alignNode1" presStyleIdx="4" presStyleCnt="6"/>
      <dgm:spPr/>
    </dgm:pt>
    <dgm:pt modelId="{5D7B809D-E666-45C0-A345-8A2C7496BC5F}" type="pres">
      <dgm:prSet presAssocID="{C5CBCC82-B4F6-4158-AB94-A1A83EDEFF9F}" presName="sibTransNodeRect" presStyleLbl="alignNode1" presStyleIdx="4" presStyleCnt="6">
        <dgm:presLayoutVars>
          <dgm:chMax val="0"/>
          <dgm:bulletEnabled val="1"/>
        </dgm:presLayoutVars>
      </dgm:prSet>
      <dgm:spPr/>
    </dgm:pt>
    <dgm:pt modelId="{55FCBE1A-45D0-4B29-B614-1C840BDBDD99}" type="pres">
      <dgm:prSet presAssocID="{2EB5334D-0523-454D-83DE-E899BF1E8A14}" presName="nodeRect" presStyleLbl="alignNode1" presStyleIdx="4" presStyleCnt="6">
        <dgm:presLayoutVars>
          <dgm:bulletEnabled val="1"/>
        </dgm:presLayoutVars>
      </dgm:prSet>
      <dgm:spPr/>
    </dgm:pt>
    <dgm:pt modelId="{F1DCB526-7189-4DE7-B97B-00DC053EF56D}" type="pres">
      <dgm:prSet presAssocID="{C5CBCC82-B4F6-4158-AB94-A1A83EDEFF9F}" presName="sibTrans" presStyleCnt="0"/>
      <dgm:spPr/>
    </dgm:pt>
    <dgm:pt modelId="{EEA59280-04C5-444A-A3BB-A9E1D7E76955}" type="pres">
      <dgm:prSet presAssocID="{9F3616FC-4252-4A03-815F-B5C6818DF35D}" presName="compositeNode" presStyleCnt="0">
        <dgm:presLayoutVars>
          <dgm:bulletEnabled val="1"/>
        </dgm:presLayoutVars>
      </dgm:prSet>
      <dgm:spPr/>
    </dgm:pt>
    <dgm:pt modelId="{AB9342E2-5871-4FF9-BA19-B3C948EA96FA}" type="pres">
      <dgm:prSet presAssocID="{9F3616FC-4252-4A03-815F-B5C6818DF35D}" presName="bgRect" presStyleLbl="alignNode1" presStyleIdx="5" presStyleCnt="6"/>
      <dgm:spPr/>
    </dgm:pt>
    <dgm:pt modelId="{44073A51-2D0A-415E-86FA-FC0D3CBF454D}" type="pres">
      <dgm:prSet presAssocID="{069013A5-0F50-4C6B-8FC9-DFD100E27DA7}" presName="sibTransNodeRect" presStyleLbl="alignNode1" presStyleIdx="5" presStyleCnt="6">
        <dgm:presLayoutVars>
          <dgm:chMax val="0"/>
          <dgm:bulletEnabled val="1"/>
        </dgm:presLayoutVars>
      </dgm:prSet>
      <dgm:spPr/>
    </dgm:pt>
    <dgm:pt modelId="{019BEF25-124A-43CB-8543-9D36FE40A6E5}" type="pres">
      <dgm:prSet presAssocID="{9F3616FC-4252-4A03-815F-B5C6818DF35D}" presName="nodeRect" presStyleLbl="alignNode1" presStyleIdx="5" presStyleCnt="6">
        <dgm:presLayoutVars>
          <dgm:bulletEnabled val="1"/>
        </dgm:presLayoutVars>
      </dgm:prSet>
      <dgm:spPr/>
    </dgm:pt>
  </dgm:ptLst>
  <dgm:cxnLst>
    <dgm:cxn modelId="{A1F4F00F-7C8A-4291-B953-934B5551B32A}" type="presOf" srcId="{93AC92FE-523A-4AD0-8F34-9B3B207E9D22}" destId="{91AB20B7-2DE3-44C1-83E9-EABDF99913B9}" srcOrd="1" destOrd="0" presId="urn:microsoft.com/office/officeart/2016/7/layout/LinearBlockProcessNumbered"/>
    <dgm:cxn modelId="{09F5BA16-2678-42E4-ACD4-08DD88B66BF9}" type="presOf" srcId="{E315DDF6-7CBD-4BF0-B0EB-26CEA217839C}" destId="{4E9B68FF-269A-48C2-B923-8FF5EEBA6224}" srcOrd="0" destOrd="0" presId="urn:microsoft.com/office/officeart/2016/7/layout/LinearBlockProcessNumbered"/>
    <dgm:cxn modelId="{99608618-F61A-468D-AC23-3BBCDC73423D}" type="presOf" srcId="{265D8A04-7D08-4AF1-A956-03B4B4D8B613}" destId="{B4C75649-C835-44F6-BD63-3E63C7669805}" srcOrd="0" destOrd="0" presId="urn:microsoft.com/office/officeart/2016/7/layout/LinearBlockProcessNumbered"/>
    <dgm:cxn modelId="{2A7AD81F-A54C-44A0-85C3-5E94C0FABDED}" srcId="{3D08688C-DCBA-4E9B-9689-E1F63C161ACD}" destId="{265D8A04-7D08-4AF1-A956-03B4B4D8B613}" srcOrd="0" destOrd="0" parTransId="{D1DF007A-7C82-4A20-B9A0-1220879C4792}" sibTransId="{18044491-D8DC-4A68-8EC8-F0A6DBC1AE0C}"/>
    <dgm:cxn modelId="{32B1902D-B374-4B4B-BEDD-FE1FF3B41161}" type="presOf" srcId="{2EB5334D-0523-454D-83DE-E899BF1E8A14}" destId="{55FCBE1A-45D0-4B29-B614-1C840BDBDD99}" srcOrd="1" destOrd="0" presId="urn:microsoft.com/office/officeart/2016/7/layout/LinearBlockProcessNumbered"/>
    <dgm:cxn modelId="{AD63ED33-2F9F-49B9-8505-27B67E6F0949}" type="presOf" srcId="{9F3616FC-4252-4A03-815F-B5C6818DF35D}" destId="{AB9342E2-5871-4FF9-BA19-B3C948EA96FA}" srcOrd="0" destOrd="0" presId="urn:microsoft.com/office/officeart/2016/7/layout/LinearBlockProcessNumbered"/>
    <dgm:cxn modelId="{B0EDDD60-B5D4-4091-A10D-B696881202E7}" type="presOf" srcId="{6AE63C19-2720-43AE-B1A0-28C3198EE49D}" destId="{9662AF96-2896-4F6C-8543-BBB2E2ACDA74}" srcOrd="0" destOrd="0" presId="urn:microsoft.com/office/officeart/2016/7/layout/LinearBlockProcessNumbered"/>
    <dgm:cxn modelId="{49E81764-3B5D-4AEA-8422-E9822E543686}" type="presOf" srcId="{ABB236BA-7DEE-4C7D-9910-0A3D6220384B}" destId="{7E43E1B7-43A4-4525-98ED-382C1F5F2737}" srcOrd="1" destOrd="0" presId="urn:microsoft.com/office/officeart/2016/7/layout/LinearBlockProcessNumbered"/>
    <dgm:cxn modelId="{730E8C67-371D-480A-8FC5-34FA42C3F8FC}" srcId="{3D08688C-DCBA-4E9B-9689-E1F63C161ACD}" destId="{2EB5334D-0523-454D-83DE-E899BF1E8A14}" srcOrd="4" destOrd="0" parTransId="{84062F58-B8B7-46D2-88AD-E71E2092CC3E}" sibTransId="{C5CBCC82-B4F6-4158-AB94-A1A83EDEFF9F}"/>
    <dgm:cxn modelId="{AE8EBB4F-1FAA-49BD-84BB-320BB296F4E6}" type="presOf" srcId="{9F3616FC-4252-4A03-815F-B5C6818DF35D}" destId="{019BEF25-124A-43CB-8543-9D36FE40A6E5}" srcOrd="1" destOrd="0" presId="urn:microsoft.com/office/officeart/2016/7/layout/LinearBlockProcessNumbered"/>
    <dgm:cxn modelId="{3D07A778-406F-4238-A117-CE9F3FDCEBAE}" type="presOf" srcId="{F65EAEFD-2E1B-4BAC-9E2D-EF35E87D0A07}" destId="{A9DFD837-A9CA-4004-8652-8ECD99FDB3A8}" srcOrd="0" destOrd="0" presId="urn:microsoft.com/office/officeart/2016/7/layout/LinearBlockProcessNumbered"/>
    <dgm:cxn modelId="{86C6968B-05FF-496C-8BE5-BB1CC36200F8}" type="presOf" srcId="{18044491-D8DC-4A68-8EC8-F0A6DBC1AE0C}" destId="{DE7864AC-92B3-4F1A-B697-CE27AC674CCE}" srcOrd="0" destOrd="0" presId="urn:microsoft.com/office/officeart/2016/7/layout/LinearBlockProcessNumbered"/>
    <dgm:cxn modelId="{E5564290-8DD5-465E-972E-BDDB53F970AA}" type="presOf" srcId="{069013A5-0F50-4C6B-8FC9-DFD100E27DA7}" destId="{44073A51-2D0A-415E-86FA-FC0D3CBF454D}" srcOrd="0" destOrd="0" presId="urn:microsoft.com/office/officeart/2016/7/layout/LinearBlockProcessNumbered"/>
    <dgm:cxn modelId="{BDA23198-843C-4F11-847E-7E154E232E5D}" srcId="{3D08688C-DCBA-4E9B-9689-E1F63C161ACD}" destId="{F65EAEFD-2E1B-4BAC-9E2D-EF35E87D0A07}" srcOrd="3" destOrd="0" parTransId="{66940BC9-D7FA-494C-9A59-31DA785AFF0A}" sibTransId="{E315DDF6-7CBD-4BF0-B0EB-26CEA217839C}"/>
    <dgm:cxn modelId="{59F08D9D-B92A-4538-AE12-97618FEBC146}" srcId="{3D08688C-DCBA-4E9B-9689-E1F63C161ACD}" destId="{ABB236BA-7DEE-4C7D-9910-0A3D6220384B}" srcOrd="1" destOrd="0" parTransId="{41AAC022-0681-4B57-A55F-D4558C0ABFEE}" sibTransId="{87070B5A-F4D3-43FE-8D80-A96DA85B2B3A}"/>
    <dgm:cxn modelId="{D289E2AF-1FD7-4F0D-A5F7-7E5F12182795}" type="presOf" srcId="{3D08688C-DCBA-4E9B-9689-E1F63C161ACD}" destId="{6A190885-65F6-44D7-9024-51B4DE804A69}" srcOrd="0" destOrd="0" presId="urn:microsoft.com/office/officeart/2016/7/layout/LinearBlockProcessNumbered"/>
    <dgm:cxn modelId="{7C7035B7-58A2-47FF-B3A9-3E05709670A9}" type="presOf" srcId="{C5CBCC82-B4F6-4158-AB94-A1A83EDEFF9F}" destId="{5D7B809D-E666-45C0-A345-8A2C7496BC5F}" srcOrd="0" destOrd="0" presId="urn:microsoft.com/office/officeart/2016/7/layout/LinearBlockProcessNumbered"/>
    <dgm:cxn modelId="{23164ACA-4F52-41BD-A34A-526090EE3D3B}" type="presOf" srcId="{F65EAEFD-2E1B-4BAC-9E2D-EF35E87D0A07}" destId="{664F5114-50B9-4F6C-8100-46DE71EFB9E4}" srcOrd="1" destOrd="0" presId="urn:microsoft.com/office/officeart/2016/7/layout/LinearBlockProcessNumbered"/>
    <dgm:cxn modelId="{DB7AA5CA-40E6-4908-A7D6-8400FE19B50A}" type="presOf" srcId="{93AC92FE-523A-4AD0-8F34-9B3B207E9D22}" destId="{5BB66FCA-BEEC-4E20-A6A8-99C0B7362884}" srcOrd="0" destOrd="0" presId="urn:microsoft.com/office/officeart/2016/7/layout/LinearBlockProcessNumbered"/>
    <dgm:cxn modelId="{581895CD-CF57-40C3-A3E6-09ECFC852CF3}" type="presOf" srcId="{87070B5A-F4D3-43FE-8D80-A96DA85B2B3A}" destId="{0207ED77-BB53-4C66-B193-964FBED965D6}" srcOrd="0" destOrd="0" presId="urn:microsoft.com/office/officeart/2016/7/layout/LinearBlockProcessNumbered"/>
    <dgm:cxn modelId="{18EFC4D8-7FAA-4F41-942A-0C19220D2486}" srcId="{3D08688C-DCBA-4E9B-9689-E1F63C161ACD}" destId="{9F3616FC-4252-4A03-815F-B5C6818DF35D}" srcOrd="5" destOrd="0" parTransId="{C0B9B1D0-F248-4347-B00E-0B58CACF5756}" sibTransId="{069013A5-0F50-4C6B-8FC9-DFD100E27DA7}"/>
    <dgm:cxn modelId="{C1A003E2-5FF0-4E0F-904F-CCCFEB673A8B}" type="presOf" srcId="{265D8A04-7D08-4AF1-A956-03B4B4D8B613}" destId="{B2866D96-2674-466E-AE0C-E71108821A67}" srcOrd="1" destOrd="0" presId="urn:microsoft.com/office/officeart/2016/7/layout/LinearBlockProcessNumbered"/>
    <dgm:cxn modelId="{48EAA7EB-D81B-40E0-8A4C-75FB4CBF00D7}" type="presOf" srcId="{ABB236BA-7DEE-4C7D-9910-0A3D6220384B}" destId="{7906AC72-62CB-4882-AB05-345025132614}" srcOrd="0" destOrd="0" presId="urn:microsoft.com/office/officeart/2016/7/layout/LinearBlockProcessNumbered"/>
    <dgm:cxn modelId="{A89B2BEC-FBC7-4C8C-893B-A11EEE3D593D}" type="presOf" srcId="{2EB5334D-0523-454D-83DE-E899BF1E8A14}" destId="{B117C358-723F-46A6-9145-FB13B7B33366}" srcOrd="0" destOrd="0" presId="urn:microsoft.com/office/officeart/2016/7/layout/LinearBlockProcessNumbered"/>
    <dgm:cxn modelId="{686C3CF7-3E3F-4C52-A4BD-2F7100745AB5}" srcId="{3D08688C-DCBA-4E9B-9689-E1F63C161ACD}" destId="{93AC92FE-523A-4AD0-8F34-9B3B207E9D22}" srcOrd="2" destOrd="0" parTransId="{F6E2B7AE-37CA-454D-B366-49EEBB8A60BE}" sibTransId="{6AE63C19-2720-43AE-B1A0-28C3198EE49D}"/>
    <dgm:cxn modelId="{D5527B84-8CC2-4BF0-B4CE-1BF85DFEB319}" type="presParOf" srcId="{6A190885-65F6-44D7-9024-51B4DE804A69}" destId="{DEA75EB3-0C96-45B6-B5D9-07A92D36B20C}" srcOrd="0" destOrd="0" presId="urn:microsoft.com/office/officeart/2016/7/layout/LinearBlockProcessNumbered"/>
    <dgm:cxn modelId="{99A5804E-AF85-4478-9F8C-CC211BCA2F38}" type="presParOf" srcId="{DEA75EB3-0C96-45B6-B5D9-07A92D36B20C}" destId="{B4C75649-C835-44F6-BD63-3E63C7669805}" srcOrd="0" destOrd="0" presId="urn:microsoft.com/office/officeart/2016/7/layout/LinearBlockProcessNumbered"/>
    <dgm:cxn modelId="{287A19E4-7138-4B8B-90AE-A73B70E669CF}" type="presParOf" srcId="{DEA75EB3-0C96-45B6-B5D9-07A92D36B20C}" destId="{DE7864AC-92B3-4F1A-B697-CE27AC674CCE}" srcOrd="1" destOrd="0" presId="urn:microsoft.com/office/officeart/2016/7/layout/LinearBlockProcessNumbered"/>
    <dgm:cxn modelId="{F3CBC623-0141-4C60-A1C7-DEF5598DB294}" type="presParOf" srcId="{DEA75EB3-0C96-45B6-B5D9-07A92D36B20C}" destId="{B2866D96-2674-466E-AE0C-E71108821A67}" srcOrd="2" destOrd="0" presId="urn:microsoft.com/office/officeart/2016/7/layout/LinearBlockProcessNumbered"/>
    <dgm:cxn modelId="{F0B9BB92-D7D9-479F-A272-5A81F4D061B6}" type="presParOf" srcId="{6A190885-65F6-44D7-9024-51B4DE804A69}" destId="{8B11B361-5833-482A-97ED-22408798E289}" srcOrd="1" destOrd="0" presId="urn:microsoft.com/office/officeart/2016/7/layout/LinearBlockProcessNumbered"/>
    <dgm:cxn modelId="{EEA947CD-6E17-4FFB-BEBA-9309319E0862}" type="presParOf" srcId="{6A190885-65F6-44D7-9024-51B4DE804A69}" destId="{5556E656-7A68-44AE-A715-171A92CD0326}" srcOrd="2" destOrd="0" presId="urn:microsoft.com/office/officeart/2016/7/layout/LinearBlockProcessNumbered"/>
    <dgm:cxn modelId="{B7570124-223F-453D-B2C4-B0C96B9B7ACA}" type="presParOf" srcId="{5556E656-7A68-44AE-A715-171A92CD0326}" destId="{7906AC72-62CB-4882-AB05-345025132614}" srcOrd="0" destOrd="0" presId="urn:microsoft.com/office/officeart/2016/7/layout/LinearBlockProcessNumbered"/>
    <dgm:cxn modelId="{B03065FD-4B2A-49D5-B3D8-22F86902F04A}" type="presParOf" srcId="{5556E656-7A68-44AE-A715-171A92CD0326}" destId="{0207ED77-BB53-4C66-B193-964FBED965D6}" srcOrd="1" destOrd="0" presId="urn:microsoft.com/office/officeart/2016/7/layout/LinearBlockProcessNumbered"/>
    <dgm:cxn modelId="{ABDF1A95-D1C5-43DE-9D4F-155A8880CA53}" type="presParOf" srcId="{5556E656-7A68-44AE-A715-171A92CD0326}" destId="{7E43E1B7-43A4-4525-98ED-382C1F5F2737}" srcOrd="2" destOrd="0" presId="urn:microsoft.com/office/officeart/2016/7/layout/LinearBlockProcessNumbered"/>
    <dgm:cxn modelId="{10182F08-98C5-458A-A22A-CCF1FF221591}" type="presParOf" srcId="{6A190885-65F6-44D7-9024-51B4DE804A69}" destId="{AA28E85F-8375-449C-BD5E-09650E6C7CB0}" srcOrd="3" destOrd="0" presId="urn:microsoft.com/office/officeart/2016/7/layout/LinearBlockProcessNumbered"/>
    <dgm:cxn modelId="{73277370-B76C-4D99-B4D4-007CAD2628A4}" type="presParOf" srcId="{6A190885-65F6-44D7-9024-51B4DE804A69}" destId="{04E827CA-EB25-4486-BB6B-8CFDB4657087}" srcOrd="4" destOrd="0" presId="urn:microsoft.com/office/officeart/2016/7/layout/LinearBlockProcessNumbered"/>
    <dgm:cxn modelId="{84E4834D-C2C4-4E01-BD02-0347E1C62FAB}" type="presParOf" srcId="{04E827CA-EB25-4486-BB6B-8CFDB4657087}" destId="{5BB66FCA-BEEC-4E20-A6A8-99C0B7362884}" srcOrd="0" destOrd="0" presId="urn:microsoft.com/office/officeart/2016/7/layout/LinearBlockProcessNumbered"/>
    <dgm:cxn modelId="{DC17CB58-64C9-4FED-AAB4-C95D0D9CF941}" type="presParOf" srcId="{04E827CA-EB25-4486-BB6B-8CFDB4657087}" destId="{9662AF96-2896-4F6C-8543-BBB2E2ACDA74}" srcOrd="1" destOrd="0" presId="urn:microsoft.com/office/officeart/2016/7/layout/LinearBlockProcessNumbered"/>
    <dgm:cxn modelId="{AB11AFF1-549B-4945-BAB6-CF1343C0460B}" type="presParOf" srcId="{04E827CA-EB25-4486-BB6B-8CFDB4657087}" destId="{91AB20B7-2DE3-44C1-83E9-EABDF99913B9}" srcOrd="2" destOrd="0" presId="urn:microsoft.com/office/officeart/2016/7/layout/LinearBlockProcessNumbered"/>
    <dgm:cxn modelId="{176AA16C-9FC4-4B6E-9616-59587F9AFF8B}" type="presParOf" srcId="{6A190885-65F6-44D7-9024-51B4DE804A69}" destId="{D10C6D5D-A467-4B04-9BD5-BE1D549537FD}" srcOrd="5" destOrd="0" presId="urn:microsoft.com/office/officeart/2016/7/layout/LinearBlockProcessNumbered"/>
    <dgm:cxn modelId="{C19337CE-323E-4CF5-A22B-641C22CD399A}" type="presParOf" srcId="{6A190885-65F6-44D7-9024-51B4DE804A69}" destId="{EAB40845-84B2-4746-BE90-1BAC0358484A}" srcOrd="6" destOrd="0" presId="urn:microsoft.com/office/officeart/2016/7/layout/LinearBlockProcessNumbered"/>
    <dgm:cxn modelId="{39A87701-963F-452F-9ACD-1D5E780E5D0F}" type="presParOf" srcId="{EAB40845-84B2-4746-BE90-1BAC0358484A}" destId="{A9DFD837-A9CA-4004-8652-8ECD99FDB3A8}" srcOrd="0" destOrd="0" presId="urn:microsoft.com/office/officeart/2016/7/layout/LinearBlockProcessNumbered"/>
    <dgm:cxn modelId="{E5942E0B-609F-4BFC-B948-2DD4933CB0FF}" type="presParOf" srcId="{EAB40845-84B2-4746-BE90-1BAC0358484A}" destId="{4E9B68FF-269A-48C2-B923-8FF5EEBA6224}" srcOrd="1" destOrd="0" presId="urn:microsoft.com/office/officeart/2016/7/layout/LinearBlockProcessNumbered"/>
    <dgm:cxn modelId="{CD9BFEF5-E2A4-4757-A17F-65237F69B1EF}" type="presParOf" srcId="{EAB40845-84B2-4746-BE90-1BAC0358484A}" destId="{664F5114-50B9-4F6C-8100-46DE71EFB9E4}" srcOrd="2" destOrd="0" presId="urn:microsoft.com/office/officeart/2016/7/layout/LinearBlockProcessNumbered"/>
    <dgm:cxn modelId="{922939C1-C273-4BB9-9BA4-A5395280856B}" type="presParOf" srcId="{6A190885-65F6-44D7-9024-51B4DE804A69}" destId="{B81C3B08-8B7E-45C4-B23F-1B44BBFEC496}" srcOrd="7" destOrd="0" presId="urn:microsoft.com/office/officeart/2016/7/layout/LinearBlockProcessNumbered"/>
    <dgm:cxn modelId="{7E8E3343-EA09-4F48-9AA1-393FCC9BAE16}" type="presParOf" srcId="{6A190885-65F6-44D7-9024-51B4DE804A69}" destId="{7E77CE0A-B851-41C3-A7DC-E9CD7CCA01C8}" srcOrd="8" destOrd="0" presId="urn:microsoft.com/office/officeart/2016/7/layout/LinearBlockProcessNumbered"/>
    <dgm:cxn modelId="{527BB420-E4CA-4DB1-AA76-6F9BC6F5622D}" type="presParOf" srcId="{7E77CE0A-B851-41C3-A7DC-E9CD7CCA01C8}" destId="{B117C358-723F-46A6-9145-FB13B7B33366}" srcOrd="0" destOrd="0" presId="urn:microsoft.com/office/officeart/2016/7/layout/LinearBlockProcessNumbered"/>
    <dgm:cxn modelId="{8FC28F87-4288-4D26-A3E7-81795ADFA3B3}" type="presParOf" srcId="{7E77CE0A-B851-41C3-A7DC-E9CD7CCA01C8}" destId="{5D7B809D-E666-45C0-A345-8A2C7496BC5F}" srcOrd="1" destOrd="0" presId="urn:microsoft.com/office/officeart/2016/7/layout/LinearBlockProcessNumbered"/>
    <dgm:cxn modelId="{54D36E89-0F90-4730-B86B-C46A7770FA57}" type="presParOf" srcId="{7E77CE0A-B851-41C3-A7DC-E9CD7CCA01C8}" destId="{55FCBE1A-45D0-4B29-B614-1C840BDBDD99}" srcOrd="2" destOrd="0" presId="urn:microsoft.com/office/officeart/2016/7/layout/LinearBlockProcessNumbered"/>
    <dgm:cxn modelId="{F1D2BCBC-208C-4134-B704-354C3DFF3568}" type="presParOf" srcId="{6A190885-65F6-44D7-9024-51B4DE804A69}" destId="{F1DCB526-7189-4DE7-B97B-00DC053EF56D}" srcOrd="9" destOrd="0" presId="urn:microsoft.com/office/officeart/2016/7/layout/LinearBlockProcessNumbered"/>
    <dgm:cxn modelId="{951B386D-4F71-4853-A9D3-364816DEE9D1}" type="presParOf" srcId="{6A190885-65F6-44D7-9024-51B4DE804A69}" destId="{EEA59280-04C5-444A-A3BB-A9E1D7E76955}" srcOrd="10" destOrd="0" presId="urn:microsoft.com/office/officeart/2016/7/layout/LinearBlockProcessNumbered"/>
    <dgm:cxn modelId="{0CBC2B1D-45A8-4F60-B864-E3CFD3BB24C9}" type="presParOf" srcId="{EEA59280-04C5-444A-A3BB-A9E1D7E76955}" destId="{AB9342E2-5871-4FF9-BA19-B3C948EA96FA}" srcOrd="0" destOrd="0" presId="urn:microsoft.com/office/officeart/2016/7/layout/LinearBlockProcessNumbered"/>
    <dgm:cxn modelId="{48FBC861-F8D6-47E0-9894-6A838187909F}" type="presParOf" srcId="{EEA59280-04C5-444A-A3BB-A9E1D7E76955}" destId="{44073A51-2D0A-415E-86FA-FC0D3CBF454D}" srcOrd="1" destOrd="0" presId="urn:microsoft.com/office/officeart/2016/7/layout/LinearBlockProcessNumbered"/>
    <dgm:cxn modelId="{187D6E13-8C30-46D2-B709-1DDAB297B691}" type="presParOf" srcId="{EEA59280-04C5-444A-A3BB-A9E1D7E76955}" destId="{019BEF25-124A-43CB-8543-9D36FE40A6E5}"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AFC5D8-3E32-4559-B6C8-8C4C4548054C}"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303BFEA-F6D5-4385-98A5-6E1F7C980D0C}">
      <dgm:prSet/>
      <dgm:spPr>
        <a:solidFill>
          <a:srgbClr val="7030A0"/>
        </a:solidFill>
      </dgm:spPr>
      <dgm:t>
        <a:bodyPr/>
        <a:lstStyle/>
        <a:p>
          <a:r>
            <a:rPr lang="en-GB"/>
            <a:t>‘’ </a:t>
          </a:r>
          <a:r>
            <a:rPr lang="en-GB" b="0" i="0"/>
            <a:t>No one shall be subjected to torture or to inhuman or degrading treatment or punishment’’ </a:t>
          </a:r>
          <a:endParaRPr lang="en-US"/>
        </a:p>
      </dgm:t>
    </dgm:pt>
    <dgm:pt modelId="{68ED667B-21F6-4D52-BCFB-BE853C46C066}" type="parTrans" cxnId="{DEC64234-9FDA-400E-9710-90CA52E7F67F}">
      <dgm:prSet/>
      <dgm:spPr/>
      <dgm:t>
        <a:bodyPr/>
        <a:lstStyle/>
        <a:p>
          <a:endParaRPr lang="en-US"/>
        </a:p>
      </dgm:t>
    </dgm:pt>
    <dgm:pt modelId="{3BC5F414-6C11-4574-8C44-086F2A03D9D8}" type="sibTrans" cxnId="{DEC64234-9FDA-400E-9710-90CA52E7F67F}">
      <dgm:prSet/>
      <dgm:spPr/>
      <dgm:t>
        <a:bodyPr/>
        <a:lstStyle/>
        <a:p>
          <a:endParaRPr lang="en-US"/>
        </a:p>
      </dgm:t>
    </dgm:pt>
    <dgm:pt modelId="{93C0F5C7-3DBC-4BDC-9A8D-C47D06C37CC6}">
      <dgm:prSet/>
      <dgm:spPr>
        <a:solidFill>
          <a:srgbClr val="7030A0"/>
        </a:solidFill>
      </dgm:spPr>
      <dgm:t>
        <a:bodyPr/>
        <a:lstStyle/>
        <a:p>
          <a:r>
            <a:rPr lang="en-GB"/>
            <a:t>Ireland v United Kingdom [1978] </a:t>
          </a:r>
          <a:endParaRPr lang="en-US"/>
        </a:p>
      </dgm:t>
    </dgm:pt>
    <dgm:pt modelId="{825B5756-E41C-4E6D-82E2-8BA5693D24B2}" type="parTrans" cxnId="{FFF82FE1-992F-46E7-8E7B-E9D33F04EAD8}">
      <dgm:prSet/>
      <dgm:spPr/>
      <dgm:t>
        <a:bodyPr/>
        <a:lstStyle/>
        <a:p>
          <a:endParaRPr lang="en-US"/>
        </a:p>
      </dgm:t>
    </dgm:pt>
    <dgm:pt modelId="{179EB17B-04DF-424C-B80D-3E0F607445BA}" type="sibTrans" cxnId="{FFF82FE1-992F-46E7-8E7B-E9D33F04EAD8}">
      <dgm:prSet/>
      <dgm:spPr/>
      <dgm:t>
        <a:bodyPr/>
        <a:lstStyle/>
        <a:p>
          <a:endParaRPr lang="en-US"/>
        </a:p>
      </dgm:t>
    </dgm:pt>
    <dgm:pt modelId="{4E171C3F-9471-4E39-9FBB-D02C9C1BDBB6}" type="pres">
      <dgm:prSet presAssocID="{F2AFC5D8-3E32-4559-B6C8-8C4C4548054C}" presName="outerComposite" presStyleCnt="0">
        <dgm:presLayoutVars>
          <dgm:chMax val="5"/>
          <dgm:dir/>
          <dgm:resizeHandles val="exact"/>
        </dgm:presLayoutVars>
      </dgm:prSet>
      <dgm:spPr/>
    </dgm:pt>
    <dgm:pt modelId="{1BEB3789-765D-4512-8D6B-43E72FFCC5B0}" type="pres">
      <dgm:prSet presAssocID="{F2AFC5D8-3E32-4559-B6C8-8C4C4548054C}" presName="dummyMaxCanvas" presStyleCnt="0">
        <dgm:presLayoutVars/>
      </dgm:prSet>
      <dgm:spPr/>
    </dgm:pt>
    <dgm:pt modelId="{5FC116E6-36C3-493D-85CA-76CF77247DB9}" type="pres">
      <dgm:prSet presAssocID="{F2AFC5D8-3E32-4559-B6C8-8C4C4548054C}" presName="TwoNodes_1" presStyleLbl="node1" presStyleIdx="0" presStyleCnt="2">
        <dgm:presLayoutVars>
          <dgm:bulletEnabled val="1"/>
        </dgm:presLayoutVars>
      </dgm:prSet>
      <dgm:spPr/>
    </dgm:pt>
    <dgm:pt modelId="{5C307B1A-E463-4B44-95DD-1315C191AD4A}" type="pres">
      <dgm:prSet presAssocID="{F2AFC5D8-3E32-4559-B6C8-8C4C4548054C}" presName="TwoNodes_2" presStyleLbl="node1" presStyleIdx="1" presStyleCnt="2">
        <dgm:presLayoutVars>
          <dgm:bulletEnabled val="1"/>
        </dgm:presLayoutVars>
      </dgm:prSet>
      <dgm:spPr/>
    </dgm:pt>
    <dgm:pt modelId="{B7AF3503-3C89-47FF-98AF-53F584201A1C}" type="pres">
      <dgm:prSet presAssocID="{F2AFC5D8-3E32-4559-B6C8-8C4C4548054C}" presName="TwoConn_1-2" presStyleLbl="fgAccFollowNode1" presStyleIdx="0" presStyleCnt="1">
        <dgm:presLayoutVars>
          <dgm:bulletEnabled val="1"/>
        </dgm:presLayoutVars>
      </dgm:prSet>
      <dgm:spPr/>
    </dgm:pt>
    <dgm:pt modelId="{BB94F345-5CF1-4A8E-B4FD-CDEBC461BBEC}" type="pres">
      <dgm:prSet presAssocID="{F2AFC5D8-3E32-4559-B6C8-8C4C4548054C}" presName="TwoNodes_1_text" presStyleLbl="node1" presStyleIdx="1" presStyleCnt="2">
        <dgm:presLayoutVars>
          <dgm:bulletEnabled val="1"/>
        </dgm:presLayoutVars>
      </dgm:prSet>
      <dgm:spPr/>
    </dgm:pt>
    <dgm:pt modelId="{B321A5BA-4205-4712-9649-8A79074834E2}" type="pres">
      <dgm:prSet presAssocID="{F2AFC5D8-3E32-4559-B6C8-8C4C4548054C}" presName="TwoNodes_2_text" presStyleLbl="node1" presStyleIdx="1" presStyleCnt="2">
        <dgm:presLayoutVars>
          <dgm:bulletEnabled val="1"/>
        </dgm:presLayoutVars>
      </dgm:prSet>
      <dgm:spPr/>
    </dgm:pt>
  </dgm:ptLst>
  <dgm:cxnLst>
    <dgm:cxn modelId="{1207550F-89AA-4C1E-92B5-AD1450D8336E}" type="presOf" srcId="{93C0F5C7-3DBC-4BDC-9A8D-C47D06C37CC6}" destId="{5C307B1A-E463-4B44-95DD-1315C191AD4A}" srcOrd="0" destOrd="0" presId="urn:microsoft.com/office/officeart/2005/8/layout/vProcess5"/>
    <dgm:cxn modelId="{DEC64234-9FDA-400E-9710-90CA52E7F67F}" srcId="{F2AFC5D8-3E32-4559-B6C8-8C4C4548054C}" destId="{9303BFEA-F6D5-4385-98A5-6E1F7C980D0C}" srcOrd="0" destOrd="0" parTransId="{68ED667B-21F6-4D52-BCFB-BE853C46C066}" sibTransId="{3BC5F414-6C11-4574-8C44-086F2A03D9D8}"/>
    <dgm:cxn modelId="{F7AFD7B5-3430-4ADC-B721-3B29367227A1}" type="presOf" srcId="{93C0F5C7-3DBC-4BDC-9A8D-C47D06C37CC6}" destId="{B321A5BA-4205-4712-9649-8A79074834E2}" srcOrd="1" destOrd="0" presId="urn:microsoft.com/office/officeart/2005/8/layout/vProcess5"/>
    <dgm:cxn modelId="{9C0CD2B8-B6FB-445A-B2F6-B38C5CF5274E}" type="presOf" srcId="{3BC5F414-6C11-4574-8C44-086F2A03D9D8}" destId="{B7AF3503-3C89-47FF-98AF-53F584201A1C}" srcOrd="0" destOrd="0" presId="urn:microsoft.com/office/officeart/2005/8/layout/vProcess5"/>
    <dgm:cxn modelId="{93A45ACC-108A-4902-BB78-A201099391DB}" type="presOf" srcId="{9303BFEA-F6D5-4385-98A5-6E1F7C980D0C}" destId="{BB94F345-5CF1-4A8E-B4FD-CDEBC461BBEC}" srcOrd="1" destOrd="0" presId="urn:microsoft.com/office/officeart/2005/8/layout/vProcess5"/>
    <dgm:cxn modelId="{FFF82FE1-992F-46E7-8E7B-E9D33F04EAD8}" srcId="{F2AFC5D8-3E32-4559-B6C8-8C4C4548054C}" destId="{93C0F5C7-3DBC-4BDC-9A8D-C47D06C37CC6}" srcOrd="1" destOrd="0" parTransId="{825B5756-E41C-4E6D-82E2-8BA5693D24B2}" sibTransId="{179EB17B-04DF-424C-B80D-3E0F607445BA}"/>
    <dgm:cxn modelId="{49C7E6E3-6A87-4DF6-9A02-B6E5031191F2}" type="presOf" srcId="{9303BFEA-F6D5-4385-98A5-6E1F7C980D0C}" destId="{5FC116E6-36C3-493D-85CA-76CF77247DB9}" srcOrd="0" destOrd="0" presId="urn:microsoft.com/office/officeart/2005/8/layout/vProcess5"/>
    <dgm:cxn modelId="{EBE1AEFE-0B89-400A-A984-4FF26682AC24}" type="presOf" srcId="{F2AFC5D8-3E32-4559-B6C8-8C4C4548054C}" destId="{4E171C3F-9471-4E39-9FBB-D02C9C1BDBB6}" srcOrd="0" destOrd="0" presId="urn:microsoft.com/office/officeart/2005/8/layout/vProcess5"/>
    <dgm:cxn modelId="{8F909A63-74BF-45EB-9233-CC906044CA41}" type="presParOf" srcId="{4E171C3F-9471-4E39-9FBB-D02C9C1BDBB6}" destId="{1BEB3789-765D-4512-8D6B-43E72FFCC5B0}" srcOrd="0" destOrd="0" presId="urn:microsoft.com/office/officeart/2005/8/layout/vProcess5"/>
    <dgm:cxn modelId="{169DE09C-6D41-41FC-A894-DABDB8F289C8}" type="presParOf" srcId="{4E171C3F-9471-4E39-9FBB-D02C9C1BDBB6}" destId="{5FC116E6-36C3-493D-85CA-76CF77247DB9}" srcOrd="1" destOrd="0" presId="urn:microsoft.com/office/officeart/2005/8/layout/vProcess5"/>
    <dgm:cxn modelId="{C5008AB0-8C4C-4CFF-AA4C-6641580446D5}" type="presParOf" srcId="{4E171C3F-9471-4E39-9FBB-D02C9C1BDBB6}" destId="{5C307B1A-E463-4B44-95DD-1315C191AD4A}" srcOrd="2" destOrd="0" presId="urn:microsoft.com/office/officeart/2005/8/layout/vProcess5"/>
    <dgm:cxn modelId="{2AB9D224-FDEF-45FD-99AC-5F6428F438F4}" type="presParOf" srcId="{4E171C3F-9471-4E39-9FBB-D02C9C1BDBB6}" destId="{B7AF3503-3C89-47FF-98AF-53F584201A1C}" srcOrd="3" destOrd="0" presId="urn:microsoft.com/office/officeart/2005/8/layout/vProcess5"/>
    <dgm:cxn modelId="{437404DE-05D5-44BF-8B1A-F1582BAF4B07}" type="presParOf" srcId="{4E171C3F-9471-4E39-9FBB-D02C9C1BDBB6}" destId="{BB94F345-5CF1-4A8E-B4FD-CDEBC461BBEC}" srcOrd="4" destOrd="0" presId="urn:microsoft.com/office/officeart/2005/8/layout/vProcess5"/>
    <dgm:cxn modelId="{D30A3E66-8A0D-4F55-A9C7-EFC8C44CF10F}" type="presParOf" srcId="{4E171C3F-9471-4E39-9FBB-D02C9C1BDBB6}" destId="{B321A5BA-4205-4712-9649-8A79074834E2}"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BAEBBA-F718-496F-8DDD-3A395C1BE626}"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CDF87769-F300-4CBF-9FD3-3E590EEF58CE}">
      <dgm:prSet/>
      <dgm:spPr>
        <a:solidFill>
          <a:srgbClr val="FF0000"/>
        </a:solidFill>
      </dgm:spPr>
      <dgm:t>
        <a:bodyPr/>
        <a:lstStyle/>
        <a:p>
          <a:r>
            <a:rPr lang="en-GB"/>
            <a:t>1. Everyone has the right to liberty and security of person. No one shall be deprived of his liberty save in the following cases and in accordance with a procedure prescribed by law. </a:t>
          </a:r>
          <a:endParaRPr lang="en-US"/>
        </a:p>
      </dgm:t>
    </dgm:pt>
    <dgm:pt modelId="{4EA9FE6E-3963-4A43-B165-F8625398949C}" type="parTrans" cxnId="{C0AEE2BE-EB02-4425-9401-0B7F2E973F22}">
      <dgm:prSet/>
      <dgm:spPr/>
      <dgm:t>
        <a:bodyPr/>
        <a:lstStyle/>
        <a:p>
          <a:endParaRPr lang="en-US"/>
        </a:p>
      </dgm:t>
    </dgm:pt>
    <dgm:pt modelId="{316B58B7-C315-4C0C-9F7B-42BC2279B349}" type="sibTrans" cxnId="{C0AEE2BE-EB02-4425-9401-0B7F2E973F22}">
      <dgm:prSet/>
      <dgm:spPr/>
      <dgm:t>
        <a:bodyPr/>
        <a:lstStyle/>
        <a:p>
          <a:endParaRPr lang="en-US"/>
        </a:p>
      </dgm:t>
    </dgm:pt>
    <dgm:pt modelId="{113F0C2F-41D4-4AE9-B187-A3EB87B5E5D9}">
      <dgm:prSet/>
      <dgm:spPr>
        <a:solidFill>
          <a:srgbClr val="FF0000"/>
        </a:solidFill>
      </dgm:spPr>
      <dgm:t>
        <a:bodyPr/>
        <a:lstStyle/>
        <a:p>
          <a:r>
            <a:rPr lang="en-GB" dirty="0"/>
            <a:t>2. Everyone who is arrested shall be informed promptly, in a language which he understands, of the reasons for his arrest and of any charge against him.</a:t>
          </a:r>
          <a:endParaRPr lang="en-US" dirty="0"/>
        </a:p>
      </dgm:t>
    </dgm:pt>
    <dgm:pt modelId="{1F6D7EBF-92E4-47F6-AD73-11681DBFAA98}" type="parTrans" cxnId="{17FB210B-61FA-49F2-8C34-D1C45AB24E5B}">
      <dgm:prSet/>
      <dgm:spPr/>
      <dgm:t>
        <a:bodyPr/>
        <a:lstStyle/>
        <a:p>
          <a:endParaRPr lang="en-US"/>
        </a:p>
      </dgm:t>
    </dgm:pt>
    <dgm:pt modelId="{E7C8893B-E290-4A33-96E3-544047DD0687}" type="sibTrans" cxnId="{17FB210B-61FA-49F2-8C34-D1C45AB24E5B}">
      <dgm:prSet/>
      <dgm:spPr/>
      <dgm:t>
        <a:bodyPr/>
        <a:lstStyle/>
        <a:p>
          <a:endParaRPr lang="en-US"/>
        </a:p>
      </dgm:t>
    </dgm:pt>
    <dgm:pt modelId="{1DD0F715-3491-43D7-AE73-4DF3B518F4E7}">
      <dgm:prSet/>
      <dgm:spPr>
        <a:solidFill>
          <a:srgbClr val="FF0000"/>
        </a:solidFill>
      </dgm:spPr>
      <dgm:t>
        <a:bodyPr/>
        <a:lstStyle/>
        <a:p>
          <a:r>
            <a:rPr lang="en-GB" dirty="0"/>
            <a:t>3. Everyone arrested or detained in accordance with the provisions of paragraph 1 (c) of this Article shall be brought promptly before a judge or other officer authorised by law to exercise judicial power and shall be entitled to trial within a reasonable time or to release pending trial. Release may be conditioned by guarantees to appear for trial.</a:t>
          </a:r>
          <a:endParaRPr lang="en-US" dirty="0"/>
        </a:p>
      </dgm:t>
    </dgm:pt>
    <dgm:pt modelId="{15E6048D-33DF-4449-8822-BBD80F9C95B2}" type="parTrans" cxnId="{905304F1-1F1E-4919-9145-4B1E701EFE30}">
      <dgm:prSet/>
      <dgm:spPr/>
      <dgm:t>
        <a:bodyPr/>
        <a:lstStyle/>
        <a:p>
          <a:endParaRPr lang="en-US"/>
        </a:p>
      </dgm:t>
    </dgm:pt>
    <dgm:pt modelId="{35E019D4-A2F9-4DA8-97FD-65BAC8FEE160}" type="sibTrans" cxnId="{905304F1-1F1E-4919-9145-4B1E701EFE30}">
      <dgm:prSet/>
      <dgm:spPr/>
      <dgm:t>
        <a:bodyPr/>
        <a:lstStyle/>
        <a:p>
          <a:endParaRPr lang="en-US"/>
        </a:p>
      </dgm:t>
    </dgm:pt>
    <dgm:pt modelId="{2C7B5D17-3BDA-47E3-A74D-FE434A3D3542}">
      <dgm:prSet/>
      <dgm:spPr>
        <a:solidFill>
          <a:srgbClr val="FF0000"/>
        </a:solidFill>
      </dgm:spPr>
      <dgm:t>
        <a:bodyPr/>
        <a:lstStyle/>
        <a:p>
          <a:r>
            <a:rPr lang="en-GB" dirty="0"/>
            <a:t>4. Everyone who is deprived of his liberty by arrest or detention shall be entitled to take proceedings by which the lawfulness of his detention shall be decided speedily by a court and his release ordered if the detention is not lawful. 5. Everyone who has been the victim of arrest or detention in contravention of the provisions of this Article shall have an enforceable right to compensation.</a:t>
          </a:r>
          <a:endParaRPr lang="en-US" dirty="0"/>
        </a:p>
      </dgm:t>
    </dgm:pt>
    <dgm:pt modelId="{1853C1AA-19AF-47B8-9627-57182DBCAB92}" type="parTrans" cxnId="{B95EB247-234C-4FB8-8E9B-E5CD7FBF035E}">
      <dgm:prSet/>
      <dgm:spPr/>
      <dgm:t>
        <a:bodyPr/>
        <a:lstStyle/>
        <a:p>
          <a:endParaRPr lang="en-US"/>
        </a:p>
      </dgm:t>
    </dgm:pt>
    <dgm:pt modelId="{D3C40763-47C7-42BC-9602-6233B1712AFB}" type="sibTrans" cxnId="{B95EB247-234C-4FB8-8E9B-E5CD7FBF035E}">
      <dgm:prSet/>
      <dgm:spPr/>
      <dgm:t>
        <a:bodyPr/>
        <a:lstStyle/>
        <a:p>
          <a:endParaRPr lang="en-US"/>
        </a:p>
      </dgm:t>
    </dgm:pt>
    <dgm:pt modelId="{4D9F4F49-84B8-425A-9F5B-362890DFD4C3}" type="pres">
      <dgm:prSet presAssocID="{FBBAEBBA-F718-496F-8DDD-3A395C1BE626}" presName="Name0" presStyleCnt="0">
        <dgm:presLayoutVars>
          <dgm:dir/>
          <dgm:resizeHandles val="exact"/>
        </dgm:presLayoutVars>
      </dgm:prSet>
      <dgm:spPr/>
    </dgm:pt>
    <dgm:pt modelId="{00EADA74-04F7-4824-ADC8-0EB35578D774}" type="pres">
      <dgm:prSet presAssocID="{CDF87769-F300-4CBF-9FD3-3E590EEF58CE}" presName="node" presStyleLbl="node1" presStyleIdx="0" presStyleCnt="4">
        <dgm:presLayoutVars>
          <dgm:bulletEnabled val="1"/>
        </dgm:presLayoutVars>
      </dgm:prSet>
      <dgm:spPr/>
    </dgm:pt>
    <dgm:pt modelId="{4C9C01AB-C0D2-42EF-A532-F9AC7C639075}" type="pres">
      <dgm:prSet presAssocID="{316B58B7-C315-4C0C-9F7B-42BC2279B349}" presName="sibTrans" presStyleLbl="sibTrans2D1" presStyleIdx="0" presStyleCnt="3"/>
      <dgm:spPr/>
    </dgm:pt>
    <dgm:pt modelId="{BD6C8733-E963-4D0A-99F9-24FF037EAD27}" type="pres">
      <dgm:prSet presAssocID="{316B58B7-C315-4C0C-9F7B-42BC2279B349}" presName="connectorText" presStyleLbl="sibTrans2D1" presStyleIdx="0" presStyleCnt="3"/>
      <dgm:spPr/>
    </dgm:pt>
    <dgm:pt modelId="{C203C47D-B0DD-4A7D-8958-249D3B4CD29A}" type="pres">
      <dgm:prSet presAssocID="{113F0C2F-41D4-4AE9-B187-A3EB87B5E5D9}" presName="node" presStyleLbl="node1" presStyleIdx="1" presStyleCnt="4">
        <dgm:presLayoutVars>
          <dgm:bulletEnabled val="1"/>
        </dgm:presLayoutVars>
      </dgm:prSet>
      <dgm:spPr/>
    </dgm:pt>
    <dgm:pt modelId="{159443AC-C4BF-4BF1-B0E4-2FFCD4437BA6}" type="pres">
      <dgm:prSet presAssocID="{E7C8893B-E290-4A33-96E3-544047DD0687}" presName="sibTrans" presStyleLbl="sibTrans2D1" presStyleIdx="1" presStyleCnt="3"/>
      <dgm:spPr/>
    </dgm:pt>
    <dgm:pt modelId="{BCBF488C-C663-4CD5-A25E-F0E61546C832}" type="pres">
      <dgm:prSet presAssocID="{E7C8893B-E290-4A33-96E3-544047DD0687}" presName="connectorText" presStyleLbl="sibTrans2D1" presStyleIdx="1" presStyleCnt="3"/>
      <dgm:spPr/>
    </dgm:pt>
    <dgm:pt modelId="{0A9CD0C2-077A-48FC-9044-1EE2165C993C}" type="pres">
      <dgm:prSet presAssocID="{1DD0F715-3491-43D7-AE73-4DF3B518F4E7}" presName="node" presStyleLbl="node1" presStyleIdx="2" presStyleCnt="4">
        <dgm:presLayoutVars>
          <dgm:bulletEnabled val="1"/>
        </dgm:presLayoutVars>
      </dgm:prSet>
      <dgm:spPr/>
    </dgm:pt>
    <dgm:pt modelId="{016F59D0-A7C8-4AF2-8EBC-9E9BEE8EC7BA}" type="pres">
      <dgm:prSet presAssocID="{35E019D4-A2F9-4DA8-97FD-65BAC8FEE160}" presName="sibTrans" presStyleLbl="sibTrans2D1" presStyleIdx="2" presStyleCnt="3"/>
      <dgm:spPr/>
    </dgm:pt>
    <dgm:pt modelId="{D2E552BA-2AB3-4BFE-9118-1F42124D2366}" type="pres">
      <dgm:prSet presAssocID="{35E019D4-A2F9-4DA8-97FD-65BAC8FEE160}" presName="connectorText" presStyleLbl="sibTrans2D1" presStyleIdx="2" presStyleCnt="3"/>
      <dgm:spPr/>
    </dgm:pt>
    <dgm:pt modelId="{1F76DD8C-ADC5-4711-9546-CA88A0EC9E6E}" type="pres">
      <dgm:prSet presAssocID="{2C7B5D17-3BDA-47E3-A74D-FE434A3D3542}" presName="node" presStyleLbl="node1" presStyleIdx="3" presStyleCnt="4">
        <dgm:presLayoutVars>
          <dgm:bulletEnabled val="1"/>
        </dgm:presLayoutVars>
      </dgm:prSet>
      <dgm:spPr/>
    </dgm:pt>
  </dgm:ptLst>
  <dgm:cxnLst>
    <dgm:cxn modelId="{38B22A06-D43A-4438-8E8C-F2FA6EE8EB87}" type="presOf" srcId="{1DD0F715-3491-43D7-AE73-4DF3B518F4E7}" destId="{0A9CD0C2-077A-48FC-9044-1EE2165C993C}" srcOrd="0" destOrd="0" presId="urn:microsoft.com/office/officeart/2005/8/layout/process1"/>
    <dgm:cxn modelId="{17FB210B-61FA-49F2-8C34-D1C45AB24E5B}" srcId="{FBBAEBBA-F718-496F-8DDD-3A395C1BE626}" destId="{113F0C2F-41D4-4AE9-B187-A3EB87B5E5D9}" srcOrd="1" destOrd="0" parTransId="{1F6D7EBF-92E4-47F6-AD73-11681DBFAA98}" sibTransId="{E7C8893B-E290-4A33-96E3-544047DD0687}"/>
    <dgm:cxn modelId="{11A1F05E-1C75-4DDB-9113-B74EE647A272}" type="presOf" srcId="{FBBAEBBA-F718-496F-8DDD-3A395C1BE626}" destId="{4D9F4F49-84B8-425A-9F5B-362890DFD4C3}" srcOrd="0" destOrd="0" presId="urn:microsoft.com/office/officeart/2005/8/layout/process1"/>
    <dgm:cxn modelId="{ED95A863-26FE-44C5-9099-30C90808D061}" type="presOf" srcId="{316B58B7-C315-4C0C-9F7B-42BC2279B349}" destId="{BD6C8733-E963-4D0A-99F9-24FF037EAD27}" srcOrd="1" destOrd="0" presId="urn:microsoft.com/office/officeart/2005/8/layout/process1"/>
    <dgm:cxn modelId="{B95EB247-234C-4FB8-8E9B-E5CD7FBF035E}" srcId="{FBBAEBBA-F718-496F-8DDD-3A395C1BE626}" destId="{2C7B5D17-3BDA-47E3-A74D-FE434A3D3542}" srcOrd="3" destOrd="0" parTransId="{1853C1AA-19AF-47B8-9627-57182DBCAB92}" sibTransId="{D3C40763-47C7-42BC-9602-6233B1712AFB}"/>
    <dgm:cxn modelId="{B69EE082-27F8-41A1-AFE9-9755910AD1A0}" type="presOf" srcId="{35E019D4-A2F9-4DA8-97FD-65BAC8FEE160}" destId="{D2E552BA-2AB3-4BFE-9118-1F42124D2366}" srcOrd="1" destOrd="0" presId="urn:microsoft.com/office/officeart/2005/8/layout/process1"/>
    <dgm:cxn modelId="{B688B687-5485-4BA5-B2B1-F67D84CB4FE3}" type="presOf" srcId="{113F0C2F-41D4-4AE9-B187-A3EB87B5E5D9}" destId="{C203C47D-B0DD-4A7D-8958-249D3B4CD29A}" srcOrd="0" destOrd="0" presId="urn:microsoft.com/office/officeart/2005/8/layout/process1"/>
    <dgm:cxn modelId="{ED2D0492-F8CD-47A4-82F0-65980943FDCB}" type="presOf" srcId="{35E019D4-A2F9-4DA8-97FD-65BAC8FEE160}" destId="{016F59D0-A7C8-4AF2-8EBC-9E9BEE8EC7BA}" srcOrd="0" destOrd="0" presId="urn:microsoft.com/office/officeart/2005/8/layout/process1"/>
    <dgm:cxn modelId="{78914F93-2743-4A33-9AEA-7E20980DD0EA}" type="presOf" srcId="{E7C8893B-E290-4A33-96E3-544047DD0687}" destId="{159443AC-C4BF-4BF1-B0E4-2FFCD4437BA6}" srcOrd="0" destOrd="0" presId="urn:microsoft.com/office/officeart/2005/8/layout/process1"/>
    <dgm:cxn modelId="{2E499EAB-F450-4FDC-9F57-68FEA7F8943C}" type="presOf" srcId="{2C7B5D17-3BDA-47E3-A74D-FE434A3D3542}" destId="{1F76DD8C-ADC5-4711-9546-CA88A0EC9E6E}" srcOrd="0" destOrd="0" presId="urn:microsoft.com/office/officeart/2005/8/layout/process1"/>
    <dgm:cxn modelId="{C0AEE2BE-EB02-4425-9401-0B7F2E973F22}" srcId="{FBBAEBBA-F718-496F-8DDD-3A395C1BE626}" destId="{CDF87769-F300-4CBF-9FD3-3E590EEF58CE}" srcOrd="0" destOrd="0" parTransId="{4EA9FE6E-3963-4A43-B165-F8625398949C}" sibTransId="{316B58B7-C315-4C0C-9F7B-42BC2279B349}"/>
    <dgm:cxn modelId="{402F2ECE-2D97-4904-90A5-3B5C37DC0A29}" type="presOf" srcId="{E7C8893B-E290-4A33-96E3-544047DD0687}" destId="{BCBF488C-C663-4CD5-A25E-F0E61546C832}" srcOrd="1" destOrd="0" presId="urn:microsoft.com/office/officeart/2005/8/layout/process1"/>
    <dgm:cxn modelId="{905304F1-1F1E-4919-9145-4B1E701EFE30}" srcId="{FBBAEBBA-F718-496F-8DDD-3A395C1BE626}" destId="{1DD0F715-3491-43D7-AE73-4DF3B518F4E7}" srcOrd="2" destOrd="0" parTransId="{15E6048D-33DF-4449-8822-BBD80F9C95B2}" sibTransId="{35E019D4-A2F9-4DA8-97FD-65BAC8FEE160}"/>
    <dgm:cxn modelId="{EDBA93F3-D3C6-4308-B549-CF50926066EE}" type="presOf" srcId="{316B58B7-C315-4C0C-9F7B-42BC2279B349}" destId="{4C9C01AB-C0D2-42EF-A532-F9AC7C639075}" srcOrd="0" destOrd="0" presId="urn:microsoft.com/office/officeart/2005/8/layout/process1"/>
    <dgm:cxn modelId="{2CB82AFC-F76F-4EBD-82CC-908D11B80262}" type="presOf" srcId="{CDF87769-F300-4CBF-9FD3-3E590EEF58CE}" destId="{00EADA74-04F7-4824-ADC8-0EB35578D774}" srcOrd="0" destOrd="0" presId="urn:microsoft.com/office/officeart/2005/8/layout/process1"/>
    <dgm:cxn modelId="{6F6395B8-EF24-412B-92F4-57ADFA98CFF5}" type="presParOf" srcId="{4D9F4F49-84B8-425A-9F5B-362890DFD4C3}" destId="{00EADA74-04F7-4824-ADC8-0EB35578D774}" srcOrd="0" destOrd="0" presId="urn:microsoft.com/office/officeart/2005/8/layout/process1"/>
    <dgm:cxn modelId="{55AC89B3-5D53-48D4-8E16-02A3B983FB27}" type="presParOf" srcId="{4D9F4F49-84B8-425A-9F5B-362890DFD4C3}" destId="{4C9C01AB-C0D2-42EF-A532-F9AC7C639075}" srcOrd="1" destOrd="0" presId="urn:microsoft.com/office/officeart/2005/8/layout/process1"/>
    <dgm:cxn modelId="{26E4199E-4108-44E2-950E-3EF76AF14AC6}" type="presParOf" srcId="{4C9C01AB-C0D2-42EF-A532-F9AC7C639075}" destId="{BD6C8733-E963-4D0A-99F9-24FF037EAD27}" srcOrd="0" destOrd="0" presId="urn:microsoft.com/office/officeart/2005/8/layout/process1"/>
    <dgm:cxn modelId="{B495649C-FC0B-4F90-ADCD-5833A062EA91}" type="presParOf" srcId="{4D9F4F49-84B8-425A-9F5B-362890DFD4C3}" destId="{C203C47D-B0DD-4A7D-8958-249D3B4CD29A}" srcOrd="2" destOrd="0" presId="urn:microsoft.com/office/officeart/2005/8/layout/process1"/>
    <dgm:cxn modelId="{BFD6C28F-4730-4CE4-A17B-C10CEDC80311}" type="presParOf" srcId="{4D9F4F49-84B8-425A-9F5B-362890DFD4C3}" destId="{159443AC-C4BF-4BF1-B0E4-2FFCD4437BA6}" srcOrd="3" destOrd="0" presId="urn:microsoft.com/office/officeart/2005/8/layout/process1"/>
    <dgm:cxn modelId="{4FB7E5A7-4935-418E-B41A-BF76F9BDF9DB}" type="presParOf" srcId="{159443AC-C4BF-4BF1-B0E4-2FFCD4437BA6}" destId="{BCBF488C-C663-4CD5-A25E-F0E61546C832}" srcOrd="0" destOrd="0" presId="urn:microsoft.com/office/officeart/2005/8/layout/process1"/>
    <dgm:cxn modelId="{BD38623D-F272-4E30-9E22-5DBD75F28087}" type="presParOf" srcId="{4D9F4F49-84B8-425A-9F5B-362890DFD4C3}" destId="{0A9CD0C2-077A-48FC-9044-1EE2165C993C}" srcOrd="4" destOrd="0" presId="urn:microsoft.com/office/officeart/2005/8/layout/process1"/>
    <dgm:cxn modelId="{653550F5-3707-44D5-83C1-92244163AF79}" type="presParOf" srcId="{4D9F4F49-84B8-425A-9F5B-362890DFD4C3}" destId="{016F59D0-A7C8-4AF2-8EBC-9E9BEE8EC7BA}" srcOrd="5" destOrd="0" presId="urn:microsoft.com/office/officeart/2005/8/layout/process1"/>
    <dgm:cxn modelId="{DEB6B98A-7F0E-410B-A945-F7A06F16A3C8}" type="presParOf" srcId="{016F59D0-A7C8-4AF2-8EBC-9E9BEE8EC7BA}" destId="{D2E552BA-2AB3-4BFE-9118-1F42124D2366}" srcOrd="0" destOrd="0" presId="urn:microsoft.com/office/officeart/2005/8/layout/process1"/>
    <dgm:cxn modelId="{116D251C-883B-424A-B820-067966645276}" type="presParOf" srcId="{4D9F4F49-84B8-425A-9F5B-362890DFD4C3}" destId="{1F76DD8C-ADC5-4711-9546-CA88A0EC9E6E}"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785B1F-835E-4A3F-894C-AE464CAB9F3A}"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0C5F6495-9BF3-457E-A6E7-71CE58C09E14}">
      <dgm:prSet/>
      <dgm:spPr>
        <a:solidFill>
          <a:srgbClr val="0070C0"/>
        </a:solidFill>
      </dgm:spPr>
      <dgm:t>
        <a:bodyPr/>
        <a:lstStyle/>
        <a:p>
          <a:r>
            <a:rPr lang="en-GB" dirty="0"/>
            <a:t>1. In the determination of his civil rights and obligations or of any criminal charge against him, everyone is entitled to a fair and public hearing within a reasonable time by an independent and impartial tribunal established by law. Judgment shall be pronounced publicly but the press and public may be excluded from all or part of the trial in the interests of morals, public order or national security in a democratic society, where the interests of juveniles or the protection of the private life of the parties so require, or to the extent strictly necessary in the opinion of the court in special circumstances where publicity would prejudice the interests of justice.</a:t>
          </a:r>
          <a:endParaRPr lang="en-US" dirty="0"/>
        </a:p>
      </dgm:t>
    </dgm:pt>
    <dgm:pt modelId="{9C3C56FF-4659-4477-B740-5315870F943E}" type="parTrans" cxnId="{18E0585B-6459-4B8A-8AC6-49D6F1A4923D}">
      <dgm:prSet/>
      <dgm:spPr/>
      <dgm:t>
        <a:bodyPr/>
        <a:lstStyle/>
        <a:p>
          <a:endParaRPr lang="en-US"/>
        </a:p>
      </dgm:t>
    </dgm:pt>
    <dgm:pt modelId="{2D120A94-4B79-4E6C-AD61-47FBC7E6F584}" type="sibTrans" cxnId="{18E0585B-6459-4B8A-8AC6-49D6F1A4923D}">
      <dgm:prSet/>
      <dgm:spPr/>
      <dgm:t>
        <a:bodyPr/>
        <a:lstStyle/>
        <a:p>
          <a:endParaRPr lang="en-US"/>
        </a:p>
      </dgm:t>
    </dgm:pt>
    <dgm:pt modelId="{E6DF1276-20C6-4FAD-993D-B75A6F0635DA}">
      <dgm:prSet/>
      <dgm:spPr>
        <a:solidFill>
          <a:srgbClr val="00B0F0"/>
        </a:solidFill>
      </dgm:spPr>
      <dgm:t>
        <a:bodyPr/>
        <a:lstStyle/>
        <a:p>
          <a:r>
            <a:rPr lang="en-GB"/>
            <a:t>2. Everyone charged with a criminal offence shall be presumed innocent until proved guilty according to law.</a:t>
          </a:r>
          <a:endParaRPr lang="en-US"/>
        </a:p>
      </dgm:t>
    </dgm:pt>
    <dgm:pt modelId="{785B692A-774C-48A1-80E0-B4964933932D}" type="parTrans" cxnId="{55578AFD-F23A-4C16-8EF0-D58C9839C7E7}">
      <dgm:prSet/>
      <dgm:spPr/>
      <dgm:t>
        <a:bodyPr/>
        <a:lstStyle/>
        <a:p>
          <a:endParaRPr lang="en-US"/>
        </a:p>
      </dgm:t>
    </dgm:pt>
    <dgm:pt modelId="{6EFFC3AF-DFB8-40DF-A5B4-8880CE676748}" type="sibTrans" cxnId="{55578AFD-F23A-4C16-8EF0-D58C9839C7E7}">
      <dgm:prSet/>
      <dgm:spPr/>
      <dgm:t>
        <a:bodyPr/>
        <a:lstStyle/>
        <a:p>
          <a:endParaRPr lang="en-US"/>
        </a:p>
      </dgm:t>
    </dgm:pt>
    <dgm:pt modelId="{378D3C0B-0FD6-4CE6-A4B4-8E94FD68C8B6}" type="pres">
      <dgm:prSet presAssocID="{D1785B1F-835E-4A3F-894C-AE464CAB9F3A}" presName="Name0" presStyleCnt="0">
        <dgm:presLayoutVars>
          <dgm:dir/>
          <dgm:animLvl val="lvl"/>
          <dgm:resizeHandles val="exact"/>
        </dgm:presLayoutVars>
      </dgm:prSet>
      <dgm:spPr/>
    </dgm:pt>
    <dgm:pt modelId="{39DCCA82-9223-4444-9C6B-74F9BC500C19}" type="pres">
      <dgm:prSet presAssocID="{E6DF1276-20C6-4FAD-993D-B75A6F0635DA}" presName="boxAndChildren" presStyleCnt="0"/>
      <dgm:spPr/>
    </dgm:pt>
    <dgm:pt modelId="{F7E44FC1-B49F-4A3E-8F9B-1E0AFE327699}" type="pres">
      <dgm:prSet presAssocID="{E6DF1276-20C6-4FAD-993D-B75A6F0635DA}" presName="parentTextBox" presStyleLbl="node1" presStyleIdx="0" presStyleCnt="2"/>
      <dgm:spPr/>
    </dgm:pt>
    <dgm:pt modelId="{7E6C220C-0CD5-4B9E-955A-989FED21533F}" type="pres">
      <dgm:prSet presAssocID="{2D120A94-4B79-4E6C-AD61-47FBC7E6F584}" presName="sp" presStyleCnt="0"/>
      <dgm:spPr/>
    </dgm:pt>
    <dgm:pt modelId="{C021B4D6-17B7-462C-9E6B-8E8FB660735A}" type="pres">
      <dgm:prSet presAssocID="{0C5F6495-9BF3-457E-A6E7-71CE58C09E14}" presName="arrowAndChildren" presStyleCnt="0"/>
      <dgm:spPr/>
    </dgm:pt>
    <dgm:pt modelId="{DF97DD2D-20B3-4EC3-8730-730F2937D1AD}" type="pres">
      <dgm:prSet presAssocID="{0C5F6495-9BF3-457E-A6E7-71CE58C09E14}" presName="parentTextArrow" presStyleLbl="node1" presStyleIdx="1" presStyleCnt="2"/>
      <dgm:spPr/>
    </dgm:pt>
  </dgm:ptLst>
  <dgm:cxnLst>
    <dgm:cxn modelId="{12AF473C-1FA9-4561-B893-9CB1127D68BB}" type="presOf" srcId="{D1785B1F-835E-4A3F-894C-AE464CAB9F3A}" destId="{378D3C0B-0FD6-4CE6-A4B4-8E94FD68C8B6}" srcOrd="0" destOrd="0" presId="urn:microsoft.com/office/officeart/2005/8/layout/process4"/>
    <dgm:cxn modelId="{18E0585B-6459-4B8A-8AC6-49D6F1A4923D}" srcId="{D1785B1F-835E-4A3F-894C-AE464CAB9F3A}" destId="{0C5F6495-9BF3-457E-A6E7-71CE58C09E14}" srcOrd="0" destOrd="0" parTransId="{9C3C56FF-4659-4477-B740-5315870F943E}" sibTransId="{2D120A94-4B79-4E6C-AD61-47FBC7E6F584}"/>
    <dgm:cxn modelId="{0A65F5AD-0E95-49E8-BD7B-6BD3CA22BAA2}" type="presOf" srcId="{0C5F6495-9BF3-457E-A6E7-71CE58C09E14}" destId="{DF97DD2D-20B3-4EC3-8730-730F2937D1AD}" srcOrd="0" destOrd="0" presId="urn:microsoft.com/office/officeart/2005/8/layout/process4"/>
    <dgm:cxn modelId="{2F0412E3-9E40-4D25-92F0-C315A76083EE}" type="presOf" srcId="{E6DF1276-20C6-4FAD-993D-B75A6F0635DA}" destId="{F7E44FC1-B49F-4A3E-8F9B-1E0AFE327699}" srcOrd="0" destOrd="0" presId="urn:microsoft.com/office/officeart/2005/8/layout/process4"/>
    <dgm:cxn modelId="{55578AFD-F23A-4C16-8EF0-D58C9839C7E7}" srcId="{D1785B1F-835E-4A3F-894C-AE464CAB9F3A}" destId="{E6DF1276-20C6-4FAD-993D-B75A6F0635DA}" srcOrd="1" destOrd="0" parTransId="{785B692A-774C-48A1-80E0-B4964933932D}" sibTransId="{6EFFC3AF-DFB8-40DF-A5B4-8880CE676748}"/>
    <dgm:cxn modelId="{F80BA7BA-112B-463B-98E9-5701FC3E68DB}" type="presParOf" srcId="{378D3C0B-0FD6-4CE6-A4B4-8E94FD68C8B6}" destId="{39DCCA82-9223-4444-9C6B-74F9BC500C19}" srcOrd="0" destOrd="0" presId="urn:microsoft.com/office/officeart/2005/8/layout/process4"/>
    <dgm:cxn modelId="{4CEBC205-F14E-4B42-BDE4-6941CF47D1DA}" type="presParOf" srcId="{39DCCA82-9223-4444-9C6B-74F9BC500C19}" destId="{F7E44FC1-B49F-4A3E-8F9B-1E0AFE327699}" srcOrd="0" destOrd="0" presId="urn:microsoft.com/office/officeart/2005/8/layout/process4"/>
    <dgm:cxn modelId="{18144998-6653-46A6-8E0F-5803461C7C43}" type="presParOf" srcId="{378D3C0B-0FD6-4CE6-A4B4-8E94FD68C8B6}" destId="{7E6C220C-0CD5-4B9E-955A-989FED21533F}" srcOrd="1" destOrd="0" presId="urn:microsoft.com/office/officeart/2005/8/layout/process4"/>
    <dgm:cxn modelId="{E95CAB72-4397-43B5-9831-39D204D85781}" type="presParOf" srcId="{378D3C0B-0FD6-4CE6-A4B4-8E94FD68C8B6}" destId="{C021B4D6-17B7-462C-9E6B-8E8FB660735A}" srcOrd="2" destOrd="0" presId="urn:microsoft.com/office/officeart/2005/8/layout/process4"/>
    <dgm:cxn modelId="{512C7DC8-ABE7-4B09-9452-DA302E21A8F4}" type="presParOf" srcId="{C021B4D6-17B7-462C-9E6B-8E8FB660735A}" destId="{DF97DD2D-20B3-4EC3-8730-730F2937D1AD}"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FA5914B-DEF9-4737-B1DD-03DA2AD828C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AC47E55-4711-499A-8028-234E08C9830C}">
      <dgm:prSet/>
      <dgm:spPr/>
      <dgm:t>
        <a:bodyPr/>
        <a:lstStyle/>
        <a:p>
          <a:r>
            <a:rPr lang="en-GB"/>
            <a:t>Human Rights Act 1998. </a:t>
          </a:r>
          <a:endParaRPr lang="en-US"/>
        </a:p>
      </dgm:t>
    </dgm:pt>
    <dgm:pt modelId="{1DA3A48B-A053-44C2-ABEA-165E67D75BB6}" type="parTrans" cxnId="{23E6B8CB-0959-47C4-93B7-87A90449D4F8}">
      <dgm:prSet/>
      <dgm:spPr/>
      <dgm:t>
        <a:bodyPr/>
        <a:lstStyle/>
        <a:p>
          <a:endParaRPr lang="en-US"/>
        </a:p>
      </dgm:t>
    </dgm:pt>
    <dgm:pt modelId="{7C55173F-0A33-4EB3-80E0-04518E89626E}" type="sibTrans" cxnId="{23E6B8CB-0959-47C4-93B7-87A90449D4F8}">
      <dgm:prSet/>
      <dgm:spPr/>
      <dgm:t>
        <a:bodyPr/>
        <a:lstStyle/>
        <a:p>
          <a:endParaRPr lang="en-US"/>
        </a:p>
      </dgm:t>
    </dgm:pt>
    <dgm:pt modelId="{1026A350-4658-4F3F-8CFD-644C3B3A662C}">
      <dgm:prSet/>
      <dgm:spPr/>
      <dgm:t>
        <a:bodyPr/>
        <a:lstStyle/>
        <a:p>
          <a:r>
            <a:rPr lang="en-GB"/>
            <a:t>Came into force in 2000. </a:t>
          </a:r>
          <a:endParaRPr lang="en-US"/>
        </a:p>
      </dgm:t>
    </dgm:pt>
    <dgm:pt modelId="{B0AA62B5-44B8-4740-A9EA-FFD6C707640E}" type="parTrans" cxnId="{3FF620DC-0EE7-4416-BF73-40A8471D64E8}">
      <dgm:prSet/>
      <dgm:spPr/>
      <dgm:t>
        <a:bodyPr/>
        <a:lstStyle/>
        <a:p>
          <a:endParaRPr lang="en-US"/>
        </a:p>
      </dgm:t>
    </dgm:pt>
    <dgm:pt modelId="{BF36E2C6-6EE1-4158-8D79-E0A68F8A2BD2}" type="sibTrans" cxnId="{3FF620DC-0EE7-4416-BF73-40A8471D64E8}">
      <dgm:prSet/>
      <dgm:spPr/>
      <dgm:t>
        <a:bodyPr/>
        <a:lstStyle/>
        <a:p>
          <a:endParaRPr lang="en-US"/>
        </a:p>
      </dgm:t>
    </dgm:pt>
    <dgm:pt modelId="{07991CD7-C0E6-469C-8B73-BE527373D8FE}">
      <dgm:prSet/>
      <dgm:spPr/>
      <dgm:t>
        <a:bodyPr/>
        <a:lstStyle/>
        <a:p>
          <a:r>
            <a:rPr lang="en-GB" dirty="0"/>
            <a:t>What are the advantages of the UK having the Human Rights Act 1998?</a:t>
          </a:r>
          <a:endParaRPr lang="en-US" dirty="0"/>
        </a:p>
      </dgm:t>
    </dgm:pt>
    <dgm:pt modelId="{3C1A912A-2066-412A-A67C-5379A81E1461}" type="parTrans" cxnId="{97570DE5-37DF-4B2F-872B-BC5A1471B979}">
      <dgm:prSet/>
      <dgm:spPr/>
      <dgm:t>
        <a:bodyPr/>
        <a:lstStyle/>
        <a:p>
          <a:endParaRPr lang="en-US"/>
        </a:p>
      </dgm:t>
    </dgm:pt>
    <dgm:pt modelId="{2568C870-FB00-4BE5-9EEA-72E76E50215B}" type="sibTrans" cxnId="{97570DE5-37DF-4B2F-872B-BC5A1471B979}">
      <dgm:prSet/>
      <dgm:spPr/>
      <dgm:t>
        <a:bodyPr/>
        <a:lstStyle/>
        <a:p>
          <a:endParaRPr lang="en-US"/>
        </a:p>
      </dgm:t>
    </dgm:pt>
    <dgm:pt modelId="{63069FD3-0426-464B-8C2B-672519E11BC7}">
      <dgm:prSet/>
      <dgm:spPr/>
      <dgm:t>
        <a:bodyPr/>
        <a:lstStyle/>
        <a:p>
          <a:r>
            <a:rPr lang="en-GB"/>
            <a:t>An important piece of legislation, but why? </a:t>
          </a:r>
          <a:endParaRPr lang="en-US"/>
        </a:p>
      </dgm:t>
    </dgm:pt>
    <dgm:pt modelId="{40D72967-D5F2-48D4-925A-29F7AA38BF3E}" type="parTrans" cxnId="{0C852107-A3E0-4320-B4E4-02BDAABCA97D}">
      <dgm:prSet/>
      <dgm:spPr/>
      <dgm:t>
        <a:bodyPr/>
        <a:lstStyle/>
        <a:p>
          <a:endParaRPr lang="en-US"/>
        </a:p>
      </dgm:t>
    </dgm:pt>
    <dgm:pt modelId="{3F46465E-CB43-42CD-9886-76BD510DD82F}" type="sibTrans" cxnId="{0C852107-A3E0-4320-B4E4-02BDAABCA97D}">
      <dgm:prSet/>
      <dgm:spPr/>
      <dgm:t>
        <a:bodyPr/>
        <a:lstStyle/>
        <a:p>
          <a:endParaRPr lang="en-US"/>
        </a:p>
      </dgm:t>
    </dgm:pt>
    <dgm:pt modelId="{CE7D6CEE-D814-4DE9-9D26-47FD8526CA4D}" type="pres">
      <dgm:prSet presAssocID="{5FA5914B-DEF9-4737-B1DD-03DA2AD828C6}" presName="outerComposite" presStyleCnt="0">
        <dgm:presLayoutVars>
          <dgm:chMax val="5"/>
          <dgm:dir/>
          <dgm:resizeHandles val="exact"/>
        </dgm:presLayoutVars>
      </dgm:prSet>
      <dgm:spPr/>
    </dgm:pt>
    <dgm:pt modelId="{98CF4430-8A4A-4C40-B0A5-5A7AEC482B26}" type="pres">
      <dgm:prSet presAssocID="{5FA5914B-DEF9-4737-B1DD-03DA2AD828C6}" presName="dummyMaxCanvas" presStyleCnt="0">
        <dgm:presLayoutVars/>
      </dgm:prSet>
      <dgm:spPr/>
    </dgm:pt>
    <dgm:pt modelId="{A6F1DE8F-A09B-418D-94F1-93F3A2443218}" type="pres">
      <dgm:prSet presAssocID="{5FA5914B-DEF9-4737-B1DD-03DA2AD828C6}" presName="FourNodes_1" presStyleLbl="node1" presStyleIdx="0" presStyleCnt="4">
        <dgm:presLayoutVars>
          <dgm:bulletEnabled val="1"/>
        </dgm:presLayoutVars>
      </dgm:prSet>
      <dgm:spPr/>
    </dgm:pt>
    <dgm:pt modelId="{AD4B0A5E-0B61-4924-8A08-656828D0485E}" type="pres">
      <dgm:prSet presAssocID="{5FA5914B-DEF9-4737-B1DD-03DA2AD828C6}" presName="FourNodes_2" presStyleLbl="node1" presStyleIdx="1" presStyleCnt="4">
        <dgm:presLayoutVars>
          <dgm:bulletEnabled val="1"/>
        </dgm:presLayoutVars>
      </dgm:prSet>
      <dgm:spPr/>
    </dgm:pt>
    <dgm:pt modelId="{3F9EEFEF-2846-461C-812A-5F17B5D16109}" type="pres">
      <dgm:prSet presAssocID="{5FA5914B-DEF9-4737-B1DD-03DA2AD828C6}" presName="FourNodes_3" presStyleLbl="node1" presStyleIdx="2" presStyleCnt="4">
        <dgm:presLayoutVars>
          <dgm:bulletEnabled val="1"/>
        </dgm:presLayoutVars>
      </dgm:prSet>
      <dgm:spPr/>
    </dgm:pt>
    <dgm:pt modelId="{9BB84E10-012B-4B8C-BB45-7218F40830DA}" type="pres">
      <dgm:prSet presAssocID="{5FA5914B-DEF9-4737-B1DD-03DA2AD828C6}" presName="FourNodes_4" presStyleLbl="node1" presStyleIdx="3" presStyleCnt="4">
        <dgm:presLayoutVars>
          <dgm:bulletEnabled val="1"/>
        </dgm:presLayoutVars>
      </dgm:prSet>
      <dgm:spPr/>
    </dgm:pt>
    <dgm:pt modelId="{FA33D469-21C9-49CA-AF0F-DF5F49FEBC63}" type="pres">
      <dgm:prSet presAssocID="{5FA5914B-DEF9-4737-B1DD-03DA2AD828C6}" presName="FourConn_1-2" presStyleLbl="fgAccFollowNode1" presStyleIdx="0" presStyleCnt="3">
        <dgm:presLayoutVars>
          <dgm:bulletEnabled val="1"/>
        </dgm:presLayoutVars>
      </dgm:prSet>
      <dgm:spPr/>
    </dgm:pt>
    <dgm:pt modelId="{CBA36DC5-4991-44ED-8831-FE03838074E5}" type="pres">
      <dgm:prSet presAssocID="{5FA5914B-DEF9-4737-B1DD-03DA2AD828C6}" presName="FourConn_2-3" presStyleLbl="fgAccFollowNode1" presStyleIdx="1" presStyleCnt="3">
        <dgm:presLayoutVars>
          <dgm:bulletEnabled val="1"/>
        </dgm:presLayoutVars>
      </dgm:prSet>
      <dgm:spPr/>
    </dgm:pt>
    <dgm:pt modelId="{ABC20682-11D0-4F46-A0A4-171DFB25FAA4}" type="pres">
      <dgm:prSet presAssocID="{5FA5914B-DEF9-4737-B1DD-03DA2AD828C6}" presName="FourConn_3-4" presStyleLbl="fgAccFollowNode1" presStyleIdx="2" presStyleCnt="3">
        <dgm:presLayoutVars>
          <dgm:bulletEnabled val="1"/>
        </dgm:presLayoutVars>
      </dgm:prSet>
      <dgm:spPr/>
    </dgm:pt>
    <dgm:pt modelId="{6C3B37E5-777B-4917-94C6-664F56DEB1A8}" type="pres">
      <dgm:prSet presAssocID="{5FA5914B-DEF9-4737-B1DD-03DA2AD828C6}" presName="FourNodes_1_text" presStyleLbl="node1" presStyleIdx="3" presStyleCnt="4">
        <dgm:presLayoutVars>
          <dgm:bulletEnabled val="1"/>
        </dgm:presLayoutVars>
      </dgm:prSet>
      <dgm:spPr/>
    </dgm:pt>
    <dgm:pt modelId="{895BC878-1017-4D98-B17A-EFD7B85D0AFA}" type="pres">
      <dgm:prSet presAssocID="{5FA5914B-DEF9-4737-B1DD-03DA2AD828C6}" presName="FourNodes_2_text" presStyleLbl="node1" presStyleIdx="3" presStyleCnt="4">
        <dgm:presLayoutVars>
          <dgm:bulletEnabled val="1"/>
        </dgm:presLayoutVars>
      </dgm:prSet>
      <dgm:spPr/>
    </dgm:pt>
    <dgm:pt modelId="{44F54215-1D61-43ED-B8D8-2D788B16B9CD}" type="pres">
      <dgm:prSet presAssocID="{5FA5914B-DEF9-4737-B1DD-03DA2AD828C6}" presName="FourNodes_3_text" presStyleLbl="node1" presStyleIdx="3" presStyleCnt="4">
        <dgm:presLayoutVars>
          <dgm:bulletEnabled val="1"/>
        </dgm:presLayoutVars>
      </dgm:prSet>
      <dgm:spPr/>
    </dgm:pt>
    <dgm:pt modelId="{60968C21-2B1C-429C-ADDA-21E96AB44EB2}" type="pres">
      <dgm:prSet presAssocID="{5FA5914B-DEF9-4737-B1DD-03DA2AD828C6}" presName="FourNodes_4_text" presStyleLbl="node1" presStyleIdx="3" presStyleCnt="4">
        <dgm:presLayoutVars>
          <dgm:bulletEnabled val="1"/>
        </dgm:presLayoutVars>
      </dgm:prSet>
      <dgm:spPr/>
    </dgm:pt>
  </dgm:ptLst>
  <dgm:cxnLst>
    <dgm:cxn modelId="{0C852107-A3E0-4320-B4E4-02BDAABCA97D}" srcId="{5FA5914B-DEF9-4737-B1DD-03DA2AD828C6}" destId="{63069FD3-0426-464B-8C2B-672519E11BC7}" srcOrd="3" destOrd="0" parTransId="{40D72967-D5F2-48D4-925A-29F7AA38BF3E}" sibTransId="{3F46465E-CB43-42CD-9886-76BD510DD82F}"/>
    <dgm:cxn modelId="{0623A22E-D535-411E-87BD-835DFB0E3A21}" type="presOf" srcId="{BF36E2C6-6EE1-4158-8D79-E0A68F8A2BD2}" destId="{CBA36DC5-4991-44ED-8831-FE03838074E5}" srcOrd="0" destOrd="0" presId="urn:microsoft.com/office/officeart/2005/8/layout/vProcess5"/>
    <dgm:cxn modelId="{0E7F833C-37B7-4F6A-872F-6620777353FE}" type="presOf" srcId="{EAC47E55-4711-499A-8028-234E08C9830C}" destId="{A6F1DE8F-A09B-418D-94F1-93F3A2443218}" srcOrd="0" destOrd="0" presId="urn:microsoft.com/office/officeart/2005/8/layout/vProcess5"/>
    <dgm:cxn modelId="{B90B263E-D726-45D5-9284-7EE9EDCF5503}" type="presOf" srcId="{5FA5914B-DEF9-4737-B1DD-03DA2AD828C6}" destId="{CE7D6CEE-D814-4DE9-9D26-47FD8526CA4D}" srcOrd="0" destOrd="0" presId="urn:microsoft.com/office/officeart/2005/8/layout/vProcess5"/>
    <dgm:cxn modelId="{CE9C376D-22EE-437F-AE8A-582A2423CC1D}" type="presOf" srcId="{2568C870-FB00-4BE5-9EEA-72E76E50215B}" destId="{ABC20682-11D0-4F46-A0A4-171DFB25FAA4}" srcOrd="0" destOrd="0" presId="urn:microsoft.com/office/officeart/2005/8/layout/vProcess5"/>
    <dgm:cxn modelId="{2E5E0475-2FD7-4A7E-8FEA-FBA9F886338D}" type="presOf" srcId="{1026A350-4658-4F3F-8CFD-644C3B3A662C}" destId="{895BC878-1017-4D98-B17A-EFD7B85D0AFA}" srcOrd="1" destOrd="0" presId="urn:microsoft.com/office/officeart/2005/8/layout/vProcess5"/>
    <dgm:cxn modelId="{3C14D285-EBC3-4532-ACD1-324AD4B88C58}" type="presOf" srcId="{1026A350-4658-4F3F-8CFD-644C3B3A662C}" destId="{AD4B0A5E-0B61-4924-8A08-656828D0485E}" srcOrd="0" destOrd="0" presId="urn:microsoft.com/office/officeart/2005/8/layout/vProcess5"/>
    <dgm:cxn modelId="{0B31B3B2-9FF9-45F7-B96B-24957A2CDB8F}" type="presOf" srcId="{63069FD3-0426-464B-8C2B-672519E11BC7}" destId="{60968C21-2B1C-429C-ADDA-21E96AB44EB2}" srcOrd="1" destOrd="0" presId="urn:microsoft.com/office/officeart/2005/8/layout/vProcess5"/>
    <dgm:cxn modelId="{A6305CC3-AE4E-4EF0-8E70-DAAC37F6730F}" type="presOf" srcId="{EAC47E55-4711-499A-8028-234E08C9830C}" destId="{6C3B37E5-777B-4917-94C6-664F56DEB1A8}" srcOrd="1" destOrd="0" presId="urn:microsoft.com/office/officeart/2005/8/layout/vProcess5"/>
    <dgm:cxn modelId="{23E6B8CB-0959-47C4-93B7-87A90449D4F8}" srcId="{5FA5914B-DEF9-4737-B1DD-03DA2AD828C6}" destId="{EAC47E55-4711-499A-8028-234E08C9830C}" srcOrd="0" destOrd="0" parTransId="{1DA3A48B-A053-44C2-ABEA-165E67D75BB6}" sibTransId="{7C55173F-0A33-4EB3-80E0-04518E89626E}"/>
    <dgm:cxn modelId="{2B9E15D6-F39F-4587-B524-2FE1BE37B3D1}" type="presOf" srcId="{07991CD7-C0E6-469C-8B73-BE527373D8FE}" destId="{44F54215-1D61-43ED-B8D8-2D788B16B9CD}" srcOrd="1" destOrd="0" presId="urn:microsoft.com/office/officeart/2005/8/layout/vProcess5"/>
    <dgm:cxn modelId="{3FF620DC-0EE7-4416-BF73-40A8471D64E8}" srcId="{5FA5914B-DEF9-4737-B1DD-03DA2AD828C6}" destId="{1026A350-4658-4F3F-8CFD-644C3B3A662C}" srcOrd="1" destOrd="0" parTransId="{B0AA62B5-44B8-4740-A9EA-FFD6C707640E}" sibTransId="{BF36E2C6-6EE1-4158-8D79-E0A68F8A2BD2}"/>
    <dgm:cxn modelId="{5D6BCFDF-E859-4813-A5C6-15D1AA62908A}" type="presOf" srcId="{7C55173F-0A33-4EB3-80E0-04518E89626E}" destId="{FA33D469-21C9-49CA-AF0F-DF5F49FEBC63}" srcOrd="0" destOrd="0" presId="urn:microsoft.com/office/officeart/2005/8/layout/vProcess5"/>
    <dgm:cxn modelId="{97570DE5-37DF-4B2F-872B-BC5A1471B979}" srcId="{5FA5914B-DEF9-4737-B1DD-03DA2AD828C6}" destId="{07991CD7-C0E6-469C-8B73-BE527373D8FE}" srcOrd="2" destOrd="0" parTransId="{3C1A912A-2066-412A-A67C-5379A81E1461}" sibTransId="{2568C870-FB00-4BE5-9EEA-72E76E50215B}"/>
    <dgm:cxn modelId="{3D3426E5-225E-4D91-B45E-51B9E4FFACCF}" type="presOf" srcId="{07991CD7-C0E6-469C-8B73-BE527373D8FE}" destId="{3F9EEFEF-2846-461C-812A-5F17B5D16109}" srcOrd="0" destOrd="0" presId="urn:microsoft.com/office/officeart/2005/8/layout/vProcess5"/>
    <dgm:cxn modelId="{B92DC8F0-74DA-432D-AD27-56D879D7F142}" type="presOf" srcId="{63069FD3-0426-464B-8C2B-672519E11BC7}" destId="{9BB84E10-012B-4B8C-BB45-7218F40830DA}" srcOrd="0" destOrd="0" presId="urn:microsoft.com/office/officeart/2005/8/layout/vProcess5"/>
    <dgm:cxn modelId="{A61C20EC-DB41-4B50-BB96-B484EB639C5F}" type="presParOf" srcId="{CE7D6CEE-D814-4DE9-9D26-47FD8526CA4D}" destId="{98CF4430-8A4A-4C40-B0A5-5A7AEC482B26}" srcOrd="0" destOrd="0" presId="urn:microsoft.com/office/officeart/2005/8/layout/vProcess5"/>
    <dgm:cxn modelId="{A8B6594F-1B12-46DF-9948-D0C1427BBAF5}" type="presParOf" srcId="{CE7D6CEE-D814-4DE9-9D26-47FD8526CA4D}" destId="{A6F1DE8F-A09B-418D-94F1-93F3A2443218}" srcOrd="1" destOrd="0" presId="urn:microsoft.com/office/officeart/2005/8/layout/vProcess5"/>
    <dgm:cxn modelId="{A8D2ABDD-A61B-49C9-B97C-2EDD8B622273}" type="presParOf" srcId="{CE7D6CEE-D814-4DE9-9D26-47FD8526CA4D}" destId="{AD4B0A5E-0B61-4924-8A08-656828D0485E}" srcOrd="2" destOrd="0" presId="urn:microsoft.com/office/officeart/2005/8/layout/vProcess5"/>
    <dgm:cxn modelId="{C22B5E19-DD61-45EF-8C8F-150B0B1C63C9}" type="presParOf" srcId="{CE7D6CEE-D814-4DE9-9D26-47FD8526CA4D}" destId="{3F9EEFEF-2846-461C-812A-5F17B5D16109}" srcOrd="3" destOrd="0" presId="urn:microsoft.com/office/officeart/2005/8/layout/vProcess5"/>
    <dgm:cxn modelId="{6E5A4295-7B6A-455D-B61C-097E3A705EAD}" type="presParOf" srcId="{CE7D6CEE-D814-4DE9-9D26-47FD8526CA4D}" destId="{9BB84E10-012B-4B8C-BB45-7218F40830DA}" srcOrd="4" destOrd="0" presId="urn:microsoft.com/office/officeart/2005/8/layout/vProcess5"/>
    <dgm:cxn modelId="{294911EB-F903-42BF-97F3-5331DEDF5495}" type="presParOf" srcId="{CE7D6CEE-D814-4DE9-9D26-47FD8526CA4D}" destId="{FA33D469-21C9-49CA-AF0F-DF5F49FEBC63}" srcOrd="5" destOrd="0" presId="urn:microsoft.com/office/officeart/2005/8/layout/vProcess5"/>
    <dgm:cxn modelId="{BE0862C2-2494-4728-AF96-F3A816D62590}" type="presParOf" srcId="{CE7D6CEE-D814-4DE9-9D26-47FD8526CA4D}" destId="{CBA36DC5-4991-44ED-8831-FE03838074E5}" srcOrd="6" destOrd="0" presId="urn:microsoft.com/office/officeart/2005/8/layout/vProcess5"/>
    <dgm:cxn modelId="{CD40BF12-B698-479E-8A9A-AECE20EE697A}" type="presParOf" srcId="{CE7D6CEE-D814-4DE9-9D26-47FD8526CA4D}" destId="{ABC20682-11D0-4F46-A0A4-171DFB25FAA4}" srcOrd="7" destOrd="0" presId="urn:microsoft.com/office/officeart/2005/8/layout/vProcess5"/>
    <dgm:cxn modelId="{7B6F2CB6-35BD-4D47-9807-A0D5578F2A88}" type="presParOf" srcId="{CE7D6CEE-D814-4DE9-9D26-47FD8526CA4D}" destId="{6C3B37E5-777B-4917-94C6-664F56DEB1A8}" srcOrd="8" destOrd="0" presId="urn:microsoft.com/office/officeart/2005/8/layout/vProcess5"/>
    <dgm:cxn modelId="{4BFFCAF1-E52B-40C1-985E-43B719CCEA28}" type="presParOf" srcId="{CE7D6CEE-D814-4DE9-9D26-47FD8526CA4D}" destId="{895BC878-1017-4D98-B17A-EFD7B85D0AFA}" srcOrd="9" destOrd="0" presId="urn:microsoft.com/office/officeart/2005/8/layout/vProcess5"/>
    <dgm:cxn modelId="{E2849785-9946-49DE-85D7-56FB269F20B4}" type="presParOf" srcId="{CE7D6CEE-D814-4DE9-9D26-47FD8526CA4D}" destId="{44F54215-1D61-43ED-B8D8-2D788B16B9CD}" srcOrd="10" destOrd="0" presId="urn:microsoft.com/office/officeart/2005/8/layout/vProcess5"/>
    <dgm:cxn modelId="{303882FB-E080-4B57-889A-8A3623E8E31A}" type="presParOf" srcId="{CE7D6CEE-D814-4DE9-9D26-47FD8526CA4D}" destId="{60968C21-2B1C-429C-ADDA-21E96AB44EB2}"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D839CC9-8CB8-4E58-8F7F-79267B9BFB0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F7B8A5D-350D-4807-BC2C-645F6C86D7D4}">
      <dgm:prSet/>
      <dgm:spPr/>
      <dgm:t>
        <a:bodyPr/>
        <a:lstStyle/>
        <a:p>
          <a:r>
            <a:rPr lang="en-GB">
              <a:hlinkClick xmlns:r="http://schemas.openxmlformats.org/officeDocument/2006/relationships" r:id="rId1"/>
            </a:rPr>
            <a:t>Human Rights Act reforms and the Bill of Rights Bill | The Law Society</a:t>
          </a:r>
          <a:endParaRPr lang="en-GB"/>
        </a:p>
      </dgm:t>
    </dgm:pt>
    <dgm:pt modelId="{A292570C-D291-4CEF-ABC8-5B65D087AAD5}" type="parTrans" cxnId="{1BC7CBA2-1F97-4A3E-B3A8-DC856A36B84E}">
      <dgm:prSet/>
      <dgm:spPr/>
      <dgm:t>
        <a:bodyPr/>
        <a:lstStyle/>
        <a:p>
          <a:endParaRPr lang="en-GB"/>
        </a:p>
      </dgm:t>
    </dgm:pt>
    <dgm:pt modelId="{D607A364-6D2B-4A2E-A177-6DB4B8A95BFE}" type="sibTrans" cxnId="{1BC7CBA2-1F97-4A3E-B3A8-DC856A36B84E}">
      <dgm:prSet/>
      <dgm:spPr/>
      <dgm:t>
        <a:bodyPr/>
        <a:lstStyle/>
        <a:p>
          <a:endParaRPr lang="en-GB"/>
        </a:p>
      </dgm:t>
    </dgm:pt>
    <dgm:pt modelId="{F6019BBD-EABE-4F78-A79A-22A8398A4D7B}" type="pres">
      <dgm:prSet presAssocID="{BD839CC9-8CB8-4E58-8F7F-79267B9BFB02}" presName="outerComposite" presStyleCnt="0">
        <dgm:presLayoutVars>
          <dgm:chMax val="5"/>
          <dgm:dir/>
          <dgm:resizeHandles val="exact"/>
        </dgm:presLayoutVars>
      </dgm:prSet>
      <dgm:spPr/>
    </dgm:pt>
    <dgm:pt modelId="{B67199B7-3DCC-4DAC-B60A-64F863389486}" type="pres">
      <dgm:prSet presAssocID="{BD839CC9-8CB8-4E58-8F7F-79267B9BFB02}" presName="dummyMaxCanvas" presStyleCnt="0">
        <dgm:presLayoutVars/>
      </dgm:prSet>
      <dgm:spPr/>
    </dgm:pt>
    <dgm:pt modelId="{272D81BD-E4CE-4271-9222-57FC9B293694}" type="pres">
      <dgm:prSet presAssocID="{BD839CC9-8CB8-4E58-8F7F-79267B9BFB02}" presName="OneNode_1" presStyleLbl="node1" presStyleIdx="0" presStyleCnt="1">
        <dgm:presLayoutVars>
          <dgm:bulletEnabled val="1"/>
        </dgm:presLayoutVars>
      </dgm:prSet>
      <dgm:spPr/>
    </dgm:pt>
  </dgm:ptLst>
  <dgm:cxnLst>
    <dgm:cxn modelId="{99350574-03C9-4303-A9AC-2CF73E73FFC8}" type="presOf" srcId="{BD839CC9-8CB8-4E58-8F7F-79267B9BFB02}" destId="{F6019BBD-EABE-4F78-A79A-22A8398A4D7B}" srcOrd="0" destOrd="0" presId="urn:microsoft.com/office/officeart/2005/8/layout/vProcess5"/>
    <dgm:cxn modelId="{C157867A-DB27-4B6D-874D-E988C1BAEA21}" type="presOf" srcId="{DF7B8A5D-350D-4807-BC2C-645F6C86D7D4}" destId="{272D81BD-E4CE-4271-9222-57FC9B293694}" srcOrd="0" destOrd="0" presId="urn:microsoft.com/office/officeart/2005/8/layout/vProcess5"/>
    <dgm:cxn modelId="{1BC7CBA2-1F97-4A3E-B3A8-DC856A36B84E}" srcId="{BD839CC9-8CB8-4E58-8F7F-79267B9BFB02}" destId="{DF7B8A5D-350D-4807-BC2C-645F6C86D7D4}" srcOrd="0" destOrd="0" parTransId="{A292570C-D291-4CEF-ABC8-5B65D087AAD5}" sibTransId="{D607A364-6D2B-4A2E-A177-6DB4B8A95BFE}"/>
    <dgm:cxn modelId="{E6148D38-153B-4A1A-B12B-2A42287DEF28}" type="presParOf" srcId="{F6019BBD-EABE-4F78-A79A-22A8398A4D7B}" destId="{B67199B7-3DCC-4DAC-B60A-64F863389486}" srcOrd="0" destOrd="0" presId="urn:microsoft.com/office/officeart/2005/8/layout/vProcess5"/>
    <dgm:cxn modelId="{4F00F4FC-72B2-400A-B57C-2E83B6B69B9B}" type="presParOf" srcId="{F6019BBD-EABE-4F78-A79A-22A8398A4D7B}" destId="{272D81BD-E4CE-4271-9222-57FC9B293694}" srcOrd="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6A9A24-1B67-4975-B9BF-57EF77B27CD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E4CE3DD-2C7A-43F2-BAA1-4383695E6D69}">
      <dgm:prSet/>
      <dgm:spPr>
        <a:solidFill>
          <a:srgbClr val="FF0000"/>
        </a:solidFill>
      </dgm:spPr>
      <dgm:t>
        <a:bodyPr/>
        <a:lstStyle/>
        <a:p>
          <a:r>
            <a:rPr lang="en-GB" dirty="0"/>
            <a:t>Read the terms of reference of the review at </a:t>
          </a:r>
          <a:r>
            <a:rPr lang="en-GB" dirty="0">
              <a:hlinkClick xmlns:r="http://schemas.openxmlformats.org/officeDocument/2006/relationships" r:id="rId1"/>
            </a:rPr>
            <a:t>https://www.gov.uk/guidance/independent-human-rights-act-review#terms-of-reference</a:t>
          </a:r>
          <a:r>
            <a:rPr lang="en-GB" dirty="0"/>
            <a:t> .</a:t>
          </a:r>
          <a:endParaRPr lang="en-US" dirty="0"/>
        </a:p>
      </dgm:t>
    </dgm:pt>
    <dgm:pt modelId="{B73FDE61-C971-4ECC-968A-E15A508B3FAA}" type="parTrans" cxnId="{A78CFC14-6CA7-4DF0-AA63-16BF0163DBCC}">
      <dgm:prSet/>
      <dgm:spPr/>
      <dgm:t>
        <a:bodyPr/>
        <a:lstStyle/>
        <a:p>
          <a:endParaRPr lang="en-US"/>
        </a:p>
      </dgm:t>
    </dgm:pt>
    <dgm:pt modelId="{4C5CEC75-6FE0-4B10-98E4-ED7BF9E722CE}" type="sibTrans" cxnId="{A78CFC14-6CA7-4DF0-AA63-16BF0163DBCC}">
      <dgm:prSet/>
      <dgm:spPr/>
      <dgm:t>
        <a:bodyPr/>
        <a:lstStyle/>
        <a:p>
          <a:endParaRPr lang="en-US"/>
        </a:p>
      </dgm:t>
    </dgm:pt>
    <dgm:pt modelId="{9DFB3C3B-0789-40B8-A77C-07014BABE2EF}">
      <dgm:prSet/>
      <dgm:spPr>
        <a:solidFill>
          <a:srgbClr val="FF0000"/>
        </a:solidFill>
      </dgm:spPr>
      <dgm:t>
        <a:bodyPr/>
        <a:lstStyle/>
        <a:p>
          <a:r>
            <a:rPr lang="en-GB" dirty="0"/>
            <a:t>What are the questions in relation to activities of public authorities outside the UK?</a:t>
          </a:r>
          <a:endParaRPr lang="en-US" dirty="0"/>
        </a:p>
      </dgm:t>
    </dgm:pt>
    <dgm:pt modelId="{6F899364-CC1A-4F30-A2FD-6708808F5F43}" type="parTrans" cxnId="{C0399BD2-94B3-484E-AE09-09627FBBD285}">
      <dgm:prSet/>
      <dgm:spPr/>
      <dgm:t>
        <a:bodyPr/>
        <a:lstStyle/>
        <a:p>
          <a:endParaRPr lang="en-US"/>
        </a:p>
      </dgm:t>
    </dgm:pt>
    <dgm:pt modelId="{EA78B75B-AD0B-42DD-9E86-6C7F571C9B8C}" type="sibTrans" cxnId="{C0399BD2-94B3-484E-AE09-09627FBBD285}">
      <dgm:prSet/>
      <dgm:spPr/>
      <dgm:t>
        <a:bodyPr/>
        <a:lstStyle/>
        <a:p>
          <a:endParaRPr lang="en-US"/>
        </a:p>
      </dgm:t>
    </dgm:pt>
    <dgm:pt modelId="{8092265B-58A8-460A-8194-D0D27CC9AFC8}" type="pres">
      <dgm:prSet presAssocID="{F46A9A24-1B67-4975-B9BF-57EF77B27CD3}" presName="linear" presStyleCnt="0">
        <dgm:presLayoutVars>
          <dgm:animLvl val="lvl"/>
          <dgm:resizeHandles val="exact"/>
        </dgm:presLayoutVars>
      </dgm:prSet>
      <dgm:spPr/>
    </dgm:pt>
    <dgm:pt modelId="{BEA2466E-6A90-4092-8EFA-368C47BBD989}" type="pres">
      <dgm:prSet presAssocID="{4E4CE3DD-2C7A-43F2-BAA1-4383695E6D69}" presName="parentText" presStyleLbl="node1" presStyleIdx="0" presStyleCnt="2">
        <dgm:presLayoutVars>
          <dgm:chMax val="0"/>
          <dgm:bulletEnabled val="1"/>
        </dgm:presLayoutVars>
      </dgm:prSet>
      <dgm:spPr/>
    </dgm:pt>
    <dgm:pt modelId="{FF92B2D2-A8F7-4BD1-B928-14F9130A7479}" type="pres">
      <dgm:prSet presAssocID="{4C5CEC75-6FE0-4B10-98E4-ED7BF9E722CE}" presName="spacer" presStyleCnt="0"/>
      <dgm:spPr/>
    </dgm:pt>
    <dgm:pt modelId="{2C0A2BFC-8CF0-420C-B04B-A146F291BC35}" type="pres">
      <dgm:prSet presAssocID="{9DFB3C3B-0789-40B8-A77C-07014BABE2EF}" presName="parentText" presStyleLbl="node1" presStyleIdx="1" presStyleCnt="2">
        <dgm:presLayoutVars>
          <dgm:chMax val="0"/>
          <dgm:bulletEnabled val="1"/>
        </dgm:presLayoutVars>
      </dgm:prSet>
      <dgm:spPr/>
    </dgm:pt>
  </dgm:ptLst>
  <dgm:cxnLst>
    <dgm:cxn modelId="{AE2A1D0D-3945-455E-A6F2-75262B09BBC7}" type="presOf" srcId="{4E4CE3DD-2C7A-43F2-BAA1-4383695E6D69}" destId="{BEA2466E-6A90-4092-8EFA-368C47BBD989}" srcOrd="0" destOrd="0" presId="urn:microsoft.com/office/officeart/2005/8/layout/vList2"/>
    <dgm:cxn modelId="{A78CFC14-6CA7-4DF0-AA63-16BF0163DBCC}" srcId="{F46A9A24-1B67-4975-B9BF-57EF77B27CD3}" destId="{4E4CE3DD-2C7A-43F2-BAA1-4383695E6D69}" srcOrd="0" destOrd="0" parTransId="{B73FDE61-C971-4ECC-968A-E15A508B3FAA}" sibTransId="{4C5CEC75-6FE0-4B10-98E4-ED7BF9E722CE}"/>
    <dgm:cxn modelId="{75E79291-4BAE-45E9-AF22-E7B3C8376B13}" type="presOf" srcId="{F46A9A24-1B67-4975-B9BF-57EF77B27CD3}" destId="{8092265B-58A8-460A-8194-D0D27CC9AFC8}" srcOrd="0" destOrd="0" presId="urn:microsoft.com/office/officeart/2005/8/layout/vList2"/>
    <dgm:cxn modelId="{3FA8E2A0-BAC6-4EDE-8835-EF4255421C91}" type="presOf" srcId="{9DFB3C3B-0789-40B8-A77C-07014BABE2EF}" destId="{2C0A2BFC-8CF0-420C-B04B-A146F291BC35}" srcOrd="0" destOrd="0" presId="urn:microsoft.com/office/officeart/2005/8/layout/vList2"/>
    <dgm:cxn modelId="{C0399BD2-94B3-484E-AE09-09627FBBD285}" srcId="{F46A9A24-1B67-4975-B9BF-57EF77B27CD3}" destId="{9DFB3C3B-0789-40B8-A77C-07014BABE2EF}" srcOrd="1" destOrd="0" parTransId="{6F899364-CC1A-4F30-A2FD-6708808F5F43}" sibTransId="{EA78B75B-AD0B-42DD-9E86-6C7F571C9B8C}"/>
    <dgm:cxn modelId="{41D550D8-98A1-490B-A4D6-142B2260808C}" type="presParOf" srcId="{8092265B-58A8-460A-8194-D0D27CC9AFC8}" destId="{BEA2466E-6A90-4092-8EFA-368C47BBD989}" srcOrd="0" destOrd="0" presId="urn:microsoft.com/office/officeart/2005/8/layout/vList2"/>
    <dgm:cxn modelId="{3D002FB1-AEA0-41AC-BD81-7DFB788EC34E}" type="presParOf" srcId="{8092265B-58A8-460A-8194-D0D27CC9AFC8}" destId="{FF92B2D2-A8F7-4BD1-B928-14F9130A7479}" srcOrd="1" destOrd="0" presId="urn:microsoft.com/office/officeart/2005/8/layout/vList2"/>
    <dgm:cxn modelId="{302F7CA7-4D36-4D5F-9A73-115B49EFCC13}" type="presParOf" srcId="{8092265B-58A8-460A-8194-D0D27CC9AFC8}" destId="{2C0A2BFC-8CF0-420C-B04B-A146F291BC3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ECB0754-4116-4197-9EE3-37E34044674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F807A27-A2D8-4257-B7BD-744FD83D1A2E}">
      <dgm:prSet/>
      <dgm:spPr/>
      <dgm:t>
        <a:bodyPr/>
        <a:lstStyle/>
        <a:p>
          <a:r>
            <a:rPr lang="en-GB"/>
            <a:t>PACE 1984</a:t>
          </a:r>
          <a:endParaRPr lang="en-US"/>
        </a:p>
      </dgm:t>
    </dgm:pt>
    <dgm:pt modelId="{EFF21AA8-4745-45B9-AF00-CBDD19AF9981}" type="parTrans" cxnId="{DCC73A52-C960-4DFB-A935-6C5AA96E48B8}">
      <dgm:prSet/>
      <dgm:spPr/>
      <dgm:t>
        <a:bodyPr/>
        <a:lstStyle/>
        <a:p>
          <a:endParaRPr lang="en-US"/>
        </a:p>
      </dgm:t>
    </dgm:pt>
    <dgm:pt modelId="{5A9CD56A-CFEB-4775-A1DF-A40921CEFDD6}" type="sibTrans" cxnId="{DCC73A52-C960-4DFB-A935-6C5AA96E48B8}">
      <dgm:prSet/>
      <dgm:spPr/>
      <dgm:t>
        <a:bodyPr/>
        <a:lstStyle/>
        <a:p>
          <a:endParaRPr lang="en-US"/>
        </a:p>
      </dgm:t>
    </dgm:pt>
    <dgm:pt modelId="{070B3C1F-2A29-423E-ADCE-D3CE024C19FF}">
      <dgm:prSet/>
      <dgm:spPr/>
      <dgm:t>
        <a:bodyPr/>
        <a:lstStyle/>
        <a:p>
          <a:r>
            <a:rPr lang="en-GB"/>
            <a:t>Stop and Search </a:t>
          </a:r>
          <a:endParaRPr lang="en-US"/>
        </a:p>
      </dgm:t>
    </dgm:pt>
    <dgm:pt modelId="{9F884733-06B3-48C1-88F7-9ADFF0E1E6BB}" type="parTrans" cxnId="{A19D649A-8D08-48DA-A521-0A5E5AE3A2FA}">
      <dgm:prSet/>
      <dgm:spPr/>
      <dgm:t>
        <a:bodyPr/>
        <a:lstStyle/>
        <a:p>
          <a:endParaRPr lang="en-US"/>
        </a:p>
      </dgm:t>
    </dgm:pt>
    <dgm:pt modelId="{FFCBBA19-0ED6-4D73-A9E0-6B81D8E1B158}" type="sibTrans" cxnId="{A19D649A-8D08-48DA-A521-0A5E5AE3A2FA}">
      <dgm:prSet/>
      <dgm:spPr/>
      <dgm:t>
        <a:bodyPr/>
        <a:lstStyle/>
        <a:p>
          <a:endParaRPr lang="en-US"/>
        </a:p>
      </dgm:t>
    </dgm:pt>
    <dgm:pt modelId="{6170A305-A10B-4D4F-9D5B-B5772672FF78}">
      <dgm:prSet/>
      <dgm:spPr/>
      <dgm:t>
        <a:bodyPr/>
        <a:lstStyle/>
        <a:p>
          <a:r>
            <a:rPr lang="en-GB"/>
            <a:t>Arrest </a:t>
          </a:r>
          <a:endParaRPr lang="en-US"/>
        </a:p>
      </dgm:t>
    </dgm:pt>
    <dgm:pt modelId="{50BB274E-87A8-474E-B045-F1E40ED6EB68}" type="parTrans" cxnId="{D5A04574-5EF5-4E4A-9C0F-6B61B0574838}">
      <dgm:prSet/>
      <dgm:spPr/>
      <dgm:t>
        <a:bodyPr/>
        <a:lstStyle/>
        <a:p>
          <a:endParaRPr lang="en-US"/>
        </a:p>
      </dgm:t>
    </dgm:pt>
    <dgm:pt modelId="{63205937-1168-486D-8267-E91AB843699D}" type="sibTrans" cxnId="{D5A04574-5EF5-4E4A-9C0F-6B61B0574838}">
      <dgm:prSet/>
      <dgm:spPr/>
      <dgm:t>
        <a:bodyPr/>
        <a:lstStyle/>
        <a:p>
          <a:endParaRPr lang="en-US"/>
        </a:p>
      </dgm:t>
    </dgm:pt>
    <dgm:pt modelId="{0273B6D8-04BF-4551-AEFD-9E41EC7EE90D}">
      <dgm:prSet/>
      <dgm:spPr/>
      <dgm:t>
        <a:bodyPr/>
        <a:lstStyle/>
        <a:p>
          <a:r>
            <a:rPr lang="en-GB"/>
            <a:t>Detention</a:t>
          </a:r>
          <a:endParaRPr lang="en-US"/>
        </a:p>
      </dgm:t>
    </dgm:pt>
    <dgm:pt modelId="{BEBE47A5-FE35-4785-902E-B88D45376B4F}" type="parTrans" cxnId="{EFCC8049-B265-44E6-8F8D-39B6BE72FF6F}">
      <dgm:prSet/>
      <dgm:spPr/>
      <dgm:t>
        <a:bodyPr/>
        <a:lstStyle/>
        <a:p>
          <a:endParaRPr lang="en-US"/>
        </a:p>
      </dgm:t>
    </dgm:pt>
    <dgm:pt modelId="{64763119-EDA5-45E0-8301-10CDB1B17D63}" type="sibTrans" cxnId="{EFCC8049-B265-44E6-8F8D-39B6BE72FF6F}">
      <dgm:prSet/>
      <dgm:spPr/>
      <dgm:t>
        <a:bodyPr/>
        <a:lstStyle/>
        <a:p>
          <a:endParaRPr lang="en-US"/>
        </a:p>
      </dgm:t>
    </dgm:pt>
    <dgm:pt modelId="{692B1DF9-147D-4715-AB29-93D010E52C24}">
      <dgm:prSet/>
      <dgm:spPr/>
      <dgm:t>
        <a:bodyPr/>
        <a:lstStyle/>
        <a:p>
          <a:r>
            <a:rPr lang="en-GB"/>
            <a:t>Bail and legal safeguards.</a:t>
          </a:r>
          <a:endParaRPr lang="en-US"/>
        </a:p>
      </dgm:t>
    </dgm:pt>
    <dgm:pt modelId="{7B091881-05B6-4708-A721-060D68DE1BBA}" type="parTrans" cxnId="{6ED9F6FA-06FC-4C3E-960C-52E7F2C9B3BF}">
      <dgm:prSet/>
      <dgm:spPr/>
      <dgm:t>
        <a:bodyPr/>
        <a:lstStyle/>
        <a:p>
          <a:endParaRPr lang="en-US"/>
        </a:p>
      </dgm:t>
    </dgm:pt>
    <dgm:pt modelId="{C68AF1A2-801D-4AE4-A772-762BC24CBFD3}" type="sibTrans" cxnId="{6ED9F6FA-06FC-4C3E-960C-52E7F2C9B3BF}">
      <dgm:prSet/>
      <dgm:spPr/>
      <dgm:t>
        <a:bodyPr/>
        <a:lstStyle/>
        <a:p>
          <a:endParaRPr lang="en-US"/>
        </a:p>
      </dgm:t>
    </dgm:pt>
    <dgm:pt modelId="{3459FE7D-5450-4F3A-983D-C503E94A6DB2}" type="pres">
      <dgm:prSet presAssocID="{3ECB0754-4116-4197-9EE3-37E340446740}" presName="linear" presStyleCnt="0">
        <dgm:presLayoutVars>
          <dgm:animLvl val="lvl"/>
          <dgm:resizeHandles val="exact"/>
        </dgm:presLayoutVars>
      </dgm:prSet>
      <dgm:spPr/>
    </dgm:pt>
    <dgm:pt modelId="{BFDCDB74-8E24-4376-A560-6F38949CE82C}" type="pres">
      <dgm:prSet presAssocID="{4F807A27-A2D8-4257-B7BD-744FD83D1A2E}" presName="parentText" presStyleLbl="node1" presStyleIdx="0" presStyleCnt="5">
        <dgm:presLayoutVars>
          <dgm:chMax val="0"/>
          <dgm:bulletEnabled val="1"/>
        </dgm:presLayoutVars>
      </dgm:prSet>
      <dgm:spPr/>
    </dgm:pt>
    <dgm:pt modelId="{DE4004FA-438C-4438-878C-DFBEEC14655A}" type="pres">
      <dgm:prSet presAssocID="{5A9CD56A-CFEB-4775-A1DF-A40921CEFDD6}" presName="spacer" presStyleCnt="0"/>
      <dgm:spPr/>
    </dgm:pt>
    <dgm:pt modelId="{180336E9-FD76-4207-AC23-F63A5AD0DA60}" type="pres">
      <dgm:prSet presAssocID="{070B3C1F-2A29-423E-ADCE-D3CE024C19FF}" presName="parentText" presStyleLbl="node1" presStyleIdx="1" presStyleCnt="5">
        <dgm:presLayoutVars>
          <dgm:chMax val="0"/>
          <dgm:bulletEnabled val="1"/>
        </dgm:presLayoutVars>
      </dgm:prSet>
      <dgm:spPr/>
    </dgm:pt>
    <dgm:pt modelId="{C97B3B75-F251-4742-B0B7-982DC47DDDEF}" type="pres">
      <dgm:prSet presAssocID="{FFCBBA19-0ED6-4D73-A9E0-6B81D8E1B158}" presName="spacer" presStyleCnt="0"/>
      <dgm:spPr/>
    </dgm:pt>
    <dgm:pt modelId="{53AFB32D-1D3D-44DF-A8EE-EC6548C5AB02}" type="pres">
      <dgm:prSet presAssocID="{6170A305-A10B-4D4F-9D5B-B5772672FF78}" presName="parentText" presStyleLbl="node1" presStyleIdx="2" presStyleCnt="5">
        <dgm:presLayoutVars>
          <dgm:chMax val="0"/>
          <dgm:bulletEnabled val="1"/>
        </dgm:presLayoutVars>
      </dgm:prSet>
      <dgm:spPr/>
    </dgm:pt>
    <dgm:pt modelId="{AA18AB1F-2A04-4AC7-9F00-9EB39FAC92D5}" type="pres">
      <dgm:prSet presAssocID="{63205937-1168-486D-8267-E91AB843699D}" presName="spacer" presStyleCnt="0"/>
      <dgm:spPr/>
    </dgm:pt>
    <dgm:pt modelId="{A3A33602-1229-47D2-8D16-05340A93BFA8}" type="pres">
      <dgm:prSet presAssocID="{0273B6D8-04BF-4551-AEFD-9E41EC7EE90D}" presName="parentText" presStyleLbl="node1" presStyleIdx="3" presStyleCnt="5">
        <dgm:presLayoutVars>
          <dgm:chMax val="0"/>
          <dgm:bulletEnabled val="1"/>
        </dgm:presLayoutVars>
      </dgm:prSet>
      <dgm:spPr/>
    </dgm:pt>
    <dgm:pt modelId="{BBE60F7D-FEE9-468E-8EDC-B96011CCD39D}" type="pres">
      <dgm:prSet presAssocID="{64763119-EDA5-45E0-8301-10CDB1B17D63}" presName="spacer" presStyleCnt="0"/>
      <dgm:spPr/>
    </dgm:pt>
    <dgm:pt modelId="{89B5DEB3-1E18-4F25-9CBE-A7FC8073E940}" type="pres">
      <dgm:prSet presAssocID="{692B1DF9-147D-4715-AB29-93D010E52C24}" presName="parentText" presStyleLbl="node1" presStyleIdx="4" presStyleCnt="5">
        <dgm:presLayoutVars>
          <dgm:chMax val="0"/>
          <dgm:bulletEnabled val="1"/>
        </dgm:presLayoutVars>
      </dgm:prSet>
      <dgm:spPr/>
    </dgm:pt>
  </dgm:ptLst>
  <dgm:cxnLst>
    <dgm:cxn modelId="{FEA6E72D-7626-41E7-9A90-7EB274370E09}" type="presOf" srcId="{4F807A27-A2D8-4257-B7BD-744FD83D1A2E}" destId="{BFDCDB74-8E24-4376-A560-6F38949CE82C}" srcOrd="0" destOrd="0" presId="urn:microsoft.com/office/officeart/2005/8/layout/vList2"/>
    <dgm:cxn modelId="{C436CA36-4483-4901-8B59-2D8B2F2165AB}" type="presOf" srcId="{3ECB0754-4116-4197-9EE3-37E340446740}" destId="{3459FE7D-5450-4F3A-983D-C503E94A6DB2}" srcOrd="0" destOrd="0" presId="urn:microsoft.com/office/officeart/2005/8/layout/vList2"/>
    <dgm:cxn modelId="{EFCC8049-B265-44E6-8F8D-39B6BE72FF6F}" srcId="{3ECB0754-4116-4197-9EE3-37E340446740}" destId="{0273B6D8-04BF-4551-AEFD-9E41EC7EE90D}" srcOrd="3" destOrd="0" parTransId="{BEBE47A5-FE35-4785-902E-B88D45376B4F}" sibTransId="{64763119-EDA5-45E0-8301-10CDB1B17D63}"/>
    <dgm:cxn modelId="{DCC73A52-C960-4DFB-A935-6C5AA96E48B8}" srcId="{3ECB0754-4116-4197-9EE3-37E340446740}" destId="{4F807A27-A2D8-4257-B7BD-744FD83D1A2E}" srcOrd="0" destOrd="0" parTransId="{EFF21AA8-4745-45B9-AF00-CBDD19AF9981}" sibTransId="{5A9CD56A-CFEB-4775-A1DF-A40921CEFDD6}"/>
    <dgm:cxn modelId="{D5A04574-5EF5-4E4A-9C0F-6B61B0574838}" srcId="{3ECB0754-4116-4197-9EE3-37E340446740}" destId="{6170A305-A10B-4D4F-9D5B-B5772672FF78}" srcOrd="2" destOrd="0" parTransId="{50BB274E-87A8-474E-B045-F1E40ED6EB68}" sibTransId="{63205937-1168-486D-8267-E91AB843699D}"/>
    <dgm:cxn modelId="{A19D649A-8D08-48DA-A521-0A5E5AE3A2FA}" srcId="{3ECB0754-4116-4197-9EE3-37E340446740}" destId="{070B3C1F-2A29-423E-ADCE-D3CE024C19FF}" srcOrd="1" destOrd="0" parTransId="{9F884733-06B3-48C1-88F7-9ADFF0E1E6BB}" sibTransId="{FFCBBA19-0ED6-4D73-A9E0-6B81D8E1B158}"/>
    <dgm:cxn modelId="{8F52F9AB-05AC-4776-B251-79F91246B5DA}" type="presOf" srcId="{6170A305-A10B-4D4F-9D5B-B5772672FF78}" destId="{53AFB32D-1D3D-44DF-A8EE-EC6548C5AB02}" srcOrd="0" destOrd="0" presId="urn:microsoft.com/office/officeart/2005/8/layout/vList2"/>
    <dgm:cxn modelId="{FFF015B1-B2AF-4E57-8B1D-0D836D7A17C5}" type="presOf" srcId="{692B1DF9-147D-4715-AB29-93D010E52C24}" destId="{89B5DEB3-1E18-4F25-9CBE-A7FC8073E940}" srcOrd="0" destOrd="0" presId="urn:microsoft.com/office/officeart/2005/8/layout/vList2"/>
    <dgm:cxn modelId="{EBB058D6-FBD2-4997-8690-02F194BEFA67}" type="presOf" srcId="{0273B6D8-04BF-4551-AEFD-9E41EC7EE90D}" destId="{A3A33602-1229-47D2-8D16-05340A93BFA8}" srcOrd="0" destOrd="0" presId="urn:microsoft.com/office/officeart/2005/8/layout/vList2"/>
    <dgm:cxn modelId="{A5942FF7-653B-44C6-A83B-2C52FA7E58CA}" type="presOf" srcId="{070B3C1F-2A29-423E-ADCE-D3CE024C19FF}" destId="{180336E9-FD76-4207-AC23-F63A5AD0DA60}" srcOrd="0" destOrd="0" presId="urn:microsoft.com/office/officeart/2005/8/layout/vList2"/>
    <dgm:cxn modelId="{6ED9F6FA-06FC-4C3E-960C-52E7F2C9B3BF}" srcId="{3ECB0754-4116-4197-9EE3-37E340446740}" destId="{692B1DF9-147D-4715-AB29-93D010E52C24}" srcOrd="4" destOrd="0" parTransId="{7B091881-05B6-4708-A721-060D68DE1BBA}" sibTransId="{C68AF1A2-801D-4AE4-A772-762BC24CBFD3}"/>
    <dgm:cxn modelId="{21749A61-450D-4FB3-A896-48C2CE639E33}" type="presParOf" srcId="{3459FE7D-5450-4F3A-983D-C503E94A6DB2}" destId="{BFDCDB74-8E24-4376-A560-6F38949CE82C}" srcOrd="0" destOrd="0" presId="urn:microsoft.com/office/officeart/2005/8/layout/vList2"/>
    <dgm:cxn modelId="{7DA29F09-D350-4047-A6A8-52BCD79259D3}" type="presParOf" srcId="{3459FE7D-5450-4F3A-983D-C503E94A6DB2}" destId="{DE4004FA-438C-4438-878C-DFBEEC14655A}" srcOrd="1" destOrd="0" presId="urn:microsoft.com/office/officeart/2005/8/layout/vList2"/>
    <dgm:cxn modelId="{29EB2F5D-8CF7-44C5-AE9A-9A3301B4ABA7}" type="presParOf" srcId="{3459FE7D-5450-4F3A-983D-C503E94A6DB2}" destId="{180336E9-FD76-4207-AC23-F63A5AD0DA60}" srcOrd="2" destOrd="0" presId="urn:microsoft.com/office/officeart/2005/8/layout/vList2"/>
    <dgm:cxn modelId="{2DF87D14-83BF-4703-89C0-5B99829EA579}" type="presParOf" srcId="{3459FE7D-5450-4F3A-983D-C503E94A6DB2}" destId="{C97B3B75-F251-4742-B0B7-982DC47DDDEF}" srcOrd="3" destOrd="0" presId="urn:microsoft.com/office/officeart/2005/8/layout/vList2"/>
    <dgm:cxn modelId="{07FFCFB9-0035-4441-8657-5BF8B9F626DD}" type="presParOf" srcId="{3459FE7D-5450-4F3A-983D-C503E94A6DB2}" destId="{53AFB32D-1D3D-44DF-A8EE-EC6548C5AB02}" srcOrd="4" destOrd="0" presId="urn:microsoft.com/office/officeart/2005/8/layout/vList2"/>
    <dgm:cxn modelId="{A9889DE5-3CA5-4329-B138-F462D663459A}" type="presParOf" srcId="{3459FE7D-5450-4F3A-983D-C503E94A6DB2}" destId="{AA18AB1F-2A04-4AC7-9F00-9EB39FAC92D5}" srcOrd="5" destOrd="0" presId="urn:microsoft.com/office/officeart/2005/8/layout/vList2"/>
    <dgm:cxn modelId="{72323AC7-276F-4073-AE01-4F32FA2445BD}" type="presParOf" srcId="{3459FE7D-5450-4F3A-983D-C503E94A6DB2}" destId="{A3A33602-1229-47D2-8D16-05340A93BFA8}" srcOrd="6" destOrd="0" presId="urn:microsoft.com/office/officeart/2005/8/layout/vList2"/>
    <dgm:cxn modelId="{3BD7D1AE-A35F-4A0F-B0BD-41C1D2A8B1ED}" type="presParOf" srcId="{3459FE7D-5450-4F3A-983D-C503E94A6DB2}" destId="{BBE60F7D-FEE9-468E-8EDC-B96011CCD39D}" srcOrd="7" destOrd="0" presId="urn:microsoft.com/office/officeart/2005/8/layout/vList2"/>
    <dgm:cxn modelId="{BC5AC502-A580-4824-A392-C7A375AF5641}" type="presParOf" srcId="{3459FE7D-5450-4F3A-983D-C503E94A6DB2}" destId="{89B5DEB3-1E18-4F25-9CBE-A7FC8073E940}"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136083B-F867-48ED-AC4B-6A4AFFDA024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9705A7-C430-4DF0-ACC1-10CB6D40F241}">
      <dgm:prSet/>
      <dgm:spPr/>
      <dgm:t>
        <a:bodyPr/>
        <a:lstStyle/>
        <a:p>
          <a:r>
            <a:rPr lang="en-GB"/>
            <a:t>What does the PACE cover?</a:t>
          </a:r>
          <a:endParaRPr lang="en-US"/>
        </a:p>
      </dgm:t>
    </dgm:pt>
    <dgm:pt modelId="{A6D8B713-31E6-4D9D-8614-33C1A4AE57E8}" type="parTrans" cxnId="{153CB6AC-39B5-418B-AB77-21447C40D0F9}">
      <dgm:prSet/>
      <dgm:spPr/>
      <dgm:t>
        <a:bodyPr/>
        <a:lstStyle/>
        <a:p>
          <a:endParaRPr lang="en-US"/>
        </a:p>
      </dgm:t>
    </dgm:pt>
    <dgm:pt modelId="{D305D7CE-3573-4D50-9F82-D2A8ACF5E894}" type="sibTrans" cxnId="{153CB6AC-39B5-418B-AB77-21447C40D0F9}">
      <dgm:prSet/>
      <dgm:spPr/>
      <dgm:t>
        <a:bodyPr/>
        <a:lstStyle/>
        <a:p>
          <a:endParaRPr lang="en-US"/>
        </a:p>
      </dgm:t>
    </dgm:pt>
    <dgm:pt modelId="{6FE9363A-C38A-4982-B882-DA4EA86C5F3D}">
      <dgm:prSet/>
      <dgm:spPr/>
      <dgm:t>
        <a:bodyPr/>
        <a:lstStyle/>
        <a:p>
          <a:r>
            <a:rPr lang="en-GB"/>
            <a:t>Give two examples and feedback to the class.</a:t>
          </a:r>
          <a:endParaRPr lang="en-US"/>
        </a:p>
      </dgm:t>
    </dgm:pt>
    <dgm:pt modelId="{8C7C4B91-57B7-40CA-A956-3CDC4D522BCE}" type="parTrans" cxnId="{B2CADB80-A304-4290-B911-A8D38DA449DE}">
      <dgm:prSet/>
      <dgm:spPr/>
      <dgm:t>
        <a:bodyPr/>
        <a:lstStyle/>
        <a:p>
          <a:endParaRPr lang="en-US"/>
        </a:p>
      </dgm:t>
    </dgm:pt>
    <dgm:pt modelId="{09E751E9-3981-48FE-A413-B0272DF97BF6}" type="sibTrans" cxnId="{B2CADB80-A304-4290-B911-A8D38DA449DE}">
      <dgm:prSet/>
      <dgm:spPr/>
      <dgm:t>
        <a:bodyPr/>
        <a:lstStyle/>
        <a:p>
          <a:endParaRPr lang="en-US"/>
        </a:p>
      </dgm:t>
    </dgm:pt>
    <dgm:pt modelId="{BDF969FB-499B-46C4-B929-566068C46446}" type="pres">
      <dgm:prSet presAssocID="{4136083B-F867-48ED-AC4B-6A4AFFDA0247}" presName="root" presStyleCnt="0">
        <dgm:presLayoutVars>
          <dgm:dir/>
          <dgm:resizeHandles val="exact"/>
        </dgm:presLayoutVars>
      </dgm:prSet>
      <dgm:spPr/>
    </dgm:pt>
    <dgm:pt modelId="{664C6F93-7059-43E4-AD15-996A13A17255}" type="pres">
      <dgm:prSet presAssocID="{A89705A7-C430-4DF0-ACC1-10CB6D40F241}" presName="compNode" presStyleCnt="0"/>
      <dgm:spPr/>
    </dgm:pt>
    <dgm:pt modelId="{C8A65C96-FD34-4321-9603-072CEFAED501}" type="pres">
      <dgm:prSet presAssocID="{A89705A7-C430-4DF0-ACC1-10CB6D40F241}" presName="bgRect" presStyleLbl="bgShp" presStyleIdx="0" presStyleCnt="2"/>
      <dgm:spPr/>
    </dgm:pt>
    <dgm:pt modelId="{5DAEA24A-DEF1-4843-8D34-9936A71240B5}" type="pres">
      <dgm:prSet presAssocID="{A89705A7-C430-4DF0-ACC1-10CB6D40F24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1B103F3E-91C7-4B95-B482-BA87CEAC94FE}" type="pres">
      <dgm:prSet presAssocID="{A89705A7-C430-4DF0-ACC1-10CB6D40F241}" presName="spaceRect" presStyleCnt="0"/>
      <dgm:spPr/>
    </dgm:pt>
    <dgm:pt modelId="{972B8AA3-B435-4534-8F93-E6D016C18283}" type="pres">
      <dgm:prSet presAssocID="{A89705A7-C430-4DF0-ACC1-10CB6D40F241}" presName="parTx" presStyleLbl="revTx" presStyleIdx="0" presStyleCnt="2">
        <dgm:presLayoutVars>
          <dgm:chMax val="0"/>
          <dgm:chPref val="0"/>
        </dgm:presLayoutVars>
      </dgm:prSet>
      <dgm:spPr/>
    </dgm:pt>
    <dgm:pt modelId="{70564844-6023-49D1-A877-B5F687FDB85E}" type="pres">
      <dgm:prSet presAssocID="{D305D7CE-3573-4D50-9F82-D2A8ACF5E894}" presName="sibTrans" presStyleCnt="0"/>
      <dgm:spPr/>
    </dgm:pt>
    <dgm:pt modelId="{60F80AEF-FAC6-4715-8A12-73939C018EE2}" type="pres">
      <dgm:prSet presAssocID="{6FE9363A-C38A-4982-B882-DA4EA86C5F3D}" presName="compNode" presStyleCnt="0"/>
      <dgm:spPr/>
    </dgm:pt>
    <dgm:pt modelId="{32463AB1-BCCA-419B-B073-2D9606F86171}" type="pres">
      <dgm:prSet presAssocID="{6FE9363A-C38A-4982-B882-DA4EA86C5F3D}" presName="bgRect" presStyleLbl="bgShp" presStyleIdx="1" presStyleCnt="2"/>
      <dgm:spPr/>
    </dgm:pt>
    <dgm:pt modelId="{70A57A13-6552-4031-B23C-CB524F7FFA1F}" type="pres">
      <dgm:prSet presAssocID="{6FE9363A-C38A-4982-B882-DA4EA86C5F3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BD4B2A6F-2E4D-416B-B031-8D5E7500C7F1}" type="pres">
      <dgm:prSet presAssocID="{6FE9363A-C38A-4982-B882-DA4EA86C5F3D}" presName="spaceRect" presStyleCnt="0"/>
      <dgm:spPr/>
    </dgm:pt>
    <dgm:pt modelId="{9A3C9E6A-3C53-445F-AD7B-719245F5C56E}" type="pres">
      <dgm:prSet presAssocID="{6FE9363A-C38A-4982-B882-DA4EA86C5F3D}" presName="parTx" presStyleLbl="revTx" presStyleIdx="1" presStyleCnt="2">
        <dgm:presLayoutVars>
          <dgm:chMax val="0"/>
          <dgm:chPref val="0"/>
        </dgm:presLayoutVars>
      </dgm:prSet>
      <dgm:spPr/>
    </dgm:pt>
  </dgm:ptLst>
  <dgm:cxnLst>
    <dgm:cxn modelId="{5B406216-3914-450C-AAF2-EC91E8CB8A4D}" type="presOf" srcId="{6FE9363A-C38A-4982-B882-DA4EA86C5F3D}" destId="{9A3C9E6A-3C53-445F-AD7B-719245F5C56E}" srcOrd="0" destOrd="0" presId="urn:microsoft.com/office/officeart/2018/2/layout/IconVerticalSolidList"/>
    <dgm:cxn modelId="{E9D25C33-A02A-411A-877C-17FE24DF5717}" type="presOf" srcId="{A89705A7-C430-4DF0-ACC1-10CB6D40F241}" destId="{972B8AA3-B435-4534-8F93-E6D016C18283}" srcOrd="0" destOrd="0" presId="urn:microsoft.com/office/officeart/2018/2/layout/IconVerticalSolidList"/>
    <dgm:cxn modelId="{B2CADB80-A304-4290-B911-A8D38DA449DE}" srcId="{4136083B-F867-48ED-AC4B-6A4AFFDA0247}" destId="{6FE9363A-C38A-4982-B882-DA4EA86C5F3D}" srcOrd="1" destOrd="0" parTransId="{8C7C4B91-57B7-40CA-A956-3CDC4D522BCE}" sibTransId="{09E751E9-3981-48FE-A413-B0272DF97BF6}"/>
    <dgm:cxn modelId="{A2F41EA6-1897-4FA1-A7DF-1931EF75327D}" type="presOf" srcId="{4136083B-F867-48ED-AC4B-6A4AFFDA0247}" destId="{BDF969FB-499B-46C4-B929-566068C46446}" srcOrd="0" destOrd="0" presId="urn:microsoft.com/office/officeart/2018/2/layout/IconVerticalSolidList"/>
    <dgm:cxn modelId="{153CB6AC-39B5-418B-AB77-21447C40D0F9}" srcId="{4136083B-F867-48ED-AC4B-6A4AFFDA0247}" destId="{A89705A7-C430-4DF0-ACC1-10CB6D40F241}" srcOrd="0" destOrd="0" parTransId="{A6D8B713-31E6-4D9D-8614-33C1A4AE57E8}" sibTransId="{D305D7CE-3573-4D50-9F82-D2A8ACF5E894}"/>
    <dgm:cxn modelId="{5A1760E3-76EF-48D4-9D9F-13D4F2CE85E9}" type="presParOf" srcId="{BDF969FB-499B-46C4-B929-566068C46446}" destId="{664C6F93-7059-43E4-AD15-996A13A17255}" srcOrd="0" destOrd="0" presId="urn:microsoft.com/office/officeart/2018/2/layout/IconVerticalSolidList"/>
    <dgm:cxn modelId="{210B9ACC-F6A4-44DD-9AF8-08265AE748B2}" type="presParOf" srcId="{664C6F93-7059-43E4-AD15-996A13A17255}" destId="{C8A65C96-FD34-4321-9603-072CEFAED501}" srcOrd="0" destOrd="0" presId="urn:microsoft.com/office/officeart/2018/2/layout/IconVerticalSolidList"/>
    <dgm:cxn modelId="{97E0C396-4CAD-4FFD-A31B-0B227D1CA490}" type="presParOf" srcId="{664C6F93-7059-43E4-AD15-996A13A17255}" destId="{5DAEA24A-DEF1-4843-8D34-9936A71240B5}" srcOrd="1" destOrd="0" presId="urn:microsoft.com/office/officeart/2018/2/layout/IconVerticalSolidList"/>
    <dgm:cxn modelId="{F3CBA8ED-D6EA-4063-8F36-DDF4C2FB076B}" type="presParOf" srcId="{664C6F93-7059-43E4-AD15-996A13A17255}" destId="{1B103F3E-91C7-4B95-B482-BA87CEAC94FE}" srcOrd="2" destOrd="0" presId="urn:microsoft.com/office/officeart/2018/2/layout/IconVerticalSolidList"/>
    <dgm:cxn modelId="{8A6C9143-4B5F-443F-8726-14B05640B9E6}" type="presParOf" srcId="{664C6F93-7059-43E4-AD15-996A13A17255}" destId="{972B8AA3-B435-4534-8F93-E6D016C18283}" srcOrd="3" destOrd="0" presId="urn:microsoft.com/office/officeart/2018/2/layout/IconVerticalSolidList"/>
    <dgm:cxn modelId="{7BE20954-7860-493F-BBF1-37A960A5F4C5}" type="presParOf" srcId="{BDF969FB-499B-46C4-B929-566068C46446}" destId="{70564844-6023-49D1-A877-B5F687FDB85E}" srcOrd="1" destOrd="0" presId="urn:microsoft.com/office/officeart/2018/2/layout/IconVerticalSolidList"/>
    <dgm:cxn modelId="{0437C0CF-DA41-46B0-BCBA-29308647EC32}" type="presParOf" srcId="{BDF969FB-499B-46C4-B929-566068C46446}" destId="{60F80AEF-FAC6-4715-8A12-73939C018EE2}" srcOrd="2" destOrd="0" presId="urn:microsoft.com/office/officeart/2018/2/layout/IconVerticalSolidList"/>
    <dgm:cxn modelId="{E5A05B01-917C-416F-9BBA-7D8FDDE85026}" type="presParOf" srcId="{60F80AEF-FAC6-4715-8A12-73939C018EE2}" destId="{32463AB1-BCCA-419B-B073-2D9606F86171}" srcOrd="0" destOrd="0" presId="urn:microsoft.com/office/officeart/2018/2/layout/IconVerticalSolidList"/>
    <dgm:cxn modelId="{6324B51E-A22F-4D87-B342-B2C94CF4C8E4}" type="presParOf" srcId="{60F80AEF-FAC6-4715-8A12-73939C018EE2}" destId="{70A57A13-6552-4031-B23C-CB524F7FFA1F}" srcOrd="1" destOrd="0" presId="urn:microsoft.com/office/officeart/2018/2/layout/IconVerticalSolidList"/>
    <dgm:cxn modelId="{65ED141B-F851-4DDF-8848-0CDFE0D599E6}" type="presParOf" srcId="{60F80AEF-FAC6-4715-8A12-73939C018EE2}" destId="{BD4B2A6F-2E4D-416B-B031-8D5E7500C7F1}" srcOrd="2" destOrd="0" presId="urn:microsoft.com/office/officeart/2018/2/layout/IconVerticalSolidList"/>
    <dgm:cxn modelId="{3FE9C71C-1D0E-45FE-B1A7-B738E5C6FDA5}" type="presParOf" srcId="{60F80AEF-FAC6-4715-8A12-73939C018EE2}" destId="{9A3C9E6A-3C53-445F-AD7B-719245F5C56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3F477B-4D0F-4929-AD40-48BBDFA1A1C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BDA6C32-1827-45D0-8FCC-8ADAEB476253}">
      <dgm:prSet/>
      <dgm:spPr/>
      <dgm:t>
        <a:bodyPr/>
        <a:lstStyle/>
        <a:p>
          <a:r>
            <a:rPr lang="en-GB"/>
            <a:t>European Convention on Human Rights protects against discrimination but not to the extent needed. </a:t>
          </a:r>
          <a:endParaRPr lang="en-US"/>
        </a:p>
      </dgm:t>
    </dgm:pt>
    <dgm:pt modelId="{734BA357-7318-4E95-A627-BE262C13B2A7}" type="parTrans" cxnId="{D2454760-5037-482F-A3A5-B9A9CE29EA49}">
      <dgm:prSet/>
      <dgm:spPr/>
      <dgm:t>
        <a:bodyPr/>
        <a:lstStyle/>
        <a:p>
          <a:endParaRPr lang="en-US"/>
        </a:p>
      </dgm:t>
    </dgm:pt>
    <dgm:pt modelId="{42CD11A1-CD2A-40D8-83E8-DB208AFA3188}" type="sibTrans" cxnId="{D2454760-5037-482F-A3A5-B9A9CE29EA49}">
      <dgm:prSet/>
      <dgm:spPr/>
      <dgm:t>
        <a:bodyPr/>
        <a:lstStyle/>
        <a:p>
          <a:endParaRPr lang="en-US"/>
        </a:p>
      </dgm:t>
    </dgm:pt>
    <dgm:pt modelId="{315B22EF-A073-4930-A2A0-2E637B01E25D}">
      <dgm:prSet/>
      <dgm:spPr/>
      <dgm:t>
        <a:bodyPr/>
        <a:lstStyle/>
        <a:p>
          <a:r>
            <a:rPr lang="en-GB"/>
            <a:t>Equality Act 2010- Uk Legislation. </a:t>
          </a:r>
          <a:endParaRPr lang="en-US"/>
        </a:p>
      </dgm:t>
    </dgm:pt>
    <dgm:pt modelId="{F9B865D5-95BE-49FD-A4A8-11D2AA66A5D1}" type="parTrans" cxnId="{1585A852-91C2-4529-B19D-D228A24DCFDE}">
      <dgm:prSet/>
      <dgm:spPr/>
      <dgm:t>
        <a:bodyPr/>
        <a:lstStyle/>
        <a:p>
          <a:endParaRPr lang="en-US"/>
        </a:p>
      </dgm:t>
    </dgm:pt>
    <dgm:pt modelId="{604496AB-1AE2-4F50-9E13-DE0BD5865A52}" type="sibTrans" cxnId="{1585A852-91C2-4529-B19D-D228A24DCFDE}">
      <dgm:prSet/>
      <dgm:spPr/>
      <dgm:t>
        <a:bodyPr/>
        <a:lstStyle/>
        <a:p>
          <a:endParaRPr lang="en-US"/>
        </a:p>
      </dgm:t>
    </dgm:pt>
    <dgm:pt modelId="{17348014-FA8A-4ACD-8484-78A5534490DF}">
      <dgm:prSet/>
      <dgm:spPr/>
      <dgm:t>
        <a:bodyPr/>
        <a:lstStyle/>
        <a:p>
          <a:r>
            <a:rPr lang="en-GB"/>
            <a:t>Protected Characteristics. </a:t>
          </a:r>
          <a:endParaRPr lang="en-US"/>
        </a:p>
      </dgm:t>
    </dgm:pt>
    <dgm:pt modelId="{8EBF1ACD-00E0-44F6-80E7-AAC00E41D500}" type="parTrans" cxnId="{050C7E47-68CE-4D3B-8C5F-40E377FA941A}">
      <dgm:prSet/>
      <dgm:spPr/>
      <dgm:t>
        <a:bodyPr/>
        <a:lstStyle/>
        <a:p>
          <a:endParaRPr lang="en-US"/>
        </a:p>
      </dgm:t>
    </dgm:pt>
    <dgm:pt modelId="{210E1FE3-BACE-446C-8108-720CCDA3956C}" type="sibTrans" cxnId="{050C7E47-68CE-4D3B-8C5F-40E377FA941A}">
      <dgm:prSet/>
      <dgm:spPr/>
      <dgm:t>
        <a:bodyPr/>
        <a:lstStyle/>
        <a:p>
          <a:endParaRPr lang="en-US"/>
        </a:p>
      </dgm:t>
    </dgm:pt>
    <dgm:pt modelId="{BC458253-247B-4BCD-A798-8F3EF0160A66}">
      <dgm:prSet/>
      <dgm:spPr/>
      <dgm:t>
        <a:bodyPr/>
        <a:lstStyle/>
        <a:p>
          <a:r>
            <a:rPr lang="en-GB"/>
            <a:t>This includes; </a:t>
          </a:r>
          <a:endParaRPr lang="en-US"/>
        </a:p>
      </dgm:t>
    </dgm:pt>
    <dgm:pt modelId="{954A200C-22F4-4E3A-81F7-F26311753071}" type="parTrans" cxnId="{74EDDDE2-431C-4B73-9A28-FBCCAA3A6B95}">
      <dgm:prSet/>
      <dgm:spPr/>
      <dgm:t>
        <a:bodyPr/>
        <a:lstStyle/>
        <a:p>
          <a:endParaRPr lang="en-US"/>
        </a:p>
      </dgm:t>
    </dgm:pt>
    <dgm:pt modelId="{3D8DD47F-AF35-4EF3-995F-30D5D5A57B26}" type="sibTrans" cxnId="{74EDDDE2-431C-4B73-9A28-FBCCAA3A6B95}">
      <dgm:prSet/>
      <dgm:spPr/>
      <dgm:t>
        <a:bodyPr/>
        <a:lstStyle/>
        <a:p>
          <a:endParaRPr lang="en-US"/>
        </a:p>
      </dgm:t>
    </dgm:pt>
    <dgm:pt modelId="{E3933132-67ED-4A04-BFFA-4A772E9CA55A}" type="pres">
      <dgm:prSet presAssocID="{523F477B-4D0F-4929-AD40-48BBDFA1A1CB}" presName="linear" presStyleCnt="0">
        <dgm:presLayoutVars>
          <dgm:animLvl val="lvl"/>
          <dgm:resizeHandles val="exact"/>
        </dgm:presLayoutVars>
      </dgm:prSet>
      <dgm:spPr/>
    </dgm:pt>
    <dgm:pt modelId="{4BB15324-FA89-4610-962C-2BBEC72A6BBE}" type="pres">
      <dgm:prSet presAssocID="{1BDA6C32-1827-45D0-8FCC-8ADAEB476253}" presName="parentText" presStyleLbl="node1" presStyleIdx="0" presStyleCnt="4">
        <dgm:presLayoutVars>
          <dgm:chMax val="0"/>
          <dgm:bulletEnabled val="1"/>
        </dgm:presLayoutVars>
      </dgm:prSet>
      <dgm:spPr/>
    </dgm:pt>
    <dgm:pt modelId="{B2560953-5714-43EA-BECF-0710D37C8032}" type="pres">
      <dgm:prSet presAssocID="{42CD11A1-CD2A-40D8-83E8-DB208AFA3188}" presName="spacer" presStyleCnt="0"/>
      <dgm:spPr/>
    </dgm:pt>
    <dgm:pt modelId="{22FB3C07-60BC-4514-AB84-A661A82770E4}" type="pres">
      <dgm:prSet presAssocID="{315B22EF-A073-4930-A2A0-2E637B01E25D}" presName="parentText" presStyleLbl="node1" presStyleIdx="1" presStyleCnt="4">
        <dgm:presLayoutVars>
          <dgm:chMax val="0"/>
          <dgm:bulletEnabled val="1"/>
        </dgm:presLayoutVars>
      </dgm:prSet>
      <dgm:spPr/>
    </dgm:pt>
    <dgm:pt modelId="{B0D76635-67D5-4645-AE85-39419D0AADCC}" type="pres">
      <dgm:prSet presAssocID="{604496AB-1AE2-4F50-9E13-DE0BD5865A52}" presName="spacer" presStyleCnt="0"/>
      <dgm:spPr/>
    </dgm:pt>
    <dgm:pt modelId="{466165DD-CB04-4274-9584-596A8C94CE67}" type="pres">
      <dgm:prSet presAssocID="{17348014-FA8A-4ACD-8484-78A5534490DF}" presName="parentText" presStyleLbl="node1" presStyleIdx="2" presStyleCnt="4">
        <dgm:presLayoutVars>
          <dgm:chMax val="0"/>
          <dgm:bulletEnabled val="1"/>
        </dgm:presLayoutVars>
      </dgm:prSet>
      <dgm:spPr/>
    </dgm:pt>
    <dgm:pt modelId="{1E6E9F16-BE32-4028-81E8-AF0C397B7CA0}" type="pres">
      <dgm:prSet presAssocID="{210E1FE3-BACE-446C-8108-720CCDA3956C}" presName="spacer" presStyleCnt="0"/>
      <dgm:spPr/>
    </dgm:pt>
    <dgm:pt modelId="{BBD07CF5-CCF5-4240-ACC3-B88B7D2E21CF}" type="pres">
      <dgm:prSet presAssocID="{BC458253-247B-4BCD-A798-8F3EF0160A66}" presName="parentText" presStyleLbl="node1" presStyleIdx="3" presStyleCnt="4">
        <dgm:presLayoutVars>
          <dgm:chMax val="0"/>
          <dgm:bulletEnabled val="1"/>
        </dgm:presLayoutVars>
      </dgm:prSet>
      <dgm:spPr/>
    </dgm:pt>
  </dgm:ptLst>
  <dgm:cxnLst>
    <dgm:cxn modelId="{7C61761A-527A-43DE-9807-EF58B111290E}" type="presOf" srcId="{17348014-FA8A-4ACD-8484-78A5534490DF}" destId="{466165DD-CB04-4274-9584-596A8C94CE67}" srcOrd="0" destOrd="0" presId="urn:microsoft.com/office/officeart/2005/8/layout/vList2"/>
    <dgm:cxn modelId="{D2454760-5037-482F-A3A5-B9A9CE29EA49}" srcId="{523F477B-4D0F-4929-AD40-48BBDFA1A1CB}" destId="{1BDA6C32-1827-45D0-8FCC-8ADAEB476253}" srcOrd="0" destOrd="0" parTransId="{734BA357-7318-4E95-A627-BE262C13B2A7}" sibTransId="{42CD11A1-CD2A-40D8-83E8-DB208AFA3188}"/>
    <dgm:cxn modelId="{050C7E47-68CE-4D3B-8C5F-40E377FA941A}" srcId="{523F477B-4D0F-4929-AD40-48BBDFA1A1CB}" destId="{17348014-FA8A-4ACD-8484-78A5534490DF}" srcOrd="2" destOrd="0" parTransId="{8EBF1ACD-00E0-44F6-80E7-AAC00E41D500}" sibTransId="{210E1FE3-BACE-446C-8108-720CCDA3956C}"/>
    <dgm:cxn modelId="{9B62424A-ECD3-44A7-83F6-30C27240C6DC}" type="presOf" srcId="{523F477B-4D0F-4929-AD40-48BBDFA1A1CB}" destId="{E3933132-67ED-4A04-BFFA-4A772E9CA55A}" srcOrd="0" destOrd="0" presId="urn:microsoft.com/office/officeart/2005/8/layout/vList2"/>
    <dgm:cxn modelId="{1585A852-91C2-4529-B19D-D228A24DCFDE}" srcId="{523F477B-4D0F-4929-AD40-48BBDFA1A1CB}" destId="{315B22EF-A073-4930-A2A0-2E637B01E25D}" srcOrd="1" destOrd="0" parTransId="{F9B865D5-95BE-49FD-A4A8-11D2AA66A5D1}" sibTransId="{604496AB-1AE2-4F50-9E13-DE0BD5865A52}"/>
    <dgm:cxn modelId="{28C15756-DC82-425C-896C-E02D3F878582}" type="presOf" srcId="{BC458253-247B-4BCD-A798-8F3EF0160A66}" destId="{BBD07CF5-CCF5-4240-ACC3-B88B7D2E21CF}" srcOrd="0" destOrd="0" presId="urn:microsoft.com/office/officeart/2005/8/layout/vList2"/>
    <dgm:cxn modelId="{4B246082-F27B-4FAD-8C2E-60B84F20B4D4}" type="presOf" srcId="{315B22EF-A073-4930-A2A0-2E637B01E25D}" destId="{22FB3C07-60BC-4514-AB84-A661A82770E4}" srcOrd="0" destOrd="0" presId="urn:microsoft.com/office/officeart/2005/8/layout/vList2"/>
    <dgm:cxn modelId="{AE4F578B-3B84-4E04-9739-AE94DA4E7D01}" type="presOf" srcId="{1BDA6C32-1827-45D0-8FCC-8ADAEB476253}" destId="{4BB15324-FA89-4610-962C-2BBEC72A6BBE}" srcOrd="0" destOrd="0" presId="urn:microsoft.com/office/officeart/2005/8/layout/vList2"/>
    <dgm:cxn modelId="{74EDDDE2-431C-4B73-9A28-FBCCAA3A6B95}" srcId="{523F477B-4D0F-4929-AD40-48BBDFA1A1CB}" destId="{BC458253-247B-4BCD-A798-8F3EF0160A66}" srcOrd="3" destOrd="0" parTransId="{954A200C-22F4-4E3A-81F7-F26311753071}" sibTransId="{3D8DD47F-AF35-4EF3-995F-30D5D5A57B26}"/>
    <dgm:cxn modelId="{4A2A4848-46A3-498B-A0D8-B10CADA30F15}" type="presParOf" srcId="{E3933132-67ED-4A04-BFFA-4A772E9CA55A}" destId="{4BB15324-FA89-4610-962C-2BBEC72A6BBE}" srcOrd="0" destOrd="0" presId="urn:microsoft.com/office/officeart/2005/8/layout/vList2"/>
    <dgm:cxn modelId="{0AD75414-2F70-4920-82BA-F9C4937F84C4}" type="presParOf" srcId="{E3933132-67ED-4A04-BFFA-4A772E9CA55A}" destId="{B2560953-5714-43EA-BECF-0710D37C8032}" srcOrd="1" destOrd="0" presId="urn:microsoft.com/office/officeart/2005/8/layout/vList2"/>
    <dgm:cxn modelId="{C0637100-D847-4B4F-B548-B27247F64465}" type="presParOf" srcId="{E3933132-67ED-4A04-BFFA-4A772E9CA55A}" destId="{22FB3C07-60BC-4514-AB84-A661A82770E4}" srcOrd="2" destOrd="0" presId="urn:microsoft.com/office/officeart/2005/8/layout/vList2"/>
    <dgm:cxn modelId="{0BD653A8-0C34-4EBC-A5D0-16DF0CF8C1C6}" type="presParOf" srcId="{E3933132-67ED-4A04-BFFA-4A772E9CA55A}" destId="{B0D76635-67D5-4645-AE85-39419D0AADCC}" srcOrd="3" destOrd="0" presId="urn:microsoft.com/office/officeart/2005/8/layout/vList2"/>
    <dgm:cxn modelId="{6A114E5D-0DBA-4C2C-833C-79B7F9EC27C9}" type="presParOf" srcId="{E3933132-67ED-4A04-BFFA-4A772E9CA55A}" destId="{466165DD-CB04-4274-9584-596A8C94CE67}" srcOrd="4" destOrd="0" presId="urn:microsoft.com/office/officeart/2005/8/layout/vList2"/>
    <dgm:cxn modelId="{1B47F3E8-697B-4E06-A836-97722EE5613F}" type="presParOf" srcId="{E3933132-67ED-4A04-BFFA-4A772E9CA55A}" destId="{1E6E9F16-BE32-4028-81E8-AF0C397B7CA0}" srcOrd="5" destOrd="0" presId="urn:microsoft.com/office/officeart/2005/8/layout/vList2"/>
    <dgm:cxn modelId="{0EAF4419-412F-473F-87A5-E81E66CDB8A4}" type="presParOf" srcId="{E3933132-67ED-4A04-BFFA-4A772E9CA55A}" destId="{BBD07CF5-CCF5-4240-ACC3-B88B7D2E21CF}"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C808C95-83C1-4421-A64F-F7035C4A863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E66A14C-F601-4C1E-9796-0744076B7D55}">
      <dgm:prSet/>
      <dgm:spPr/>
      <dgm:t>
        <a:bodyPr/>
        <a:lstStyle/>
        <a:p>
          <a:r>
            <a:rPr lang="en-GB"/>
            <a:t>Age. </a:t>
          </a:r>
          <a:endParaRPr lang="en-US"/>
        </a:p>
      </dgm:t>
    </dgm:pt>
    <dgm:pt modelId="{9D690BB3-C97C-4416-A5D8-FB2F175016D9}" type="parTrans" cxnId="{976A073B-7047-43DC-A721-5BE4FA211B02}">
      <dgm:prSet/>
      <dgm:spPr/>
      <dgm:t>
        <a:bodyPr/>
        <a:lstStyle/>
        <a:p>
          <a:endParaRPr lang="en-US"/>
        </a:p>
      </dgm:t>
    </dgm:pt>
    <dgm:pt modelId="{5AA584EF-212D-4D98-A116-A98992973D98}" type="sibTrans" cxnId="{976A073B-7047-43DC-A721-5BE4FA211B02}">
      <dgm:prSet/>
      <dgm:spPr/>
      <dgm:t>
        <a:bodyPr/>
        <a:lstStyle/>
        <a:p>
          <a:endParaRPr lang="en-US"/>
        </a:p>
      </dgm:t>
    </dgm:pt>
    <dgm:pt modelId="{9361E03B-5F9B-45C9-8687-EE43C2369842}">
      <dgm:prSet/>
      <dgm:spPr/>
      <dgm:t>
        <a:bodyPr/>
        <a:lstStyle/>
        <a:p>
          <a:r>
            <a:rPr lang="en-GB"/>
            <a:t>Disability. </a:t>
          </a:r>
          <a:endParaRPr lang="en-US"/>
        </a:p>
      </dgm:t>
    </dgm:pt>
    <dgm:pt modelId="{B31C66B4-3237-42EB-B19C-141539DCC2D1}" type="parTrans" cxnId="{BE4CB6F7-8885-49C8-B7CD-972D71071FF8}">
      <dgm:prSet/>
      <dgm:spPr/>
      <dgm:t>
        <a:bodyPr/>
        <a:lstStyle/>
        <a:p>
          <a:endParaRPr lang="en-US"/>
        </a:p>
      </dgm:t>
    </dgm:pt>
    <dgm:pt modelId="{374EC6BB-970C-4997-B226-6D3F59331B8E}" type="sibTrans" cxnId="{BE4CB6F7-8885-49C8-B7CD-972D71071FF8}">
      <dgm:prSet/>
      <dgm:spPr/>
      <dgm:t>
        <a:bodyPr/>
        <a:lstStyle/>
        <a:p>
          <a:endParaRPr lang="en-US"/>
        </a:p>
      </dgm:t>
    </dgm:pt>
    <dgm:pt modelId="{6349173C-9CEF-439C-8477-C995949621A6}">
      <dgm:prSet/>
      <dgm:spPr/>
      <dgm:t>
        <a:bodyPr/>
        <a:lstStyle/>
        <a:p>
          <a:r>
            <a:rPr lang="en-GB"/>
            <a:t>Gender </a:t>
          </a:r>
          <a:endParaRPr lang="en-US"/>
        </a:p>
      </dgm:t>
    </dgm:pt>
    <dgm:pt modelId="{2503D756-C4D5-4BE2-AD38-F6A36314A390}" type="parTrans" cxnId="{D6B9007E-06C5-4537-99E7-07F5B3727ADE}">
      <dgm:prSet/>
      <dgm:spPr/>
      <dgm:t>
        <a:bodyPr/>
        <a:lstStyle/>
        <a:p>
          <a:endParaRPr lang="en-US"/>
        </a:p>
      </dgm:t>
    </dgm:pt>
    <dgm:pt modelId="{EBDFFB5E-BDCB-412F-8AA4-9D76F7F51B3D}" type="sibTrans" cxnId="{D6B9007E-06C5-4537-99E7-07F5B3727ADE}">
      <dgm:prSet/>
      <dgm:spPr/>
      <dgm:t>
        <a:bodyPr/>
        <a:lstStyle/>
        <a:p>
          <a:endParaRPr lang="en-US"/>
        </a:p>
      </dgm:t>
    </dgm:pt>
    <dgm:pt modelId="{3ECE7B22-0814-40A2-AB74-92A81C180DDE}">
      <dgm:prSet/>
      <dgm:spPr/>
      <dgm:t>
        <a:bodyPr/>
        <a:lstStyle/>
        <a:p>
          <a:r>
            <a:rPr lang="en-GB"/>
            <a:t>Maternity. </a:t>
          </a:r>
          <a:endParaRPr lang="en-US"/>
        </a:p>
      </dgm:t>
    </dgm:pt>
    <dgm:pt modelId="{74AA02BC-9E12-47EE-9055-5788D56CE281}" type="parTrans" cxnId="{DB8DE1D1-8BCA-429E-AF14-D02EED8CEA2B}">
      <dgm:prSet/>
      <dgm:spPr/>
      <dgm:t>
        <a:bodyPr/>
        <a:lstStyle/>
        <a:p>
          <a:endParaRPr lang="en-US"/>
        </a:p>
      </dgm:t>
    </dgm:pt>
    <dgm:pt modelId="{57D1D8F6-E2D5-4DDD-BA15-5CF8662BDF5A}" type="sibTrans" cxnId="{DB8DE1D1-8BCA-429E-AF14-D02EED8CEA2B}">
      <dgm:prSet/>
      <dgm:spPr/>
      <dgm:t>
        <a:bodyPr/>
        <a:lstStyle/>
        <a:p>
          <a:endParaRPr lang="en-US"/>
        </a:p>
      </dgm:t>
    </dgm:pt>
    <dgm:pt modelId="{D74841AD-C2C5-4F8F-AB99-168E9DACBC05}">
      <dgm:prSet/>
      <dgm:spPr/>
      <dgm:t>
        <a:bodyPr/>
        <a:lstStyle/>
        <a:p>
          <a:r>
            <a:rPr lang="en-GB"/>
            <a:t>Sexual orientation. </a:t>
          </a:r>
          <a:endParaRPr lang="en-US"/>
        </a:p>
      </dgm:t>
    </dgm:pt>
    <dgm:pt modelId="{DB2BCB69-3922-496A-B7C8-60BCDA0AB6A3}" type="parTrans" cxnId="{193DF84C-143C-471F-82AE-AA1CC4379544}">
      <dgm:prSet/>
      <dgm:spPr/>
      <dgm:t>
        <a:bodyPr/>
        <a:lstStyle/>
        <a:p>
          <a:endParaRPr lang="en-US"/>
        </a:p>
      </dgm:t>
    </dgm:pt>
    <dgm:pt modelId="{F1DFCE2E-5561-48F1-A164-61470247AFD9}" type="sibTrans" cxnId="{193DF84C-143C-471F-82AE-AA1CC4379544}">
      <dgm:prSet/>
      <dgm:spPr/>
      <dgm:t>
        <a:bodyPr/>
        <a:lstStyle/>
        <a:p>
          <a:endParaRPr lang="en-US"/>
        </a:p>
      </dgm:t>
    </dgm:pt>
    <dgm:pt modelId="{69A81B84-108B-4AAC-AE0E-BCABF980472C}" type="pres">
      <dgm:prSet presAssocID="{3C808C95-83C1-4421-A64F-F7035C4A863B}" presName="linear" presStyleCnt="0">
        <dgm:presLayoutVars>
          <dgm:animLvl val="lvl"/>
          <dgm:resizeHandles val="exact"/>
        </dgm:presLayoutVars>
      </dgm:prSet>
      <dgm:spPr/>
    </dgm:pt>
    <dgm:pt modelId="{F7BD538D-447B-44C8-B106-486CCD61EF2C}" type="pres">
      <dgm:prSet presAssocID="{3E66A14C-F601-4C1E-9796-0744076B7D55}" presName="parentText" presStyleLbl="node1" presStyleIdx="0" presStyleCnt="5">
        <dgm:presLayoutVars>
          <dgm:chMax val="0"/>
          <dgm:bulletEnabled val="1"/>
        </dgm:presLayoutVars>
      </dgm:prSet>
      <dgm:spPr/>
    </dgm:pt>
    <dgm:pt modelId="{58012041-4EC2-472D-9E0D-674DE20FAD0C}" type="pres">
      <dgm:prSet presAssocID="{5AA584EF-212D-4D98-A116-A98992973D98}" presName="spacer" presStyleCnt="0"/>
      <dgm:spPr/>
    </dgm:pt>
    <dgm:pt modelId="{A7F33064-11C3-4643-86E1-DFF094467FFA}" type="pres">
      <dgm:prSet presAssocID="{9361E03B-5F9B-45C9-8687-EE43C2369842}" presName="parentText" presStyleLbl="node1" presStyleIdx="1" presStyleCnt="5">
        <dgm:presLayoutVars>
          <dgm:chMax val="0"/>
          <dgm:bulletEnabled val="1"/>
        </dgm:presLayoutVars>
      </dgm:prSet>
      <dgm:spPr/>
    </dgm:pt>
    <dgm:pt modelId="{185950A6-37A4-4ADF-BEAD-520BC4BEA3E7}" type="pres">
      <dgm:prSet presAssocID="{374EC6BB-970C-4997-B226-6D3F59331B8E}" presName="spacer" presStyleCnt="0"/>
      <dgm:spPr/>
    </dgm:pt>
    <dgm:pt modelId="{84569B0B-1B77-4DB2-A2D4-7E03328FDA2C}" type="pres">
      <dgm:prSet presAssocID="{6349173C-9CEF-439C-8477-C995949621A6}" presName="parentText" presStyleLbl="node1" presStyleIdx="2" presStyleCnt="5">
        <dgm:presLayoutVars>
          <dgm:chMax val="0"/>
          <dgm:bulletEnabled val="1"/>
        </dgm:presLayoutVars>
      </dgm:prSet>
      <dgm:spPr/>
    </dgm:pt>
    <dgm:pt modelId="{E3FC173F-EB19-4DBD-9567-409F198B02A0}" type="pres">
      <dgm:prSet presAssocID="{EBDFFB5E-BDCB-412F-8AA4-9D76F7F51B3D}" presName="spacer" presStyleCnt="0"/>
      <dgm:spPr/>
    </dgm:pt>
    <dgm:pt modelId="{A1810855-D46B-42C3-B902-CDACEAEF5CEA}" type="pres">
      <dgm:prSet presAssocID="{3ECE7B22-0814-40A2-AB74-92A81C180DDE}" presName="parentText" presStyleLbl="node1" presStyleIdx="3" presStyleCnt="5">
        <dgm:presLayoutVars>
          <dgm:chMax val="0"/>
          <dgm:bulletEnabled val="1"/>
        </dgm:presLayoutVars>
      </dgm:prSet>
      <dgm:spPr/>
    </dgm:pt>
    <dgm:pt modelId="{4567DE06-D6A1-470C-AF59-4ADB2E2AF457}" type="pres">
      <dgm:prSet presAssocID="{57D1D8F6-E2D5-4DDD-BA15-5CF8662BDF5A}" presName="spacer" presStyleCnt="0"/>
      <dgm:spPr/>
    </dgm:pt>
    <dgm:pt modelId="{C78C256C-1A95-4826-B911-0E18DD0DC223}" type="pres">
      <dgm:prSet presAssocID="{D74841AD-C2C5-4F8F-AB99-168E9DACBC05}" presName="parentText" presStyleLbl="node1" presStyleIdx="4" presStyleCnt="5">
        <dgm:presLayoutVars>
          <dgm:chMax val="0"/>
          <dgm:bulletEnabled val="1"/>
        </dgm:presLayoutVars>
      </dgm:prSet>
      <dgm:spPr/>
    </dgm:pt>
  </dgm:ptLst>
  <dgm:cxnLst>
    <dgm:cxn modelId="{8F197606-2EBA-401D-B138-57221C17E1BD}" type="presOf" srcId="{3ECE7B22-0814-40A2-AB74-92A81C180DDE}" destId="{A1810855-D46B-42C3-B902-CDACEAEF5CEA}" srcOrd="0" destOrd="0" presId="urn:microsoft.com/office/officeart/2005/8/layout/vList2"/>
    <dgm:cxn modelId="{0B575320-8A43-4DF3-A46F-98EB6EE52D65}" type="presOf" srcId="{3E66A14C-F601-4C1E-9796-0744076B7D55}" destId="{F7BD538D-447B-44C8-B106-486CCD61EF2C}" srcOrd="0" destOrd="0" presId="urn:microsoft.com/office/officeart/2005/8/layout/vList2"/>
    <dgm:cxn modelId="{20C53E36-9CD2-41C2-BFA0-2649B9326573}" type="presOf" srcId="{6349173C-9CEF-439C-8477-C995949621A6}" destId="{84569B0B-1B77-4DB2-A2D4-7E03328FDA2C}" srcOrd="0" destOrd="0" presId="urn:microsoft.com/office/officeart/2005/8/layout/vList2"/>
    <dgm:cxn modelId="{976A073B-7047-43DC-A721-5BE4FA211B02}" srcId="{3C808C95-83C1-4421-A64F-F7035C4A863B}" destId="{3E66A14C-F601-4C1E-9796-0744076B7D55}" srcOrd="0" destOrd="0" parTransId="{9D690BB3-C97C-4416-A5D8-FB2F175016D9}" sibTransId="{5AA584EF-212D-4D98-A116-A98992973D98}"/>
    <dgm:cxn modelId="{193DF84C-143C-471F-82AE-AA1CC4379544}" srcId="{3C808C95-83C1-4421-A64F-F7035C4A863B}" destId="{D74841AD-C2C5-4F8F-AB99-168E9DACBC05}" srcOrd="4" destOrd="0" parTransId="{DB2BCB69-3922-496A-B7C8-60BCDA0AB6A3}" sibTransId="{F1DFCE2E-5561-48F1-A164-61470247AFD9}"/>
    <dgm:cxn modelId="{D6B9007E-06C5-4537-99E7-07F5B3727ADE}" srcId="{3C808C95-83C1-4421-A64F-F7035C4A863B}" destId="{6349173C-9CEF-439C-8477-C995949621A6}" srcOrd="2" destOrd="0" parTransId="{2503D756-C4D5-4BE2-AD38-F6A36314A390}" sibTransId="{EBDFFB5E-BDCB-412F-8AA4-9D76F7F51B3D}"/>
    <dgm:cxn modelId="{AB8506A3-FF25-46C1-9E2E-4E73A29E7BBD}" type="presOf" srcId="{D74841AD-C2C5-4F8F-AB99-168E9DACBC05}" destId="{C78C256C-1A95-4826-B911-0E18DD0DC223}" srcOrd="0" destOrd="0" presId="urn:microsoft.com/office/officeart/2005/8/layout/vList2"/>
    <dgm:cxn modelId="{0DB55DAF-E341-4032-B4D5-D0C3E7DC7EF3}" type="presOf" srcId="{3C808C95-83C1-4421-A64F-F7035C4A863B}" destId="{69A81B84-108B-4AAC-AE0E-BCABF980472C}" srcOrd="0" destOrd="0" presId="urn:microsoft.com/office/officeart/2005/8/layout/vList2"/>
    <dgm:cxn modelId="{8EB062D0-41FB-4539-AFE6-3C6DAC9C3688}" type="presOf" srcId="{9361E03B-5F9B-45C9-8687-EE43C2369842}" destId="{A7F33064-11C3-4643-86E1-DFF094467FFA}" srcOrd="0" destOrd="0" presId="urn:microsoft.com/office/officeart/2005/8/layout/vList2"/>
    <dgm:cxn modelId="{DB8DE1D1-8BCA-429E-AF14-D02EED8CEA2B}" srcId="{3C808C95-83C1-4421-A64F-F7035C4A863B}" destId="{3ECE7B22-0814-40A2-AB74-92A81C180DDE}" srcOrd="3" destOrd="0" parTransId="{74AA02BC-9E12-47EE-9055-5788D56CE281}" sibTransId="{57D1D8F6-E2D5-4DDD-BA15-5CF8662BDF5A}"/>
    <dgm:cxn modelId="{BE4CB6F7-8885-49C8-B7CD-972D71071FF8}" srcId="{3C808C95-83C1-4421-A64F-F7035C4A863B}" destId="{9361E03B-5F9B-45C9-8687-EE43C2369842}" srcOrd="1" destOrd="0" parTransId="{B31C66B4-3237-42EB-B19C-141539DCC2D1}" sibTransId="{374EC6BB-970C-4997-B226-6D3F59331B8E}"/>
    <dgm:cxn modelId="{1FE994A3-8ED5-402F-8DE1-35A2D4F42AC1}" type="presParOf" srcId="{69A81B84-108B-4AAC-AE0E-BCABF980472C}" destId="{F7BD538D-447B-44C8-B106-486CCD61EF2C}" srcOrd="0" destOrd="0" presId="urn:microsoft.com/office/officeart/2005/8/layout/vList2"/>
    <dgm:cxn modelId="{490D5918-CD98-48C3-B809-6271BC01F428}" type="presParOf" srcId="{69A81B84-108B-4AAC-AE0E-BCABF980472C}" destId="{58012041-4EC2-472D-9E0D-674DE20FAD0C}" srcOrd="1" destOrd="0" presId="urn:microsoft.com/office/officeart/2005/8/layout/vList2"/>
    <dgm:cxn modelId="{BA1E6E10-55B6-40BC-A8CC-7023CAFC976E}" type="presParOf" srcId="{69A81B84-108B-4AAC-AE0E-BCABF980472C}" destId="{A7F33064-11C3-4643-86E1-DFF094467FFA}" srcOrd="2" destOrd="0" presId="urn:microsoft.com/office/officeart/2005/8/layout/vList2"/>
    <dgm:cxn modelId="{29F63D97-E036-4FE0-AB90-E2ED81ED601D}" type="presParOf" srcId="{69A81B84-108B-4AAC-AE0E-BCABF980472C}" destId="{185950A6-37A4-4ADF-BEAD-520BC4BEA3E7}" srcOrd="3" destOrd="0" presId="urn:microsoft.com/office/officeart/2005/8/layout/vList2"/>
    <dgm:cxn modelId="{3B84BDFC-2416-4150-9D19-05A7E6814527}" type="presParOf" srcId="{69A81B84-108B-4AAC-AE0E-BCABF980472C}" destId="{84569B0B-1B77-4DB2-A2D4-7E03328FDA2C}" srcOrd="4" destOrd="0" presId="urn:microsoft.com/office/officeart/2005/8/layout/vList2"/>
    <dgm:cxn modelId="{9BCA2F2C-8C5C-4469-B79C-088B92C2D366}" type="presParOf" srcId="{69A81B84-108B-4AAC-AE0E-BCABF980472C}" destId="{E3FC173F-EB19-4DBD-9567-409F198B02A0}" srcOrd="5" destOrd="0" presId="urn:microsoft.com/office/officeart/2005/8/layout/vList2"/>
    <dgm:cxn modelId="{45A93E95-0ADF-48ED-959C-2585CC783A25}" type="presParOf" srcId="{69A81B84-108B-4AAC-AE0E-BCABF980472C}" destId="{A1810855-D46B-42C3-B902-CDACEAEF5CEA}" srcOrd="6" destOrd="0" presId="urn:microsoft.com/office/officeart/2005/8/layout/vList2"/>
    <dgm:cxn modelId="{DF084E6D-8D56-414A-B40C-1B644E165604}" type="presParOf" srcId="{69A81B84-108B-4AAC-AE0E-BCABF980472C}" destId="{4567DE06-D6A1-470C-AF59-4ADB2E2AF457}" srcOrd="7" destOrd="0" presId="urn:microsoft.com/office/officeart/2005/8/layout/vList2"/>
    <dgm:cxn modelId="{734CE2CA-219E-4988-AF90-BFDC80F2C8E8}" type="presParOf" srcId="{69A81B84-108B-4AAC-AE0E-BCABF980472C}" destId="{C78C256C-1A95-4826-B911-0E18DD0DC223}"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F2D6F3B-4A4D-447D-A3A4-2F1959582C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9B913A8-9BCA-4803-A3F4-09B98A32CDE6}">
      <dgm:prSet/>
      <dgm:spPr/>
      <dgm:t>
        <a:bodyPr/>
        <a:lstStyle/>
        <a:p>
          <a:r>
            <a:rPr lang="en-GB"/>
            <a:t>Prohibits conduct including; </a:t>
          </a:r>
          <a:endParaRPr lang="en-US"/>
        </a:p>
      </dgm:t>
    </dgm:pt>
    <dgm:pt modelId="{9B50EA0C-0101-4B75-8D62-3DDBF6B8985A}" type="parTrans" cxnId="{90835F2A-C125-46FC-9A3A-16C4ABB9A27C}">
      <dgm:prSet/>
      <dgm:spPr/>
      <dgm:t>
        <a:bodyPr/>
        <a:lstStyle/>
        <a:p>
          <a:endParaRPr lang="en-US"/>
        </a:p>
      </dgm:t>
    </dgm:pt>
    <dgm:pt modelId="{08F784A1-9C88-4BDF-85E0-051CCB0EAC6D}" type="sibTrans" cxnId="{90835F2A-C125-46FC-9A3A-16C4ABB9A27C}">
      <dgm:prSet/>
      <dgm:spPr/>
      <dgm:t>
        <a:bodyPr/>
        <a:lstStyle/>
        <a:p>
          <a:endParaRPr lang="en-US"/>
        </a:p>
      </dgm:t>
    </dgm:pt>
    <dgm:pt modelId="{71416BAE-6870-4D8F-BB82-C8C410B55932}">
      <dgm:prSet/>
      <dgm:spPr/>
      <dgm:t>
        <a:bodyPr/>
        <a:lstStyle/>
        <a:p>
          <a:r>
            <a:rPr lang="en-GB"/>
            <a:t>Direct and indirect discrimination. </a:t>
          </a:r>
          <a:endParaRPr lang="en-US"/>
        </a:p>
      </dgm:t>
    </dgm:pt>
    <dgm:pt modelId="{BCE6D853-57A3-42BD-B878-821A73C0A4C7}" type="parTrans" cxnId="{E5CBD0BC-C5D4-4008-879C-454CCD6F0D75}">
      <dgm:prSet/>
      <dgm:spPr/>
      <dgm:t>
        <a:bodyPr/>
        <a:lstStyle/>
        <a:p>
          <a:endParaRPr lang="en-US"/>
        </a:p>
      </dgm:t>
    </dgm:pt>
    <dgm:pt modelId="{51EE7E57-6E98-467D-A49D-A1C98436144B}" type="sibTrans" cxnId="{E5CBD0BC-C5D4-4008-879C-454CCD6F0D75}">
      <dgm:prSet/>
      <dgm:spPr/>
      <dgm:t>
        <a:bodyPr/>
        <a:lstStyle/>
        <a:p>
          <a:endParaRPr lang="en-US"/>
        </a:p>
      </dgm:t>
    </dgm:pt>
    <dgm:pt modelId="{116BA1D6-4736-4295-A0F6-0AB039318B7D}">
      <dgm:prSet/>
      <dgm:spPr/>
      <dgm:t>
        <a:bodyPr/>
        <a:lstStyle/>
        <a:p>
          <a:r>
            <a:rPr lang="en-GB"/>
            <a:t>Harassment. </a:t>
          </a:r>
          <a:endParaRPr lang="en-US"/>
        </a:p>
      </dgm:t>
    </dgm:pt>
    <dgm:pt modelId="{0B13455E-75DD-40D8-AD1A-046F7AEEE0E7}" type="parTrans" cxnId="{222E1ECC-7AB9-46A7-9188-5B3862B7C464}">
      <dgm:prSet/>
      <dgm:spPr/>
      <dgm:t>
        <a:bodyPr/>
        <a:lstStyle/>
        <a:p>
          <a:endParaRPr lang="en-US"/>
        </a:p>
      </dgm:t>
    </dgm:pt>
    <dgm:pt modelId="{34536CAE-1A0F-4410-8ADB-F3C0C16BBB39}" type="sibTrans" cxnId="{222E1ECC-7AB9-46A7-9188-5B3862B7C464}">
      <dgm:prSet/>
      <dgm:spPr/>
      <dgm:t>
        <a:bodyPr/>
        <a:lstStyle/>
        <a:p>
          <a:endParaRPr lang="en-US"/>
        </a:p>
      </dgm:t>
    </dgm:pt>
    <dgm:pt modelId="{B0371963-FC95-4329-9F6D-C04B09FFE958}">
      <dgm:prSet/>
      <dgm:spPr/>
      <dgm:t>
        <a:bodyPr/>
        <a:lstStyle/>
        <a:p>
          <a:r>
            <a:rPr lang="en-GB"/>
            <a:t>Victimisation. </a:t>
          </a:r>
          <a:endParaRPr lang="en-US"/>
        </a:p>
      </dgm:t>
    </dgm:pt>
    <dgm:pt modelId="{CEFB9B12-F9D2-4CB4-9770-8B31A098B9FF}" type="parTrans" cxnId="{C3752BB5-E3CA-4009-B493-B0955E4F880D}">
      <dgm:prSet/>
      <dgm:spPr/>
      <dgm:t>
        <a:bodyPr/>
        <a:lstStyle/>
        <a:p>
          <a:endParaRPr lang="en-US"/>
        </a:p>
      </dgm:t>
    </dgm:pt>
    <dgm:pt modelId="{5D55A480-47E2-426A-B9D6-A43C1C7CEB9C}" type="sibTrans" cxnId="{C3752BB5-E3CA-4009-B493-B0955E4F880D}">
      <dgm:prSet/>
      <dgm:spPr/>
      <dgm:t>
        <a:bodyPr/>
        <a:lstStyle/>
        <a:p>
          <a:endParaRPr lang="en-US"/>
        </a:p>
      </dgm:t>
    </dgm:pt>
    <dgm:pt modelId="{E4758627-E053-4E45-BE61-A5B025628B8F}">
      <dgm:prSet/>
      <dgm:spPr/>
      <dgm:t>
        <a:bodyPr/>
        <a:lstStyle/>
        <a:p>
          <a:r>
            <a:rPr lang="en-GB"/>
            <a:t>S.149 of the Equality Act 2010. </a:t>
          </a:r>
          <a:endParaRPr lang="en-US"/>
        </a:p>
      </dgm:t>
    </dgm:pt>
    <dgm:pt modelId="{E21BAEAA-8D6A-4890-89FB-6BC68B23DB6B}" type="parTrans" cxnId="{B001D696-DEE9-45C6-850B-E288F26F0055}">
      <dgm:prSet/>
      <dgm:spPr/>
      <dgm:t>
        <a:bodyPr/>
        <a:lstStyle/>
        <a:p>
          <a:endParaRPr lang="en-US"/>
        </a:p>
      </dgm:t>
    </dgm:pt>
    <dgm:pt modelId="{9E88068F-5315-41D4-B313-D06775D1EDEF}" type="sibTrans" cxnId="{B001D696-DEE9-45C6-850B-E288F26F0055}">
      <dgm:prSet/>
      <dgm:spPr/>
      <dgm:t>
        <a:bodyPr/>
        <a:lstStyle/>
        <a:p>
          <a:endParaRPr lang="en-US"/>
        </a:p>
      </dgm:t>
    </dgm:pt>
    <dgm:pt modelId="{4E576129-83FF-432B-BE3C-7C96A2876983}">
      <dgm:prSet/>
      <dgm:spPr/>
      <dgm:t>
        <a:bodyPr/>
        <a:lstStyle/>
        <a:p>
          <a:r>
            <a:rPr lang="en-GB"/>
            <a:t>Equality and Human Rights Commission. </a:t>
          </a:r>
          <a:endParaRPr lang="en-US"/>
        </a:p>
      </dgm:t>
    </dgm:pt>
    <dgm:pt modelId="{CCF9EA30-FCA0-40E4-B9A4-A4F8FE4844F8}" type="parTrans" cxnId="{4B72B6FE-AF48-4ABB-8244-5638EDCCAEEF}">
      <dgm:prSet/>
      <dgm:spPr/>
      <dgm:t>
        <a:bodyPr/>
        <a:lstStyle/>
        <a:p>
          <a:endParaRPr lang="en-US"/>
        </a:p>
      </dgm:t>
    </dgm:pt>
    <dgm:pt modelId="{57320841-D0C2-4684-BCCD-B386F2691690}" type="sibTrans" cxnId="{4B72B6FE-AF48-4ABB-8244-5638EDCCAEEF}">
      <dgm:prSet/>
      <dgm:spPr/>
      <dgm:t>
        <a:bodyPr/>
        <a:lstStyle/>
        <a:p>
          <a:endParaRPr lang="en-US"/>
        </a:p>
      </dgm:t>
    </dgm:pt>
    <dgm:pt modelId="{DE907316-0E9E-458C-9AE5-6C9EB1541B6A}" type="pres">
      <dgm:prSet presAssocID="{5F2D6F3B-4A4D-447D-A3A4-2F1959582C30}" presName="diagram" presStyleCnt="0">
        <dgm:presLayoutVars>
          <dgm:dir/>
          <dgm:resizeHandles val="exact"/>
        </dgm:presLayoutVars>
      </dgm:prSet>
      <dgm:spPr/>
    </dgm:pt>
    <dgm:pt modelId="{74AB7482-5012-471B-9037-38D5E751B678}" type="pres">
      <dgm:prSet presAssocID="{09B913A8-9BCA-4803-A3F4-09B98A32CDE6}" presName="node" presStyleLbl="node1" presStyleIdx="0" presStyleCnt="6">
        <dgm:presLayoutVars>
          <dgm:bulletEnabled val="1"/>
        </dgm:presLayoutVars>
      </dgm:prSet>
      <dgm:spPr/>
    </dgm:pt>
    <dgm:pt modelId="{4A0D82CF-9525-401E-8BD8-701C6A630A08}" type="pres">
      <dgm:prSet presAssocID="{08F784A1-9C88-4BDF-85E0-051CCB0EAC6D}" presName="sibTrans" presStyleCnt="0"/>
      <dgm:spPr/>
    </dgm:pt>
    <dgm:pt modelId="{22E87F09-D8B9-4F6C-8C2C-2FD33CB841B0}" type="pres">
      <dgm:prSet presAssocID="{71416BAE-6870-4D8F-BB82-C8C410B55932}" presName="node" presStyleLbl="node1" presStyleIdx="1" presStyleCnt="6">
        <dgm:presLayoutVars>
          <dgm:bulletEnabled val="1"/>
        </dgm:presLayoutVars>
      </dgm:prSet>
      <dgm:spPr/>
    </dgm:pt>
    <dgm:pt modelId="{DB817A22-9021-4878-A4C1-B91E642B834A}" type="pres">
      <dgm:prSet presAssocID="{51EE7E57-6E98-467D-A49D-A1C98436144B}" presName="sibTrans" presStyleCnt="0"/>
      <dgm:spPr/>
    </dgm:pt>
    <dgm:pt modelId="{C7030290-8441-4AC3-8034-2679E7599FCE}" type="pres">
      <dgm:prSet presAssocID="{116BA1D6-4736-4295-A0F6-0AB039318B7D}" presName="node" presStyleLbl="node1" presStyleIdx="2" presStyleCnt="6">
        <dgm:presLayoutVars>
          <dgm:bulletEnabled val="1"/>
        </dgm:presLayoutVars>
      </dgm:prSet>
      <dgm:spPr/>
    </dgm:pt>
    <dgm:pt modelId="{B9DA0F4C-BC66-4C4F-BFEC-617E85E7C2BA}" type="pres">
      <dgm:prSet presAssocID="{34536CAE-1A0F-4410-8ADB-F3C0C16BBB39}" presName="sibTrans" presStyleCnt="0"/>
      <dgm:spPr/>
    </dgm:pt>
    <dgm:pt modelId="{2BF3159D-6EB1-4577-AC10-568DE26DC914}" type="pres">
      <dgm:prSet presAssocID="{B0371963-FC95-4329-9F6D-C04B09FFE958}" presName="node" presStyleLbl="node1" presStyleIdx="3" presStyleCnt="6">
        <dgm:presLayoutVars>
          <dgm:bulletEnabled val="1"/>
        </dgm:presLayoutVars>
      </dgm:prSet>
      <dgm:spPr/>
    </dgm:pt>
    <dgm:pt modelId="{EC14D4D9-8D3B-410F-ADFB-D30FF414E484}" type="pres">
      <dgm:prSet presAssocID="{5D55A480-47E2-426A-B9D6-A43C1C7CEB9C}" presName="sibTrans" presStyleCnt="0"/>
      <dgm:spPr/>
    </dgm:pt>
    <dgm:pt modelId="{2C1AB47F-CE20-412B-813A-29A5310DD2D0}" type="pres">
      <dgm:prSet presAssocID="{E4758627-E053-4E45-BE61-A5B025628B8F}" presName="node" presStyleLbl="node1" presStyleIdx="4" presStyleCnt="6">
        <dgm:presLayoutVars>
          <dgm:bulletEnabled val="1"/>
        </dgm:presLayoutVars>
      </dgm:prSet>
      <dgm:spPr/>
    </dgm:pt>
    <dgm:pt modelId="{0AC6A518-ABF7-4B9B-A771-B450BA2D32C3}" type="pres">
      <dgm:prSet presAssocID="{9E88068F-5315-41D4-B313-D06775D1EDEF}" presName="sibTrans" presStyleCnt="0"/>
      <dgm:spPr/>
    </dgm:pt>
    <dgm:pt modelId="{430AEFFC-ED40-42C3-AC46-6E9A5AA9E1FB}" type="pres">
      <dgm:prSet presAssocID="{4E576129-83FF-432B-BE3C-7C96A2876983}" presName="node" presStyleLbl="node1" presStyleIdx="5" presStyleCnt="6">
        <dgm:presLayoutVars>
          <dgm:bulletEnabled val="1"/>
        </dgm:presLayoutVars>
      </dgm:prSet>
      <dgm:spPr/>
    </dgm:pt>
  </dgm:ptLst>
  <dgm:cxnLst>
    <dgm:cxn modelId="{7447570F-F862-4D15-B7B8-4BFED3B4B5F4}" type="presOf" srcId="{116BA1D6-4736-4295-A0F6-0AB039318B7D}" destId="{C7030290-8441-4AC3-8034-2679E7599FCE}" srcOrd="0" destOrd="0" presId="urn:microsoft.com/office/officeart/2005/8/layout/default"/>
    <dgm:cxn modelId="{D4020013-E3A0-47DA-84AC-79B1F4399A7B}" type="presOf" srcId="{E4758627-E053-4E45-BE61-A5B025628B8F}" destId="{2C1AB47F-CE20-412B-813A-29A5310DD2D0}" srcOrd="0" destOrd="0" presId="urn:microsoft.com/office/officeart/2005/8/layout/default"/>
    <dgm:cxn modelId="{90835F2A-C125-46FC-9A3A-16C4ABB9A27C}" srcId="{5F2D6F3B-4A4D-447D-A3A4-2F1959582C30}" destId="{09B913A8-9BCA-4803-A3F4-09B98A32CDE6}" srcOrd="0" destOrd="0" parTransId="{9B50EA0C-0101-4B75-8D62-3DDBF6B8985A}" sibTransId="{08F784A1-9C88-4BDF-85E0-051CCB0EAC6D}"/>
    <dgm:cxn modelId="{AAF1FC45-B5DA-4695-8181-3721B2A924D8}" type="presOf" srcId="{B0371963-FC95-4329-9F6D-C04B09FFE958}" destId="{2BF3159D-6EB1-4577-AC10-568DE26DC914}" srcOrd="0" destOrd="0" presId="urn:microsoft.com/office/officeart/2005/8/layout/default"/>
    <dgm:cxn modelId="{94FECD76-20C4-4A55-B87C-ED535F48AB4F}" type="presOf" srcId="{5F2D6F3B-4A4D-447D-A3A4-2F1959582C30}" destId="{DE907316-0E9E-458C-9AE5-6C9EB1541B6A}" srcOrd="0" destOrd="0" presId="urn:microsoft.com/office/officeart/2005/8/layout/default"/>
    <dgm:cxn modelId="{C2C23793-2CF8-4FB2-A0CE-D3A756A69390}" type="presOf" srcId="{4E576129-83FF-432B-BE3C-7C96A2876983}" destId="{430AEFFC-ED40-42C3-AC46-6E9A5AA9E1FB}" srcOrd="0" destOrd="0" presId="urn:microsoft.com/office/officeart/2005/8/layout/default"/>
    <dgm:cxn modelId="{B001D696-DEE9-45C6-850B-E288F26F0055}" srcId="{5F2D6F3B-4A4D-447D-A3A4-2F1959582C30}" destId="{E4758627-E053-4E45-BE61-A5B025628B8F}" srcOrd="4" destOrd="0" parTransId="{E21BAEAA-8D6A-4890-89FB-6BC68B23DB6B}" sibTransId="{9E88068F-5315-41D4-B313-D06775D1EDEF}"/>
    <dgm:cxn modelId="{5BDC25A6-9C97-49DF-BAC0-817487FD6987}" type="presOf" srcId="{71416BAE-6870-4D8F-BB82-C8C410B55932}" destId="{22E87F09-D8B9-4F6C-8C2C-2FD33CB841B0}" srcOrd="0" destOrd="0" presId="urn:microsoft.com/office/officeart/2005/8/layout/default"/>
    <dgm:cxn modelId="{C3752BB5-E3CA-4009-B493-B0955E4F880D}" srcId="{5F2D6F3B-4A4D-447D-A3A4-2F1959582C30}" destId="{B0371963-FC95-4329-9F6D-C04B09FFE958}" srcOrd="3" destOrd="0" parTransId="{CEFB9B12-F9D2-4CB4-9770-8B31A098B9FF}" sibTransId="{5D55A480-47E2-426A-B9D6-A43C1C7CEB9C}"/>
    <dgm:cxn modelId="{E5CBD0BC-C5D4-4008-879C-454CCD6F0D75}" srcId="{5F2D6F3B-4A4D-447D-A3A4-2F1959582C30}" destId="{71416BAE-6870-4D8F-BB82-C8C410B55932}" srcOrd="1" destOrd="0" parTransId="{BCE6D853-57A3-42BD-B878-821A73C0A4C7}" sibTransId="{51EE7E57-6E98-467D-A49D-A1C98436144B}"/>
    <dgm:cxn modelId="{79DAFFC1-B0F2-4697-B641-E52E84B49E63}" type="presOf" srcId="{09B913A8-9BCA-4803-A3F4-09B98A32CDE6}" destId="{74AB7482-5012-471B-9037-38D5E751B678}" srcOrd="0" destOrd="0" presId="urn:microsoft.com/office/officeart/2005/8/layout/default"/>
    <dgm:cxn modelId="{222E1ECC-7AB9-46A7-9188-5B3862B7C464}" srcId="{5F2D6F3B-4A4D-447D-A3A4-2F1959582C30}" destId="{116BA1D6-4736-4295-A0F6-0AB039318B7D}" srcOrd="2" destOrd="0" parTransId="{0B13455E-75DD-40D8-AD1A-046F7AEEE0E7}" sibTransId="{34536CAE-1A0F-4410-8ADB-F3C0C16BBB39}"/>
    <dgm:cxn modelId="{4B72B6FE-AF48-4ABB-8244-5638EDCCAEEF}" srcId="{5F2D6F3B-4A4D-447D-A3A4-2F1959582C30}" destId="{4E576129-83FF-432B-BE3C-7C96A2876983}" srcOrd="5" destOrd="0" parTransId="{CCF9EA30-FCA0-40E4-B9A4-A4F8FE4844F8}" sibTransId="{57320841-D0C2-4684-BCCD-B386F2691690}"/>
    <dgm:cxn modelId="{6ACBACAA-1D86-40B8-8501-E488B5B72659}" type="presParOf" srcId="{DE907316-0E9E-458C-9AE5-6C9EB1541B6A}" destId="{74AB7482-5012-471B-9037-38D5E751B678}" srcOrd="0" destOrd="0" presId="urn:microsoft.com/office/officeart/2005/8/layout/default"/>
    <dgm:cxn modelId="{E74A8686-F585-413E-9DF9-5B2ED470C1CF}" type="presParOf" srcId="{DE907316-0E9E-458C-9AE5-6C9EB1541B6A}" destId="{4A0D82CF-9525-401E-8BD8-701C6A630A08}" srcOrd="1" destOrd="0" presId="urn:microsoft.com/office/officeart/2005/8/layout/default"/>
    <dgm:cxn modelId="{9C125671-07CC-4030-80ED-108EA7BDCD68}" type="presParOf" srcId="{DE907316-0E9E-458C-9AE5-6C9EB1541B6A}" destId="{22E87F09-D8B9-4F6C-8C2C-2FD33CB841B0}" srcOrd="2" destOrd="0" presId="urn:microsoft.com/office/officeart/2005/8/layout/default"/>
    <dgm:cxn modelId="{5ED96FCD-205D-492B-BF40-D19EB1A09969}" type="presParOf" srcId="{DE907316-0E9E-458C-9AE5-6C9EB1541B6A}" destId="{DB817A22-9021-4878-A4C1-B91E642B834A}" srcOrd="3" destOrd="0" presId="urn:microsoft.com/office/officeart/2005/8/layout/default"/>
    <dgm:cxn modelId="{05638C81-391F-485B-BDBA-942C6DDC78D0}" type="presParOf" srcId="{DE907316-0E9E-458C-9AE5-6C9EB1541B6A}" destId="{C7030290-8441-4AC3-8034-2679E7599FCE}" srcOrd="4" destOrd="0" presId="urn:microsoft.com/office/officeart/2005/8/layout/default"/>
    <dgm:cxn modelId="{7B7ACD48-75E7-4D83-A344-998994175913}" type="presParOf" srcId="{DE907316-0E9E-458C-9AE5-6C9EB1541B6A}" destId="{B9DA0F4C-BC66-4C4F-BFEC-617E85E7C2BA}" srcOrd="5" destOrd="0" presId="urn:microsoft.com/office/officeart/2005/8/layout/default"/>
    <dgm:cxn modelId="{6EFAAF8E-988C-4C77-9809-49C06BDB6F02}" type="presParOf" srcId="{DE907316-0E9E-458C-9AE5-6C9EB1541B6A}" destId="{2BF3159D-6EB1-4577-AC10-568DE26DC914}" srcOrd="6" destOrd="0" presId="urn:microsoft.com/office/officeart/2005/8/layout/default"/>
    <dgm:cxn modelId="{5BEC9F58-59CB-4865-A816-33570BCEFDE4}" type="presParOf" srcId="{DE907316-0E9E-458C-9AE5-6C9EB1541B6A}" destId="{EC14D4D9-8D3B-410F-ADFB-D30FF414E484}" srcOrd="7" destOrd="0" presId="urn:microsoft.com/office/officeart/2005/8/layout/default"/>
    <dgm:cxn modelId="{E819B577-DA08-4462-8B1D-35FABC61D917}" type="presParOf" srcId="{DE907316-0E9E-458C-9AE5-6C9EB1541B6A}" destId="{2C1AB47F-CE20-412B-813A-29A5310DD2D0}" srcOrd="8" destOrd="0" presId="urn:microsoft.com/office/officeart/2005/8/layout/default"/>
    <dgm:cxn modelId="{81B3624B-BD90-4D72-AB30-2D959A7D7FD5}" type="presParOf" srcId="{DE907316-0E9E-458C-9AE5-6C9EB1541B6A}" destId="{0AC6A518-ABF7-4B9B-A771-B450BA2D32C3}" srcOrd="9" destOrd="0" presId="urn:microsoft.com/office/officeart/2005/8/layout/default"/>
    <dgm:cxn modelId="{1746B596-F8DE-40E8-9C6E-BF4D7C977F64}" type="presParOf" srcId="{DE907316-0E9E-458C-9AE5-6C9EB1541B6A}" destId="{430AEFFC-ED40-42C3-AC46-6E9A5AA9E1FB}"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F2D6F3B-4A4D-447D-A3A4-2F1959582C30}"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E4758627-E053-4E45-BE61-A5B025628B8F}">
      <dgm:prSet/>
      <dgm:spPr/>
      <dgm:t>
        <a:bodyPr/>
        <a:lstStyle/>
        <a:p>
          <a:r>
            <a:rPr lang="en-GB"/>
            <a:t>S.149 of the Equality Act 2010. </a:t>
          </a:r>
          <a:endParaRPr lang="en-US"/>
        </a:p>
      </dgm:t>
    </dgm:pt>
    <dgm:pt modelId="{E21BAEAA-8D6A-4890-89FB-6BC68B23DB6B}" type="parTrans" cxnId="{B001D696-DEE9-45C6-850B-E288F26F0055}">
      <dgm:prSet/>
      <dgm:spPr/>
      <dgm:t>
        <a:bodyPr/>
        <a:lstStyle/>
        <a:p>
          <a:endParaRPr lang="en-US"/>
        </a:p>
      </dgm:t>
    </dgm:pt>
    <dgm:pt modelId="{9E88068F-5315-41D4-B313-D06775D1EDEF}" type="sibTrans" cxnId="{B001D696-DEE9-45C6-850B-E288F26F0055}">
      <dgm:prSet/>
      <dgm:spPr/>
      <dgm:t>
        <a:bodyPr/>
        <a:lstStyle/>
        <a:p>
          <a:endParaRPr lang="en-US"/>
        </a:p>
      </dgm:t>
    </dgm:pt>
    <dgm:pt modelId="{4E576129-83FF-432B-BE3C-7C96A2876983}">
      <dgm:prSet/>
      <dgm:spPr/>
      <dgm:t>
        <a:bodyPr/>
        <a:lstStyle/>
        <a:p>
          <a:r>
            <a:rPr lang="en-GB"/>
            <a:t>Equality and Human Rights Commission. </a:t>
          </a:r>
          <a:endParaRPr lang="en-US"/>
        </a:p>
      </dgm:t>
    </dgm:pt>
    <dgm:pt modelId="{CCF9EA30-FCA0-40E4-B9A4-A4F8FE4844F8}" type="parTrans" cxnId="{4B72B6FE-AF48-4ABB-8244-5638EDCCAEEF}">
      <dgm:prSet/>
      <dgm:spPr/>
      <dgm:t>
        <a:bodyPr/>
        <a:lstStyle/>
        <a:p>
          <a:endParaRPr lang="en-US"/>
        </a:p>
      </dgm:t>
    </dgm:pt>
    <dgm:pt modelId="{57320841-D0C2-4684-BCCD-B386F2691690}" type="sibTrans" cxnId="{4B72B6FE-AF48-4ABB-8244-5638EDCCAEEF}">
      <dgm:prSet/>
      <dgm:spPr/>
      <dgm:t>
        <a:bodyPr/>
        <a:lstStyle/>
        <a:p>
          <a:endParaRPr lang="en-US"/>
        </a:p>
      </dgm:t>
    </dgm:pt>
    <dgm:pt modelId="{DE907316-0E9E-458C-9AE5-6C9EB1541B6A}" type="pres">
      <dgm:prSet presAssocID="{5F2D6F3B-4A4D-447D-A3A4-2F1959582C30}" presName="diagram" presStyleCnt="0">
        <dgm:presLayoutVars>
          <dgm:dir/>
          <dgm:resizeHandles val="exact"/>
        </dgm:presLayoutVars>
      </dgm:prSet>
      <dgm:spPr/>
    </dgm:pt>
    <dgm:pt modelId="{2C1AB47F-CE20-412B-813A-29A5310DD2D0}" type="pres">
      <dgm:prSet presAssocID="{E4758627-E053-4E45-BE61-A5B025628B8F}" presName="node" presStyleLbl="node1" presStyleIdx="0" presStyleCnt="2">
        <dgm:presLayoutVars>
          <dgm:bulletEnabled val="1"/>
        </dgm:presLayoutVars>
      </dgm:prSet>
      <dgm:spPr/>
    </dgm:pt>
    <dgm:pt modelId="{0AC6A518-ABF7-4B9B-A771-B450BA2D32C3}" type="pres">
      <dgm:prSet presAssocID="{9E88068F-5315-41D4-B313-D06775D1EDEF}" presName="sibTrans" presStyleCnt="0"/>
      <dgm:spPr/>
    </dgm:pt>
    <dgm:pt modelId="{430AEFFC-ED40-42C3-AC46-6E9A5AA9E1FB}" type="pres">
      <dgm:prSet presAssocID="{4E576129-83FF-432B-BE3C-7C96A2876983}" presName="node" presStyleLbl="node1" presStyleIdx="1" presStyleCnt="2">
        <dgm:presLayoutVars>
          <dgm:bulletEnabled val="1"/>
        </dgm:presLayoutVars>
      </dgm:prSet>
      <dgm:spPr/>
    </dgm:pt>
  </dgm:ptLst>
  <dgm:cxnLst>
    <dgm:cxn modelId="{D4020013-E3A0-47DA-84AC-79B1F4399A7B}" type="presOf" srcId="{E4758627-E053-4E45-BE61-A5B025628B8F}" destId="{2C1AB47F-CE20-412B-813A-29A5310DD2D0}" srcOrd="0" destOrd="0" presId="urn:microsoft.com/office/officeart/2005/8/layout/default"/>
    <dgm:cxn modelId="{94FECD76-20C4-4A55-B87C-ED535F48AB4F}" type="presOf" srcId="{5F2D6F3B-4A4D-447D-A3A4-2F1959582C30}" destId="{DE907316-0E9E-458C-9AE5-6C9EB1541B6A}" srcOrd="0" destOrd="0" presId="urn:microsoft.com/office/officeart/2005/8/layout/default"/>
    <dgm:cxn modelId="{C2C23793-2CF8-4FB2-A0CE-D3A756A69390}" type="presOf" srcId="{4E576129-83FF-432B-BE3C-7C96A2876983}" destId="{430AEFFC-ED40-42C3-AC46-6E9A5AA9E1FB}" srcOrd="0" destOrd="0" presId="urn:microsoft.com/office/officeart/2005/8/layout/default"/>
    <dgm:cxn modelId="{B001D696-DEE9-45C6-850B-E288F26F0055}" srcId="{5F2D6F3B-4A4D-447D-A3A4-2F1959582C30}" destId="{E4758627-E053-4E45-BE61-A5B025628B8F}" srcOrd="0" destOrd="0" parTransId="{E21BAEAA-8D6A-4890-89FB-6BC68B23DB6B}" sibTransId="{9E88068F-5315-41D4-B313-D06775D1EDEF}"/>
    <dgm:cxn modelId="{4B72B6FE-AF48-4ABB-8244-5638EDCCAEEF}" srcId="{5F2D6F3B-4A4D-447D-A3A4-2F1959582C30}" destId="{4E576129-83FF-432B-BE3C-7C96A2876983}" srcOrd="1" destOrd="0" parTransId="{CCF9EA30-FCA0-40E4-B9A4-A4F8FE4844F8}" sibTransId="{57320841-D0C2-4684-BCCD-B386F2691690}"/>
    <dgm:cxn modelId="{E819B577-DA08-4462-8B1D-35FABC61D917}" type="presParOf" srcId="{DE907316-0E9E-458C-9AE5-6C9EB1541B6A}" destId="{2C1AB47F-CE20-412B-813A-29A5310DD2D0}" srcOrd="0" destOrd="0" presId="urn:microsoft.com/office/officeart/2005/8/layout/default"/>
    <dgm:cxn modelId="{81B3624B-BD90-4D72-AB30-2D959A7D7FD5}" type="presParOf" srcId="{DE907316-0E9E-458C-9AE5-6C9EB1541B6A}" destId="{0AC6A518-ABF7-4B9B-A771-B450BA2D32C3}" srcOrd="1" destOrd="0" presId="urn:microsoft.com/office/officeart/2005/8/layout/default"/>
    <dgm:cxn modelId="{1746B596-F8DE-40E8-9C6E-BF4D7C977F64}" type="presParOf" srcId="{DE907316-0E9E-458C-9AE5-6C9EB1541B6A}" destId="{430AEFFC-ED40-42C3-AC46-6E9A5AA9E1FB}"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1E28181-D40F-4239-9F0D-47F2C2411BA2}"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C41AF559-3953-4FA1-BAA8-497120192466}">
      <dgm:prSet/>
      <dgm:spPr/>
      <dgm:t>
        <a:bodyPr/>
        <a:lstStyle/>
        <a:p>
          <a:r>
            <a:rPr lang="en-GB"/>
            <a:t>Lewis works at L and K gift shop. Lewis has recently revealed that he is gay. His manager since the day he explained that he was gay has been humiliating him. The manager makes comments to the other male staff, saying to them that Lewis fancies them.</a:t>
          </a:r>
          <a:endParaRPr lang="en-US"/>
        </a:p>
      </dgm:t>
    </dgm:pt>
    <dgm:pt modelId="{23B8CD77-9EFF-46F5-BE16-44F683A43972}" type="parTrans" cxnId="{2E1224BB-E8C3-4C9D-A6FC-E2172C97A181}">
      <dgm:prSet/>
      <dgm:spPr/>
      <dgm:t>
        <a:bodyPr/>
        <a:lstStyle/>
        <a:p>
          <a:endParaRPr lang="en-US"/>
        </a:p>
      </dgm:t>
    </dgm:pt>
    <dgm:pt modelId="{4135555F-1329-4C7D-A44F-25FF2D7218E2}" type="sibTrans" cxnId="{2E1224BB-E8C3-4C9D-A6FC-E2172C97A181}">
      <dgm:prSet/>
      <dgm:spPr/>
      <dgm:t>
        <a:bodyPr/>
        <a:lstStyle/>
        <a:p>
          <a:endParaRPr lang="en-US"/>
        </a:p>
      </dgm:t>
    </dgm:pt>
    <dgm:pt modelId="{AC17C9AC-4CF2-449C-89EF-F3335401BE69}">
      <dgm:prSet/>
      <dgm:spPr/>
      <dgm:t>
        <a:bodyPr/>
        <a:lstStyle/>
        <a:p>
          <a:r>
            <a:rPr lang="en-GB" dirty="0"/>
            <a:t>Advise whether there has been a breach of the Equality Act 2010.</a:t>
          </a:r>
          <a:endParaRPr lang="en-US" dirty="0"/>
        </a:p>
      </dgm:t>
    </dgm:pt>
    <dgm:pt modelId="{9E1729C6-8889-40FC-B922-8FB9AB1B00CA}" type="parTrans" cxnId="{D5071734-5828-4631-9444-C073C818A7BB}">
      <dgm:prSet/>
      <dgm:spPr/>
      <dgm:t>
        <a:bodyPr/>
        <a:lstStyle/>
        <a:p>
          <a:endParaRPr lang="en-US"/>
        </a:p>
      </dgm:t>
    </dgm:pt>
    <dgm:pt modelId="{0712E2F1-1541-47CC-BCF7-8B169AF17D4B}" type="sibTrans" cxnId="{D5071734-5828-4631-9444-C073C818A7BB}">
      <dgm:prSet/>
      <dgm:spPr/>
      <dgm:t>
        <a:bodyPr/>
        <a:lstStyle/>
        <a:p>
          <a:endParaRPr lang="en-US"/>
        </a:p>
      </dgm:t>
    </dgm:pt>
    <dgm:pt modelId="{5CE03DC2-71BF-48F0-9508-E706FDBA8981}" type="pres">
      <dgm:prSet presAssocID="{81E28181-D40F-4239-9F0D-47F2C2411BA2}" presName="outerComposite" presStyleCnt="0">
        <dgm:presLayoutVars>
          <dgm:chMax val="5"/>
          <dgm:dir/>
          <dgm:resizeHandles val="exact"/>
        </dgm:presLayoutVars>
      </dgm:prSet>
      <dgm:spPr/>
    </dgm:pt>
    <dgm:pt modelId="{27A22174-59F6-4EA2-8626-E7E6C83667FC}" type="pres">
      <dgm:prSet presAssocID="{81E28181-D40F-4239-9F0D-47F2C2411BA2}" presName="dummyMaxCanvas" presStyleCnt="0">
        <dgm:presLayoutVars/>
      </dgm:prSet>
      <dgm:spPr/>
    </dgm:pt>
    <dgm:pt modelId="{C47A2D13-7132-41A8-AB81-D332B182051E}" type="pres">
      <dgm:prSet presAssocID="{81E28181-D40F-4239-9F0D-47F2C2411BA2}" presName="TwoNodes_1" presStyleLbl="node1" presStyleIdx="0" presStyleCnt="2">
        <dgm:presLayoutVars>
          <dgm:bulletEnabled val="1"/>
        </dgm:presLayoutVars>
      </dgm:prSet>
      <dgm:spPr/>
    </dgm:pt>
    <dgm:pt modelId="{21BD0F0A-BA1A-4846-B877-8B870EAF516F}" type="pres">
      <dgm:prSet presAssocID="{81E28181-D40F-4239-9F0D-47F2C2411BA2}" presName="TwoNodes_2" presStyleLbl="node1" presStyleIdx="1" presStyleCnt="2">
        <dgm:presLayoutVars>
          <dgm:bulletEnabled val="1"/>
        </dgm:presLayoutVars>
      </dgm:prSet>
      <dgm:spPr/>
    </dgm:pt>
    <dgm:pt modelId="{92F58207-4215-4A4C-8148-53AF4BD885BF}" type="pres">
      <dgm:prSet presAssocID="{81E28181-D40F-4239-9F0D-47F2C2411BA2}" presName="TwoConn_1-2" presStyleLbl="fgAccFollowNode1" presStyleIdx="0" presStyleCnt="1">
        <dgm:presLayoutVars>
          <dgm:bulletEnabled val="1"/>
        </dgm:presLayoutVars>
      </dgm:prSet>
      <dgm:spPr/>
    </dgm:pt>
    <dgm:pt modelId="{91C771C9-BE44-4103-A9AC-4EB53C1CEC4C}" type="pres">
      <dgm:prSet presAssocID="{81E28181-D40F-4239-9F0D-47F2C2411BA2}" presName="TwoNodes_1_text" presStyleLbl="node1" presStyleIdx="1" presStyleCnt="2">
        <dgm:presLayoutVars>
          <dgm:bulletEnabled val="1"/>
        </dgm:presLayoutVars>
      </dgm:prSet>
      <dgm:spPr/>
    </dgm:pt>
    <dgm:pt modelId="{47D31B45-8103-4CB3-A4AC-D80ABD245D53}" type="pres">
      <dgm:prSet presAssocID="{81E28181-D40F-4239-9F0D-47F2C2411BA2}" presName="TwoNodes_2_text" presStyleLbl="node1" presStyleIdx="1" presStyleCnt="2">
        <dgm:presLayoutVars>
          <dgm:bulletEnabled val="1"/>
        </dgm:presLayoutVars>
      </dgm:prSet>
      <dgm:spPr/>
    </dgm:pt>
  </dgm:ptLst>
  <dgm:cxnLst>
    <dgm:cxn modelId="{D5071734-5828-4631-9444-C073C818A7BB}" srcId="{81E28181-D40F-4239-9F0D-47F2C2411BA2}" destId="{AC17C9AC-4CF2-449C-89EF-F3335401BE69}" srcOrd="1" destOrd="0" parTransId="{9E1729C6-8889-40FC-B922-8FB9AB1B00CA}" sibTransId="{0712E2F1-1541-47CC-BCF7-8B169AF17D4B}"/>
    <dgm:cxn modelId="{C27EB436-6B06-4931-A66D-8A88D8DB8A4F}" type="presOf" srcId="{C41AF559-3953-4FA1-BAA8-497120192466}" destId="{C47A2D13-7132-41A8-AB81-D332B182051E}" srcOrd="0" destOrd="0" presId="urn:microsoft.com/office/officeart/2005/8/layout/vProcess5"/>
    <dgm:cxn modelId="{E4EB063A-DF17-41BC-AF55-920D09365C61}" type="presOf" srcId="{AC17C9AC-4CF2-449C-89EF-F3335401BE69}" destId="{47D31B45-8103-4CB3-A4AC-D80ABD245D53}" srcOrd="1" destOrd="0" presId="urn:microsoft.com/office/officeart/2005/8/layout/vProcess5"/>
    <dgm:cxn modelId="{E66F9644-4A5A-4E92-9B82-CC22D51C6196}" type="presOf" srcId="{4135555F-1329-4C7D-A44F-25FF2D7218E2}" destId="{92F58207-4215-4A4C-8148-53AF4BD885BF}" srcOrd="0" destOrd="0" presId="urn:microsoft.com/office/officeart/2005/8/layout/vProcess5"/>
    <dgm:cxn modelId="{2E1224BB-E8C3-4C9D-A6FC-E2172C97A181}" srcId="{81E28181-D40F-4239-9F0D-47F2C2411BA2}" destId="{C41AF559-3953-4FA1-BAA8-497120192466}" srcOrd="0" destOrd="0" parTransId="{23B8CD77-9EFF-46F5-BE16-44F683A43972}" sibTransId="{4135555F-1329-4C7D-A44F-25FF2D7218E2}"/>
    <dgm:cxn modelId="{80C3F8C2-F936-42A9-BA23-5531A31F49FD}" type="presOf" srcId="{81E28181-D40F-4239-9F0D-47F2C2411BA2}" destId="{5CE03DC2-71BF-48F0-9508-E706FDBA8981}" srcOrd="0" destOrd="0" presId="urn:microsoft.com/office/officeart/2005/8/layout/vProcess5"/>
    <dgm:cxn modelId="{F4AC97C4-D099-40C6-A7AB-FDE4587E5233}" type="presOf" srcId="{AC17C9AC-4CF2-449C-89EF-F3335401BE69}" destId="{21BD0F0A-BA1A-4846-B877-8B870EAF516F}" srcOrd="0" destOrd="0" presId="urn:microsoft.com/office/officeart/2005/8/layout/vProcess5"/>
    <dgm:cxn modelId="{E1E952E4-AA14-4949-8B02-12E077C7D59E}" type="presOf" srcId="{C41AF559-3953-4FA1-BAA8-497120192466}" destId="{91C771C9-BE44-4103-A9AC-4EB53C1CEC4C}" srcOrd="1" destOrd="0" presId="urn:microsoft.com/office/officeart/2005/8/layout/vProcess5"/>
    <dgm:cxn modelId="{E2B511F2-839E-4767-B495-B04055CC6F5D}" type="presParOf" srcId="{5CE03DC2-71BF-48F0-9508-E706FDBA8981}" destId="{27A22174-59F6-4EA2-8626-E7E6C83667FC}" srcOrd="0" destOrd="0" presId="urn:microsoft.com/office/officeart/2005/8/layout/vProcess5"/>
    <dgm:cxn modelId="{C133D104-41B2-43B8-BAB7-89B42761B2D3}" type="presParOf" srcId="{5CE03DC2-71BF-48F0-9508-E706FDBA8981}" destId="{C47A2D13-7132-41A8-AB81-D332B182051E}" srcOrd="1" destOrd="0" presId="urn:microsoft.com/office/officeart/2005/8/layout/vProcess5"/>
    <dgm:cxn modelId="{A950A81B-2773-4B8B-9FE1-F61A081219AA}" type="presParOf" srcId="{5CE03DC2-71BF-48F0-9508-E706FDBA8981}" destId="{21BD0F0A-BA1A-4846-B877-8B870EAF516F}" srcOrd="2" destOrd="0" presId="urn:microsoft.com/office/officeart/2005/8/layout/vProcess5"/>
    <dgm:cxn modelId="{3864DA56-12AB-4E6F-9BF5-919FD10B613D}" type="presParOf" srcId="{5CE03DC2-71BF-48F0-9508-E706FDBA8981}" destId="{92F58207-4215-4A4C-8148-53AF4BD885BF}" srcOrd="3" destOrd="0" presId="urn:microsoft.com/office/officeart/2005/8/layout/vProcess5"/>
    <dgm:cxn modelId="{8901419E-4340-40EA-BA70-58BF04F5D3CF}" type="presParOf" srcId="{5CE03DC2-71BF-48F0-9508-E706FDBA8981}" destId="{91C771C9-BE44-4103-A9AC-4EB53C1CEC4C}" srcOrd="4" destOrd="0" presId="urn:microsoft.com/office/officeart/2005/8/layout/vProcess5"/>
    <dgm:cxn modelId="{A4F17552-14D7-4F83-90AA-2B345F581786}" type="presParOf" srcId="{5CE03DC2-71BF-48F0-9508-E706FDBA8981}" destId="{47D31B45-8103-4CB3-A4AC-D80ABD245D53}"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684BD3B-8A91-4190-9C14-9CDBB2A2B950}"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1A7E9350-E53F-4EFA-B7B3-D717361FB4D8}">
      <dgm:prSet/>
      <dgm:spPr/>
      <dgm:t>
        <a:bodyPr/>
        <a:lstStyle/>
        <a:p>
          <a:r>
            <a:rPr lang="en-GB"/>
            <a:t>Human rights play a big part in our lives. </a:t>
          </a:r>
          <a:endParaRPr lang="en-US"/>
        </a:p>
      </dgm:t>
    </dgm:pt>
    <dgm:pt modelId="{5F887F6C-FC1A-4825-8EF7-D579F5A2430C}" type="parTrans" cxnId="{C780B4D2-4C13-4493-872A-6648C2A80296}">
      <dgm:prSet/>
      <dgm:spPr/>
      <dgm:t>
        <a:bodyPr/>
        <a:lstStyle/>
        <a:p>
          <a:endParaRPr lang="en-US"/>
        </a:p>
      </dgm:t>
    </dgm:pt>
    <dgm:pt modelId="{7DD6AF53-04A9-4D38-A095-FE670D48A897}" type="sibTrans" cxnId="{C780B4D2-4C13-4493-872A-6648C2A80296}">
      <dgm:prSet/>
      <dgm:spPr/>
      <dgm:t>
        <a:bodyPr/>
        <a:lstStyle/>
        <a:p>
          <a:endParaRPr lang="en-US"/>
        </a:p>
      </dgm:t>
    </dgm:pt>
    <dgm:pt modelId="{C6A13E6D-2595-470D-A19E-BCE782AF4F62}">
      <dgm:prSet/>
      <dgm:spPr/>
      <dgm:t>
        <a:bodyPr/>
        <a:lstStyle/>
        <a:p>
          <a:r>
            <a:rPr lang="en-GB"/>
            <a:t>They give us the rights we require. </a:t>
          </a:r>
          <a:endParaRPr lang="en-US"/>
        </a:p>
      </dgm:t>
    </dgm:pt>
    <dgm:pt modelId="{0277F2C5-3442-45B9-A543-BE60E20810E3}" type="parTrans" cxnId="{98B71D4B-C1B1-4050-9F1B-77F254B5CC32}">
      <dgm:prSet/>
      <dgm:spPr/>
      <dgm:t>
        <a:bodyPr/>
        <a:lstStyle/>
        <a:p>
          <a:endParaRPr lang="en-US"/>
        </a:p>
      </dgm:t>
    </dgm:pt>
    <dgm:pt modelId="{66257C2C-C2D6-4402-BE99-76E0B4BE6A6D}" type="sibTrans" cxnId="{98B71D4B-C1B1-4050-9F1B-77F254B5CC32}">
      <dgm:prSet/>
      <dgm:spPr/>
      <dgm:t>
        <a:bodyPr/>
        <a:lstStyle/>
        <a:p>
          <a:endParaRPr lang="en-US"/>
        </a:p>
      </dgm:t>
    </dgm:pt>
    <dgm:pt modelId="{3A35C6AD-C55E-4377-BF6E-2AA82B37942A}">
      <dgm:prSet/>
      <dgm:spPr/>
      <dgm:t>
        <a:bodyPr/>
        <a:lstStyle/>
        <a:p>
          <a:r>
            <a:rPr lang="en-GB"/>
            <a:t>Alongside the Equality Act 2010. </a:t>
          </a:r>
          <a:endParaRPr lang="en-US"/>
        </a:p>
      </dgm:t>
    </dgm:pt>
    <dgm:pt modelId="{34439FCD-7ED6-4BDC-B1DA-D88A8D960B54}" type="parTrans" cxnId="{0508DC22-B170-4DAF-874A-A142553C654D}">
      <dgm:prSet/>
      <dgm:spPr/>
      <dgm:t>
        <a:bodyPr/>
        <a:lstStyle/>
        <a:p>
          <a:endParaRPr lang="en-US"/>
        </a:p>
      </dgm:t>
    </dgm:pt>
    <dgm:pt modelId="{3FB7BE43-A2B9-4058-AF8F-807AE604D422}" type="sibTrans" cxnId="{0508DC22-B170-4DAF-874A-A142553C654D}">
      <dgm:prSet/>
      <dgm:spPr/>
      <dgm:t>
        <a:bodyPr/>
        <a:lstStyle/>
        <a:p>
          <a:endParaRPr lang="en-US"/>
        </a:p>
      </dgm:t>
    </dgm:pt>
    <dgm:pt modelId="{D74210E6-ACCA-495C-BCBF-7F3EF7198FDA}">
      <dgm:prSet/>
      <dgm:spPr/>
      <dgm:t>
        <a:bodyPr/>
        <a:lstStyle/>
        <a:p>
          <a:r>
            <a:rPr lang="en-GB" dirty="0"/>
            <a:t>But is reform needed? </a:t>
          </a:r>
          <a:endParaRPr lang="en-US" dirty="0"/>
        </a:p>
      </dgm:t>
    </dgm:pt>
    <dgm:pt modelId="{7F43FCDB-6524-47D9-A325-CD7202D4261C}" type="sibTrans" cxnId="{37275FD2-E2A1-4D8C-AB5F-3E784A76D835}">
      <dgm:prSet/>
      <dgm:spPr/>
      <dgm:t>
        <a:bodyPr/>
        <a:lstStyle/>
        <a:p>
          <a:endParaRPr lang="en-US"/>
        </a:p>
      </dgm:t>
    </dgm:pt>
    <dgm:pt modelId="{333E5B76-FEED-4715-B0D1-B9D6952250C3}" type="parTrans" cxnId="{37275FD2-E2A1-4D8C-AB5F-3E784A76D835}">
      <dgm:prSet/>
      <dgm:spPr/>
      <dgm:t>
        <a:bodyPr/>
        <a:lstStyle/>
        <a:p>
          <a:endParaRPr lang="en-US"/>
        </a:p>
      </dgm:t>
    </dgm:pt>
    <dgm:pt modelId="{9298E3D4-A9C4-459A-85E0-5594E7453CBB}" type="pres">
      <dgm:prSet presAssocID="{A684BD3B-8A91-4190-9C14-9CDBB2A2B950}" presName="linear" presStyleCnt="0">
        <dgm:presLayoutVars>
          <dgm:animLvl val="lvl"/>
          <dgm:resizeHandles val="exact"/>
        </dgm:presLayoutVars>
      </dgm:prSet>
      <dgm:spPr/>
    </dgm:pt>
    <dgm:pt modelId="{B00D98F2-6F83-401B-8BAC-8D2E226B3D2D}" type="pres">
      <dgm:prSet presAssocID="{1A7E9350-E53F-4EFA-B7B3-D717361FB4D8}" presName="parentText" presStyleLbl="node1" presStyleIdx="0" presStyleCnt="4">
        <dgm:presLayoutVars>
          <dgm:chMax val="0"/>
          <dgm:bulletEnabled val="1"/>
        </dgm:presLayoutVars>
      </dgm:prSet>
      <dgm:spPr/>
    </dgm:pt>
    <dgm:pt modelId="{1C671F09-CFE1-4556-AC08-43AF99FED2DD}" type="pres">
      <dgm:prSet presAssocID="{7DD6AF53-04A9-4D38-A095-FE670D48A897}" presName="spacer" presStyleCnt="0"/>
      <dgm:spPr/>
    </dgm:pt>
    <dgm:pt modelId="{CF5BE155-456E-4CA5-9D73-A7978054A444}" type="pres">
      <dgm:prSet presAssocID="{C6A13E6D-2595-470D-A19E-BCE782AF4F62}" presName="parentText" presStyleLbl="node1" presStyleIdx="1" presStyleCnt="4">
        <dgm:presLayoutVars>
          <dgm:chMax val="0"/>
          <dgm:bulletEnabled val="1"/>
        </dgm:presLayoutVars>
      </dgm:prSet>
      <dgm:spPr/>
    </dgm:pt>
    <dgm:pt modelId="{E82B092E-807E-42D8-8BC4-6ECDB4B6A3A4}" type="pres">
      <dgm:prSet presAssocID="{66257C2C-C2D6-4402-BE99-76E0B4BE6A6D}" presName="spacer" presStyleCnt="0"/>
      <dgm:spPr/>
    </dgm:pt>
    <dgm:pt modelId="{C8D5F039-AE14-459F-850C-DD90400F09A4}" type="pres">
      <dgm:prSet presAssocID="{3A35C6AD-C55E-4377-BF6E-2AA82B37942A}" presName="parentText" presStyleLbl="node1" presStyleIdx="2" presStyleCnt="4">
        <dgm:presLayoutVars>
          <dgm:chMax val="0"/>
          <dgm:bulletEnabled val="1"/>
        </dgm:presLayoutVars>
      </dgm:prSet>
      <dgm:spPr/>
    </dgm:pt>
    <dgm:pt modelId="{5C76A461-B462-436C-B510-3580EAE9FF26}" type="pres">
      <dgm:prSet presAssocID="{3FB7BE43-A2B9-4058-AF8F-807AE604D422}" presName="spacer" presStyleCnt="0"/>
      <dgm:spPr/>
    </dgm:pt>
    <dgm:pt modelId="{13B47392-0689-48A1-B68B-53D8AEE42730}" type="pres">
      <dgm:prSet presAssocID="{D74210E6-ACCA-495C-BCBF-7F3EF7198FDA}" presName="parentText" presStyleLbl="node1" presStyleIdx="3" presStyleCnt="4">
        <dgm:presLayoutVars>
          <dgm:chMax val="0"/>
          <dgm:bulletEnabled val="1"/>
        </dgm:presLayoutVars>
      </dgm:prSet>
      <dgm:spPr/>
    </dgm:pt>
  </dgm:ptLst>
  <dgm:cxnLst>
    <dgm:cxn modelId="{3AAE6304-AE52-4F66-AB20-4C6FDDB1EA3A}" type="presOf" srcId="{1A7E9350-E53F-4EFA-B7B3-D717361FB4D8}" destId="{B00D98F2-6F83-401B-8BAC-8D2E226B3D2D}" srcOrd="0" destOrd="0" presId="urn:microsoft.com/office/officeart/2005/8/layout/vList2"/>
    <dgm:cxn modelId="{0508DC22-B170-4DAF-874A-A142553C654D}" srcId="{A684BD3B-8A91-4190-9C14-9CDBB2A2B950}" destId="{3A35C6AD-C55E-4377-BF6E-2AA82B37942A}" srcOrd="2" destOrd="0" parTransId="{34439FCD-7ED6-4BDC-B1DA-D88A8D960B54}" sibTransId="{3FB7BE43-A2B9-4058-AF8F-807AE604D422}"/>
    <dgm:cxn modelId="{53E3B52D-D032-4501-B095-580E96265A74}" type="presOf" srcId="{A684BD3B-8A91-4190-9C14-9CDBB2A2B950}" destId="{9298E3D4-A9C4-459A-85E0-5594E7453CBB}" srcOrd="0" destOrd="0" presId="urn:microsoft.com/office/officeart/2005/8/layout/vList2"/>
    <dgm:cxn modelId="{98B71D4B-C1B1-4050-9F1B-77F254B5CC32}" srcId="{A684BD3B-8A91-4190-9C14-9CDBB2A2B950}" destId="{C6A13E6D-2595-470D-A19E-BCE782AF4F62}" srcOrd="1" destOrd="0" parTransId="{0277F2C5-3442-45B9-A543-BE60E20810E3}" sibTransId="{66257C2C-C2D6-4402-BE99-76E0B4BE6A6D}"/>
    <dgm:cxn modelId="{BDD5B189-5D3D-405B-B518-657F4302DC2E}" type="presOf" srcId="{C6A13E6D-2595-470D-A19E-BCE782AF4F62}" destId="{CF5BE155-456E-4CA5-9D73-A7978054A444}" srcOrd="0" destOrd="0" presId="urn:microsoft.com/office/officeart/2005/8/layout/vList2"/>
    <dgm:cxn modelId="{37275FD2-E2A1-4D8C-AB5F-3E784A76D835}" srcId="{A684BD3B-8A91-4190-9C14-9CDBB2A2B950}" destId="{D74210E6-ACCA-495C-BCBF-7F3EF7198FDA}" srcOrd="3" destOrd="0" parTransId="{333E5B76-FEED-4715-B0D1-B9D6952250C3}" sibTransId="{7F43FCDB-6524-47D9-A325-CD7202D4261C}"/>
    <dgm:cxn modelId="{C780B4D2-4C13-4493-872A-6648C2A80296}" srcId="{A684BD3B-8A91-4190-9C14-9CDBB2A2B950}" destId="{1A7E9350-E53F-4EFA-B7B3-D717361FB4D8}" srcOrd="0" destOrd="0" parTransId="{5F887F6C-FC1A-4825-8EF7-D579F5A2430C}" sibTransId="{7DD6AF53-04A9-4D38-A095-FE670D48A897}"/>
    <dgm:cxn modelId="{947EBDD7-B73E-4480-AD44-5C0AB015D701}" type="presOf" srcId="{3A35C6AD-C55E-4377-BF6E-2AA82B37942A}" destId="{C8D5F039-AE14-459F-850C-DD90400F09A4}" srcOrd="0" destOrd="0" presId="urn:microsoft.com/office/officeart/2005/8/layout/vList2"/>
    <dgm:cxn modelId="{D8CD0FDA-329A-4B17-80F0-E1593EBF22D7}" type="presOf" srcId="{D74210E6-ACCA-495C-BCBF-7F3EF7198FDA}" destId="{13B47392-0689-48A1-B68B-53D8AEE42730}" srcOrd="0" destOrd="0" presId="urn:microsoft.com/office/officeart/2005/8/layout/vList2"/>
    <dgm:cxn modelId="{AA9DF5DC-02DA-4AFE-9FDB-4266C9A0DD68}" type="presParOf" srcId="{9298E3D4-A9C4-459A-85E0-5594E7453CBB}" destId="{B00D98F2-6F83-401B-8BAC-8D2E226B3D2D}" srcOrd="0" destOrd="0" presId="urn:microsoft.com/office/officeart/2005/8/layout/vList2"/>
    <dgm:cxn modelId="{1FC73600-201F-4635-A09B-ECFA840673A7}" type="presParOf" srcId="{9298E3D4-A9C4-459A-85E0-5594E7453CBB}" destId="{1C671F09-CFE1-4556-AC08-43AF99FED2DD}" srcOrd="1" destOrd="0" presId="urn:microsoft.com/office/officeart/2005/8/layout/vList2"/>
    <dgm:cxn modelId="{BEB2949A-7CC1-48C6-8691-A41CF0612447}" type="presParOf" srcId="{9298E3D4-A9C4-459A-85E0-5594E7453CBB}" destId="{CF5BE155-456E-4CA5-9D73-A7978054A444}" srcOrd="2" destOrd="0" presId="urn:microsoft.com/office/officeart/2005/8/layout/vList2"/>
    <dgm:cxn modelId="{0FD04700-B7CB-445D-90A3-D2ECCEB4EEC2}" type="presParOf" srcId="{9298E3D4-A9C4-459A-85E0-5594E7453CBB}" destId="{E82B092E-807E-42D8-8BC4-6ECDB4B6A3A4}" srcOrd="3" destOrd="0" presId="urn:microsoft.com/office/officeart/2005/8/layout/vList2"/>
    <dgm:cxn modelId="{8448AF86-2513-4986-9003-DE0E02513CD1}" type="presParOf" srcId="{9298E3D4-A9C4-459A-85E0-5594E7453CBB}" destId="{C8D5F039-AE14-459F-850C-DD90400F09A4}" srcOrd="4" destOrd="0" presId="urn:microsoft.com/office/officeart/2005/8/layout/vList2"/>
    <dgm:cxn modelId="{76D5285D-5250-471E-8BCE-5ACAB14BC8DC}" type="presParOf" srcId="{9298E3D4-A9C4-459A-85E0-5594E7453CBB}" destId="{5C76A461-B462-436C-B510-3580EAE9FF26}" srcOrd="5" destOrd="0" presId="urn:microsoft.com/office/officeart/2005/8/layout/vList2"/>
    <dgm:cxn modelId="{D9C6FF4E-9CDF-4428-BF40-9D777831DD9E}" type="presParOf" srcId="{9298E3D4-A9C4-459A-85E0-5594E7453CBB}" destId="{13B47392-0689-48A1-B68B-53D8AEE4273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36DF4DD-9A0D-44D3-9F36-25CC71F0F69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CE17B32-D9C8-4108-B141-FCD82FF9E57C}">
      <dgm:prSet/>
      <dgm:spPr/>
      <dgm:t>
        <a:bodyPr/>
        <a:lstStyle/>
        <a:p>
          <a:pPr>
            <a:lnSpc>
              <a:spcPct val="100000"/>
            </a:lnSpc>
          </a:pPr>
          <a:r>
            <a:rPr lang="en-GB" dirty="0"/>
            <a:t>Revision / Sample Papers in readiness for your exam! </a:t>
          </a:r>
          <a:endParaRPr lang="en-US" dirty="0"/>
        </a:p>
      </dgm:t>
    </dgm:pt>
    <dgm:pt modelId="{D2E0A952-C362-480E-A34E-53FAFB64B6B6}" type="parTrans" cxnId="{C2F64979-F2A8-4ECA-B171-8F5739FD68CB}">
      <dgm:prSet/>
      <dgm:spPr/>
      <dgm:t>
        <a:bodyPr/>
        <a:lstStyle/>
        <a:p>
          <a:endParaRPr lang="en-US"/>
        </a:p>
      </dgm:t>
    </dgm:pt>
    <dgm:pt modelId="{295359B0-45C3-478E-9085-52388EC49BDC}" type="sibTrans" cxnId="{C2F64979-F2A8-4ECA-B171-8F5739FD68CB}">
      <dgm:prSet/>
      <dgm:spPr/>
      <dgm:t>
        <a:bodyPr/>
        <a:lstStyle/>
        <a:p>
          <a:endParaRPr lang="en-US"/>
        </a:p>
      </dgm:t>
    </dgm:pt>
    <dgm:pt modelId="{50D511A2-B9BB-4038-B810-1406CD4FD329}" type="pres">
      <dgm:prSet presAssocID="{F36DF4DD-9A0D-44D3-9F36-25CC71F0F69C}" presName="root" presStyleCnt="0">
        <dgm:presLayoutVars>
          <dgm:dir/>
          <dgm:resizeHandles val="exact"/>
        </dgm:presLayoutVars>
      </dgm:prSet>
      <dgm:spPr/>
    </dgm:pt>
    <dgm:pt modelId="{6F77DB03-3926-42A0-8C66-7D3572C4D38C}" type="pres">
      <dgm:prSet presAssocID="{ACE17B32-D9C8-4108-B141-FCD82FF9E57C}" presName="compNode" presStyleCnt="0"/>
      <dgm:spPr/>
    </dgm:pt>
    <dgm:pt modelId="{68831DAB-C661-4BC7-87D8-8683E1669536}" type="pres">
      <dgm:prSet presAssocID="{ACE17B32-D9C8-4108-B141-FCD82FF9E57C}" presName="bgRect" presStyleLbl="bgShp" presStyleIdx="0" presStyleCnt="1" custLinFactNeighborX="-6984" custLinFactNeighborY="-3061"/>
      <dgm:spPr/>
    </dgm:pt>
    <dgm:pt modelId="{B6280269-78ED-4BE5-BBCB-8306553B8D69}" type="pres">
      <dgm:prSet presAssocID="{ACE17B32-D9C8-4108-B141-FCD82FF9E57C}"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111E8D93-B4E5-4663-81F2-028A01EEE3BF}" type="pres">
      <dgm:prSet presAssocID="{ACE17B32-D9C8-4108-B141-FCD82FF9E57C}" presName="spaceRect" presStyleCnt="0"/>
      <dgm:spPr/>
    </dgm:pt>
    <dgm:pt modelId="{141749BD-BBB5-42EC-ABAB-3B473C5183AC}" type="pres">
      <dgm:prSet presAssocID="{ACE17B32-D9C8-4108-B141-FCD82FF9E57C}" presName="parTx" presStyleLbl="revTx" presStyleIdx="0" presStyleCnt="1">
        <dgm:presLayoutVars>
          <dgm:chMax val="0"/>
          <dgm:chPref val="0"/>
        </dgm:presLayoutVars>
      </dgm:prSet>
      <dgm:spPr/>
    </dgm:pt>
  </dgm:ptLst>
  <dgm:cxnLst>
    <dgm:cxn modelId="{C2F64979-F2A8-4ECA-B171-8F5739FD68CB}" srcId="{F36DF4DD-9A0D-44D3-9F36-25CC71F0F69C}" destId="{ACE17B32-D9C8-4108-B141-FCD82FF9E57C}" srcOrd="0" destOrd="0" parTransId="{D2E0A952-C362-480E-A34E-53FAFB64B6B6}" sibTransId="{295359B0-45C3-478E-9085-52388EC49BDC}"/>
    <dgm:cxn modelId="{9A34F759-A907-4BEE-AB54-2926313F6389}" type="presOf" srcId="{F36DF4DD-9A0D-44D3-9F36-25CC71F0F69C}" destId="{50D511A2-B9BB-4038-B810-1406CD4FD329}" srcOrd="0" destOrd="0" presId="urn:microsoft.com/office/officeart/2018/2/layout/IconVerticalSolidList"/>
    <dgm:cxn modelId="{7E1454B3-167C-4A46-8164-9E5329BA489F}" type="presOf" srcId="{ACE17B32-D9C8-4108-B141-FCD82FF9E57C}" destId="{141749BD-BBB5-42EC-ABAB-3B473C5183AC}" srcOrd="0" destOrd="0" presId="urn:microsoft.com/office/officeart/2018/2/layout/IconVerticalSolidList"/>
    <dgm:cxn modelId="{DB2E60D3-1FDC-443C-AEE2-0153917C3E17}" type="presParOf" srcId="{50D511A2-B9BB-4038-B810-1406CD4FD329}" destId="{6F77DB03-3926-42A0-8C66-7D3572C4D38C}" srcOrd="0" destOrd="0" presId="urn:microsoft.com/office/officeart/2018/2/layout/IconVerticalSolidList"/>
    <dgm:cxn modelId="{4EFB78C6-3C66-4A38-A73B-EFD1EC64B02E}" type="presParOf" srcId="{6F77DB03-3926-42A0-8C66-7D3572C4D38C}" destId="{68831DAB-C661-4BC7-87D8-8683E1669536}" srcOrd="0" destOrd="0" presId="urn:microsoft.com/office/officeart/2018/2/layout/IconVerticalSolidList"/>
    <dgm:cxn modelId="{B33239E6-6A60-4C6B-ACFD-7FE17B63DF63}" type="presParOf" srcId="{6F77DB03-3926-42A0-8C66-7D3572C4D38C}" destId="{B6280269-78ED-4BE5-BBCB-8306553B8D69}" srcOrd="1" destOrd="0" presId="urn:microsoft.com/office/officeart/2018/2/layout/IconVerticalSolidList"/>
    <dgm:cxn modelId="{9BDF8F2F-68D3-47D7-83C1-AA4D068A8E22}" type="presParOf" srcId="{6F77DB03-3926-42A0-8C66-7D3572C4D38C}" destId="{111E8D93-B4E5-4663-81F2-028A01EEE3BF}" srcOrd="2" destOrd="0" presId="urn:microsoft.com/office/officeart/2018/2/layout/IconVerticalSolidList"/>
    <dgm:cxn modelId="{41124FBE-09DE-4892-8008-D3C0A7962BAC}" type="presParOf" srcId="{6F77DB03-3926-42A0-8C66-7D3572C4D38C}" destId="{141749BD-BBB5-42EC-ABAB-3B473C5183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7FC6D-CBD4-441F-86D8-22E63914EBBC}">
      <dsp:nvSpPr>
        <dsp:cNvPr id="0" name=""/>
        <dsp:cNvSpPr/>
      </dsp:nvSpPr>
      <dsp:spPr>
        <a:xfrm>
          <a:off x="1172" y="136221"/>
          <a:ext cx="4113793" cy="2612258"/>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792B83-FA00-4DD3-86AD-3BA354329F6E}">
      <dsp:nvSpPr>
        <dsp:cNvPr id="0" name=""/>
        <dsp:cNvSpPr/>
      </dsp:nvSpPr>
      <dsp:spPr>
        <a:xfrm>
          <a:off x="458260" y="570455"/>
          <a:ext cx="4113793" cy="261225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The European Convention on Human Rights has brought the Human Rights Act 1998 into UK legislation. </a:t>
          </a:r>
          <a:endParaRPr lang="en-US" sz="3100" kern="1200" dirty="0"/>
        </a:p>
      </dsp:txBody>
      <dsp:txXfrm>
        <a:off x="534770" y="646965"/>
        <a:ext cx="3960773" cy="2459238"/>
      </dsp:txXfrm>
    </dsp:sp>
    <dsp:sp modelId="{B596740A-21E9-466E-9AA9-EB03611709ED}">
      <dsp:nvSpPr>
        <dsp:cNvPr id="0" name=""/>
        <dsp:cNvSpPr/>
      </dsp:nvSpPr>
      <dsp:spPr>
        <a:xfrm>
          <a:off x="5029142" y="136221"/>
          <a:ext cx="4113793" cy="2612258"/>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71E956-7E28-4967-B34C-86D8B0DDC8BE}">
      <dsp:nvSpPr>
        <dsp:cNvPr id="0" name=""/>
        <dsp:cNvSpPr/>
      </dsp:nvSpPr>
      <dsp:spPr>
        <a:xfrm>
          <a:off x="5486230" y="570455"/>
          <a:ext cx="4113793" cy="261225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What is the Human Rights Act 1998?</a:t>
          </a:r>
          <a:endParaRPr lang="en-US" sz="3100" kern="1200" dirty="0"/>
        </a:p>
      </dsp:txBody>
      <dsp:txXfrm>
        <a:off x="5562740" y="646965"/>
        <a:ext cx="3960773" cy="24592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2CABC-A2CC-4CBF-BCA2-C6A5DAB83C8F}">
      <dsp:nvSpPr>
        <dsp:cNvPr id="0" name=""/>
        <dsp:cNvSpPr/>
      </dsp:nvSpPr>
      <dsp:spPr>
        <a:xfrm>
          <a:off x="0" y="539327"/>
          <a:ext cx="9601196" cy="9956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FCED1-4A01-4FEE-965D-1F821B60F21F}">
      <dsp:nvSpPr>
        <dsp:cNvPr id="0" name=""/>
        <dsp:cNvSpPr/>
      </dsp:nvSpPr>
      <dsp:spPr>
        <a:xfrm>
          <a:off x="301193" y="763355"/>
          <a:ext cx="547624" cy="547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6BCE7E-F84D-4691-8D99-A7660848F8DF}">
      <dsp:nvSpPr>
        <dsp:cNvPr id="0" name=""/>
        <dsp:cNvSpPr/>
      </dsp:nvSpPr>
      <dsp:spPr>
        <a:xfrm>
          <a:off x="1150011" y="539327"/>
          <a:ext cx="8451184" cy="99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376" tIns="105376" rIns="105376" bIns="105376" numCol="1" spcCol="1270" anchor="ctr" anchorCtr="0">
          <a:noAutofit/>
        </a:bodyPr>
        <a:lstStyle/>
        <a:p>
          <a:pPr marL="0" lvl="0" indent="0" algn="l" defTabSz="1111250">
            <a:lnSpc>
              <a:spcPct val="100000"/>
            </a:lnSpc>
            <a:spcBef>
              <a:spcPct val="0"/>
            </a:spcBef>
            <a:spcAft>
              <a:spcPct val="35000"/>
            </a:spcAft>
            <a:buNone/>
          </a:pPr>
          <a:r>
            <a:rPr lang="en-GB" sz="2500" b="0" i="0" kern="1200" dirty="0"/>
            <a:t>Watch the video “Film on the Court” at https://youtu.be/EPWGdhgQlgk (15 minutes long)</a:t>
          </a:r>
          <a:endParaRPr lang="en-US" sz="2500" kern="1200" dirty="0"/>
        </a:p>
      </dsp:txBody>
      <dsp:txXfrm>
        <a:off x="1150011" y="539327"/>
        <a:ext cx="8451184" cy="995680"/>
      </dsp:txXfrm>
    </dsp:sp>
    <dsp:sp modelId="{11B1652F-631E-4FA1-A4B9-E2B470A5D534}">
      <dsp:nvSpPr>
        <dsp:cNvPr id="0" name=""/>
        <dsp:cNvSpPr/>
      </dsp:nvSpPr>
      <dsp:spPr>
        <a:xfrm>
          <a:off x="0" y="1783928"/>
          <a:ext cx="9601196" cy="9956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4A984-B458-41E4-BA15-77322E48EF4C}">
      <dsp:nvSpPr>
        <dsp:cNvPr id="0" name=""/>
        <dsp:cNvSpPr/>
      </dsp:nvSpPr>
      <dsp:spPr>
        <a:xfrm>
          <a:off x="301193" y="2007956"/>
          <a:ext cx="547624" cy="547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D2C810-A394-4324-BA68-9D2D0B592288}">
      <dsp:nvSpPr>
        <dsp:cNvPr id="0" name=""/>
        <dsp:cNvSpPr/>
      </dsp:nvSpPr>
      <dsp:spPr>
        <a:xfrm>
          <a:off x="1150011" y="1783928"/>
          <a:ext cx="8451184" cy="99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376" tIns="105376" rIns="105376" bIns="105376" numCol="1" spcCol="1270" anchor="ctr" anchorCtr="0">
          <a:noAutofit/>
        </a:bodyPr>
        <a:lstStyle/>
        <a:p>
          <a:pPr marL="0" lvl="0" indent="0" algn="l" defTabSz="1111250">
            <a:lnSpc>
              <a:spcPct val="100000"/>
            </a:lnSpc>
            <a:spcBef>
              <a:spcPct val="0"/>
            </a:spcBef>
            <a:spcAft>
              <a:spcPct val="35000"/>
            </a:spcAft>
            <a:buNone/>
          </a:pPr>
          <a:r>
            <a:rPr lang="en-GB" sz="2500" b="0" i="0" kern="1200"/>
            <a:t>Briefly summarise one of the cases discussed in the video.</a:t>
          </a:r>
          <a:endParaRPr lang="en-US" sz="2500" kern="1200"/>
        </a:p>
      </dsp:txBody>
      <dsp:txXfrm>
        <a:off x="1150011" y="1783928"/>
        <a:ext cx="8451184" cy="9956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EA74E-83F0-44FF-A7B1-2C2F41548E77}">
      <dsp:nvSpPr>
        <dsp:cNvPr id="0" name=""/>
        <dsp:cNvSpPr/>
      </dsp:nvSpPr>
      <dsp:spPr>
        <a:xfrm>
          <a:off x="3000" y="50504"/>
          <a:ext cx="2925364" cy="1025308"/>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Absolute</a:t>
          </a:r>
        </a:p>
        <a:p>
          <a:pPr marL="0" lvl="0" indent="0" algn="ctr" defTabSz="1155700">
            <a:lnSpc>
              <a:spcPct val="90000"/>
            </a:lnSpc>
            <a:spcBef>
              <a:spcPct val="0"/>
            </a:spcBef>
            <a:spcAft>
              <a:spcPct val="35000"/>
            </a:spcAft>
            <a:buNone/>
          </a:pPr>
          <a:r>
            <a:rPr lang="en-GB" sz="2600" kern="1200" dirty="0"/>
            <a:t>Rights </a:t>
          </a:r>
        </a:p>
      </dsp:txBody>
      <dsp:txXfrm>
        <a:off x="3000" y="50504"/>
        <a:ext cx="2925364" cy="1025308"/>
      </dsp:txXfrm>
    </dsp:sp>
    <dsp:sp modelId="{8C2EDC58-9769-49E6-B234-2B44BA8FCE48}">
      <dsp:nvSpPr>
        <dsp:cNvPr id="0" name=""/>
        <dsp:cNvSpPr/>
      </dsp:nvSpPr>
      <dsp:spPr>
        <a:xfrm>
          <a:off x="3000" y="1075813"/>
          <a:ext cx="2925364" cy="1748565"/>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dirty="0"/>
            <a:t>Article 3,4,7.</a:t>
          </a:r>
        </a:p>
        <a:p>
          <a:pPr marL="228600" lvl="1" indent="-228600" algn="l" defTabSz="1155700">
            <a:lnSpc>
              <a:spcPct val="90000"/>
            </a:lnSpc>
            <a:spcBef>
              <a:spcPct val="0"/>
            </a:spcBef>
            <a:spcAft>
              <a:spcPct val="15000"/>
            </a:spcAft>
            <a:buChar char="•"/>
          </a:pPr>
          <a:r>
            <a:rPr lang="en-GB" sz="2600" kern="1200" dirty="0"/>
            <a:t>Cannot be interfered with by the state.</a:t>
          </a:r>
        </a:p>
      </dsp:txBody>
      <dsp:txXfrm>
        <a:off x="3000" y="1075813"/>
        <a:ext cx="2925364" cy="1748565"/>
      </dsp:txXfrm>
    </dsp:sp>
    <dsp:sp modelId="{4E5FE9BB-D6BA-40E8-907C-48135D499296}">
      <dsp:nvSpPr>
        <dsp:cNvPr id="0" name=""/>
        <dsp:cNvSpPr/>
      </dsp:nvSpPr>
      <dsp:spPr>
        <a:xfrm>
          <a:off x="3337916" y="50504"/>
          <a:ext cx="2925364" cy="1025308"/>
        </a:xfrm>
        <a:prstGeom prst="rect">
          <a:avLst/>
        </a:prstGeom>
        <a:solidFill>
          <a:schemeClr val="accent2">
            <a:hueOff val="1681577"/>
            <a:satOff val="-1786"/>
            <a:lumOff val="1372"/>
            <a:alphaOff val="0"/>
          </a:schemeClr>
        </a:solidFill>
        <a:ln w="15875" cap="flat" cmpd="sng" algn="ctr">
          <a:solidFill>
            <a:schemeClr val="accent2">
              <a:hueOff val="1681577"/>
              <a:satOff val="-1786"/>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Limited</a:t>
          </a:r>
        </a:p>
        <a:p>
          <a:pPr marL="0" lvl="0" indent="0" algn="ctr" defTabSz="1155700">
            <a:lnSpc>
              <a:spcPct val="90000"/>
            </a:lnSpc>
            <a:spcBef>
              <a:spcPct val="0"/>
            </a:spcBef>
            <a:spcAft>
              <a:spcPct val="35000"/>
            </a:spcAft>
            <a:buNone/>
          </a:pPr>
          <a:r>
            <a:rPr lang="en-GB" sz="2600" kern="1200" dirty="0"/>
            <a:t>Rights  </a:t>
          </a:r>
        </a:p>
      </dsp:txBody>
      <dsp:txXfrm>
        <a:off x="3337916" y="50504"/>
        <a:ext cx="2925364" cy="1025308"/>
      </dsp:txXfrm>
    </dsp:sp>
    <dsp:sp modelId="{14A7ED20-7BE5-43FB-8DBF-C3BC8A7B51F0}">
      <dsp:nvSpPr>
        <dsp:cNvPr id="0" name=""/>
        <dsp:cNvSpPr/>
      </dsp:nvSpPr>
      <dsp:spPr>
        <a:xfrm>
          <a:off x="3337916" y="1075813"/>
          <a:ext cx="2925364" cy="1748565"/>
        </a:xfrm>
        <a:prstGeom prst="rect">
          <a:avLst/>
        </a:prstGeom>
        <a:solidFill>
          <a:schemeClr val="accent2">
            <a:tint val="40000"/>
            <a:alpha val="90000"/>
            <a:hueOff val="2091735"/>
            <a:satOff val="714"/>
            <a:lumOff val="220"/>
            <a:alphaOff val="0"/>
          </a:schemeClr>
        </a:solidFill>
        <a:ln w="15875" cap="flat" cmpd="sng" algn="ctr">
          <a:solidFill>
            <a:schemeClr val="accent2">
              <a:tint val="40000"/>
              <a:alpha val="90000"/>
              <a:hueOff val="2091735"/>
              <a:satOff val="714"/>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dirty="0"/>
            <a:t>Article 2,5,6</a:t>
          </a:r>
        </a:p>
        <a:p>
          <a:pPr marL="228600" lvl="1" indent="-228600" algn="l" defTabSz="1155700">
            <a:lnSpc>
              <a:spcPct val="90000"/>
            </a:lnSpc>
            <a:spcBef>
              <a:spcPct val="0"/>
            </a:spcBef>
            <a:spcAft>
              <a:spcPct val="15000"/>
            </a:spcAft>
            <a:buChar char="•"/>
          </a:pPr>
          <a:r>
            <a:rPr lang="en-GB" sz="2600" kern="1200" dirty="0"/>
            <a:t>Pay attention to the specific sections </a:t>
          </a:r>
        </a:p>
      </dsp:txBody>
      <dsp:txXfrm>
        <a:off x="3337916" y="1075813"/>
        <a:ext cx="2925364" cy="1748565"/>
      </dsp:txXfrm>
    </dsp:sp>
    <dsp:sp modelId="{6DDED353-4EB8-4FC4-B443-F8A54BFC5585}">
      <dsp:nvSpPr>
        <dsp:cNvPr id="0" name=""/>
        <dsp:cNvSpPr/>
      </dsp:nvSpPr>
      <dsp:spPr>
        <a:xfrm>
          <a:off x="6672831" y="50504"/>
          <a:ext cx="2925364" cy="1025308"/>
        </a:xfrm>
        <a:prstGeom prst="rect">
          <a:avLst/>
        </a:prstGeom>
        <a:solidFill>
          <a:schemeClr val="accent2">
            <a:hueOff val="3363155"/>
            <a:satOff val="-3572"/>
            <a:lumOff val="2745"/>
            <a:alphaOff val="0"/>
          </a:schemeClr>
        </a:solidFill>
        <a:ln w="15875" cap="flat" cmpd="sng" algn="ctr">
          <a:solidFill>
            <a:schemeClr val="accent2">
              <a:hueOff val="3363155"/>
              <a:satOff val="-3572"/>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Qualifying rights </a:t>
          </a:r>
        </a:p>
      </dsp:txBody>
      <dsp:txXfrm>
        <a:off x="6672831" y="50504"/>
        <a:ext cx="2925364" cy="1025308"/>
      </dsp:txXfrm>
    </dsp:sp>
    <dsp:sp modelId="{B8C152E5-F202-484A-A653-59BCF5F9760F}">
      <dsp:nvSpPr>
        <dsp:cNvPr id="0" name=""/>
        <dsp:cNvSpPr/>
      </dsp:nvSpPr>
      <dsp:spPr>
        <a:xfrm>
          <a:off x="6672831" y="1075813"/>
          <a:ext cx="2925364" cy="1748565"/>
        </a:xfrm>
        <a:prstGeom prst="rect">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dirty="0"/>
            <a:t>Article 8-12</a:t>
          </a:r>
        </a:p>
        <a:p>
          <a:pPr marL="228600" lvl="1" indent="-228600" algn="l" defTabSz="1155700">
            <a:lnSpc>
              <a:spcPct val="90000"/>
            </a:lnSpc>
            <a:spcBef>
              <a:spcPct val="0"/>
            </a:spcBef>
            <a:spcAft>
              <a:spcPct val="15000"/>
            </a:spcAft>
            <a:buChar char="•"/>
          </a:pPr>
          <a:r>
            <a:rPr lang="en-GB" sz="2600" kern="1200" dirty="0"/>
            <a:t>Can be restricted by the state</a:t>
          </a:r>
        </a:p>
      </dsp:txBody>
      <dsp:txXfrm>
        <a:off x="6672831" y="1075813"/>
        <a:ext cx="2925364" cy="17485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75649-C835-44F6-BD63-3E63C7669805}">
      <dsp:nvSpPr>
        <dsp:cNvPr id="0" name=""/>
        <dsp:cNvSpPr/>
      </dsp:nvSpPr>
      <dsp:spPr>
        <a:xfrm>
          <a:off x="0" y="592725"/>
          <a:ext cx="1500187" cy="1800224"/>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3 </a:t>
          </a:r>
          <a:endParaRPr lang="en-US" sz="2600" kern="1200"/>
        </a:p>
      </dsp:txBody>
      <dsp:txXfrm>
        <a:off x="0" y="1312815"/>
        <a:ext cx="1500187" cy="1080134"/>
      </dsp:txXfrm>
    </dsp:sp>
    <dsp:sp modelId="{DE7864AC-92B3-4F1A-B697-CE27AC674CCE}">
      <dsp:nvSpPr>
        <dsp:cNvPr id="0" name=""/>
        <dsp:cNvSpPr/>
      </dsp:nvSpPr>
      <dsp:spPr>
        <a:xfrm>
          <a:off x="0"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01</a:t>
          </a:r>
        </a:p>
      </dsp:txBody>
      <dsp:txXfrm>
        <a:off x="0" y="592725"/>
        <a:ext cx="1500187" cy="720089"/>
      </dsp:txXfrm>
    </dsp:sp>
    <dsp:sp modelId="{7906AC72-62CB-4882-AB05-345025132614}">
      <dsp:nvSpPr>
        <dsp:cNvPr id="0" name=""/>
        <dsp:cNvSpPr/>
      </dsp:nvSpPr>
      <dsp:spPr>
        <a:xfrm>
          <a:off x="1620201" y="592725"/>
          <a:ext cx="1500187" cy="1800224"/>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12</a:t>
          </a:r>
          <a:endParaRPr lang="en-US" sz="2600" kern="1200"/>
        </a:p>
      </dsp:txBody>
      <dsp:txXfrm>
        <a:off x="1620201" y="1312815"/>
        <a:ext cx="1500187" cy="1080134"/>
      </dsp:txXfrm>
    </dsp:sp>
    <dsp:sp modelId="{0207ED77-BB53-4C66-B193-964FBED965D6}">
      <dsp:nvSpPr>
        <dsp:cNvPr id="0" name=""/>
        <dsp:cNvSpPr/>
      </dsp:nvSpPr>
      <dsp:spPr>
        <a:xfrm>
          <a:off x="1620201"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02</a:t>
          </a:r>
        </a:p>
      </dsp:txBody>
      <dsp:txXfrm>
        <a:off x="1620201" y="592725"/>
        <a:ext cx="1500187" cy="720089"/>
      </dsp:txXfrm>
    </dsp:sp>
    <dsp:sp modelId="{5BB66FCA-BEEC-4E20-A6A8-99C0B7362884}">
      <dsp:nvSpPr>
        <dsp:cNvPr id="0" name=""/>
        <dsp:cNvSpPr/>
      </dsp:nvSpPr>
      <dsp:spPr>
        <a:xfrm>
          <a:off x="3240403" y="592725"/>
          <a:ext cx="1500187" cy="1800224"/>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5 </a:t>
          </a:r>
          <a:endParaRPr lang="en-US" sz="2600" kern="1200"/>
        </a:p>
      </dsp:txBody>
      <dsp:txXfrm>
        <a:off x="3240403" y="1312815"/>
        <a:ext cx="1500187" cy="1080134"/>
      </dsp:txXfrm>
    </dsp:sp>
    <dsp:sp modelId="{9662AF96-2896-4F6C-8543-BBB2E2ACDA74}">
      <dsp:nvSpPr>
        <dsp:cNvPr id="0" name=""/>
        <dsp:cNvSpPr/>
      </dsp:nvSpPr>
      <dsp:spPr>
        <a:xfrm>
          <a:off x="3240403"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03</a:t>
          </a:r>
        </a:p>
      </dsp:txBody>
      <dsp:txXfrm>
        <a:off x="3240403" y="592725"/>
        <a:ext cx="1500187" cy="720089"/>
      </dsp:txXfrm>
    </dsp:sp>
    <dsp:sp modelId="{A9DFD837-A9CA-4004-8652-8ECD99FDB3A8}">
      <dsp:nvSpPr>
        <dsp:cNvPr id="0" name=""/>
        <dsp:cNvSpPr/>
      </dsp:nvSpPr>
      <dsp:spPr>
        <a:xfrm>
          <a:off x="4860605" y="592725"/>
          <a:ext cx="1500187" cy="1800224"/>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6 </a:t>
          </a:r>
          <a:endParaRPr lang="en-US" sz="2600" kern="1200"/>
        </a:p>
      </dsp:txBody>
      <dsp:txXfrm>
        <a:off x="4860605" y="1312815"/>
        <a:ext cx="1500187" cy="1080134"/>
      </dsp:txXfrm>
    </dsp:sp>
    <dsp:sp modelId="{4E9B68FF-269A-48C2-B923-8FF5EEBA6224}">
      <dsp:nvSpPr>
        <dsp:cNvPr id="0" name=""/>
        <dsp:cNvSpPr/>
      </dsp:nvSpPr>
      <dsp:spPr>
        <a:xfrm>
          <a:off x="4860605"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04</a:t>
          </a:r>
        </a:p>
      </dsp:txBody>
      <dsp:txXfrm>
        <a:off x="4860605" y="592725"/>
        <a:ext cx="1500187" cy="720089"/>
      </dsp:txXfrm>
    </dsp:sp>
    <dsp:sp modelId="{B117C358-723F-46A6-9145-FB13B7B33366}">
      <dsp:nvSpPr>
        <dsp:cNvPr id="0" name=""/>
        <dsp:cNvSpPr/>
      </dsp:nvSpPr>
      <dsp:spPr>
        <a:xfrm>
          <a:off x="6480807" y="592725"/>
          <a:ext cx="1500187" cy="1800224"/>
        </a:xfrm>
        <a:prstGeom prst="rect">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2 </a:t>
          </a:r>
          <a:endParaRPr lang="en-US" sz="2600" kern="1200"/>
        </a:p>
      </dsp:txBody>
      <dsp:txXfrm>
        <a:off x="6480807" y="1312815"/>
        <a:ext cx="1500187" cy="1080134"/>
      </dsp:txXfrm>
    </dsp:sp>
    <dsp:sp modelId="{5D7B809D-E666-45C0-A345-8A2C7496BC5F}">
      <dsp:nvSpPr>
        <dsp:cNvPr id="0" name=""/>
        <dsp:cNvSpPr/>
      </dsp:nvSpPr>
      <dsp:spPr>
        <a:xfrm>
          <a:off x="6480807"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05</a:t>
          </a:r>
        </a:p>
      </dsp:txBody>
      <dsp:txXfrm>
        <a:off x="6480807" y="592725"/>
        <a:ext cx="1500187" cy="720089"/>
      </dsp:txXfrm>
    </dsp:sp>
    <dsp:sp modelId="{AB9342E2-5871-4FF9-BA19-B3C948EA96FA}">
      <dsp:nvSpPr>
        <dsp:cNvPr id="0" name=""/>
        <dsp:cNvSpPr/>
      </dsp:nvSpPr>
      <dsp:spPr>
        <a:xfrm>
          <a:off x="8101009" y="592725"/>
          <a:ext cx="1500187" cy="1800224"/>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8 </a:t>
          </a:r>
          <a:endParaRPr lang="en-US" sz="2600" kern="1200"/>
        </a:p>
      </dsp:txBody>
      <dsp:txXfrm>
        <a:off x="8101009" y="1312815"/>
        <a:ext cx="1500187" cy="1080134"/>
      </dsp:txXfrm>
    </dsp:sp>
    <dsp:sp modelId="{44073A51-2D0A-415E-86FA-FC0D3CBF454D}">
      <dsp:nvSpPr>
        <dsp:cNvPr id="0" name=""/>
        <dsp:cNvSpPr/>
      </dsp:nvSpPr>
      <dsp:spPr>
        <a:xfrm>
          <a:off x="8101009"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06</a:t>
          </a:r>
        </a:p>
      </dsp:txBody>
      <dsp:txXfrm>
        <a:off x="8101009" y="592725"/>
        <a:ext cx="1500187" cy="7200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C116E6-36C3-493D-85CA-76CF77247DB9}">
      <dsp:nvSpPr>
        <dsp:cNvPr id="0" name=""/>
        <dsp:cNvSpPr/>
      </dsp:nvSpPr>
      <dsp:spPr>
        <a:xfrm>
          <a:off x="0" y="0"/>
          <a:ext cx="8161016" cy="1493521"/>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a:t>
          </a:r>
          <a:r>
            <a:rPr lang="en-GB" sz="3000" b="0" i="0" kern="1200"/>
            <a:t>No one shall be subjected to torture or to inhuman or degrading treatment or punishment’’ </a:t>
          </a:r>
          <a:endParaRPr lang="en-US" sz="3000" kern="1200"/>
        </a:p>
      </dsp:txBody>
      <dsp:txXfrm>
        <a:off x="43744" y="43744"/>
        <a:ext cx="6617345" cy="1406033"/>
      </dsp:txXfrm>
    </dsp:sp>
    <dsp:sp modelId="{5C307B1A-E463-4B44-95DD-1315C191AD4A}">
      <dsp:nvSpPr>
        <dsp:cNvPr id="0" name=""/>
        <dsp:cNvSpPr/>
      </dsp:nvSpPr>
      <dsp:spPr>
        <a:xfrm>
          <a:off x="1440179" y="1825414"/>
          <a:ext cx="8161016" cy="1493521"/>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Ireland v United Kingdom [1978] </a:t>
          </a:r>
          <a:endParaRPr lang="en-US" sz="3000" kern="1200"/>
        </a:p>
      </dsp:txBody>
      <dsp:txXfrm>
        <a:off x="1483923" y="1869158"/>
        <a:ext cx="5662560" cy="1406033"/>
      </dsp:txXfrm>
    </dsp:sp>
    <dsp:sp modelId="{B7AF3503-3C89-47FF-98AF-53F584201A1C}">
      <dsp:nvSpPr>
        <dsp:cNvPr id="0" name=""/>
        <dsp:cNvSpPr/>
      </dsp:nvSpPr>
      <dsp:spPr>
        <a:xfrm>
          <a:off x="7190227" y="1174073"/>
          <a:ext cx="970788" cy="97078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408654" y="1174073"/>
        <a:ext cx="533934" cy="7305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EADA74-04F7-4824-ADC8-0EB35578D774}">
      <dsp:nvSpPr>
        <dsp:cNvPr id="0" name=""/>
        <dsp:cNvSpPr/>
      </dsp:nvSpPr>
      <dsp:spPr>
        <a:xfrm>
          <a:off x="4219" y="323322"/>
          <a:ext cx="1844761" cy="2672291"/>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1. Everyone has the right to liberty and security of person. No one shall be deprived of his liberty save in the following cases and in accordance with a procedure prescribed by law. </a:t>
          </a:r>
          <a:endParaRPr lang="en-US" sz="1200" kern="1200"/>
        </a:p>
      </dsp:txBody>
      <dsp:txXfrm>
        <a:off x="58250" y="377353"/>
        <a:ext cx="1736699" cy="2564229"/>
      </dsp:txXfrm>
    </dsp:sp>
    <dsp:sp modelId="{4C9C01AB-C0D2-42EF-A532-F9AC7C639075}">
      <dsp:nvSpPr>
        <dsp:cNvPr id="0" name=""/>
        <dsp:cNvSpPr/>
      </dsp:nvSpPr>
      <dsp:spPr>
        <a:xfrm>
          <a:off x="2033456" y="1430717"/>
          <a:ext cx="391089" cy="4575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033456" y="1522217"/>
        <a:ext cx="273762" cy="274500"/>
      </dsp:txXfrm>
    </dsp:sp>
    <dsp:sp modelId="{C203C47D-B0DD-4A7D-8958-249D3B4CD29A}">
      <dsp:nvSpPr>
        <dsp:cNvPr id="0" name=""/>
        <dsp:cNvSpPr/>
      </dsp:nvSpPr>
      <dsp:spPr>
        <a:xfrm>
          <a:off x="2586884" y="323322"/>
          <a:ext cx="1844761" cy="2672291"/>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2. Everyone who is arrested shall be informed promptly, in a language which he understands, of the reasons for his arrest and of any charge against him.</a:t>
          </a:r>
          <a:endParaRPr lang="en-US" sz="1200" kern="1200" dirty="0"/>
        </a:p>
      </dsp:txBody>
      <dsp:txXfrm>
        <a:off x="2640915" y="377353"/>
        <a:ext cx="1736699" cy="2564229"/>
      </dsp:txXfrm>
    </dsp:sp>
    <dsp:sp modelId="{159443AC-C4BF-4BF1-B0E4-2FFCD4437BA6}">
      <dsp:nvSpPr>
        <dsp:cNvPr id="0" name=""/>
        <dsp:cNvSpPr/>
      </dsp:nvSpPr>
      <dsp:spPr>
        <a:xfrm>
          <a:off x="4616121" y="1430717"/>
          <a:ext cx="391089" cy="4575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4616121" y="1522217"/>
        <a:ext cx="273762" cy="274500"/>
      </dsp:txXfrm>
    </dsp:sp>
    <dsp:sp modelId="{0A9CD0C2-077A-48FC-9044-1EE2165C993C}">
      <dsp:nvSpPr>
        <dsp:cNvPr id="0" name=""/>
        <dsp:cNvSpPr/>
      </dsp:nvSpPr>
      <dsp:spPr>
        <a:xfrm>
          <a:off x="5169550" y="323322"/>
          <a:ext cx="1844761" cy="2672291"/>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3. Everyone arrested or detained in accordance with the provisions of paragraph 1 (c) of this Article shall be brought promptly before a judge or other officer authorised by law to exercise judicial power and shall be entitled to trial within a reasonable time or to release pending trial. Release may be conditioned by guarantees to appear for trial.</a:t>
          </a:r>
          <a:endParaRPr lang="en-US" sz="1200" kern="1200" dirty="0"/>
        </a:p>
      </dsp:txBody>
      <dsp:txXfrm>
        <a:off x="5223581" y="377353"/>
        <a:ext cx="1736699" cy="2564229"/>
      </dsp:txXfrm>
    </dsp:sp>
    <dsp:sp modelId="{016F59D0-A7C8-4AF2-8EBC-9E9BEE8EC7BA}">
      <dsp:nvSpPr>
        <dsp:cNvPr id="0" name=""/>
        <dsp:cNvSpPr/>
      </dsp:nvSpPr>
      <dsp:spPr>
        <a:xfrm>
          <a:off x="7198787" y="1430717"/>
          <a:ext cx="391089" cy="4575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7198787" y="1522217"/>
        <a:ext cx="273762" cy="274500"/>
      </dsp:txXfrm>
    </dsp:sp>
    <dsp:sp modelId="{1F76DD8C-ADC5-4711-9546-CA88A0EC9E6E}">
      <dsp:nvSpPr>
        <dsp:cNvPr id="0" name=""/>
        <dsp:cNvSpPr/>
      </dsp:nvSpPr>
      <dsp:spPr>
        <a:xfrm>
          <a:off x="7752215" y="323322"/>
          <a:ext cx="1844761" cy="2672291"/>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4. Everyone who is deprived of his liberty by arrest or detention shall be entitled to take proceedings by which the lawfulness of his detention shall be decided speedily by a court and his release ordered if the detention is not lawful. 5. Everyone who has been the victim of arrest or detention in contravention of the provisions of this Article shall have an enforceable right to compensation.</a:t>
          </a:r>
          <a:endParaRPr lang="en-US" sz="1200" kern="1200" dirty="0"/>
        </a:p>
      </dsp:txBody>
      <dsp:txXfrm>
        <a:off x="7806246" y="377353"/>
        <a:ext cx="1736699" cy="25642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44FC1-B49F-4A3E-8F9B-1E0AFE327699}">
      <dsp:nvSpPr>
        <dsp:cNvPr id="0" name=""/>
        <dsp:cNvSpPr/>
      </dsp:nvSpPr>
      <dsp:spPr>
        <a:xfrm>
          <a:off x="0" y="3167842"/>
          <a:ext cx="5914209" cy="2078447"/>
        </a:xfrm>
        <a:prstGeom prst="rect">
          <a:avLst/>
        </a:prstGeom>
        <a:solidFill>
          <a:srgbClr val="00B0F0"/>
        </a:soli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2. Everyone charged with a criminal offence shall be presumed innocent until proved guilty according to law.</a:t>
          </a:r>
          <a:endParaRPr lang="en-US" sz="1500" kern="1200"/>
        </a:p>
      </dsp:txBody>
      <dsp:txXfrm>
        <a:off x="0" y="3167842"/>
        <a:ext cx="5914209" cy="2078447"/>
      </dsp:txXfrm>
    </dsp:sp>
    <dsp:sp modelId="{DF97DD2D-20B3-4EC3-8730-730F2937D1AD}">
      <dsp:nvSpPr>
        <dsp:cNvPr id="0" name=""/>
        <dsp:cNvSpPr/>
      </dsp:nvSpPr>
      <dsp:spPr>
        <a:xfrm rot="10800000">
          <a:off x="0" y="2366"/>
          <a:ext cx="5914209" cy="3196652"/>
        </a:xfrm>
        <a:prstGeom prst="upArrowCallout">
          <a:avLst/>
        </a:prstGeom>
        <a:solidFill>
          <a:srgbClr val="0070C0"/>
        </a:soli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1. In the determination of his civil rights and obligations or of any criminal charge against him, everyone is entitled to a fair and public hearing within a reasonable time by an independent and impartial tribunal established by law. Judgment shall be pronounced publicly but the press and public may be excluded from all or part of the trial in the interests of morals, public order or national security in a democratic society, where the interests of juveniles or the protection of the private life of the parties so require, or to the extent strictly necessary in the opinion of the court in special circumstances where publicity would prejudice the interests of justice.</a:t>
          </a:r>
          <a:endParaRPr lang="en-US" sz="1500" kern="1200" dirty="0"/>
        </a:p>
      </dsp:txBody>
      <dsp:txXfrm rot="10800000">
        <a:off x="0" y="2366"/>
        <a:ext cx="5914209" cy="20770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1DE8F-A09B-418D-94F1-93F3A2443218}">
      <dsp:nvSpPr>
        <dsp:cNvPr id="0" name=""/>
        <dsp:cNvSpPr/>
      </dsp:nvSpPr>
      <dsp:spPr>
        <a:xfrm>
          <a:off x="0" y="0"/>
          <a:ext cx="7680957" cy="63247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Human Rights Act 1998. </a:t>
          </a:r>
          <a:endParaRPr lang="en-US" sz="1800" kern="1200"/>
        </a:p>
      </dsp:txBody>
      <dsp:txXfrm>
        <a:off x="18525" y="18525"/>
        <a:ext cx="6945023" cy="595424"/>
      </dsp:txXfrm>
    </dsp:sp>
    <dsp:sp modelId="{AD4B0A5E-0B61-4924-8A08-656828D0485E}">
      <dsp:nvSpPr>
        <dsp:cNvPr id="0" name=""/>
        <dsp:cNvSpPr/>
      </dsp:nvSpPr>
      <dsp:spPr>
        <a:xfrm>
          <a:off x="643280" y="747469"/>
          <a:ext cx="7680957" cy="63247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Came into force in 2000. </a:t>
          </a:r>
          <a:endParaRPr lang="en-US" sz="1800" kern="1200"/>
        </a:p>
      </dsp:txBody>
      <dsp:txXfrm>
        <a:off x="661805" y="765994"/>
        <a:ext cx="6589519" cy="595424"/>
      </dsp:txXfrm>
    </dsp:sp>
    <dsp:sp modelId="{3F9EEFEF-2846-461C-812A-5F17B5D16109}">
      <dsp:nvSpPr>
        <dsp:cNvPr id="0" name=""/>
        <dsp:cNvSpPr/>
      </dsp:nvSpPr>
      <dsp:spPr>
        <a:xfrm>
          <a:off x="1276959" y="1494939"/>
          <a:ext cx="7680957" cy="63247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What are the advantages of the UK having the Human Rights Act 1998?</a:t>
          </a:r>
          <a:endParaRPr lang="en-US" sz="1800" kern="1200" dirty="0"/>
        </a:p>
      </dsp:txBody>
      <dsp:txXfrm>
        <a:off x="1295484" y="1513464"/>
        <a:ext cx="6599120" cy="595424"/>
      </dsp:txXfrm>
    </dsp:sp>
    <dsp:sp modelId="{9BB84E10-012B-4B8C-BB45-7218F40830DA}">
      <dsp:nvSpPr>
        <dsp:cNvPr id="0" name=""/>
        <dsp:cNvSpPr/>
      </dsp:nvSpPr>
      <dsp:spPr>
        <a:xfrm>
          <a:off x="1920239" y="2242408"/>
          <a:ext cx="7680957" cy="63247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 important piece of legislation, but why? </a:t>
          </a:r>
          <a:endParaRPr lang="en-US" sz="1800" kern="1200"/>
        </a:p>
      </dsp:txBody>
      <dsp:txXfrm>
        <a:off x="1938764" y="2260933"/>
        <a:ext cx="6589519" cy="595424"/>
      </dsp:txXfrm>
    </dsp:sp>
    <dsp:sp modelId="{FA33D469-21C9-49CA-AF0F-DF5F49FEBC63}">
      <dsp:nvSpPr>
        <dsp:cNvPr id="0" name=""/>
        <dsp:cNvSpPr/>
      </dsp:nvSpPr>
      <dsp:spPr>
        <a:xfrm>
          <a:off x="7269849" y="484417"/>
          <a:ext cx="411108" cy="41110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362348" y="484417"/>
        <a:ext cx="226110" cy="309359"/>
      </dsp:txXfrm>
    </dsp:sp>
    <dsp:sp modelId="{CBA36DC5-4991-44ED-8831-FE03838074E5}">
      <dsp:nvSpPr>
        <dsp:cNvPr id="0" name=""/>
        <dsp:cNvSpPr/>
      </dsp:nvSpPr>
      <dsp:spPr>
        <a:xfrm>
          <a:off x="7913129" y="1231887"/>
          <a:ext cx="411108" cy="411108"/>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05628" y="1231887"/>
        <a:ext cx="226110" cy="309359"/>
      </dsp:txXfrm>
    </dsp:sp>
    <dsp:sp modelId="{ABC20682-11D0-4F46-A0A4-171DFB25FAA4}">
      <dsp:nvSpPr>
        <dsp:cNvPr id="0" name=""/>
        <dsp:cNvSpPr/>
      </dsp:nvSpPr>
      <dsp:spPr>
        <a:xfrm>
          <a:off x="8546808" y="1979356"/>
          <a:ext cx="411108" cy="411108"/>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639307" y="1979356"/>
        <a:ext cx="226110" cy="3093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2D81BD-E4CE-4271-9222-57FC9B293694}">
      <dsp:nvSpPr>
        <dsp:cNvPr id="0" name=""/>
        <dsp:cNvSpPr/>
      </dsp:nvSpPr>
      <dsp:spPr>
        <a:xfrm>
          <a:off x="0" y="718720"/>
          <a:ext cx="9601196" cy="143744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hlinkClick xmlns:r="http://schemas.openxmlformats.org/officeDocument/2006/relationships" r:id="rId1"/>
            </a:rPr>
            <a:t>Human Rights Act reforms and the Bill of Rights Bill | The Law Society</a:t>
          </a:r>
          <a:endParaRPr lang="en-GB" sz="4000" kern="1200"/>
        </a:p>
      </dsp:txBody>
      <dsp:txXfrm>
        <a:off x="42101" y="760821"/>
        <a:ext cx="9516994" cy="13532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2466E-6A90-4092-8EFA-368C47BBD989}">
      <dsp:nvSpPr>
        <dsp:cNvPr id="0" name=""/>
        <dsp:cNvSpPr/>
      </dsp:nvSpPr>
      <dsp:spPr>
        <a:xfrm>
          <a:off x="0" y="18948"/>
          <a:ext cx="9601196" cy="1595880"/>
        </a:xfrm>
        <a:prstGeom prst="roundRect">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Read the terms of reference of the review at </a:t>
          </a:r>
          <a:r>
            <a:rPr lang="en-GB" sz="3100" kern="1200" dirty="0">
              <a:hlinkClick xmlns:r="http://schemas.openxmlformats.org/officeDocument/2006/relationships" r:id="rId1"/>
            </a:rPr>
            <a:t>https://www.gov.uk/guidance/independent-human-rights-act-review#terms-of-reference</a:t>
          </a:r>
          <a:r>
            <a:rPr lang="en-GB" sz="3100" kern="1200" dirty="0"/>
            <a:t> .</a:t>
          </a:r>
          <a:endParaRPr lang="en-US" sz="3100" kern="1200" dirty="0"/>
        </a:p>
      </dsp:txBody>
      <dsp:txXfrm>
        <a:off x="77904" y="96852"/>
        <a:ext cx="9445388" cy="1440072"/>
      </dsp:txXfrm>
    </dsp:sp>
    <dsp:sp modelId="{2C0A2BFC-8CF0-420C-B04B-A146F291BC35}">
      <dsp:nvSpPr>
        <dsp:cNvPr id="0" name=""/>
        <dsp:cNvSpPr/>
      </dsp:nvSpPr>
      <dsp:spPr>
        <a:xfrm>
          <a:off x="0" y="1704108"/>
          <a:ext cx="9601196" cy="1595880"/>
        </a:xfrm>
        <a:prstGeom prst="roundRect">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What are the questions in relation to activities of public authorities outside the UK?</a:t>
          </a:r>
          <a:endParaRPr lang="en-US" sz="3100" kern="1200" dirty="0"/>
        </a:p>
      </dsp:txBody>
      <dsp:txXfrm>
        <a:off x="77904" y="1782012"/>
        <a:ext cx="9445388" cy="14400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CDB74-8E24-4376-A560-6F38949CE82C}">
      <dsp:nvSpPr>
        <dsp:cNvPr id="0" name=""/>
        <dsp:cNvSpPr/>
      </dsp:nvSpPr>
      <dsp:spPr>
        <a:xfrm>
          <a:off x="0" y="53928"/>
          <a:ext cx="5914209" cy="93600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PACE 1984</a:t>
          </a:r>
          <a:endParaRPr lang="en-US" sz="4000" kern="1200"/>
        </a:p>
      </dsp:txBody>
      <dsp:txXfrm>
        <a:off x="45692" y="99620"/>
        <a:ext cx="5822825" cy="844616"/>
      </dsp:txXfrm>
    </dsp:sp>
    <dsp:sp modelId="{180336E9-FD76-4207-AC23-F63A5AD0DA60}">
      <dsp:nvSpPr>
        <dsp:cNvPr id="0" name=""/>
        <dsp:cNvSpPr/>
      </dsp:nvSpPr>
      <dsp:spPr>
        <a:xfrm>
          <a:off x="0" y="1105128"/>
          <a:ext cx="5914209" cy="936000"/>
        </a:xfrm>
        <a:prstGeom prst="roundRect">
          <a:avLst/>
        </a:prstGeom>
        <a:blipFill>
          <a:blip xmlns:r="http://schemas.openxmlformats.org/officeDocument/2006/relationships" r:embed="rId1">
            <a:duotone>
              <a:schemeClr val="accent5">
                <a:hueOff val="248291"/>
                <a:satOff val="144"/>
                <a:lumOff val="1421"/>
                <a:alphaOff val="0"/>
                <a:shade val="74000"/>
                <a:satMod val="130000"/>
                <a:lumMod val="90000"/>
              </a:schemeClr>
              <a:schemeClr val="accent5">
                <a:hueOff val="248291"/>
                <a:satOff val="144"/>
                <a:lumOff val="142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Stop and Search </a:t>
          </a:r>
          <a:endParaRPr lang="en-US" sz="4000" kern="1200"/>
        </a:p>
      </dsp:txBody>
      <dsp:txXfrm>
        <a:off x="45692" y="1150820"/>
        <a:ext cx="5822825" cy="844616"/>
      </dsp:txXfrm>
    </dsp:sp>
    <dsp:sp modelId="{53AFB32D-1D3D-44DF-A8EE-EC6548C5AB02}">
      <dsp:nvSpPr>
        <dsp:cNvPr id="0" name=""/>
        <dsp:cNvSpPr/>
      </dsp:nvSpPr>
      <dsp:spPr>
        <a:xfrm>
          <a:off x="0" y="2156328"/>
          <a:ext cx="5914209" cy="936000"/>
        </a:xfrm>
        <a:prstGeom prst="roundRect">
          <a:avLst/>
        </a:prstGeom>
        <a:blipFill>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Arrest </a:t>
          </a:r>
          <a:endParaRPr lang="en-US" sz="4000" kern="1200"/>
        </a:p>
      </dsp:txBody>
      <dsp:txXfrm>
        <a:off x="45692" y="2202020"/>
        <a:ext cx="5822825" cy="844616"/>
      </dsp:txXfrm>
    </dsp:sp>
    <dsp:sp modelId="{A3A33602-1229-47D2-8D16-05340A93BFA8}">
      <dsp:nvSpPr>
        <dsp:cNvPr id="0" name=""/>
        <dsp:cNvSpPr/>
      </dsp:nvSpPr>
      <dsp:spPr>
        <a:xfrm>
          <a:off x="0" y="3207528"/>
          <a:ext cx="5914209" cy="936000"/>
        </a:xfrm>
        <a:prstGeom prst="roundRect">
          <a:avLst/>
        </a:prstGeom>
        <a:blipFill>
          <a:blip xmlns:r="http://schemas.openxmlformats.org/officeDocument/2006/relationships" r:embed="rId1">
            <a:duotone>
              <a:schemeClr val="accent5">
                <a:hueOff val="744874"/>
                <a:satOff val="432"/>
                <a:lumOff val="4264"/>
                <a:alphaOff val="0"/>
                <a:shade val="74000"/>
                <a:satMod val="130000"/>
                <a:lumMod val="90000"/>
              </a:schemeClr>
              <a:schemeClr val="accent5">
                <a:hueOff val="744874"/>
                <a:satOff val="432"/>
                <a:lumOff val="426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Detention</a:t>
          </a:r>
          <a:endParaRPr lang="en-US" sz="4000" kern="1200"/>
        </a:p>
      </dsp:txBody>
      <dsp:txXfrm>
        <a:off x="45692" y="3253220"/>
        <a:ext cx="5822825" cy="844616"/>
      </dsp:txXfrm>
    </dsp:sp>
    <dsp:sp modelId="{89B5DEB3-1E18-4F25-9CBE-A7FC8073E940}">
      <dsp:nvSpPr>
        <dsp:cNvPr id="0" name=""/>
        <dsp:cNvSpPr/>
      </dsp:nvSpPr>
      <dsp:spPr>
        <a:xfrm>
          <a:off x="0" y="4258728"/>
          <a:ext cx="5914209" cy="93600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Bail and legal safeguards.</a:t>
          </a:r>
          <a:endParaRPr lang="en-US" sz="4000" kern="1200"/>
        </a:p>
      </dsp:txBody>
      <dsp:txXfrm>
        <a:off x="45692" y="4304420"/>
        <a:ext cx="5822825" cy="8446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65C96-FD34-4321-9603-072CEFAED501}">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AEA24A-DEF1-4843-8D34-9936A71240B5}">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2B8AA3-B435-4534-8F93-E6D016C18283}">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What does the PACE cover?</a:t>
          </a:r>
          <a:endParaRPr lang="en-US" sz="2500" kern="1200"/>
        </a:p>
      </dsp:txBody>
      <dsp:txXfrm>
        <a:off x="1818659" y="852906"/>
        <a:ext cx="4095549" cy="1574597"/>
      </dsp:txXfrm>
    </dsp:sp>
    <dsp:sp modelId="{32463AB1-BCCA-419B-B073-2D9606F86171}">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A57A13-6552-4031-B23C-CB524F7FFA1F}">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3C9E6A-3C53-445F-AD7B-719245F5C56E}">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Give two examples and feedback to the class.</a:t>
          </a:r>
          <a:endParaRPr lang="en-US" sz="2500" kern="1200"/>
        </a:p>
      </dsp:txBody>
      <dsp:txXfrm>
        <a:off x="1818659" y="2821153"/>
        <a:ext cx="4095549" cy="15745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15324-FA89-4610-962C-2BBEC72A6BBE}">
      <dsp:nvSpPr>
        <dsp:cNvPr id="0" name=""/>
        <dsp:cNvSpPr/>
      </dsp:nvSpPr>
      <dsp:spPr>
        <a:xfrm>
          <a:off x="0" y="49608"/>
          <a:ext cx="5914209" cy="1235519"/>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European Convention on Human Rights protects against discrimination but not to the extent needed. </a:t>
          </a:r>
          <a:endParaRPr lang="en-US" sz="2400" kern="1200"/>
        </a:p>
      </dsp:txBody>
      <dsp:txXfrm>
        <a:off x="60313" y="109921"/>
        <a:ext cx="5793583" cy="1114893"/>
      </dsp:txXfrm>
    </dsp:sp>
    <dsp:sp modelId="{22FB3C07-60BC-4514-AB84-A661A82770E4}">
      <dsp:nvSpPr>
        <dsp:cNvPr id="0" name=""/>
        <dsp:cNvSpPr/>
      </dsp:nvSpPr>
      <dsp:spPr>
        <a:xfrm>
          <a:off x="0" y="1354248"/>
          <a:ext cx="5914209" cy="1235519"/>
        </a:xfrm>
        <a:prstGeom prst="roundRect">
          <a:avLst/>
        </a:prstGeom>
        <a:blipFill>
          <a:blip xmlns:r="http://schemas.openxmlformats.org/officeDocument/2006/relationships" r:embed="rId1">
            <a:duotone>
              <a:schemeClr val="accent5">
                <a:hueOff val="331055"/>
                <a:satOff val="192"/>
                <a:lumOff val="1895"/>
                <a:alphaOff val="0"/>
                <a:shade val="74000"/>
                <a:satMod val="130000"/>
                <a:lumMod val="90000"/>
              </a:schemeClr>
              <a:schemeClr val="accent5">
                <a:hueOff val="331055"/>
                <a:satOff val="192"/>
                <a:lumOff val="189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Equality Act 2010- Uk Legislation. </a:t>
          </a:r>
          <a:endParaRPr lang="en-US" sz="2400" kern="1200"/>
        </a:p>
      </dsp:txBody>
      <dsp:txXfrm>
        <a:off x="60313" y="1414561"/>
        <a:ext cx="5793583" cy="1114893"/>
      </dsp:txXfrm>
    </dsp:sp>
    <dsp:sp modelId="{466165DD-CB04-4274-9584-596A8C94CE67}">
      <dsp:nvSpPr>
        <dsp:cNvPr id="0" name=""/>
        <dsp:cNvSpPr/>
      </dsp:nvSpPr>
      <dsp:spPr>
        <a:xfrm>
          <a:off x="0" y="2658888"/>
          <a:ext cx="5914209" cy="1235519"/>
        </a:xfrm>
        <a:prstGeom prst="roundRect">
          <a:avLst/>
        </a:prstGeom>
        <a:blipFill>
          <a:blip xmlns:r="http://schemas.openxmlformats.org/officeDocument/2006/relationships" r:embed="rId1">
            <a:duotone>
              <a:schemeClr val="accent5">
                <a:hueOff val="662110"/>
                <a:satOff val="384"/>
                <a:lumOff val="3791"/>
                <a:alphaOff val="0"/>
                <a:shade val="74000"/>
                <a:satMod val="130000"/>
                <a:lumMod val="90000"/>
              </a:schemeClr>
              <a:schemeClr val="accent5">
                <a:hueOff val="662110"/>
                <a:satOff val="384"/>
                <a:lumOff val="379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Protected Characteristics. </a:t>
          </a:r>
          <a:endParaRPr lang="en-US" sz="2400" kern="1200"/>
        </a:p>
      </dsp:txBody>
      <dsp:txXfrm>
        <a:off x="60313" y="2719201"/>
        <a:ext cx="5793583" cy="1114893"/>
      </dsp:txXfrm>
    </dsp:sp>
    <dsp:sp modelId="{BBD07CF5-CCF5-4240-ACC3-B88B7D2E21CF}">
      <dsp:nvSpPr>
        <dsp:cNvPr id="0" name=""/>
        <dsp:cNvSpPr/>
      </dsp:nvSpPr>
      <dsp:spPr>
        <a:xfrm>
          <a:off x="0" y="3963528"/>
          <a:ext cx="5914209" cy="1235519"/>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This includes; </a:t>
          </a:r>
          <a:endParaRPr lang="en-US" sz="2400" kern="1200"/>
        </a:p>
      </dsp:txBody>
      <dsp:txXfrm>
        <a:off x="60313" y="4023841"/>
        <a:ext cx="5793583" cy="11148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BD538D-447B-44C8-B106-486CCD61EF2C}">
      <dsp:nvSpPr>
        <dsp:cNvPr id="0" name=""/>
        <dsp:cNvSpPr/>
      </dsp:nvSpPr>
      <dsp:spPr>
        <a:xfrm>
          <a:off x="0" y="53928"/>
          <a:ext cx="5914209" cy="93600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Age. </a:t>
          </a:r>
          <a:endParaRPr lang="en-US" sz="4000" kern="1200"/>
        </a:p>
      </dsp:txBody>
      <dsp:txXfrm>
        <a:off x="45692" y="99620"/>
        <a:ext cx="5822825" cy="844616"/>
      </dsp:txXfrm>
    </dsp:sp>
    <dsp:sp modelId="{A7F33064-11C3-4643-86E1-DFF094467FFA}">
      <dsp:nvSpPr>
        <dsp:cNvPr id="0" name=""/>
        <dsp:cNvSpPr/>
      </dsp:nvSpPr>
      <dsp:spPr>
        <a:xfrm>
          <a:off x="0" y="1105128"/>
          <a:ext cx="5914209" cy="936000"/>
        </a:xfrm>
        <a:prstGeom prst="roundRect">
          <a:avLst/>
        </a:prstGeom>
        <a:blipFill>
          <a:blip xmlns:r="http://schemas.openxmlformats.org/officeDocument/2006/relationships" r:embed="rId1">
            <a:duotone>
              <a:schemeClr val="accent5">
                <a:hueOff val="248291"/>
                <a:satOff val="144"/>
                <a:lumOff val="1421"/>
                <a:alphaOff val="0"/>
                <a:shade val="74000"/>
                <a:satMod val="130000"/>
                <a:lumMod val="90000"/>
              </a:schemeClr>
              <a:schemeClr val="accent5">
                <a:hueOff val="248291"/>
                <a:satOff val="144"/>
                <a:lumOff val="142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Disability. </a:t>
          </a:r>
          <a:endParaRPr lang="en-US" sz="4000" kern="1200"/>
        </a:p>
      </dsp:txBody>
      <dsp:txXfrm>
        <a:off x="45692" y="1150820"/>
        <a:ext cx="5822825" cy="844616"/>
      </dsp:txXfrm>
    </dsp:sp>
    <dsp:sp modelId="{84569B0B-1B77-4DB2-A2D4-7E03328FDA2C}">
      <dsp:nvSpPr>
        <dsp:cNvPr id="0" name=""/>
        <dsp:cNvSpPr/>
      </dsp:nvSpPr>
      <dsp:spPr>
        <a:xfrm>
          <a:off x="0" y="2156328"/>
          <a:ext cx="5914209" cy="936000"/>
        </a:xfrm>
        <a:prstGeom prst="roundRect">
          <a:avLst/>
        </a:prstGeom>
        <a:blipFill>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Gender </a:t>
          </a:r>
          <a:endParaRPr lang="en-US" sz="4000" kern="1200"/>
        </a:p>
      </dsp:txBody>
      <dsp:txXfrm>
        <a:off x="45692" y="2202020"/>
        <a:ext cx="5822825" cy="844616"/>
      </dsp:txXfrm>
    </dsp:sp>
    <dsp:sp modelId="{A1810855-D46B-42C3-B902-CDACEAEF5CEA}">
      <dsp:nvSpPr>
        <dsp:cNvPr id="0" name=""/>
        <dsp:cNvSpPr/>
      </dsp:nvSpPr>
      <dsp:spPr>
        <a:xfrm>
          <a:off x="0" y="3207528"/>
          <a:ext cx="5914209" cy="936000"/>
        </a:xfrm>
        <a:prstGeom prst="roundRect">
          <a:avLst/>
        </a:prstGeom>
        <a:blipFill>
          <a:blip xmlns:r="http://schemas.openxmlformats.org/officeDocument/2006/relationships" r:embed="rId1">
            <a:duotone>
              <a:schemeClr val="accent5">
                <a:hueOff val="744874"/>
                <a:satOff val="432"/>
                <a:lumOff val="4264"/>
                <a:alphaOff val="0"/>
                <a:shade val="74000"/>
                <a:satMod val="130000"/>
                <a:lumMod val="90000"/>
              </a:schemeClr>
              <a:schemeClr val="accent5">
                <a:hueOff val="744874"/>
                <a:satOff val="432"/>
                <a:lumOff val="426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Maternity. </a:t>
          </a:r>
          <a:endParaRPr lang="en-US" sz="4000" kern="1200"/>
        </a:p>
      </dsp:txBody>
      <dsp:txXfrm>
        <a:off x="45692" y="3253220"/>
        <a:ext cx="5822825" cy="844616"/>
      </dsp:txXfrm>
    </dsp:sp>
    <dsp:sp modelId="{C78C256C-1A95-4826-B911-0E18DD0DC223}">
      <dsp:nvSpPr>
        <dsp:cNvPr id="0" name=""/>
        <dsp:cNvSpPr/>
      </dsp:nvSpPr>
      <dsp:spPr>
        <a:xfrm>
          <a:off x="0" y="4258728"/>
          <a:ext cx="5914209" cy="93600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Sexual orientation. </a:t>
          </a:r>
          <a:endParaRPr lang="en-US" sz="4000" kern="1200"/>
        </a:p>
      </dsp:txBody>
      <dsp:txXfrm>
        <a:off x="45692" y="4304420"/>
        <a:ext cx="5822825" cy="84461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B7482-5012-471B-9037-38D5E751B678}">
      <dsp:nvSpPr>
        <dsp:cNvPr id="0" name=""/>
        <dsp:cNvSpPr/>
      </dsp:nvSpPr>
      <dsp:spPr>
        <a:xfrm>
          <a:off x="48170" y="660"/>
          <a:ext cx="2210431" cy="13262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Prohibits conduct including; </a:t>
          </a:r>
          <a:endParaRPr lang="en-US" sz="2700" kern="1200"/>
        </a:p>
      </dsp:txBody>
      <dsp:txXfrm>
        <a:off x="48170" y="660"/>
        <a:ext cx="2210431" cy="1326259"/>
      </dsp:txXfrm>
    </dsp:sp>
    <dsp:sp modelId="{22E87F09-D8B9-4F6C-8C2C-2FD33CB841B0}">
      <dsp:nvSpPr>
        <dsp:cNvPr id="0" name=""/>
        <dsp:cNvSpPr/>
      </dsp:nvSpPr>
      <dsp:spPr>
        <a:xfrm>
          <a:off x="2479645" y="660"/>
          <a:ext cx="2210431" cy="1326259"/>
        </a:xfrm>
        <a:prstGeom prst="rect">
          <a:avLst/>
        </a:prstGeom>
        <a:solidFill>
          <a:schemeClr val="accent2">
            <a:hueOff val="672631"/>
            <a:satOff val="-714"/>
            <a:lumOff val="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Direct and indirect discrimination. </a:t>
          </a:r>
          <a:endParaRPr lang="en-US" sz="2700" kern="1200"/>
        </a:p>
      </dsp:txBody>
      <dsp:txXfrm>
        <a:off x="2479645" y="660"/>
        <a:ext cx="2210431" cy="1326259"/>
      </dsp:txXfrm>
    </dsp:sp>
    <dsp:sp modelId="{C7030290-8441-4AC3-8034-2679E7599FCE}">
      <dsp:nvSpPr>
        <dsp:cNvPr id="0" name=""/>
        <dsp:cNvSpPr/>
      </dsp:nvSpPr>
      <dsp:spPr>
        <a:xfrm>
          <a:off x="4911120" y="660"/>
          <a:ext cx="2210431" cy="1326259"/>
        </a:xfrm>
        <a:prstGeom prst="rect">
          <a:avLst/>
        </a:prstGeom>
        <a:solidFill>
          <a:schemeClr val="accent2">
            <a:hueOff val="1345262"/>
            <a:satOff val="-1429"/>
            <a:lumOff val="1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Harassment. </a:t>
          </a:r>
          <a:endParaRPr lang="en-US" sz="2700" kern="1200"/>
        </a:p>
      </dsp:txBody>
      <dsp:txXfrm>
        <a:off x="4911120" y="660"/>
        <a:ext cx="2210431" cy="1326259"/>
      </dsp:txXfrm>
    </dsp:sp>
    <dsp:sp modelId="{2BF3159D-6EB1-4577-AC10-568DE26DC914}">
      <dsp:nvSpPr>
        <dsp:cNvPr id="0" name=""/>
        <dsp:cNvSpPr/>
      </dsp:nvSpPr>
      <dsp:spPr>
        <a:xfrm>
          <a:off x="7342595" y="660"/>
          <a:ext cx="2210431" cy="1326259"/>
        </a:xfrm>
        <a:prstGeom prst="rect">
          <a:avLst/>
        </a:prstGeom>
        <a:solidFill>
          <a:schemeClr val="accent2">
            <a:hueOff val="2017893"/>
            <a:satOff val="-2143"/>
            <a:lumOff val="1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Victimisation. </a:t>
          </a:r>
          <a:endParaRPr lang="en-US" sz="2700" kern="1200"/>
        </a:p>
      </dsp:txBody>
      <dsp:txXfrm>
        <a:off x="7342595" y="660"/>
        <a:ext cx="2210431" cy="1326259"/>
      </dsp:txXfrm>
    </dsp:sp>
    <dsp:sp modelId="{2C1AB47F-CE20-412B-813A-29A5310DD2D0}">
      <dsp:nvSpPr>
        <dsp:cNvPr id="0" name=""/>
        <dsp:cNvSpPr/>
      </dsp:nvSpPr>
      <dsp:spPr>
        <a:xfrm>
          <a:off x="2479645" y="1547963"/>
          <a:ext cx="2210431" cy="1326259"/>
        </a:xfrm>
        <a:prstGeom prst="rect">
          <a:avLst/>
        </a:prstGeom>
        <a:solidFill>
          <a:schemeClr val="accent2">
            <a:hueOff val="2690524"/>
            <a:satOff val="-2858"/>
            <a:lumOff val="2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S.149 of the Equality Act 2010. </a:t>
          </a:r>
          <a:endParaRPr lang="en-US" sz="2700" kern="1200"/>
        </a:p>
      </dsp:txBody>
      <dsp:txXfrm>
        <a:off x="2479645" y="1547963"/>
        <a:ext cx="2210431" cy="1326259"/>
      </dsp:txXfrm>
    </dsp:sp>
    <dsp:sp modelId="{430AEFFC-ED40-42C3-AC46-6E9A5AA9E1FB}">
      <dsp:nvSpPr>
        <dsp:cNvPr id="0" name=""/>
        <dsp:cNvSpPr/>
      </dsp:nvSpPr>
      <dsp:spPr>
        <a:xfrm>
          <a:off x="4911120" y="1547963"/>
          <a:ext cx="2210431" cy="1326259"/>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Equality and Human Rights Commission. </a:t>
          </a:r>
          <a:endParaRPr lang="en-US" sz="2700" kern="1200"/>
        </a:p>
      </dsp:txBody>
      <dsp:txXfrm>
        <a:off x="4911120" y="1547963"/>
        <a:ext cx="2210431" cy="132625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AB47F-CE20-412B-813A-29A5310DD2D0}">
      <dsp:nvSpPr>
        <dsp:cNvPr id="0" name=""/>
        <dsp:cNvSpPr/>
      </dsp:nvSpPr>
      <dsp:spPr>
        <a:xfrm>
          <a:off x="1172" y="66176"/>
          <a:ext cx="4570882" cy="274252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S.149 of the Equality Act 2010. </a:t>
          </a:r>
          <a:endParaRPr lang="en-US" sz="5700" kern="1200"/>
        </a:p>
      </dsp:txBody>
      <dsp:txXfrm>
        <a:off x="1172" y="66176"/>
        <a:ext cx="4570882" cy="2742529"/>
      </dsp:txXfrm>
    </dsp:sp>
    <dsp:sp modelId="{430AEFFC-ED40-42C3-AC46-6E9A5AA9E1FB}">
      <dsp:nvSpPr>
        <dsp:cNvPr id="0" name=""/>
        <dsp:cNvSpPr/>
      </dsp:nvSpPr>
      <dsp:spPr>
        <a:xfrm>
          <a:off x="5029142" y="66176"/>
          <a:ext cx="4570882" cy="2742529"/>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Equality and Human Rights Commission. </a:t>
          </a:r>
          <a:endParaRPr lang="en-US" sz="5700" kern="1200"/>
        </a:p>
      </dsp:txBody>
      <dsp:txXfrm>
        <a:off x="5029142" y="66176"/>
        <a:ext cx="4570882" cy="274252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A2D13-7132-41A8-AB81-D332B182051E}">
      <dsp:nvSpPr>
        <dsp:cNvPr id="0" name=""/>
        <dsp:cNvSpPr/>
      </dsp:nvSpPr>
      <dsp:spPr>
        <a:xfrm>
          <a:off x="0" y="0"/>
          <a:ext cx="8161017" cy="129369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Lewis works at L and K gift shop. Lewis has recently revealed that he is gay. His manager since the day he explained that he was gay has been humiliating him. The manager makes comments to the other male staff, saying to them that Lewis fancies them.</a:t>
          </a:r>
          <a:endParaRPr lang="en-US" sz="2000" kern="1200"/>
        </a:p>
      </dsp:txBody>
      <dsp:txXfrm>
        <a:off x="37891" y="37891"/>
        <a:ext cx="6823880" cy="1217915"/>
      </dsp:txXfrm>
    </dsp:sp>
    <dsp:sp modelId="{21BD0F0A-BA1A-4846-B877-8B870EAF516F}">
      <dsp:nvSpPr>
        <dsp:cNvPr id="0" name=""/>
        <dsp:cNvSpPr/>
      </dsp:nvSpPr>
      <dsp:spPr>
        <a:xfrm>
          <a:off x="1440179" y="1581185"/>
          <a:ext cx="8161017" cy="1293697"/>
        </a:xfrm>
        <a:prstGeom prst="roundRect">
          <a:avLst>
            <a:gd name="adj" fmla="val 10000"/>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Advise whether there has been a breach of the Equality Act 2010.</a:t>
          </a:r>
          <a:endParaRPr lang="en-US" sz="2000" kern="1200" dirty="0"/>
        </a:p>
      </dsp:txBody>
      <dsp:txXfrm>
        <a:off x="1478070" y="1619076"/>
        <a:ext cx="5804152" cy="1217915"/>
      </dsp:txXfrm>
    </dsp:sp>
    <dsp:sp modelId="{92F58207-4215-4A4C-8148-53AF4BD885BF}">
      <dsp:nvSpPr>
        <dsp:cNvPr id="0" name=""/>
        <dsp:cNvSpPr/>
      </dsp:nvSpPr>
      <dsp:spPr>
        <a:xfrm>
          <a:off x="7320114" y="1016989"/>
          <a:ext cx="840903" cy="840903"/>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09317" y="1016989"/>
        <a:ext cx="462497" cy="6327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D98F2-6F83-401B-8BAC-8D2E226B3D2D}">
      <dsp:nvSpPr>
        <dsp:cNvPr id="0" name=""/>
        <dsp:cNvSpPr/>
      </dsp:nvSpPr>
      <dsp:spPr>
        <a:xfrm>
          <a:off x="0" y="10728"/>
          <a:ext cx="5914209" cy="123552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Human rights play a big part in our lives. </a:t>
          </a:r>
          <a:endParaRPr lang="en-US" sz="3300" kern="1200"/>
        </a:p>
      </dsp:txBody>
      <dsp:txXfrm>
        <a:off x="60313" y="71041"/>
        <a:ext cx="5793583" cy="1114894"/>
      </dsp:txXfrm>
    </dsp:sp>
    <dsp:sp modelId="{CF5BE155-456E-4CA5-9D73-A7978054A444}">
      <dsp:nvSpPr>
        <dsp:cNvPr id="0" name=""/>
        <dsp:cNvSpPr/>
      </dsp:nvSpPr>
      <dsp:spPr>
        <a:xfrm>
          <a:off x="0" y="1341288"/>
          <a:ext cx="5914209" cy="1235520"/>
        </a:xfrm>
        <a:prstGeom prst="roundRect">
          <a:avLst/>
        </a:prstGeom>
        <a:blipFill>
          <a:blip xmlns:r="http://schemas.openxmlformats.org/officeDocument/2006/relationships" r:embed="rId1">
            <a:duotone>
              <a:schemeClr val="accent5">
                <a:hueOff val="331055"/>
                <a:satOff val="192"/>
                <a:lumOff val="1895"/>
                <a:alphaOff val="0"/>
                <a:shade val="74000"/>
                <a:satMod val="130000"/>
                <a:lumMod val="90000"/>
              </a:schemeClr>
              <a:schemeClr val="accent5">
                <a:hueOff val="331055"/>
                <a:satOff val="192"/>
                <a:lumOff val="189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They give us the rights we require. </a:t>
          </a:r>
          <a:endParaRPr lang="en-US" sz="3300" kern="1200"/>
        </a:p>
      </dsp:txBody>
      <dsp:txXfrm>
        <a:off x="60313" y="1401601"/>
        <a:ext cx="5793583" cy="1114894"/>
      </dsp:txXfrm>
    </dsp:sp>
    <dsp:sp modelId="{C8D5F039-AE14-459F-850C-DD90400F09A4}">
      <dsp:nvSpPr>
        <dsp:cNvPr id="0" name=""/>
        <dsp:cNvSpPr/>
      </dsp:nvSpPr>
      <dsp:spPr>
        <a:xfrm>
          <a:off x="0" y="2671848"/>
          <a:ext cx="5914209" cy="1235520"/>
        </a:xfrm>
        <a:prstGeom prst="roundRect">
          <a:avLst/>
        </a:prstGeom>
        <a:blipFill>
          <a:blip xmlns:r="http://schemas.openxmlformats.org/officeDocument/2006/relationships" r:embed="rId1">
            <a:duotone>
              <a:schemeClr val="accent5">
                <a:hueOff val="662110"/>
                <a:satOff val="384"/>
                <a:lumOff val="3791"/>
                <a:alphaOff val="0"/>
                <a:shade val="74000"/>
                <a:satMod val="130000"/>
                <a:lumMod val="90000"/>
              </a:schemeClr>
              <a:schemeClr val="accent5">
                <a:hueOff val="662110"/>
                <a:satOff val="384"/>
                <a:lumOff val="379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Alongside the Equality Act 2010. </a:t>
          </a:r>
          <a:endParaRPr lang="en-US" sz="3300" kern="1200"/>
        </a:p>
      </dsp:txBody>
      <dsp:txXfrm>
        <a:off x="60313" y="2732161"/>
        <a:ext cx="5793583" cy="1114894"/>
      </dsp:txXfrm>
    </dsp:sp>
    <dsp:sp modelId="{13B47392-0689-48A1-B68B-53D8AEE42730}">
      <dsp:nvSpPr>
        <dsp:cNvPr id="0" name=""/>
        <dsp:cNvSpPr/>
      </dsp:nvSpPr>
      <dsp:spPr>
        <a:xfrm>
          <a:off x="0" y="4002408"/>
          <a:ext cx="5914209" cy="123552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But is reform needed? </a:t>
          </a:r>
          <a:endParaRPr lang="en-US" sz="3300" kern="1200" dirty="0"/>
        </a:p>
      </dsp:txBody>
      <dsp:txXfrm>
        <a:off x="60313" y="4062721"/>
        <a:ext cx="5793583" cy="111489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31DAB-C661-4BC7-87D8-8683E1669536}">
      <dsp:nvSpPr>
        <dsp:cNvPr id="0" name=""/>
        <dsp:cNvSpPr/>
      </dsp:nvSpPr>
      <dsp:spPr>
        <a:xfrm>
          <a:off x="0" y="1131149"/>
          <a:ext cx="9601196" cy="9956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280269-78ED-4BE5-BBCB-8306553B8D69}">
      <dsp:nvSpPr>
        <dsp:cNvPr id="0" name=""/>
        <dsp:cNvSpPr/>
      </dsp:nvSpPr>
      <dsp:spPr>
        <a:xfrm>
          <a:off x="301193" y="1385655"/>
          <a:ext cx="547624" cy="547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1749BD-BBB5-42EC-ABAB-3B473C5183AC}">
      <dsp:nvSpPr>
        <dsp:cNvPr id="0" name=""/>
        <dsp:cNvSpPr/>
      </dsp:nvSpPr>
      <dsp:spPr>
        <a:xfrm>
          <a:off x="1150011" y="1161627"/>
          <a:ext cx="8451184" cy="99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376" tIns="105376" rIns="105376" bIns="105376" numCol="1" spcCol="1270" anchor="ctr" anchorCtr="0">
          <a:noAutofit/>
        </a:bodyPr>
        <a:lstStyle/>
        <a:p>
          <a:pPr marL="0" lvl="0" indent="0" algn="l" defTabSz="1111250">
            <a:lnSpc>
              <a:spcPct val="100000"/>
            </a:lnSpc>
            <a:spcBef>
              <a:spcPct val="0"/>
            </a:spcBef>
            <a:spcAft>
              <a:spcPct val="35000"/>
            </a:spcAft>
            <a:buNone/>
          </a:pPr>
          <a:r>
            <a:rPr lang="en-GB" sz="2500" kern="1200" dirty="0"/>
            <a:t>Revision / Sample Papers in readiness for your exam! </a:t>
          </a:r>
          <a:endParaRPr lang="en-US" sz="2500" kern="1200" dirty="0"/>
        </a:p>
      </dsp:txBody>
      <dsp:txXfrm>
        <a:off x="1150011" y="1161627"/>
        <a:ext cx="8451184" cy="9956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A7AC92-8DCF-4232-B349-82C24C8D9FAE}" type="datetimeFigureOut">
              <a:rPr lang="en-GB" smtClean="0"/>
              <a:t>30/11/2024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0C6B7E-0868-4677-BA32-A17914CF349D}" type="slidenum">
              <a:rPr lang="en-GB" smtClean="0"/>
              <a:t>‹#›</a:t>
            </a:fld>
            <a:endParaRPr lang="en-GB"/>
          </a:p>
        </p:txBody>
      </p:sp>
    </p:spTree>
    <p:extLst>
      <p:ext uri="{BB962C8B-B14F-4D97-AF65-F5344CB8AC3E}">
        <p14:creationId xmlns:p14="http://schemas.microsoft.com/office/powerpoint/2010/main" val="2910614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equalityhumanrights.com/en"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moodle.uwtsd.ac.uk/mod/scorm/player.php?a=6758&amp;currentorg=B0&amp;scoid=14523&amp;sesskey=8YbexZMkbG&amp;display=popup&amp;mode=normal"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We will be looking at the protection of civil liberties, human rights and equality within England and Wales. </a:t>
            </a:r>
          </a:p>
          <a:p>
            <a:endParaRPr lang="en-GB" b="0" i="0" dirty="0">
              <a:solidFill>
                <a:srgbClr val="313537"/>
              </a:solidFill>
              <a:effectLst/>
              <a:latin typeface="Inter"/>
            </a:endParaRPr>
          </a:p>
          <a:p>
            <a:r>
              <a:rPr lang="en-GB" b="0" i="0" dirty="0">
                <a:solidFill>
                  <a:srgbClr val="313537"/>
                </a:solidFill>
                <a:effectLst/>
                <a:latin typeface="Inter"/>
              </a:rPr>
              <a:t>The key instruments for human rights protection in the UK are the </a:t>
            </a:r>
            <a:r>
              <a:rPr lang="en-GB" b="1" i="0" dirty="0">
                <a:solidFill>
                  <a:srgbClr val="313537"/>
                </a:solidFill>
                <a:effectLst/>
                <a:latin typeface="Inter"/>
              </a:rPr>
              <a:t>European Convention on Human Rights (ECHR)</a:t>
            </a:r>
            <a:r>
              <a:rPr lang="en-GB" b="0" i="0" dirty="0">
                <a:solidFill>
                  <a:srgbClr val="313537"/>
                </a:solidFill>
                <a:effectLst/>
                <a:latin typeface="Inter"/>
              </a:rPr>
              <a:t> and the </a:t>
            </a:r>
            <a:r>
              <a:rPr lang="en-GB" b="1" i="0" dirty="0">
                <a:solidFill>
                  <a:srgbClr val="313537"/>
                </a:solidFill>
                <a:effectLst/>
                <a:latin typeface="Inter"/>
              </a:rPr>
              <a:t>Human Rights Act 1998 (HRA).</a:t>
            </a:r>
            <a:r>
              <a:rPr lang="en-GB" b="0" i="0" dirty="0">
                <a:solidFill>
                  <a:srgbClr val="313537"/>
                </a:solidFill>
                <a:effectLst/>
                <a:latin typeface="Inter"/>
              </a:rPr>
              <a:t> The</a:t>
            </a:r>
            <a:r>
              <a:rPr lang="en-GB" b="1" i="0" dirty="0">
                <a:solidFill>
                  <a:srgbClr val="313537"/>
                </a:solidFill>
                <a:effectLst/>
                <a:latin typeface="Inter"/>
              </a:rPr>
              <a:t> HRA</a:t>
            </a:r>
            <a:r>
              <a:rPr lang="en-GB" b="0" i="0" dirty="0">
                <a:solidFill>
                  <a:srgbClr val="313537"/>
                </a:solidFill>
                <a:effectLst/>
                <a:latin typeface="Inter"/>
              </a:rPr>
              <a:t> incorporates the Convention into UK law. </a:t>
            </a:r>
          </a:p>
        </p:txBody>
      </p:sp>
      <p:sp>
        <p:nvSpPr>
          <p:cNvPr id="4" name="Slide Number Placeholder 3"/>
          <p:cNvSpPr>
            <a:spLocks noGrp="1"/>
          </p:cNvSpPr>
          <p:nvPr>
            <p:ph type="sldNum" sz="quarter" idx="5"/>
          </p:nvPr>
        </p:nvSpPr>
        <p:spPr/>
        <p:txBody>
          <a:bodyPr/>
          <a:lstStyle/>
          <a:p>
            <a:fld id="{4F0C6B7E-0868-4677-BA32-A17914CF349D}" type="slidenum">
              <a:rPr lang="en-GB" smtClean="0"/>
              <a:t>4</a:t>
            </a:fld>
            <a:endParaRPr lang="en-GB"/>
          </a:p>
        </p:txBody>
      </p:sp>
    </p:spTree>
    <p:extLst>
      <p:ext uri="{BB962C8B-B14F-4D97-AF65-F5344CB8AC3E}">
        <p14:creationId xmlns:p14="http://schemas.microsoft.com/office/powerpoint/2010/main" val="1473210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In the past no human rights legislation, so there were civil liberties, that means that humans were free to do as they wish unless said otherwise by the law. So if the law says you cannot do something you cannot. </a:t>
            </a:r>
          </a:p>
          <a:p>
            <a:pPr marL="171450" indent="-171450">
              <a:buFontTx/>
              <a:buChar char="-"/>
            </a:pPr>
            <a:endParaRPr lang="en-GB" dirty="0"/>
          </a:p>
          <a:p>
            <a:pPr marL="171450" indent="-171450">
              <a:buFontTx/>
              <a:buChar char="-"/>
            </a:pPr>
            <a:r>
              <a:rPr lang="en-GB" dirty="0"/>
              <a:t>There is protection of civil liberties under the common law. </a:t>
            </a:r>
          </a:p>
          <a:p>
            <a:pPr marL="171450" indent="-171450">
              <a:buFontTx/>
              <a:buChar char="-"/>
            </a:pPr>
            <a:r>
              <a:rPr lang="en-GB" dirty="0"/>
              <a:t>Entick v Carrington </a:t>
            </a:r>
            <a:r>
              <a:rPr lang="en-GB" b="1" i="0" dirty="0">
                <a:solidFill>
                  <a:srgbClr val="313537"/>
                </a:solidFill>
                <a:effectLst/>
                <a:latin typeface="Inter"/>
              </a:rPr>
              <a:t>the court used the law of trespass to protect Entick’s right to enjoy his property free from interference by the government</a:t>
            </a:r>
          </a:p>
          <a:p>
            <a:pPr marL="171450" indent="-171450">
              <a:buFontTx/>
              <a:buChar char="-"/>
            </a:pPr>
            <a:r>
              <a:rPr lang="en-GB" dirty="0"/>
              <a:t>Beatty v </a:t>
            </a:r>
            <a:r>
              <a:rPr lang="en-GB" dirty="0" err="1"/>
              <a:t>Gillbanks</a:t>
            </a:r>
            <a:r>
              <a:rPr lang="en-GB" dirty="0"/>
              <a:t> </a:t>
            </a:r>
            <a:r>
              <a:rPr lang="en-GB" b="1" i="0" dirty="0">
                <a:solidFill>
                  <a:srgbClr val="313537"/>
                </a:solidFill>
                <a:effectLst/>
                <a:latin typeface="Inter"/>
              </a:rPr>
              <a:t>an order was imposed upon Salvation Army leaders to prevent them parading, due to fears that a rival group would attack them. The Divisional Court held that the Salvation Army could not be prevented from lawfully marching, for fear that this would result in others acting unlawfully.</a:t>
            </a:r>
            <a:endParaRPr lang="en-GB" b="1" dirty="0"/>
          </a:p>
          <a:p>
            <a:pPr marL="171450" indent="-171450">
              <a:buFontTx/>
              <a:buChar char="-"/>
            </a:pPr>
            <a:endParaRPr lang="en-GB" b="1" dirty="0"/>
          </a:p>
          <a:p>
            <a:pPr algn="l" fontAlgn="base"/>
            <a:endParaRPr lang="en-GB" b="0" i="0" dirty="0">
              <a:solidFill>
                <a:srgbClr val="707070"/>
              </a:solidFill>
              <a:effectLst/>
              <a:latin typeface="inherit"/>
            </a:endParaRPr>
          </a:p>
          <a:p>
            <a:pPr algn="l" fontAlgn="base"/>
            <a:r>
              <a:rPr lang="en-GB" b="0" i="0" dirty="0">
                <a:solidFill>
                  <a:srgbClr val="707070"/>
                </a:solidFill>
                <a:effectLst/>
                <a:latin typeface="inherit"/>
              </a:rPr>
              <a:t>The common law developed the principle of legality in the latter part of the 20</a:t>
            </a:r>
            <a:r>
              <a:rPr lang="en-GB" b="0" i="0" baseline="30000" dirty="0">
                <a:solidFill>
                  <a:srgbClr val="707070"/>
                </a:solidFill>
                <a:effectLst/>
                <a:latin typeface="inherit"/>
              </a:rPr>
              <a:t>th</a:t>
            </a:r>
            <a:r>
              <a:rPr lang="en-GB" b="0" i="0" dirty="0">
                <a:solidFill>
                  <a:srgbClr val="707070"/>
                </a:solidFill>
                <a:effectLst/>
                <a:latin typeface="inherit"/>
              </a:rPr>
              <a:t> century. This is a principle of statutory interpretation </a:t>
            </a:r>
            <a:r>
              <a:rPr lang="en-GB" b="0" i="0" dirty="0">
                <a:solidFill>
                  <a:srgbClr val="313537"/>
                </a:solidFill>
                <a:effectLst/>
                <a:latin typeface="merriweather" panose="00000500000000000000" pitchFamily="2" charset="0"/>
              </a:rPr>
              <a:t>under which an Act of Parliament will be construed subject to a presumption that Parliament does not intend to interfere with constitutional rights. </a:t>
            </a:r>
            <a:endParaRPr lang="en-GB" dirty="0"/>
          </a:p>
          <a:p>
            <a:pPr marL="171450" indent="-171450">
              <a:buFontTx/>
              <a:buChar char="-"/>
            </a:pPr>
            <a:endParaRPr lang="en-GB" dirty="0"/>
          </a:p>
          <a:p>
            <a:pPr marL="171450" indent="-171450">
              <a:buFontTx/>
              <a:buChar char="-"/>
            </a:pPr>
            <a:r>
              <a:rPr lang="en-GB" b="1" i="0" dirty="0">
                <a:solidFill>
                  <a:srgbClr val="313537"/>
                </a:solidFill>
                <a:effectLst/>
                <a:latin typeface="Inter"/>
              </a:rPr>
              <a:t>HRA</a:t>
            </a:r>
            <a:r>
              <a:rPr lang="en-GB" b="0" i="0" dirty="0">
                <a:solidFill>
                  <a:srgbClr val="313537"/>
                </a:solidFill>
                <a:effectLst/>
                <a:latin typeface="Inter"/>
              </a:rPr>
              <a:t> did not remove the existing common law, or prevent common law causes of action. In a number of prominent cases, the Supreme Court has maintained the role which the common law continues to play in protecting fundamental rights. The HRA is the primary focus for rights protection within the UK. </a:t>
            </a:r>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5</a:t>
            </a:fld>
            <a:endParaRPr lang="en-GB"/>
          </a:p>
        </p:txBody>
      </p:sp>
    </p:spTree>
    <p:extLst>
      <p:ext uri="{BB962C8B-B14F-4D97-AF65-F5344CB8AC3E}">
        <p14:creationId xmlns:p14="http://schemas.microsoft.com/office/powerpoint/2010/main" val="1392475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ECHR arose after WW2. It was a mechanism for preventing a recurrence of the human rights abuse which occurred under fascist governments before and during WW2.</a:t>
            </a:r>
          </a:p>
          <a:p>
            <a:endParaRPr lang="en-GB" b="0" i="0" dirty="0">
              <a:solidFill>
                <a:srgbClr val="313537"/>
              </a:solidFill>
              <a:effectLst/>
              <a:latin typeface="Inter"/>
            </a:endParaRPr>
          </a:p>
          <a:p>
            <a:r>
              <a:rPr lang="en-GB" b="0" i="0" dirty="0">
                <a:solidFill>
                  <a:srgbClr val="313537"/>
                </a:solidFill>
                <a:effectLst/>
                <a:latin typeface="Inter"/>
              </a:rPr>
              <a:t>ECHR sets out a list by way of numbered articles of individual human rights. Rights are protected and an individual has to prove a breach to bring a claim and gain a remedy. </a:t>
            </a:r>
          </a:p>
          <a:p>
            <a:endParaRPr lang="en-GB" b="0" i="0" dirty="0">
              <a:solidFill>
                <a:srgbClr val="313537"/>
              </a:solidFill>
              <a:effectLst/>
              <a:latin typeface="Inter"/>
            </a:endParaRPr>
          </a:p>
          <a:p>
            <a:r>
              <a:rPr lang="en-GB" b="0" i="0" dirty="0">
                <a:solidFill>
                  <a:srgbClr val="313537"/>
                </a:solidFill>
                <a:effectLst/>
                <a:latin typeface="Inter"/>
              </a:rPr>
              <a:t>UK was an original signatory to ECHR and recognises it in internal law and a UK citizen has been able to petition to the European Court of HR. Since HRA 1998, nearly all of the rights in </a:t>
            </a:r>
            <a:r>
              <a:rPr lang="en-GB" b="1" i="0" dirty="0">
                <a:solidFill>
                  <a:srgbClr val="313537"/>
                </a:solidFill>
                <a:effectLst/>
                <a:latin typeface="Inter"/>
              </a:rPr>
              <a:t>ECHR </a:t>
            </a:r>
            <a:r>
              <a:rPr lang="en-GB" b="0" i="0" dirty="0">
                <a:solidFill>
                  <a:srgbClr val="313537"/>
                </a:solidFill>
                <a:effectLst/>
                <a:latin typeface="Inter"/>
              </a:rPr>
              <a:t>are domestically enforceable (i.e. can be enforced in UK courts), so this is where actions are now brought and decided, although UK citizens may still go on to petition to the ECtHR once domestic remedies have been exhausted.</a:t>
            </a:r>
          </a:p>
          <a:p>
            <a:endParaRPr lang="en-GB" b="0" i="0" dirty="0">
              <a:solidFill>
                <a:srgbClr val="313537"/>
              </a:solidFill>
              <a:effectLst/>
              <a:latin typeface="Inter"/>
            </a:endParaRPr>
          </a:p>
        </p:txBody>
      </p:sp>
      <p:sp>
        <p:nvSpPr>
          <p:cNvPr id="4" name="Slide Number Placeholder 3"/>
          <p:cNvSpPr>
            <a:spLocks noGrp="1"/>
          </p:cNvSpPr>
          <p:nvPr>
            <p:ph type="sldNum" sz="quarter" idx="5"/>
          </p:nvPr>
        </p:nvSpPr>
        <p:spPr/>
        <p:txBody>
          <a:bodyPr/>
          <a:lstStyle/>
          <a:p>
            <a:fld id="{4F0C6B7E-0868-4677-BA32-A17914CF349D}" type="slidenum">
              <a:rPr lang="en-GB" smtClean="0"/>
              <a:t>6</a:t>
            </a:fld>
            <a:endParaRPr lang="en-GB"/>
          </a:p>
        </p:txBody>
      </p:sp>
    </p:spTree>
    <p:extLst>
      <p:ext uri="{BB962C8B-B14F-4D97-AF65-F5344CB8AC3E}">
        <p14:creationId xmlns:p14="http://schemas.microsoft.com/office/powerpoint/2010/main" val="1504880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solidFill>
                  <a:srgbClr val="313537"/>
                </a:solidFill>
                <a:effectLst/>
                <a:latin typeface="var(--font-family-body)"/>
              </a:rPr>
              <a:t>Ireland v United Kingdom [1978]</a:t>
            </a:r>
            <a:r>
              <a:rPr lang="en-GB" b="0" i="0" dirty="0">
                <a:solidFill>
                  <a:srgbClr val="313537"/>
                </a:solidFill>
                <a:effectLst/>
                <a:latin typeface="Inter"/>
              </a:rPr>
              <a:t> concerned the ill-treatment of interned persons in Northern Ireland in 1971. There were beatings, wall-standing, hooding, noise, deprivation of sleep and food and drink. The ill-treatment was of a level of severity sufficient to breach</a:t>
            </a:r>
            <a:r>
              <a:rPr lang="en-GB" b="1" i="0" dirty="0">
                <a:solidFill>
                  <a:srgbClr val="313537"/>
                </a:solidFill>
                <a:effectLst/>
                <a:latin typeface="Inter"/>
              </a:rPr>
              <a:t> Art 3,</a:t>
            </a:r>
            <a:r>
              <a:rPr lang="en-GB" b="0" i="0" dirty="0">
                <a:solidFill>
                  <a:srgbClr val="313537"/>
                </a:solidFill>
                <a:effectLst/>
                <a:latin typeface="Inter"/>
              </a:rPr>
              <a:t> but was considered to be </a:t>
            </a:r>
            <a:r>
              <a:rPr lang="en-GB" b="1" i="0" dirty="0">
                <a:solidFill>
                  <a:srgbClr val="313537"/>
                </a:solidFill>
                <a:effectLst/>
                <a:latin typeface="Inter"/>
              </a:rPr>
              <a:t>inhuman or degrading treatment:</a:t>
            </a:r>
            <a:r>
              <a:rPr lang="en-GB" b="0" i="0" dirty="0">
                <a:solidFill>
                  <a:srgbClr val="313537"/>
                </a:solidFill>
                <a:effectLst/>
                <a:latin typeface="Inter"/>
              </a:rPr>
              <a:t> it was not severe enough to be </a:t>
            </a:r>
            <a:r>
              <a:rPr lang="en-GB" b="1" i="0" dirty="0">
                <a:solidFill>
                  <a:srgbClr val="313537"/>
                </a:solidFill>
                <a:effectLst/>
                <a:latin typeface="Inter"/>
              </a:rPr>
              <a:t>torture</a:t>
            </a:r>
            <a:r>
              <a:rPr lang="en-GB" b="0" i="0" dirty="0">
                <a:solidFill>
                  <a:srgbClr val="313537"/>
                </a:solidFill>
                <a:effectLst/>
                <a:latin typeface="Inter"/>
              </a:rPr>
              <a:t>. It should be remembered however, that the Convention is treated as a living instrument, and what constitutes torture has changed over time: the treatment suffered in </a:t>
            </a:r>
            <a:r>
              <a:rPr lang="en-GB" b="1" i="1" dirty="0">
                <a:solidFill>
                  <a:srgbClr val="313537"/>
                </a:solidFill>
                <a:effectLst/>
                <a:latin typeface="var(--font-family-body)"/>
              </a:rPr>
              <a:t>Ireland</a:t>
            </a:r>
            <a:r>
              <a:rPr lang="en-GB" b="0" i="0" dirty="0">
                <a:solidFill>
                  <a:srgbClr val="313537"/>
                </a:solidFill>
                <a:effectLst/>
                <a:latin typeface="Inter"/>
              </a:rPr>
              <a:t> would meet the threshold for torture today.</a:t>
            </a:r>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10</a:t>
            </a:fld>
            <a:endParaRPr lang="en-GB"/>
          </a:p>
        </p:txBody>
      </p:sp>
    </p:spTree>
    <p:extLst>
      <p:ext uri="{BB962C8B-B14F-4D97-AF65-F5344CB8AC3E}">
        <p14:creationId xmlns:p14="http://schemas.microsoft.com/office/powerpoint/2010/main" val="29823901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Men and women of marriageable age have the right to marry and to found a family, according to the national laws governing the exercise of this right.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Whilst the institution of marriage retains protective recognition, as values have changed since ECHR was drafted in 1950, so has what may constitute “family” and, pursuant to the living instrument principle, the interpretation of ECHR has adapted accordingly.</a:t>
            </a:r>
          </a:p>
          <a:p>
            <a:endParaRPr lang="en-GB" dirty="0"/>
          </a:p>
          <a:p>
            <a:r>
              <a:rPr lang="en-GB" b="0" i="0" dirty="0">
                <a:solidFill>
                  <a:srgbClr val="313537"/>
                </a:solidFill>
                <a:effectLst/>
                <a:latin typeface="Inter"/>
              </a:rPr>
              <a:t>The ECtHR held in</a:t>
            </a:r>
            <a:r>
              <a:rPr lang="en-GB" b="1" i="1" dirty="0">
                <a:solidFill>
                  <a:srgbClr val="313537"/>
                </a:solidFill>
                <a:effectLst/>
                <a:latin typeface="var(--font-family-body)"/>
              </a:rPr>
              <a:t> B v United Kingdom [2006] that the Marriage Act 1949</a:t>
            </a:r>
            <a:r>
              <a:rPr lang="en-GB" b="0" i="0" dirty="0">
                <a:solidFill>
                  <a:srgbClr val="313537"/>
                </a:solidFill>
                <a:effectLst/>
                <a:latin typeface="Inter"/>
              </a:rPr>
              <a:t> prohibiting the marriage of a father-in-law to a daughter-in-law violated the right to marry. The </a:t>
            </a:r>
            <a:r>
              <a:rPr lang="en-GB" b="1" i="0" dirty="0">
                <a:solidFill>
                  <a:srgbClr val="313537"/>
                </a:solidFill>
                <a:effectLst/>
                <a:latin typeface="Inter"/>
              </a:rPr>
              <a:t>Marriage Act 1949</a:t>
            </a:r>
            <a:r>
              <a:rPr lang="en-GB" b="0" i="0" dirty="0">
                <a:solidFill>
                  <a:srgbClr val="313537"/>
                </a:solidFill>
                <a:effectLst/>
                <a:latin typeface="Inter"/>
              </a:rPr>
              <a:t> has been amended by order accordingly. The </a:t>
            </a:r>
            <a:r>
              <a:rPr lang="en-GB" b="1" i="0" dirty="0">
                <a:solidFill>
                  <a:srgbClr val="313537"/>
                </a:solidFill>
                <a:effectLst/>
                <a:latin typeface="Inter"/>
              </a:rPr>
              <a:t>Civil Partnership Act 2004</a:t>
            </a:r>
            <a:r>
              <a:rPr lang="en-GB" b="0" i="0" dirty="0">
                <a:solidFill>
                  <a:srgbClr val="313537"/>
                </a:solidFill>
                <a:effectLst/>
                <a:latin typeface="Inter"/>
              </a:rPr>
              <a:t> enables same-sex couples to obtain legal recognition of their relationship by registering a civil partnership. Same-sex marriages are now permitted under the </a:t>
            </a:r>
            <a:r>
              <a:rPr lang="en-GB" b="1" i="0" dirty="0">
                <a:solidFill>
                  <a:srgbClr val="313537"/>
                </a:solidFill>
                <a:effectLst/>
                <a:latin typeface="Inter"/>
              </a:rPr>
              <a:t>Marriage (Same Sex Couples) Act 2013.</a:t>
            </a:r>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11</a:t>
            </a:fld>
            <a:endParaRPr lang="en-GB"/>
          </a:p>
        </p:txBody>
      </p:sp>
    </p:spTree>
    <p:extLst>
      <p:ext uri="{BB962C8B-B14F-4D97-AF65-F5344CB8AC3E}">
        <p14:creationId xmlns:p14="http://schemas.microsoft.com/office/powerpoint/2010/main" val="1016078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13</a:t>
            </a:fld>
            <a:endParaRPr lang="en-GB"/>
          </a:p>
        </p:txBody>
      </p:sp>
    </p:spTree>
    <p:extLst>
      <p:ext uri="{BB962C8B-B14F-4D97-AF65-F5344CB8AC3E}">
        <p14:creationId xmlns:p14="http://schemas.microsoft.com/office/powerpoint/2010/main" val="1052542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14</a:t>
            </a:fld>
            <a:endParaRPr lang="en-GB"/>
          </a:p>
        </p:txBody>
      </p:sp>
    </p:spTree>
    <p:extLst>
      <p:ext uri="{BB962C8B-B14F-4D97-AF65-F5344CB8AC3E}">
        <p14:creationId xmlns:p14="http://schemas.microsoft.com/office/powerpoint/2010/main" val="1149331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Until the </a:t>
            </a:r>
            <a:r>
              <a:rPr lang="en-GB" b="1" i="0" dirty="0">
                <a:solidFill>
                  <a:srgbClr val="313537"/>
                </a:solidFill>
                <a:effectLst/>
                <a:latin typeface="var(--font-family-body)"/>
              </a:rPr>
              <a:t>Human Rights Act 1998</a:t>
            </a:r>
            <a:r>
              <a:rPr lang="en-GB" b="0" i="0" dirty="0">
                <a:solidFill>
                  <a:srgbClr val="313537"/>
                </a:solidFill>
                <a:effectLst/>
                <a:latin typeface="Inter"/>
              </a:rPr>
              <a:t> came into force in 2000, UK citizens who alleged breaches of their human rights under </a:t>
            </a:r>
            <a:r>
              <a:rPr lang="en-GB" b="1" i="0" dirty="0">
                <a:solidFill>
                  <a:srgbClr val="313537"/>
                </a:solidFill>
                <a:effectLst/>
                <a:latin typeface="var(--font-family-body)"/>
              </a:rPr>
              <a:t>ECHR </a:t>
            </a:r>
            <a:r>
              <a:rPr lang="en-GB" b="0" i="0" dirty="0">
                <a:solidFill>
                  <a:srgbClr val="313537"/>
                </a:solidFill>
                <a:effectLst/>
                <a:latin typeface="Inter"/>
              </a:rPr>
              <a:t>had to go to the European Court of Human Rights. This was expensive and increasingly time-consuming, as more European states signed</a:t>
            </a:r>
            <a:r>
              <a:rPr lang="en-GB" b="1" i="0" dirty="0">
                <a:solidFill>
                  <a:srgbClr val="313537"/>
                </a:solidFill>
                <a:effectLst/>
                <a:latin typeface="var(--font-family-body)"/>
              </a:rPr>
              <a:t> ECHR</a:t>
            </a:r>
            <a:r>
              <a:rPr lang="en-GB" b="0" i="0" dirty="0">
                <a:solidFill>
                  <a:srgbClr val="313537"/>
                </a:solidFill>
                <a:effectLst/>
                <a:latin typeface="Inter"/>
              </a:rPr>
              <a:t> and increased its workload, and as the ECtHR’s case law became more nuanced and complex.</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objective of the </a:t>
            </a:r>
            <a:r>
              <a:rPr lang="en-GB" b="1" i="0" dirty="0">
                <a:solidFill>
                  <a:srgbClr val="313537"/>
                </a:solidFill>
                <a:effectLst/>
                <a:latin typeface="var(--font-family-body)"/>
              </a:rPr>
              <a:t>Human Rights Act 1998</a:t>
            </a:r>
            <a:r>
              <a:rPr lang="en-GB" b="0" i="0" dirty="0">
                <a:solidFill>
                  <a:srgbClr val="313537"/>
                </a:solidFill>
                <a:effectLst/>
                <a:latin typeface="Inter"/>
              </a:rPr>
              <a:t> was “bringing rights home”. In effect, UK courts were able, for the first time, to apply the legal rights in</a:t>
            </a:r>
            <a:r>
              <a:rPr lang="en-GB" b="1" i="0" dirty="0">
                <a:solidFill>
                  <a:srgbClr val="313537"/>
                </a:solidFill>
                <a:effectLst/>
                <a:latin typeface="var(--font-family-body)"/>
              </a:rPr>
              <a:t> ECHR</a:t>
            </a:r>
            <a:r>
              <a:rPr lang="en-GB" b="0" i="0" dirty="0">
                <a:solidFill>
                  <a:srgbClr val="313537"/>
                </a:solidFill>
                <a:effectLst/>
                <a:latin typeface="Inter"/>
              </a:rPr>
              <a:t> directly to UK cases. Only if a case had progressed through the UK courts could it now be considered by the European Court of Human Rights.</a:t>
            </a:r>
          </a:p>
          <a:p>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18</a:t>
            </a:fld>
            <a:endParaRPr lang="en-GB"/>
          </a:p>
        </p:txBody>
      </p:sp>
    </p:spTree>
    <p:extLst>
      <p:ext uri="{BB962C8B-B14F-4D97-AF65-F5344CB8AC3E}">
        <p14:creationId xmlns:p14="http://schemas.microsoft.com/office/powerpoint/2010/main" val="514090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313537"/>
                </a:solidFill>
                <a:effectLst/>
                <a:latin typeface="Inter"/>
              </a:rPr>
              <a:t>s19 attempts to ensure that all new legislation which is made complies with Convention rights.</a:t>
            </a:r>
          </a:p>
          <a:p>
            <a:pPr marL="171450" indent="-171450">
              <a:buFont typeface="Arial" panose="020B0604020202020204" pitchFamily="34" charset="0"/>
              <a:buChar char="•"/>
            </a:pPr>
            <a:r>
              <a:rPr lang="en-GB" b="0" i="0" dirty="0">
                <a:solidFill>
                  <a:srgbClr val="313537"/>
                </a:solidFill>
                <a:effectLst/>
                <a:latin typeface="Inter"/>
              </a:rPr>
              <a:t>s3 requires all legislation to be interpreted in line with Convention rights so far as possible.</a:t>
            </a:r>
          </a:p>
          <a:p>
            <a:pPr marL="171450" indent="-171450">
              <a:buFont typeface="Arial" panose="020B0604020202020204" pitchFamily="34" charset="0"/>
              <a:buChar char="•"/>
            </a:pPr>
            <a:r>
              <a:rPr lang="en-GB" b="0" i="0" dirty="0">
                <a:solidFill>
                  <a:srgbClr val="313537"/>
                </a:solidFill>
                <a:effectLst/>
                <a:latin typeface="Inter"/>
              </a:rPr>
              <a:t>s4 allows a declaration of incompatibility to be made if primary legislation cannot be interpreted in a way which is compatible with Convention rights under s3</a:t>
            </a:r>
          </a:p>
          <a:p>
            <a:pPr marL="171450" indent="-171450">
              <a:buFont typeface="Arial" panose="020B0604020202020204" pitchFamily="34" charset="0"/>
              <a:buChar char="•"/>
            </a:pPr>
            <a:r>
              <a:rPr lang="en-GB" b="0" i="0" dirty="0">
                <a:solidFill>
                  <a:srgbClr val="313537"/>
                </a:solidFill>
                <a:effectLst/>
                <a:latin typeface="Inter"/>
              </a:rPr>
              <a:t>s6 states that it is unlawful for a public authority to act in a manner which is incompatible with Convention rights.</a:t>
            </a:r>
          </a:p>
          <a:p>
            <a:pPr marL="171450" indent="-171450">
              <a:buFont typeface="Arial" panose="020B0604020202020204" pitchFamily="34" charset="0"/>
              <a:buChar char="•"/>
            </a:pPr>
            <a:r>
              <a:rPr lang="en-GB" b="0" i="0" dirty="0">
                <a:solidFill>
                  <a:srgbClr val="313537"/>
                </a:solidFill>
                <a:effectLst/>
                <a:latin typeface="Inter"/>
              </a:rPr>
              <a:t>s7 allows a person who is a victim of a breach of Convention rights to bring proceedings against a public authority, or rely on the Convention right in proceedings involving a public authority.</a:t>
            </a:r>
          </a:p>
          <a:p>
            <a:pPr marL="171450" indent="-171450">
              <a:buFont typeface="Arial" panose="020B0604020202020204" pitchFamily="34" charset="0"/>
              <a:buChar char="•"/>
            </a:pPr>
            <a:r>
              <a:rPr lang="en-GB" b="0" i="0" dirty="0">
                <a:solidFill>
                  <a:srgbClr val="313537"/>
                </a:solidFill>
                <a:effectLst/>
                <a:latin typeface="Inter"/>
              </a:rPr>
              <a:t>s8 allows for the provision of a remedy, where Convention rights have been breached.</a:t>
            </a:r>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19</a:t>
            </a:fld>
            <a:endParaRPr lang="en-GB"/>
          </a:p>
        </p:txBody>
      </p:sp>
    </p:spTree>
    <p:extLst>
      <p:ext uri="{BB962C8B-B14F-4D97-AF65-F5344CB8AC3E}">
        <p14:creationId xmlns:p14="http://schemas.microsoft.com/office/powerpoint/2010/main" val="2876911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Consider the article. What does it tell us?</a:t>
            </a:r>
          </a:p>
        </p:txBody>
      </p:sp>
      <p:sp>
        <p:nvSpPr>
          <p:cNvPr id="4" name="Slide Number Placeholder 3"/>
          <p:cNvSpPr>
            <a:spLocks noGrp="1"/>
          </p:cNvSpPr>
          <p:nvPr>
            <p:ph type="sldNum" sz="quarter" idx="5"/>
          </p:nvPr>
        </p:nvSpPr>
        <p:spPr/>
        <p:txBody>
          <a:bodyPr/>
          <a:lstStyle/>
          <a:p>
            <a:fld id="{4F0C6B7E-0868-4677-BA32-A17914CF349D}" type="slidenum">
              <a:rPr lang="en-GB" smtClean="0"/>
              <a:t>22</a:t>
            </a:fld>
            <a:endParaRPr lang="en-GB"/>
          </a:p>
        </p:txBody>
      </p:sp>
    </p:spTree>
    <p:extLst>
      <p:ext uri="{BB962C8B-B14F-4D97-AF65-F5344CB8AC3E}">
        <p14:creationId xmlns:p14="http://schemas.microsoft.com/office/powerpoint/2010/main" val="1025963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Now turn to examine how human rights and civil liberties have been protected in the particular context of police powers. The particular powers of the police, and their role in the prevention and detection of criminal activity, poses a unique challenge to human rights, and the law strives to achieve a balance between protection of individual rights, and effective policing. In particular, this area raises issues in relation to Art 5 (the right to liberty), Art 6 (the right to a fair trial) and Art 8 (the right to private and family life).</a:t>
            </a:r>
          </a:p>
          <a:p>
            <a:endParaRPr lang="en-GB" b="0" i="0" dirty="0">
              <a:solidFill>
                <a:srgbClr val="313537"/>
              </a:solidFill>
              <a:effectLst/>
              <a:latin typeface="Inter"/>
            </a:endParaRPr>
          </a:p>
          <a:p>
            <a:endParaRPr lang="en-GB" b="0" i="0" dirty="0">
              <a:solidFill>
                <a:srgbClr val="313537"/>
              </a:solidFill>
              <a:effectLst/>
              <a:latin typeface="Inter"/>
            </a:endParaRPr>
          </a:p>
          <a:p>
            <a:pPr algn="l" fontAlgn="base" latinLnBrk="0"/>
            <a:r>
              <a:rPr lang="en-GB" b="1" i="0" dirty="0">
                <a:solidFill>
                  <a:srgbClr val="313537"/>
                </a:solidFill>
                <a:effectLst/>
                <a:latin typeface="var(--font-family-head)"/>
              </a:rPr>
              <a:t>The status of the police and the Police and Criminal Evidence Act 1984 - </a:t>
            </a:r>
            <a:r>
              <a:rPr lang="en-GB" b="0" i="0" dirty="0">
                <a:solidFill>
                  <a:srgbClr val="313537"/>
                </a:solidFill>
                <a:effectLst/>
                <a:latin typeface="merriweather" panose="00000500000000000000" pitchFamily="2" charset="0"/>
              </a:rPr>
              <a:t>Police officers have a unique constitutional position in the law of England and Wales. A police constable has inherent powers under the common law, which exceed those of the ordinary citizen: powers of arrest, entry, search and seizure. They do not otherwise have any general immunity from the law. Police officers are Crown servants, and are forbidden from joining trade unions or taking an active part in politics.</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1" i="0" dirty="0">
                <a:solidFill>
                  <a:srgbClr val="313537"/>
                </a:solidFill>
                <a:effectLst/>
                <a:latin typeface="Inter"/>
              </a:rPr>
              <a:t>PACE 1984</a:t>
            </a:r>
            <a:r>
              <a:rPr lang="en-GB" b="0" i="0" dirty="0">
                <a:solidFill>
                  <a:srgbClr val="313537"/>
                </a:solidFill>
                <a:effectLst/>
                <a:latin typeface="Inter"/>
              </a:rPr>
              <a:t> provides police officers with powers drafted in broad terms, for example, powers that can be exercised if there are reasonable grounds to suspect that a given state of affairs exists. Guidance on how these powers are to be exercised is then contained in the Codes of Practice (Codes) that accompany PACE 1984. The advantage of using a code is that it allows the use of non-statutory language to explain the purpose of PACE 1984: it can therefore be more easily understood by both police officer and lay person.</a:t>
            </a:r>
            <a:endParaRPr lang="en-GB" b="0" i="0" dirty="0">
              <a:solidFill>
                <a:srgbClr val="313537"/>
              </a:solidFill>
              <a:effectLst/>
              <a:latin typeface="merriweather" panose="00000500000000000000" pitchFamily="2" charset="0"/>
            </a:endParaRP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Inter"/>
              </a:rPr>
              <a:t>The </a:t>
            </a:r>
            <a:r>
              <a:rPr lang="en-GB" b="1" i="0" dirty="0">
                <a:solidFill>
                  <a:srgbClr val="313537"/>
                </a:solidFill>
                <a:effectLst/>
                <a:latin typeface="Inter"/>
              </a:rPr>
              <a:t>Codes</a:t>
            </a:r>
            <a:r>
              <a:rPr lang="en-GB" b="0" i="0" dirty="0">
                <a:solidFill>
                  <a:srgbClr val="313537"/>
                </a:solidFill>
                <a:effectLst/>
                <a:latin typeface="Inter"/>
              </a:rPr>
              <a:t> are amended and reissued from time to time. The </a:t>
            </a:r>
            <a:r>
              <a:rPr lang="en-GB" b="1" i="0" dirty="0">
                <a:solidFill>
                  <a:srgbClr val="313537"/>
                </a:solidFill>
                <a:effectLst/>
                <a:latin typeface="Inter"/>
              </a:rPr>
              <a:t>Codes</a:t>
            </a:r>
            <a:r>
              <a:rPr lang="en-GB" b="0" i="0" dirty="0">
                <a:solidFill>
                  <a:srgbClr val="313537"/>
                </a:solidFill>
                <a:effectLst/>
                <a:latin typeface="Inter"/>
              </a:rPr>
              <a:t> guide the police on how to act. They are not law and in all proceedings any </a:t>
            </a:r>
            <a:r>
              <a:rPr lang="en-GB" b="1" i="0" dirty="0">
                <a:solidFill>
                  <a:srgbClr val="313537"/>
                </a:solidFill>
                <a:effectLst/>
                <a:latin typeface="Inter"/>
              </a:rPr>
              <a:t>Code</a:t>
            </a:r>
            <a:r>
              <a:rPr lang="en-GB" b="0" i="0" dirty="0">
                <a:solidFill>
                  <a:srgbClr val="313537"/>
                </a:solidFill>
                <a:effectLst/>
                <a:latin typeface="Inter"/>
              </a:rPr>
              <a:t> is admissible in evidence and shall be taken into account in </a:t>
            </a:r>
            <a:r>
              <a:rPr lang="en-GB" b="0" i="1" dirty="0">
                <a:solidFill>
                  <a:srgbClr val="313537"/>
                </a:solidFill>
                <a:effectLst/>
                <a:latin typeface="Inter"/>
              </a:rPr>
              <a:t>determining</a:t>
            </a:r>
            <a:r>
              <a:rPr lang="en-GB" b="0" i="0" dirty="0">
                <a:solidFill>
                  <a:srgbClr val="313537"/>
                </a:solidFill>
                <a:effectLst/>
                <a:latin typeface="Inter"/>
              </a:rPr>
              <a:t> whether or not a power has been exercised properly. The courts can help to ensure that police officers comply with the </a:t>
            </a:r>
            <a:r>
              <a:rPr lang="en-GB" b="1" i="0" dirty="0">
                <a:solidFill>
                  <a:srgbClr val="313537"/>
                </a:solidFill>
                <a:effectLst/>
                <a:latin typeface="Inter"/>
              </a:rPr>
              <a:t>Codes</a:t>
            </a:r>
            <a:r>
              <a:rPr lang="en-GB" b="0" i="0" dirty="0">
                <a:solidFill>
                  <a:srgbClr val="313537"/>
                </a:solidFill>
                <a:effectLst/>
                <a:latin typeface="Inter"/>
              </a:rPr>
              <a:t> by refusing to admit evidence that has been obtained in breach of the </a:t>
            </a:r>
            <a:r>
              <a:rPr lang="en-GB" b="1" i="0" dirty="0">
                <a:solidFill>
                  <a:srgbClr val="313537"/>
                </a:solidFill>
                <a:effectLst/>
                <a:latin typeface="Inter"/>
              </a:rPr>
              <a:t>Codes.</a:t>
            </a:r>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24</a:t>
            </a:fld>
            <a:endParaRPr lang="en-GB"/>
          </a:p>
        </p:txBody>
      </p:sp>
    </p:spTree>
    <p:extLst>
      <p:ext uri="{BB962C8B-B14F-4D97-AF65-F5344CB8AC3E}">
        <p14:creationId xmlns:p14="http://schemas.microsoft.com/office/powerpoint/2010/main" val="1670992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a:t>
            </a:r>
            <a:r>
              <a:rPr lang="en-GB" b="1" i="0" dirty="0">
                <a:solidFill>
                  <a:srgbClr val="313537"/>
                </a:solidFill>
                <a:effectLst/>
                <a:latin typeface="Inter"/>
              </a:rPr>
              <a:t> European Convention on Human Rights</a:t>
            </a:r>
            <a:r>
              <a:rPr lang="en-GB" b="0" i="0" dirty="0">
                <a:solidFill>
                  <a:srgbClr val="313537"/>
                </a:solidFill>
                <a:effectLst/>
                <a:latin typeface="Inter"/>
              </a:rPr>
              <a:t> and </a:t>
            </a:r>
            <a:r>
              <a:rPr lang="en-GB" b="1" i="0" dirty="0">
                <a:solidFill>
                  <a:srgbClr val="313537"/>
                </a:solidFill>
                <a:effectLst/>
                <a:latin typeface="Inter"/>
              </a:rPr>
              <a:t>Human Rights Act 1998</a:t>
            </a:r>
            <a:r>
              <a:rPr lang="en-GB" b="0" i="0" dirty="0">
                <a:solidFill>
                  <a:srgbClr val="313537"/>
                </a:solidFill>
                <a:effectLst/>
                <a:latin typeface="Inter"/>
              </a:rPr>
              <a:t> provide some protection against discrimination, but do not provide a comprehensive or systematic approach to this. The UK has separate legislation on equality, the </a:t>
            </a:r>
            <a:r>
              <a:rPr lang="en-GB" b="1" i="0" dirty="0">
                <a:solidFill>
                  <a:srgbClr val="313537"/>
                </a:solidFill>
                <a:effectLst/>
                <a:latin typeface="Inter"/>
              </a:rPr>
              <a:t>Equality Act 2010</a:t>
            </a:r>
            <a:r>
              <a:rPr lang="en-GB" b="0" i="0" dirty="0">
                <a:solidFill>
                  <a:srgbClr val="313537"/>
                </a:solidFill>
                <a:effectLst/>
                <a:latin typeface="Inter"/>
              </a:rPr>
              <a:t>, which protects against discrimination and other forms of unlawful conduct.</a:t>
            </a:r>
          </a:p>
          <a:p>
            <a:endParaRPr lang="en-GB" b="0" i="0" dirty="0">
              <a:solidFill>
                <a:srgbClr val="313537"/>
              </a:solidFill>
              <a:effectLst/>
              <a:latin typeface="Inter"/>
            </a:endParaRPr>
          </a:p>
          <a:p>
            <a:pPr algn="l" fontAlgn="base"/>
            <a:r>
              <a:rPr lang="en-GB" b="0" i="0" dirty="0">
                <a:solidFill>
                  <a:srgbClr val="313537"/>
                </a:solidFill>
                <a:effectLst/>
                <a:latin typeface="Inter"/>
              </a:rPr>
              <a:t>The</a:t>
            </a:r>
            <a:r>
              <a:rPr lang="en-GB" b="1" i="0" dirty="0">
                <a:solidFill>
                  <a:srgbClr val="313537"/>
                </a:solidFill>
                <a:effectLst/>
                <a:latin typeface="var(--font-family-body)"/>
              </a:rPr>
              <a:t> Equality Act 2010 (EA 2010) </a:t>
            </a:r>
            <a:r>
              <a:rPr lang="en-GB" b="0" i="0" dirty="0">
                <a:solidFill>
                  <a:srgbClr val="313537"/>
                </a:solidFill>
                <a:effectLst/>
                <a:latin typeface="Inter"/>
              </a:rPr>
              <a:t>replaced a number of previous anti-discrimination laws with a single Act, unifying anti-discrimination law into a single framework. EA establishes a framework of </a:t>
            </a:r>
            <a:r>
              <a:rPr lang="en-GB" b="1" i="0" dirty="0">
                <a:solidFill>
                  <a:srgbClr val="313537"/>
                </a:solidFill>
                <a:effectLst/>
                <a:latin typeface="var(--font-family-body)"/>
              </a:rPr>
              <a:t>protected characteristics</a:t>
            </a:r>
            <a:r>
              <a:rPr lang="en-GB" b="0" i="0" dirty="0">
                <a:solidFill>
                  <a:srgbClr val="313537"/>
                </a:solidFill>
                <a:effectLst/>
                <a:latin typeface="Inter"/>
              </a:rPr>
              <a:t> and </a:t>
            </a:r>
            <a:r>
              <a:rPr lang="en-GB" b="1" i="0" dirty="0">
                <a:solidFill>
                  <a:srgbClr val="313537"/>
                </a:solidFill>
                <a:effectLst/>
                <a:latin typeface="var(--font-family-body)"/>
              </a:rPr>
              <a:t>prohibited conduct</a:t>
            </a:r>
            <a:r>
              <a:rPr lang="en-GB" b="0" i="0" dirty="0">
                <a:solidFill>
                  <a:srgbClr val="313537"/>
                </a:solidFill>
                <a:effectLst/>
                <a:latin typeface="Inter"/>
              </a:rPr>
              <a:t>. Under the Act it is unlawful to discriminate against someone (or act in another manner that is prohibited) because of a protected characteristic. The Act protects people when using public services (such as accessing healthcare); at work; in education; when using goods or services (such as in restaurants or shops); when using transport; and when joining a club or association.</a:t>
            </a:r>
          </a:p>
          <a:p>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26</a:t>
            </a:fld>
            <a:endParaRPr lang="en-GB"/>
          </a:p>
        </p:txBody>
      </p:sp>
    </p:spTree>
    <p:extLst>
      <p:ext uri="{BB962C8B-B14F-4D97-AF65-F5344CB8AC3E}">
        <p14:creationId xmlns:p14="http://schemas.microsoft.com/office/powerpoint/2010/main" val="10677777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EA 2010 covers nine protected characteristics, which cannot be used as a reason to treat people unfairly. The protected characteristics are:</a:t>
            </a:r>
          </a:p>
          <a:p>
            <a:endParaRPr lang="en-GB" b="0" i="0" dirty="0">
              <a:solidFill>
                <a:srgbClr val="313537"/>
              </a:solidFill>
              <a:effectLst/>
              <a:latin typeface="Inter"/>
            </a:endParaRPr>
          </a:p>
          <a:p>
            <a:pPr algn="l" fontAlgn="base">
              <a:buFont typeface="Arial" panose="020B0604020202020204" pitchFamily="34" charset="0"/>
              <a:buChar char="•"/>
            </a:pPr>
            <a:r>
              <a:rPr lang="en-GB" b="0" i="0" dirty="0">
                <a:solidFill>
                  <a:srgbClr val="313537"/>
                </a:solidFill>
                <a:effectLst/>
                <a:latin typeface="var(--font-family-body)"/>
              </a:rPr>
              <a:t>age;</a:t>
            </a:r>
          </a:p>
          <a:p>
            <a:pPr algn="l" fontAlgn="base">
              <a:buFont typeface="Arial" panose="020B0604020202020204" pitchFamily="34" charset="0"/>
              <a:buChar char="•"/>
            </a:pPr>
            <a:r>
              <a:rPr lang="en-GB" b="0" i="0" dirty="0">
                <a:solidFill>
                  <a:srgbClr val="313537"/>
                </a:solidFill>
                <a:effectLst/>
                <a:latin typeface="var(--font-family-body)"/>
              </a:rPr>
              <a:t>disability;</a:t>
            </a:r>
          </a:p>
          <a:p>
            <a:pPr algn="l" fontAlgn="base">
              <a:buFont typeface="Arial" panose="020B0604020202020204" pitchFamily="34" charset="0"/>
              <a:buChar char="•"/>
            </a:pPr>
            <a:r>
              <a:rPr lang="en-GB" b="0" i="0" dirty="0">
                <a:solidFill>
                  <a:srgbClr val="313537"/>
                </a:solidFill>
                <a:effectLst/>
                <a:latin typeface="var(--font-family-body)"/>
              </a:rPr>
              <a:t>gender reassignment;</a:t>
            </a:r>
          </a:p>
          <a:p>
            <a:pPr algn="l" fontAlgn="base">
              <a:buFont typeface="Arial" panose="020B0604020202020204" pitchFamily="34" charset="0"/>
              <a:buChar char="•"/>
            </a:pPr>
            <a:r>
              <a:rPr lang="en-GB" b="0" i="0" dirty="0">
                <a:solidFill>
                  <a:srgbClr val="313537"/>
                </a:solidFill>
                <a:effectLst/>
                <a:latin typeface="var(--font-family-body)"/>
              </a:rPr>
              <a:t>marriage and civil partnership;</a:t>
            </a:r>
          </a:p>
          <a:p>
            <a:pPr algn="l" fontAlgn="base">
              <a:buFont typeface="Arial" panose="020B0604020202020204" pitchFamily="34" charset="0"/>
              <a:buChar char="•"/>
            </a:pPr>
            <a:r>
              <a:rPr lang="en-GB" b="0" i="0" dirty="0">
                <a:solidFill>
                  <a:srgbClr val="313537"/>
                </a:solidFill>
                <a:effectLst/>
                <a:latin typeface="var(--font-family-body)"/>
              </a:rPr>
              <a:t>pregnancy and maternity;</a:t>
            </a:r>
          </a:p>
          <a:p>
            <a:pPr algn="l" fontAlgn="base">
              <a:buFont typeface="Arial" panose="020B0604020202020204" pitchFamily="34" charset="0"/>
              <a:buChar char="•"/>
            </a:pPr>
            <a:r>
              <a:rPr lang="en-GB" b="0" i="0" dirty="0">
                <a:solidFill>
                  <a:srgbClr val="313537"/>
                </a:solidFill>
                <a:effectLst/>
                <a:latin typeface="var(--font-family-body)"/>
              </a:rPr>
              <a:t>race;</a:t>
            </a:r>
          </a:p>
          <a:p>
            <a:pPr algn="l" fontAlgn="base">
              <a:buFont typeface="Arial" panose="020B0604020202020204" pitchFamily="34" charset="0"/>
              <a:buChar char="•"/>
            </a:pPr>
            <a:r>
              <a:rPr lang="en-GB" b="0" i="0" dirty="0">
                <a:solidFill>
                  <a:srgbClr val="313537"/>
                </a:solidFill>
                <a:effectLst/>
                <a:latin typeface="var(--font-family-body)"/>
              </a:rPr>
              <a:t>religion or belief;</a:t>
            </a:r>
          </a:p>
          <a:p>
            <a:pPr algn="l" fontAlgn="base">
              <a:buFont typeface="Arial" panose="020B0604020202020204" pitchFamily="34" charset="0"/>
              <a:buChar char="•"/>
            </a:pPr>
            <a:r>
              <a:rPr lang="en-GB" b="0" i="0" dirty="0">
                <a:solidFill>
                  <a:srgbClr val="313537"/>
                </a:solidFill>
                <a:effectLst/>
                <a:latin typeface="var(--font-family-body)"/>
              </a:rPr>
              <a:t>sex; and</a:t>
            </a:r>
          </a:p>
          <a:p>
            <a:pPr algn="l" fontAlgn="base">
              <a:buFont typeface="Arial" panose="020B0604020202020204" pitchFamily="34" charset="0"/>
              <a:buChar char="•"/>
            </a:pPr>
            <a:r>
              <a:rPr lang="en-GB" b="0" i="0" dirty="0">
                <a:solidFill>
                  <a:srgbClr val="313537"/>
                </a:solidFill>
                <a:effectLst/>
                <a:latin typeface="var(--font-family-body)"/>
              </a:rPr>
              <a:t>sexual orientation.</a:t>
            </a:r>
          </a:p>
          <a:p>
            <a:pPr algn="l" fontAlgn="base">
              <a:buFont typeface="Arial" panose="020B0604020202020204" pitchFamily="34" charset="0"/>
              <a:buChar char="•"/>
            </a:pPr>
            <a:endParaRPr lang="en-GB" b="0" i="0" dirty="0">
              <a:solidFill>
                <a:srgbClr val="313537"/>
              </a:solidFill>
              <a:effectLst/>
              <a:latin typeface="var(--font-family-body)"/>
            </a:endParaRPr>
          </a:p>
          <a:p>
            <a:pPr algn="l" fontAlgn="base"/>
            <a:r>
              <a:rPr lang="en-GB" b="0" i="0" dirty="0">
                <a:solidFill>
                  <a:srgbClr val="313537"/>
                </a:solidFill>
                <a:effectLst/>
                <a:latin typeface="Inter"/>
              </a:rPr>
              <a:t>The protections afforded to the different characteristics are not precisely the same. There are specific provisions relating to certain characteristics in particular situations: for example, there are detailed provisions addressing sex equality in the workplace and access to transport for disabled persons. There are also exemptions from the general provisions in certain circumstances. For example, it is lawful to provide single sex hospital wards.</a:t>
            </a:r>
          </a:p>
          <a:p>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27</a:t>
            </a:fld>
            <a:endParaRPr lang="en-GB"/>
          </a:p>
        </p:txBody>
      </p:sp>
    </p:spTree>
    <p:extLst>
      <p:ext uri="{BB962C8B-B14F-4D97-AF65-F5344CB8AC3E}">
        <p14:creationId xmlns:p14="http://schemas.microsoft.com/office/powerpoint/2010/main" val="3825093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EA 2010 sets out the different ways in which it is unlawful to treat someone. There are four main forms of prohibited conduct: direct discrimination, indirect discrimination, harassment and victimisation.</a:t>
            </a:r>
          </a:p>
          <a:p>
            <a:endParaRPr lang="en-GB" b="0" i="0" dirty="0">
              <a:solidFill>
                <a:srgbClr val="313537"/>
              </a:solidFill>
              <a:effectLst/>
              <a:latin typeface="Inter"/>
            </a:endParaRPr>
          </a:p>
          <a:p>
            <a:pPr fontAlgn="base"/>
            <a:r>
              <a:rPr lang="en-GB" dirty="0">
                <a:effectLst/>
                <a:latin typeface="var(--font-family-body)"/>
              </a:rPr>
              <a:t>Direct discrimination is where person A treats person B less favourably than person A would treat others, because B has a protected characteristic. For example, it would be unlawful to refuse person B a promotion because she is pregnant.</a:t>
            </a:r>
          </a:p>
          <a:p>
            <a:endParaRPr lang="en-GB" b="0" i="0" dirty="0">
              <a:solidFill>
                <a:srgbClr val="313537"/>
              </a:solidFill>
              <a:effectLst/>
              <a:latin typeface="Inter"/>
            </a:endParaRPr>
          </a:p>
          <a:p>
            <a:r>
              <a:rPr lang="en-GB" b="0" i="0" dirty="0">
                <a:solidFill>
                  <a:srgbClr val="313537"/>
                </a:solidFill>
                <a:effectLst/>
                <a:latin typeface="Inter"/>
              </a:rPr>
              <a:t>Indirect discrimination is where person A adopts practices or policies which impact more severely on people (such as B) with a protected characteristic. For example, a company advertises a job requiring ten years’ experience. This could potentially be indirect discrimination on the basis of age, because it would exclude younger people who may still have the qualifications and skills necessary to do the job.</a:t>
            </a:r>
          </a:p>
          <a:p>
            <a:endParaRPr lang="en-GB" b="0" i="0" dirty="0">
              <a:solidFill>
                <a:srgbClr val="313537"/>
              </a:solidFill>
              <a:effectLst/>
              <a:latin typeface="Inter"/>
            </a:endParaRPr>
          </a:p>
          <a:p>
            <a:r>
              <a:rPr lang="en-GB" b="0" i="0" dirty="0">
                <a:solidFill>
                  <a:srgbClr val="313537"/>
                </a:solidFill>
                <a:effectLst/>
                <a:latin typeface="Inter"/>
              </a:rPr>
              <a:t>Harassment is where person A treats person B in a way which violates their dignity, or creates an intimidating, hostile, degrading, humiliating or offensive environment for B, in relation to a protected characteristic. For example, a person in a wheelchair visits a supermarket, and a shop assistant makes derogatory comments about them.</a:t>
            </a:r>
          </a:p>
          <a:p>
            <a:endParaRPr lang="en-GB" b="0" i="0" dirty="0">
              <a:solidFill>
                <a:srgbClr val="313537"/>
              </a:solidFill>
              <a:effectLst/>
              <a:latin typeface="Inter"/>
            </a:endParaRPr>
          </a:p>
          <a:p>
            <a:r>
              <a:rPr lang="en-GB" b="0" i="0" dirty="0">
                <a:solidFill>
                  <a:srgbClr val="313537"/>
                </a:solidFill>
                <a:effectLst/>
                <a:latin typeface="Inter"/>
              </a:rPr>
              <a:t>Victimisation is treating someone unfairly if they are taking action under the Equality Act. For example, it would be victimisation for a person to be dismissed because they make a complaint of sexual harassment at work.</a:t>
            </a:r>
          </a:p>
        </p:txBody>
      </p:sp>
      <p:sp>
        <p:nvSpPr>
          <p:cNvPr id="4" name="Slide Number Placeholder 3"/>
          <p:cNvSpPr>
            <a:spLocks noGrp="1"/>
          </p:cNvSpPr>
          <p:nvPr>
            <p:ph type="sldNum" sz="quarter" idx="5"/>
          </p:nvPr>
        </p:nvSpPr>
        <p:spPr/>
        <p:txBody>
          <a:bodyPr/>
          <a:lstStyle/>
          <a:p>
            <a:fld id="{4F0C6B7E-0868-4677-BA32-A17914CF349D}" type="slidenum">
              <a:rPr lang="en-GB" smtClean="0"/>
              <a:t>28</a:t>
            </a:fld>
            <a:endParaRPr lang="en-GB"/>
          </a:p>
        </p:txBody>
      </p:sp>
    </p:spTree>
    <p:extLst>
      <p:ext uri="{BB962C8B-B14F-4D97-AF65-F5344CB8AC3E}">
        <p14:creationId xmlns:p14="http://schemas.microsoft.com/office/powerpoint/2010/main" val="14624114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1ABA2-BE7B-7B78-AE0D-E2D4F25A20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AE3840-845B-A1A6-E178-E16D5D09EF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0C2416-577C-721E-8CE8-39F6F6CA779E}"/>
              </a:ext>
            </a:extLst>
          </p:cNvPr>
          <p:cNvSpPr>
            <a:spLocks noGrp="1"/>
          </p:cNvSpPr>
          <p:nvPr>
            <p:ph type="body" idx="1"/>
          </p:nvPr>
        </p:nvSpPr>
        <p:spPr/>
        <p:txBody>
          <a:bodyPr/>
          <a:lstStyle/>
          <a:p>
            <a:r>
              <a:rPr lang="en-GB" b="0" i="0" dirty="0">
                <a:solidFill>
                  <a:srgbClr val="313537"/>
                </a:solidFill>
                <a:effectLst/>
                <a:latin typeface="Inter"/>
              </a:rPr>
              <a:t>EA 2010 makes specific requirements in particular contexts. For example, there is a duty to make reasonable adjustments for a disabled person, and it is unlawful not to do so. The Act also prohibits unfair treatment in the workplace; when providing goods, facilities and services; when exercising public functions; in the disposal and management of premises; in education; and by associations (such as private clubs).</a:t>
            </a:r>
          </a:p>
          <a:p>
            <a:endParaRPr lang="en-GB" b="0" i="0" dirty="0">
              <a:solidFill>
                <a:srgbClr val="313537"/>
              </a:solidFill>
              <a:effectLst/>
              <a:latin typeface="Inter"/>
            </a:endParaRPr>
          </a:p>
          <a:p>
            <a:r>
              <a:rPr lang="en-GB" b="0" i="0" dirty="0">
                <a:solidFill>
                  <a:srgbClr val="313537"/>
                </a:solidFill>
                <a:effectLst/>
                <a:latin typeface="Inter"/>
              </a:rPr>
              <a:t>The Equality Act established the Equality and Human Rights Commission (EHRC) (see </a:t>
            </a:r>
            <a:r>
              <a:rPr lang="en-GB" b="0" i="0" dirty="0">
                <a:effectLst/>
                <a:latin typeface="Inter"/>
                <a:hlinkClick r:id="rId3"/>
              </a:rPr>
              <a:t>Equality Human Rights</a:t>
            </a:r>
            <a:r>
              <a:rPr lang="en-GB" b="0" i="0" dirty="0">
                <a:solidFill>
                  <a:srgbClr val="313537"/>
                </a:solidFill>
                <a:effectLst/>
                <a:latin typeface="Inter"/>
              </a:rPr>
              <a:t>). The EHRC is a non-departmental public body with statutory powers. The commission has duties to promote equality and human rights and has a range of powers underpinning this, including the issuing of codes of practice, conducting inquiries and investigating whether persons have committed unlawful acts. Some of the commission’s work is broad ranging in nature: for example, the commission produced a range of guidance relating to the impact of the coronavirus pandemic on equality and human rights. Other work looks specifically at particular individuals or organisations: recent investigations by the commission have included anti-Semitism in the Labour Party, and the gender pay gap at the BBC.</a:t>
            </a:r>
          </a:p>
        </p:txBody>
      </p:sp>
      <p:sp>
        <p:nvSpPr>
          <p:cNvPr id="4" name="Slide Number Placeholder 3">
            <a:extLst>
              <a:ext uri="{FF2B5EF4-FFF2-40B4-BE49-F238E27FC236}">
                <a16:creationId xmlns:a16="http://schemas.microsoft.com/office/drawing/2014/main" id="{E4B0A631-F6DB-1D79-E128-811AB704FAF9}"/>
              </a:ext>
            </a:extLst>
          </p:cNvPr>
          <p:cNvSpPr>
            <a:spLocks noGrp="1"/>
          </p:cNvSpPr>
          <p:nvPr>
            <p:ph type="sldNum" sz="quarter" idx="5"/>
          </p:nvPr>
        </p:nvSpPr>
        <p:spPr/>
        <p:txBody>
          <a:bodyPr/>
          <a:lstStyle/>
          <a:p>
            <a:fld id="{4F0C6B7E-0868-4677-BA32-A17914CF349D}" type="slidenum">
              <a:rPr lang="en-GB" smtClean="0"/>
              <a:t>29</a:t>
            </a:fld>
            <a:endParaRPr lang="en-GB"/>
          </a:p>
        </p:txBody>
      </p:sp>
    </p:spTree>
    <p:extLst>
      <p:ext uri="{BB962C8B-B14F-4D97-AF65-F5344CB8AC3E}">
        <p14:creationId xmlns:p14="http://schemas.microsoft.com/office/powerpoint/2010/main" val="3130666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moodle.uwtsd.ac.uk/mod/</a:t>
            </a:r>
            <a:r>
              <a:rPr lang="en-GB" dirty="0" err="1">
                <a:hlinkClick r:id="rId3"/>
              </a:rPr>
              <a:t>scorm</a:t>
            </a:r>
            <a:r>
              <a:rPr lang="en-GB" dirty="0">
                <a:hlinkClick r:id="rId3"/>
              </a:rPr>
              <a:t>/</a:t>
            </a:r>
            <a:r>
              <a:rPr lang="en-GB" dirty="0" err="1">
                <a:hlinkClick r:id="rId3"/>
              </a:rPr>
              <a:t>player.php?a</a:t>
            </a:r>
            <a:r>
              <a:rPr lang="en-GB" dirty="0">
                <a:hlinkClick r:id="rId3"/>
              </a:rPr>
              <a:t>=6758&amp;currentorg=B0&amp;scoid=14523&amp;sesskey=8YbexZMkbG&amp;display=</a:t>
            </a:r>
            <a:r>
              <a:rPr lang="en-GB" dirty="0" err="1">
                <a:hlinkClick r:id="rId3"/>
              </a:rPr>
              <a:t>popup&amp;mode</a:t>
            </a:r>
            <a:r>
              <a:rPr lang="en-GB" dirty="0">
                <a:hlinkClick r:id="rId3"/>
              </a:rPr>
              <a:t>=normal</a:t>
            </a:r>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32</a:t>
            </a:fld>
            <a:endParaRPr lang="en-GB"/>
          </a:p>
        </p:txBody>
      </p:sp>
    </p:spTree>
    <p:extLst>
      <p:ext uri="{BB962C8B-B14F-4D97-AF65-F5344CB8AC3E}">
        <p14:creationId xmlns:p14="http://schemas.microsoft.com/office/powerpoint/2010/main" val="40266348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34</a:t>
            </a:fld>
            <a:endParaRPr lang="en-GB"/>
          </a:p>
        </p:txBody>
      </p:sp>
    </p:spTree>
    <p:extLst>
      <p:ext uri="{BB962C8B-B14F-4D97-AF65-F5344CB8AC3E}">
        <p14:creationId xmlns:p14="http://schemas.microsoft.com/office/powerpoint/2010/main" val="35833327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11/30/2024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61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090555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2567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957181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7801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3011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2873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3303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3849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25130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5463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8241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3903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48320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36619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543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496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11/30/2024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2533084"/>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0.png"/><Relationship Id="rId7" Type="http://schemas.openxmlformats.org/officeDocument/2006/relationships/diagramColors" Target="../diagrams/colors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localgovernmentlawyer.co.uk/healthcare-law/174-healthcare-features/43383-articles-3-and-8-in-the-time-of-coronaviru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europarl.europa.eu/thinktank/en/document.html?reference=EPRS_BRI(2020)65208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jpe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www.liberties.eu/en/campaigns/human-rights-under-corona-guide/366"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2"/><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2" Type="http://schemas.openxmlformats.org/officeDocument/2006/relationships/hyperlink" Target="https://www.supremecourt.uk/cases/uksc-2017-0060.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theguardian.com/media/2003/jun/27/theguardian.pressandpublishi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jpeg"/><Relationship Id="rId7" Type="http://schemas.openxmlformats.org/officeDocument/2006/relationships/diagramColors" Target="../diagrams/colors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0.png"/><Relationship Id="rId7" Type="http://schemas.openxmlformats.org/officeDocument/2006/relationships/diagramColors" Target="../diagrams/colors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10" Type="http://schemas.openxmlformats.org/officeDocument/2006/relationships/image" Target="../media/image23.svg"/><Relationship Id="rId4" Type="http://schemas.openxmlformats.org/officeDocument/2006/relationships/diagramData" Target="../diagrams/data11.xml"/><Relationship Id="rId9"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0.png"/><Relationship Id="rId7" Type="http://schemas.openxmlformats.org/officeDocument/2006/relationships/diagramColors" Target="../diagrams/colors1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7.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0.png"/><Relationship Id="rId7" Type="http://schemas.openxmlformats.org/officeDocument/2006/relationships/diagramColors" Target="../diagrams/colors1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8.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jpeg"/><Relationship Id="rId7" Type="http://schemas.openxmlformats.org/officeDocument/2006/relationships/diagramColors" Target="../diagrams/colors1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9.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jpeg"/><Relationship Id="rId7" Type="http://schemas.openxmlformats.org/officeDocument/2006/relationships/diagramColors" Target="../diagrams/colors1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9491371E-7624-3E85-4C67-1DD9F733E5C4}"/>
              </a:ext>
            </a:extLst>
          </p:cNvPr>
          <p:cNvPicPr>
            <a:picLocks noChangeAspect="1"/>
          </p:cNvPicPr>
          <p:nvPr/>
        </p:nvPicPr>
        <p:blipFill>
          <a:blip r:embed="rId2">
            <a:alphaModFix amt="50000"/>
          </a:blip>
          <a:srcRect t="21053"/>
          <a:stretch/>
        </p:blipFill>
        <p:spPr>
          <a:xfrm>
            <a:off x="20" y="10"/>
            <a:ext cx="12191980" cy="6857990"/>
          </a:xfrm>
          <a:prstGeom prst="rect">
            <a:avLst/>
          </a:prstGeom>
        </p:spPr>
      </p:pic>
      <p:sp>
        <p:nvSpPr>
          <p:cNvPr id="2" name="Title 1"/>
          <p:cNvSpPr>
            <a:spLocks noGrp="1"/>
          </p:cNvSpPr>
          <p:nvPr>
            <p:ph type="ctrTitle"/>
          </p:nvPr>
        </p:nvSpPr>
        <p:spPr>
          <a:xfrm>
            <a:off x="2692398" y="1871131"/>
            <a:ext cx="6815669" cy="1515533"/>
          </a:xfrm>
        </p:spPr>
        <p:txBody>
          <a:bodyPr>
            <a:normAutofit/>
          </a:bodyPr>
          <a:lstStyle/>
          <a:p>
            <a:pPr fontAlgn="base">
              <a:lnSpc>
                <a:spcPct val="90000"/>
              </a:lnSpc>
            </a:pPr>
            <a:r>
              <a:rPr lang="en-GB" sz="3400" b="1" i="0">
                <a:solidFill>
                  <a:srgbClr val="FFFFFF"/>
                </a:solidFill>
                <a:effectLst/>
                <a:latin typeface="lato" panose="020F0502020204030203" pitchFamily="34" charset="0"/>
              </a:rPr>
              <a:t>The protection of civil liberties, human rights and equality</a:t>
            </a:r>
          </a:p>
        </p:txBody>
      </p:sp>
      <p:cxnSp>
        <p:nvCxnSpPr>
          <p:cNvPr id="11" name="Straight Connector 10">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C0ED0-0DA9-1485-7955-B20A327A3B4D}"/>
              </a:ext>
            </a:extLst>
          </p:cNvPr>
          <p:cNvSpPr>
            <a:spLocks noGrp="1"/>
          </p:cNvSpPr>
          <p:nvPr>
            <p:ph type="title"/>
          </p:nvPr>
        </p:nvSpPr>
        <p:spPr/>
        <p:txBody>
          <a:bodyPr/>
          <a:lstStyle/>
          <a:p>
            <a:r>
              <a:rPr lang="en-GB" sz="7200" b="1" i="1" u="sng" dirty="0"/>
              <a:t>Content</a:t>
            </a:r>
            <a:r>
              <a:rPr lang="en-GB" dirty="0"/>
              <a:t> </a:t>
            </a:r>
          </a:p>
        </p:txBody>
      </p:sp>
      <p:sp>
        <p:nvSpPr>
          <p:cNvPr id="3" name="Content Placeholder 2">
            <a:extLst>
              <a:ext uri="{FF2B5EF4-FFF2-40B4-BE49-F238E27FC236}">
                <a16:creationId xmlns:a16="http://schemas.microsoft.com/office/drawing/2014/main" id="{FD3EBC1E-9FA6-E57D-64E0-3D06FC258B5C}"/>
              </a:ext>
            </a:extLst>
          </p:cNvPr>
          <p:cNvSpPr>
            <a:spLocks noGrp="1"/>
          </p:cNvSpPr>
          <p:nvPr>
            <p:ph idx="1"/>
          </p:nvPr>
        </p:nvSpPr>
        <p:spPr/>
        <p:txBody>
          <a:bodyPr>
            <a:normAutofit lnSpcReduction="10000"/>
          </a:bodyPr>
          <a:lstStyle/>
          <a:p>
            <a:r>
              <a:rPr lang="en-GB" dirty="0"/>
              <a:t>Aims and Learning objectives. </a:t>
            </a:r>
            <a:endParaRPr lang="en-US" dirty="0"/>
          </a:p>
          <a:p>
            <a:pPr>
              <a:buSzPct val="114999"/>
            </a:pPr>
            <a:r>
              <a:rPr lang="en-GB" dirty="0"/>
              <a:t>Equality.</a:t>
            </a:r>
          </a:p>
          <a:p>
            <a:pPr>
              <a:buSzPct val="114999"/>
            </a:pPr>
            <a:r>
              <a:rPr lang="en-GB" dirty="0"/>
              <a:t>Human Rights. </a:t>
            </a:r>
          </a:p>
          <a:p>
            <a:pPr>
              <a:buSzPct val="114999"/>
            </a:pPr>
            <a:r>
              <a:rPr lang="en-GB" dirty="0"/>
              <a:t>European Convention on Human Rights. </a:t>
            </a:r>
          </a:p>
          <a:p>
            <a:pPr>
              <a:buSzPct val="114999"/>
            </a:pPr>
            <a:r>
              <a:rPr lang="en-GB" dirty="0"/>
              <a:t>Activities. </a:t>
            </a:r>
          </a:p>
          <a:p>
            <a:pPr>
              <a:buSzPct val="114999"/>
            </a:pPr>
            <a:r>
              <a:rPr lang="en-GB" dirty="0"/>
              <a:t>Summary.</a:t>
            </a:r>
          </a:p>
          <a:p>
            <a:pPr>
              <a:buSzPct val="114999"/>
            </a:pPr>
            <a:r>
              <a:rPr lang="en-GB" dirty="0"/>
              <a:t>Thank you, any questions?</a:t>
            </a:r>
          </a:p>
        </p:txBody>
      </p:sp>
      <p:pic>
        <p:nvPicPr>
          <p:cNvPr id="4" name="Graphic 4" descr="CheckList with solid fill">
            <a:extLst>
              <a:ext uri="{FF2B5EF4-FFF2-40B4-BE49-F238E27FC236}">
                <a16:creationId xmlns:a16="http://schemas.microsoft.com/office/drawing/2014/main" id="{015A9738-4882-47CD-3CF2-B0F140783D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55706" y="3102770"/>
            <a:ext cx="2819399" cy="2819399"/>
          </a:xfrm>
          <a:prstGeom prst="rect">
            <a:avLst/>
          </a:prstGeom>
        </p:spPr>
      </p:pic>
    </p:spTree>
    <p:extLst>
      <p:ext uri="{BB962C8B-B14F-4D97-AF65-F5344CB8AC3E}">
        <p14:creationId xmlns:p14="http://schemas.microsoft.com/office/powerpoint/2010/main" val="427748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A9A64-C226-500B-E9D4-F82C576F7C30}"/>
              </a:ext>
            </a:extLst>
          </p:cNvPr>
          <p:cNvSpPr>
            <a:spLocks noGrp="1"/>
          </p:cNvSpPr>
          <p:nvPr>
            <p:ph type="title"/>
          </p:nvPr>
        </p:nvSpPr>
        <p:spPr/>
        <p:txBody>
          <a:bodyPr>
            <a:normAutofit/>
          </a:bodyPr>
          <a:lstStyle/>
          <a:p>
            <a:r>
              <a:rPr lang="en-GB" sz="5400" b="1" i="1" u="sng" dirty="0"/>
              <a:t>Aims and Learning Objectives </a:t>
            </a:r>
          </a:p>
        </p:txBody>
      </p:sp>
      <p:sp>
        <p:nvSpPr>
          <p:cNvPr id="3" name="Content Placeholder 2">
            <a:extLst>
              <a:ext uri="{FF2B5EF4-FFF2-40B4-BE49-F238E27FC236}">
                <a16:creationId xmlns:a16="http://schemas.microsoft.com/office/drawing/2014/main" id="{3A5804F2-BB68-54BE-BAAC-8F41C71BD3FF}"/>
              </a:ext>
            </a:extLst>
          </p:cNvPr>
          <p:cNvSpPr>
            <a:spLocks noGrp="1"/>
          </p:cNvSpPr>
          <p:nvPr>
            <p:ph idx="1"/>
          </p:nvPr>
        </p:nvSpPr>
        <p:spPr/>
        <p:txBody>
          <a:bodyPr/>
          <a:lstStyle/>
          <a:p>
            <a:r>
              <a:rPr lang="en-GB" dirty="0"/>
              <a:t>The aim of today's session is to recap the digital content and review the module. </a:t>
            </a:r>
            <a:endParaRPr lang="en-US" dirty="0"/>
          </a:p>
          <a:p>
            <a:pPr>
              <a:buSzPct val="114999"/>
            </a:pPr>
            <a:endParaRPr lang="en-GB" dirty="0"/>
          </a:p>
          <a:p>
            <a:pPr>
              <a:buSzPct val="114999"/>
            </a:pPr>
            <a:r>
              <a:rPr lang="en-GB" dirty="0"/>
              <a:t>By the end of today's session students should be able to demonstrate that they understand rights and civil liberties. </a:t>
            </a:r>
          </a:p>
        </p:txBody>
      </p:sp>
      <p:pic>
        <p:nvPicPr>
          <p:cNvPr id="4" name="Graphic 4" descr="Bullseye with solid fill">
            <a:extLst>
              <a:ext uri="{FF2B5EF4-FFF2-40B4-BE49-F238E27FC236}">
                <a16:creationId xmlns:a16="http://schemas.microsoft.com/office/drawing/2014/main" id="{DF0BC4C8-5AD7-3E80-8203-F2B09EA8C49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13206" y="5162550"/>
            <a:ext cx="1176337" cy="1176337"/>
          </a:xfrm>
          <a:prstGeom prst="rect">
            <a:avLst/>
          </a:prstGeom>
        </p:spPr>
      </p:pic>
    </p:spTree>
    <p:extLst>
      <p:ext uri="{BB962C8B-B14F-4D97-AF65-F5344CB8AC3E}">
        <p14:creationId xmlns:p14="http://schemas.microsoft.com/office/powerpoint/2010/main" val="2103948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E45B8-03D3-4940-181E-6C180AFAB7CC}"/>
              </a:ext>
            </a:extLst>
          </p:cNvPr>
          <p:cNvSpPr>
            <a:spLocks noGrp="1"/>
          </p:cNvSpPr>
          <p:nvPr>
            <p:ph type="title"/>
          </p:nvPr>
        </p:nvSpPr>
        <p:spPr/>
        <p:txBody>
          <a:bodyPr>
            <a:normAutofit/>
          </a:bodyPr>
          <a:lstStyle/>
          <a:p>
            <a:r>
              <a:rPr lang="en-GB" sz="6600" b="1" i="1" u="sng" dirty="0"/>
              <a:t>The start </a:t>
            </a:r>
          </a:p>
        </p:txBody>
      </p:sp>
      <p:graphicFrame>
        <p:nvGraphicFramePr>
          <p:cNvPr id="5" name="Content Placeholder 2">
            <a:extLst>
              <a:ext uri="{FF2B5EF4-FFF2-40B4-BE49-F238E27FC236}">
                <a16:creationId xmlns:a16="http://schemas.microsoft.com/office/drawing/2014/main" id="{0B738525-6D7C-3678-C667-CEDCA7207091}"/>
              </a:ext>
            </a:extLst>
          </p:cNvPr>
          <p:cNvGraphicFramePr>
            <a:graphicFrameLocks noGrp="1"/>
          </p:cNvGraphicFramePr>
          <p:nvPr>
            <p:ph idx="1"/>
            <p:extLst>
              <p:ext uri="{D42A27DB-BD31-4B8C-83A1-F6EECF244321}">
                <p14:modId xmlns:p14="http://schemas.microsoft.com/office/powerpoint/2010/main" val="3145957143"/>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7877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84286-0A1F-DF2F-BA20-B19201226B61}"/>
              </a:ext>
            </a:extLst>
          </p:cNvPr>
          <p:cNvSpPr>
            <a:spLocks noGrp="1"/>
          </p:cNvSpPr>
          <p:nvPr>
            <p:ph type="title"/>
          </p:nvPr>
        </p:nvSpPr>
        <p:spPr/>
        <p:txBody>
          <a:bodyPr>
            <a:normAutofit/>
          </a:bodyPr>
          <a:lstStyle/>
          <a:p>
            <a:r>
              <a:rPr lang="en-GB" sz="6000" b="1" i="1" u="sng" dirty="0"/>
              <a:t>Civil liberties</a:t>
            </a:r>
          </a:p>
        </p:txBody>
      </p:sp>
      <p:sp>
        <p:nvSpPr>
          <p:cNvPr id="3" name="Content Placeholder 2">
            <a:extLst>
              <a:ext uri="{FF2B5EF4-FFF2-40B4-BE49-F238E27FC236}">
                <a16:creationId xmlns:a16="http://schemas.microsoft.com/office/drawing/2014/main" id="{339C2A03-E98F-A366-78EA-9697EFBB60E4}"/>
              </a:ext>
            </a:extLst>
          </p:cNvPr>
          <p:cNvSpPr>
            <a:spLocks noGrp="1"/>
          </p:cNvSpPr>
          <p:nvPr>
            <p:ph idx="1"/>
          </p:nvPr>
        </p:nvSpPr>
        <p:spPr/>
        <p:txBody>
          <a:bodyPr/>
          <a:lstStyle/>
          <a:p>
            <a:r>
              <a:rPr lang="en-GB" dirty="0"/>
              <a:t>Different to Human Rights Act 1998.</a:t>
            </a:r>
          </a:p>
          <a:p>
            <a:endParaRPr lang="en-GB" dirty="0"/>
          </a:p>
          <a:p>
            <a:r>
              <a:rPr lang="en-GB" dirty="0"/>
              <a:t>Common law protects those rights, (Entrick v Carrington) </a:t>
            </a:r>
          </a:p>
          <a:p>
            <a:endParaRPr lang="en-GB" dirty="0"/>
          </a:p>
          <a:p>
            <a:r>
              <a:rPr lang="en-GB" dirty="0"/>
              <a:t>Next statutory interpretation. </a:t>
            </a:r>
          </a:p>
          <a:p>
            <a:endParaRPr lang="en-GB" dirty="0"/>
          </a:p>
        </p:txBody>
      </p:sp>
      <p:pic>
        <p:nvPicPr>
          <p:cNvPr id="5" name="Graphic 4" descr="Person with idea with solid fill">
            <a:extLst>
              <a:ext uri="{FF2B5EF4-FFF2-40B4-BE49-F238E27FC236}">
                <a16:creationId xmlns:a16="http://schemas.microsoft.com/office/drawing/2014/main" id="{C3E3C927-65AD-9213-F494-ECCA1EDDCC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44948" y="3190575"/>
            <a:ext cx="2051649" cy="2051649"/>
          </a:xfrm>
          <a:prstGeom prst="rect">
            <a:avLst/>
          </a:prstGeom>
        </p:spPr>
      </p:pic>
    </p:spTree>
    <p:extLst>
      <p:ext uri="{BB962C8B-B14F-4D97-AF65-F5344CB8AC3E}">
        <p14:creationId xmlns:p14="http://schemas.microsoft.com/office/powerpoint/2010/main" val="1947064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E6CEE-570B-D9D6-FCB5-1D926AE23728}"/>
              </a:ext>
            </a:extLst>
          </p:cNvPr>
          <p:cNvSpPr>
            <a:spLocks noGrp="1"/>
          </p:cNvSpPr>
          <p:nvPr>
            <p:ph type="title"/>
          </p:nvPr>
        </p:nvSpPr>
        <p:spPr/>
        <p:txBody>
          <a:bodyPr>
            <a:normAutofit/>
          </a:bodyPr>
          <a:lstStyle/>
          <a:p>
            <a:r>
              <a:rPr lang="en-GB" sz="6000" b="1" i="1" u="sng" dirty="0"/>
              <a:t>Human Rights</a:t>
            </a:r>
          </a:p>
        </p:txBody>
      </p:sp>
      <p:sp>
        <p:nvSpPr>
          <p:cNvPr id="3" name="Content Placeholder 2">
            <a:extLst>
              <a:ext uri="{FF2B5EF4-FFF2-40B4-BE49-F238E27FC236}">
                <a16:creationId xmlns:a16="http://schemas.microsoft.com/office/drawing/2014/main" id="{F31C509E-6BCD-116F-6C88-57A628FDE790}"/>
              </a:ext>
            </a:extLst>
          </p:cNvPr>
          <p:cNvSpPr>
            <a:spLocks noGrp="1"/>
          </p:cNvSpPr>
          <p:nvPr>
            <p:ph idx="1"/>
          </p:nvPr>
        </p:nvSpPr>
        <p:spPr/>
        <p:txBody>
          <a:bodyPr/>
          <a:lstStyle/>
          <a:p>
            <a:r>
              <a:rPr lang="en-GB" dirty="0"/>
              <a:t>European Convention on Human Rights. </a:t>
            </a:r>
          </a:p>
          <a:p>
            <a:r>
              <a:rPr lang="en-GB" dirty="0"/>
              <a:t>Created because of the second world war to ensure that no further human rights abuses happen. </a:t>
            </a:r>
          </a:p>
          <a:p>
            <a:r>
              <a:rPr lang="en-GB" dirty="0"/>
              <a:t>Rights are protected and can bring a claim. </a:t>
            </a:r>
          </a:p>
          <a:p>
            <a:r>
              <a:rPr lang="en-GB" dirty="0"/>
              <a:t>Before going to the ECHR they must first exhaust all the Uk courts. </a:t>
            </a:r>
          </a:p>
        </p:txBody>
      </p:sp>
    </p:spTree>
    <p:extLst>
      <p:ext uri="{BB962C8B-B14F-4D97-AF65-F5344CB8AC3E}">
        <p14:creationId xmlns:p14="http://schemas.microsoft.com/office/powerpoint/2010/main" val="75393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CDBB0-0959-8EEC-E64B-0601EFF4CC95}"/>
              </a:ext>
            </a:extLst>
          </p:cNvPr>
          <p:cNvSpPr>
            <a:spLocks noGrp="1"/>
          </p:cNvSpPr>
          <p:nvPr>
            <p:ph type="title"/>
          </p:nvPr>
        </p:nvSpPr>
        <p:spPr/>
        <p:txBody>
          <a:bodyPr>
            <a:normAutofit/>
          </a:bodyPr>
          <a:lstStyle/>
          <a:p>
            <a:r>
              <a:rPr lang="en-GB" sz="7200" b="1" i="1" u="sng" dirty="0"/>
              <a:t>Activity</a:t>
            </a:r>
          </a:p>
        </p:txBody>
      </p:sp>
      <p:graphicFrame>
        <p:nvGraphicFramePr>
          <p:cNvPr id="5" name="Content Placeholder 2">
            <a:extLst>
              <a:ext uri="{FF2B5EF4-FFF2-40B4-BE49-F238E27FC236}">
                <a16:creationId xmlns:a16="http://schemas.microsoft.com/office/drawing/2014/main" id="{77143829-6A43-6C02-01B0-15C495566EE8}"/>
              </a:ext>
            </a:extLst>
          </p:cNvPr>
          <p:cNvGraphicFramePr>
            <a:graphicFrameLocks noGrp="1"/>
          </p:cNvGraphicFramePr>
          <p:nvPr>
            <p:ph idx="1"/>
            <p:extLst>
              <p:ext uri="{D42A27DB-BD31-4B8C-83A1-F6EECF244321}">
                <p14:modId xmlns:p14="http://schemas.microsoft.com/office/powerpoint/2010/main" val="2936415716"/>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7761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graphicFrame>
        <p:nvGraphicFramePr>
          <p:cNvPr id="4" name="Diagram 3">
            <a:extLst>
              <a:ext uri="{FF2B5EF4-FFF2-40B4-BE49-F238E27FC236}">
                <a16:creationId xmlns:a16="http://schemas.microsoft.com/office/drawing/2014/main" id="{B1BEE854-5A60-8B84-97D9-9E25BB3478EA}"/>
              </a:ext>
            </a:extLst>
          </p:cNvPr>
          <p:cNvGraphicFramePr/>
          <p:nvPr>
            <p:extLst>
              <p:ext uri="{D42A27DB-BD31-4B8C-83A1-F6EECF244321}">
                <p14:modId xmlns:p14="http://schemas.microsoft.com/office/powerpoint/2010/main" val="2130454279"/>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6D3FED12-EA2A-665D-2D27-D81CE28D1135}"/>
              </a:ext>
            </a:extLst>
          </p:cNvPr>
          <p:cNvSpPr txBox="1"/>
          <p:nvPr/>
        </p:nvSpPr>
        <p:spPr>
          <a:xfrm>
            <a:off x="1396169" y="1265208"/>
            <a:ext cx="9500428" cy="923330"/>
          </a:xfrm>
          <a:prstGeom prst="rect">
            <a:avLst/>
          </a:prstGeom>
          <a:noFill/>
        </p:spPr>
        <p:txBody>
          <a:bodyPr wrap="square" rtlCol="0">
            <a:spAutoFit/>
          </a:bodyPr>
          <a:lstStyle/>
          <a:p>
            <a:pPr algn="ctr"/>
            <a:r>
              <a:rPr lang="en-GB" sz="5400" b="1" i="1" u="sng" dirty="0"/>
              <a:t>Types of rights</a:t>
            </a:r>
          </a:p>
        </p:txBody>
      </p:sp>
    </p:spTree>
    <p:extLst>
      <p:ext uri="{BB962C8B-B14F-4D97-AF65-F5344CB8AC3E}">
        <p14:creationId xmlns:p14="http://schemas.microsoft.com/office/powerpoint/2010/main" val="1723795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B6CDE66-795F-2363-6DFB-0A6BBA6B488D}"/>
              </a:ext>
            </a:extLst>
          </p:cNvPr>
          <p:cNvSpPr>
            <a:spLocks noGrp="1"/>
          </p:cNvSpPr>
          <p:nvPr>
            <p:ph type="title"/>
          </p:nvPr>
        </p:nvSpPr>
        <p:spPr>
          <a:xfrm>
            <a:off x="1295402" y="982132"/>
            <a:ext cx="9601196" cy="1303867"/>
          </a:xfrm>
        </p:spPr>
        <p:txBody>
          <a:bodyPr>
            <a:normAutofit/>
          </a:bodyPr>
          <a:lstStyle/>
          <a:p>
            <a:r>
              <a:rPr lang="en-GB" sz="5400" b="1" i="1" u="sng" dirty="0">
                <a:solidFill>
                  <a:srgbClr val="262626"/>
                </a:solidFill>
              </a:rPr>
              <a:t>Let’s take a look at a few</a:t>
            </a:r>
          </a:p>
        </p:txBody>
      </p:sp>
      <p:graphicFrame>
        <p:nvGraphicFramePr>
          <p:cNvPr id="7" name="Content Placeholder 2">
            <a:extLst>
              <a:ext uri="{FF2B5EF4-FFF2-40B4-BE49-F238E27FC236}">
                <a16:creationId xmlns:a16="http://schemas.microsoft.com/office/drawing/2014/main" id="{B39A2687-780C-5B9F-3D22-1950F01111E5}"/>
              </a:ext>
            </a:extLst>
          </p:cNvPr>
          <p:cNvGraphicFramePr>
            <a:graphicFrameLocks noGrp="1"/>
          </p:cNvGraphicFramePr>
          <p:nvPr>
            <p:ph idx="1"/>
            <p:extLst>
              <p:ext uri="{D42A27DB-BD31-4B8C-83A1-F6EECF244321}">
                <p14:modId xmlns:p14="http://schemas.microsoft.com/office/powerpoint/2010/main" val="911438452"/>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83373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94644-1237-1FC1-2C3B-83ACADF9DCD3}"/>
              </a:ext>
            </a:extLst>
          </p:cNvPr>
          <p:cNvSpPr>
            <a:spLocks noGrp="1"/>
          </p:cNvSpPr>
          <p:nvPr>
            <p:ph type="title"/>
          </p:nvPr>
        </p:nvSpPr>
        <p:spPr/>
        <p:txBody>
          <a:bodyPr>
            <a:normAutofit/>
          </a:bodyPr>
          <a:lstStyle/>
          <a:p>
            <a:r>
              <a:rPr lang="en-GB" sz="6000" b="1" i="1" u="sng" dirty="0"/>
              <a:t>Article 3 </a:t>
            </a:r>
          </a:p>
        </p:txBody>
      </p:sp>
      <p:graphicFrame>
        <p:nvGraphicFramePr>
          <p:cNvPr id="5" name="Content Placeholder 2">
            <a:extLst>
              <a:ext uri="{FF2B5EF4-FFF2-40B4-BE49-F238E27FC236}">
                <a16:creationId xmlns:a16="http://schemas.microsoft.com/office/drawing/2014/main" id="{328DB8FD-E12E-A314-8A81-D799F37C0A20}"/>
              </a:ext>
            </a:extLst>
          </p:cNvPr>
          <p:cNvGraphicFramePr>
            <a:graphicFrameLocks noGrp="1"/>
          </p:cNvGraphicFramePr>
          <p:nvPr>
            <p:ph idx="1"/>
            <p:extLst>
              <p:ext uri="{D42A27DB-BD31-4B8C-83A1-F6EECF244321}">
                <p14:modId xmlns:p14="http://schemas.microsoft.com/office/powerpoint/2010/main" val="1155508089"/>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7125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96957-FC6A-B497-E54E-31D4AAFD1DDF}"/>
              </a:ext>
            </a:extLst>
          </p:cNvPr>
          <p:cNvSpPr>
            <a:spLocks noGrp="1"/>
          </p:cNvSpPr>
          <p:nvPr>
            <p:ph type="title"/>
          </p:nvPr>
        </p:nvSpPr>
        <p:spPr/>
        <p:txBody>
          <a:bodyPr>
            <a:normAutofit/>
          </a:bodyPr>
          <a:lstStyle/>
          <a:p>
            <a:r>
              <a:rPr lang="en-GB" sz="6600" b="1" i="1" u="sng" dirty="0"/>
              <a:t>Article 12</a:t>
            </a:r>
          </a:p>
        </p:txBody>
      </p:sp>
      <p:sp>
        <p:nvSpPr>
          <p:cNvPr id="3" name="Content Placeholder 2">
            <a:extLst>
              <a:ext uri="{FF2B5EF4-FFF2-40B4-BE49-F238E27FC236}">
                <a16:creationId xmlns:a16="http://schemas.microsoft.com/office/drawing/2014/main" id="{7C24A60C-5821-BB75-EFBE-5BE63A09B947}"/>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‘’Men and women of marriageable age have the right to marry and to found a family, according to the national laws governing the exercise of this right.’’</a:t>
            </a:r>
          </a:p>
          <a:p>
            <a:endParaRPr lang="en-GB" dirty="0">
              <a:solidFill>
                <a:srgbClr val="000000"/>
              </a:solidFill>
              <a:latin typeface="Times New Roman" panose="02020603050405020304" pitchFamily="18" charset="0"/>
            </a:endParaRPr>
          </a:p>
          <a:p>
            <a:r>
              <a:rPr lang="en-GB" dirty="0">
                <a:solidFill>
                  <a:srgbClr val="000000"/>
                </a:solidFill>
                <a:latin typeface="Times New Roman" panose="02020603050405020304" pitchFamily="18" charset="0"/>
              </a:rPr>
              <a:t>Marriage Same- Sex Couples Act 2013</a:t>
            </a:r>
          </a:p>
          <a:p>
            <a:r>
              <a:rPr lang="en-GB" b="1" i="1" dirty="0">
                <a:solidFill>
                  <a:srgbClr val="313537"/>
                </a:solidFill>
                <a:effectLst/>
                <a:latin typeface="var(--font-family-body)"/>
              </a:rPr>
              <a:t>B v United Kingdom [2006] that the Marriage Act 1949</a:t>
            </a:r>
            <a:r>
              <a:rPr lang="en-GB" b="0" i="0" dirty="0">
                <a:solidFill>
                  <a:srgbClr val="313537"/>
                </a:solidFill>
                <a:effectLst/>
                <a:latin typeface="Inter"/>
              </a:rPr>
              <a:t> </a:t>
            </a:r>
            <a:endParaRPr lang="en-GB" dirty="0"/>
          </a:p>
        </p:txBody>
      </p:sp>
      <p:pic>
        <p:nvPicPr>
          <p:cNvPr id="5" name="Graphic 4" descr="Wedding cake with solid fill">
            <a:extLst>
              <a:ext uri="{FF2B5EF4-FFF2-40B4-BE49-F238E27FC236}">
                <a16:creationId xmlns:a16="http://schemas.microsoft.com/office/drawing/2014/main" id="{A39FBCAF-EC5A-1EB8-DCBC-649327C66B2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63880" y="3510117"/>
            <a:ext cx="2895766" cy="2895766"/>
          </a:xfrm>
          <a:prstGeom prst="rect">
            <a:avLst/>
          </a:prstGeom>
        </p:spPr>
      </p:pic>
    </p:spTree>
    <p:extLst>
      <p:ext uri="{BB962C8B-B14F-4D97-AF65-F5344CB8AC3E}">
        <p14:creationId xmlns:p14="http://schemas.microsoft.com/office/powerpoint/2010/main" val="896634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09FAE-8D31-9878-2C19-57DF8FF9941A}"/>
              </a:ext>
            </a:extLst>
          </p:cNvPr>
          <p:cNvSpPr>
            <a:spLocks noGrp="1"/>
          </p:cNvSpPr>
          <p:nvPr>
            <p:ph type="title"/>
          </p:nvPr>
        </p:nvSpPr>
        <p:spPr/>
        <p:txBody>
          <a:bodyPr>
            <a:normAutofit/>
          </a:bodyPr>
          <a:lstStyle/>
          <a:p>
            <a:r>
              <a:rPr lang="en-GB" sz="6600" b="1" i="1" u="sng" dirty="0"/>
              <a:t>Article 5 </a:t>
            </a:r>
          </a:p>
        </p:txBody>
      </p:sp>
      <p:graphicFrame>
        <p:nvGraphicFramePr>
          <p:cNvPr id="6" name="Content Placeholder 2">
            <a:extLst>
              <a:ext uri="{FF2B5EF4-FFF2-40B4-BE49-F238E27FC236}">
                <a16:creationId xmlns:a16="http://schemas.microsoft.com/office/drawing/2014/main" id="{52E67DEE-EBB1-E8F9-9F81-1AD091CA1766}"/>
              </a:ext>
            </a:extLst>
          </p:cNvPr>
          <p:cNvGraphicFramePr>
            <a:graphicFrameLocks noGrp="1"/>
          </p:cNvGraphicFramePr>
          <p:nvPr>
            <p:ph idx="1"/>
            <p:extLst>
              <p:ext uri="{D42A27DB-BD31-4B8C-83A1-F6EECF244321}">
                <p14:modId xmlns:p14="http://schemas.microsoft.com/office/powerpoint/2010/main" val="1621733843"/>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0987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3EE1BE-B0CA-CC18-4DD6-422D7BE32E5D}"/>
              </a:ext>
            </a:extLst>
          </p:cNvPr>
          <p:cNvSpPr>
            <a:spLocks noGrp="1"/>
          </p:cNvSpPr>
          <p:nvPr>
            <p:ph type="title"/>
          </p:nvPr>
        </p:nvSpPr>
        <p:spPr>
          <a:xfrm>
            <a:off x="1055599" y="1055077"/>
            <a:ext cx="2532909" cy="4794578"/>
          </a:xfrm>
        </p:spPr>
        <p:txBody>
          <a:bodyPr>
            <a:normAutofit/>
          </a:bodyPr>
          <a:lstStyle/>
          <a:p>
            <a:r>
              <a:rPr lang="en-GB" sz="4800" b="1" i="1" u="sng" dirty="0">
                <a:solidFill>
                  <a:srgbClr val="262626"/>
                </a:solidFill>
              </a:rPr>
              <a:t>Article 6 </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9CD79EB-F5FA-A1E2-BB40-F5F5E09A8F92}"/>
              </a:ext>
            </a:extLst>
          </p:cNvPr>
          <p:cNvGraphicFramePr>
            <a:graphicFrameLocks noGrp="1"/>
          </p:cNvGraphicFramePr>
          <p:nvPr>
            <p:ph idx="1"/>
            <p:extLst>
              <p:ext uri="{D42A27DB-BD31-4B8C-83A1-F6EECF244321}">
                <p14:modId xmlns:p14="http://schemas.microsoft.com/office/powerpoint/2010/main" val="299581368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14134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FF2F-6496-D666-708F-3F7A61BE609E}"/>
              </a:ext>
            </a:extLst>
          </p:cNvPr>
          <p:cNvSpPr>
            <a:spLocks noGrp="1"/>
          </p:cNvSpPr>
          <p:nvPr>
            <p:ph type="title"/>
          </p:nvPr>
        </p:nvSpPr>
        <p:spPr/>
        <p:txBody>
          <a:bodyPr>
            <a:normAutofit/>
          </a:bodyPr>
          <a:lstStyle/>
          <a:p>
            <a:r>
              <a:rPr lang="en-GB" sz="7200" b="1" i="1" u="sng" dirty="0"/>
              <a:t>Article 2 </a:t>
            </a:r>
          </a:p>
        </p:txBody>
      </p:sp>
      <p:sp>
        <p:nvSpPr>
          <p:cNvPr id="3" name="Content Placeholder 2">
            <a:extLst>
              <a:ext uri="{FF2B5EF4-FFF2-40B4-BE49-F238E27FC236}">
                <a16:creationId xmlns:a16="http://schemas.microsoft.com/office/drawing/2014/main" id="{56DA3834-8BC9-6033-D35F-ECC4039A6D96}"/>
              </a:ext>
            </a:extLst>
          </p:cNvPr>
          <p:cNvSpPr>
            <a:spLocks noGrp="1"/>
          </p:cNvSpPr>
          <p:nvPr>
            <p:ph idx="1"/>
          </p:nvPr>
        </p:nvSpPr>
        <p:spPr/>
        <p:txBody>
          <a:bodyPr>
            <a:normAutofit fontScale="92500"/>
          </a:bodyPr>
          <a:lstStyle/>
          <a:p>
            <a:pPr marL="0" indent="0" algn="just">
              <a:buNone/>
            </a:pPr>
            <a:r>
              <a:rPr lang="en-GB" dirty="0"/>
              <a:t>‘’ </a:t>
            </a:r>
            <a:r>
              <a:rPr lang="en-GB" b="0" i="0" dirty="0">
                <a:solidFill>
                  <a:srgbClr val="000000"/>
                </a:solidFill>
                <a:effectLst/>
                <a:latin typeface="Times New Roman" panose="02020603050405020304" pitchFamily="18" charset="0"/>
              </a:rPr>
              <a:t>Everyone’s right to life shall be protected by law. No one shall be deprived of his life intentionally save in the execution of a sentence of a court following his conviction of a crime for which this penalty is provided by law.</a:t>
            </a:r>
          </a:p>
          <a:p>
            <a:pPr marL="0" indent="0" algn="just">
              <a:buNone/>
            </a:pPr>
            <a:r>
              <a:rPr lang="en-GB" b="0" i="0" dirty="0">
                <a:solidFill>
                  <a:srgbClr val="000000"/>
                </a:solidFill>
                <a:effectLst/>
                <a:latin typeface="Times New Roman" panose="02020603050405020304" pitchFamily="18" charset="0"/>
              </a:rPr>
              <a:t>Deprivation of life shall not be regarded as inflicted in contravention of this Article when it results from the use of force which is no more than absolutely necessary:</a:t>
            </a:r>
          </a:p>
          <a:p>
            <a:pPr marL="457200" lvl="1" indent="0" algn="just">
              <a:buNone/>
            </a:pPr>
            <a:r>
              <a:rPr lang="en-GB" b="0" i="0" dirty="0">
                <a:solidFill>
                  <a:srgbClr val="000000"/>
                </a:solidFill>
                <a:effectLst/>
                <a:latin typeface="Times New Roman" panose="02020603050405020304" pitchFamily="18" charset="0"/>
              </a:rPr>
              <a:t>(a)   in defence of any person from unlawful violence;</a:t>
            </a:r>
          </a:p>
          <a:p>
            <a:pPr marL="457200" lvl="1" indent="0" algn="just">
              <a:buNone/>
            </a:pPr>
            <a:r>
              <a:rPr lang="en-GB" b="0" i="0" dirty="0">
                <a:solidFill>
                  <a:srgbClr val="000000"/>
                </a:solidFill>
                <a:effectLst/>
                <a:latin typeface="Times New Roman" panose="02020603050405020304" pitchFamily="18" charset="0"/>
              </a:rPr>
              <a:t>(b)   in order to effect a lawful arrest or to prevent escape of a person lawfully detained;</a:t>
            </a:r>
          </a:p>
          <a:p>
            <a:pPr marL="457200" lvl="1" indent="0" algn="just">
              <a:buNone/>
            </a:pPr>
            <a:r>
              <a:rPr lang="en-GB" b="0" i="0" dirty="0">
                <a:solidFill>
                  <a:srgbClr val="000000"/>
                </a:solidFill>
                <a:effectLst/>
                <a:latin typeface="Times New Roman" panose="02020603050405020304" pitchFamily="18" charset="0"/>
              </a:rPr>
              <a:t>(c)   in action lawfully taken for the purpose of quelling a riot or insurrection.’’ </a:t>
            </a:r>
          </a:p>
        </p:txBody>
      </p:sp>
    </p:spTree>
    <p:extLst>
      <p:ext uri="{BB962C8B-B14F-4D97-AF65-F5344CB8AC3E}">
        <p14:creationId xmlns:p14="http://schemas.microsoft.com/office/powerpoint/2010/main" val="40969583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10A9A-6C94-5490-CBC8-33E8DD471E84}"/>
              </a:ext>
            </a:extLst>
          </p:cNvPr>
          <p:cNvSpPr>
            <a:spLocks noGrp="1"/>
          </p:cNvSpPr>
          <p:nvPr>
            <p:ph type="title"/>
          </p:nvPr>
        </p:nvSpPr>
        <p:spPr/>
        <p:txBody>
          <a:bodyPr>
            <a:normAutofit/>
          </a:bodyPr>
          <a:lstStyle/>
          <a:p>
            <a:r>
              <a:rPr lang="en-GB" sz="7200" b="1" i="1" u="sng" dirty="0"/>
              <a:t>Article 8 </a:t>
            </a:r>
          </a:p>
        </p:txBody>
      </p:sp>
      <p:sp>
        <p:nvSpPr>
          <p:cNvPr id="3" name="Content Placeholder 2">
            <a:extLst>
              <a:ext uri="{FF2B5EF4-FFF2-40B4-BE49-F238E27FC236}">
                <a16:creationId xmlns:a16="http://schemas.microsoft.com/office/drawing/2014/main" id="{803AAAEF-2687-A018-CCE5-92B319067CB4}"/>
              </a:ext>
            </a:extLst>
          </p:cNvPr>
          <p:cNvSpPr>
            <a:spLocks noGrp="1"/>
          </p:cNvSpPr>
          <p:nvPr>
            <p:ph idx="1"/>
          </p:nvPr>
        </p:nvSpPr>
        <p:spPr/>
        <p:txBody>
          <a:bodyPr/>
          <a:lstStyle/>
          <a:p>
            <a:pPr algn="just">
              <a:buFont typeface="+mj-lt"/>
              <a:buAutoNum type="arabicPeriod"/>
            </a:pPr>
            <a:r>
              <a:rPr lang="en-GB" b="0" i="0" dirty="0">
                <a:solidFill>
                  <a:srgbClr val="000000"/>
                </a:solidFill>
                <a:effectLst/>
                <a:latin typeface="Times New Roman" panose="02020603050405020304" pitchFamily="18" charset="0"/>
              </a:rPr>
              <a:t>‘’Everyone has the right to respect for his private and family life, his home and his correspondence.</a:t>
            </a:r>
          </a:p>
          <a:p>
            <a:pPr algn="just">
              <a:buFont typeface="+mj-lt"/>
              <a:buAutoNum type="arabicPeriod"/>
            </a:pPr>
            <a:r>
              <a:rPr lang="en-GB" b="0" i="0" dirty="0">
                <a:solidFill>
                  <a:srgbClr val="000000"/>
                </a:solidFill>
                <a:effectLst/>
                <a:latin typeface="Times New Roman" panose="02020603050405020304" pitchFamily="18" charset="0"/>
              </a:rPr>
              <a:t>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 of others’’.</a:t>
            </a:r>
          </a:p>
          <a:p>
            <a:pPr marL="0" indent="0">
              <a:buNone/>
            </a:pPr>
            <a:endParaRPr lang="en-GB" dirty="0"/>
          </a:p>
        </p:txBody>
      </p:sp>
    </p:spTree>
    <p:extLst>
      <p:ext uri="{BB962C8B-B14F-4D97-AF65-F5344CB8AC3E}">
        <p14:creationId xmlns:p14="http://schemas.microsoft.com/office/powerpoint/2010/main" val="2484213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29FD-7351-D868-8C46-56D9DFD83779}"/>
              </a:ext>
            </a:extLst>
          </p:cNvPr>
          <p:cNvSpPr>
            <a:spLocks noGrp="1"/>
          </p:cNvSpPr>
          <p:nvPr>
            <p:ph type="title"/>
          </p:nvPr>
        </p:nvSpPr>
        <p:spPr/>
        <p:txBody>
          <a:bodyPr/>
          <a:lstStyle/>
          <a:p>
            <a:r>
              <a:rPr lang="en-GB" sz="7200" b="1" i="1" u="sng" dirty="0"/>
              <a:t>Activity</a:t>
            </a:r>
            <a:r>
              <a:rPr lang="en-GB" dirty="0"/>
              <a:t> </a:t>
            </a:r>
          </a:p>
        </p:txBody>
      </p:sp>
      <p:sp>
        <p:nvSpPr>
          <p:cNvPr id="3" name="Content Placeholder 2">
            <a:extLst>
              <a:ext uri="{FF2B5EF4-FFF2-40B4-BE49-F238E27FC236}">
                <a16:creationId xmlns:a16="http://schemas.microsoft.com/office/drawing/2014/main" id="{8D9A8F49-877E-FB0B-7437-91304006D893}"/>
              </a:ext>
            </a:extLst>
          </p:cNvPr>
          <p:cNvSpPr>
            <a:spLocks noGrp="1"/>
          </p:cNvSpPr>
          <p:nvPr>
            <p:ph idx="1"/>
          </p:nvPr>
        </p:nvSpPr>
        <p:spPr/>
        <p:txBody>
          <a:bodyPr>
            <a:normAutofit fontScale="85000" lnSpcReduction="10000"/>
          </a:bodyPr>
          <a:lstStyle/>
          <a:p>
            <a:r>
              <a:rPr lang="en-GB" b="1" i="0" dirty="0">
                <a:solidFill>
                  <a:srgbClr val="000000"/>
                </a:solidFill>
                <a:effectLst/>
                <a:latin typeface="Times New Roman" panose="02020603050405020304" pitchFamily="18" charset="0"/>
              </a:rPr>
              <a:t>How do the courts deal with claims involving several different articles of ECHR?</a:t>
            </a:r>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Read the following discussion of </a:t>
            </a:r>
            <a:r>
              <a:rPr lang="en-GB" b="1" i="1" dirty="0">
                <a:solidFill>
                  <a:srgbClr val="000000"/>
                </a:solidFill>
                <a:effectLst/>
                <a:latin typeface="Times New Roman" panose="02020603050405020304" pitchFamily="18" charset="0"/>
              </a:rPr>
              <a:t>University College London Hospitals NHS Trust v MB [2020]</a:t>
            </a:r>
            <a:r>
              <a:rPr lang="en-GB" b="0" i="0" dirty="0">
                <a:solidFill>
                  <a:srgbClr val="000000"/>
                </a:solidFill>
                <a:effectLst/>
                <a:latin typeface="Times New Roman" panose="02020603050405020304" pitchFamily="18" charset="0"/>
              </a:rPr>
              <a:t> in the Local Government Lawyer at </a:t>
            </a:r>
            <a:r>
              <a:rPr lang="en-GB" b="0" i="0" u="none" strike="noStrike" dirty="0">
                <a:solidFill>
                  <a:srgbClr val="000000"/>
                </a:solidFill>
                <a:effectLst/>
                <a:latin typeface="Times New Roman" panose="02020603050405020304" pitchFamily="18" charset="0"/>
                <a:hlinkClick r:id="rId2"/>
              </a:rPr>
              <a:t>https://www.localgovernmentlawyer.co.uk/healthcare-law/174-healthcare-features/43383-articles-3-and-8-in-the-time-of-coronavirus</a:t>
            </a:r>
            <a:r>
              <a:rPr lang="en-GB" b="0" i="0" dirty="0">
                <a:solidFill>
                  <a:srgbClr val="000000"/>
                </a:solidFill>
                <a:effectLst/>
                <a:latin typeface="Times New Roman" panose="02020603050405020304" pitchFamily="18" charset="0"/>
              </a:rPr>
              <a:t>.</a:t>
            </a:r>
          </a:p>
          <a:p>
            <a:r>
              <a:rPr lang="en-GB" b="0" i="0" dirty="0">
                <a:solidFill>
                  <a:srgbClr val="000000"/>
                </a:solidFill>
                <a:effectLst/>
                <a:latin typeface="Times New Roman" panose="02020603050405020304" pitchFamily="18" charset="0"/>
              </a:rPr>
              <a:t>Sum up the facts of the case.</a:t>
            </a:r>
          </a:p>
          <a:p>
            <a:r>
              <a:rPr lang="en-GB" b="0" i="0" dirty="0">
                <a:solidFill>
                  <a:srgbClr val="000000"/>
                </a:solidFill>
                <a:effectLst/>
                <a:latin typeface="Times New Roman" panose="02020603050405020304" pitchFamily="18" charset="0"/>
              </a:rPr>
              <a:t>What did the court rule in relation to </a:t>
            </a:r>
            <a:r>
              <a:rPr lang="en-GB" b="1" i="0" dirty="0">
                <a:solidFill>
                  <a:srgbClr val="000000"/>
                </a:solidFill>
                <a:effectLst/>
                <a:latin typeface="Times New Roman" panose="02020603050405020304" pitchFamily="18" charset="0"/>
              </a:rPr>
              <a:t>Art 3?</a:t>
            </a:r>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What did the court rule in relation to </a:t>
            </a:r>
            <a:r>
              <a:rPr lang="en-GB" b="1" i="0" dirty="0">
                <a:solidFill>
                  <a:srgbClr val="000000"/>
                </a:solidFill>
                <a:effectLst/>
                <a:latin typeface="Times New Roman" panose="02020603050405020304" pitchFamily="18" charset="0"/>
              </a:rPr>
              <a:t>Art 8?</a:t>
            </a:r>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Focussing on the conclusion to the discussion, what are the implications for hospitals?</a:t>
            </a:r>
          </a:p>
        </p:txBody>
      </p:sp>
    </p:spTree>
    <p:extLst>
      <p:ext uri="{BB962C8B-B14F-4D97-AF65-F5344CB8AC3E}">
        <p14:creationId xmlns:p14="http://schemas.microsoft.com/office/powerpoint/2010/main" val="596246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791FE-3794-90A5-5B2D-738D5A046D97}"/>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93022E8A-D33C-8BC0-0EFD-2E4F40046E61}"/>
              </a:ext>
            </a:extLst>
          </p:cNvPr>
          <p:cNvSpPr>
            <a:spLocks noGrp="1"/>
          </p:cNvSpPr>
          <p:nvPr>
            <p:ph idx="1"/>
          </p:nvPr>
        </p:nvSpPr>
        <p:spPr/>
        <p:txBody>
          <a:bodyPr/>
          <a:lstStyle/>
          <a:p>
            <a:r>
              <a:rPr lang="en-GB" dirty="0"/>
              <a:t>Listen to the following podcast discussing how human rights have been affected during the coronavirus crisis at </a:t>
            </a:r>
            <a:r>
              <a:rPr lang="en-GB" dirty="0">
                <a:hlinkClick r:id="rId2"/>
              </a:rPr>
              <a:t>https://www.europarl.europa.eu/thinktank/en/document.html?reference=EPRS_BRI(2020)652085</a:t>
            </a:r>
            <a:r>
              <a:rPr lang="en-GB" dirty="0"/>
              <a:t>  (click on “multimedia – 6 minutes) </a:t>
            </a:r>
          </a:p>
          <a:p>
            <a:endParaRPr lang="en-GB" dirty="0"/>
          </a:p>
          <a:p>
            <a:r>
              <a:rPr lang="en-GB" dirty="0"/>
              <a:t>To what extent have the coronavirus rules in different countries limited citizens’ human rights? Can the restrictions be justified?</a:t>
            </a:r>
          </a:p>
        </p:txBody>
      </p:sp>
    </p:spTree>
    <p:extLst>
      <p:ext uri="{BB962C8B-B14F-4D97-AF65-F5344CB8AC3E}">
        <p14:creationId xmlns:p14="http://schemas.microsoft.com/office/powerpoint/2010/main" val="35059398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A689-8208-6520-16DB-B3CF6ECB7443}"/>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Human Rights legislation</a:t>
            </a:r>
          </a:p>
        </p:txBody>
      </p:sp>
      <p:graphicFrame>
        <p:nvGraphicFramePr>
          <p:cNvPr id="5" name="Content Placeholder 2">
            <a:extLst>
              <a:ext uri="{FF2B5EF4-FFF2-40B4-BE49-F238E27FC236}">
                <a16:creationId xmlns:a16="http://schemas.microsoft.com/office/drawing/2014/main" id="{45008C2B-7824-E78C-AC14-32156BB1FE8A}"/>
              </a:ext>
            </a:extLst>
          </p:cNvPr>
          <p:cNvGraphicFramePr>
            <a:graphicFrameLocks noGrp="1"/>
          </p:cNvGraphicFramePr>
          <p:nvPr>
            <p:ph idx="1"/>
            <p:extLst>
              <p:ext uri="{D42A27DB-BD31-4B8C-83A1-F6EECF244321}">
                <p14:modId xmlns:p14="http://schemas.microsoft.com/office/powerpoint/2010/main" val="222108300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48337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0553351D-38C8-2246-4CFE-B96F8747FBFE}"/>
              </a:ext>
            </a:extLst>
          </p:cNvPr>
          <p:cNvSpPr>
            <a:spLocks noGrp="1"/>
          </p:cNvSpPr>
          <p:nvPr>
            <p:ph type="title"/>
          </p:nvPr>
        </p:nvSpPr>
        <p:spPr>
          <a:xfrm>
            <a:off x="7535825" y="982132"/>
            <a:ext cx="3360772" cy="1303867"/>
          </a:xfrm>
        </p:spPr>
        <p:txBody>
          <a:bodyPr>
            <a:normAutofit fontScale="90000"/>
          </a:bodyPr>
          <a:lstStyle/>
          <a:p>
            <a:pPr>
              <a:lnSpc>
                <a:spcPct val="90000"/>
              </a:lnSpc>
            </a:pPr>
            <a:r>
              <a:rPr lang="en-GB" b="1" i="1" u="sng" dirty="0"/>
              <a:t>Important sections</a:t>
            </a:r>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clipart, flag&#10;&#10;Description automatically generated">
            <a:extLst>
              <a:ext uri="{FF2B5EF4-FFF2-40B4-BE49-F238E27FC236}">
                <a16:creationId xmlns:a16="http://schemas.microsoft.com/office/drawing/2014/main" id="{9E3EC07D-EBC7-39B8-F73A-D21E63F68FAE}"/>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0900" r="27117" b="1"/>
          <a:stretch/>
        </p:blipFill>
        <p:spPr>
          <a:xfrm>
            <a:off x="1412683" y="1410208"/>
            <a:ext cx="5278777" cy="3858780"/>
          </a:xfrm>
          <a:prstGeom prst="rect">
            <a:avLst/>
          </a:prstGeom>
        </p:spPr>
      </p:pic>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C49B350-0B03-A26B-C8EB-5EDAC79CE86B}"/>
              </a:ext>
            </a:extLst>
          </p:cNvPr>
          <p:cNvSpPr>
            <a:spLocks noGrp="1"/>
          </p:cNvSpPr>
          <p:nvPr>
            <p:ph idx="1"/>
          </p:nvPr>
        </p:nvSpPr>
        <p:spPr>
          <a:xfrm>
            <a:off x="7535824" y="2556932"/>
            <a:ext cx="3360771" cy="3318936"/>
          </a:xfrm>
        </p:spPr>
        <p:txBody>
          <a:bodyPr>
            <a:normAutofit/>
          </a:bodyPr>
          <a:lstStyle/>
          <a:p>
            <a:r>
              <a:rPr lang="en-GB" dirty="0"/>
              <a:t>S.2 </a:t>
            </a:r>
            <a:endParaRPr lang="en-GB"/>
          </a:p>
          <a:p>
            <a:r>
              <a:rPr lang="en-GB" dirty="0"/>
              <a:t>S.19</a:t>
            </a:r>
            <a:endParaRPr lang="en-GB"/>
          </a:p>
          <a:p>
            <a:r>
              <a:rPr lang="en-GB" dirty="0"/>
              <a:t>S.3 </a:t>
            </a:r>
            <a:endParaRPr lang="en-GB"/>
          </a:p>
          <a:p>
            <a:r>
              <a:rPr lang="en-GB" dirty="0"/>
              <a:t>S.4 </a:t>
            </a:r>
            <a:endParaRPr lang="en-GB"/>
          </a:p>
          <a:p>
            <a:r>
              <a:rPr lang="en-GB" dirty="0"/>
              <a:t>S.6</a:t>
            </a:r>
            <a:endParaRPr lang="en-GB"/>
          </a:p>
          <a:p>
            <a:r>
              <a:rPr lang="en-GB" dirty="0"/>
              <a:t>S.8  </a:t>
            </a:r>
            <a:endParaRPr lang="en-GB"/>
          </a:p>
        </p:txBody>
      </p:sp>
    </p:spTree>
    <p:extLst>
      <p:ext uri="{BB962C8B-B14F-4D97-AF65-F5344CB8AC3E}">
        <p14:creationId xmlns:p14="http://schemas.microsoft.com/office/powerpoint/2010/main" val="411340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488F2-E2E2-15E5-42EC-CCE25355587B}"/>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85A39431-A237-F1A5-A80C-C393A306D818}"/>
              </a:ext>
            </a:extLst>
          </p:cNvPr>
          <p:cNvSpPr>
            <a:spLocks noGrp="1"/>
          </p:cNvSpPr>
          <p:nvPr>
            <p:ph idx="1"/>
          </p:nvPr>
        </p:nvSpPr>
        <p:spPr/>
        <p:txBody>
          <a:bodyPr>
            <a:normAutofit fontScale="92500"/>
          </a:bodyPr>
          <a:lstStyle/>
          <a:p>
            <a:r>
              <a:rPr lang="en-GB" dirty="0"/>
              <a:t>Read the press summary of the Supreme Court decision in R (on the application of Steinfeld and </a:t>
            </a:r>
            <a:r>
              <a:rPr lang="en-GB" dirty="0" err="1"/>
              <a:t>Keidan</a:t>
            </a:r>
            <a:r>
              <a:rPr lang="en-GB" dirty="0"/>
              <a:t>) (Appellants) v Secretary of State for International Development [2018] at </a:t>
            </a:r>
            <a:r>
              <a:rPr lang="en-GB" dirty="0">
                <a:hlinkClick r:id="rId2"/>
              </a:rPr>
              <a:t>https://www.supremecourt.uk/cases/uksc-2017-0060.html</a:t>
            </a:r>
            <a:r>
              <a:rPr lang="en-GB" dirty="0"/>
              <a:t> .</a:t>
            </a:r>
          </a:p>
          <a:p>
            <a:endParaRPr lang="en-GB" dirty="0"/>
          </a:p>
          <a:p>
            <a:r>
              <a:rPr lang="en-GB" dirty="0"/>
              <a:t>Summarise the facts of this case.</a:t>
            </a:r>
          </a:p>
          <a:p>
            <a:pPr marL="0" indent="0">
              <a:buNone/>
            </a:pPr>
            <a:endParaRPr lang="en-GB" dirty="0"/>
          </a:p>
          <a:p>
            <a:r>
              <a:rPr lang="en-GB" dirty="0"/>
              <a:t>What was the court’s decision in relation to a declaration of incompatibility?</a:t>
            </a:r>
          </a:p>
        </p:txBody>
      </p:sp>
    </p:spTree>
    <p:extLst>
      <p:ext uri="{BB962C8B-B14F-4D97-AF65-F5344CB8AC3E}">
        <p14:creationId xmlns:p14="http://schemas.microsoft.com/office/powerpoint/2010/main" val="1310585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E8F04-FDB4-C460-CEDA-AC88020215BF}"/>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4674E3B8-2D0B-D41A-D6B1-7BAAA459233D}"/>
              </a:ext>
            </a:extLst>
          </p:cNvPr>
          <p:cNvSpPr>
            <a:spLocks noGrp="1"/>
          </p:cNvSpPr>
          <p:nvPr>
            <p:ph idx="1"/>
          </p:nvPr>
        </p:nvSpPr>
        <p:spPr/>
        <p:txBody>
          <a:bodyPr>
            <a:normAutofit fontScale="85000" lnSpcReduction="20000"/>
          </a:bodyPr>
          <a:lstStyle/>
          <a:p>
            <a:r>
              <a:rPr lang="en-GB" dirty="0"/>
              <a:t>Read the following Guardian article on the background to Attorney-General (</a:t>
            </a:r>
            <a:r>
              <a:rPr lang="en-GB" dirty="0" err="1"/>
              <a:t>Rusbridger</a:t>
            </a:r>
            <a:r>
              <a:rPr lang="en-GB" dirty="0"/>
              <a:t>) [2003] at </a:t>
            </a:r>
            <a:r>
              <a:rPr lang="en-GB" dirty="0">
                <a:hlinkClick r:id="rId2"/>
              </a:rPr>
              <a:t>https://www.theguardian.com/media/2003/jun/27/theguardian.pressandpublishing</a:t>
            </a:r>
            <a:r>
              <a:rPr lang="en-GB" dirty="0"/>
              <a:t> .</a:t>
            </a:r>
          </a:p>
          <a:p>
            <a:endParaRPr lang="en-GB" dirty="0"/>
          </a:p>
          <a:p>
            <a:r>
              <a:rPr lang="en-GB" dirty="0"/>
              <a:t>Which Act did the editor of the Guardian seek a declaration of incompatibility for?</a:t>
            </a:r>
          </a:p>
          <a:p>
            <a:endParaRPr lang="en-GB" dirty="0"/>
          </a:p>
          <a:p>
            <a:r>
              <a:rPr lang="en-GB" dirty="0"/>
              <a:t>Why did Lord Walker refuse to grant the declaration?</a:t>
            </a:r>
          </a:p>
          <a:p>
            <a:endParaRPr lang="en-GB" dirty="0"/>
          </a:p>
          <a:p>
            <a:r>
              <a:rPr lang="en-GB" dirty="0"/>
              <a:t>Do you agree with the approach of the House of Lords?</a:t>
            </a:r>
          </a:p>
        </p:txBody>
      </p:sp>
    </p:spTree>
    <p:extLst>
      <p:ext uri="{BB962C8B-B14F-4D97-AF65-F5344CB8AC3E}">
        <p14:creationId xmlns:p14="http://schemas.microsoft.com/office/powerpoint/2010/main" val="2991793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44C4F-FA1F-83F1-F9B1-6D5CA82193A6}"/>
              </a:ext>
            </a:extLst>
          </p:cNvPr>
          <p:cNvSpPr>
            <a:spLocks noGrp="1"/>
          </p:cNvSpPr>
          <p:nvPr>
            <p:ph type="title"/>
          </p:nvPr>
        </p:nvSpPr>
        <p:spPr>
          <a:xfrm>
            <a:off x="1295402" y="982132"/>
            <a:ext cx="9601196" cy="1303867"/>
          </a:xfrm>
        </p:spPr>
        <p:txBody>
          <a:bodyPr>
            <a:normAutofit/>
          </a:bodyPr>
          <a:lstStyle/>
          <a:p>
            <a:pPr>
              <a:lnSpc>
                <a:spcPct val="90000"/>
              </a:lnSpc>
            </a:pPr>
            <a:r>
              <a:rPr lang="en-GB" sz="4100" b="1" i="1" u="sng" dirty="0">
                <a:solidFill>
                  <a:srgbClr val="262626"/>
                </a:solidFill>
              </a:rPr>
              <a:t>Human Rights Act 1988</a:t>
            </a:r>
          </a:p>
        </p:txBody>
      </p:sp>
      <p:graphicFrame>
        <p:nvGraphicFramePr>
          <p:cNvPr id="5" name="Content Placeholder 2">
            <a:extLst>
              <a:ext uri="{FF2B5EF4-FFF2-40B4-BE49-F238E27FC236}">
                <a16:creationId xmlns:a16="http://schemas.microsoft.com/office/drawing/2014/main" id="{B1DD1CEE-AC7E-BB43-C81C-C46B0C295CE4}"/>
              </a:ext>
            </a:extLst>
          </p:cNvPr>
          <p:cNvGraphicFramePr>
            <a:graphicFrameLocks noGrp="1"/>
          </p:cNvGraphicFramePr>
          <p:nvPr>
            <p:ph idx="1"/>
            <p:extLst>
              <p:ext uri="{D42A27DB-BD31-4B8C-83A1-F6EECF244321}">
                <p14:modId xmlns:p14="http://schemas.microsoft.com/office/powerpoint/2010/main" val="1493772370"/>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45798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C79F-3500-82FE-8B06-945403FD2F12}"/>
              </a:ext>
            </a:extLst>
          </p:cNvPr>
          <p:cNvSpPr>
            <a:spLocks noGrp="1"/>
          </p:cNvSpPr>
          <p:nvPr>
            <p:ph type="title"/>
          </p:nvPr>
        </p:nvSpPr>
        <p:spPr/>
        <p:txBody>
          <a:bodyPr>
            <a:normAutofit/>
          </a:bodyPr>
          <a:lstStyle/>
          <a:p>
            <a:r>
              <a:rPr lang="en-GB" sz="6600" b="1" i="1" u="sng" dirty="0"/>
              <a:t>Activity</a:t>
            </a:r>
          </a:p>
        </p:txBody>
      </p:sp>
      <p:graphicFrame>
        <p:nvGraphicFramePr>
          <p:cNvPr id="5" name="Content Placeholder 2">
            <a:extLst>
              <a:ext uri="{FF2B5EF4-FFF2-40B4-BE49-F238E27FC236}">
                <a16:creationId xmlns:a16="http://schemas.microsoft.com/office/drawing/2014/main" id="{C88FECC1-CFA2-D993-5912-F299033E2481}"/>
              </a:ext>
            </a:extLst>
          </p:cNvPr>
          <p:cNvGraphicFramePr>
            <a:graphicFrameLocks noGrp="1"/>
          </p:cNvGraphicFramePr>
          <p:nvPr>
            <p:ph idx="1"/>
            <p:extLst>
              <p:ext uri="{D42A27DB-BD31-4B8C-83A1-F6EECF244321}">
                <p14:modId xmlns:p14="http://schemas.microsoft.com/office/powerpoint/2010/main" val="2883328149"/>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857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2C8C595-276B-FF77-D917-70C2582481E6}"/>
              </a:ext>
            </a:extLst>
          </p:cNvPr>
          <p:cNvSpPr>
            <a:spLocks noGrp="1"/>
          </p:cNvSpPr>
          <p:nvPr>
            <p:ph type="title"/>
          </p:nvPr>
        </p:nvSpPr>
        <p:spPr>
          <a:xfrm>
            <a:off x="1055599" y="1055077"/>
            <a:ext cx="2532909" cy="4794578"/>
          </a:xfrm>
        </p:spPr>
        <p:txBody>
          <a:bodyPr>
            <a:normAutofit/>
          </a:bodyPr>
          <a:lstStyle/>
          <a:p>
            <a:r>
              <a:rPr lang="en-GB" sz="4800" b="1" i="1" u="sng" dirty="0">
                <a:solidFill>
                  <a:srgbClr val="262626"/>
                </a:solidFill>
              </a:rPr>
              <a:t>Police Powers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695CA28-3757-3809-1DFC-DADF8267F1A9}"/>
              </a:ext>
            </a:extLst>
          </p:cNvPr>
          <p:cNvGraphicFramePr>
            <a:graphicFrameLocks noGrp="1"/>
          </p:cNvGraphicFramePr>
          <p:nvPr>
            <p:ph idx="1"/>
            <p:extLst>
              <p:ext uri="{D42A27DB-BD31-4B8C-83A1-F6EECF244321}">
                <p14:modId xmlns:p14="http://schemas.microsoft.com/office/powerpoint/2010/main" val="116051263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Graphic 5" descr="Police female with solid fill">
            <a:extLst>
              <a:ext uri="{FF2B5EF4-FFF2-40B4-BE49-F238E27FC236}">
                <a16:creationId xmlns:a16="http://schemas.microsoft.com/office/drawing/2014/main" id="{9C9AAF31-20CB-A571-88A0-2D4C344FE18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546085" y="4116971"/>
            <a:ext cx="1551936" cy="1551936"/>
          </a:xfrm>
          <a:prstGeom prst="rect">
            <a:avLst/>
          </a:prstGeom>
        </p:spPr>
      </p:pic>
    </p:spTree>
    <p:extLst>
      <p:ext uri="{BB962C8B-B14F-4D97-AF65-F5344CB8AC3E}">
        <p14:creationId xmlns:p14="http://schemas.microsoft.com/office/powerpoint/2010/main" val="4217104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3510B5-9E0C-F9A7-3EFC-A298AE0F2702}"/>
              </a:ext>
            </a:extLst>
          </p:cNvPr>
          <p:cNvSpPr>
            <a:spLocks noGrp="1"/>
          </p:cNvSpPr>
          <p:nvPr>
            <p:ph type="title"/>
          </p:nvPr>
        </p:nvSpPr>
        <p:spPr>
          <a:xfrm>
            <a:off x="1055599" y="1055077"/>
            <a:ext cx="2532909" cy="4794578"/>
          </a:xfrm>
        </p:spPr>
        <p:txBody>
          <a:bodyPr>
            <a:normAutofit/>
          </a:bodyPr>
          <a:lstStyle/>
          <a:p>
            <a:r>
              <a:rPr lang="en-GB">
                <a:solidFill>
                  <a:srgbClr val="262626"/>
                </a:solidFill>
              </a:rPr>
              <a:t>Activity</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F2DA64-5139-47D1-4166-F0A56269DA73}"/>
              </a:ext>
            </a:extLst>
          </p:cNvPr>
          <p:cNvGraphicFramePr>
            <a:graphicFrameLocks noGrp="1"/>
          </p:cNvGraphicFramePr>
          <p:nvPr>
            <p:ph idx="1"/>
            <p:extLst>
              <p:ext uri="{D42A27DB-BD31-4B8C-83A1-F6EECF244321}">
                <p14:modId xmlns:p14="http://schemas.microsoft.com/office/powerpoint/2010/main" val="87419001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678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3774031-5FDC-B71E-A325-87E937B22F00}"/>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Equality</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63A120F-BC43-9805-C662-AEB3395FF173}"/>
              </a:ext>
            </a:extLst>
          </p:cNvPr>
          <p:cNvGraphicFramePr>
            <a:graphicFrameLocks noGrp="1"/>
          </p:cNvGraphicFramePr>
          <p:nvPr>
            <p:ph idx="1"/>
            <p:extLst>
              <p:ext uri="{D42A27DB-BD31-4B8C-83A1-F6EECF244321}">
                <p14:modId xmlns:p14="http://schemas.microsoft.com/office/powerpoint/2010/main" val="335654207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716988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898AF3-8070-40F4-C735-C016D4B80056}"/>
              </a:ext>
            </a:extLst>
          </p:cNvPr>
          <p:cNvSpPr>
            <a:spLocks noGrp="1"/>
          </p:cNvSpPr>
          <p:nvPr>
            <p:ph type="title"/>
          </p:nvPr>
        </p:nvSpPr>
        <p:spPr>
          <a:xfrm>
            <a:off x="1055599" y="1055077"/>
            <a:ext cx="2532909" cy="4794578"/>
          </a:xfrm>
        </p:spPr>
        <p:txBody>
          <a:bodyPr>
            <a:normAutofit/>
          </a:bodyPr>
          <a:lstStyle/>
          <a:p>
            <a:r>
              <a:rPr lang="en-GB" sz="2800" b="1" i="1" u="sng">
                <a:solidFill>
                  <a:srgbClr val="262626"/>
                </a:solidFill>
              </a:rPr>
              <a:t>Protected Characteristics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BDB4C02-1B20-282A-B41A-4E8F7B318D97}"/>
              </a:ext>
            </a:extLst>
          </p:cNvPr>
          <p:cNvGraphicFramePr>
            <a:graphicFrameLocks noGrp="1"/>
          </p:cNvGraphicFramePr>
          <p:nvPr>
            <p:ph idx="1"/>
            <p:extLst>
              <p:ext uri="{D42A27DB-BD31-4B8C-83A1-F6EECF244321}">
                <p14:modId xmlns:p14="http://schemas.microsoft.com/office/powerpoint/2010/main" val="77201420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18808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5F668-949E-9326-57FF-844CD77882B6}"/>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Equality Act 2010</a:t>
            </a:r>
          </a:p>
        </p:txBody>
      </p:sp>
      <p:graphicFrame>
        <p:nvGraphicFramePr>
          <p:cNvPr id="5" name="Content Placeholder 2">
            <a:extLst>
              <a:ext uri="{FF2B5EF4-FFF2-40B4-BE49-F238E27FC236}">
                <a16:creationId xmlns:a16="http://schemas.microsoft.com/office/drawing/2014/main" id="{1DFCAB7B-1B16-4026-745B-D424640ACDBF}"/>
              </a:ext>
            </a:extLst>
          </p:cNvPr>
          <p:cNvGraphicFramePr>
            <a:graphicFrameLocks noGrp="1"/>
          </p:cNvGraphicFramePr>
          <p:nvPr>
            <p:ph idx="1"/>
            <p:extLst>
              <p:ext uri="{D42A27DB-BD31-4B8C-83A1-F6EECF244321}">
                <p14:modId xmlns:p14="http://schemas.microsoft.com/office/powerpoint/2010/main" val="420469037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835373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a:extLst>
            <a:ext uri="{FF2B5EF4-FFF2-40B4-BE49-F238E27FC236}">
              <a16:creationId xmlns:a16="http://schemas.microsoft.com/office/drawing/2014/main" id="{2F6C2F12-9A4A-17F5-1C3E-7A1D049BE8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E5B0F1-8665-A0EB-1D24-6C3B11C62D82}"/>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Equality Act 2010</a:t>
            </a:r>
          </a:p>
        </p:txBody>
      </p:sp>
      <p:graphicFrame>
        <p:nvGraphicFramePr>
          <p:cNvPr id="5" name="Content Placeholder 2">
            <a:extLst>
              <a:ext uri="{FF2B5EF4-FFF2-40B4-BE49-F238E27FC236}">
                <a16:creationId xmlns:a16="http://schemas.microsoft.com/office/drawing/2014/main" id="{EBB44EBF-896B-1098-E593-AD1CF299128D}"/>
              </a:ext>
            </a:extLst>
          </p:cNvPr>
          <p:cNvGraphicFramePr>
            <a:graphicFrameLocks noGrp="1"/>
          </p:cNvGraphicFramePr>
          <p:nvPr>
            <p:ph idx="1"/>
            <p:extLst>
              <p:ext uri="{D42A27DB-BD31-4B8C-83A1-F6EECF244321}">
                <p14:modId xmlns:p14="http://schemas.microsoft.com/office/powerpoint/2010/main" val="190557141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1834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9AAD1-CFC7-747D-2CAA-4660D86DE966}"/>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Activity</a:t>
            </a:r>
          </a:p>
        </p:txBody>
      </p:sp>
      <p:graphicFrame>
        <p:nvGraphicFramePr>
          <p:cNvPr id="5" name="Content Placeholder 2">
            <a:extLst>
              <a:ext uri="{FF2B5EF4-FFF2-40B4-BE49-F238E27FC236}">
                <a16:creationId xmlns:a16="http://schemas.microsoft.com/office/drawing/2014/main" id="{F4D2AD7F-B333-EEE5-3610-7C20F04E0C38}"/>
              </a:ext>
            </a:extLst>
          </p:cNvPr>
          <p:cNvGraphicFramePr>
            <a:graphicFrameLocks noGrp="1"/>
          </p:cNvGraphicFramePr>
          <p:nvPr>
            <p:ph idx="1"/>
            <p:extLst>
              <p:ext uri="{D42A27DB-BD31-4B8C-83A1-F6EECF244321}">
                <p14:modId xmlns:p14="http://schemas.microsoft.com/office/powerpoint/2010/main" val="2122910840"/>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7211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31EDF-2FEC-69F8-46BC-BB119A7B3712}"/>
              </a:ext>
            </a:extLst>
          </p:cNvPr>
          <p:cNvSpPr>
            <a:spLocks noGrp="1"/>
          </p:cNvSpPr>
          <p:nvPr>
            <p:ph type="title"/>
          </p:nvPr>
        </p:nvSpPr>
        <p:spPr/>
        <p:txBody>
          <a:bodyPr>
            <a:normAutofit/>
          </a:bodyPr>
          <a:lstStyle/>
          <a:p>
            <a:r>
              <a:rPr lang="en-GB" sz="6600" b="1" i="1" u="sng" dirty="0"/>
              <a:t>Activity</a:t>
            </a:r>
          </a:p>
        </p:txBody>
      </p:sp>
      <p:sp>
        <p:nvSpPr>
          <p:cNvPr id="3" name="Content Placeholder 2">
            <a:extLst>
              <a:ext uri="{FF2B5EF4-FFF2-40B4-BE49-F238E27FC236}">
                <a16:creationId xmlns:a16="http://schemas.microsoft.com/office/drawing/2014/main" id="{E9544DFB-BE81-071E-61DF-CE9624503EF3}"/>
              </a:ext>
            </a:extLst>
          </p:cNvPr>
          <p:cNvSpPr>
            <a:spLocks noGrp="1"/>
          </p:cNvSpPr>
          <p:nvPr>
            <p:ph idx="1"/>
          </p:nvPr>
        </p:nvSpPr>
        <p:spPr/>
        <p:txBody>
          <a:bodyPr/>
          <a:lstStyle/>
          <a:p>
            <a:r>
              <a:rPr lang="en-GB" dirty="0"/>
              <a:t>Mary who is 57 years old and Martha who is 29 have become engaged and are planning their wedding. However, when attempting to book the wedding and set a date, they were told that their marriage is disgusting because of the age gap and because of their sexual orientation. The registry office inform them that they cannot get married. </a:t>
            </a:r>
          </a:p>
          <a:p>
            <a:endParaRPr lang="en-GB" dirty="0"/>
          </a:p>
          <a:p>
            <a:r>
              <a:rPr lang="en-GB" dirty="0"/>
              <a:t>Advise Mary and Martha. </a:t>
            </a:r>
          </a:p>
        </p:txBody>
      </p:sp>
    </p:spTree>
    <p:extLst>
      <p:ext uri="{BB962C8B-B14F-4D97-AF65-F5344CB8AC3E}">
        <p14:creationId xmlns:p14="http://schemas.microsoft.com/office/powerpoint/2010/main" val="26596067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9" name="Picture 8">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2" name="Picture 11">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4" name="Straight Connector 13">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icky notes with question marks">
            <a:extLst>
              <a:ext uri="{FF2B5EF4-FFF2-40B4-BE49-F238E27FC236}">
                <a16:creationId xmlns:a16="http://schemas.microsoft.com/office/drawing/2014/main" id="{BA454512-6C27-B0C1-DF30-85DE5A59A836}"/>
              </a:ext>
            </a:extLst>
          </p:cNvPr>
          <p:cNvPicPr>
            <a:picLocks noChangeAspect="1"/>
          </p:cNvPicPr>
          <p:nvPr/>
        </p:nvPicPr>
        <p:blipFill>
          <a:blip r:embed="rId5">
            <a:alphaModFix amt="50000"/>
          </a:blip>
          <a:srcRect t="10162" b="5569"/>
          <a:stretch/>
        </p:blipFill>
        <p:spPr>
          <a:xfrm>
            <a:off x="20" y="10"/>
            <a:ext cx="12191980" cy="6857990"/>
          </a:xfrm>
          <a:prstGeom prst="rect">
            <a:avLst/>
          </a:prstGeom>
        </p:spPr>
      </p:pic>
      <p:sp>
        <p:nvSpPr>
          <p:cNvPr id="2" name="Title 1">
            <a:extLst>
              <a:ext uri="{FF2B5EF4-FFF2-40B4-BE49-F238E27FC236}">
                <a16:creationId xmlns:a16="http://schemas.microsoft.com/office/drawing/2014/main" id="{18FF6556-F491-46E0-EEDD-836E1957AEAE}"/>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solidFill>
                  <a:srgbClr val="FFFFFF"/>
                </a:solidFill>
              </a:rPr>
              <a:t>QUIZ</a:t>
            </a:r>
          </a:p>
        </p:txBody>
      </p:sp>
      <p:cxnSp>
        <p:nvCxnSpPr>
          <p:cNvPr id="18" name="Straight Connector 17">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33025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1107E0A-D5D6-6193-1CF6-3D75F20393F4}"/>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Summary </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3E0DF5-96C4-8F87-4B76-FB3B59BEC08A}"/>
              </a:ext>
            </a:extLst>
          </p:cNvPr>
          <p:cNvGraphicFramePr>
            <a:graphicFrameLocks noGrp="1"/>
          </p:cNvGraphicFramePr>
          <p:nvPr>
            <p:ph idx="1"/>
            <p:extLst>
              <p:ext uri="{D42A27DB-BD31-4B8C-83A1-F6EECF244321}">
                <p14:modId xmlns:p14="http://schemas.microsoft.com/office/powerpoint/2010/main" val="3524142092"/>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75414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716F0-5C04-8A8E-66AD-BDD158FAAF00}"/>
              </a:ext>
            </a:extLst>
          </p:cNvPr>
          <p:cNvSpPr>
            <a:spLocks noGrp="1"/>
          </p:cNvSpPr>
          <p:nvPr>
            <p:ph type="title"/>
          </p:nvPr>
        </p:nvSpPr>
        <p:spPr/>
        <p:txBody>
          <a:bodyPr>
            <a:normAutofit/>
          </a:bodyPr>
          <a:lstStyle/>
          <a:p>
            <a:r>
              <a:rPr lang="en-GB" sz="6600" b="1" i="1" u="sng"/>
              <a:t>Next</a:t>
            </a:r>
            <a:endParaRPr lang="en-GB" sz="6600" b="1" i="1" u="sng" dirty="0"/>
          </a:p>
        </p:txBody>
      </p:sp>
      <p:graphicFrame>
        <p:nvGraphicFramePr>
          <p:cNvPr id="5" name="Content Placeholder 2">
            <a:extLst>
              <a:ext uri="{FF2B5EF4-FFF2-40B4-BE49-F238E27FC236}">
                <a16:creationId xmlns:a16="http://schemas.microsoft.com/office/drawing/2014/main" id="{4D5D5146-C723-E324-303A-81F0BEE96BF1}"/>
              </a:ext>
            </a:extLst>
          </p:cNvPr>
          <p:cNvGraphicFramePr>
            <a:graphicFrameLocks noGrp="1"/>
          </p:cNvGraphicFramePr>
          <p:nvPr>
            <p:ph idx="1"/>
            <p:extLst>
              <p:ext uri="{D42A27DB-BD31-4B8C-83A1-F6EECF244321}">
                <p14:modId xmlns:p14="http://schemas.microsoft.com/office/powerpoint/2010/main" val="3797633962"/>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275868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3791</Words>
  <Application>Microsoft Office PowerPoint</Application>
  <PresentationFormat>Widescreen</PresentationFormat>
  <Paragraphs>250</Paragraphs>
  <Slides>34</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Arial</vt:lpstr>
      <vt:lpstr>Calibri</vt:lpstr>
      <vt:lpstr>Garamond</vt:lpstr>
      <vt:lpstr>inherit</vt:lpstr>
      <vt:lpstr>Inter</vt:lpstr>
      <vt:lpstr>lato</vt:lpstr>
      <vt:lpstr>merriweather</vt:lpstr>
      <vt:lpstr>Times New Roman</vt:lpstr>
      <vt:lpstr>var(--font-family-body)</vt:lpstr>
      <vt:lpstr>var(--font-family-head)</vt:lpstr>
      <vt:lpstr>Organic</vt:lpstr>
      <vt:lpstr>The protection of civil liberties, human rights and equality</vt:lpstr>
      <vt:lpstr>Content </vt:lpstr>
      <vt:lpstr>Aims and Learning Objectives </vt:lpstr>
      <vt:lpstr>The start </vt:lpstr>
      <vt:lpstr>Civil liberties</vt:lpstr>
      <vt:lpstr>Human Rights</vt:lpstr>
      <vt:lpstr>Activity</vt:lpstr>
      <vt:lpstr>PowerPoint Presentation</vt:lpstr>
      <vt:lpstr>Let’s take a look at a few</vt:lpstr>
      <vt:lpstr>Article 3 </vt:lpstr>
      <vt:lpstr>Article 12</vt:lpstr>
      <vt:lpstr>Article 5 </vt:lpstr>
      <vt:lpstr>Article 6 </vt:lpstr>
      <vt:lpstr>Article 2 </vt:lpstr>
      <vt:lpstr>Article 8 </vt:lpstr>
      <vt:lpstr>Activity </vt:lpstr>
      <vt:lpstr>Activity</vt:lpstr>
      <vt:lpstr>Human Rights legislation</vt:lpstr>
      <vt:lpstr>Important sections</vt:lpstr>
      <vt:lpstr>Activity</vt:lpstr>
      <vt:lpstr>Activity</vt:lpstr>
      <vt:lpstr>Human Rights Act 1988</vt:lpstr>
      <vt:lpstr>Activity</vt:lpstr>
      <vt:lpstr>Police Powers</vt:lpstr>
      <vt:lpstr>Activity</vt:lpstr>
      <vt:lpstr>Equality</vt:lpstr>
      <vt:lpstr>Protected Characteristics</vt:lpstr>
      <vt:lpstr>Equality Act 2010</vt:lpstr>
      <vt:lpstr>Equality Act 2010</vt:lpstr>
      <vt:lpstr>Activity</vt:lpstr>
      <vt:lpstr>Activity</vt:lpstr>
      <vt:lpstr>QUIZ</vt:lpstr>
      <vt:lpstr>Summary </vt:lpstr>
      <vt:lpstr>Next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Brown</dc:creator>
  <cp:lastModifiedBy>Ellie Brown</cp:lastModifiedBy>
  <cp:revision>96</cp:revision>
  <dcterms:created xsi:type="dcterms:W3CDTF">2022-11-07T21:10:32Z</dcterms:created>
  <dcterms:modified xsi:type="dcterms:W3CDTF">2024-11-30T15:16:14Z</dcterms:modified>
</cp:coreProperties>
</file>