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57" r:id="rId2"/>
    <p:sldId id="258" r:id="rId3"/>
    <p:sldId id="271" r:id="rId4"/>
    <p:sldId id="272" r:id="rId5"/>
    <p:sldId id="273" r:id="rId6"/>
    <p:sldId id="270" r:id="rId7"/>
    <p:sldId id="274" r:id="rId8"/>
    <p:sldId id="265" r:id="rId9"/>
    <p:sldId id="267" r:id="rId10"/>
    <p:sldId id="268" r:id="rId11"/>
    <p:sldId id="277" r:id="rId12"/>
    <p:sldId id="275" r:id="rId13"/>
    <p:sldId id="27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C4B1156A-380E-4F78-BDF5-A606A8083BF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25" autoAdjust="0"/>
    <p:restoredTop sz="93529" autoAdjust="0"/>
  </p:normalViewPr>
  <p:slideViewPr>
    <p:cSldViewPr snapToGrid="0">
      <p:cViewPr varScale="1">
        <p:scale>
          <a:sx n="68" d="100"/>
          <a:sy n="68" d="100"/>
        </p:scale>
        <p:origin x="-666"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69" d="100"/>
          <a:sy n="69" d="100"/>
        </p:scale>
        <p:origin x="2784" y="78"/>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308BF2-FD06-4C31-992A-EAA6CBBE70DA}"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17B1BEC1-0F72-4140-9BF6-0B7EC34F6E9D}">
      <dgm:prSet phldrT="[Text]"/>
      <dgm:spPr/>
      <dgm:t>
        <a:bodyPr/>
        <a:lstStyle/>
        <a:p>
          <a:r>
            <a:rPr lang="en-US" dirty="0" smtClean="0"/>
            <a:t>Political factors</a:t>
          </a:r>
          <a:endParaRPr lang="en-US" dirty="0"/>
        </a:p>
      </dgm:t>
    </dgm:pt>
    <dgm:pt modelId="{84C36BEC-EFD1-4B00-A8CA-9D69D77C43B3}" type="parTrans" cxnId="{6D59F66C-5570-47FF-A437-60F8C10D21C4}">
      <dgm:prSet/>
      <dgm:spPr/>
      <dgm:t>
        <a:bodyPr/>
        <a:lstStyle/>
        <a:p>
          <a:endParaRPr lang="en-US"/>
        </a:p>
      </dgm:t>
    </dgm:pt>
    <dgm:pt modelId="{6CC15C37-B5A4-48C0-B0FA-AAF81A28B480}" type="sibTrans" cxnId="{6D59F66C-5570-47FF-A437-60F8C10D21C4}">
      <dgm:prSet/>
      <dgm:spPr/>
      <dgm:t>
        <a:bodyPr/>
        <a:lstStyle/>
        <a:p>
          <a:endParaRPr lang="en-US"/>
        </a:p>
      </dgm:t>
    </dgm:pt>
    <dgm:pt modelId="{7A75DFD0-70B2-460D-B815-4C2AE23B47B4}">
      <dgm:prSet phldrT="[Text]"/>
      <dgm:spPr/>
      <dgm:t>
        <a:bodyPr/>
        <a:lstStyle/>
        <a:p>
          <a:r>
            <a:rPr lang="en-US" dirty="0" smtClean="0"/>
            <a:t>Proactive governance and political stability </a:t>
          </a:r>
          <a:endParaRPr lang="en-US" dirty="0"/>
        </a:p>
      </dgm:t>
    </dgm:pt>
    <dgm:pt modelId="{6B9C11BA-8AEA-4388-9B75-226D6252CB81}" type="parTrans" cxnId="{20669780-08EF-4381-90CF-41D23E106F11}">
      <dgm:prSet/>
      <dgm:spPr/>
      <dgm:t>
        <a:bodyPr/>
        <a:lstStyle/>
        <a:p>
          <a:endParaRPr lang="en-US"/>
        </a:p>
      </dgm:t>
    </dgm:pt>
    <dgm:pt modelId="{69F58D17-90A2-46CD-A417-25328E3B948F}" type="sibTrans" cxnId="{20669780-08EF-4381-90CF-41D23E106F11}">
      <dgm:prSet/>
      <dgm:spPr/>
      <dgm:t>
        <a:bodyPr/>
        <a:lstStyle/>
        <a:p>
          <a:endParaRPr lang="en-US"/>
        </a:p>
      </dgm:t>
    </dgm:pt>
    <dgm:pt modelId="{B5E0F10A-00D4-4150-985C-BCF516A298B1}">
      <dgm:prSet phldrT="[Text]"/>
      <dgm:spPr/>
      <dgm:t>
        <a:bodyPr/>
        <a:lstStyle/>
        <a:p>
          <a:r>
            <a:rPr lang="en-US" dirty="0" smtClean="0"/>
            <a:t>lowest corporate taxes in G20 </a:t>
          </a:r>
          <a:endParaRPr lang="en-US" dirty="0"/>
        </a:p>
      </dgm:t>
    </dgm:pt>
    <dgm:pt modelId="{3B39EC63-6D72-42B6-84C5-BABEC67FAD02}" type="parTrans" cxnId="{1298B619-21C7-465C-973D-1237F3FFA1C0}">
      <dgm:prSet/>
      <dgm:spPr/>
      <dgm:t>
        <a:bodyPr/>
        <a:lstStyle/>
        <a:p>
          <a:endParaRPr lang="en-US"/>
        </a:p>
      </dgm:t>
    </dgm:pt>
    <dgm:pt modelId="{4AF66D1D-D9E8-4A0E-A73D-939A96FD3C97}" type="sibTrans" cxnId="{1298B619-21C7-465C-973D-1237F3FFA1C0}">
      <dgm:prSet/>
      <dgm:spPr/>
      <dgm:t>
        <a:bodyPr/>
        <a:lstStyle/>
        <a:p>
          <a:endParaRPr lang="en-US"/>
        </a:p>
      </dgm:t>
    </dgm:pt>
    <dgm:pt modelId="{DB084306-2274-41B3-8C1A-CBA64AB94799}">
      <dgm:prSet phldrT="[Text]"/>
      <dgm:spPr/>
      <dgm:t>
        <a:bodyPr/>
        <a:lstStyle/>
        <a:p>
          <a:r>
            <a:rPr lang="en-US" dirty="0" smtClean="0"/>
            <a:t>Economical factors</a:t>
          </a:r>
          <a:endParaRPr lang="en-US" dirty="0"/>
        </a:p>
      </dgm:t>
    </dgm:pt>
    <dgm:pt modelId="{32829E17-645C-4266-A88A-5CED6450E374}" type="parTrans" cxnId="{088358B9-9FA4-4CF2-9B43-F89A21C31FB2}">
      <dgm:prSet/>
      <dgm:spPr/>
      <dgm:t>
        <a:bodyPr/>
        <a:lstStyle/>
        <a:p>
          <a:endParaRPr lang="en-US"/>
        </a:p>
      </dgm:t>
    </dgm:pt>
    <dgm:pt modelId="{D909E857-B49B-4E91-88F3-E4722D22DEAF}" type="sibTrans" cxnId="{088358B9-9FA4-4CF2-9B43-F89A21C31FB2}">
      <dgm:prSet/>
      <dgm:spPr/>
      <dgm:t>
        <a:bodyPr/>
        <a:lstStyle/>
        <a:p>
          <a:endParaRPr lang="en-US"/>
        </a:p>
      </dgm:t>
    </dgm:pt>
    <dgm:pt modelId="{253CFF36-7CE6-4F4C-9D21-F5A84B7F0C80}">
      <dgm:prSet phldrT="[Text]"/>
      <dgm:spPr/>
      <dgm:t>
        <a:bodyPr/>
        <a:lstStyle/>
        <a:p>
          <a:r>
            <a:rPr lang="en-US" dirty="0" smtClean="0"/>
            <a:t>Pound hit 30 year low after introducing </a:t>
          </a:r>
          <a:r>
            <a:rPr lang="en-US" dirty="0" err="1" smtClean="0"/>
            <a:t>Brexit</a:t>
          </a:r>
          <a:endParaRPr lang="en-US" dirty="0"/>
        </a:p>
      </dgm:t>
    </dgm:pt>
    <dgm:pt modelId="{C003E0FF-A915-4BE4-B637-5EEBECA46F3D}" type="parTrans" cxnId="{6F6CCDF4-194F-4DE2-85D6-DBFC2836CCBC}">
      <dgm:prSet/>
      <dgm:spPr/>
      <dgm:t>
        <a:bodyPr/>
        <a:lstStyle/>
        <a:p>
          <a:endParaRPr lang="en-US"/>
        </a:p>
      </dgm:t>
    </dgm:pt>
    <dgm:pt modelId="{A36D5A65-664E-4A11-8B4B-F4738D5CE9FE}" type="sibTrans" cxnId="{6F6CCDF4-194F-4DE2-85D6-DBFC2836CCBC}">
      <dgm:prSet/>
      <dgm:spPr/>
      <dgm:t>
        <a:bodyPr/>
        <a:lstStyle/>
        <a:p>
          <a:endParaRPr lang="en-US"/>
        </a:p>
      </dgm:t>
    </dgm:pt>
    <dgm:pt modelId="{A09CCA28-9AD2-4F0B-AAB0-046A76E092A3}">
      <dgm:prSet phldrT="[Text]"/>
      <dgm:spPr/>
      <dgm:t>
        <a:bodyPr/>
        <a:lstStyle/>
        <a:p>
          <a:r>
            <a:rPr lang="en-US" dirty="0" smtClean="0"/>
            <a:t>Social factors</a:t>
          </a:r>
          <a:endParaRPr lang="en-US" dirty="0"/>
        </a:p>
      </dgm:t>
    </dgm:pt>
    <dgm:pt modelId="{A450D364-A35D-4885-8DC7-72A02430E0D4}" type="parTrans" cxnId="{5614E6EF-D001-44CE-9A09-F057330636A9}">
      <dgm:prSet/>
      <dgm:spPr/>
      <dgm:t>
        <a:bodyPr/>
        <a:lstStyle/>
        <a:p>
          <a:endParaRPr lang="en-US"/>
        </a:p>
      </dgm:t>
    </dgm:pt>
    <dgm:pt modelId="{645755A8-D0E7-499D-8DD2-49A686B6A530}" type="sibTrans" cxnId="{5614E6EF-D001-44CE-9A09-F057330636A9}">
      <dgm:prSet/>
      <dgm:spPr/>
      <dgm:t>
        <a:bodyPr/>
        <a:lstStyle/>
        <a:p>
          <a:endParaRPr lang="en-US"/>
        </a:p>
      </dgm:t>
    </dgm:pt>
    <dgm:pt modelId="{C39E946E-588E-42D2-9A67-4B27DCC67F24}">
      <dgm:prSet phldrT="[Text]"/>
      <dgm:spPr/>
      <dgm:t>
        <a:bodyPr/>
        <a:lstStyle/>
        <a:p>
          <a:r>
            <a:rPr lang="en-US" dirty="0" smtClean="0"/>
            <a:t>Sex, age as well as incomes </a:t>
          </a:r>
          <a:endParaRPr lang="en-US" dirty="0"/>
        </a:p>
      </dgm:t>
    </dgm:pt>
    <dgm:pt modelId="{9697C5E1-843C-4B15-BE57-5B5A10E248FD}" type="parTrans" cxnId="{3AF6AB9D-D5A8-471C-B12D-6F89559FF340}">
      <dgm:prSet/>
      <dgm:spPr/>
      <dgm:t>
        <a:bodyPr/>
        <a:lstStyle/>
        <a:p>
          <a:endParaRPr lang="en-US"/>
        </a:p>
      </dgm:t>
    </dgm:pt>
    <dgm:pt modelId="{721FF82B-34D4-4B5D-8A7A-53C32D6954DB}" type="sibTrans" cxnId="{3AF6AB9D-D5A8-471C-B12D-6F89559FF340}">
      <dgm:prSet/>
      <dgm:spPr/>
      <dgm:t>
        <a:bodyPr/>
        <a:lstStyle/>
        <a:p>
          <a:endParaRPr lang="en-US"/>
        </a:p>
      </dgm:t>
    </dgm:pt>
    <dgm:pt modelId="{C25E959F-6CDF-4B72-9FA7-7B4EF58E6263}">
      <dgm:prSet phldrT="[Text]"/>
      <dgm:spPr/>
      <dgm:t>
        <a:bodyPr/>
        <a:lstStyle/>
        <a:p>
          <a:r>
            <a:rPr lang="en-US" dirty="0" smtClean="0"/>
            <a:t>Technological factors</a:t>
          </a:r>
          <a:endParaRPr lang="en-US" dirty="0"/>
        </a:p>
      </dgm:t>
    </dgm:pt>
    <dgm:pt modelId="{5D4391CA-9BCE-46EB-9927-04D1290AF761}" type="parTrans" cxnId="{7658FFBE-6EDF-4EC5-9FCD-9D2C568E7491}">
      <dgm:prSet/>
      <dgm:spPr/>
      <dgm:t>
        <a:bodyPr/>
        <a:lstStyle/>
        <a:p>
          <a:endParaRPr lang="en-US"/>
        </a:p>
      </dgm:t>
    </dgm:pt>
    <dgm:pt modelId="{444B10D3-6E05-4FC1-B26E-83EC1891BDFE}" type="sibTrans" cxnId="{7658FFBE-6EDF-4EC5-9FCD-9D2C568E7491}">
      <dgm:prSet/>
      <dgm:spPr/>
      <dgm:t>
        <a:bodyPr/>
        <a:lstStyle/>
        <a:p>
          <a:endParaRPr lang="en-US"/>
        </a:p>
      </dgm:t>
    </dgm:pt>
    <dgm:pt modelId="{243B79EA-F26F-46BF-8342-F65B05F7B0F5}">
      <dgm:prSet phldrT="[Text]"/>
      <dgm:spPr/>
      <dgm:t>
        <a:bodyPr/>
        <a:lstStyle/>
        <a:p>
          <a:r>
            <a:rPr lang="en-US" dirty="0" smtClean="0"/>
            <a:t>Global entrepreneur program and department for international trade’s </a:t>
          </a:r>
          <a:endParaRPr lang="en-US" dirty="0"/>
        </a:p>
      </dgm:t>
    </dgm:pt>
    <dgm:pt modelId="{0B5D3A3B-62D0-4A46-8DCE-629637E4665C}" type="parTrans" cxnId="{AFBE9DD9-04F1-43DF-B4D4-EE5A9E9167CE}">
      <dgm:prSet/>
      <dgm:spPr/>
      <dgm:t>
        <a:bodyPr/>
        <a:lstStyle/>
        <a:p>
          <a:endParaRPr lang="en-US"/>
        </a:p>
      </dgm:t>
    </dgm:pt>
    <dgm:pt modelId="{FB7C9CC7-E40E-46F9-BF18-A30457EA2530}" type="sibTrans" cxnId="{AFBE9DD9-04F1-43DF-B4D4-EE5A9E9167CE}">
      <dgm:prSet/>
      <dgm:spPr/>
      <dgm:t>
        <a:bodyPr/>
        <a:lstStyle/>
        <a:p>
          <a:endParaRPr lang="en-US"/>
        </a:p>
      </dgm:t>
    </dgm:pt>
    <dgm:pt modelId="{FEE14380-51C6-4689-BE5E-F287FA92E12A}">
      <dgm:prSet phldrT="[Text]"/>
      <dgm:spPr/>
      <dgm:t>
        <a:bodyPr/>
        <a:lstStyle/>
        <a:p>
          <a:r>
            <a:rPr lang="en-US" dirty="0" smtClean="0"/>
            <a:t>UK government support to entrepreneurs and start ups organization</a:t>
          </a:r>
          <a:endParaRPr lang="en-US" dirty="0"/>
        </a:p>
      </dgm:t>
    </dgm:pt>
    <dgm:pt modelId="{5F0A0637-C4EF-480B-9743-B6AA2A853D78}" type="parTrans" cxnId="{61F31D3A-DEA7-4BEA-B7B3-B506AD09DB8A}">
      <dgm:prSet/>
      <dgm:spPr/>
      <dgm:t>
        <a:bodyPr/>
        <a:lstStyle/>
        <a:p>
          <a:endParaRPr lang="en-US"/>
        </a:p>
      </dgm:t>
    </dgm:pt>
    <dgm:pt modelId="{1DE28B10-A854-454D-B2A3-697413625528}" type="sibTrans" cxnId="{61F31D3A-DEA7-4BEA-B7B3-B506AD09DB8A}">
      <dgm:prSet/>
      <dgm:spPr/>
      <dgm:t>
        <a:bodyPr/>
        <a:lstStyle/>
        <a:p>
          <a:endParaRPr lang="en-US"/>
        </a:p>
      </dgm:t>
    </dgm:pt>
    <dgm:pt modelId="{9E9F7998-EF6E-4455-8D14-D4E6A21D4D08}">
      <dgm:prSet phldrT="[Text]"/>
      <dgm:spPr/>
      <dgm:t>
        <a:bodyPr/>
        <a:lstStyle/>
        <a:p>
          <a:r>
            <a:rPr lang="en-US" dirty="0" smtClean="0"/>
            <a:t>inflation issues </a:t>
          </a:r>
          <a:endParaRPr lang="en-US" dirty="0"/>
        </a:p>
      </dgm:t>
    </dgm:pt>
    <dgm:pt modelId="{8735BFDF-EA43-4B68-9CF2-D930BC8E4260}" type="parTrans" cxnId="{093EC5A7-2248-4A15-9789-672C1EBE153E}">
      <dgm:prSet/>
      <dgm:spPr/>
      <dgm:t>
        <a:bodyPr/>
        <a:lstStyle/>
        <a:p>
          <a:endParaRPr lang="en-US"/>
        </a:p>
      </dgm:t>
    </dgm:pt>
    <dgm:pt modelId="{1F52F770-0207-428C-869B-D883689C5D61}" type="sibTrans" cxnId="{093EC5A7-2248-4A15-9789-672C1EBE153E}">
      <dgm:prSet/>
      <dgm:spPr/>
      <dgm:t>
        <a:bodyPr/>
        <a:lstStyle/>
        <a:p>
          <a:endParaRPr lang="en-US"/>
        </a:p>
      </dgm:t>
    </dgm:pt>
    <dgm:pt modelId="{8D42A870-C57E-466D-89E8-5FC2973B2730}">
      <dgm:prSet phldrT="[Text]"/>
      <dgm:spPr/>
      <dgm:t>
        <a:bodyPr/>
        <a:lstStyle/>
        <a:p>
          <a:r>
            <a:rPr lang="en-US" smtClean="0"/>
            <a:t>aging populations, religious and ethnic differences</a:t>
          </a:r>
          <a:endParaRPr lang="en-US" dirty="0"/>
        </a:p>
      </dgm:t>
    </dgm:pt>
    <dgm:pt modelId="{7B637845-C08E-4C4E-858E-C6D2A7D276E1}" type="parTrans" cxnId="{829F7E44-246E-48B1-AFC2-01F0CE7EF90C}">
      <dgm:prSet/>
      <dgm:spPr/>
      <dgm:t>
        <a:bodyPr/>
        <a:lstStyle/>
        <a:p>
          <a:endParaRPr lang="en-US"/>
        </a:p>
      </dgm:t>
    </dgm:pt>
    <dgm:pt modelId="{54CA5036-94C4-4F9D-9342-56FECDDC7B5B}" type="sibTrans" cxnId="{829F7E44-246E-48B1-AFC2-01F0CE7EF90C}">
      <dgm:prSet/>
      <dgm:spPr/>
      <dgm:t>
        <a:bodyPr/>
        <a:lstStyle/>
        <a:p>
          <a:endParaRPr lang="en-US"/>
        </a:p>
      </dgm:t>
    </dgm:pt>
    <dgm:pt modelId="{F409F1D7-EBBD-428B-AC18-37BD2861D018}">
      <dgm:prSet phldrT="[Text]"/>
      <dgm:spPr/>
      <dgm:t>
        <a:bodyPr/>
        <a:lstStyle/>
        <a:p>
          <a:r>
            <a:rPr lang="en-US" dirty="0" smtClean="0"/>
            <a:t>high  literacy rate in United kingdom</a:t>
          </a:r>
          <a:endParaRPr lang="en-US" dirty="0"/>
        </a:p>
      </dgm:t>
    </dgm:pt>
    <dgm:pt modelId="{0EB3A865-5407-4A84-8AC6-138C934261E9}" type="parTrans" cxnId="{AF00601E-D89C-4B56-9A93-65C1CD8CA45D}">
      <dgm:prSet/>
      <dgm:spPr/>
      <dgm:t>
        <a:bodyPr/>
        <a:lstStyle/>
        <a:p>
          <a:endParaRPr lang="en-US"/>
        </a:p>
      </dgm:t>
    </dgm:pt>
    <dgm:pt modelId="{CC4570AC-A7B4-487E-A3FB-E0B3535DBC7D}" type="sibTrans" cxnId="{AF00601E-D89C-4B56-9A93-65C1CD8CA45D}">
      <dgm:prSet/>
      <dgm:spPr/>
      <dgm:t>
        <a:bodyPr/>
        <a:lstStyle/>
        <a:p>
          <a:endParaRPr lang="en-US"/>
        </a:p>
      </dgm:t>
    </dgm:pt>
    <dgm:pt modelId="{187EBD9B-1FAD-4227-B9CC-B20B908D48DF}">
      <dgm:prSet phldrT="[Text]"/>
      <dgm:spPr/>
      <dgm:t>
        <a:bodyPr/>
        <a:lstStyle/>
        <a:p>
          <a:r>
            <a:rPr lang="en-US" dirty="0" smtClean="0"/>
            <a:t>Social media marketing tools and internet </a:t>
          </a:r>
          <a:endParaRPr lang="en-US" dirty="0"/>
        </a:p>
      </dgm:t>
    </dgm:pt>
    <dgm:pt modelId="{16992FD8-A99C-4F2D-AD9A-4541BF416973}" type="parTrans" cxnId="{F3AACD3A-81E3-4BCC-BFCA-8C62B60CD72E}">
      <dgm:prSet/>
      <dgm:spPr/>
      <dgm:t>
        <a:bodyPr/>
        <a:lstStyle/>
        <a:p>
          <a:endParaRPr lang="en-US"/>
        </a:p>
      </dgm:t>
    </dgm:pt>
    <dgm:pt modelId="{6F11E187-2196-46E3-B9B6-0CF20AE6F074}" type="sibTrans" cxnId="{F3AACD3A-81E3-4BCC-BFCA-8C62B60CD72E}">
      <dgm:prSet/>
      <dgm:spPr/>
      <dgm:t>
        <a:bodyPr/>
        <a:lstStyle/>
        <a:p>
          <a:endParaRPr lang="en-US"/>
        </a:p>
      </dgm:t>
    </dgm:pt>
    <dgm:pt modelId="{805E258F-1B4D-40C9-A6A8-A0DD013A2D90}">
      <dgm:prSet phldrT="[Text]"/>
      <dgm:spPr/>
      <dgm:t>
        <a:bodyPr/>
        <a:lstStyle/>
        <a:p>
          <a:r>
            <a:rPr lang="en-US" dirty="0" smtClean="0"/>
            <a:t>New invention and development </a:t>
          </a:r>
          <a:endParaRPr lang="en-US" dirty="0"/>
        </a:p>
      </dgm:t>
    </dgm:pt>
    <dgm:pt modelId="{59A0B2EE-F158-4E38-AB61-CC2A8A363190}" type="parTrans" cxnId="{A941287C-A025-4F82-B527-CDAD0DA1D706}">
      <dgm:prSet/>
      <dgm:spPr/>
      <dgm:t>
        <a:bodyPr/>
        <a:lstStyle/>
        <a:p>
          <a:endParaRPr lang="en-US"/>
        </a:p>
      </dgm:t>
    </dgm:pt>
    <dgm:pt modelId="{4426BEFC-9931-4AEA-94DE-16D6C5FC5860}" type="sibTrans" cxnId="{A941287C-A025-4F82-B527-CDAD0DA1D706}">
      <dgm:prSet/>
      <dgm:spPr/>
      <dgm:t>
        <a:bodyPr/>
        <a:lstStyle/>
        <a:p>
          <a:endParaRPr lang="en-US"/>
        </a:p>
      </dgm:t>
    </dgm:pt>
    <dgm:pt modelId="{8538D193-366B-4CE2-AF48-DF73AD418E78}">
      <dgm:prSet phldrT="[Text]"/>
      <dgm:spPr/>
      <dgm:t>
        <a:bodyPr/>
        <a:lstStyle/>
        <a:p>
          <a:r>
            <a:rPr lang="en-US" dirty="0" smtClean="0"/>
            <a:t>Offering high quality of products </a:t>
          </a:r>
          <a:endParaRPr lang="en-US" dirty="0"/>
        </a:p>
      </dgm:t>
    </dgm:pt>
    <dgm:pt modelId="{4A36D781-F1A3-4F20-BF3A-638D6605DBA8}" type="parTrans" cxnId="{A67B1CB6-821A-4D62-AEFF-910920E8774B}">
      <dgm:prSet/>
      <dgm:spPr/>
      <dgm:t>
        <a:bodyPr/>
        <a:lstStyle/>
        <a:p>
          <a:endParaRPr lang="en-US"/>
        </a:p>
      </dgm:t>
    </dgm:pt>
    <dgm:pt modelId="{488B1608-5D24-4F3C-92ED-5AAD9B56E888}" type="sibTrans" cxnId="{A67B1CB6-821A-4D62-AEFF-910920E8774B}">
      <dgm:prSet/>
      <dgm:spPr/>
      <dgm:t>
        <a:bodyPr/>
        <a:lstStyle/>
        <a:p>
          <a:endParaRPr lang="en-US"/>
        </a:p>
      </dgm:t>
    </dgm:pt>
    <dgm:pt modelId="{FC8FCC14-46DB-48B7-9B05-EAA9C296513C}" type="pres">
      <dgm:prSet presAssocID="{32308BF2-FD06-4C31-992A-EAA6CBBE70DA}" presName="Name0" presStyleCnt="0">
        <dgm:presLayoutVars>
          <dgm:dir/>
          <dgm:resizeHandles val="exact"/>
        </dgm:presLayoutVars>
      </dgm:prSet>
      <dgm:spPr/>
      <dgm:t>
        <a:bodyPr/>
        <a:lstStyle/>
        <a:p>
          <a:endParaRPr lang="en-IN"/>
        </a:p>
      </dgm:t>
    </dgm:pt>
    <dgm:pt modelId="{A9B301E8-2460-480C-A999-119B7A29A6DE}" type="pres">
      <dgm:prSet presAssocID="{17B1BEC1-0F72-4140-9BF6-0B7EC34F6E9D}" presName="node" presStyleLbl="node1" presStyleIdx="0" presStyleCnt="4">
        <dgm:presLayoutVars>
          <dgm:bulletEnabled val="1"/>
        </dgm:presLayoutVars>
      </dgm:prSet>
      <dgm:spPr/>
      <dgm:t>
        <a:bodyPr/>
        <a:lstStyle/>
        <a:p>
          <a:endParaRPr lang="en-US"/>
        </a:p>
      </dgm:t>
    </dgm:pt>
    <dgm:pt modelId="{22FAF32D-3607-4F71-9BE8-136421E5F807}" type="pres">
      <dgm:prSet presAssocID="{6CC15C37-B5A4-48C0-B0FA-AAF81A28B480}" presName="sibTrans" presStyleCnt="0"/>
      <dgm:spPr/>
    </dgm:pt>
    <dgm:pt modelId="{A180CD94-33E9-4EAA-A607-3FD681172AF1}" type="pres">
      <dgm:prSet presAssocID="{DB084306-2274-41B3-8C1A-CBA64AB94799}" presName="node" presStyleLbl="node1" presStyleIdx="1" presStyleCnt="4">
        <dgm:presLayoutVars>
          <dgm:bulletEnabled val="1"/>
        </dgm:presLayoutVars>
      </dgm:prSet>
      <dgm:spPr/>
      <dgm:t>
        <a:bodyPr/>
        <a:lstStyle/>
        <a:p>
          <a:endParaRPr lang="en-US"/>
        </a:p>
      </dgm:t>
    </dgm:pt>
    <dgm:pt modelId="{1226C891-EC65-49B4-952C-FCCB5B1056CA}" type="pres">
      <dgm:prSet presAssocID="{D909E857-B49B-4E91-88F3-E4722D22DEAF}" presName="sibTrans" presStyleCnt="0"/>
      <dgm:spPr/>
    </dgm:pt>
    <dgm:pt modelId="{71139A87-63DB-4F88-BEF6-7D3820F5AB9B}" type="pres">
      <dgm:prSet presAssocID="{A09CCA28-9AD2-4F0B-AAB0-046A76E092A3}" presName="node" presStyleLbl="node1" presStyleIdx="2" presStyleCnt="4">
        <dgm:presLayoutVars>
          <dgm:bulletEnabled val="1"/>
        </dgm:presLayoutVars>
      </dgm:prSet>
      <dgm:spPr/>
      <dgm:t>
        <a:bodyPr/>
        <a:lstStyle/>
        <a:p>
          <a:endParaRPr lang="en-US"/>
        </a:p>
      </dgm:t>
    </dgm:pt>
    <dgm:pt modelId="{77EF7E1A-F8C8-4CF1-8544-E36F13E60673}" type="pres">
      <dgm:prSet presAssocID="{645755A8-D0E7-499D-8DD2-49A686B6A530}" presName="sibTrans" presStyleCnt="0"/>
      <dgm:spPr/>
    </dgm:pt>
    <dgm:pt modelId="{E6B0634D-DB0E-4C3C-B31C-83DD7E1511C4}" type="pres">
      <dgm:prSet presAssocID="{C25E959F-6CDF-4B72-9FA7-7B4EF58E6263}" presName="node" presStyleLbl="node1" presStyleIdx="3" presStyleCnt="4">
        <dgm:presLayoutVars>
          <dgm:bulletEnabled val="1"/>
        </dgm:presLayoutVars>
      </dgm:prSet>
      <dgm:spPr/>
      <dgm:t>
        <a:bodyPr/>
        <a:lstStyle/>
        <a:p>
          <a:endParaRPr lang="en-US"/>
        </a:p>
      </dgm:t>
    </dgm:pt>
  </dgm:ptLst>
  <dgm:cxnLst>
    <dgm:cxn modelId="{61F31D3A-DEA7-4BEA-B7B3-B506AD09DB8A}" srcId="{17B1BEC1-0F72-4140-9BF6-0B7EC34F6E9D}" destId="{FEE14380-51C6-4689-BE5E-F287FA92E12A}" srcOrd="2" destOrd="0" parTransId="{5F0A0637-C4EF-480B-9743-B6AA2A853D78}" sibTransId="{1DE28B10-A854-454D-B2A3-697413625528}"/>
    <dgm:cxn modelId="{DAB58955-761A-4AE3-B13D-3E0CA092CDD6}" type="presOf" srcId="{805E258F-1B4D-40C9-A6A8-A0DD013A2D90}" destId="{E6B0634D-DB0E-4C3C-B31C-83DD7E1511C4}" srcOrd="0" destOrd="2" presId="urn:microsoft.com/office/officeart/2005/8/layout/hList6"/>
    <dgm:cxn modelId="{C22889B3-CA5D-4A96-A46E-A2D9AED3D070}" type="presOf" srcId="{FEE14380-51C6-4689-BE5E-F287FA92E12A}" destId="{A9B301E8-2460-480C-A999-119B7A29A6DE}" srcOrd="0" destOrd="3" presId="urn:microsoft.com/office/officeart/2005/8/layout/hList6"/>
    <dgm:cxn modelId="{A67B1CB6-821A-4D62-AEFF-910920E8774B}" srcId="{C25E959F-6CDF-4B72-9FA7-7B4EF58E6263}" destId="{8538D193-366B-4CE2-AF48-DF73AD418E78}" srcOrd="2" destOrd="0" parTransId="{4A36D781-F1A3-4F20-BF3A-638D6605DBA8}" sibTransId="{488B1608-5D24-4F3C-92ED-5AAD9B56E888}"/>
    <dgm:cxn modelId="{9A42E9FF-6132-421E-871F-31277A9BA279}" type="presOf" srcId="{B5E0F10A-00D4-4150-985C-BCF516A298B1}" destId="{A9B301E8-2460-480C-A999-119B7A29A6DE}" srcOrd="0" destOrd="2" presId="urn:microsoft.com/office/officeart/2005/8/layout/hList6"/>
    <dgm:cxn modelId="{9F8DA698-E3B0-4804-B039-5C0F75C52462}" type="presOf" srcId="{17B1BEC1-0F72-4140-9BF6-0B7EC34F6E9D}" destId="{A9B301E8-2460-480C-A999-119B7A29A6DE}" srcOrd="0" destOrd="0" presId="urn:microsoft.com/office/officeart/2005/8/layout/hList6"/>
    <dgm:cxn modelId="{3AF6AB9D-D5A8-471C-B12D-6F89559FF340}" srcId="{A09CCA28-9AD2-4F0B-AAB0-046A76E092A3}" destId="{C39E946E-588E-42D2-9A67-4B27DCC67F24}" srcOrd="0" destOrd="0" parTransId="{9697C5E1-843C-4B15-BE57-5B5A10E248FD}" sibTransId="{721FF82B-34D4-4B5D-8A7A-53C32D6954DB}"/>
    <dgm:cxn modelId="{3F8E55E3-3934-4493-9903-8110B57551A0}" type="presOf" srcId="{9E9F7998-EF6E-4455-8D14-D4E6A21D4D08}" destId="{A180CD94-33E9-4EAA-A607-3FD681172AF1}" srcOrd="0" destOrd="2" presId="urn:microsoft.com/office/officeart/2005/8/layout/hList6"/>
    <dgm:cxn modelId="{C964690B-4D32-4868-A666-EA52A40F27EF}" type="presOf" srcId="{253CFF36-7CE6-4F4C-9D21-F5A84B7F0C80}" destId="{A180CD94-33E9-4EAA-A607-3FD681172AF1}" srcOrd="0" destOrd="1" presId="urn:microsoft.com/office/officeart/2005/8/layout/hList6"/>
    <dgm:cxn modelId="{20669780-08EF-4381-90CF-41D23E106F11}" srcId="{17B1BEC1-0F72-4140-9BF6-0B7EC34F6E9D}" destId="{7A75DFD0-70B2-460D-B815-4C2AE23B47B4}" srcOrd="0" destOrd="0" parTransId="{6B9C11BA-8AEA-4388-9B75-226D6252CB81}" sibTransId="{69F58D17-90A2-46CD-A417-25328E3B948F}"/>
    <dgm:cxn modelId="{6D59F66C-5570-47FF-A437-60F8C10D21C4}" srcId="{32308BF2-FD06-4C31-992A-EAA6CBBE70DA}" destId="{17B1BEC1-0F72-4140-9BF6-0B7EC34F6E9D}" srcOrd="0" destOrd="0" parTransId="{84C36BEC-EFD1-4B00-A8CA-9D69D77C43B3}" sibTransId="{6CC15C37-B5A4-48C0-B0FA-AAF81A28B480}"/>
    <dgm:cxn modelId="{5614E6EF-D001-44CE-9A09-F057330636A9}" srcId="{32308BF2-FD06-4C31-992A-EAA6CBBE70DA}" destId="{A09CCA28-9AD2-4F0B-AAB0-046A76E092A3}" srcOrd="2" destOrd="0" parTransId="{A450D364-A35D-4885-8DC7-72A02430E0D4}" sibTransId="{645755A8-D0E7-499D-8DD2-49A686B6A530}"/>
    <dgm:cxn modelId="{A941287C-A025-4F82-B527-CDAD0DA1D706}" srcId="{C25E959F-6CDF-4B72-9FA7-7B4EF58E6263}" destId="{805E258F-1B4D-40C9-A6A8-A0DD013A2D90}" srcOrd="1" destOrd="0" parTransId="{59A0B2EE-F158-4E38-AB61-CC2A8A363190}" sibTransId="{4426BEFC-9931-4AEA-94DE-16D6C5FC5860}"/>
    <dgm:cxn modelId="{AFBE9DD9-04F1-43DF-B4D4-EE5A9E9167CE}" srcId="{17B1BEC1-0F72-4140-9BF6-0B7EC34F6E9D}" destId="{243B79EA-F26F-46BF-8342-F65B05F7B0F5}" srcOrd="3" destOrd="0" parTransId="{0B5D3A3B-62D0-4A46-8DCE-629637E4665C}" sibTransId="{FB7C9CC7-E40E-46F9-BF18-A30457EA2530}"/>
    <dgm:cxn modelId="{4DFECF86-ED9A-4ED8-B50F-42936432C37C}" type="presOf" srcId="{8D42A870-C57E-466D-89E8-5FC2973B2730}" destId="{71139A87-63DB-4F88-BEF6-7D3820F5AB9B}" srcOrd="0" destOrd="2" presId="urn:microsoft.com/office/officeart/2005/8/layout/hList6"/>
    <dgm:cxn modelId="{AF00601E-D89C-4B56-9A93-65C1CD8CA45D}" srcId="{A09CCA28-9AD2-4F0B-AAB0-046A76E092A3}" destId="{F409F1D7-EBBD-428B-AC18-37BD2861D018}" srcOrd="2" destOrd="0" parTransId="{0EB3A865-5407-4A84-8AC6-138C934261E9}" sibTransId="{CC4570AC-A7B4-487E-A3FB-E0B3535DBC7D}"/>
    <dgm:cxn modelId="{0C4F2C38-2033-421B-A909-8BE0C23F50F9}" type="presOf" srcId="{8538D193-366B-4CE2-AF48-DF73AD418E78}" destId="{E6B0634D-DB0E-4C3C-B31C-83DD7E1511C4}" srcOrd="0" destOrd="3" presId="urn:microsoft.com/office/officeart/2005/8/layout/hList6"/>
    <dgm:cxn modelId="{3D6238CE-6FA7-4DE2-B32B-7C596A02585C}" type="presOf" srcId="{7A75DFD0-70B2-460D-B815-4C2AE23B47B4}" destId="{A9B301E8-2460-480C-A999-119B7A29A6DE}" srcOrd="0" destOrd="1" presId="urn:microsoft.com/office/officeart/2005/8/layout/hList6"/>
    <dgm:cxn modelId="{7658FFBE-6EDF-4EC5-9FCD-9D2C568E7491}" srcId="{32308BF2-FD06-4C31-992A-EAA6CBBE70DA}" destId="{C25E959F-6CDF-4B72-9FA7-7B4EF58E6263}" srcOrd="3" destOrd="0" parTransId="{5D4391CA-9BCE-46EB-9927-04D1290AF761}" sibTransId="{444B10D3-6E05-4FC1-B26E-83EC1891BDFE}"/>
    <dgm:cxn modelId="{8D1E28E4-374E-4F3D-AFB7-D19F862DAA07}" type="presOf" srcId="{C39E946E-588E-42D2-9A67-4B27DCC67F24}" destId="{71139A87-63DB-4F88-BEF6-7D3820F5AB9B}" srcOrd="0" destOrd="1" presId="urn:microsoft.com/office/officeart/2005/8/layout/hList6"/>
    <dgm:cxn modelId="{088358B9-9FA4-4CF2-9B43-F89A21C31FB2}" srcId="{32308BF2-FD06-4C31-992A-EAA6CBBE70DA}" destId="{DB084306-2274-41B3-8C1A-CBA64AB94799}" srcOrd="1" destOrd="0" parTransId="{32829E17-645C-4266-A88A-5CED6450E374}" sibTransId="{D909E857-B49B-4E91-88F3-E4722D22DEAF}"/>
    <dgm:cxn modelId="{6F6CCDF4-194F-4DE2-85D6-DBFC2836CCBC}" srcId="{DB084306-2274-41B3-8C1A-CBA64AB94799}" destId="{253CFF36-7CE6-4F4C-9D21-F5A84B7F0C80}" srcOrd="0" destOrd="0" parTransId="{C003E0FF-A915-4BE4-B637-5EEBECA46F3D}" sibTransId="{A36D5A65-664E-4A11-8B4B-F4738D5CE9FE}"/>
    <dgm:cxn modelId="{43EDCFF7-3B68-4452-A4BD-BC79B3DE04F4}" type="presOf" srcId="{F409F1D7-EBBD-428B-AC18-37BD2861D018}" destId="{71139A87-63DB-4F88-BEF6-7D3820F5AB9B}" srcOrd="0" destOrd="3" presId="urn:microsoft.com/office/officeart/2005/8/layout/hList6"/>
    <dgm:cxn modelId="{328EC240-364E-4B64-9F57-EB26085A941F}" type="presOf" srcId="{32308BF2-FD06-4C31-992A-EAA6CBBE70DA}" destId="{FC8FCC14-46DB-48B7-9B05-EAA9C296513C}" srcOrd="0" destOrd="0" presId="urn:microsoft.com/office/officeart/2005/8/layout/hList6"/>
    <dgm:cxn modelId="{1298B619-21C7-465C-973D-1237F3FFA1C0}" srcId="{17B1BEC1-0F72-4140-9BF6-0B7EC34F6E9D}" destId="{B5E0F10A-00D4-4150-985C-BCF516A298B1}" srcOrd="1" destOrd="0" parTransId="{3B39EC63-6D72-42B6-84C5-BABEC67FAD02}" sibTransId="{4AF66D1D-D9E8-4A0E-A73D-939A96FD3C97}"/>
    <dgm:cxn modelId="{70C233B7-2706-4913-AACC-A60701D33C32}" type="presOf" srcId="{DB084306-2274-41B3-8C1A-CBA64AB94799}" destId="{A180CD94-33E9-4EAA-A607-3FD681172AF1}" srcOrd="0" destOrd="0" presId="urn:microsoft.com/office/officeart/2005/8/layout/hList6"/>
    <dgm:cxn modelId="{16107CCB-533D-44EE-9B46-C7904935832B}" type="presOf" srcId="{A09CCA28-9AD2-4F0B-AAB0-046A76E092A3}" destId="{71139A87-63DB-4F88-BEF6-7D3820F5AB9B}" srcOrd="0" destOrd="0" presId="urn:microsoft.com/office/officeart/2005/8/layout/hList6"/>
    <dgm:cxn modelId="{093EC5A7-2248-4A15-9789-672C1EBE153E}" srcId="{DB084306-2274-41B3-8C1A-CBA64AB94799}" destId="{9E9F7998-EF6E-4455-8D14-D4E6A21D4D08}" srcOrd="1" destOrd="0" parTransId="{8735BFDF-EA43-4B68-9CF2-D930BC8E4260}" sibTransId="{1F52F770-0207-428C-869B-D883689C5D61}"/>
    <dgm:cxn modelId="{05A3992A-0980-4267-B93A-266E764ABC33}" type="presOf" srcId="{C25E959F-6CDF-4B72-9FA7-7B4EF58E6263}" destId="{E6B0634D-DB0E-4C3C-B31C-83DD7E1511C4}" srcOrd="0" destOrd="0" presId="urn:microsoft.com/office/officeart/2005/8/layout/hList6"/>
    <dgm:cxn modelId="{F3AACD3A-81E3-4BCC-BFCA-8C62B60CD72E}" srcId="{C25E959F-6CDF-4B72-9FA7-7B4EF58E6263}" destId="{187EBD9B-1FAD-4227-B9CC-B20B908D48DF}" srcOrd="0" destOrd="0" parTransId="{16992FD8-A99C-4F2D-AD9A-4541BF416973}" sibTransId="{6F11E187-2196-46E3-B9B6-0CF20AE6F074}"/>
    <dgm:cxn modelId="{B2E3ED51-D20E-4F02-8740-D8FA2344FC61}" type="presOf" srcId="{187EBD9B-1FAD-4227-B9CC-B20B908D48DF}" destId="{E6B0634D-DB0E-4C3C-B31C-83DD7E1511C4}" srcOrd="0" destOrd="1" presId="urn:microsoft.com/office/officeart/2005/8/layout/hList6"/>
    <dgm:cxn modelId="{829F7E44-246E-48B1-AFC2-01F0CE7EF90C}" srcId="{A09CCA28-9AD2-4F0B-AAB0-046A76E092A3}" destId="{8D42A870-C57E-466D-89E8-5FC2973B2730}" srcOrd="1" destOrd="0" parTransId="{7B637845-C08E-4C4E-858E-C6D2A7D276E1}" sibTransId="{54CA5036-94C4-4F9D-9342-56FECDDC7B5B}"/>
    <dgm:cxn modelId="{6AAC1766-84E9-4690-8A7B-CAE2C549F54F}" type="presOf" srcId="{243B79EA-F26F-46BF-8342-F65B05F7B0F5}" destId="{A9B301E8-2460-480C-A999-119B7A29A6DE}" srcOrd="0" destOrd="4" presId="urn:microsoft.com/office/officeart/2005/8/layout/hList6"/>
    <dgm:cxn modelId="{9ABF9CCB-23AC-44EE-A682-93ADA645918A}" type="presParOf" srcId="{FC8FCC14-46DB-48B7-9B05-EAA9C296513C}" destId="{A9B301E8-2460-480C-A999-119B7A29A6DE}" srcOrd="0" destOrd="0" presId="urn:microsoft.com/office/officeart/2005/8/layout/hList6"/>
    <dgm:cxn modelId="{4FB7F7B8-52DB-4C69-86A6-F4A2385EA138}" type="presParOf" srcId="{FC8FCC14-46DB-48B7-9B05-EAA9C296513C}" destId="{22FAF32D-3607-4F71-9BE8-136421E5F807}" srcOrd="1" destOrd="0" presId="urn:microsoft.com/office/officeart/2005/8/layout/hList6"/>
    <dgm:cxn modelId="{1C40DC0B-D39F-4A4A-9C55-56DD03CABD7A}" type="presParOf" srcId="{FC8FCC14-46DB-48B7-9B05-EAA9C296513C}" destId="{A180CD94-33E9-4EAA-A607-3FD681172AF1}" srcOrd="2" destOrd="0" presId="urn:microsoft.com/office/officeart/2005/8/layout/hList6"/>
    <dgm:cxn modelId="{53B3B11C-4E6E-41B0-9BD8-68EC8E1201E9}" type="presParOf" srcId="{FC8FCC14-46DB-48B7-9B05-EAA9C296513C}" destId="{1226C891-EC65-49B4-952C-FCCB5B1056CA}" srcOrd="3" destOrd="0" presId="urn:microsoft.com/office/officeart/2005/8/layout/hList6"/>
    <dgm:cxn modelId="{2DC6B477-D9CD-4ED6-9FDB-CA68FEF655EE}" type="presParOf" srcId="{FC8FCC14-46DB-48B7-9B05-EAA9C296513C}" destId="{71139A87-63DB-4F88-BEF6-7D3820F5AB9B}" srcOrd="4" destOrd="0" presId="urn:microsoft.com/office/officeart/2005/8/layout/hList6"/>
    <dgm:cxn modelId="{D2D7116A-D6F5-4265-92DE-9B0476877EA6}" type="presParOf" srcId="{FC8FCC14-46DB-48B7-9B05-EAA9C296513C}" destId="{77EF7E1A-F8C8-4CF1-8544-E36F13E60673}" srcOrd="5" destOrd="0" presId="urn:microsoft.com/office/officeart/2005/8/layout/hList6"/>
    <dgm:cxn modelId="{D665EE0B-692B-464C-8B52-5D2DAB904ABA}" type="presParOf" srcId="{FC8FCC14-46DB-48B7-9B05-EAA9C296513C}" destId="{E6B0634D-DB0E-4C3C-B31C-83DD7E1511C4}" srcOrd="6" destOrd="0" presId="urn:microsoft.com/office/officeart/2005/8/layout/hList6"/>
  </dgm:cxnLst>
  <dgm:bg/>
  <dgm:whole/>
</dgm:dataModel>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3D5444-F62C-42C3-A75A-D9DBA807730F}" type="datetimeFigureOut">
              <a:rPr lang="en-US" smtClean="0"/>
              <a:pPr/>
              <a:t>12/15/2017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4A4F617-7A30-41D4-AB86-5D833C98E18B}" type="slidenum">
              <a:rPr lang="en-US" smtClean="0"/>
              <a:pPr/>
              <a:t>‹#›</a:t>
            </a:fld>
            <a:endParaRPr lang="en-US"/>
          </a:p>
        </p:txBody>
      </p:sp>
    </p:spTree>
    <p:extLst>
      <p:ext uri="{BB962C8B-B14F-4D97-AF65-F5344CB8AC3E}">
        <p14:creationId xmlns:p14="http://schemas.microsoft.com/office/powerpoint/2010/main" xmlns="" val="9946248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CAA1FA-7B6A-47D2-8D61-F225D71B51FF}" type="datetimeFigureOut">
              <a:rPr lang="en-US" smtClean="0"/>
              <a:pPr/>
              <a:t>12/15/2017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9A179D-2D27-49E2-B022-8EDDA2EFE682}" type="slidenum">
              <a:rPr lang="en-US" smtClean="0"/>
              <a:pPr/>
              <a:t>‹#›</a:t>
            </a:fld>
            <a:endParaRPr lang="en-US"/>
          </a:p>
        </p:txBody>
      </p:sp>
    </p:spTree>
    <p:extLst>
      <p:ext uri="{BB962C8B-B14F-4D97-AF65-F5344CB8AC3E}">
        <p14:creationId xmlns:p14="http://schemas.microsoft.com/office/powerpoint/2010/main" xmlns="" val="1174603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9A179D-2D27-49E2-B022-8EDDA2EFE682}" type="slidenum">
              <a:rPr lang="en-US" smtClean="0"/>
              <a:pPr/>
              <a:t>1</a:t>
            </a:fld>
            <a:endParaRPr lang="en-US"/>
          </a:p>
        </p:txBody>
      </p:sp>
    </p:spTree>
    <p:extLst>
      <p:ext uri="{BB962C8B-B14F-4D97-AF65-F5344CB8AC3E}">
        <p14:creationId xmlns:p14="http://schemas.microsoft.com/office/powerpoint/2010/main" xmlns="" val="1542422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2" name="Freeform 11"/>
          <p:cNvSpPr>
            <a:spLocks noChangeArrowheads="1"/>
          </p:cNvSpPr>
          <p:nvPr/>
        </p:nvSpPr>
        <p:spPr bwMode="white">
          <a:xfrm>
            <a:off x="8429022" y="0"/>
            <a:ext cx="3762978" cy="6858000"/>
          </a:xfrm>
          <a:custGeom>
            <a:avLst/>
            <a:gdLst>
              <a:gd name="connsiteX0" fmla="*/ 0 w 3762978"/>
              <a:gd name="connsiteY0" fmla="*/ 0 h 6858000"/>
              <a:gd name="connsiteX1" fmla="*/ 3762978 w 3762978"/>
              <a:gd name="connsiteY1" fmla="*/ 0 h 6858000"/>
              <a:gd name="connsiteX2" fmla="*/ 3762978 w 3762978"/>
              <a:gd name="connsiteY2" fmla="*/ 6858000 h 6858000"/>
              <a:gd name="connsiteX3" fmla="*/ 338667 w 3762978"/>
              <a:gd name="connsiteY3" fmla="*/ 6858000 h 6858000"/>
              <a:gd name="connsiteX4" fmla="*/ 1189567 w 3762978"/>
              <a:gd name="connsiteY4" fmla="*/ 433705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2978" h="6858000">
                <a:moveTo>
                  <a:pt x="0" y="0"/>
                </a:moveTo>
                <a:lnTo>
                  <a:pt x="3762978" y="0"/>
                </a:lnTo>
                <a:lnTo>
                  <a:pt x="3762978" y="6858000"/>
                </a:lnTo>
                <a:lnTo>
                  <a:pt x="338667" y="6858000"/>
                </a:lnTo>
                <a:lnTo>
                  <a:pt x="1189567" y="4337050"/>
                </a:lnTo>
                <a:close/>
              </a:path>
            </a:pathLst>
          </a:custGeom>
          <a:solidFill>
            <a:schemeClr val="tx1"/>
          </a:solidFill>
          <a:ln>
            <a:noFill/>
          </a:ln>
          <a:extLst/>
        </p:spPr>
        <p:txBody>
          <a:bodyPr vert="horz" wrap="square" lIns="91440" tIns="45720" rIns="91440" bIns="45720" numCol="1" anchor="t" anchorCtr="0" compatLnSpc="1">
            <a:prstTxWarp prst="textNoShape">
              <a:avLst/>
            </a:prstTxWarp>
            <a:noAutofit/>
          </a:bodyPr>
          <a:lstStyle/>
          <a:p>
            <a:endParaRPr lang="en-US" sz="1800"/>
          </a:p>
        </p:txBody>
      </p:sp>
      <p:sp>
        <p:nvSpPr>
          <p:cNvPr id="7" name="Freeform 6"/>
          <p:cNvSpPr>
            <a:spLocks/>
          </p:cNvSpPr>
          <p:nvPr/>
        </p:nvSpPr>
        <p:spPr bwMode="auto">
          <a:xfrm>
            <a:off x="8145385"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p:spPr>
        <p:txBody>
          <a:bodyPr vert="horz" wrap="square" lIns="91440" tIns="45720" rIns="91440" bIns="45720" numCol="1" anchor="t" anchorCtr="0" compatLnSpc="1">
            <a:prstTxWarp prst="textNoShape">
              <a:avLst/>
            </a:prstTxWarp>
          </a:bodyPr>
          <a:lstStyle/>
          <a:p>
            <a:pPr lvl="0"/>
            <a:endParaRPr lang="en-US" sz="1800"/>
          </a:p>
        </p:txBody>
      </p:sp>
      <p:sp>
        <p:nvSpPr>
          <p:cNvPr id="8" name="Freeform 7"/>
          <p:cNvSpPr>
            <a:spLocks/>
          </p:cNvSpPr>
          <p:nvPr/>
        </p:nvSpPr>
        <p:spPr bwMode="auto">
          <a:xfrm>
            <a:off x="7950653" y="0"/>
            <a:ext cx="1528232" cy="6858000"/>
          </a:xfrm>
          <a:custGeom>
            <a:avLst/>
            <a:gdLst/>
            <a:ahLst/>
            <a:cxnLst/>
            <a:rect l="l" t="t" r="r" b="b"/>
            <a:pathLst>
              <a:path w="1146174" h="6858000">
                <a:moveTo>
                  <a:pt x="0" y="0"/>
                </a:moveTo>
                <a:lnTo>
                  <a:pt x="253999" y="0"/>
                </a:lnTo>
                <a:lnTo>
                  <a:pt x="1146174" y="4337050"/>
                </a:lnTo>
                <a:lnTo>
                  <a:pt x="511174" y="6858000"/>
                </a:lnTo>
                <a:lnTo>
                  <a:pt x="254000" y="6858000"/>
                </a:lnTo>
                <a:lnTo>
                  <a:pt x="892175" y="4337050"/>
                </a:lnTo>
                <a:close/>
              </a:path>
            </a:pathLst>
          </a:custGeom>
          <a:solidFill>
            <a:schemeClr val="accent1"/>
          </a:solidFill>
          <a:ln>
            <a:noFill/>
          </a:ln>
          <a:effectLst>
            <a:innerShdw blurRad="177800" dist="50800" dir="10800000">
              <a:prstClr val="black">
                <a:alpha val="50000"/>
              </a:prstClr>
            </a:inn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2" name="Title 1"/>
          <p:cNvSpPr>
            <a:spLocks noGrp="1"/>
          </p:cNvSpPr>
          <p:nvPr>
            <p:ph type="ctrTitle"/>
          </p:nvPr>
        </p:nvSpPr>
        <p:spPr>
          <a:xfrm>
            <a:off x="1295400" y="1873584"/>
            <a:ext cx="6400800" cy="2560320"/>
          </a:xfrm>
        </p:spPr>
        <p:txBody>
          <a:bodyPr anchor="b">
            <a:normAutofit/>
          </a:bodyPr>
          <a:lstStyle>
            <a:lvl1pPr algn="l">
              <a:defRPr sz="4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95400" y="4572000"/>
            <a:ext cx="6400800" cy="1600200"/>
          </a:xfrm>
        </p:spPr>
        <p:txBody>
          <a:bodyPr/>
          <a:lstStyle>
            <a:lvl1pPr marL="0" indent="0" algn="l">
              <a:spcBef>
                <a:spcPts val="120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Tree>
    <p:extLst>
      <p:ext uri="{BB962C8B-B14F-4D97-AF65-F5344CB8AC3E}">
        <p14:creationId xmlns:p14="http://schemas.microsoft.com/office/powerpoint/2010/main" xmlns="" val="51258597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6" name="Slide Number Placeholder 5"/>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59618231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10" name="Rectangle 5"/>
          <p:cNvSpPr>
            <a:spLocks noChangeArrowheads="1"/>
          </p:cNvSpPr>
          <p:nvPr/>
        </p:nvSpPr>
        <p:spPr bwMode="white">
          <a:xfrm>
            <a:off x="6540503" y="0"/>
            <a:ext cx="5651496" cy="6858000"/>
          </a:xfrm>
          <a:custGeom>
            <a:avLst/>
            <a:gdLst/>
            <a:ahLst/>
            <a:cxnLst/>
            <a:rect l="l" t="t" r="r" b="b"/>
            <a:pathLst>
              <a:path w="4238622" h="6858000">
                <a:moveTo>
                  <a:pt x="0" y="0"/>
                </a:moveTo>
                <a:lnTo>
                  <a:pt x="4086222" y="0"/>
                </a:lnTo>
                <a:lnTo>
                  <a:pt x="4237035" y="0"/>
                </a:lnTo>
                <a:lnTo>
                  <a:pt x="4238622" y="0"/>
                </a:lnTo>
                <a:lnTo>
                  <a:pt x="4238622" y="6858000"/>
                </a:lnTo>
                <a:lnTo>
                  <a:pt x="4237035" y="6858000"/>
                </a:lnTo>
                <a:lnTo>
                  <a:pt x="4086222" y="6858000"/>
                </a:lnTo>
                <a:lnTo>
                  <a:pt x="254000" y="6858000"/>
                </a:lnTo>
                <a:lnTo>
                  <a:pt x="892175" y="4337050"/>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en-US" sz="1800"/>
          </a:p>
        </p:txBody>
      </p:sp>
      <p:sp>
        <p:nvSpPr>
          <p:cNvPr id="11" name="Freeform 6"/>
          <p:cNvSpPr>
            <a:spLocks/>
          </p:cNvSpPr>
          <p:nvPr/>
        </p:nvSpPr>
        <p:spPr bwMode="auto">
          <a:xfrm>
            <a:off x="6256868"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a:innerShdw blurRad="63500" dist="50800" dir="10800000">
              <a:prstClr val="black">
                <a:alpha val="50000"/>
              </a:prstClr>
            </a:inn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12" name="Freeform 7"/>
          <p:cNvSpPr>
            <a:spLocks/>
          </p:cNvSpPr>
          <p:nvPr/>
        </p:nvSpPr>
        <p:spPr bwMode="auto">
          <a:xfrm>
            <a:off x="6062136" y="0"/>
            <a:ext cx="1528232" cy="6858000"/>
          </a:xfrm>
          <a:custGeom>
            <a:avLst/>
            <a:gdLst/>
            <a:ahLst/>
            <a:cxnLst/>
            <a:rect l="l" t="t" r="r" b="b"/>
            <a:pathLst>
              <a:path w="1146174" h="6858000">
                <a:moveTo>
                  <a:pt x="0" y="0"/>
                </a:moveTo>
                <a:lnTo>
                  <a:pt x="253999" y="0"/>
                </a:lnTo>
                <a:lnTo>
                  <a:pt x="1146174" y="4337050"/>
                </a:lnTo>
                <a:lnTo>
                  <a:pt x="511174" y="6858000"/>
                </a:lnTo>
                <a:lnTo>
                  <a:pt x="254000" y="6858000"/>
                </a:lnTo>
                <a:lnTo>
                  <a:pt x="892175" y="4337050"/>
                </a:lnTo>
                <a:close/>
              </a:path>
            </a:pathLst>
          </a:custGeom>
          <a:solidFill>
            <a:schemeClr val="accent1"/>
          </a:solidFill>
          <a:ln>
            <a:noFill/>
          </a:ln>
          <a:effectLst>
            <a:innerShdw blurRad="177800" dist="50800" dir="10800000">
              <a:prstClr val="black">
                <a:alpha val="50000"/>
              </a:prstClr>
            </a:inn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2" name="Title 1"/>
          <p:cNvSpPr>
            <a:spLocks noGrp="1"/>
          </p:cNvSpPr>
          <p:nvPr>
            <p:ph type="ctrTitle"/>
          </p:nvPr>
        </p:nvSpPr>
        <p:spPr>
          <a:xfrm>
            <a:off x="1295401" y="1873584"/>
            <a:ext cx="5120640" cy="2560320"/>
          </a:xfrm>
        </p:spPr>
        <p:txBody>
          <a:bodyPr anchor="b">
            <a:normAutofit/>
          </a:bodyPr>
          <a:lstStyle>
            <a:lvl1pPr algn="l">
              <a:defRPr sz="4000">
                <a:solidFill>
                  <a:schemeClr val="tx1"/>
                </a:solidFill>
              </a:defRPr>
            </a:lvl1pPr>
          </a:lstStyle>
          <a:p>
            <a:r>
              <a:rPr lang="en-US" smtClean="0"/>
              <a:t>Click to edit Master title style</a:t>
            </a:r>
            <a:endParaRPr lang="en-US" dirty="0"/>
          </a:p>
        </p:txBody>
      </p:sp>
      <p:sp>
        <p:nvSpPr>
          <p:cNvPr id="15" name="Picture Placeholder 14" descr="An empty placeholder to add an image. Click on the placeholder and select the image that you wish to add"/>
          <p:cNvSpPr>
            <a:spLocks noGrp="1"/>
          </p:cNvSpPr>
          <p:nvPr>
            <p:ph type="pic" sz="quarter" idx="10"/>
          </p:nvPr>
        </p:nvSpPr>
        <p:spPr>
          <a:xfrm>
            <a:off x="6743703" y="0"/>
            <a:ext cx="5448297" cy="6858000"/>
          </a:xfrm>
          <a:custGeom>
            <a:avLst/>
            <a:gdLst>
              <a:gd name="connsiteX0" fmla="*/ 0 w 5448297"/>
              <a:gd name="connsiteY0" fmla="*/ 0 h 6858000"/>
              <a:gd name="connsiteX1" fmla="*/ 5448297 w 5448297"/>
              <a:gd name="connsiteY1" fmla="*/ 0 h 6858000"/>
              <a:gd name="connsiteX2" fmla="*/ 5448297 w 5448297"/>
              <a:gd name="connsiteY2" fmla="*/ 6858000 h 6858000"/>
              <a:gd name="connsiteX3" fmla="*/ 338667 w 5448297"/>
              <a:gd name="connsiteY3" fmla="*/ 6858000 h 6858000"/>
              <a:gd name="connsiteX4" fmla="*/ 1185333 w 5448297"/>
              <a:gd name="connsiteY4" fmla="*/ 433705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8297" h="6858000">
                <a:moveTo>
                  <a:pt x="0" y="0"/>
                </a:moveTo>
                <a:lnTo>
                  <a:pt x="5448297" y="0"/>
                </a:lnTo>
                <a:lnTo>
                  <a:pt x="5448297" y="6858000"/>
                </a:lnTo>
                <a:lnTo>
                  <a:pt x="338667" y="6858000"/>
                </a:lnTo>
                <a:lnTo>
                  <a:pt x="1185333" y="4337050"/>
                </a:lnTo>
                <a:close/>
              </a:path>
            </a:pathLst>
          </a:custGeom>
          <a:noFill/>
          <a:ln>
            <a:noFill/>
          </a:ln>
        </p:spPr>
        <p:txBody>
          <a:bodyPr wrap="square" tIns="365760">
            <a:noAutofit/>
          </a:bodyPr>
          <a:lstStyle>
            <a:lvl1pPr marL="0" indent="0" algn="ctr">
              <a:buNone/>
              <a:defRPr sz="2800">
                <a:solidFill>
                  <a:schemeClr val="bg1"/>
                </a:solidFill>
              </a:defRPr>
            </a:lvl1pPr>
          </a:lstStyle>
          <a:p>
            <a:r>
              <a:rPr lang="en-US" smtClean="0"/>
              <a:t>Click icon to add picture</a:t>
            </a:r>
            <a:endParaRPr lang="en-US"/>
          </a:p>
        </p:txBody>
      </p:sp>
      <p:sp>
        <p:nvSpPr>
          <p:cNvPr id="3" name="Subtitle 2"/>
          <p:cNvSpPr>
            <a:spLocks noGrp="1"/>
          </p:cNvSpPr>
          <p:nvPr>
            <p:ph type="subTitle" idx="1"/>
          </p:nvPr>
        </p:nvSpPr>
        <p:spPr>
          <a:xfrm>
            <a:off x="1295401" y="4572000"/>
            <a:ext cx="5120640" cy="1600200"/>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Tree>
    <p:extLst>
      <p:ext uri="{BB962C8B-B14F-4D97-AF65-F5344CB8AC3E}">
        <p14:creationId xmlns:p14="http://schemas.microsoft.com/office/powerpoint/2010/main" xmlns="" val="240281340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5"/>
          <p:cNvSpPr>
            <a:spLocks noChangeArrowheads="1"/>
          </p:cNvSpPr>
          <p:nvPr/>
        </p:nvSpPr>
        <p:spPr bwMode="white">
          <a:xfrm>
            <a:off x="9622368" y="0"/>
            <a:ext cx="2569632" cy="6858000"/>
          </a:xfrm>
          <a:custGeom>
            <a:avLst/>
            <a:gdLst/>
            <a:ahLst/>
            <a:cxnLst/>
            <a:rect l="l" t="t" r="r" b="b"/>
            <a:pathLst>
              <a:path w="1927224" h="6858000">
                <a:moveTo>
                  <a:pt x="0" y="0"/>
                </a:moveTo>
                <a:lnTo>
                  <a:pt x="1927224" y="0"/>
                </a:lnTo>
                <a:lnTo>
                  <a:pt x="1927224" y="6858000"/>
                </a:lnTo>
                <a:lnTo>
                  <a:pt x="254000" y="6858000"/>
                </a:lnTo>
                <a:lnTo>
                  <a:pt x="892175" y="4337050"/>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en-US" sz="1800"/>
          </a:p>
        </p:txBody>
      </p:sp>
      <p:sp>
        <p:nvSpPr>
          <p:cNvPr id="8" name="Freeform 6"/>
          <p:cNvSpPr>
            <a:spLocks/>
          </p:cNvSpPr>
          <p:nvPr/>
        </p:nvSpPr>
        <p:spPr bwMode="auto">
          <a:xfrm>
            <a:off x="9237132"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a:outerShdw blurRad="101600" dist="50800" algn="l"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9" name="Freeform 7"/>
          <p:cNvSpPr>
            <a:spLocks/>
          </p:cNvSpPr>
          <p:nvPr/>
        </p:nvSpPr>
        <p:spPr bwMode="auto">
          <a:xfrm>
            <a:off x="9173633" y="0"/>
            <a:ext cx="1460499" cy="6858000"/>
          </a:xfrm>
          <a:custGeom>
            <a:avLst/>
            <a:gdLst/>
            <a:ahLst/>
            <a:cxnLst/>
            <a:rect l="l" t="t" r="r" b="b"/>
            <a:pathLst>
              <a:path w="1095374" h="6858000">
                <a:moveTo>
                  <a:pt x="0" y="0"/>
                </a:moveTo>
                <a:lnTo>
                  <a:pt x="203199" y="0"/>
                </a:lnTo>
                <a:lnTo>
                  <a:pt x="1095374" y="4337050"/>
                </a:lnTo>
                <a:lnTo>
                  <a:pt x="460374" y="6858000"/>
                </a:lnTo>
                <a:lnTo>
                  <a:pt x="257175" y="6858000"/>
                </a:lnTo>
                <a:lnTo>
                  <a:pt x="892175" y="4337050"/>
                </a:lnTo>
                <a:close/>
              </a:path>
            </a:pathLst>
          </a:custGeom>
          <a:solidFill>
            <a:schemeClr val="accent1"/>
          </a:solidFill>
          <a:ln>
            <a:noFill/>
          </a:ln>
          <a:effectLst>
            <a:outerShdw blurRad="101600" dist="50800" algn="l"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10" name="Freeform 7"/>
          <p:cNvSpPr>
            <a:spLocks/>
          </p:cNvSpPr>
          <p:nvPr/>
        </p:nvSpPr>
        <p:spPr bwMode="auto">
          <a:xfrm>
            <a:off x="9173633" y="0"/>
            <a:ext cx="1460499" cy="6858000"/>
          </a:xfrm>
          <a:custGeom>
            <a:avLst/>
            <a:gdLst/>
            <a:ahLst/>
            <a:cxnLst/>
            <a:rect l="l" t="t" r="r" b="b"/>
            <a:pathLst>
              <a:path w="1095374" h="6858000">
                <a:moveTo>
                  <a:pt x="0" y="0"/>
                </a:moveTo>
                <a:lnTo>
                  <a:pt x="203199" y="0"/>
                </a:lnTo>
                <a:lnTo>
                  <a:pt x="1095374" y="4337050"/>
                </a:lnTo>
                <a:lnTo>
                  <a:pt x="460374" y="6858000"/>
                </a:lnTo>
                <a:lnTo>
                  <a:pt x="257175" y="6858000"/>
                </a:lnTo>
                <a:lnTo>
                  <a:pt x="892175" y="4337050"/>
                </a:lnTo>
                <a:close/>
              </a:path>
            </a:pathLst>
          </a:custGeom>
          <a:solidFill>
            <a:schemeClr val="accent1"/>
          </a:solidFill>
          <a:ln>
            <a:noFill/>
          </a:ln>
          <a:effectLst>
            <a:innerShdw blurRad="63500" dist="50800" dir="10800000">
              <a:prstClr val="black">
                <a:alpha val="50000"/>
              </a:prstClr>
            </a:innerShdw>
          </a:effectLst>
        </p:spPr>
        <p:txBody>
          <a:bodyPr vert="horz" wrap="square" lIns="91440" tIns="45720" rIns="91440" bIns="45720" numCol="1" anchor="t" anchorCtr="0" compatLnSpc="1">
            <a:prstTxWarp prst="textNoShape">
              <a:avLst/>
            </a:prstTxWarp>
          </a:bodyPr>
          <a:lstStyle/>
          <a:p>
            <a:pPr lvl="0"/>
            <a:endParaRPr lang="en-US" sz="1800"/>
          </a:p>
        </p:txBody>
      </p:sp>
      <p:sp>
        <p:nvSpPr>
          <p:cNvPr id="2" name="Title 1"/>
          <p:cNvSpPr>
            <a:spLocks noGrp="1"/>
          </p:cNvSpPr>
          <p:nvPr>
            <p:ph type="title"/>
          </p:nvPr>
        </p:nvSpPr>
        <p:spPr>
          <a:xfrm>
            <a:off x="1295398" y="2914650"/>
            <a:ext cx="8046720" cy="1557338"/>
          </a:xfrm>
        </p:spPr>
        <p:txBody>
          <a:bodyPr anchor="b">
            <a:normAutofit/>
          </a:bodyPr>
          <a:lstStyle>
            <a:lvl1pPr>
              <a:defRPr sz="320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398" y="4589463"/>
            <a:ext cx="8046718" cy="1011237"/>
          </a:xfrm>
        </p:spPr>
        <p:txBody>
          <a:bodyPr/>
          <a:lstStyle>
            <a:lvl1pPr marL="0" indent="0">
              <a:spcBef>
                <a:spcPts val="120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xmlns="" val="15196429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24600" y="1828799"/>
            <a:ext cx="4572000" cy="43434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7" name="Slide Number Placeholder 6"/>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44820609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1295400" y="1828800"/>
            <a:ext cx="4572000" cy="850392"/>
          </a:xfrm>
        </p:spPr>
        <p:txBody>
          <a:bodyPr anchor="ctr">
            <a:normAutofit/>
          </a:bodyPr>
          <a:lstStyle>
            <a:lvl1pPr marL="0" indent="0">
              <a:buNone/>
              <a:defRPr sz="2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2705100"/>
            <a:ext cx="4572000" cy="3467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324600" y="1828800"/>
            <a:ext cx="4572000" cy="847725"/>
          </a:xfrm>
        </p:spPr>
        <p:txBody>
          <a:bodyPr anchor="ctr">
            <a:normAutofit/>
          </a:bodyPr>
          <a:lstStyle>
            <a:lvl1pPr marL="0" indent="0">
              <a:buNone/>
              <a:defRPr sz="2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24600" y="2705100"/>
            <a:ext cx="4572000" cy="3467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9" name="Slide Number Placeholder 8"/>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60236030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5" name="Slide Number Placeholder 4"/>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33973370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4" name="Slide Number Placeholder 3"/>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98363645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728209" y="1828800"/>
            <a:ext cx="6126480" cy="43434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5400" y="1828800"/>
            <a:ext cx="3017520" cy="4343400"/>
          </a:xfrm>
        </p:spPr>
        <p:txBody>
          <a:bodyPr anchor="ct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7" name="Slide Number Placeholder 6"/>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5476386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anchor="b"/>
          <a:lstStyle>
            <a:lvl1pPr>
              <a:defRPr sz="3200"/>
            </a:lvl1pPr>
          </a:lstStyle>
          <a:p>
            <a:r>
              <a:rPr lang="en-US" smtClean="0"/>
              <a:t>Click to edit Master title style</a:t>
            </a: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4724400" y="1828801"/>
            <a:ext cx="6172200" cy="4343400"/>
          </a:xfrm>
        </p:spPr>
        <p:txBody>
          <a:bodyPr tIns="27432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295400" y="1828800"/>
            <a:ext cx="3017520" cy="4343400"/>
          </a:xfrm>
        </p:spPr>
        <p:txBody>
          <a:bodyPr anchor="ct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7" name="Slide Number Placeholder 6"/>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10675900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Two Pictures with Captions">
    <p:spTree>
      <p:nvGrpSpPr>
        <p:cNvPr id="1" name=""/>
        <p:cNvGrpSpPr/>
        <p:nvPr/>
      </p:nvGrpSpPr>
      <p:grpSpPr>
        <a:xfrm>
          <a:off x="0" y="0"/>
          <a:ext cx="0" cy="0"/>
          <a:chOff x="0" y="0"/>
          <a:chExt cx="0" cy="0"/>
        </a:xfrm>
      </p:grpSpPr>
      <p:sp>
        <p:nvSpPr>
          <p:cNvPr id="9" name="Rectangle 8"/>
          <p:cNvSpPr/>
          <p:nvPr/>
        </p:nvSpPr>
        <p:spPr bwMode="invGray">
          <a:xfrm>
            <a:off x="1295400" y="5257800"/>
            <a:ext cx="457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bwMode="invGray">
          <a:xfrm>
            <a:off x="6324599" y="5257800"/>
            <a:ext cx="457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295400" y="5257800"/>
            <a:ext cx="4572000" cy="548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6324599" y="5257800"/>
            <a:ext cx="4572000" cy="548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1295400" y="255134"/>
            <a:ext cx="9601200" cy="1036850"/>
          </a:xfrm>
        </p:spPr>
        <p:txBody>
          <a:bodyPr anchor="b"/>
          <a:lstStyle>
            <a:lvl1pPr>
              <a:defRPr sz="3200"/>
            </a:lvl1pPr>
          </a:lstStyle>
          <a:p>
            <a:r>
              <a:rPr lang="en-US" smtClean="0"/>
              <a:t>Click to edit Master title style</a:t>
            </a: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1298448" y="1828801"/>
            <a:ext cx="4572000" cy="3428999"/>
          </a:xfrm>
        </p:spPr>
        <p:txBody>
          <a:bodyPr tIns="27432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bwMode="invGray">
          <a:xfrm>
            <a:off x="1371273" y="5333098"/>
            <a:ext cx="4420252" cy="839102"/>
          </a:xfrm>
        </p:spPr>
        <p:txBody>
          <a:bodyPr anchor="t">
            <a:normAutofit/>
          </a:bodyPr>
          <a:lstStyle>
            <a:lvl1pPr marL="0" indent="0">
              <a:spcBef>
                <a:spcPts val="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Picture Placeholder 2" descr="An empty placeholder to add an image. Click on the placeholder and select the image that you wish to add"/>
          <p:cNvSpPr>
            <a:spLocks noGrp="1"/>
          </p:cNvSpPr>
          <p:nvPr>
            <p:ph type="pic" idx="13"/>
          </p:nvPr>
        </p:nvSpPr>
        <p:spPr>
          <a:xfrm>
            <a:off x="6324600" y="1828801"/>
            <a:ext cx="4572000" cy="3428999"/>
          </a:xfrm>
        </p:spPr>
        <p:txBody>
          <a:bodyPr tIns="27432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3" name="Text Placeholder 3"/>
          <p:cNvSpPr>
            <a:spLocks noGrp="1"/>
          </p:cNvSpPr>
          <p:nvPr>
            <p:ph type="body" sz="half" idx="14"/>
          </p:nvPr>
        </p:nvSpPr>
        <p:spPr bwMode="invGray">
          <a:xfrm>
            <a:off x="6412954" y="5333098"/>
            <a:ext cx="4420252" cy="839102"/>
          </a:xfrm>
        </p:spPr>
        <p:txBody>
          <a:bodyPr anchor="t">
            <a:normAutofit/>
          </a:bodyPr>
          <a:lstStyle>
            <a:lvl1pPr marL="0" indent="0">
              <a:spcBef>
                <a:spcPts val="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7" name="Slide Number Placeholder 6"/>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394401045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6" name="Slide Number Placeholder 5"/>
          <p:cNvSpPr>
            <a:spLocks noGrp="1"/>
          </p:cNvSpPr>
          <p:nvPr>
            <p:ph type="sldNum" sz="quarter" idx="12"/>
          </p:nvPr>
        </p:nvSpPr>
        <p:spPr/>
        <p:txBody>
          <a:body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109294537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white">
          <a:xfrm rot="5400000">
            <a:off x="7562850" y="2228850"/>
            <a:ext cx="6858000" cy="24003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rot="5400000">
            <a:off x="6331230" y="3387909"/>
            <a:ext cx="6858000" cy="82183"/>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rot="5400000">
            <a:off x="6251613" y="3387909"/>
            <a:ext cx="6858000" cy="8218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9871318" y="685800"/>
            <a:ext cx="1033272" cy="5486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685800"/>
            <a:ext cx="7976754"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A79A3335-6331-4872-A8B7-ECD55539F4D0}" type="datetimeFigureOut">
              <a:rPr lang="en-US" smtClean="0"/>
              <a:pPr/>
              <a:t>12/15/2017</a:t>
            </a:fld>
            <a:endParaRPr lang="en-US"/>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A7F8E3F6-DE14-48B2-B2BC-6FABA9630FB8}" type="slidenum">
              <a:rPr lang="en-US" smtClean="0"/>
              <a:pPr/>
              <a:t>‹#›</a:t>
            </a:fld>
            <a:endParaRPr lang="en-US" dirty="0"/>
          </a:p>
        </p:txBody>
      </p:sp>
    </p:spTree>
    <p:extLst>
      <p:ext uri="{BB962C8B-B14F-4D97-AF65-F5344CB8AC3E}">
        <p14:creationId xmlns:p14="http://schemas.microsoft.com/office/powerpoint/2010/main" xmlns="" val="18041103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0"/>
            <a:ext cx="12192000" cy="1371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1371600"/>
            <a:ext cx="12192000" cy="82183"/>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1443006"/>
            <a:ext cx="12192000" cy="8218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295400" y="255134"/>
            <a:ext cx="9601200" cy="103685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0" y="1828800"/>
            <a:ext cx="960120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295399" y="6374999"/>
            <a:ext cx="6243203" cy="274320"/>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791449" y="6374999"/>
            <a:ext cx="1480705" cy="274320"/>
          </a:xfrm>
          <a:prstGeom prst="rect">
            <a:avLst/>
          </a:prstGeom>
        </p:spPr>
        <p:txBody>
          <a:bodyPr vert="horz" lIns="91440" tIns="45720" rIns="91440" bIns="45720" rtlCol="0" anchor="ctr"/>
          <a:lstStyle>
            <a:lvl1pPr algn="r">
              <a:defRPr sz="1100">
                <a:solidFill>
                  <a:schemeClr val="tx1"/>
                </a:solidFill>
              </a:defRPr>
            </a:lvl1pPr>
          </a:lstStyle>
          <a:p>
            <a:fld id="{A79A3335-6331-4872-A8B7-ECD55539F4D0}" type="datetimeFigureOut">
              <a:rPr lang="en-US" smtClean="0"/>
              <a:pPr/>
              <a:t>12/15/2017</a:t>
            </a:fld>
            <a:endParaRPr lang="en-US"/>
          </a:p>
        </p:txBody>
      </p:sp>
      <p:sp>
        <p:nvSpPr>
          <p:cNvPr id="6" name="Slide Number Placeholder 5"/>
          <p:cNvSpPr>
            <a:spLocks noGrp="1"/>
          </p:cNvSpPr>
          <p:nvPr>
            <p:ph type="sldNum" sz="quarter" idx="4"/>
          </p:nvPr>
        </p:nvSpPr>
        <p:spPr>
          <a:xfrm>
            <a:off x="9525000" y="6374999"/>
            <a:ext cx="1371600" cy="274320"/>
          </a:xfrm>
          <a:prstGeom prst="rect">
            <a:avLst/>
          </a:prstGeom>
        </p:spPr>
        <p:txBody>
          <a:bodyPr vert="horz" lIns="91440" tIns="45720" rIns="91440" bIns="45720" rtlCol="0" anchor="ctr"/>
          <a:lstStyle>
            <a:lvl1pPr algn="r">
              <a:defRPr sz="1100">
                <a:solidFill>
                  <a:schemeClr val="tx1"/>
                </a:solidFill>
              </a:defRPr>
            </a:lvl1pPr>
          </a:lstStyle>
          <a:p>
            <a:fld id="{A7F8E3F6-DE14-48B2-B2BC-6FABA9630FB8}" type="slidenum">
              <a:rPr lang="en-US" smtClean="0"/>
              <a:pPr/>
              <a:t>‹#›</a:t>
            </a:fld>
            <a:endParaRPr lang="en-US"/>
          </a:p>
        </p:txBody>
      </p:sp>
    </p:spTree>
    <p:extLst>
      <p:ext uri="{BB962C8B-B14F-4D97-AF65-F5344CB8AC3E}">
        <p14:creationId xmlns:p14="http://schemas.microsoft.com/office/powerpoint/2010/main" xmlns="" val="259473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61" r:id="rId11"/>
    <p:sldLayoutId id="2147483658" r:id="rId12"/>
    <p:sldLayoutId id="2147483659" r:id="rId13"/>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3200" kern="1200">
          <a:solidFill>
            <a:schemeClr val="bg1"/>
          </a:solidFill>
          <a:latin typeface="+mj-lt"/>
          <a:ea typeface="+mj-ea"/>
          <a:cs typeface="+mj-cs"/>
        </a:defRPr>
      </a:lvl1pPr>
    </p:titleStyle>
    <p:bodyStyle>
      <a:lvl1pPr marL="274320" indent="-274320" algn="l" defTabSz="914400" rtl="0" eaLnBrk="1" latinLnBrk="0" hangingPunct="1">
        <a:lnSpc>
          <a:spcPct val="90000"/>
        </a:lnSpc>
        <a:spcBef>
          <a:spcPts val="1800"/>
        </a:spcBef>
        <a:buFont typeface="Arial" panose="020B0604020202020204" pitchFamily="34" charset="0"/>
        <a:buChar char="•"/>
        <a:defRPr sz="2400" kern="1200">
          <a:solidFill>
            <a:schemeClr val="tx1"/>
          </a:solidFill>
          <a:latin typeface="+mn-lt"/>
          <a:ea typeface="+mn-ea"/>
          <a:cs typeface="+mn-cs"/>
        </a:defRPr>
      </a:lvl1pPr>
      <a:lvl2pPr marL="54864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2pPr>
      <a:lvl3pPr marL="822960" indent="-228600" algn="l" defTabSz="914400" rtl="0" eaLnBrk="1" latinLnBrk="0" hangingPunct="1">
        <a:lnSpc>
          <a:spcPct val="90000"/>
        </a:lnSpc>
        <a:spcBef>
          <a:spcPts val="800"/>
        </a:spcBef>
        <a:buFont typeface="Arial" panose="020B0604020202020204" pitchFamily="34" charset="0"/>
        <a:buChar char="•"/>
        <a:defRPr sz="1800" kern="1200">
          <a:solidFill>
            <a:schemeClr val="tx1"/>
          </a:solidFill>
          <a:latin typeface="+mn-lt"/>
          <a:ea typeface="+mn-ea"/>
          <a:cs typeface="+mn-cs"/>
        </a:defRPr>
      </a:lvl3pPr>
      <a:lvl4pPr marL="10972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5pPr>
      <a:lvl6pPr marL="15544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6pPr>
      <a:lvl7pPr marL="17830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7pPr>
      <a:lvl8pPr marL="20116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8pPr>
      <a:lvl9pPr marL="22402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7"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City street with motion blur"/>
          <p:cNvPicPr>
            <a:picLocks noGrp="1" noChangeAspect="1"/>
          </p:cNvPicPr>
          <p:nvPr>
            <p:ph type="pic" sz="quarter" idx="10"/>
          </p:nvPr>
        </p:nvPicPr>
        <p:blipFill>
          <a:blip r:embed="rId3" cstate="print">
            <a:extLst>
              <a:ext uri="{28A0092B-C50C-407E-A947-70E740481C1C}">
                <a14:useLocalDpi xmlns:a14="http://schemas.microsoft.com/office/drawing/2010/main" xmlns="" val="0"/>
              </a:ext>
            </a:extLst>
          </a:blip>
          <a:srcRect t="14" b="14"/>
          <a:stretch>
            <a:fillRect/>
          </a:stretch>
        </p:blipFill>
        <p:spPr/>
      </p:pic>
      <p:sp>
        <p:nvSpPr>
          <p:cNvPr id="3" name="Subtitle 2"/>
          <p:cNvSpPr>
            <a:spLocks noGrp="1"/>
          </p:cNvSpPr>
          <p:nvPr>
            <p:ph type="subTitle" idx="1"/>
          </p:nvPr>
        </p:nvSpPr>
        <p:spPr>
          <a:xfrm>
            <a:off x="618977" y="3713871"/>
            <a:ext cx="6668087" cy="2082018"/>
          </a:xfrm>
        </p:spPr>
        <p:txBody>
          <a:bodyPr>
            <a:normAutofit lnSpcReduction="10000"/>
          </a:bodyPr>
          <a:lstStyle/>
          <a:p>
            <a:r>
              <a:rPr lang="en-US" sz="3200" b="1" dirty="0" smtClean="0">
                <a:solidFill>
                  <a:schemeClr val="tx2"/>
                </a:solidFill>
              </a:rPr>
              <a:t>Recycling Waste Materials</a:t>
            </a:r>
          </a:p>
          <a:p>
            <a:pPr algn="ctr"/>
            <a:r>
              <a:rPr lang="en-US" sz="2800" b="1" dirty="0" smtClean="0">
                <a:solidFill>
                  <a:schemeClr val="tx2"/>
                </a:solidFill>
              </a:rPr>
              <a:t>Business plan</a:t>
            </a:r>
          </a:p>
          <a:p>
            <a:pPr algn="ctr"/>
            <a:r>
              <a:rPr lang="en-US" sz="2000" b="1" dirty="0" smtClean="0">
                <a:solidFill>
                  <a:schemeClr val="tx2"/>
                </a:solidFill>
              </a:rPr>
              <a:t>STUDENT NUMBER :1604981</a:t>
            </a:r>
          </a:p>
          <a:p>
            <a:pPr algn="ctr"/>
            <a:r>
              <a:rPr lang="en-US" sz="2000" b="1" dirty="0" smtClean="0">
                <a:solidFill>
                  <a:schemeClr val="tx2"/>
                </a:solidFill>
              </a:rPr>
              <a:t>STUDENT  NAME :RAMANDEEP KOUR</a:t>
            </a:r>
          </a:p>
          <a:p>
            <a:pPr algn="ctr"/>
            <a:endParaRPr lang="en-US" sz="900" b="1" dirty="0" smtClean="0">
              <a:solidFill>
                <a:schemeClr val="tx2"/>
              </a:solidFill>
            </a:endParaRPr>
          </a:p>
        </p:txBody>
      </p:sp>
      <p:pic>
        <p:nvPicPr>
          <p:cNvPr id="1026" name="Picture 2"/>
          <p:cNvPicPr>
            <a:picLocks noChangeAspect="1" noChangeArrowheads="1"/>
          </p:cNvPicPr>
          <p:nvPr/>
        </p:nvPicPr>
        <p:blipFill>
          <a:blip r:embed="rId4"/>
          <a:srcRect/>
          <a:stretch>
            <a:fillRect/>
          </a:stretch>
        </p:blipFill>
        <p:spPr bwMode="auto">
          <a:xfrm>
            <a:off x="450166" y="337625"/>
            <a:ext cx="5405690" cy="3291839"/>
          </a:xfrm>
          <a:prstGeom prst="rect">
            <a:avLst/>
          </a:prstGeom>
          <a:noFill/>
          <a:ln w="9525">
            <a:noFill/>
            <a:miter lim="800000"/>
            <a:headEnd/>
            <a:tailEnd/>
          </a:ln>
          <a:effectLst/>
        </p:spPr>
      </p:pic>
    </p:spTree>
    <p:extLst>
      <p:ext uri="{BB962C8B-B14F-4D97-AF65-F5344CB8AC3E}">
        <p14:creationId xmlns:p14="http://schemas.microsoft.com/office/powerpoint/2010/main" xmlns="" val="13805955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Title and Content </a:t>
            </a:r>
            <a:r>
              <a:rPr lang="en-US" dirty="0" smtClean="0"/>
              <a:t>Layout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Introduction </a:t>
            </a:r>
            <a:endParaRPr lang="en-US" dirty="0"/>
          </a:p>
          <a:p>
            <a:r>
              <a:rPr lang="en-US" dirty="0" smtClean="0"/>
              <a:t>Key issues </a:t>
            </a:r>
            <a:endParaRPr lang="en-US" dirty="0"/>
          </a:p>
          <a:p>
            <a:r>
              <a:rPr lang="en-US" dirty="0" smtClean="0"/>
              <a:t>Mission and vision </a:t>
            </a:r>
          </a:p>
          <a:p>
            <a:r>
              <a:rPr lang="en-US" dirty="0" smtClean="0"/>
              <a:t>Key success </a:t>
            </a:r>
          </a:p>
          <a:p>
            <a:r>
              <a:rPr lang="en-US" dirty="0" smtClean="0"/>
              <a:t>Background &amp; funding </a:t>
            </a:r>
          </a:p>
          <a:p>
            <a:r>
              <a:rPr lang="en-US" dirty="0" smtClean="0"/>
              <a:t>PEST analysis </a:t>
            </a:r>
          </a:p>
          <a:p>
            <a:r>
              <a:rPr lang="en-US" dirty="0" smtClean="0"/>
              <a:t>SWOT analysis </a:t>
            </a:r>
          </a:p>
          <a:p>
            <a:r>
              <a:rPr lang="en-US" dirty="0" smtClean="0"/>
              <a:t>Financial plan </a:t>
            </a:r>
          </a:p>
          <a:p>
            <a:r>
              <a:rPr lang="en-US" dirty="0" smtClean="0"/>
              <a:t>References  </a:t>
            </a:r>
          </a:p>
          <a:p>
            <a:endParaRPr lang="en-US" dirty="0"/>
          </a:p>
        </p:txBody>
      </p:sp>
      <p:pic>
        <p:nvPicPr>
          <p:cNvPr id="4"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extLst>
      <p:ext uri="{BB962C8B-B14F-4D97-AF65-F5344CB8AC3E}">
        <p14:creationId xmlns:p14="http://schemas.microsoft.com/office/powerpoint/2010/main" xmlns="" val="36398723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a:t>
            </a:r>
            <a:endParaRPr lang="en-US" dirty="0"/>
          </a:p>
        </p:txBody>
      </p:sp>
      <p:sp>
        <p:nvSpPr>
          <p:cNvPr id="3" name="Content Placeholder 2"/>
          <p:cNvSpPr>
            <a:spLocks noGrp="1"/>
          </p:cNvSpPr>
          <p:nvPr>
            <p:ph idx="1"/>
          </p:nvPr>
        </p:nvSpPr>
        <p:spPr>
          <a:xfrm>
            <a:off x="892629" y="1828800"/>
            <a:ext cx="10003971" cy="4343400"/>
          </a:xfrm>
        </p:spPr>
        <p:txBody>
          <a:bodyPr>
            <a:normAutofit lnSpcReduction="10000"/>
          </a:bodyPr>
          <a:lstStyle/>
          <a:p>
            <a:pPr algn="just">
              <a:buNone/>
            </a:pPr>
            <a:r>
              <a:rPr lang="en-US" sz="2800" dirty="0" smtClean="0"/>
              <a:t>Green recycle consultancy is a startup organization in London, UK, and it will collect compost/recycle and market waste from municipality waste processing plants for utilize as a customer’s goods or products. The recycle good will meet two critical requirements;</a:t>
            </a:r>
          </a:p>
          <a:p>
            <a:pPr lvl="0"/>
            <a:r>
              <a:rPr lang="en-US" sz="2800" dirty="0" smtClean="0"/>
              <a:t>It will provide municipalities a cost effective and feasible alternative to land filling the waste</a:t>
            </a:r>
          </a:p>
          <a:p>
            <a:pPr lvl="0"/>
            <a:r>
              <a:rPr lang="en-US" sz="2800" dirty="0" smtClean="0"/>
              <a:t>It will aid to fulfill the raising demands for organic soil enhancers and fertilizers as well as the material that will be recycled by the green recycle consultancy is  human waste sludge. </a:t>
            </a:r>
          </a:p>
          <a:p>
            <a:pPr algn="just">
              <a:buNone/>
            </a:pPr>
            <a:endParaRPr lang="en-US" sz="2800" dirty="0"/>
          </a:p>
        </p:txBody>
      </p:sp>
      <p:pic>
        <p:nvPicPr>
          <p:cNvPr id="4"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Key issues</a:t>
            </a:r>
            <a:endParaRPr lang="en-US" dirty="0"/>
          </a:p>
        </p:txBody>
      </p:sp>
      <p:sp>
        <p:nvSpPr>
          <p:cNvPr id="3" name="Content Placeholder 2"/>
          <p:cNvSpPr>
            <a:spLocks noGrp="1"/>
          </p:cNvSpPr>
          <p:nvPr>
            <p:ph idx="1"/>
          </p:nvPr>
        </p:nvSpPr>
        <p:spPr/>
        <p:txBody>
          <a:bodyPr/>
          <a:lstStyle/>
          <a:p>
            <a:pPr>
              <a:buNone/>
            </a:pPr>
            <a:r>
              <a:rPr lang="en-US" sz="4000" dirty="0" smtClean="0"/>
              <a:t>The key issues associated with the Green recycle consultancy are following;</a:t>
            </a:r>
          </a:p>
          <a:p>
            <a:pPr lvl="1"/>
            <a:r>
              <a:rPr lang="en-US" sz="4000" dirty="0" smtClean="0"/>
              <a:t>Increase waste material </a:t>
            </a:r>
          </a:p>
          <a:p>
            <a:pPr lvl="1"/>
            <a:r>
              <a:rPr lang="en-US" sz="4000" dirty="0" smtClean="0"/>
              <a:t>Increase environmental issues </a:t>
            </a:r>
          </a:p>
          <a:p>
            <a:pPr lvl="1">
              <a:buNone/>
            </a:pPr>
            <a:r>
              <a:rPr lang="en-US" sz="4000" dirty="0" smtClean="0"/>
              <a:t> </a:t>
            </a:r>
          </a:p>
          <a:p>
            <a:endParaRPr lang="en-US" dirty="0"/>
          </a:p>
        </p:txBody>
      </p:sp>
      <p:pic>
        <p:nvPicPr>
          <p:cNvPr id="4"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Mission and vision</a:t>
            </a:r>
            <a:endParaRPr lang="en-US" dirty="0"/>
          </a:p>
        </p:txBody>
      </p:sp>
      <p:sp>
        <p:nvSpPr>
          <p:cNvPr id="3" name="Content Placeholder 2"/>
          <p:cNvSpPr>
            <a:spLocks noGrp="1"/>
          </p:cNvSpPr>
          <p:nvPr>
            <p:ph idx="1"/>
          </p:nvPr>
        </p:nvSpPr>
        <p:spPr>
          <a:xfrm>
            <a:off x="0" y="1828800"/>
            <a:ext cx="12192000" cy="5029200"/>
          </a:xfrm>
        </p:spPr>
        <p:txBody>
          <a:bodyPr>
            <a:normAutofit/>
          </a:bodyPr>
          <a:lstStyle/>
          <a:p>
            <a:pPr>
              <a:buNone/>
            </a:pPr>
            <a:r>
              <a:rPr lang="en-US" dirty="0" smtClean="0"/>
              <a:t>Green recycle consultancy mission is threefold. The organization first mission is to make sure the financial well being of the organization. Second mission is to provide municipalities with an alternative and economical for disposal of individual waste sludge. The third mission is to offer a best quality of recycle material to the customers therefore that they may profit from compost’s several good properties as well as organic elements.          </a:t>
            </a:r>
          </a:p>
          <a:p>
            <a:pPr>
              <a:buNone/>
            </a:pPr>
            <a:r>
              <a:rPr lang="en-US" dirty="0" smtClean="0"/>
              <a:t> Vision of the Green recycle consultancy is illustrated in below;</a:t>
            </a:r>
          </a:p>
          <a:p>
            <a:pPr lvl="0"/>
            <a:r>
              <a:rPr lang="en-US" dirty="0" smtClean="0"/>
              <a:t>Flush sales for the one year of functions and increasing each year thereafter </a:t>
            </a:r>
          </a:p>
          <a:p>
            <a:pPr lvl="0"/>
            <a:r>
              <a:rPr lang="en-US" dirty="0" smtClean="0"/>
              <a:t>Establish six recycling wastage plant in London in one year </a:t>
            </a:r>
          </a:p>
          <a:p>
            <a:pPr lvl="0"/>
            <a:r>
              <a:rPr lang="en-US" dirty="0" smtClean="0"/>
              <a:t>Achieve organization provides 5.3% on second years and 13% and third years     </a:t>
            </a:r>
          </a:p>
          <a:p>
            <a:endParaRPr lang="en-US" dirty="0"/>
          </a:p>
        </p:txBody>
      </p:sp>
      <p:pic>
        <p:nvPicPr>
          <p:cNvPr id="4"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Key success</a:t>
            </a:r>
            <a:endParaRPr lang="en-US" dirty="0"/>
          </a:p>
        </p:txBody>
      </p:sp>
      <p:sp>
        <p:nvSpPr>
          <p:cNvPr id="3" name="Content Placeholder 2"/>
          <p:cNvSpPr>
            <a:spLocks noGrp="1"/>
          </p:cNvSpPr>
          <p:nvPr>
            <p:ph idx="1"/>
          </p:nvPr>
        </p:nvSpPr>
        <p:spPr>
          <a:xfrm>
            <a:off x="500743" y="1828800"/>
            <a:ext cx="10395857" cy="4343400"/>
          </a:xfrm>
        </p:spPr>
        <p:txBody>
          <a:bodyPr/>
          <a:lstStyle/>
          <a:p>
            <a:pPr>
              <a:buNone/>
            </a:pPr>
            <a:r>
              <a:rPr lang="en-US" sz="3200" dirty="0" smtClean="0"/>
              <a:t>The key successes of Green recycle consultancy are:</a:t>
            </a:r>
          </a:p>
          <a:p>
            <a:pPr lvl="0"/>
            <a:r>
              <a:rPr lang="en-US" sz="3200" dirty="0" smtClean="0"/>
              <a:t>Offers goods and products in reasonable price </a:t>
            </a:r>
          </a:p>
          <a:p>
            <a:pPr lvl="0"/>
            <a:r>
              <a:rPr lang="en-US" sz="3200" dirty="0" smtClean="0"/>
              <a:t>Reduce perception issues </a:t>
            </a:r>
          </a:p>
          <a:p>
            <a:pPr lvl="0"/>
            <a:r>
              <a:rPr lang="en-US" sz="3200" dirty="0" smtClean="0"/>
              <a:t>Establish positive trust and relationship with customers to help shield from upcoming competition  </a:t>
            </a:r>
          </a:p>
          <a:p>
            <a:pPr lvl="0"/>
            <a:r>
              <a:rPr lang="en-US" sz="3200" dirty="0" smtClean="0"/>
              <a:t>Expand business growth rapidly to control the market</a:t>
            </a:r>
          </a:p>
          <a:p>
            <a:endParaRPr lang="en-US" dirty="0"/>
          </a:p>
        </p:txBody>
      </p:sp>
      <p:pic>
        <p:nvPicPr>
          <p:cNvPr id="4"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Background</a:t>
            </a:r>
            <a:endParaRPr lang="en-US" dirty="0"/>
          </a:p>
        </p:txBody>
      </p:sp>
      <p:sp>
        <p:nvSpPr>
          <p:cNvPr id="3" name="Content Placeholder 2"/>
          <p:cNvSpPr>
            <a:spLocks noGrp="1"/>
          </p:cNvSpPr>
          <p:nvPr>
            <p:ph idx="1"/>
          </p:nvPr>
        </p:nvSpPr>
        <p:spPr>
          <a:xfrm>
            <a:off x="283029" y="1828800"/>
            <a:ext cx="10613571" cy="4343400"/>
          </a:xfrm>
        </p:spPr>
        <p:txBody>
          <a:bodyPr/>
          <a:lstStyle/>
          <a:p>
            <a:r>
              <a:rPr lang="en-US" dirty="0" smtClean="0"/>
              <a:t>The organization legal name is Green recycle consultancy which will be formed as a limited organization in London UK. The organization established by its president and founder   Jack Franklin. Mr. Cameron Wallis will be an active participant in the organization in management decision.</a:t>
            </a:r>
          </a:p>
          <a:p>
            <a:r>
              <a:rPr lang="en-US" dirty="0" smtClean="0"/>
              <a:t>Startup cost will be £1000000 and the fund will be initially used for the following;</a:t>
            </a:r>
          </a:p>
          <a:p>
            <a:endParaRPr lang="en-US" dirty="0"/>
          </a:p>
        </p:txBody>
      </p:sp>
      <p:pic>
        <p:nvPicPr>
          <p:cNvPr id="4" name="Picture 3"/>
          <p:cNvPicPr/>
          <p:nvPr/>
        </p:nvPicPr>
        <p:blipFill>
          <a:blip r:embed="rId2">
            <a:duotone>
              <a:prstClr val="black"/>
              <a:schemeClr val="accent2">
                <a:tint val="45000"/>
                <a:satMod val="400000"/>
              </a:schemeClr>
            </a:duotone>
          </a:blip>
          <a:srcRect/>
          <a:stretch>
            <a:fillRect/>
          </a:stretch>
        </p:blipFill>
        <p:spPr bwMode="auto">
          <a:xfrm>
            <a:off x="3010399" y="4121423"/>
            <a:ext cx="3325087" cy="2366464"/>
          </a:xfrm>
          <a:prstGeom prst="rect">
            <a:avLst/>
          </a:prstGeom>
          <a:noFill/>
          <a:ln w="9525">
            <a:noFill/>
            <a:miter lim="800000"/>
            <a:headEnd/>
            <a:tailEnd/>
          </a:ln>
        </p:spPr>
      </p:pic>
      <p:pic>
        <p:nvPicPr>
          <p:cNvPr id="5" name="Picture 2"/>
          <p:cNvPicPr>
            <a:picLocks noChangeAspect="1" noChangeArrowheads="1"/>
          </p:cNvPicPr>
          <p:nvPr/>
        </p:nvPicPr>
        <p:blipFill>
          <a:blip r:embed="rId3"/>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PEST analysis</a:t>
            </a:r>
            <a:endParaRPr lang="en-US" dirty="0"/>
          </a:p>
        </p:txBody>
      </p:sp>
      <p:pic>
        <p:nvPicPr>
          <p:cNvPr id="3"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graphicFrame>
        <p:nvGraphicFramePr>
          <p:cNvPr id="4" name="Diagram 3"/>
          <p:cNvGraphicFramePr/>
          <p:nvPr/>
        </p:nvGraphicFramePr>
        <p:xfrm>
          <a:off x="2920274" y="1596087"/>
          <a:ext cx="7921898" cy="52619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0617292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SWOT</a:t>
            </a:r>
            <a:endParaRPr lang="en-US" dirty="0"/>
          </a:p>
        </p:txBody>
      </p:sp>
      <p:graphicFrame>
        <p:nvGraphicFramePr>
          <p:cNvPr id="7" name="Table 6"/>
          <p:cNvGraphicFramePr>
            <a:graphicFrameLocks noGrp="1"/>
          </p:cNvGraphicFramePr>
          <p:nvPr/>
        </p:nvGraphicFramePr>
        <p:xfrm>
          <a:off x="1849121" y="1463040"/>
          <a:ext cx="7712892" cy="5394960"/>
        </p:xfrm>
        <a:graphic>
          <a:graphicData uri="http://schemas.openxmlformats.org/drawingml/2006/table">
            <a:tbl>
              <a:tblPr firstRow="1" bandRow="1">
                <a:tableStyleId>{AF606853-7671-496A-8E4F-DF71F8EC918B}</a:tableStyleId>
              </a:tblPr>
              <a:tblGrid>
                <a:gridCol w="3856446"/>
                <a:gridCol w="3856446"/>
              </a:tblGrid>
              <a:tr h="27454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5400" kern="1200" dirty="0" smtClean="0"/>
                        <a:t>S</a:t>
                      </a:r>
                      <a:r>
                        <a:rPr lang="en-US" sz="1800" kern="1200" dirty="0" smtClean="0"/>
                        <a:t>trengths  </a:t>
                      </a:r>
                    </a:p>
                    <a:p>
                      <a:r>
                        <a:rPr lang="en-US" sz="1800" kern="1200" dirty="0" smtClean="0"/>
                        <a:t>High skilled and knowledge labour </a:t>
                      </a:r>
                    </a:p>
                    <a:p>
                      <a:r>
                        <a:rPr lang="en-US" sz="1800" kern="1200" dirty="0" smtClean="0"/>
                        <a:t>Better management skills </a:t>
                      </a:r>
                    </a:p>
                    <a:p>
                      <a:r>
                        <a:rPr lang="en-US" sz="1800" kern="1200" dirty="0" smtClean="0"/>
                        <a:t>Uniqueness and cost effective strategies </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5400" kern="1200" dirty="0" smtClean="0"/>
                        <a:t>W</a:t>
                      </a:r>
                      <a:r>
                        <a:rPr lang="en-US" sz="1800" kern="1200" dirty="0" smtClean="0"/>
                        <a:t>eakness </a:t>
                      </a:r>
                    </a:p>
                    <a:p>
                      <a:r>
                        <a:rPr lang="en-US" sz="1800" kern="1200" dirty="0" smtClean="0"/>
                        <a:t>Need to implement environment protection act</a:t>
                      </a:r>
                    </a:p>
                    <a:p>
                      <a:r>
                        <a:rPr lang="en-US" sz="1800" kern="1200" dirty="0" smtClean="0"/>
                        <a:t>It is an attractive to limited kind of person </a:t>
                      </a:r>
                    </a:p>
                    <a:p>
                      <a:r>
                        <a:rPr lang="en-US" sz="1800" kern="1200" dirty="0" smtClean="0"/>
                        <a:t>Lack of ability and reliability of plan, data and project </a:t>
                      </a:r>
                    </a:p>
                    <a:p>
                      <a:endParaRPr lang="en-US" dirty="0"/>
                    </a:p>
                  </a:txBody>
                  <a:tcPr/>
                </a:tc>
              </a:tr>
              <a:tr h="24797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5400" kern="1200" dirty="0" smtClean="0"/>
                        <a:t>O</a:t>
                      </a:r>
                      <a:r>
                        <a:rPr lang="en-US" sz="1800" kern="1200" dirty="0" smtClean="0"/>
                        <a:t>pportunities </a:t>
                      </a:r>
                    </a:p>
                    <a:p>
                      <a:r>
                        <a:rPr lang="en-US" sz="1800" kern="1200" dirty="0" smtClean="0"/>
                        <a:t>Presently not many competitors </a:t>
                      </a:r>
                    </a:p>
                    <a:p>
                      <a:r>
                        <a:rPr lang="en-US" sz="1800" kern="1200" dirty="0" smtClean="0"/>
                        <a:t>Ease to create brand and market </a:t>
                      </a:r>
                    </a:p>
                    <a:p>
                      <a:r>
                        <a:rPr lang="en-US" sz="1800" kern="1200" dirty="0" smtClean="0"/>
                        <a:t>Sales products and services through social media </a:t>
                      </a:r>
                    </a:p>
                    <a:p>
                      <a:r>
                        <a:rPr lang="en-US" sz="1800" kern="1200" dirty="0" smtClean="0"/>
                        <a:t>  Easy to add new features and expand </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5400" kern="1200" dirty="0" smtClean="0"/>
                        <a:t>T</a:t>
                      </a:r>
                      <a:r>
                        <a:rPr lang="en-US" sz="1800" kern="1200" dirty="0" smtClean="0"/>
                        <a:t>hreats </a:t>
                      </a:r>
                    </a:p>
                    <a:p>
                      <a:r>
                        <a:rPr lang="en-US" sz="1800" kern="1200" dirty="0" smtClean="0"/>
                        <a:t>Easy to copy </a:t>
                      </a:r>
                    </a:p>
                    <a:p>
                      <a:r>
                        <a:rPr lang="en-US" sz="1800" kern="1200" dirty="0" smtClean="0"/>
                        <a:t>Change is the policies and procedures in environmental acts </a:t>
                      </a:r>
                    </a:p>
                    <a:p>
                      <a:r>
                        <a:rPr lang="en-US" sz="1800" kern="1200" dirty="0" smtClean="0"/>
                        <a:t>Market demand and loss of resources </a:t>
                      </a:r>
                      <a:endParaRPr lang="en-US" dirty="0"/>
                    </a:p>
                  </a:txBody>
                  <a:tcPr/>
                </a:tc>
              </a:tr>
            </a:tbl>
          </a:graphicData>
        </a:graphic>
      </p:graphicFrame>
      <p:pic>
        <p:nvPicPr>
          <p:cNvPr id="8"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extLst>
      <p:ext uri="{BB962C8B-B14F-4D97-AF65-F5344CB8AC3E}">
        <p14:creationId xmlns:p14="http://schemas.microsoft.com/office/powerpoint/2010/main" xmlns="" val="3328437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a:t>
            </a:r>
            <a:endParaRPr lang="en-US" dirty="0"/>
          </a:p>
        </p:txBody>
      </p:sp>
      <p:pic>
        <p:nvPicPr>
          <p:cNvPr id="8"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pic>
        <p:nvPicPr>
          <p:cNvPr id="9" name="Picture 8"/>
          <p:cNvPicPr/>
          <p:nvPr/>
        </p:nvPicPr>
        <p:blipFill>
          <a:blip r:embed="rId3"/>
          <a:srcRect/>
          <a:stretch>
            <a:fillRect/>
          </a:stretch>
        </p:blipFill>
        <p:spPr bwMode="auto">
          <a:xfrm>
            <a:off x="0" y="2472885"/>
            <a:ext cx="5051425" cy="3327840"/>
          </a:xfrm>
          <a:prstGeom prst="rect">
            <a:avLst/>
          </a:prstGeom>
          <a:noFill/>
          <a:ln w="9525">
            <a:noFill/>
            <a:miter lim="800000"/>
            <a:headEnd/>
            <a:tailEnd/>
          </a:ln>
        </p:spPr>
      </p:pic>
      <p:pic>
        <p:nvPicPr>
          <p:cNvPr id="11" name="Picture 10"/>
          <p:cNvPicPr/>
          <p:nvPr/>
        </p:nvPicPr>
        <p:blipFill>
          <a:blip r:embed="rId4"/>
          <a:srcRect/>
          <a:stretch>
            <a:fillRect/>
          </a:stretch>
        </p:blipFill>
        <p:spPr bwMode="auto">
          <a:xfrm>
            <a:off x="5929856" y="2518501"/>
            <a:ext cx="5079275" cy="2782162"/>
          </a:xfrm>
          <a:prstGeom prst="rect">
            <a:avLst/>
          </a:prstGeom>
          <a:noFill/>
          <a:ln w="9525">
            <a:noFill/>
            <a:miter lim="800000"/>
            <a:headEnd/>
            <a:tailEnd/>
          </a:ln>
        </p:spPr>
      </p:pic>
    </p:spTree>
    <p:extLst>
      <p:ext uri="{BB962C8B-B14F-4D97-AF65-F5344CB8AC3E}">
        <p14:creationId xmlns:p14="http://schemas.microsoft.com/office/powerpoint/2010/main" xmlns="" val="412992619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2"/>
                </a:solidFill>
              </a:rPr>
              <a:t>Marketing analysis</a:t>
            </a:r>
            <a:endParaRPr lang="en-GB" dirty="0">
              <a:solidFill>
                <a:schemeClr val="tx2"/>
              </a:solidFill>
            </a:endParaRPr>
          </a:p>
        </p:txBody>
      </p:sp>
      <p:pic>
        <p:nvPicPr>
          <p:cNvPr id="5" name="Picture 4"/>
          <p:cNvPicPr/>
          <p:nvPr/>
        </p:nvPicPr>
        <p:blipFill>
          <a:blip r:embed="rId2"/>
          <a:srcRect/>
          <a:stretch>
            <a:fillRect/>
          </a:stretch>
        </p:blipFill>
        <p:spPr bwMode="auto">
          <a:xfrm>
            <a:off x="584143" y="1931293"/>
            <a:ext cx="4944460" cy="2373421"/>
          </a:xfrm>
          <a:prstGeom prst="rect">
            <a:avLst/>
          </a:prstGeom>
          <a:noFill/>
          <a:ln w="9525">
            <a:noFill/>
            <a:miter lim="800000"/>
            <a:headEnd/>
            <a:tailEnd/>
          </a:ln>
        </p:spPr>
      </p:pic>
      <p:pic>
        <p:nvPicPr>
          <p:cNvPr id="6" name="Picture 5"/>
          <p:cNvPicPr/>
          <p:nvPr/>
        </p:nvPicPr>
        <p:blipFill>
          <a:blip r:embed="rId3"/>
          <a:srcRect t="6936"/>
          <a:stretch>
            <a:fillRect/>
          </a:stretch>
        </p:blipFill>
        <p:spPr bwMode="auto">
          <a:xfrm>
            <a:off x="6063728" y="3812345"/>
            <a:ext cx="5795337" cy="263557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5" name="TextBox 4"/>
          <p:cNvSpPr txBox="1"/>
          <p:nvPr/>
        </p:nvSpPr>
        <p:spPr>
          <a:xfrm>
            <a:off x="535577" y="1985553"/>
            <a:ext cx="10802983" cy="4431983"/>
          </a:xfrm>
          <a:prstGeom prst="rect">
            <a:avLst/>
          </a:prstGeom>
          <a:noFill/>
        </p:spPr>
        <p:txBody>
          <a:bodyPr wrap="square" rtlCol="0">
            <a:spAutoFit/>
          </a:bodyPr>
          <a:lstStyle/>
          <a:p>
            <a:pPr marL="457200" indent="-457200" algn="just">
              <a:buFont typeface="Arial" pitchFamily="34" charset="0"/>
              <a:buChar char="•"/>
            </a:pPr>
            <a:r>
              <a:rPr lang="en-US" sz="2400" dirty="0" smtClean="0"/>
              <a:t>Tracy, B. (2014). Marketing. New York: AMACOM.</a:t>
            </a:r>
          </a:p>
          <a:p>
            <a:pPr marL="457200" indent="-457200" algn="just">
              <a:buFont typeface="Arial" pitchFamily="34" charset="0"/>
              <a:buChar char="•"/>
            </a:pPr>
            <a:r>
              <a:rPr lang="en-US" sz="2400" dirty="0" err="1" smtClean="0"/>
              <a:t>Etzel</a:t>
            </a:r>
            <a:r>
              <a:rPr lang="en-US" sz="2400" dirty="0" smtClean="0"/>
              <a:t>, M., Walker, B. and Stanton, W. (2007). Marketing. Boston: McGraw-Hill/Irwin.</a:t>
            </a:r>
          </a:p>
          <a:p>
            <a:pPr marL="457200" indent="-457200" algn="just">
              <a:buFont typeface="Arial" pitchFamily="34" charset="0"/>
              <a:buChar char="•"/>
            </a:pPr>
            <a:r>
              <a:rPr lang="en-US" sz="2400" dirty="0" err="1" smtClean="0"/>
              <a:t>Hiam</a:t>
            </a:r>
            <a:r>
              <a:rPr lang="en-US" sz="2400" dirty="0" smtClean="0"/>
              <a:t>, A. and </a:t>
            </a:r>
            <a:r>
              <a:rPr lang="en-US" sz="2400" dirty="0" err="1" smtClean="0"/>
              <a:t>Schewe</a:t>
            </a:r>
            <a:r>
              <a:rPr lang="en-US" sz="2400" dirty="0" smtClean="0"/>
              <a:t>, C. (2008). The portable MBA in marketing. New York: J. Wiley.</a:t>
            </a:r>
          </a:p>
          <a:p>
            <a:pPr marL="457200" indent="-457200" algn="just">
              <a:buFont typeface="Arial" pitchFamily="34" charset="0"/>
              <a:buChar char="•"/>
            </a:pPr>
            <a:r>
              <a:rPr lang="en-US" sz="2400" dirty="0" err="1" smtClean="0"/>
              <a:t>Hollensen</a:t>
            </a:r>
            <a:r>
              <a:rPr lang="en-US" sz="2400" dirty="0" smtClean="0"/>
              <a:t>, </a:t>
            </a:r>
            <a:r>
              <a:rPr lang="en-US" sz="2400" dirty="0" err="1" smtClean="0"/>
              <a:t>Svend</a:t>
            </a:r>
            <a:r>
              <a:rPr lang="en-US" sz="2400" dirty="0" smtClean="0"/>
              <a:t>: (2014) Global Marketing, 6th edition, Pearson; ISBN 978-0-273-77316-0</a:t>
            </a:r>
          </a:p>
          <a:p>
            <a:pPr marL="457200" indent="-457200" algn="just">
              <a:buFont typeface="Arial" pitchFamily="34" charset="0"/>
              <a:buChar char="•"/>
            </a:pPr>
            <a:r>
              <a:rPr lang="en-US" sz="2400" dirty="0" err="1" smtClean="0"/>
              <a:t>Aaker</a:t>
            </a:r>
            <a:r>
              <a:rPr lang="en-US" sz="2400" dirty="0" smtClean="0"/>
              <a:t>, David (2008): Strategic Market Management 2008</a:t>
            </a:r>
          </a:p>
          <a:p>
            <a:pPr marL="457200" indent="-457200" algn="just">
              <a:buFont typeface="Arial" pitchFamily="34" charset="0"/>
              <a:buChar char="•"/>
            </a:pPr>
            <a:r>
              <a:rPr lang="en-US" sz="2400" dirty="0" err="1" smtClean="0"/>
              <a:t>Kuester</a:t>
            </a:r>
            <a:r>
              <a:rPr lang="en-US" sz="2400" dirty="0" smtClean="0"/>
              <a:t>, Sabine (2012): MKT 301: Strategic Marketing &amp; Marketing in Specific Industry Contexts, University of Mannheim</a:t>
            </a:r>
          </a:p>
          <a:p>
            <a:pPr marL="457200" indent="-457200" algn="just">
              <a:buFont typeface="Arial" pitchFamily="34" charset="0"/>
              <a:buChar char="•"/>
            </a:pPr>
            <a:r>
              <a:rPr lang="en-US" sz="2400" dirty="0" smtClean="0"/>
              <a:t>Philip </a:t>
            </a:r>
            <a:r>
              <a:rPr lang="en-US" sz="2400" dirty="0" err="1" smtClean="0"/>
              <a:t>Kotler</a:t>
            </a:r>
            <a:r>
              <a:rPr lang="en-US" sz="2400" dirty="0" smtClean="0"/>
              <a:t> &amp; Keller (2005) Marketing Management, 12th edition</a:t>
            </a:r>
          </a:p>
          <a:p>
            <a:endParaRPr lang="en-US" dirty="0"/>
          </a:p>
        </p:txBody>
      </p:sp>
      <p:sp>
        <p:nvSpPr>
          <p:cNvPr id="2049"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Tracy, B. (2014). Marketing. New York: AMACOM.</a:t>
            </a:r>
            <a:endParaRPr kumimoji="0" lang="en-US" sz="1100" b="0" i="0" u="none" strike="noStrike" cap="none" normalizeH="0" baseline="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Etzel, M., Walker, B. and Stanton, W. (2007). Marketing. Boston: McGraw-Hill/Irwin.</a:t>
            </a:r>
            <a:endParaRPr kumimoji="0" lang="en-US" sz="1100" b="0" i="0" u="none" strike="noStrike" cap="none" normalizeH="0" baseline="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Hiam, A. and Schewe, C. (2008). The portable MBA in marketing. New York: J. Wiley.</a:t>
            </a:r>
            <a:endParaRPr kumimoji="0" lang="en-US" sz="1800" b="0" i="0" u="none" strike="noStrike" cap="none" normalizeH="0" baseline="0" smtClean="0">
              <a:ln>
                <a:noFill/>
              </a:ln>
              <a:solidFill>
                <a:schemeClr val="tx1"/>
              </a:solidFill>
              <a:effectLst/>
              <a:latin typeface="Arial" pitchFamily="34" charset="0"/>
            </a:endParaRPr>
          </a:p>
        </p:txBody>
      </p:sp>
      <p:pic>
        <p:nvPicPr>
          <p:cNvPr id="7" name="Picture 2"/>
          <p:cNvPicPr>
            <a:picLocks noChangeAspect="1" noChangeArrowheads="1"/>
          </p:cNvPicPr>
          <p:nvPr/>
        </p:nvPicPr>
        <p:blipFill>
          <a:blip r:embed="rId2"/>
          <a:srcRect/>
          <a:stretch>
            <a:fillRect/>
          </a:stretch>
        </p:blipFill>
        <p:spPr bwMode="auto">
          <a:xfrm>
            <a:off x="11114950" y="6196421"/>
            <a:ext cx="1077050" cy="66157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95479" y="2967335"/>
            <a:ext cx="4801314" cy="923330"/>
          </a:xfrm>
          <a:prstGeom prst="rect">
            <a:avLst/>
          </a:prstGeom>
          <a:ln/>
          <a:scene3d>
            <a:camera prst="perspectiveContrastingLeftFacing"/>
            <a:lightRig rig="threePt" dir="t"/>
          </a:scene3d>
        </p:spPr>
        <p:style>
          <a:lnRef idx="1">
            <a:schemeClr val="accent5"/>
          </a:lnRef>
          <a:fillRef idx="2">
            <a:schemeClr val="accent5"/>
          </a:fillRef>
          <a:effectRef idx="1">
            <a:schemeClr val="accent5"/>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Thank you </a:t>
            </a:r>
            <a:endParaRPr 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f03431374">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Business direction presentation (widescreen).potx" id="{D17AB31B-F25B-45F4-B34E-C6982D129A29}" vid="{B63A7B92-8C2A-4E6A-9062-768A2448E61C}"/>
    </a:ext>
  </a:extLst>
</a:theme>
</file>

<file path=ppt/theme/theme2.xml><?xml version="1.0" encoding="utf-8"?>
<a:theme xmlns:a="http://schemas.openxmlformats.org/drawingml/2006/main" name="Office Theme">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tf03431374</Template>
  <TotalTime>105</TotalTime>
  <Words>739</Words>
  <PresentationFormat>Custom</PresentationFormat>
  <Paragraphs>88</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tf03431374</vt:lpstr>
      <vt:lpstr>Slide 1</vt:lpstr>
      <vt:lpstr>Title and Content Layout</vt:lpstr>
      <vt:lpstr>Introduction</vt:lpstr>
      <vt:lpstr>Key issues</vt:lpstr>
      <vt:lpstr>Mission and vision</vt:lpstr>
      <vt:lpstr>Key success</vt:lpstr>
      <vt:lpstr>Background</vt:lpstr>
      <vt:lpstr>PEST analysis</vt:lpstr>
      <vt:lpstr>SWOT</vt:lpstr>
      <vt:lpstr>Financial plan</vt:lpstr>
      <vt:lpstr>Marketing analysis</vt:lpstr>
      <vt:lpstr>References </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with Picture Layout</dc:title>
  <dc:creator>BLR</dc:creator>
  <cp:lastModifiedBy>royal</cp:lastModifiedBy>
  <cp:revision>9</cp:revision>
  <dcterms:created xsi:type="dcterms:W3CDTF">2017-12-09T10:06:38Z</dcterms:created>
  <dcterms:modified xsi:type="dcterms:W3CDTF">2017-12-14T23:40:29Z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