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0"/>
  </p:notesMasterIdLst>
  <p:handoutMasterIdLst>
    <p:handoutMasterId r:id="rId21"/>
  </p:handoutMasterIdLst>
  <p:sldIdLst>
    <p:sldId id="257" r:id="rId5"/>
    <p:sldId id="389" r:id="rId6"/>
    <p:sldId id="384" r:id="rId7"/>
    <p:sldId id="317" r:id="rId8"/>
    <p:sldId id="278" r:id="rId9"/>
    <p:sldId id="279" r:id="rId10"/>
    <p:sldId id="392" r:id="rId11"/>
    <p:sldId id="393" r:id="rId12"/>
    <p:sldId id="268" r:id="rId13"/>
    <p:sldId id="394" r:id="rId14"/>
    <p:sldId id="272" r:id="rId15"/>
    <p:sldId id="270" r:id="rId16"/>
    <p:sldId id="281" r:id="rId17"/>
    <p:sldId id="395" r:id="rId18"/>
    <p:sldId id="391"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88813-338F-160D-DE03-13228E7419C6}" v="254" dt="2022-10-20T21:07:29.789"/>
    <p1510:client id="{5064C2F3-6448-49E6-930D-4E9721720A24}" v="3917" dt="2022-10-20T22:14:43.747"/>
    <p1510:client id="{A24A2EF3-A84A-C7EA-012A-A1809E3F66AB}" v="1899" dt="2022-10-20T20:53:31.818"/>
    <p1510:client id="{BDC7FB7A-0A4F-5ED1-B690-D51913015536}" v="371" dt="2022-10-20T15:44:15.928"/>
    <p1510:client id="{C4000DC4-B14F-B566-F1E0-9AEB0211DE4E}" v="154" dt="2022-10-20T22:12:49.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3840"/>
        <p:guide orient="horz" pos="216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Denicu (2026240)" userId="S::2026240@student.uwtsd.ac.uk::839c59a1-2390-44cd-8b41-cd1aa24567d0" providerId="AD" clId="Web-{3E77F0EB-FA87-13E4-80DF-812AF45ACC2F}"/>
    <pc:docChg chg="addSld modSld sldOrd">
      <pc:chgData name="Aurelia Denicu (2026240)" userId="S::2026240@student.uwtsd.ac.uk::839c59a1-2390-44cd-8b41-cd1aa24567d0" providerId="AD" clId="Web-{3E77F0EB-FA87-13E4-80DF-812AF45ACC2F}" dt="2022-10-17T16:11:01.881" v="404"/>
      <pc:docMkLst>
        <pc:docMk/>
      </pc:docMkLst>
      <pc:sldChg chg="modSp">
        <pc:chgData name="Aurelia Denicu (2026240)" userId="S::2026240@student.uwtsd.ac.uk::839c59a1-2390-44cd-8b41-cd1aa24567d0" providerId="AD" clId="Web-{3E77F0EB-FA87-13E4-80DF-812AF45ACC2F}" dt="2022-10-17T16:01:34.937" v="295" actId="20577"/>
        <pc:sldMkLst>
          <pc:docMk/>
          <pc:sldMk cId="2979876663" sldId="268"/>
        </pc:sldMkLst>
        <pc:spChg chg="mod">
          <ac:chgData name="Aurelia Denicu (2026240)" userId="S::2026240@student.uwtsd.ac.uk::839c59a1-2390-44cd-8b41-cd1aa24567d0" providerId="AD" clId="Web-{3E77F0EB-FA87-13E4-80DF-812AF45ACC2F}" dt="2022-10-17T16:01:34.937" v="295" actId="20577"/>
          <ac:spMkLst>
            <pc:docMk/>
            <pc:sldMk cId="2979876663" sldId="268"/>
            <ac:spMk id="6" creationId="{ED2A30C0-1BC4-4764-9C0F-5D811CAB8312}"/>
          </ac:spMkLst>
        </pc:spChg>
      </pc:sldChg>
      <pc:sldChg chg="modSp ord">
        <pc:chgData name="Aurelia Denicu (2026240)" userId="S::2026240@student.uwtsd.ac.uk::839c59a1-2390-44cd-8b41-cd1aa24567d0" providerId="AD" clId="Web-{3E77F0EB-FA87-13E4-80DF-812AF45ACC2F}" dt="2022-10-17T16:03:28.038" v="325"/>
        <pc:sldMkLst>
          <pc:docMk/>
          <pc:sldMk cId="3891345585" sldId="270"/>
        </pc:sldMkLst>
        <pc:spChg chg="mod">
          <ac:chgData name="Aurelia Denicu (2026240)" userId="S::2026240@student.uwtsd.ac.uk::839c59a1-2390-44cd-8b41-cd1aa24567d0" providerId="AD" clId="Web-{3E77F0EB-FA87-13E4-80DF-812AF45ACC2F}" dt="2022-10-17T16:02:55.411" v="304" actId="20577"/>
          <ac:spMkLst>
            <pc:docMk/>
            <pc:sldMk cId="3891345585" sldId="270"/>
            <ac:spMk id="7" creationId="{4B18D636-CC10-4B1E-AA38-419DCCF2D9C9}"/>
          </ac:spMkLst>
        </pc:spChg>
      </pc:sldChg>
      <pc:sldChg chg="modSp">
        <pc:chgData name="Aurelia Denicu (2026240)" userId="S::2026240@student.uwtsd.ac.uk::839c59a1-2390-44cd-8b41-cd1aa24567d0" providerId="AD" clId="Web-{3E77F0EB-FA87-13E4-80DF-812AF45ACC2F}" dt="2022-10-17T16:03:57.040" v="347" actId="20577"/>
        <pc:sldMkLst>
          <pc:docMk/>
          <pc:sldMk cId="2624630061" sldId="272"/>
        </pc:sldMkLst>
        <pc:spChg chg="mod">
          <ac:chgData name="Aurelia Denicu (2026240)" userId="S::2026240@student.uwtsd.ac.uk::839c59a1-2390-44cd-8b41-cd1aa24567d0" providerId="AD" clId="Web-{3E77F0EB-FA87-13E4-80DF-812AF45ACC2F}" dt="2022-10-17T16:03:57.040" v="347" actId="20577"/>
          <ac:spMkLst>
            <pc:docMk/>
            <pc:sldMk cId="2624630061" sldId="272"/>
            <ac:spMk id="3" creationId="{FAD72D26-24EF-4CBD-9431-A558CB7CA906}"/>
          </ac:spMkLst>
        </pc:spChg>
      </pc:sldChg>
      <pc:sldChg chg="modSp">
        <pc:chgData name="Aurelia Denicu (2026240)" userId="S::2026240@student.uwtsd.ac.uk::839c59a1-2390-44cd-8b41-cd1aa24567d0" providerId="AD" clId="Web-{3E77F0EB-FA87-13E4-80DF-812AF45ACC2F}" dt="2022-10-17T15:52:27.838" v="188" actId="20577"/>
        <pc:sldMkLst>
          <pc:docMk/>
          <pc:sldMk cId="2496947791" sldId="278"/>
        </pc:sldMkLst>
        <pc:spChg chg="mod">
          <ac:chgData name="Aurelia Denicu (2026240)" userId="S::2026240@student.uwtsd.ac.uk::839c59a1-2390-44cd-8b41-cd1aa24567d0" providerId="AD" clId="Web-{3E77F0EB-FA87-13E4-80DF-812AF45ACC2F}" dt="2022-10-17T15:51:53.304" v="180" actId="20577"/>
          <ac:spMkLst>
            <pc:docMk/>
            <pc:sldMk cId="2496947791" sldId="278"/>
            <ac:spMk id="2" creationId="{FCB102D8-1D22-4940-AF19-07CF3A0DC5F4}"/>
          </ac:spMkLst>
        </pc:spChg>
        <pc:spChg chg="mod">
          <ac:chgData name="Aurelia Denicu (2026240)" userId="S::2026240@student.uwtsd.ac.uk::839c59a1-2390-44cd-8b41-cd1aa24567d0" providerId="AD" clId="Web-{3E77F0EB-FA87-13E4-80DF-812AF45ACC2F}" dt="2022-10-17T15:52:27.838" v="188" actId="20577"/>
          <ac:spMkLst>
            <pc:docMk/>
            <pc:sldMk cId="2496947791" sldId="278"/>
            <ac:spMk id="4" creationId="{9C42F6DA-18B0-31BD-FAF0-279BFF23A959}"/>
          </ac:spMkLst>
        </pc:spChg>
      </pc:sldChg>
      <pc:sldChg chg="modSp">
        <pc:chgData name="Aurelia Denicu (2026240)" userId="S::2026240@student.uwtsd.ac.uk::839c59a1-2390-44cd-8b41-cd1aa24567d0" providerId="AD" clId="Web-{3E77F0EB-FA87-13E4-80DF-812AF45ACC2F}" dt="2022-10-17T15:55:34.163" v="237" actId="20577"/>
        <pc:sldMkLst>
          <pc:docMk/>
          <pc:sldMk cId="395518310" sldId="279"/>
        </pc:sldMkLst>
        <pc:spChg chg="mod">
          <ac:chgData name="Aurelia Denicu (2026240)" userId="S::2026240@student.uwtsd.ac.uk::839c59a1-2390-44cd-8b41-cd1aa24567d0" providerId="AD" clId="Web-{3E77F0EB-FA87-13E4-80DF-812AF45ACC2F}" dt="2022-10-17T15:55:34.163" v="237" actId="20577"/>
          <ac:spMkLst>
            <pc:docMk/>
            <pc:sldMk cId="395518310" sldId="279"/>
            <ac:spMk id="14" creationId="{C15EE852-24F1-4643-8082-AB45CFF2BA10}"/>
          </ac:spMkLst>
        </pc:spChg>
      </pc:sldChg>
      <pc:sldChg chg="modSp ord">
        <pc:chgData name="Aurelia Denicu (2026240)" userId="S::2026240@student.uwtsd.ac.uk::839c59a1-2390-44cd-8b41-cd1aa24567d0" providerId="AD" clId="Web-{3E77F0EB-FA87-13E4-80DF-812AF45ACC2F}" dt="2022-10-17T16:03:23.631" v="324"/>
        <pc:sldMkLst>
          <pc:docMk/>
          <pc:sldMk cId="1420547054" sldId="281"/>
        </pc:sldMkLst>
        <pc:spChg chg="mod">
          <ac:chgData name="Aurelia Denicu (2026240)" userId="S::2026240@student.uwtsd.ac.uk::839c59a1-2390-44cd-8b41-cd1aa24567d0" providerId="AD" clId="Web-{3E77F0EB-FA87-13E4-80DF-812AF45ACC2F}" dt="2022-10-17T16:03:10.068" v="323" actId="20577"/>
          <ac:spMkLst>
            <pc:docMk/>
            <pc:sldMk cId="1420547054" sldId="281"/>
            <ac:spMk id="7" creationId="{47788B34-4190-4916-9048-47720EA5ABF1}"/>
          </ac:spMkLst>
        </pc:spChg>
      </pc:sldChg>
      <pc:sldChg chg="modSp">
        <pc:chgData name="Aurelia Denicu (2026240)" userId="S::2026240@student.uwtsd.ac.uk::839c59a1-2390-44cd-8b41-cd1aa24567d0" providerId="AD" clId="Web-{3E77F0EB-FA87-13E4-80DF-812AF45ACC2F}" dt="2022-10-17T16:06:17.596" v="387" actId="20577"/>
        <pc:sldMkLst>
          <pc:docMk/>
          <pc:sldMk cId="560021826" sldId="317"/>
        </pc:sldMkLst>
        <pc:spChg chg="mod">
          <ac:chgData name="Aurelia Denicu (2026240)" userId="S::2026240@student.uwtsd.ac.uk::839c59a1-2390-44cd-8b41-cd1aa24567d0" providerId="AD" clId="Web-{3E77F0EB-FA87-13E4-80DF-812AF45ACC2F}" dt="2022-10-17T16:06:17.596" v="387" actId="20577"/>
          <ac:spMkLst>
            <pc:docMk/>
            <pc:sldMk cId="560021826" sldId="317"/>
            <ac:spMk id="15" creationId="{40F1DF5B-353A-4270-8C10-6A1509441174}"/>
          </ac:spMkLst>
        </pc:spChg>
      </pc:sldChg>
      <pc:sldChg chg="modSp">
        <pc:chgData name="Aurelia Denicu (2026240)" userId="S::2026240@student.uwtsd.ac.uk::839c59a1-2390-44cd-8b41-cd1aa24567d0" providerId="AD" clId="Web-{3E77F0EB-FA87-13E4-80DF-812AF45ACC2F}" dt="2022-10-17T16:04:21.073" v="375" actId="20577"/>
        <pc:sldMkLst>
          <pc:docMk/>
          <pc:sldMk cId="3521561301" sldId="321"/>
        </pc:sldMkLst>
        <pc:spChg chg="mod">
          <ac:chgData name="Aurelia Denicu (2026240)" userId="S::2026240@student.uwtsd.ac.uk::839c59a1-2390-44cd-8b41-cd1aa24567d0" providerId="AD" clId="Web-{3E77F0EB-FA87-13E4-80DF-812AF45ACC2F}" dt="2022-10-17T16:04:21.073" v="375" actId="20577"/>
          <ac:spMkLst>
            <pc:docMk/>
            <pc:sldMk cId="3521561301" sldId="321"/>
            <ac:spMk id="11" creationId="{581E8936-2270-47FE-94A4-398CB123EF90}"/>
          </ac:spMkLst>
        </pc:spChg>
      </pc:sldChg>
      <pc:sldChg chg="addSp delSp modSp mod setBg">
        <pc:chgData name="Aurelia Denicu (2026240)" userId="S::2026240@student.uwtsd.ac.uk::839c59a1-2390-44cd-8b41-cd1aa24567d0" providerId="AD" clId="Web-{3E77F0EB-FA87-13E4-80DF-812AF45ACC2F}" dt="2022-10-17T15:18:02.247" v="15"/>
        <pc:sldMkLst>
          <pc:docMk/>
          <pc:sldMk cId="2158886557" sldId="384"/>
        </pc:sldMkLst>
        <pc:spChg chg="mod ord">
          <ac:chgData name="Aurelia Denicu (2026240)" userId="S::2026240@student.uwtsd.ac.uk::839c59a1-2390-44cd-8b41-cd1aa24567d0" providerId="AD" clId="Web-{3E77F0EB-FA87-13E4-80DF-812AF45ACC2F}" dt="2022-10-17T15:17:17.167" v="12"/>
          <ac:spMkLst>
            <pc:docMk/>
            <pc:sldMk cId="2158886557" sldId="384"/>
            <ac:spMk id="5" creationId="{06A3302E-502D-4151-81C9-5FD6AF9596D6}"/>
          </ac:spMkLst>
        </pc:spChg>
        <pc:spChg chg="mod ord">
          <ac:chgData name="Aurelia Denicu (2026240)" userId="S::2026240@student.uwtsd.ac.uk::839c59a1-2390-44cd-8b41-cd1aa24567d0" providerId="AD" clId="Web-{3E77F0EB-FA87-13E4-80DF-812AF45ACC2F}" dt="2022-10-17T15:17:17.167" v="12"/>
          <ac:spMkLst>
            <pc:docMk/>
            <pc:sldMk cId="2158886557" sldId="384"/>
            <ac:spMk id="6" creationId="{9ED907F8-C614-4D59-A03F-BF9CD5E35703}"/>
          </ac:spMkLst>
        </pc:spChg>
        <pc:spChg chg="mod">
          <ac:chgData name="Aurelia Denicu (2026240)" userId="S::2026240@student.uwtsd.ac.uk::839c59a1-2390-44cd-8b41-cd1aa24567d0" providerId="AD" clId="Web-{3E77F0EB-FA87-13E4-80DF-812AF45ACC2F}" dt="2022-10-17T15:18:02.247" v="15"/>
          <ac:spMkLst>
            <pc:docMk/>
            <pc:sldMk cId="2158886557" sldId="384"/>
            <ac:spMk id="11" creationId="{23418ADF-358F-4647-A511-FCFFEDA83429}"/>
          </ac:spMkLst>
        </pc:spChg>
        <pc:spChg chg="mod ord">
          <ac:chgData name="Aurelia Denicu (2026240)" userId="S::2026240@student.uwtsd.ac.uk::839c59a1-2390-44cd-8b41-cd1aa24567d0" providerId="AD" clId="Web-{3E77F0EB-FA87-13E4-80DF-812AF45ACC2F}" dt="2022-10-17T15:18:02.247" v="15"/>
          <ac:spMkLst>
            <pc:docMk/>
            <pc:sldMk cId="2158886557" sldId="384"/>
            <ac:spMk id="12" creationId="{E5127060-CDBF-435F-9009-A5451CCE305D}"/>
          </ac:spMkLst>
        </pc:spChg>
        <pc:spChg chg="del">
          <ac:chgData name="Aurelia Denicu (2026240)" userId="S::2026240@student.uwtsd.ac.uk::839c59a1-2390-44cd-8b41-cd1aa24567d0" providerId="AD" clId="Web-{3E77F0EB-FA87-13E4-80DF-812AF45ACC2F}" dt="2022-10-17T15:13:25.425" v="0"/>
          <ac:spMkLst>
            <pc:docMk/>
            <pc:sldMk cId="2158886557" sldId="384"/>
            <ac:spMk id="35" creationId="{CFE6963C-33E2-91CD-BEA8-C8708A604F4E}"/>
          </ac:spMkLst>
        </pc:spChg>
        <pc:spChg chg="del">
          <ac:chgData name="Aurelia Denicu (2026240)" userId="S::2026240@student.uwtsd.ac.uk::839c59a1-2390-44cd-8b41-cd1aa24567d0" providerId="AD" clId="Web-{3E77F0EB-FA87-13E4-80DF-812AF45ACC2F}" dt="2022-10-17T15:13:50.535" v="1"/>
          <ac:spMkLst>
            <pc:docMk/>
            <pc:sldMk cId="2158886557" sldId="384"/>
            <ac:spMk id="37" creationId="{4F01A20A-913B-E3C8-2D0D-F60B02BA0C48}"/>
          </ac:spMkLst>
        </pc:spChg>
        <pc:spChg chg="add del">
          <ac:chgData name="Aurelia Denicu (2026240)" userId="S::2026240@student.uwtsd.ac.uk::839c59a1-2390-44cd-8b41-cd1aa24567d0" providerId="AD" clId="Web-{3E77F0EB-FA87-13E4-80DF-812AF45ACC2F}" dt="2022-10-17T15:16:35.322" v="3"/>
          <ac:spMkLst>
            <pc:docMk/>
            <pc:sldMk cId="2158886557" sldId="384"/>
            <ac:spMk id="44" creationId="{A5931BE0-4B93-4D6C-878E-ACC59D6B4587}"/>
          </ac:spMkLst>
        </pc:spChg>
        <pc:spChg chg="add del">
          <ac:chgData name="Aurelia Denicu (2026240)" userId="S::2026240@student.uwtsd.ac.uk::839c59a1-2390-44cd-8b41-cd1aa24567d0" providerId="AD" clId="Web-{3E77F0EB-FA87-13E4-80DF-812AF45ACC2F}" dt="2022-10-17T15:16:35.322" v="3"/>
          <ac:spMkLst>
            <pc:docMk/>
            <pc:sldMk cId="2158886557" sldId="384"/>
            <ac:spMk id="46" creationId="{C6F6146E-6788-4AF7-A775-99E5CB71EB03}"/>
          </ac:spMkLst>
        </pc:spChg>
        <pc:spChg chg="add del">
          <ac:chgData name="Aurelia Denicu (2026240)" userId="S::2026240@student.uwtsd.ac.uk::839c59a1-2390-44cd-8b41-cd1aa24567d0" providerId="AD" clId="Web-{3E77F0EB-FA87-13E4-80DF-812AF45ACC2F}" dt="2022-10-17T15:16:35.322" v="3"/>
          <ac:spMkLst>
            <pc:docMk/>
            <pc:sldMk cId="2158886557" sldId="384"/>
            <ac:spMk id="48" creationId="{EFB3398F-FC83-4BB4-A9BB-9224C3369675}"/>
          </ac:spMkLst>
        </pc:spChg>
        <pc:spChg chg="add del">
          <ac:chgData name="Aurelia Denicu (2026240)" userId="S::2026240@student.uwtsd.ac.uk::839c59a1-2390-44cd-8b41-cd1aa24567d0" providerId="AD" clId="Web-{3E77F0EB-FA87-13E4-80DF-812AF45ACC2F}" dt="2022-10-17T15:16:35.322" v="3"/>
          <ac:spMkLst>
            <pc:docMk/>
            <pc:sldMk cId="2158886557" sldId="384"/>
            <ac:spMk id="50" creationId="{38B9BDAC-6C86-465B-B392-FBF5ECE775EA}"/>
          </ac:spMkLst>
        </pc:spChg>
        <pc:spChg chg="add del">
          <ac:chgData name="Aurelia Denicu (2026240)" userId="S::2026240@student.uwtsd.ac.uk::839c59a1-2390-44cd-8b41-cd1aa24567d0" providerId="AD" clId="Web-{3E77F0EB-FA87-13E4-80DF-812AF45ACC2F}" dt="2022-10-17T15:16:46.588" v="5"/>
          <ac:spMkLst>
            <pc:docMk/>
            <pc:sldMk cId="2158886557" sldId="384"/>
            <ac:spMk id="53" creationId="{A5931BE0-4B93-4D6C-878E-ACC59D6B4587}"/>
          </ac:spMkLst>
        </pc:spChg>
        <pc:spChg chg="add del">
          <ac:chgData name="Aurelia Denicu (2026240)" userId="S::2026240@student.uwtsd.ac.uk::839c59a1-2390-44cd-8b41-cd1aa24567d0" providerId="AD" clId="Web-{3E77F0EB-FA87-13E4-80DF-812AF45ACC2F}" dt="2022-10-17T15:16:46.588" v="5"/>
          <ac:spMkLst>
            <pc:docMk/>
            <pc:sldMk cId="2158886557" sldId="384"/>
            <ac:spMk id="54" creationId="{FB65C8B9-47B1-4A8D-B361-991241BB902E}"/>
          </ac:spMkLst>
        </pc:spChg>
        <pc:spChg chg="add del">
          <ac:chgData name="Aurelia Denicu (2026240)" userId="S::2026240@student.uwtsd.ac.uk::839c59a1-2390-44cd-8b41-cd1aa24567d0" providerId="AD" clId="Web-{3E77F0EB-FA87-13E4-80DF-812AF45ACC2F}" dt="2022-10-17T15:16:46.588" v="5"/>
          <ac:spMkLst>
            <pc:docMk/>
            <pc:sldMk cId="2158886557" sldId="384"/>
            <ac:spMk id="55" creationId="{89FEFC1D-4E8B-4208-BFB8-A0A1D6F3BDD8}"/>
          </ac:spMkLst>
        </pc:spChg>
        <pc:spChg chg="add del">
          <ac:chgData name="Aurelia Denicu (2026240)" userId="S::2026240@student.uwtsd.ac.uk::839c59a1-2390-44cd-8b41-cd1aa24567d0" providerId="AD" clId="Web-{3E77F0EB-FA87-13E4-80DF-812AF45ACC2F}" dt="2022-10-17T15:16:57.416" v="7"/>
          <ac:spMkLst>
            <pc:docMk/>
            <pc:sldMk cId="2158886557" sldId="384"/>
            <ac:spMk id="58" creationId="{A5931BE0-4B93-4D6C-878E-ACC59D6B4587}"/>
          </ac:spMkLst>
        </pc:spChg>
        <pc:spChg chg="add del">
          <ac:chgData name="Aurelia Denicu (2026240)" userId="S::2026240@student.uwtsd.ac.uk::839c59a1-2390-44cd-8b41-cd1aa24567d0" providerId="AD" clId="Web-{3E77F0EB-FA87-13E4-80DF-812AF45ACC2F}" dt="2022-10-17T15:17:01.338" v="9"/>
          <ac:spMkLst>
            <pc:docMk/>
            <pc:sldMk cId="2158886557" sldId="384"/>
            <ac:spMk id="61" creationId="{A5931BE0-4B93-4D6C-878E-ACC59D6B4587}"/>
          </ac:spMkLst>
        </pc:spChg>
        <pc:spChg chg="add del">
          <ac:chgData name="Aurelia Denicu (2026240)" userId="S::2026240@student.uwtsd.ac.uk::839c59a1-2390-44cd-8b41-cd1aa24567d0" providerId="AD" clId="Web-{3E77F0EB-FA87-13E4-80DF-812AF45ACC2F}" dt="2022-10-17T15:17:01.338" v="9"/>
          <ac:spMkLst>
            <pc:docMk/>
            <pc:sldMk cId="2158886557" sldId="384"/>
            <ac:spMk id="62" creationId="{6B425BBD-042F-4CF8-A9EE-42CC14D252C9}"/>
          </ac:spMkLst>
        </pc:spChg>
        <pc:spChg chg="add del">
          <ac:chgData name="Aurelia Denicu (2026240)" userId="S::2026240@student.uwtsd.ac.uk::839c59a1-2390-44cd-8b41-cd1aa24567d0" providerId="AD" clId="Web-{3E77F0EB-FA87-13E4-80DF-812AF45ACC2F}" dt="2022-10-17T15:17:17.151" v="11"/>
          <ac:spMkLst>
            <pc:docMk/>
            <pc:sldMk cId="2158886557" sldId="384"/>
            <ac:spMk id="68" creationId="{A5931BE0-4B93-4D6C-878E-ACC59D6B4587}"/>
          </ac:spMkLst>
        </pc:spChg>
        <pc:spChg chg="add del">
          <ac:chgData name="Aurelia Denicu (2026240)" userId="S::2026240@student.uwtsd.ac.uk::839c59a1-2390-44cd-8b41-cd1aa24567d0" providerId="AD" clId="Web-{3E77F0EB-FA87-13E4-80DF-812AF45ACC2F}" dt="2022-10-17T15:17:17.151" v="11"/>
          <ac:spMkLst>
            <pc:docMk/>
            <pc:sldMk cId="2158886557" sldId="384"/>
            <ac:spMk id="69" creationId="{FB14FCAA-9F36-410C-A5D7-DB59840A19C3}"/>
          </ac:spMkLst>
        </pc:spChg>
        <pc:spChg chg="add del">
          <ac:chgData name="Aurelia Denicu (2026240)" userId="S::2026240@student.uwtsd.ac.uk::839c59a1-2390-44cd-8b41-cd1aa24567d0" providerId="AD" clId="Web-{3E77F0EB-FA87-13E4-80DF-812AF45ACC2F}" dt="2022-10-17T15:17:17.151" v="11"/>
          <ac:spMkLst>
            <pc:docMk/>
            <pc:sldMk cId="2158886557" sldId="384"/>
            <ac:spMk id="72" creationId="{34F32A54-C851-4ADC-B81A-DEE6F5A090E5}"/>
          </ac:spMkLst>
        </pc:spChg>
        <pc:spChg chg="add del">
          <ac:chgData name="Aurelia Denicu (2026240)" userId="S::2026240@student.uwtsd.ac.uk::839c59a1-2390-44cd-8b41-cd1aa24567d0" providerId="AD" clId="Web-{3E77F0EB-FA87-13E4-80DF-812AF45ACC2F}" dt="2022-10-17T15:18:02.247" v="15"/>
          <ac:spMkLst>
            <pc:docMk/>
            <pc:sldMk cId="2158886557" sldId="384"/>
            <ac:spMk id="75" creationId="{A5931BE0-4B93-4D6C-878E-ACC59D6B4587}"/>
          </ac:spMkLst>
        </pc:spChg>
        <pc:spChg chg="add">
          <ac:chgData name="Aurelia Denicu (2026240)" userId="S::2026240@student.uwtsd.ac.uk::839c59a1-2390-44cd-8b41-cd1aa24567d0" providerId="AD" clId="Web-{3E77F0EB-FA87-13E4-80DF-812AF45ACC2F}" dt="2022-10-17T15:18:02.247" v="15"/>
          <ac:spMkLst>
            <pc:docMk/>
            <pc:sldMk cId="2158886557" sldId="384"/>
            <ac:spMk id="86" creationId="{A5931BE0-4B93-4D6C-878E-ACC59D6B4587}"/>
          </ac:spMkLst>
        </pc:spChg>
        <pc:grpChg chg="add del">
          <ac:chgData name="Aurelia Denicu (2026240)" userId="S::2026240@student.uwtsd.ac.uk::839c59a1-2390-44cd-8b41-cd1aa24567d0" providerId="AD" clId="Web-{3E77F0EB-FA87-13E4-80DF-812AF45ACC2F}" dt="2022-10-17T15:16:35.322" v="3"/>
          <ac:grpSpMkLst>
            <pc:docMk/>
            <pc:sldMk cId="2158886557" sldId="384"/>
            <ac:grpSpMk id="38" creationId="{3BDBC526-6DCD-4FF6-8395-D8C22E46E527}"/>
          </ac:grpSpMkLst>
        </pc:grpChg>
        <pc:grpChg chg="add del">
          <ac:chgData name="Aurelia Denicu (2026240)" userId="S::2026240@student.uwtsd.ac.uk::839c59a1-2390-44cd-8b41-cd1aa24567d0" providerId="AD" clId="Web-{3E77F0EB-FA87-13E4-80DF-812AF45ACC2F}" dt="2022-10-17T15:16:46.588" v="5"/>
          <ac:grpSpMkLst>
            <pc:docMk/>
            <pc:sldMk cId="2158886557" sldId="384"/>
            <ac:grpSpMk id="52" creationId="{3BDBC526-6DCD-4FF6-8395-D8C22E46E527}"/>
          </ac:grpSpMkLst>
        </pc:grpChg>
        <pc:grpChg chg="add del">
          <ac:chgData name="Aurelia Denicu (2026240)" userId="S::2026240@student.uwtsd.ac.uk::839c59a1-2390-44cd-8b41-cd1aa24567d0" providerId="AD" clId="Web-{3E77F0EB-FA87-13E4-80DF-812AF45ACC2F}" dt="2022-10-17T15:16:57.416" v="7"/>
          <ac:grpSpMkLst>
            <pc:docMk/>
            <pc:sldMk cId="2158886557" sldId="384"/>
            <ac:grpSpMk id="57" creationId="{3BDBC526-6DCD-4FF6-8395-D8C22E46E527}"/>
          </ac:grpSpMkLst>
        </pc:grpChg>
        <pc:grpChg chg="add del">
          <ac:chgData name="Aurelia Denicu (2026240)" userId="S::2026240@student.uwtsd.ac.uk::839c59a1-2390-44cd-8b41-cd1aa24567d0" providerId="AD" clId="Web-{3E77F0EB-FA87-13E4-80DF-812AF45ACC2F}" dt="2022-10-17T15:17:01.338" v="9"/>
          <ac:grpSpMkLst>
            <pc:docMk/>
            <pc:sldMk cId="2158886557" sldId="384"/>
            <ac:grpSpMk id="60" creationId="{3BDBC526-6DCD-4FF6-8395-D8C22E46E527}"/>
          </ac:grpSpMkLst>
        </pc:grpChg>
        <pc:grpChg chg="add del">
          <ac:chgData name="Aurelia Denicu (2026240)" userId="S::2026240@student.uwtsd.ac.uk::839c59a1-2390-44cd-8b41-cd1aa24567d0" providerId="AD" clId="Web-{3E77F0EB-FA87-13E4-80DF-812AF45ACC2F}" dt="2022-10-17T15:17:01.338" v="9"/>
          <ac:grpSpMkLst>
            <pc:docMk/>
            <pc:sldMk cId="2158886557" sldId="384"/>
            <ac:grpSpMk id="63" creationId="{3F071BFC-FCD5-404E-90E6-D59655774776}"/>
          </ac:grpSpMkLst>
        </pc:grpChg>
        <pc:grpChg chg="add del">
          <ac:chgData name="Aurelia Denicu (2026240)" userId="S::2026240@student.uwtsd.ac.uk::839c59a1-2390-44cd-8b41-cd1aa24567d0" providerId="AD" clId="Web-{3E77F0EB-FA87-13E4-80DF-812AF45ACC2F}" dt="2022-10-17T15:17:17.151" v="11"/>
          <ac:grpSpMkLst>
            <pc:docMk/>
            <pc:sldMk cId="2158886557" sldId="384"/>
            <ac:grpSpMk id="67" creationId="{3BDBC526-6DCD-4FF6-8395-D8C22E46E527}"/>
          </ac:grpSpMkLst>
        </pc:grpChg>
        <pc:grpChg chg="add del">
          <ac:chgData name="Aurelia Denicu (2026240)" userId="S::2026240@student.uwtsd.ac.uk::839c59a1-2390-44cd-8b41-cd1aa24567d0" providerId="AD" clId="Web-{3E77F0EB-FA87-13E4-80DF-812AF45ACC2F}" dt="2022-10-17T15:17:17.151" v="11"/>
          <ac:grpSpMkLst>
            <pc:docMk/>
            <pc:sldMk cId="2158886557" sldId="384"/>
            <ac:grpSpMk id="70" creationId="{825E5939-5138-474E-BE22-07CBEF145988}"/>
          </ac:grpSpMkLst>
        </pc:grpChg>
        <pc:grpChg chg="add del">
          <ac:chgData name="Aurelia Denicu (2026240)" userId="S::2026240@student.uwtsd.ac.uk::839c59a1-2390-44cd-8b41-cd1aa24567d0" providerId="AD" clId="Web-{3E77F0EB-FA87-13E4-80DF-812AF45ACC2F}" dt="2022-10-17T15:18:02.247" v="15"/>
          <ac:grpSpMkLst>
            <pc:docMk/>
            <pc:sldMk cId="2158886557" sldId="384"/>
            <ac:grpSpMk id="74" creationId="{3BDBC526-6DCD-4FF6-8395-D8C22E46E527}"/>
          </ac:grpSpMkLst>
        </pc:grpChg>
        <pc:grpChg chg="add">
          <ac:chgData name="Aurelia Denicu (2026240)" userId="S::2026240@student.uwtsd.ac.uk::839c59a1-2390-44cd-8b41-cd1aa24567d0" providerId="AD" clId="Web-{3E77F0EB-FA87-13E4-80DF-812AF45ACC2F}" dt="2022-10-17T15:18:02.247" v="15"/>
          <ac:grpSpMkLst>
            <pc:docMk/>
            <pc:sldMk cId="2158886557" sldId="384"/>
            <ac:grpSpMk id="80" creationId="{3BDBC526-6DCD-4FF6-8395-D8C22E46E527}"/>
          </ac:grpSpMkLst>
        </pc:grpChg>
        <pc:picChg chg="add mod ord modCrop">
          <ac:chgData name="Aurelia Denicu (2026240)" userId="S::2026240@student.uwtsd.ac.uk::839c59a1-2390-44cd-8b41-cd1aa24567d0" providerId="AD" clId="Web-{3E77F0EB-FA87-13E4-80DF-812AF45ACC2F}" dt="2022-10-17T15:13:25.425" v="0"/>
          <ac:picMkLst>
            <pc:docMk/>
            <pc:sldMk cId="2158886557" sldId="384"/>
            <ac:picMk id="2" creationId="{70B42183-7344-B52C-19B7-80A1A86B4F76}"/>
          </ac:picMkLst>
        </pc:picChg>
        <pc:picChg chg="add mod ord modCrop">
          <ac:chgData name="Aurelia Denicu (2026240)" userId="S::2026240@student.uwtsd.ac.uk::839c59a1-2390-44cd-8b41-cd1aa24567d0" providerId="AD" clId="Web-{3E77F0EB-FA87-13E4-80DF-812AF45ACC2F}" dt="2022-10-17T15:18:02.247" v="15"/>
          <ac:picMkLst>
            <pc:docMk/>
            <pc:sldMk cId="2158886557" sldId="384"/>
            <ac:picMk id="3" creationId="{9AF29460-65B4-F0E9-E868-8459DF2A6629}"/>
          </ac:picMkLst>
        </pc:picChg>
        <pc:picChg chg="mod ord">
          <ac:chgData name="Aurelia Denicu (2026240)" userId="S::2026240@student.uwtsd.ac.uk::839c59a1-2390-44cd-8b41-cd1aa24567d0" providerId="AD" clId="Web-{3E77F0EB-FA87-13E4-80DF-812AF45ACC2F}" dt="2022-10-17T15:18:02.247" v="15"/>
          <ac:picMkLst>
            <pc:docMk/>
            <pc:sldMk cId="2158886557" sldId="384"/>
            <ac:picMk id="24" creationId="{C336372B-942B-2254-2376-FB0055B51544}"/>
          </ac:picMkLst>
        </pc:picChg>
        <pc:picChg chg="mod ord">
          <ac:chgData name="Aurelia Denicu (2026240)" userId="S::2026240@student.uwtsd.ac.uk::839c59a1-2390-44cd-8b41-cd1aa24567d0" providerId="AD" clId="Web-{3E77F0EB-FA87-13E4-80DF-812AF45ACC2F}" dt="2022-10-17T15:18:02.247" v="15"/>
          <ac:picMkLst>
            <pc:docMk/>
            <pc:sldMk cId="2158886557" sldId="384"/>
            <ac:picMk id="33" creationId="{78C82980-7B03-8704-CDAB-FC69F5A0C7A9}"/>
          </ac:picMkLst>
        </pc:picChg>
      </pc:sldChg>
      <pc:sldChg chg="modSp">
        <pc:chgData name="Aurelia Denicu (2026240)" userId="S::2026240@student.uwtsd.ac.uk::839c59a1-2390-44cd-8b41-cd1aa24567d0" providerId="AD" clId="Web-{3E77F0EB-FA87-13E4-80DF-812AF45ACC2F}" dt="2022-10-17T16:06:54.536" v="403" actId="20577"/>
        <pc:sldMkLst>
          <pc:docMk/>
          <pc:sldMk cId="2313234867" sldId="389"/>
        </pc:sldMkLst>
        <pc:spChg chg="mod">
          <ac:chgData name="Aurelia Denicu (2026240)" userId="S::2026240@student.uwtsd.ac.uk::839c59a1-2390-44cd-8b41-cd1aa24567d0" providerId="AD" clId="Web-{3E77F0EB-FA87-13E4-80DF-812AF45ACC2F}" dt="2022-10-17T16:06:54.536" v="403" actId="20577"/>
          <ac:spMkLst>
            <pc:docMk/>
            <pc:sldMk cId="2313234867" sldId="389"/>
            <ac:spMk id="3" creationId="{D3B60D6F-4D0F-4D33-B2A7-159C8583FF00}"/>
          </ac:spMkLst>
        </pc:spChg>
      </pc:sldChg>
      <pc:sldChg chg="ord">
        <pc:chgData name="Aurelia Denicu (2026240)" userId="S::2026240@student.uwtsd.ac.uk::839c59a1-2390-44cd-8b41-cd1aa24567d0" providerId="AD" clId="Web-{3E77F0EB-FA87-13E4-80DF-812AF45ACC2F}" dt="2022-10-17T16:11:01.881" v="404"/>
        <pc:sldMkLst>
          <pc:docMk/>
          <pc:sldMk cId="3247798845" sldId="391"/>
        </pc:sldMkLst>
      </pc:sldChg>
      <pc:sldChg chg="modSp new ord">
        <pc:chgData name="Aurelia Denicu (2026240)" userId="S::2026240@student.uwtsd.ac.uk::839c59a1-2390-44cd-8b41-cd1aa24567d0" providerId="AD" clId="Web-{3E77F0EB-FA87-13E4-80DF-812AF45ACC2F}" dt="2022-10-17T15:56:33.260" v="247" actId="20577"/>
        <pc:sldMkLst>
          <pc:docMk/>
          <pc:sldMk cId="2850873491" sldId="392"/>
        </pc:sldMkLst>
        <pc:spChg chg="mod">
          <ac:chgData name="Aurelia Denicu (2026240)" userId="S::2026240@student.uwtsd.ac.uk::839c59a1-2390-44cd-8b41-cd1aa24567d0" providerId="AD" clId="Web-{3E77F0EB-FA87-13E4-80DF-812AF45ACC2F}" dt="2022-10-17T15:56:33.260" v="247" actId="20577"/>
          <ac:spMkLst>
            <pc:docMk/>
            <pc:sldMk cId="2850873491" sldId="392"/>
            <ac:spMk id="2" creationId="{B045C3D7-DE65-9684-24C9-8BBA6ED51049}"/>
          </ac:spMkLst>
        </pc:spChg>
      </pc:sldChg>
      <pc:sldChg chg="modSp new ord">
        <pc:chgData name="Aurelia Denicu (2026240)" userId="S::2026240@student.uwtsd.ac.uk::839c59a1-2390-44cd-8b41-cd1aa24567d0" providerId="AD" clId="Web-{3E77F0EB-FA87-13E4-80DF-812AF45ACC2F}" dt="2022-10-17T15:58:34.268" v="269"/>
        <pc:sldMkLst>
          <pc:docMk/>
          <pc:sldMk cId="2626999915" sldId="393"/>
        </pc:sldMkLst>
        <pc:spChg chg="mod">
          <ac:chgData name="Aurelia Denicu (2026240)" userId="S::2026240@student.uwtsd.ac.uk::839c59a1-2390-44cd-8b41-cd1aa24567d0" providerId="AD" clId="Web-{3E77F0EB-FA87-13E4-80DF-812AF45ACC2F}" dt="2022-10-17T15:58:11.704" v="268" actId="20577"/>
          <ac:spMkLst>
            <pc:docMk/>
            <pc:sldMk cId="2626999915" sldId="393"/>
            <ac:spMk id="2" creationId="{3B88EF99-7055-D87B-2DC9-2A4909779BE0}"/>
          </ac:spMkLst>
        </pc:spChg>
      </pc:sldChg>
    </pc:docChg>
  </pc:docChgLst>
  <pc:docChgLst>
    <pc:chgData name="Aurelia Denicu (2026240)" userId="S::2026240@student.uwtsd.ac.uk::839c59a1-2390-44cd-8b41-cd1aa24567d0" providerId="AD" clId="Web-{00B4C6CA-084F-726A-A7E7-ADCFB8508CC3}"/>
    <pc:docChg chg="modSld">
      <pc:chgData name="Aurelia Denicu (2026240)" userId="S::2026240@student.uwtsd.ac.uk::839c59a1-2390-44cd-8b41-cd1aa24567d0" providerId="AD" clId="Web-{00B4C6CA-084F-726A-A7E7-ADCFB8508CC3}" dt="2022-10-13T11:21:47.450" v="17" actId="20577"/>
      <pc:docMkLst>
        <pc:docMk/>
      </pc:docMkLst>
      <pc:sldChg chg="modSp">
        <pc:chgData name="Aurelia Denicu (2026240)" userId="S::2026240@student.uwtsd.ac.uk::839c59a1-2390-44cd-8b41-cd1aa24567d0" providerId="AD" clId="Web-{00B4C6CA-084F-726A-A7E7-ADCFB8508CC3}" dt="2022-10-13T11:21:47.450" v="17" actId="20577"/>
        <pc:sldMkLst>
          <pc:docMk/>
          <pc:sldMk cId="2313234867" sldId="389"/>
        </pc:sldMkLst>
        <pc:spChg chg="mod">
          <ac:chgData name="Aurelia Denicu (2026240)" userId="S::2026240@student.uwtsd.ac.uk::839c59a1-2390-44cd-8b41-cd1aa24567d0" providerId="AD" clId="Web-{00B4C6CA-084F-726A-A7E7-ADCFB8508CC3}" dt="2022-10-13T11:21:47.450" v="17" actId="20577"/>
          <ac:spMkLst>
            <pc:docMk/>
            <pc:sldMk cId="2313234867" sldId="389"/>
            <ac:spMk id="3" creationId="{D3B60D6F-4D0F-4D33-B2A7-159C8583FF00}"/>
          </ac:spMkLst>
        </pc:spChg>
      </pc:sldChg>
    </pc:docChg>
  </pc:docChgLst>
  <pc:docChgLst>
    <pc:chgData name="Aurelia Denicu (2026240)" userId="S::2026240@student.uwtsd.ac.uk::839c59a1-2390-44cd-8b41-cd1aa24567d0" providerId="AD" clId="Web-{31940BE0-6224-DFD7-C90A-1C6E011DE427}"/>
    <pc:docChg chg="modSld">
      <pc:chgData name="Aurelia Denicu (2026240)" userId="S::2026240@student.uwtsd.ac.uk::839c59a1-2390-44cd-8b41-cd1aa24567d0" providerId="AD" clId="Web-{31940BE0-6224-DFD7-C90A-1C6E011DE427}" dt="2022-10-13T12:09:44.991" v="211" actId="20577"/>
      <pc:docMkLst>
        <pc:docMk/>
      </pc:docMkLst>
      <pc:sldChg chg="modSp">
        <pc:chgData name="Aurelia Denicu (2026240)" userId="S::2026240@student.uwtsd.ac.uk::839c59a1-2390-44cd-8b41-cd1aa24567d0" providerId="AD" clId="Web-{31940BE0-6224-DFD7-C90A-1C6E011DE427}" dt="2022-10-13T12:09:44.991" v="211" actId="20577"/>
        <pc:sldMkLst>
          <pc:docMk/>
          <pc:sldMk cId="2313234867" sldId="389"/>
        </pc:sldMkLst>
        <pc:spChg chg="mod">
          <ac:chgData name="Aurelia Denicu (2026240)" userId="S::2026240@student.uwtsd.ac.uk::839c59a1-2390-44cd-8b41-cd1aa24567d0" providerId="AD" clId="Web-{31940BE0-6224-DFD7-C90A-1C6E011DE427}" dt="2022-10-13T11:57:36.597" v="7" actId="20577"/>
          <ac:spMkLst>
            <pc:docMk/>
            <pc:sldMk cId="2313234867" sldId="389"/>
            <ac:spMk id="2" creationId="{0046426E-F6F6-4A7C-9181-8C3090996261}"/>
          </ac:spMkLst>
        </pc:spChg>
        <pc:spChg chg="mod">
          <ac:chgData name="Aurelia Denicu (2026240)" userId="S::2026240@student.uwtsd.ac.uk::839c59a1-2390-44cd-8b41-cd1aa24567d0" providerId="AD" clId="Web-{31940BE0-6224-DFD7-C90A-1C6E011DE427}" dt="2022-10-13T12:09:44.991" v="211" actId="20577"/>
          <ac:spMkLst>
            <pc:docMk/>
            <pc:sldMk cId="2313234867" sldId="389"/>
            <ac:spMk id="3" creationId="{D3B60D6F-4D0F-4D33-B2A7-159C8583FF00}"/>
          </ac:spMkLst>
        </pc:spChg>
      </pc:sldChg>
    </pc:docChg>
  </pc:docChgLst>
  <pc:docChgLst>
    <pc:chgData name="Nadejda Iachimovschi (2026016)" userId="S::2026016@student.uwtsd.ac.uk::8a1269b0-be01-4213-94f7-f2853b2832a4" providerId="AD" clId="Web-{85893D20-E184-46A7-8862-7630ED745D1E}"/>
    <pc:docChg chg="modSld">
      <pc:chgData name="Nadejda Iachimovschi (2026016)" userId="S::2026016@student.uwtsd.ac.uk::8a1269b0-be01-4213-94f7-f2853b2832a4" providerId="AD" clId="Web-{85893D20-E184-46A7-8862-7630ED745D1E}" dt="2022-10-13T13:12:57.603" v="161"/>
      <pc:docMkLst>
        <pc:docMk/>
      </pc:docMkLst>
      <pc:sldChg chg="addSp delSp modSp addAnim modAnim">
        <pc:chgData name="Nadejda Iachimovschi (2026016)" userId="S::2026016@student.uwtsd.ac.uk::8a1269b0-be01-4213-94f7-f2853b2832a4" providerId="AD" clId="Web-{85893D20-E184-46A7-8862-7630ED745D1E}" dt="2022-10-13T13:12:57.603" v="161"/>
        <pc:sldMkLst>
          <pc:docMk/>
          <pc:sldMk cId="752814286" sldId="257"/>
        </pc:sldMkLst>
        <pc:spChg chg="mod">
          <ac:chgData name="Nadejda Iachimovschi (2026016)" userId="S::2026016@student.uwtsd.ac.uk::8a1269b0-be01-4213-94f7-f2853b2832a4" providerId="AD" clId="Web-{85893D20-E184-46A7-8862-7630ED745D1E}" dt="2022-10-13T10:59:42.697" v="27" actId="14100"/>
          <ac:spMkLst>
            <pc:docMk/>
            <pc:sldMk cId="752814286" sldId="257"/>
            <ac:spMk id="2" creationId="{286E938C-9D94-4B05-979A-D39FFC457291}"/>
          </ac:spMkLst>
        </pc:spChg>
        <pc:spChg chg="mod">
          <ac:chgData name="Nadejda Iachimovschi (2026016)" userId="S::2026016@student.uwtsd.ac.uk::8a1269b0-be01-4213-94f7-f2853b2832a4" providerId="AD" clId="Web-{85893D20-E184-46A7-8862-7630ED745D1E}" dt="2022-10-13T11:18:17.970" v="132" actId="20577"/>
          <ac:spMkLst>
            <pc:docMk/>
            <pc:sldMk cId="752814286" sldId="257"/>
            <ac:spMk id="3" creationId="{D9A11267-FC52-4990-8D98-010AFABA5544}"/>
          </ac:spMkLst>
        </pc:spChg>
        <pc:spChg chg="add del mod">
          <ac:chgData name="Nadejda Iachimovschi (2026016)" userId="S::2026016@student.uwtsd.ac.uk::8a1269b0-be01-4213-94f7-f2853b2832a4" providerId="AD" clId="Web-{85893D20-E184-46A7-8862-7630ED745D1E}" dt="2022-10-13T10:53:18.231" v="1"/>
          <ac:spMkLst>
            <pc:docMk/>
            <pc:sldMk cId="752814286" sldId="257"/>
            <ac:spMk id="5" creationId="{CCB008B7-7017-A77B-20A1-20ED2D3D4BBB}"/>
          </ac:spMkLst>
        </pc:spChg>
        <pc:spChg chg="add mod">
          <ac:chgData name="Nadejda Iachimovschi (2026016)" userId="S::2026016@student.uwtsd.ac.uk::8a1269b0-be01-4213-94f7-f2853b2832a4" providerId="AD" clId="Web-{85893D20-E184-46A7-8862-7630ED745D1E}" dt="2022-10-13T11:04:59.583" v="34" actId="14100"/>
          <ac:spMkLst>
            <pc:docMk/>
            <pc:sldMk cId="752814286" sldId="257"/>
            <ac:spMk id="8" creationId="{D19EE734-8E68-5793-9675-BE9F2401B59F}"/>
          </ac:spMkLst>
        </pc:spChg>
        <pc:spChg chg="add mod">
          <ac:chgData name="Nadejda Iachimovschi (2026016)" userId="S::2026016@student.uwtsd.ac.uk::8a1269b0-be01-4213-94f7-f2853b2832a4" providerId="AD" clId="Web-{85893D20-E184-46A7-8862-7630ED745D1E}" dt="2022-10-13T11:17:18.671" v="113" actId="20577"/>
          <ac:spMkLst>
            <pc:docMk/>
            <pc:sldMk cId="752814286" sldId="257"/>
            <ac:spMk id="10" creationId="{7CA9380A-A68F-5F32-5625-DC1B451B58A1}"/>
          </ac:spMkLst>
        </pc:spChg>
        <pc:picChg chg="add mod ord modCrop">
          <ac:chgData name="Nadejda Iachimovschi (2026016)" userId="S::2026016@student.uwtsd.ac.uk::8a1269b0-be01-4213-94f7-f2853b2832a4" providerId="AD" clId="Web-{85893D20-E184-46A7-8862-7630ED745D1E}" dt="2022-10-13T13:11:12.084" v="156" actId="1076"/>
          <ac:picMkLst>
            <pc:docMk/>
            <pc:sldMk cId="752814286" sldId="257"/>
            <ac:picMk id="6" creationId="{1152B812-0CCD-81AB-31D9-3EF5EE207928}"/>
          </ac:picMkLst>
        </pc:picChg>
        <pc:picChg chg="add del mod">
          <ac:chgData name="Nadejda Iachimovschi (2026016)" userId="S::2026016@student.uwtsd.ac.uk::8a1269b0-be01-4213-94f7-f2853b2832a4" providerId="AD" clId="Web-{85893D20-E184-46A7-8862-7630ED745D1E}" dt="2022-10-13T10:53:51.029" v="4"/>
          <ac:picMkLst>
            <pc:docMk/>
            <pc:sldMk cId="752814286" sldId="257"/>
            <ac:picMk id="7" creationId="{0D3A994A-9B03-1A24-7341-60360A16316D}"/>
          </ac:picMkLst>
        </pc:picChg>
        <pc:picChg chg="add del mod">
          <ac:chgData name="Nadejda Iachimovschi (2026016)" userId="S::2026016@student.uwtsd.ac.uk::8a1269b0-be01-4213-94f7-f2853b2832a4" providerId="AD" clId="Web-{85893D20-E184-46A7-8862-7630ED745D1E}" dt="2022-10-13T11:07:58.496" v="52"/>
          <ac:picMkLst>
            <pc:docMk/>
            <pc:sldMk cId="752814286" sldId="257"/>
            <ac:picMk id="9" creationId="{BF5E421B-F300-0910-7EDF-EB9908572039}"/>
          </ac:picMkLst>
        </pc:picChg>
        <pc:picChg chg="del">
          <ac:chgData name="Nadejda Iachimovschi (2026016)" userId="S::2026016@student.uwtsd.ac.uk::8a1269b0-be01-4213-94f7-f2853b2832a4" providerId="AD" clId="Web-{85893D20-E184-46A7-8862-7630ED745D1E}" dt="2022-10-13T10:53:15.871" v="0"/>
          <ac:picMkLst>
            <pc:docMk/>
            <pc:sldMk cId="752814286" sldId="257"/>
            <ac:picMk id="14" creationId="{9A8AD548-922D-4E1D-B19C-5F6E808B8160}"/>
          </ac:picMkLst>
        </pc:picChg>
      </pc:sldChg>
      <pc:sldChg chg="addSp delSp modSp mod setBg">
        <pc:chgData name="Nadejda Iachimovschi (2026016)" userId="S::2026016@student.uwtsd.ac.uk::8a1269b0-be01-4213-94f7-f2853b2832a4" providerId="AD" clId="Web-{85893D20-E184-46A7-8862-7630ED745D1E}" dt="2022-10-13T11:25:01.735" v="147"/>
        <pc:sldMkLst>
          <pc:docMk/>
          <pc:sldMk cId="2313234867" sldId="389"/>
        </pc:sldMkLst>
        <pc:spChg chg="mod">
          <ac:chgData name="Nadejda Iachimovschi (2026016)" userId="S::2026016@student.uwtsd.ac.uk::8a1269b0-be01-4213-94f7-f2853b2832a4" providerId="AD" clId="Web-{85893D20-E184-46A7-8862-7630ED745D1E}" dt="2022-10-13T11:25:01.735" v="147"/>
          <ac:spMkLst>
            <pc:docMk/>
            <pc:sldMk cId="2313234867" sldId="389"/>
            <ac:spMk id="2" creationId="{0046426E-F6F6-4A7C-9181-8C3090996261}"/>
          </ac:spMkLst>
        </pc:spChg>
        <pc:spChg chg="mod">
          <ac:chgData name="Nadejda Iachimovschi (2026016)" userId="S::2026016@student.uwtsd.ac.uk::8a1269b0-be01-4213-94f7-f2853b2832a4" providerId="AD" clId="Web-{85893D20-E184-46A7-8862-7630ED745D1E}" dt="2022-10-13T11:25:01.735" v="147"/>
          <ac:spMkLst>
            <pc:docMk/>
            <pc:sldMk cId="2313234867" sldId="389"/>
            <ac:spMk id="3" creationId="{D3B60D6F-4D0F-4D33-B2A7-159C8583FF00}"/>
          </ac:spMkLst>
        </pc:spChg>
        <pc:spChg chg="add del mod">
          <ac:chgData name="Nadejda Iachimovschi (2026016)" userId="S::2026016@student.uwtsd.ac.uk::8a1269b0-be01-4213-94f7-f2853b2832a4" providerId="AD" clId="Web-{85893D20-E184-46A7-8862-7630ED745D1E}" dt="2022-10-13T11:20:06.412" v="134"/>
          <ac:spMkLst>
            <pc:docMk/>
            <pc:sldMk cId="2313234867" sldId="389"/>
            <ac:spMk id="5" creationId="{7695D183-D191-BCAF-9FEB-A9F6B572E5FF}"/>
          </ac:spMkLst>
        </pc:spChg>
        <pc:spChg chg="add del mod">
          <ac:chgData name="Nadejda Iachimovschi (2026016)" userId="S::2026016@student.uwtsd.ac.uk::8a1269b0-be01-4213-94f7-f2853b2832a4" providerId="AD" clId="Web-{85893D20-E184-46A7-8862-7630ED745D1E}" dt="2022-10-13T11:22:27.307" v="136"/>
          <ac:spMkLst>
            <pc:docMk/>
            <pc:sldMk cId="2313234867" sldId="389"/>
            <ac:spMk id="9" creationId="{C14E1F34-4E3D-6063-40D7-73A3C34B7699}"/>
          </ac:spMkLst>
        </pc:spChg>
        <pc:spChg chg="mod ord">
          <ac:chgData name="Nadejda Iachimovschi (2026016)" userId="S::2026016@student.uwtsd.ac.uk::8a1269b0-be01-4213-94f7-f2853b2832a4" providerId="AD" clId="Web-{85893D20-E184-46A7-8862-7630ED745D1E}" dt="2022-10-13T11:25:01.735" v="147"/>
          <ac:spMkLst>
            <pc:docMk/>
            <pc:sldMk cId="2313234867" sldId="389"/>
            <ac:spMk id="14" creationId="{B01DF4D0-78BC-4C8C-9570-26F0B225433A}"/>
          </ac:spMkLst>
        </pc:spChg>
        <pc:spChg chg="mod ord">
          <ac:chgData name="Nadejda Iachimovschi (2026016)" userId="S::2026016@student.uwtsd.ac.uk::8a1269b0-be01-4213-94f7-f2853b2832a4" providerId="AD" clId="Web-{85893D20-E184-46A7-8862-7630ED745D1E}" dt="2022-10-13T11:25:01.735" v="147"/>
          <ac:spMkLst>
            <pc:docMk/>
            <pc:sldMk cId="2313234867" sldId="389"/>
            <ac:spMk id="15" creationId="{3B199C97-F175-437D-8311-DB662925C063}"/>
          </ac:spMkLst>
        </pc:spChg>
        <pc:spChg chg="add del mod">
          <ac:chgData name="Nadejda Iachimovschi (2026016)" userId="S::2026016@student.uwtsd.ac.uk::8a1269b0-be01-4213-94f7-f2853b2832a4" providerId="AD" clId="Web-{85893D20-E184-46A7-8862-7630ED745D1E}" dt="2022-10-13T11:22:55.324" v="140"/>
          <ac:spMkLst>
            <pc:docMk/>
            <pc:sldMk cId="2313234867" sldId="389"/>
            <ac:spMk id="17" creationId="{AEEC7440-FE34-AA77-C4C3-3035E53D2F18}"/>
          </ac:spMkLst>
        </pc:spChg>
        <pc:spChg chg="add del mod">
          <ac:chgData name="Nadejda Iachimovschi (2026016)" userId="S::2026016@student.uwtsd.ac.uk::8a1269b0-be01-4213-94f7-f2853b2832a4" providerId="AD" clId="Web-{85893D20-E184-46A7-8862-7630ED745D1E}" dt="2022-10-13T11:23:22.528" v="144"/>
          <ac:spMkLst>
            <pc:docMk/>
            <pc:sldMk cId="2313234867" sldId="389"/>
            <ac:spMk id="21" creationId="{2803F4C5-0F57-1644-A6D7-A1997ADE0C4C}"/>
          </ac:spMkLst>
        </pc:spChg>
        <pc:spChg chg="add">
          <ac:chgData name="Nadejda Iachimovschi (2026016)" userId="S::2026016@student.uwtsd.ac.uk::8a1269b0-be01-4213-94f7-f2853b2832a4" providerId="AD" clId="Web-{85893D20-E184-46A7-8862-7630ED745D1E}" dt="2022-10-13T11:25:01.735" v="147"/>
          <ac:spMkLst>
            <pc:docMk/>
            <pc:sldMk cId="2313234867" sldId="389"/>
            <ac:spMk id="33" creationId="{A5931BE0-4B93-4D6C-878E-ACC59D6B4587}"/>
          </ac:spMkLst>
        </pc:spChg>
        <pc:spChg chg="add">
          <ac:chgData name="Nadejda Iachimovschi (2026016)" userId="S::2026016@student.uwtsd.ac.uk::8a1269b0-be01-4213-94f7-f2853b2832a4" providerId="AD" clId="Web-{85893D20-E184-46A7-8862-7630ED745D1E}" dt="2022-10-13T11:25:01.735" v="147"/>
          <ac:spMkLst>
            <pc:docMk/>
            <pc:sldMk cId="2313234867" sldId="389"/>
            <ac:spMk id="35" creationId="{C25C2D0C-89F2-4874-A67D-504E65834F64}"/>
          </ac:spMkLst>
        </pc:spChg>
        <pc:grpChg chg="add">
          <ac:chgData name="Nadejda Iachimovschi (2026016)" userId="S::2026016@student.uwtsd.ac.uk::8a1269b0-be01-4213-94f7-f2853b2832a4" providerId="AD" clId="Web-{85893D20-E184-46A7-8862-7630ED745D1E}" dt="2022-10-13T11:25:01.735" v="147"/>
          <ac:grpSpMkLst>
            <pc:docMk/>
            <pc:sldMk cId="2313234867" sldId="389"/>
            <ac:grpSpMk id="27" creationId="{3BDBC526-6DCD-4FF6-8395-D8C22E46E527}"/>
          </ac:grpSpMkLst>
        </pc:grpChg>
        <pc:grpChg chg="add">
          <ac:chgData name="Nadejda Iachimovschi (2026016)" userId="S::2026016@student.uwtsd.ac.uk::8a1269b0-be01-4213-94f7-f2853b2832a4" providerId="AD" clId="Web-{85893D20-E184-46A7-8862-7630ED745D1E}" dt="2022-10-13T11:25:01.735" v="147"/>
          <ac:grpSpMkLst>
            <pc:docMk/>
            <pc:sldMk cId="2313234867" sldId="389"/>
            <ac:grpSpMk id="37" creationId="{73FD8943-49CD-489F-AF30-D186003CB059}"/>
          </ac:grpSpMkLst>
        </pc:grpChg>
        <pc:picChg chg="add del mod ord modCrop">
          <ac:chgData name="Nadejda Iachimovschi (2026016)" userId="S::2026016@student.uwtsd.ac.uk::8a1269b0-be01-4213-94f7-f2853b2832a4" providerId="AD" clId="Web-{85893D20-E184-46A7-8862-7630ED745D1E}" dt="2022-10-13T11:20:15.662" v="135"/>
          <ac:picMkLst>
            <pc:docMk/>
            <pc:sldMk cId="2313234867" sldId="389"/>
            <ac:picMk id="6" creationId="{CFD84147-470F-AB27-B2C4-9835BE9AAEE9}"/>
          </ac:picMkLst>
        </pc:picChg>
        <pc:picChg chg="del">
          <ac:chgData name="Nadejda Iachimovschi (2026016)" userId="S::2026016@student.uwtsd.ac.uk::8a1269b0-be01-4213-94f7-f2853b2832a4" providerId="AD" clId="Web-{85893D20-E184-46A7-8862-7630ED745D1E}" dt="2022-10-13T11:19:54.568" v="133"/>
          <ac:picMkLst>
            <pc:docMk/>
            <pc:sldMk cId="2313234867" sldId="389"/>
            <ac:picMk id="8" creationId="{06D2324F-3B7B-45EF-9584-C8EADD2C8C0B}"/>
          </ac:picMkLst>
        </pc:picChg>
        <pc:picChg chg="del">
          <ac:chgData name="Nadejda Iachimovschi (2026016)" userId="S::2026016@student.uwtsd.ac.uk::8a1269b0-be01-4213-94f7-f2853b2832a4" providerId="AD" clId="Web-{85893D20-E184-46A7-8862-7630ED745D1E}" dt="2022-10-13T11:22:52.918" v="139"/>
          <ac:picMkLst>
            <pc:docMk/>
            <pc:sldMk cId="2313234867" sldId="389"/>
            <ac:picMk id="10" creationId="{71F862F9-0E8A-4DB9-8083-1C3AA6E5D777}"/>
          </ac:picMkLst>
        </pc:picChg>
        <pc:picChg chg="add mod ord modCrop">
          <ac:chgData name="Nadejda Iachimovschi (2026016)" userId="S::2026016@student.uwtsd.ac.uk::8a1269b0-be01-4213-94f7-f2853b2832a4" providerId="AD" clId="Web-{85893D20-E184-46A7-8862-7630ED745D1E}" dt="2022-10-13T11:25:01.735" v="147"/>
          <ac:picMkLst>
            <pc:docMk/>
            <pc:sldMk cId="2313234867" sldId="389"/>
            <ac:picMk id="11" creationId="{C27F4D32-64D4-CBF3-8983-C6FE50E6CE47}"/>
          </ac:picMkLst>
        </pc:picChg>
        <pc:picChg chg="del">
          <ac:chgData name="Nadejda Iachimovschi (2026016)" userId="S::2026016@student.uwtsd.ac.uk::8a1269b0-be01-4213-94f7-f2853b2832a4" providerId="AD" clId="Web-{85893D20-E184-46A7-8862-7630ED745D1E}" dt="2022-10-13T11:23:20.934" v="143"/>
          <ac:picMkLst>
            <pc:docMk/>
            <pc:sldMk cId="2313234867" sldId="389"/>
            <ac:picMk id="12" creationId="{A63F39B9-0715-40B5-8ECB-9B983F99C690}"/>
          </ac:picMkLst>
        </pc:picChg>
        <pc:picChg chg="add del mod">
          <ac:chgData name="Nadejda Iachimovschi (2026016)" userId="S::2026016@student.uwtsd.ac.uk::8a1269b0-be01-4213-94f7-f2853b2832a4" providerId="AD" clId="Web-{85893D20-E184-46A7-8862-7630ED745D1E}" dt="2022-10-13T11:22:49.996" v="138"/>
          <ac:picMkLst>
            <pc:docMk/>
            <pc:sldMk cId="2313234867" sldId="389"/>
            <ac:picMk id="13" creationId="{93775D02-65ED-80A0-7DC9-FBF2E5EE0AF8}"/>
          </ac:picMkLst>
        </pc:picChg>
        <pc:picChg chg="add mod ord modCrop">
          <ac:chgData name="Nadejda Iachimovschi (2026016)" userId="S::2026016@student.uwtsd.ac.uk::8a1269b0-be01-4213-94f7-f2853b2832a4" providerId="AD" clId="Web-{85893D20-E184-46A7-8862-7630ED745D1E}" dt="2022-10-13T11:25:01.735" v="147"/>
          <ac:picMkLst>
            <pc:docMk/>
            <pc:sldMk cId="2313234867" sldId="389"/>
            <ac:picMk id="18" creationId="{7F0D6140-AD29-F10D-F07A-469F8A84ED9A}"/>
          </ac:picMkLst>
        </pc:picChg>
        <pc:picChg chg="add del mod">
          <ac:chgData name="Nadejda Iachimovschi (2026016)" userId="S::2026016@student.uwtsd.ac.uk::8a1269b0-be01-4213-94f7-f2853b2832a4" providerId="AD" clId="Web-{85893D20-E184-46A7-8862-7630ED745D1E}" dt="2022-10-13T11:23:19.372" v="142"/>
          <ac:picMkLst>
            <pc:docMk/>
            <pc:sldMk cId="2313234867" sldId="389"/>
            <ac:picMk id="19" creationId="{5D6E7AC3-4354-1ACA-CC3C-854D63BA741D}"/>
          </ac:picMkLst>
        </pc:picChg>
        <pc:picChg chg="add mod ord modCrop">
          <ac:chgData name="Nadejda Iachimovschi (2026016)" userId="S::2026016@student.uwtsd.ac.uk::8a1269b0-be01-4213-94f7-f2853b2832a4" providerId="AD" clId="Web-{85893D20-E184-46A7-8862-7630ED745D1E}" dt="2022-10-13T11:25:01.735" v="147"/>
          <ac:picMkLst>
            <pc:docMk/>
            <pc:sldMk cId="2313234867" sldId="389"/>
            <ac:picMk id="22" creationId="{6B300E40-A186-EB16-77C5-E524C0B403A6}"/>
          </ac:picMkLst>
        </pc:picChg>
      </pc:sldChg>
    </pc:docChg>
  </pc:docChgLst>
  <pc:docChgLst>
    <pc:chgData name="Aurelia Denicu (2026240)" userId="S::2026240@student.uwtsd.ac.uk::839c59a1-2390-44cd-8b41-cd1aa24567d0" providerId="AD" clId="Web-{0C688813-338F-160D-DE03-13228E7419C6}"/>
    <pc:docChg chg="modSld">
      <pc:chgData name="Aurelia Denicu (2026240)" userId="S::2026240@student.uwtsd.ac.uk::839c59a1-2390-44cd-8b41-cd1aa24567d0" providerId="AD" clId="Web-{0C688813-338F-160D-DE03-13228E7419C6}" dt="2022-10-20T21:07:29.789" v="285" actId="14100"/>
      <pc:docMkLst>
        <pc:docMk/>
      </pc:docMkLst>
      <pc:sldChg chg="delSp modSp addAnim delAnim">
        <pc:chgData name="Aurelia Denicu (2026240)" userId="S::2026240@student.uwtsd.ac.uk::839c59a1-2390-44cd-8b41-cd1aa24567d0" providerId="AD" clId="Web-{0C688813-338F-160D-DE03-13228E7419C6}" dt="2022-10-20T21:07:29.789" v="285" actId="14100"/>
        <pc:sldMkLst>
          <pc:docMk/>
          <pc:sldMk cId="752814286" sldId="257"/>
        </pc:sldMkLst>
        <pc:spChg chg="mod">
          <ac:chgData name="Aurelia Denicu (2026240)" userId="S::2026240@student.uwtsd.ac.uk::839c59a1-2390-44cd-8b41-cd1aa24567d0" providerId="AD" clId="Web-{0C688813-338F-160D-DE03-13228E7419C6}" dt="2022-10-20T20:59:19.147" v="13" actId="20577"/>
          <ac:spMkLst>
            <pc:docMk/>
            <pc:sldMk cId="752814286" sldId="257"/>
            <ac:spMk id="2" creationId="{286E938C-9D94-4B05-979A-D39FFC457291}"/>
          </ac:spMkLst>
        </pc:spChg>
        <pc:spChg chg="mod">
          <ac:chgData name="Aurelia Denicu (2026240)" userId="S::2026240@student.uwtsd.ac.uk::839c59a1-2390-44cd-8b41-cd1aa24567d0" providerId="AD" clId="Web-{0C688813-338F-160D-DE03-13228E7419C6}" dt="2022-10-20T21:07:29.789" v="285" actId="14100"/>
          <ac:spMkLst>
            <pc:docMk/>
            <pc:sldMk cId="752814286" sldId="257"/>
            <ac:spMk id="3" creationId="{D9A11267-FC52-4990-8D98-010AFABA5544}"/>
          </ac:spMkLst>
        </pc:spChg>
        <pc:spChg chg="del mod">
          <ac:chgData name="Aurelia Denicu (2026240)" userId="S::2026240@student.uwtsd.ac.uk::839c59a1-2390-44cd-8b41-cd1aa24567d0" providerId="AD" clId="Web-{0C688813-338F-160D-DE03-13228E7419C6}" dt="2022-10-20T21:06:02.346" v="277"/>
          <ac:spMkLst>
            <pc:docMk/>
            <pc:sldMk cId="752814286" sldId="257"/>
            <ac:spMk id="10" creationId="{7CA9380A-A68F-5F32-5625-DC1B451B58A1}"/>
          </ac:spMkLst>
        </pc:spChg>
      </pc:sldChg>
    </pc:docChg>
  </pc:docChgLst>
  <pc:docChgLst>
    <pc:chgData name="Nadejda Iachimovschi (2026016)" userId="8a1269b0-be01-4213-94f7-f2853b2832a4" providerId="ADAL" clId="{5064C2F3-6448-49E6-930D-4E9721720A24}"/>
    <pc:docChg chg="undo redo custSel modSld">
      <pc:chgData name="Nadejda Iachimovschi (2026016)" userId="8a1269b0-be01-4213-94f7-f2853b2832a4" providerId="ADAL" clId="{5064C2F3-6448-49E6-930D-4E9721720A24}" dt="2022-10-18T21:27:08.948" v="1821"/>
      <pc:docMkLst>
        <pc:docMk/>
      </pc:docMkLst>
      <pc:sldChg chg="modAnim">
        <pc:chgData name="Nadejda Iachimovschi (2026016)" userId="8a1269b0-be01-4213-94f7-f2853b2832a4" providerId="ADAL" clId="{5064C2F3-6448-49E6-930D-4E9721720A24}" dt="2022-10-13T13:22:38.308" v="91"/>
        <pc:sldMkLst>
          <pc:docMk/>
          <pc:sldMk cId="752814286" sldId="257"/>
        </pc:sldMkLst>
      </pc:sldChg>
      <pc:sldChg chg="addSp delSp modSp mod">
        <pc:chgData name="Nadejda Iachimovschi (2026016)" userId="8a1269b0-be01-4213-94f7-f2853b2832a4" providerId="ADAL" clId="{5064C2F3-6448-49E6-930D-4E9721720A24}" dt="2022-10-18T21:25:24.966" v="1818"/>
        <pc:sldMkLst>
          <pc:docMk/>
          <pc:sldMk cId="2496947791" sldId="278"/>
        </pc:sldMkLst>
        <pc:spChg chg="add mod">
          <ac:chgData name="Nadejda Iachimovschi (2026016)" userId="8a1269b0-be01-4213-94f7-f2853b2832a4" providerId="ADAL" clId="{5064C2F3-6448-49E6-930D-4E9721720A24}" dt="2022-10-17T15:51:16.854" v="389" actId="478"/>
          <ac:spMkLst>
            <pc:docMk/>
            <pc:sldMk cId="2496947791" sldId="278"/>
            <ac:spMk id="4" creationId="{9C42F6DA-18B0-31BD-FAF0-279BFF23A959}"/>
          </ac:spMkLst>
        </pc:spChg>
        <pc:graphicFrameChg chg="del">
          <ac:chgData name="Nadejda Iachimovschi (2026016)" userId="8a1269b0-be01-4213-94f7-f2853b2832a4" providerId="ADAL" clId="{5064C2F3-6448-49E6-930D-4E9721720A24}" dt="2022-10-17T15:51:16.854" v="389" actId="478"/>
          <ac:graphicFrameMkLst>
            <pc:docMk/>
            <pc:sldMk cId="2496947791" sldId="278"/>
            <ac:graphicFrameMk id="13" creationId="{914D6EE3-4782-45C1-A75C-003483879C97}"/>
          </ac:graphicFrameMkLst>
        </pc:graphicFrameChg>
        <pc:picChg chg="add del">
          <ac:chgData name="Nadejda Iachimovschi (2026016)" userId="8a1269b0-be01-4213-94f7-f2853b2832a4" providerId="ADAL" clId="{5064C2F3-6448-49E6-930D-4E9721720A24}" dt="2022-10-18T21:25:24.966" v="1818"/>
          <ac:picMkLst>
            <pc:docMk/>
            <pc:sldMk cId="2496947791" sldId="278"/>
            <ac:picMk id="1026" creationId="{E2C536A8-C9A9-FBCB-A153-23604F72A63C}"/>
          </ac:picMkLst>
        </pc:picChg>
        <pc:picChg chg="add del">
          <ac:chgData name="Nadejda Iachimovschi (2026016)" userId="8a1269b0-be01-4213-94f7-f2853b2832a4" providerId="ADAL" clId="{5064C2F3-6448-49E6-930D-4E9721720A24}" dt="2022-10-18T21:25:24.966" v="1818"/>
          <ac:picMkLst>
            <pc:docMk/>
            <pc:sldMk cId="2496947791" sldId="278"/>
            <ac:picMk id="1027" creationId="{77ED618F-A7F0-3636-080C-4260D49A3F02}"/>
          </ac:picMkLst>
        </pc:picChg>
        <pc:picChg chg="add del mod">
          <ac:chgData name="Nadejda Iachimovschi (2026016)" userId="8a1269b0-be01-4213-94f7-f2853b2832a4" providerId="ADAL" clId="{5064C2F3-6448-49E6-930D-4E9721720A24}" dt="2022-10-18T21:25:24.966" v="1818"/>
          <ac:picMkLst>
            <pc:docMk/>
            <pc:sldMk cId="2496947791" sldId="278"/>
            <ac:picMk id="1028" creationId="{25DE4198-87EE-3E9E-3F87-229547659D30}"/>
          </ac:picMkLst>
        </pc:picChg>
        <pc:picChg chg="add del">
          <ac:chgData name="Nadejda Iachimovschi (2026016)" userId="8a1269b0-be01-4213-94f7-f2853b2832a4" providerId="ADAL" clId="{5064C2F3-6448-49E6-930D-4E9721720A24}" dt="2022-10-18T21:25:24.966" v="1818"/>
          <ac:picMkLst>
            <pc:docMk/>
            <pc:sldMk cId="2496947791" sldId="278"/>
            <ac:picMk id="1029" creationId="{3B7BB41C-3A49-D134-69CD-D644A006E219}"/>
          </ac:picMkLst>
        </pc:picChg>
        <pc:picChg chg="add del">
          <ac:chgData name="Nadejda Iachimovschi (2026016)" userId="8a1269b0-be01-4213-94f7-f2853b2832a4" providerId="ADAL" clId="{5064C2F3-6448-49E6-930D-4E9721720A24}" dt="2022-10-18T21:25:24.966" v="1818"/>
          <ac:picMkLst>
            <pc:docMk/>
            <pc:sldMk cId="2496947791" sldId="278"/>
            <ac:picMk id="1030" creationId="{38BC0CAC-DEE0-97E8-B475-2A40AF30A192}"/>
          </ac:picMkLst>
        </pc:picChg>
        <pc:picChg chg="add del">
          <ac:chgData name="Nadejda Iachimovschi (2026016)" userId="8a1269b0-be01-4213-94f7-f2853b2832a4" providerId="ADAL" clId="{5064C2F3-6448-49E6-930D-4E9721720A24}" dt="2022-10-18T21:25:24.966" v="1818"/>
          <ac:picMkLst>
            <pc:docMk/>
            <pc:sldMk cId="2496947791" sldId="278"/>
            <ac:picMk id="1031" creationId="{3DAF7F5B-B8D1-178E-4D73-A23C1B2D794B}"/>
          </ac:picMkLst>
        </pc:picChg>
        <pc:picChg chg="add del">
          <ac:chgData name="Nadejda Iachimovschi (2026016)" userId="8a1269b0-be01-4213-94f7-f2853b2832a4" providerId="ADAL" clId="{5064C2F3-6448-49E6-930D-4E9721720A24}" dt="2022-10-18T21:25:24.966" v="1818"/>
          <ac:picMkLst>
            <pc:docMk/>
            <pc:sldMk cId="2496947791" sldId="278"/>
            <ac:picMk id="1032" creationId="{76DFCA05-8DF0-337E-ACFA-05761ACCF135}"/>
          </ac:picMkLst>
        </pc:picChg>
        <pc:picChg chg="add del">
          <ac:chgData name="Nadejda Iachimovschi (2026016)" userId="8a1269b0-be01-4213-94f7-f2853b2832a4" providerId="ADAL" clId="{5064C2F3-6448-49E6-930D-4E9721720A24}" dt="2022-10-18T21:25:24.966" v="1818"/>
          <ac:picMkLst>
            <pc:docMk/>
            <pc:sldMk cId="2496947791" sldId="278"/>
            <ac:picMk id="1033" creationId="{432E5851-E461-8E21-22DC-010525529BA7}"/>
          </ac:picMkLst>
        </pc:picChg>
        <pc:picChg chg="add del mod">
          <ac:chgData name="Nadejda Iachimovschi (2026016)" userId="8a1269b0-be01-4213-94f7-f2853b2832a4" providerId="ADAL" clId="{5064C2F3-6448-49E6-930D-4E9721720A24}" dt="2022-10-18T21:25:24.966" v="1818"/>
          <ac:picMkLst>
            <pc:docMk/>
            <pc:sldMk cId="2496947791" sldId="278"/>
            <ac:picMk id="1034" creationId="{4B98D471-6DB0-5D49-DC3D-87298D95CB0F}"/>
          </ac:picMkLst>
        </pc:picChg>
        <pc:picChg chg="add del">
          <ac:chgData name="Nadejda Iachimovschi (2026016)" userId="8a1269b0-be01-4213-94f7-f2853b2832a4" providerId="ADAL" clId="{5064C2F3-6448-49E6-930D-4E9721720A24}" dt="2022-10-18T21:25:24.966" v="1818"/>
          <ac:picMkLst>
            <pc:docMk/>
            <pc:sldMk cId="2496947791" sldId="278"/>
            <ac:picMk id="1035" creationId="{2B038646-D19A-6024-3349-DB2E58C49E8A}"/>
          </ac:picMkLst>
        </pc:picChg>
        <pc:picChg chg="add del">
          <ac:chgData name="Nadejda Iachimovschi (2026016)" userId="8a1269b0-be01-4213-94f7-f2853b2832a4" providerId="ADAL" clId="{5064C2F3-6448-49E6-930D-4E9721720A24}" dt="2022-10-18T21:25:24.966" v="1818"/>
          <ac:picMkLst>
            <pc:docMk/>
            <pc:sldMk cId="2496947791" sldId="278"/>
            <ac:picMk id="1036" creationId="{F1472504-BC02-6E40-A4DE-C35875675CF5}"/>
          </ac:picMkLst>
        </pc:picChg>
        <pc:picChg chg="add del">
          <ac:chgData name="Nadejda Iachimovschi (2026016)" userId="8a1269b0-be01-4213-94f7-f2853b2832a4" providerId="ADAL" clId="{5064C2F3-6448-49E6-930D-4E9721720A24}" dt="2022-10-18T21:25:24.966" v="1818"/>
          <ac:picMkLst>
            <pc:docMk/>
            <pc:sldMk cId="2496947791" sldId="278"/>
            <ac:picMk id="1037" creationId="{D85760EC-F252-1C17-DC52-4240AADA468C}"/>
          </ac:picMkLst>
        </pc:picChg>
        <pc:picChg chg="add del">
          <ac:chgData name="Nadejda Iachimovschi (2026016)" userId="8a1269b0-be01-4213-94f7-f2853b2832a4" providerId="ADAL" clId="{5064C2F3-6448-49E6-930D-4E9721720A24}" dt="2022-10-18T21:25:24.966" v="1818"/>
          <ac:picMkLst>
            <pc:docMk/>
            <pc:sldMk cId="2496947791" sldId="278"/>
            <ac:picMk id="1038" creationId="{73E562C4-3120-C8FC-F810-ECD7720DC783}"/>
          </ac:picMkLst>
        </pc:picChg>
        <pc:picChg chg="add del">
          <ac:chgData name="Nadejda Iachimovschi (2026016)" userId="8a1269b0-be01-4213-94f7-f2853b2832a4" providerId="ADAL" clId="{5064C2F3-6448-49E6-930D-4E9721720A24}" dt="2022-10-18T21:25:24.966" v="1818"/>
          <ac:picMkLst>
            <pc:docMk/>
            <pc:sldMk cId="2496947791" sldId="278"/>
            <ac:picMk id="1039" creationId="{DBC91A12-1304-5578-C26A-DF70A8D045E7}"/>
          </ac:picMkLst>
        </pc:picChg>
        <pc:picChg chg="add del">
          <ac:chgData name="Nadejda Iachimovschi (2026016)" userId="8a1269b0-be01-4213-94f7-f2853b2832a4" providerId="ADAL" clId="{5064C2F3-6448-49E6-930D-4E9721720A24}" dt="2022-10-18T21:25:24.966" v="1818"/>
          <ac:picMkLst>
            <pc:docMk/>
            <pc:sldMk cId="2496947791" sldId="278"/>
            <ac:picMk id="1040" creationId="{836DF093-1391-62DF-01D8-5950DBFC9422}"/>
          </ac:picMkLst>
        </pc:picChg>
        <pc:picChg chg="add del">
          <ac:chgData name="Nadejda Iachimovschi (2026016)" userId="8a1269b0-be01-4213-94f7-f2853b2832a4" providerId="ADAL" clId="{5064C2F3-6448-49E6-930D-4E9721720A24}" dt="2022-10-18T21:25:24.966" v="1818"/>
          <ac:picMkLst>
            <pc:docMk/>
            <pc:sldMk cId="2496947791" sldId="278"/>
            <ac:picMk id="1041" creationId="{D02A49CB-10A1-5EA5-ECE4-7E8C4A2DA81B}"/>
          </ac:picMkLst>
        </pc:picChg>
        <pc:picChg chg="add del">
          <ac:chgData name="Nadejda Iachimovschi (2026016)" userId="8a1269b0-be01-4213-94f7-f2853b2832a4" providerId="ADAL" clId="{5064C2F3-6448-49E6-930D-4E9721720A24}" dt="2022-10-18T21:25:24.966" v="1818"/>
          <ac:picMkLst>
            <pc:docMk/>
            <pc:sldMk cId="2496947791" sldId="278"/>
            <ac:picMk id="1042" creationId="{9403CC1C-5C15-E2A9-234C-0D2D55599465}"/>
          </ac:picMkLst>
        </pc:picChg>
        <pc:picChg chg="add del">
          <ac:chgData name="Nadejda Iachimovschi (2026016)" userId="8a1269b0-be01-4213-94f7-f2853b2832a4" providerId="ADAL" clId="{5064C2F3-6448-49E6-930D-4E9721720A24}" dt="2022-10-18T21:25:24.966" v="1818"/>
          <ac:picMkLst>
            <pc:docMk/>
            <pc:sldMk cId="2496947791" sldId="278"/>
            <ac:picMk id="1043" creationId="{9C331F2D-E6C4-6147-0D09-AA3FB282CECE}"/>
          </ac:picMkLst>
        </pc:picChg>
        <pc:picChg chg="add del">
          <ac:chgData name="Nadejda Iachimovschi (2026016)" userId="8a1269b0-be01-4213-94f7-f2853b2832a4" providerId="ADAL" clId="{5064C2F3-6448-49E6-930D-4E9721720A24}" dt="2022-10-18T21:25:24.966" v="1818"/>
          <ac:picMkLst>
            <pc:docMk/>
            <pc:sldMk cId="2496947791" sldId="278"/>
            <ac:picMk id="1044" creationId="{B99C94AA-BA50-C464-0BBD-A332F5A95CE3}"/>
          </ac:picMkLst>
        </pc:picChg>
        <pc:picChg chg="add del">
          <ac:chgData name="Nadejda Iachimovschi (2026016)" userId="8a1269b0-be01-4213-94f7-f2853b2832a4" providerId="ADAL" clId="{5064C2F3-6448-49E6-930D-4E9721720A24}" dt="2022-10-18T21:25:24.966" v="1818"/>
          <ac:picMkLst>
            <pc:docMk/>
            <pc:sldMk cId="2496947791" sldId="278"/>
            <ac:picMk id="1045" creationId="{2982392C-71FA-01A0-B922-DF39FE2363CB}"/>
          </ac:picMkLst>
        </pc:picChg>
        <pc:picChg chg="add del">
          <ac:chgData name="Nadejda Iachimovschi (2026016)" userId="8a1269b0-be01-4213-94f7-f2853b2832a4" providerId="ADAL" clId="{5064C2F3-6448-49E6-930D-4E9721720A24}" dt="2022-10-18T21:25:24.966" v="1818"/>
          <ac:picMkLst>
            <pc:docMk/>
            <pc:sldMk cId="2496947791" sldId="278"/>
            <ac:picMk id="1046" creationId="{E411824F-6F78-34DE-757D-51031E9DA4AB}"/>
          </ac:picMkLst>
        </pc:picChg>
        <pc:picChg chg="add del">
          <ac:chgData name="Nadejda Iachimovschi (2026016)" userId="8a1269b0-be01-4213-94f7-f2853b2832a4" providerId="ADAL" clId="{5064C2F3-6448-49E6-930D-4E9721720A24}" dt="2022-10-18T21:25:24.966" v="1818"/>
          <ac:picMkLst>
            <pc:docMk/>
            <pc:sldMk cId="2496947791" sldId="278"/>
            <ac:picMk id="1047" creationId="{1EEC5686-B0E7-FD9B-09A1-2254C6143932}"/>
          </ac:picMkLst>
        </pc:picChg>
        <pc:picChg chg="add del">
          <ac:chgData name="Nadejda Iachimovschi (2026016)" userId="8a1269b0-be01-4213-94f7-f2853b2832a4" providerId="ADAL" clId="{5064C2F3-6448-49E6-930D-4E9721720A24}" dt="2022-10-18T21:25:24.966" v="1818"/>
          <ac:picMkLst>
            <pc:docMk/>
            <pc:sldMk cId="2496947791" sldId="278"/>
            <ac:picMk id="1048" creationId="{BB6A063E-EAAB-1A1C-F9F3-34B31BBEF50C}"/>
          </ac:picMkLst>
        </pc:picChg>
        <pc:picChg chg="add del">
          <ac:chgData name="Nadejda Iachimovschi (2026016)" userId="8a1269b0-be01-4213-94f7-f2853b2832a4" providerId="ADAL" clId="{5064C2F3-6448-49E6-930D-4E9721720A24}" dt="2022-10-18T21:25:24.966" v="1818"/>
          <ac:picMkLst>
            <pc:docMk/>
            <pc:sldMk cId="2496947791" sldId="278"/>
            <ac:picMk id="1049" creationId="{73B34169-B8F4-117A-592B-6CDBA250F87A}"/>
          </ac:picMkLst>
        </pc:picChg>
        <pc:picChg chg="add del">
          <ac:chgData name="Nadejda Iachimovschi (2026016)" userId="8a1269b0-be01-4213-94f7-f2853b2832a4" providerId="ADAL" clId="{5064C2F3-6448-49E6-930D-4E9721720A24}" dt="2022-10-18T21:25:24.966" v="1818"/>
          <ac:picMkLst>
            <pc:docMk/>
            <pc:sldMk cId="2496947791" sldId="278"/>
            <ac:picMk id="1050" creationId="{41E51179-1F27-15D3-A860-F884ABCEB30F}"/>
          </ac:picMkLst>
        </pc:picChg>
        <pc:picChg chg="add del">
          <ac:chgData name="Nadejda Iachimovschi (2026016)" userId="8a1269b0-be01-4213-94f7-f2853b2832a4" providerId="ADAL" clId="{5064C2F3-6448-49E6-930D-4E9721720A24}" dt="2022-10-18T21:25:24.966" v="1818"/>
          <ac:picMkLst>
            <pc:docMk/>
            <pc:sldMk cId="2496947791" sldId="278"/>
            <ac:picMk id="1051" creationId="{4BA21A04-FF07-C954-6037-F2898951193C}"/>
          </ac:picMkLst>
        </pc:picChg>
        <pc:picChg chg="add del">
          <ac:chgData name="Nadejda Iachimovschi (2026016)" userId="8a1269b0-be01-4213-94f7-f2853b2832a4" providerId="ADAL" clId="{5064C2F3-6448-49E6-930D-4E9721720A24}" dt="2022-10-18T21:25:24.966" v="1818"/>
          <ac:picMkLst>
            <pc:docMk/>
            <pc:sldMk cId="2496947791" sldId="278"/>
            <ac:picMk id="1052" creationId="{A82A4329-C252-883F-2C91-26583D1A91EF}"/>
          </ac:picMkLst>
        </pc:picChg>
        <pc:picChg chg="add del">
          <ac:chgData name="Nadejda Iachimovschi (2026016)" userId="8a1269b0-be01-4213-94f7-f2853b2832a4" providerId="ADAL" clId="{5064C2F3-6448-49E6-930D-4E9721720A24}" dt="2022-10-18T21:25:24.966" v="1818"/>
          <ac:picMkLst>
            <pc:docMk/>
            <pc:sldMk cId="2496947791" sldId="278"/>
            <ac:picMk id="1053" creationId="{C60BD00E-3F4F-E61F-5263-6270B891D785}"/>
          </ac:picMkLst>
        </pc:picChg>
        <pc:picChg chg="add del">
          <ac:chgData name="Nadejda Iachimovschi (2026016)" userId="8a1269b0-be01-4213-94f7-f2853b2832a4" providerId="ADAL" clId="{5064C2F3-6448-49E6-930D-4E9721720A24}" dt="2022-10-18T21:25:24.966" v="1818"/>
          <ac:picMkLst>
            <pc:docMk/>
            <pc:sldMk cId="2496947791" sldId="278"/>
            <ac:picMk id="1054" creationId="{5EFDF541-0DE1-DF9A-2185-B282E5E5CE44}"/>
          </ac:picMkLst>
        </pc:picChg>
        <pc:picChg chg="add del">
          <ac:chgData name="Nadejda Iachimovschi (2026016)" userId="8a1269b0-be01-4213-94f7-f2853b2832a4" providerId="ADAL" clId="{5064C2F3-6448-49E6-930D-4E9721720A24}" dt="2022-10-18T21:25:24.966" v="1818"/>
          <ac:picMkLst>
            <pc:docMk/>
            <pc:sldMk cId="2496947791" sldId="278"/>
            <ac:picMk id="1055" creationId="{9FBFEC46-6C50-1C85-E009-42AAA05B9CD2}"/>
          </ac:picMkLst>
        </pc:picChg>
        <pc:picChg chg="add del">
          <ac:chgData name="Nadejda Iachimovschi (2026016)" userId="8a1269b0-be01-4213-94f7-f2853b2832a4" providerId="ADAL" clId="{5064C2F3-6448-49E6-930D-4E9721720A24}" dt="2022-10-18T21:25:24.966" v="1818"/>
          <ac:picMkLst>
            <pc:docMk/>
            <pc:sldMk cId="2496947791" sldId="278"/>
            <ac:picMk id="1056" creationId="{242061DE-F2A4-0178-865E-715EF758B2DB}"/>
          </ac:picMkLst>
        </pc:picChg>
        <pc:picChg chg="add del">
          <ac:chgData name="Nadejda Iachimovschi (2026016)" userId="8a1269b0-be01-4213-94f7-f2853b2832a4" providerId="ADAL" clId="{5064C2F3-6448-49E6-930D-4E9721720A24}" dt="2022-10-18T21:25:24.966" v="1818"/>
          <ac:picMkLst>
            <pc:docMk/>
            <pc:sldMk cId="2496947791" sldId="278"/>
            <ac:picMk id="1057" creationId="{341FDFD1-63B7-FEA1-7E43-C1A590BC2684}"/>
          </ac:picMkLst>
        </pc:picChg>
        <pc:picChg chg="add del">
          <ac:chgData name="Nadejda Iachimovschi (2026016)" userId="8a1269b0-be01-4213-94f7-f2853b2832a4" providerId="ADAL" clId="{5064C2F3-6448-49E6-930D-4E9721720A24}" dt="2022-10-18T21:25:24.966" v="1818"/>
          <ac:picMkLst>
            <pc:docMk/>
            <pc:sldMk cId="2496947791" sldId="278"/>
            <ac:picMk id="1058" creationId="{92668C29-97D8-751D-53DC-DB9788B2906C}"/>
          </ac:picMkLst>
        </pc:picChg>
        <pc:picChg chg="add del">
          <ac:chgData name="Nadejda Iachimovschi (2026016)" userId="8a1269b0-be01-4213-94f7-f2853b2832a4" providerId="ADAL" clId="{5064C2F3-6448-49E6-930D-4E9721720A24}" dt="2022-10-18T21:25:24.966" v="1818"/>
          <ac:picMkLst>
            <pc:docMk/>
            <pc:sldMk cId="2496947791" sldId="278"/>
            <ac:picMk id="1059" creationId="{0F2E9CCB-0B3D-592F-B242-E40BF484DFCC}"/>
          </ac:picMkLst>
        </pc:picChg>
        <pc:picChg chg="add del">
          <ac:chgData name="Nadejda Iachimovschi (2026016)" userId="8a1269b0-be01-4213-94f7-f2853b2832a4" providerId="ADAL" clId="{5064C2F3-6448-49E6-930D-4E9721720A24}" dt="2022-10-18T21:25:24.966" v="1818"/>
          <ac:picMkLst>
            <pc:docMk/>
            <pc:sldMk cId="2496947791" sldId="278"/>
            <ac:picMk id="1060" creationId="{943FA6A4-840B-3B16-E7F3-E011537A5719}"/>
          </ac:picMkLst>
        </pc:picChg>
        <pc:picChg chg="add del">
          <ac:chgData name="Nadejda Iachimovschi (2026016)" userId="8a1269b0-be01-4213-94f7-f2853b2832a4" providerId="ADAL" clId="{5064C2F3-6448-49E6-930D-4E9721720A24}" dt="2022-10-18T21:25:24.966" v="1818"/>
          <ac:picMkLst>
            <pc:docMk/>
            <pc:sldMk cId="2496947791" sldId="278"/>
            <ac:picMk id="1061" creationId="{EB899C02-6FDD-D921-BC73-404C63CAF505}"/>
          </ac:picMkLst>
        </pc:picChg>
        <pc:picChg chg="add del">
          <ac:chgData name="Nadejda Iachimovschi (2026016)" userId="8a1269b0-be01-4213-94f7-f2853b2832a4" providerId="ADAL" clId="{5064C2F3-6448-49E6-930D-4E9721720A24}" dt="2022-10-18T21:25:24.966" v="1818"/>
          <ac:picMkLst>
            <pc:docMk/>
            <pc:sldMk cId="2496947791" sldId="278"/>
            <ac:picMk id="1062" creationId="{2B3CA30F-A0AC-9ABB-2395-EC6E963D177B}"/>
          </ac:picMkLst>
        </pc:picChg>
        <pc:picChg chg="add del">
          <ac:chgData name="Nadejda Iachimovschi (2026016)" userId="8a1269b0-be01-4213-94f7-f2853b2832a4" providerId="ADAL" clId="{5064C2F3-6448-49E6-930D-4E9721720A24}" dt="2022-10-18T21:25:24.966" v="1818"/>
          <ac:picMkLst>
            <pc:docMk/>
            <pc:sldMk cId="2496947791" sldId="278"/>
            <ac:picMk id="1063" creationId="{BCB8A390-D5E9-6C81-4A2C-95DC49A8754F}"/>
          </ac:picMkLst>
        </pc:picChg>
        <pc:picChg chg="add del">
          <ac:chgData name="Nadejda Iachimovschi (2026016)" userId="8a1269b0-be01-4213-94f7-f2853b2832a4" providerId="ADAL" clId="{5064C2F3-6448-49E6-930D-4E9721720A24}" dt="2022-10-18T21:25:24.966" v="1818"/>
          <ac:picMkLst>
            <pc:docMk/>
            <pc:sldMk cId="2496947791" sldId="278"/>
            <ac:picMk id="1064" creationId="{E1E525F1-18E2-3533-A53D-0ACF3638E652}"/>
          </ac:picMkLst>
        </pc:picChg>
        <pc:picChg chg="add del">
          <ac:chgData name="Nadejda Iachimovschi (2026016)" userId="8a1269b0-be01-4213-94f7-f2853b2832a4" providerId="ADAL" clId="{5064C2F3-6448-49E6-930D-4E9721720A24}" dt="2022-10-18T21:25:24.966" v="1818"/>
          <ac:picMkLst>
            <pc:docMk/>
            <pc:sldMk cId="2496947791" sldId="278"/>
            <ac:picMk id="1065" creationId="{976E52F7-A686-69B3-7A22-2F6DFD475315}"/>
          </ac:picMkLst>
        </pc:picChg>
        <pc:picChg chg="add del">
          <ac:chgData name="Nadejda Iachimovschi (2026016)" userId="8a1269b0-be01-4213-94f7-f2853b2832a4" providerId="ADAL" clId="{5064C2F3-6448-49E6-930D-4E9721720A24}" dt="2022-10-18T21:25:24.966" v="1818"/>
          <ac:picMkLst>
            <pc:docMk/>
            <pc:sldMk cId="2496947791" sldId="278"/>
            <ac:picMk id="1066" creationId="{46D67057-7E65-0E25-03A8-E2401C339567}"/>
          </ac:picMkLst>
        </pc:picChg>
        <pc:picChg chg="add del">
          <ac:chgData name="Nadejda Iachimovschi (2026016)" userId="8a1269b0-be01-4213-94f7-f2853b2832a4" providerId="ADAL" clId="{5064C2F3-6448-49E6-930D-4E9721720A24}" dt="2022-10-18T21:25:24.966" v="1818"/>
          <ac:picMkLst>
            <pc:docMk/>
            <pc:sldMk cId="2496947791" sldId="278"/>
            <ac:picMk id="1067" creationId="{58873575-DB41-3969-B84D-967FAC3F03B7}"/>
          </ac:picMkLst>
        </pc:picChg>
        <pc:picChg chg="add del">
          <ac:chgData name="Nadejda Iachimovschi (2026016)" userId="8a1269b0-be01-4213-94f7-f2853b2832a4" providerId="ADAL" clId="{5064C2F3-6448-49E6-930D-4E9721720A24}" dt="2022-10-18T21:25:24.966" v="1818"/>
          <ac:picMkLst>
            <pc:docMk/>
            <pc:sldMk cId="2496947791" sldId="278"/>
            <ac:picMk id="1068" creationId="{42084EE9-FB31-7CB4-DF38-F9E963FBCCC6}"/>
          </ac:picMkLst>
        </pc:picChg>
        <pc:picChg chg="add del">
          <ac:chgData name="Nadejda Iachimovschi (2026016)" userId="8a1269b0-be01-4213-94f7-f2853b2832a4" providerId="ADAL" clId="{5064C2F3-6448-49E6-930D-4E9721720A24}" dt="2022-10-18T21:25:24.966" v="1818"/>
          <ac:picMkLst>
            <pc:docMk/>
            <pc:sldMk cId="2496947791" sldId="278"/>
            <ac:picMk id="1069" creationId="{3F086EC4-5AF9-3B65-A919-0317826087D5}"/>
          </ac:picMkLst>
        </pc:picChg>
      </pc:sldChg>
      <pc:sldChg chg="addSp delSp modSp mod modAnim">
        <pc:chgData name="Nadejda Iachimovschi (2026016)" userId="8a1269b0-be01-4213-94f7-f2853b2832a4" providerId="ADAL" clId="{5064C2F3-6448-49E6-930D-4E9721720A24}" dt="2022-10-18T21:27:08.948" v="1821"/>
        <pc:sldMkLst>
          <pc:docMk/>
          <pc:sldMk cId="395518310" sldId="279"/>
        </pc:sldMkLst>
        <pc:spChg chg="add del mod">
          <ac:chgData name="Nadejda Iachimovschi (2026016)" userId="8a1269b0-be01-4213-94f7-f2853b2832a4" providerId="ADAL" clId="{5064C2F3-6448-49E6-930D-4E9721720A24}" dt="2022-10-18T13:43:25.516" v="560" actId="478"/>
          <ac:spMkLst>
            <pc:docMk/>
            <pc:sldMk cId="395518310" sldId="279"/>
            <ac:spMk id="4" creationId="{A406E594-E645-E034-EF11-7352FA1D59F2}"/>
          </ac:spMkLst>
        </pc:spChg>
        <pc:spChg chg="add del mod">
          <ac:chgData name="Nadejda Iachimovschi (2026016)" userId="8a1269b0-be01-4213-94f7-f2853b2832a4" providerId="ADAL" clId="{5064C2F3-6448-49E6-930D-4E9721720A24}" dt="2022-10-18T13:43:29.876" v="562" actId="478"/>
          <ac:spMkLst>
            <pc:docMk/>
            <pc:sldMk cId="395518310" sldId="279"/>
            <ac:spMk id="6" creationId="{0DE8268C-9FCD-978A-412C-F65AD9E1311B}"/>
          </ac:spMkLst>
        </pc:spChg>
        <pc:spChg chg="add del mod">
          <ac:chgData name="Nadejda Iachimovschi (2026016)" userId="8a1269b0-be01-4213-94f7-f2853b2832a4" providerId="ADAL" clId="{5064C2F3-6448-49E6-930D-4E9721720A24}" dt="2022-10-18T15:03:46.765" v="935"/>
          <ac:spMkLst>
            <pc:docMk/>
            <pc:sldMk cId="395518310" sldId="279"/>
            <ac:spMk id="7" creationId="{D1F25FD4-DD0A-9486-E304-7ADE8FD293B8}"/>
          </ac:spMkLst>
        </pc:spChg>
        <pc:spChg chg="add mod">
          <ac:chgData name="Nadejda Iachimovschi (2026016)" userId="8a1269b0-be01-4213-94f7-f2853b2832a4" providerId="ADAL" clId="{5064C2F3-6448-49E6-930D-4E9721720A24}" dt="2022-10-18T18:49:19.991" v="1084" actId="1076"/>
          <ac:spMkLst>
            <pc:docMk/>
            <pc:sldMk cId="395518310" sldId="279"/>
            <ac:spMk id="8" creationId="{6F60D372-A9BC-7B18-5858-C3E09321846E}"/>
          </ac:spMkLst>
        </pc:spChg>
        <pc:spChg chg="add mod">
          <ac:chgData name="Nadejda Iachimovschi (2026016)" userId="8a1269b0-be01-4213-94f7-f2853b2832a4" providerId="ADAL" clId="{5064C2F3-6448-49E6-930D-4E9721720A24}" dt="2022-10-18T20:07:42.673" v="1550" actId="1076"/>
          <ac:spMkLst>
            <pc:docMk/>
            <pc:sldMk cId="395518310" sldId="279"/>
            <ac:spMk id="9" creationId="{0D18D5CF-FFB2-32B4-CB1B-F5B20783309C}"/>
          </ac:spMkLst>
        </pc:spChg>
        <pc:spChg chg="add mod">
          <ac:chgData name="Nadejda Iachimovschi (2026016)" userId="8a1269b0-be01-4213-94f7-f2853b2832a4" providerId="ADAL" clId="{5064C2F3-6448-49E6-930D-4E9721720A24}" dt="2022-10-18T19:40:17.692" v="1490" actId="1076"/>
          <ac:spMkLst>
            <pc:docMk/>
            <pc:sldMk cId="395518310" sldId="279"/>
            <ac:spMk id="10" creationId="{C3028528-6B24-0440-33BB-92DED7F5C580}"/>
          </ac:spMkLst>
        </pc:spChg>
        <pc:spChg chg="add mod">
          <ac:chgData name="Nadejda Iachimovschi (2026016)" userId="8a1269b0-be01-4213-94f7-f2853b2832a4" providerId="ADAL" clId="{5064C2F3-6448-49E6-930D-4E9721720A24}" dt="2022-10-18T20:30:18.488" v="1767" actId="20577"/>
          <ac:spMkLst>
            <pc:docMk/>
            <pc:sldMk cId="395518310" sldId="279"/>
            <ac:spMk id="11" creationId="{18827CAB-C722-046D-239A-245DF0ADAE29}"/>
          </ac:spMkLst>
        </pc:spChg>
        <pc:spChg chg="del mod">
          <ac:chgData name="Nadejda Iachimovschi (2026016)" userId="8a1269b0-be01-4213-94f7-f2853b2832a4" providerId="ADAL" clId="{5064C2F3-6448-49E6-930D-4E9721720A24}" dt="2022-10-18T13:43:16.803" v="559" actId="478"/>
          <ac:spMkLst>
            <pc:docMk/>
            <pc:sldMk cId="395518310" sldId="279"/>
            <ac:spMk id="14" creationId="{C15EE852-24F1-4643-8082-AB45CFF2BA10}"/>
          </ac:spMkLst>
        </pc:spChg>
        <pc:spChg chg="del mod">
          <ac:chgData name="Nadejda Iachimovschi (2026016)" userId="8a1269b0-be01-4213-94f7-f2853b2832a4" providerId="ADAL" clId="{5064C2F3-6448-49E6-930D-4E9721720A24}" dt="2022-10-18T13:42:33.354" v="553" actId="1032"/>
          <ac:spMkLst>
            <pc:docMk/>
            <pc:sldMk cId="395518310" sldId="279"/>
            <ac:spMk id="15" creationId="{4139825C-53C7-44F4-A064-9795CECD081B}"/>
          </ac:spMkLst>
        </pc:spChg>
        <pc:spChg chg="del">
          <ac:chgData name="Nadejda Iachimovschi (2026016)" userId="8a1269b0-be01-4213-94f7-f2853b2832a4" providerId="ADAL" clId="{5064C2F3-6448-49E6-930D-4E9721720A24}" dt="2022-10-18T15:02:07.848" v="927" actId="478"/>
          <ac:spMkLst>
            <pc:docMk/>
            <pc:sldMk cId="395518310" sldId="279"/>
            <ac:spMk id="20" creationId="{C77C6228-C5A8-44DC-ABD7-A22A4475D3DF}"/>
          </ac:spMkLst>
        </pc:spChg>
        <pc:graphicFrameChg chg="add mod modGraphic">
          <ac:chgData name="Nadejda Iachimovschi (2026016)" userId="8a1269b0-be01-4213-94f7-f2853b2832a4" providerId="ADAL" clId="{5064C2F3-6448-49E6-930D-4E9721720A24}" dt="2022-10-18T21:27:08.948" v="1821"/>
          <ac:graphicFrameMkLst>
            <pc:docMk/>
            <pc:sldMk cId="395518310" sldId="279"/>
            <ac:graphicFrameMk id="2" creationId="{F1690232-CF86-8AD8-BADD-8298415DEB29}"/>
          </ac:graphicFrameMkLst>
        </pc:graphicFrameChg>
        <pc:picChg chg="del mod">
          <ac:chgData name="Nadejda Iachimovschi (2026016)" userId="8a1269b0-be01-4213-94f7-f2853b2832a4" providerId="ADAL" clId="{5064C2F3-6448-49E6-930D-4E9721720A24}" dt="2022-10-18T13:43:28.176" v="561" actId="478"/>
          <ac:picMkLst>
            <pc:docMk/>
            <pc:sldMk cId="395518310" sldId="279"/>
            <ac:picMk id="18" creationId="{301557C2-9072-409B-88EC-E8577CEFCAFB}"/>
          </ac:picMkLst>
        </pc:picChg>
      </pc:sldChg>
      <pc:sldChg chg="addSp delSp modSp mod addAnim delAnim modAnim">
        <pc:chgData name="Nadejda Iachimovschi (2026016)" userId="8a1269b0-be01-4213-94f7-f2853b2832a4" providerId="ADAL" clId="{5064C2F3-6448-49E6-930D-4E9721720A24}" dt="2022-10-18T20:56:16.522" v="1807" actId="478"/>
        <pc:sldMkLst>
          <pc:docMk/>
          <pc:sldMk cId="560021826" sldId="317"/>
        </pc:sldMkLst>
        <pc:spChg chg="mod">
          <ac:chgData name="Nadejda Iachimovschi (2026016)" userId="8a1269b0-be01-4213-94f7-f2853b2832a4" providerId="ADAL" clId="{5064C2F3-6448-49E6-930D-4E9721720A24}" dt="2022-10-18T20:11:13.242" v="1581" actId="14100"/>
          <ac:spMkLst>
            <pc:docMk/>
            <pc:sldMk cId="560021826" sldId="317"/>
            <ac:spMk id="5" creationId="{1D9522CB-87FE-77AC-5748-02B5360262AB}"/>
          </ac:spMkLst>
        </pc:spChg>
        <pc:spChg chg="mod">
          <ac:chgData name="Nadejda Iachimovschi (2026016)" userId="8a1269b0-be01-4213-94f7-f2853b2832a4" providerId="ADAL" clId="{5064C2F3-6448-49E6-930D-4E9721720A24}" dt="2022-10-18T15:04:22.710" v="938" actId="207"/>
          <ac:spMkLst>
            <pc:docMk/>
            <pc:sldMk cId="560021826" sldId="317"/>
            <ac:spMk id="6" creationId="{06CD8223-A136-E893-5078-FD33803B7344}"/>
          </ac:spMkLst>
        </pc:spChg>
        <pc:spChg chg="mod">
          <ac:chgData name="Nadejda Iachimovschi (2026016)" userId="8a1269b0-be01-4213-94f7-f2853b2832a4" providerId="ADAL" clId="{5064C2F3-6448-49E6-930D-4E9721720A24}" dt="2022-10-18T15:04:30" v="939" actId="207"/>
          <ac:spMkLst>
            <pc:docMk/>
            <pc:sldMk cId="560021826" sldId="317"/>
            <ac:spMk id="7" creationId="{1AA7628B-E0F2-1A46-1FC2-609906266E9C}"/>
          </ac:spMkLst>
        </pc:spChg>
        <pc:spChg chg="mod">
          <ac:chgData name="Nadejda Iachimovschi (2026016)" userId="8a1269b0-be01-4213-94f7-f2853b2832a4" providerId="ADAL" clId="{5064C2F3-6448-49E6-930D-4E9721720A24}" dt="2022-10-18T15:04:35.867" v="940" actId="207"/>
          <ac:spMkLst>
            <pc:docMk/>
            <pc:sldMk cId="560021826" sldId="317"/>
            <ac:spMk id="9" creationId="{6CEAF488-819A-FE9D-F041-EB1B8988F0C9}"/>
          </ac:spMkLst>
        </pc:spChg>
        <pc:spChg chg="mod">
          <ac:chgData name="Nadejda Iachimovschi (2026016)" userId="8a1269b0-be01-4213-94f7-f2853b2832a4" providerId="ADAL" clId="{5064C2F3-6448-49E6-930D-4E9721720A24}" dt="2022-10-18T15:04:06.376" v="936" actId="207"/>
          <ac:spMkLst>
            <pc:docMk/>
            <pc:sldMk cId="560021826" sldId="317"/>
            <ac:spMk id="14" creationId="{F68610E6-7CF1-E0B0-1C67-89E6C7AF407B}"/>
          </ac:spMkLst>
        </pc:spChg>
        <pc:spChg chg="add del mod">
          <ac:chgData name="Nadejda Iachimovschi (2026016)" userId="8a1269b0-be01-4213-94f7-f2853b2832a4" providerId="ADAL" clId="{5064C2F3-6448-49E6-930D-4E9721720A24}" dt="2022-10-18T14:29:53.805" v="735" actId="1076"/>
          <ac:spMkLst>
            <pc:docMk/>
            <pc:sldMk cId="560021826" sldId="317"/>
            <ac:spMk id="15" creationId="{40F1DF5B-353A-4270-8C10-6A1509441174}"/>
          </ac:spMkLst>
        </pc:spChg>
        <pc:spChg chg="del mod">
          <ac:chgData name="Nadejda Iachimovschi (2026016)" userId="8a1269b0-be01-4213-94f7-f2853b2832a4" providerId="ADAL" clId="{5064C2F3-6448-49E6-930D-4E9721720A24}" dt="2022-10-18T14:24:13.803" v="678" actId="478"/>
          <ac:spMkLst>
            <pc:docMk/>
            <pc:sldMk cId="560021826" sldId="317"/>
            <ac:spMk id="16" creationId="{4BDCF583-1D5D-4235-97C2-39272B80A0B1}"/>
          </ac:spMkLst>
        </pc:spChg>
        <pc:spChg chg="add del mod">
          <ac:chgData name="Nadejda Iachimovschi (2026016)" userId="8a1269b0-be01-4213-94f7-f2853b2832a4" providerId="ADAL" clId="{5064C2F3-6448-49E6-930D-4E9721720A24}" dt="2022-10-18T14:24:43.523" v="688" actId="478"/>
          <ac:spMkLst>
            <pc:docMk/>
            <pc:sldMk cId="560021826" sldId="317"/>
            <ac:spMk id="27" creationId="{5CC47ABE-5EB0-2399-F3F9-A054E3908A47}"/>
          </ac:spMkLst>
        </pc:spChg>
        <pc:picChg chg="mod">
          <ac:chgData name="Nadejda Iachimovschi (2026016)" userId="8a1269b0-be01-4213-94f7-f2853b2832a4" providerId="ADAL" clId="{5064C2F3-6448-49E6-930D-4E9721720A24}" dt="2022-10-18T20:12:44.781" v="1614" actId="1076"/>
          <ac:picMkLst>
            <pc:docMk/>
            <pc:sldMk cId="560021826" sldId="317"/>
            <ac:picMk id="8" creationId="{5FED7C55-F545-49A1-90FD-D853A25AB453}"/>
          </ac:picMkLst>
        </pc:picChg>
        <pc:cxnChg chg="del">
          <ac:chgData name="Nadejda Iachimovschi (2026016)" userId="8a1269b0-be01-4213-94f7-f2853b2832a4" providerId="ADAL" clId="{5064C2F3-6448-49E6-930D-4E9721720A24}" dt="2022-10-18T14:27:16.977" v="713" actId="478"/>
          <ac:cxnSpMkLst>
            <pc:docMk/>
            <pc:sldMk cId="560021826" sldId="317"/>
            <ac:cxnSpMk id="10" creationId="{589BFC91-723E-E05F-1104-19A1DCDD28AA}"/>
          </ac:cxnSpMkLst>
        </pc:cxnChg>
        <pc:cxnChg chg="del">
          <ac:chgData name="Nadejda Iachimovschi (2026016)" userId="8a1269b0-be01-4213-94f7-f2853b2832a4" providerId="ADAL" clId="{5064C2F3-6448-49E6-930D-4E9721720A24}" dt="2022-10-18T14:28:37.366" v="725" actId="478"/>
          <ac:cxnSpMkLst>
            <pc:docMk/>
            <pc:sldMk cId="560021826" sldId="317"/>
            <ac:cxnSpMk id="12" creationId="{FC199902-1CCA-976A-CF17-1099AC95BDF4}"/>
          </ac:cxnSpMkLst>
        </pc:cxnChg>
        <pc:cxnChg chg="del mod">
          <ac:chgData name="Nadejda Iachimovschi (2026016)" userId="8a1269b0-be01-4213-94f7-f2853b2832a4" providerId="ADAL" clId="{5064C2F3-6448-49E6-930D-4E9721720A24}" dt="2022-10-18T14:27:14.350" v="712" actId="478"/>
          <ac:cxnSpMkLst>
            <pc:docMk/>
            <pc:sldMk cId="560021826" sldId="317"/>
            <ac:cxnSpMk id="13" creationId="{57105BD1-9B51-F3B9-BB42-706CC185228D}"/>
          </ac:cxnSpMkLst>
        </pc:cxnChg>
        <pc:cxnChg chg="del mod">
          <ac:chgData name="Nadejda Iachimovschi (2026016)" userId="8a1269b0-be01-4213-94f7-f2853b2832a4" providerId="ADAL" clId="{5064C2F3-6448-49E6-930D-4E9721720A24}" dt="2022-10-18T20:56:16.522" v="1807" actId="478"/>
          <ac:cxnSpMkLst>
            <pc:docMk/>
            <pc:sldMk cId="560021826" sldId="317"/>
            <ac:cxnSpMk id="17" creationId="{F0E0C5D1-B73D-AA1E-D844-9B0FDECD9328}"/>
          </ac:cxnSpMkLst>
        </pc:cxnChg>
        <pc:cxnChg chg="del mod">
          <ac:chgData name="Nadejda Iachimovschi (2026016)" userId="8a1269b0-be01-4213-94f7-f2853b2832a4" providerId="ADAL" clId="{5064C2F3-6448-49E6-930D-4E9721720A24}" dt="2022-10-18T14:28:39.998" v="726" actId="478"/>
          <ac:cxnSpMkLst>
            <pc:docMk/>
            <pc:sldMk cId="560021826" sldId="317"/>
            <ac:cxnSpMk id="18" creationId="{2B33ECBD-3098-B73C-1113-8146FAA359EC}"/>
          </ac:cxnSpMkLst>
        </pc:cxnChg>
        <pc:cxnChg chg="del mod">
          <ac:chgData name="Nadejda Iachimovschi (2026016)" userId="8a1269b0-be01-4213-94f7-f2853b2832a4" providerId="ADAL" clId="{5064C2F3-6448-49E6-930D-4E9721720A24}" dt="2022-10-18T14:28:34.582" v="724" actId="478"/>
          <ac:cxnSpMkLst>
            <pc:docMk/>
            <pc:sldMk cId="560021826" sldId="317"/>
            <ac:cxnSpMk id="19" creationId="{C26676B0-FBC4-2990-9C48-BE2B839AFF16}"/>
          </ac:cxnSpMkLst>
        </pc:cxnChg>
        <pc:cxnChg chg="del mod">
          <ac:chgData name="Nadejda Iachimovschi (2026016)" userId="8a1269b0-be01-4213-94f7-f2853b2832a4" providerId="ADAL" clId="{5064C2F3-6448-49E6-930D-4E9721720A24}" dt="2022-10-18T14:28:42.737" v="727" actId="478"/>
          <ac:cxnSpMkLst>
            <pc:docMk/>
            <pc:sldMk cId="560021826" sldId="317"/>
            <ac:cxnSpMk id="20" creationId="{1199A6E3-3782-CF92-6005-4AB96738C3E7}"/>
          </ac:cxnSpMkLst>
        </pc:cxnChg>
        <pc:cxnChg chg="del mod">
          <ac:chgData name="Nadejda Iachimovschi (2026016)" userId="8a1269b0-be01-4213-94f7-f2853b2832a4" providerId="ADAL" clId="{5064C2F3-6448-49E6-930D-4E9721720A24}" dt="2022-10-18T14:28:45.397" v="728" actId="478"/>
          <ac:cxnSpMkLst>
            <pc:docMk/>
            <pc:sldMk cId="560021826" sldId="317"/>
            <ac:cxnSpMk id="21" creationId="{2F30232C-D551-96EB-9FB8-31C8CEB244A3}"/>
          </ac:cxnSpMkLst>
        </pc:cxnChg>
      </pc:sldChg>
      <pc:sldChg chg="addSp delSp modSp mod modAnim">
        <pc:chgData name="Nadejda Iachimovschi (2026016)" userId="8a1269b0-be01-4213-94f7-f2853b2832a4" providerId="ADAL" clId="{5064C2F3-6448-49E6-930D-4E9721720A24}" dt="2022-10-18T12:39:24.046" v="536"/>
        <pc:sldMkLst>
          <pc:docMk/>
          <pc:sldMk cId="2158886557" sldId="384"/>
        </pc:sldMkLst>
        <pc:spChg chg="add del mod">
          <ac:chgData name="Nadejda Iachimovschi (2026016)" userId="8a1269b0-be01-4213-94f7-f2853b2832a4" providerId="ADAL" clId="{5064C2F3-6448-49E6-930D-4E9721720A24}" dt="2022-10-17T15:03:00.181" v="192" actId="931"/>
          <ac:spMkLst>
            <pc:docMk/>
            <pc:sldMk cId="2158886557" sldId="384"/>
            <ac:spMk id="3" creationId="{0AE15017-FE25-7381-FA13-144938B46811}"/>
          </ac:spMkLst>
        </pc:spChg>
        <pc:spChg chg="del mod">
          <ac:chgData name="Nadejda Iachimovschi (2026016)" userId="8a1269b0-be01-4213-94f7-f2853b2832a4" providerId="ADAL" clId="{5064C2F3-6448-49E6-930D-4E9721720A24}" dt="2022-10-17T15:18:54.745" v="321" actId="478"/>
          <ac:spMkLst>
            <pc:docMk/>
            <pc:sldMk cId="2158886557" sldId="384"/>
            <ac:spMk id="5" creationId="{06A3302E-502D-4151-81C9-5FD6AF9596D6}"/>
          </ac:spMkLst>
        </pc:spChg>
        <pc:spChg chg="add del mod">
          <ac:chgData name="Nadejda Iachimovschi (2026016)" userId="8a1269b0-be01-4213-94f7-f2853b2832a4" providerId="ADAL" clId="{5064C2F3-6448-49E6-930D-4E9721720A24}" dt="2022-10-17T15:05:30.529" v="216" actId="478"/>
          <ac:spMkLst>
            <pc:docMk/>
            <pc:sldMk cId="2158886557" sldId="384"/>
            <ac:spMk id="9" creationId="{2C4E1117-9C11-158D-F506-C1964BCB6C19}"/>
          </ac:spMkLst>
        </pc:spChg>
        <pc:spChg chg="mod">
          <ac:chgData name="Nadejda Iachimovschi (2026016)" userId="8a1269b0-be01-4213-94f7-f2853b2832a4" providerId="ADAL" clId="{5064C2F3-6448-49E6-930D-4E9721720A24}" dt="2022-10-18T11:35:33.267" v="440" actId="20577"/>
          <ac:spMkLst>
            <pc:docMk/>
            <pc:sldMk cId="2158886557" sldId="384"/>
            <ac:spMk id="11" creationId="{23418ADF-358F-4647-A511-FCFFEDA83429}"/>
          </ac:spMkLst>
        </pc:spChg>
        <pc:spChg chg="mod">
          <ac:chgData name="Nadejda Iachimovschi (2026016)" userId="8a1269b0-be01-4213-94f7-f2853b2832a4" providerId="ADAL" clId="{5064C2F3-6448-49E6-930D-4E9721720A24}" dt="2022-10-18T12:27:32.769" v="477" actId="207"/>
          <ac:spMkLst>
            <pc:docMk/>
            <pc:sldMk cId="2158886557" sldId="384"/>
            <ac:spMk id="12" creationId="{E5127060-CDBF-435F-9009-A5451CCE305D}"/>
          </ac:spMkLst>
        </pc:spChg>
        <pc:spChg chg="add del mod">
          <ac:chgData name="Nadejda Iachimovschi (2026016)" userId="8a1269b0-be01-4213-94f7-f2853b2832a4" providerId="ADAL" clId="{5064C2F3-6448-49E6-930D-4E9721720A24}" dt="2022-10-17T15:06:44.084" v="231" actId="931"/>
          <ac:spMkLst>
            <pc:docMk/>
            <pc:sldMk cId="2158886557" sldId="384"/>
            <ac:spMk id="13" creationId="{1B6F17B1-A069-0CF3-4FC8-BE471DAC6A8C}"/>
          </ac:spMkLst>
        </pc:spChg>
        <pc:spChg chg="add del mod">
          <ac:chgData name="Nadejda Iachimovschi (2026016)" userId="8a1269b0-be01-4213-94f7-f2853b2832a4" providerId="ADAL" clId="{5064C2F3-6448-49E6-930D-4E9721720A24}" dt="2022-10-17T15:10:27.052" v="275" actId="478"/>
          <ac:spMkLst>
            <pc:docMk/>
            <pc:sldMk cId="2158886557" sldId="384"/>
            <ac:spMk id="17" creationId="{F0EDBF2F-108E-F278-854E-4F287250F02E}"/>
          </ac:spMkLst>
        </pc:spChg>
        <pc:spChg chg="add del mod">
          <ac:chgData name="Nadejda Iachimovschi (2026016)" userId="8a1269b0-be01-4213-94f7-f2853b2832a4" providerId="ADAL" clId="{5064C2F3-6448-49E6-930D-4E9721720A24}" dt="2022-10-17T15:07:50.899" v="250" actId="931"/>
          <ac:spMkLst>
            <pc:docMk/>
            <pc:sldMk cId="2158886557" sldId="384"/>
            <ac:spMk id="21" creationId="{E1D1BD27-7A0C-4915-0AC8-851CA8B62869}"/>
          </ac:spMkLst>
        </pc:spChg>
        <pc:spChg chg="add del mod">
          <ac:chgData name="Nadejda Iachimovschi (2026016)" userId="8a1269b0-be01-4213-94f7-f2853b2832a4" providerId="ADAL" clId="{5064C2F3-6448-49E6-930D-4E9721720A24}" dt="2022-10-17T15:08:35.508" v="257" actId="931"/>
          <ac:spMkLst>
            <pc:docMk/>
            <pc:sldMk cId="2158886557" sldId="384"/>
            <ac:spMk id="27" creationId="{0CBFE2A4-50D0-D33C-7DCB-5C5C349446DE}"/>
          </ac:spMkLst>
        </pc:spChg>
        <pc:spChg chg="add del mod">
          <ac:chgData name="Nadejda Iachimovschi (2026016)" userId="8a1269b0-be01-4213-94f7-f2853b2832a4" providerId="ADAL" clId="{5064C2F3-6448-49E6-930D-4E9721720A24}" dt="2022-10-17T15:08:58.969" v="264" actId="931"/>
          <ac:spMkLst>
            <pc:docMk/>
            <pc:sldMk cId="2158886557" sldId="384"/>
            <ac:spMk id="31" creationId="{CC46D926-61D1-4DEE-A71D-EF6E21CD7560}"/>
          </ac:spMkLst>
        </pc:spChg>
        <pc:spChg chg="add mod">
          <ac:chgData name="Nadejda Iachimovschi (2026016)" userId="8a1269b0-be01-4213-94f7-f2853b2832a4" providerId="ADAL" clId="{5064C2F3-6448-49E6-930D-4E9721720A24}" dt="2022-10-17T15:13:13.726" v="298" actId="14100"/>
          <ac:spMkLst>
            <pc:docMk/>
            <pc:sldMk cId="2158886557" sldId="384"/>
            <ac:spMk id="35" creationId="{CFE6963C-33E2-91CD-BEA8-C8708A604F4E}"/>
          </ac:spMkLst>
        </pc:spChg>
        <pc:spChg chg="add mod">
          <ac:chgData name="Nadejda Iachimovschi (2026016)" userId="8a1269b0-be01-4213-94f7-f2853b2832a4" providerId="ADAL" clId="{5064C2F3-6448-49E6-930D-4E9721720A24}" dt="2022-10-17T15:13:43.070" v="302" actId="14100"/>
          <ac:spMkLst>
            <pc:docMk/>
            <pc:sldMk cId="2158886557" sldId="384"/>
            <ac:spMk id="37" creationId="{4F01A20A-913B-E3C8-2D0D-F60B02BA0C48}"/>
          </ac:spMkLst>
        </pc:spChg>
        <pc:picChg chg="del mod">
          <ac:chgData name="Nadejda Iachimovschi (2026016)" userId="8a1269b0-be01-4213-94f7-f2853b2832a4" providerId="ADAL" clId="{5064C2F3-6448-49E6-930D-4E9721720A24}" dt="2022-10-17T15:13:35.982" v="300" actId="478"/>
          <ac:picMkLst>
            <pc:docMk/>
            <pc:sldMk cId="2158886557" sldId="384"/>
            <ac:picMk id="2" creationId="{70B42183-7344-B52C-19B7-80A1A86B4F76}"/>
          </ac:picMkLst>
        </pc:picChg>
        <pc:picChg chg="mod">
          <ac:chgData name="Nadejda Iachimovschi (2026016)" userId="8a1269b0-be01-4213-94f7-f2853b2832a4" providerId="ADAL" clId="{5064C2F3-6448-49E6-930D-4E9721720A24}" dt="2022-10-17T15:14:49.456" v="316" actId="1076"/>
          <ac:picMkLst>
            <pc:docMk/>
            <pc:sldMk cId="2158886557" sldId="384"/>
            <ac:picMk id="3" creationId="{9AF29460-65B4-F0E9-E868-8459DF2A6629}"/>
          </ac:picMkLst>
        </pc:picChg>
        <pc:picChg chg="add del mod">
          <ac:chgData name="Nadejda Iachimovschi (2026016)" userId="8a1269b0-be01-4213-94f7-f2853b2832a4" providerId="ADAL" clId="{5064C2F3-6448-49E6-930D-4E9721720A24}" dt="2022-10-17T15:08:23.975" v="256" actId="478"/>
          <ac:picMkLst>
            <pc:docMk/>
            <pc:sldMk cId="2158886557" sldId="384"/>
            <ac:picMk id="7" creationId="{416DF0E1-9092-8E46-DB14-F9266CF4164A}"/>
          </ac:picMkLst>
        </pc:picChg>
        <pc:picChg chg="add del mod">
          <ac:chgData name="Nadejda Iachimovschi (2026016)" userId="8a1269b0-be01-4213-94f7-f2853b2832a4" providerId="ADAL" clId="{5064C2F3-6448-49E6-930D-4E9721720A24}" dt="2022-10-17T15:07:30.642" v="245" actId="478"/>
          <ac:picMkLst>
            <pc:docMk/>
            <pc:sldMk cId="2158886557" sldId="384"/>
            <ac:picMk id="15" creationId="{61959F53-61A2-165D-6B18-1380123AA670}"/>
          </ac:picMkLst>
        </pc:picChg>
        <pc:picChg chg="del mod">
          <ac:chgData name="Nadejda Iachimovschi (2026016)" userId="8a1269b0-be01-4213-94f7-f2853b2832a4" providerId="ADAL" clId="{5064C2F3-6448-49E6-930D-4E9721720A24}" dt="2022-10-17T15:02:03.621" v="191" actId="478"/>
          <ac:picMkLst>
            <pc:docMk/>
            <pc:sldMk cId="2158886557" sldId="384"/>
            <ac:picMk id="18" creationId="{E2536017-F539-430C-A901-70AB81CA612A}"/>
          </ac:picMkLst>
        </pc:picChg>
        <pc:picChg chg="add del mod">
          <ac:chgData name="Nadejda Iachimovschi (2026016)" userId="8a1269b0-be01-4213-94f7-f2853b2832a4" providerId="ADAL" clId="{5064C2F3-6448-49E6-930D-4E9721720A24}" dt="2022-10-17T15:06:26.347" v="229" actId="478"/>
          <ac:picMkLst>
            <pc:docMk/>
            <pc:sldMk cId="2158886557" sldId="384"/>
            <ac:picMk id="20" creationId="{528A7D8D-1AB5-46C4-93FA-D92C2FD51692}"/>
          </ac:picMkLst>
        </pc:picChg>
        <pc:picChg chg="del mod">
          <ac:chgData name="Nadejda Iachimovschi (2026016)" userId="8a1269b0-be01-4213-94f7-f2853b2832a4" providerId="ADAL" clId="{5064C2F3-6448-49E6-930D-4E9721720A24}" dt="2022-10-17T15:07:05.557" v="237" actId="478"/>
          <ac:picMkLst>
            <pc:docMk/>
            <pc:sldMk cId="2158886557" sldId="384"/>
            <ac:picMk id="23" creationId="{2B3C4F95-A0FA-45D9-BF43-1C398F65B891}"/>
          </ac:picMkLst>
        </pc:picChg>
        <pc:picChg chg="add mod">
          <ac:chgData name="Nadejda Iachimovschi (2026016)" userId="8a1269b0-be01-4213-94f7-f2853b2832a4" providerId="ADAL" clId="{5064C2F3-6448-49E6-930D-4E9721720A24}" dt="2022-10-17T15:14:53.973" v="317" actId="1076"/>
          <ac:picMkLst>
            <pc:docMk/>
            <pc:sldMk cId="2158886557" sldId="384"/>
            <ac:picMk id="24" creationId="{C336372B-942B-2254-2376-FB0055B51544}"/>
          </ac:picMkLst>
        </pc:picChg>
        <pc:picChg chg="del mod">
          <ac:chgData name="Nadejda Iachimovschi (2026016)" userId="8a1269b0-be01-4213-94f7-f2853b2832a4" providerId="ADAL" clId="{5064C2F3-6448-49E6-930D-4E9721720A24}" dt="2022-10-17T15:13:01.648" v="296" actId="478"/>
          <ac:picMkLst>
            <pc:docMk/>
            <pc:sldMk cId="2158886557" sldId="384"/>
            <ac:picMk id="25" creationId="{B7353C46-ACC1-4078-85C2-26B57B0E58B7}"/>
          </ac:picMkLst>
        </pc:picChg>
        <pc:picChg chg="add del mod">
          <ac:chgData name="Nadejda Iachimovschi (2026016)" userId="8a1269b0-be01-4213-94f7-f2853b2832a4" providerId="ADAL" clId="{5064C2F3-6448-49E6-930D-4E9721720A24}" dt="2022-10-17T15:08:38.540" v="260" actId="478"/>
          <ac:picMkLst>
            <pc:docMk/>
            <pc:sldMk cId="2158886557" sldId="384"/>
            <ac:picMk id="29" creationId="{8A0F219E-C91A-A6B1-D9CA-2797098D894D}"/>
          </ac:picMkLst>
        </pc:picChg>
        <pc:picChg chg="add mod">
          <ac:chgData name="Nadejda Iachimovschi (2026016)" userId="8a1269b0-be01-4213-94f7-f2853b2832a4" providerId="ADAL" clId="{5064C2F3-6448-49E6-930D-4E9721720A24}" dt="2022-10-17T15:14:41.484" v="313" actId="1076"/>
          <ac:picMkLst>
            <pc:docMk/>
            <pc:sldMk cId="2158886557" sldId="384"/>
            <ac:picMk id="33" creationId="{78C82980-7B03-8704-CDAB-FC69F5A0C7A9}"/>
          </ac:picMkLst>
        </pc:picChg>
      </pc:sldChg>
      <pc:sldChg chg="delSp modSp mod modAnim">
        <pc:chgData name="Nadejda Iachimovschi (2026016)" userId="8a1269b0-be01-4213-94f7-f2853b2832a4" providerId="ADAL" clId="{5064C2F3-6448-49E6-930D-4E9721720A24}" dt="2022-10-18T11:16:55.167" v="406"/>
        <pc:sldMkLst>
          <pc:docMk/>
          <pc:sldMk cId="2313234867" sldId="389"/>
        </pc:sldMkLst>
        <pc:spChg chg="mod">
          <ac:chgData name="Nadejda Iachimovschi (2026016)" userId="8a1269b0-be01-4213-94f7-f2853b2832a4" providerId="ADAL" clId="{5064C2F3-6448-49E6-930D-4E9721720A24}" dt="2022-10-13T13:35:28.766" v="153" actId="1076"/>
          <ac:spMkLst>
            <pc:docMk/>
            <pc:sldMk cId="2313234867" sldId="389"/>
            <ac:spMk id="2" creationId="{0046426E-F6F6-4A7C-9181-8C3090996261}"/>
          </ac:spMkLst>
        </pc:spChg>
        <pc:spChg chg="mod">
          <ac:chgData name="Nadejda Iachimovschi (2026016)" userId="8a1269b0-be01-4213-94f7-f2853b2832a4" providerId="ADAL" clId="{5064C2F3-6448-49E6-930D-4E9721720A24}" dt="2022-10-13T13:33:36.122" v="148" actId="2711"/>
          <ac:spMkLst>
            <pc:docMk/>
            <pc:sldMk cId="2313234867" sldId="389"/>
            <ac:spMk id="3" creationId="{D3B60D6F-4D0F-4D33-B2A7-159C8583FF00}"/>
          </ac:spMkLst>
        </pc:spChg>
        <pc:spChg chg="del mod">
          <ac:chgData name="Nadejda Iachimovschi (2026016)" userId="8a1269b0-be01-4213-94f7-f2853b2832a4" providerId="ADAL" clId="{5064C2F3-6448-49E6-930D-4E9721720A24}" dt="2022-10-13T13:32:58.524" v="146" actId="478"/>
          <ac:spMkLst>
            <pc:docMk/>
            <pc:sldMk cId="2313234867" sldId="389"/>
            <ac:spMk id="14" creationId="{B01DF4D0-78BC-4C8C-9570-26F0B225433A}"/>
          </ac:spMkLst>
        </pc:spChg>
        <pc:picChg chg="mod">
          <ac:chgData name="Nadejda Iachimovschi (2026016)" userId="8a1269b0-be01-4213-94f7-f2853b2832a4" providerId="ADAL" clId="{5064C2F3-6448-49E6-930D-4E9721720A24}" dt="2022-10-17T15:09:05.370" v="267" actId="1076"/>
          <ac:picMkLst>
            <pc:docMk/>
            <pc:sldMk cId="2313234867" sldId="389"/>
            <ac:picMk id="22" creationId="{6B300E40-A186-EB16-77C5-E524C0B403A6}"/>
          </ac:picMkLst>
        </pc:picChg>
      </pc:sldChg>
      <pc:sldChg chg="addSp delSp modSp mod">
        <pc:chgData name="Nadejda Iachimovschi (2026016)" userId="8a1269b0-be01-4213-94f7-f2853b2832a4" providerId="ADAL" clId="{5064C2F3-6448-49E6-930D-4E9721720A24}" dt="2022-10-18T20:57:04.110" v="1810" actId="255"/>
        <pc:sldMkLst>
          <pc:docMk/>
          <pc:sldMk cId="2850873491" sldId="392"/>
        </pc:sldMkLst>
        <pc:spChg chg="mod">
          <ac:chgData name="Nadejda Iachimovschi (2026016)" userId="8a1269b0-be01-4213-94f7-f2853b2832a4" providerId="ADAL" clId="{5064C2F3-6448-49E6-930D-4E9721720A24}" dt="2022-10-18T20:44:54.641" v="1769" actId="14100"/>
          <ac:spMkLst>
            <pc:docMk/>
            <pc:sldMk cId="2850873491" sldId="392"/>
            <ac:spMk id="2" creationId="{B045C3D7-DE65-9684-24C9-8BBA6ED51049}"/>
          </ac:spMkLst>
        </pc:spChg>
        <pc:spChg chg="del mod">
          <ac:chgData name="Nadejda Iachimovschi (2026016)" userId="8a1269b0-be01-4213-94f7-f2853b2832a4" providerId="ADAL" clId="{5064C2F3-6448-49E6-930D-4E9721720A24}" dt="2022-10-18T19:47:07.086" v="1491" actId="931"/>
          <ac:spMkLst>
            <pc:docMk/>
            <pc:sldMk cId="2850873491" sldId="392"/>
            <ac:spMk id="3" creationId="{BF937100-4070-BACF-9599-5E01A37A5BCB}"/>
          </ac:spMkLst>
        </pc:spChg>
        <pc:spChg chg="del">
          <ac:chgData name="Nadejda Iachimovschi (2026016)" userId="8a1269b0-be01-4213-94f7-f2853b2832a4" providerId="ADAL" clId="{5064C2F3-6448-49E6-930D-4E9721720A24}" dt="2022-10-18T19:47:23.471" v="1497" actId="478"/>
          <ac:spMkLst>
            <pc:docMk/>
            <pc:sldMk cId="2850873491" sldId="392"/>
            <ac:spMk id="4" creationId="{6C9436EF-E7F0-8B0C-CBC2-0FB98A11AAC3}"/>
          </ac:spMkLst>
        </pc:spChg>
        <pc:spChg chg="del">
          <ac:chgData name="Nadejda Iachimovschi (2026016)" userId="8a1269b0-be01-4213-94f7-f2853b2832a4" providerId="ADAL" clId="{5064C2F3-6448-49E6-930D-4E9721720A24}" dt="2022-10-18T19:47:25.592" v="1498" actId="478"/>
          <ac:spMkLst>
            <pc:docMk/>
            <pc:sldMk cId="2850873491" sldId="392"/>
            <ac:spMk id="5" creationId="{B1567610-F063-9A78-C3EF-69C983B19005}"/>
          </ac:spMkLst>
        </pc:spChg>
        <pc:spChg chg="del">
          <ac:chgData name="Nadejda Iachimovschi (2026016)" userId="8a1269b0-be01-4213-94f7-f2853b2832a4" providerId="ADAL" clId="{5064C2F3-6448-49E6-930D-4E9721720A24}" dt="2022-10-18T19:47:27.948" v="1499" actId="478"/>
          <ac:spMkLst>
            <pc:docMk/>
            <pc:sldMk cId="2850873491" sldId="392"/>
            <ac:spMk id="6" creationId="{81037A2E-A9BD-6D02-CC30-2B2620053AD8}"/>
          </ac:spMkLst>
        </pc:spChg>
        <pc:spChg chg="del">
          <ac:chgData name="Nadejda Iachimovschi (2026016)" userId="8a1269b0-be01-4213-94f7-f2853b2832a4" providerId="ADAL" clId="{5064C2F3-6448-49E6-930D-4E9721720A24}" dt="2022-10-18T19:49:38.803" v="1538" actId="478"/>
          <ac:spMkLst>
            <pc:docMk/>
            <pc:sldMk cId="2850873491" sldId="392"/>
            <ac:spMk id="7" creationId="{63093759-968A-C000-D9B7-085EFB899C08}"/>
          </ac:spMkLst>
        </pc:spChg>
        <pc:spChg chg="del">
          <ac:chgData name="Nadejda Iachimovschi (2026016)" userId="8a1269b0-be01-4213-94f7-f2853b2832a4" providerId="ADAL" clId="{5064C2F3-6448-49E6-930D-4E9721720A24}" dt="2022-10-18T19:49:35.846" v="1537" actId="478"/>
          <ac:spMkLst>
            <pc:docMk/>
            <pc:sldMk cId="2850873491" sldId="392"/>
            <ac:spMk id="8" creationId="{09BD33E7-D114-B785-7919-CC470A43355B}"/>
          </ac:spMkLst>
        </pc:spChg>
        <pc:spChg chg="del">
          <ac:chgData name="Nadejda Iachimovschi (2026016)" userId="8a1269b0-be01-4213-94f7-f2853b2832a4" providerId="ADAL" clId="{5064C2F3-6448-49E6-930D-4E9721720A24}" dt="2022-10-18T19:50:05.569" v="1544" actId="478"/>
          <ac:spMkLst>
            <pc:docMk/>
            <pc:sldMk cId="2850873491" sldId="392"/>
            <ac:spMk id="9" creationId="{37B42D05-2B1F-9A60-DC27-276C39ECAB9B}"/>
          </ac:spMkLst>
        </pc:spChg>
        <pc:spChg chg="del">
          <ac:chgData name="Nadejda Iachimovschi (2026016)" userId="8a1269b0-be01-4213-94f7-f2853b2832a4" providerId="ADAL" clId="{5064C2F3-6448-49E6-930D-4E9721720A24}" dt="2022-10-18T19:49:55.181" v="1543" actId="478"/>
          <ac:spMkLst>
            <pc:docMk/>
            <pc:sldMk cId="2850873491" sldId="392"/>
            <ac:spMk id="10" creationId="{0426EF03-F048-53B7-2899-CAB7B171279E}"/>
          </ac:spMkLst>
        </pc:spChg>
        <pc:spChg chg="del">
          <ac:chgData name="Nadejda Iachimovschi (2026016)" userId="8a1269b0-be01-4213-94f7-f2853b2832a4" providerId="ADAL" clId="{5064C2F3-6448-49E6-930D-4E9721720A24}" dt="2022-10-18T20:23:08.322" v="1741" actId="478"/>
          <ac:spMkLst>
            <pc:docMk/>
            <pc:sldMk cId="2850873491" sldId="392"/>
            <ac:spMk id="11" creationId="{E2C612DE-0E0B-EB81-8C1E-73021724BBD2}"/>
          </ac:spMkLst>
        </pc:spChg>
        <pc:spChg chg="del mod">
          <ac:chgData name="Nadejda Iachimovschi (2026016)" userId="8a1269b0-be01-4213-94f7-f2853b2832a4" providerId="ADAL" clId="{5064C2F3-6448-49E6-930D-4E9721720A24}" dt="2022-10-18T20:23:25.383" v="1745" actId="478"/>
          <ac:spMkLst>
            <pc:docMk/>
            <pc:sldMk cId="2850873491" sldId="392"/>
            <ac:spMk id="12" creationId="{A06FA1A4-0C80-B0EE-D691-08BA271CC0E8}"/>
          </ac:spMkLst>
        </pc:spChg>
        <pc:spChg chg="del mod">
          <ac:chgData name="Nadejda Iachimovschi (2026016)" userId="8a1269b0-be01-4213-94f7-f2853b2832a4" providerId="ADAL" clId="{5064C2F3-6448-49E6-930D-4E9721720A24}" dt="2022-10-18T20:23:29.357" v="1747" actId="478"/>
          <ac:spMkLst>
            <pc:docMk/>
            <pc:sldMk cId="2850873491" sldId="392"/>
            <ac:spMk id="13" creationId="{DEACAF3B-2EED-51E4-F599-4B9F67368953}"/>
          </ac:spMkLst>
        </pc:spChg>
        <pc:spChg chg="del">
          <ac:chgData name="Nadejda Iachimovschi (2026016)" userId="8a1269b0-be01-4213-94f7-f2853b2832a4" providerId="ADAL" clId="{5064C2F3-6448-49E6-930D-4E9721720A24}" dt="2022-10-18T20:23:36.744" v="1748" actId="478"/>
          <ac:spMkLst>
            <pc:docMk/>
            <pc:sldMk cId="2850873491" sldId="392"/>
            <ac:spMk id="14" creationId="{E1AA222E-945A-A133-6B02-03BC3F1B63F3}"/>
          </ac:spMkLst>
        </pc:spChg>
        <pc:spChg chg="del">
          <ac:chgData name="Nadejda Iachimovschi (2026016)" userId="8a1269b0-be01-4213-94f7-f2853b2832a4" providerId="ADAL" clId="{5064C2F3-6448-49E6-930D-4E9721720A24}" dt="2022-10-18T19:49:49.893" v="1542" actId="478"/>
          <ac:spMkLst>
            <pc:docMk/>
            <pc:sldMk cId="2850873491" sldId="392"/>
            <ac:spMk id="15" creationId="{D744D34D-2CCA-32A7-3410-6E85311C795C}"/>
          </ac:spMkLst>
        </pc:spChg>
        <pc:spChg chg="del mod">
          <ac:chgData name="Nadejda Iachimovschi (2026016)" userId="8a1269b0-be01-4213-94f7-f2853b2832a4" providerId="ADAL" clId="{5064C2F3-6448-49E6-930D-4E9721720A24}" dt="2022-10-18T19:49:46.715" v="1541" actId="478"/>
          <ac:spMkLst>
            <pc:docMk/>
            <pc:sldMk cId="2850873491" sldId="392"/>
            <ac:spMk id="16" creationId="{02FD13C6-41DB-6852-A13B-313CC2313068}"/>
          </ac:spMkLst>
        </pc:spChg>
        <pc:spChg chg="add del mod">
          <ac:chgData name="Nadejda Iachimovschi (2026016)" userId="8a1269b0-be01-4213-94f7-f2853b2832a4" providerId="ADAL" clId="{5064C2F3-6448-49E6-930D-4E9721720A24}" dt="2022-10-18T19:48:32.387" v="1501" actId="931"/>
          <ac:spMkLst>
            <pc:docMk/>
            <pc:sldMk cId="2850873491" sldId="392"/>
            <ac:spMk id="21" creationId="{869BF1E0-7972-1748-BDFF-A6FC4612ADB0}"/>
          </ac:spMkLst>
        </pc:spChg>
        <pc:spChg chg="add del mod">
          <ac:chgData name="Nadejda Iachimovschi (2026016)" userId="8a1269b0-be01-4213-94f7-f2853b2832a4" providerId="ADAL" clId="{5064C2F3-6448-49E6-930D-4E9721720A24}" dt="2022-10-18T20:55:19.566" v="1803" actId="478"/>
          <ac:spMkLst>
            <pc:docMk/>
            <pc:sldMk cId="2850873491" sldId="392"/>
            <ac:spMk id="24" creationId="{313D7931-43DF-DD4D-576B-E1442BA9A93C}"/>
          </ac:spMkLst>
        </pc:spChg>
        <pc:spChg chg="add del mod">
          <ac:chgData name="Nadejda Iachimovschi (2026016)" userId="8a1269b0-be01-4213-94f7-f2853b2832a4" providerId="ADAL" clId="{5064C2F3-6448-49E6-930D-4E9721720A24}" dt="2022-10-18T20:51:15.766" v="1798" actId="478"/>
          <ac:spMkLst>
            <pc:docMk/>
            <pc:sldMk cId="2850873491" sldId="392"/>
            <ac:spMk id="25" creationId="{74AFA8CA-3B6A-5128-745A-BA819F5C1FC9}"/>
          </ac:spMkLst>
        </pc:spChg>
        <pc:spChg chg="add mod">
          <ac:chgData name="Nadejda Iachimovschi (2026016)" userId="8a1269b0-be01-4213-94f7-f2853b2832a4" providerId="ADAL" clId="{5064C2F3-6448-49E6-930D-4E9721720A24}" dt="2022-10-18T20:57:04.110" v="1810" actId="255"/>
          <ac:spMkLst>
            <pc:docMk/>
            <pc:sldMk cId="2850873491" sldId="392"/>
            <ac:spMk id="26" creationId="{453BAF57-BB70-2EA6-EA88-BD31CAA018FA}"/>
          </ac:spMkLst>
        </pc:spChg>
        <pc:picChg chg="add del mod">
          <ac:chgData name="Nadejda Iachimovschi (2026016)" userId="8a1269b0-be01-4213-94f7-f2853b2832a4" providerId="ADAL" clId="{5064C2F3-6448-49E6-930D-4E9721720A24}" dt="2022-10-18T19:48:21.101" v="1500" actId="478"/>
          <ac:picMkLst>
            <pc:docMk/>
            <pc:sldMk cId="2850873491" sldId="392"/>
            <ac:picMk id="19" creationId="{0F546E2D-933E-E527-799B-7709FA62F9B8}"/>
          </ac:picMkLst>
        </pc:picChg>
        <pc:picChg chg="add mod">
          <ac:chgData name="Nadejda Iachimovschi (2026016)" userId="8a1269b0-be01-4213-94f7-f2853b2832a4" providerId="ADAL" clId="{5064C2F3-6448-49E6-930D-4E9721720A24}" dt="2022-10-18T19:49:15.598" v="1536" actId="1076"/>
          <ac:picMkLst>
            <pc:docMk/>
            <pc:sldMk cId="2850873491" sldId="392"/>
            <ac:picMk id="23" creationId="{3C94B83E-1AAB-C311-DC9C-74FCD9F34B74}"/>
          </ac:picMkLst>
        </pc:picChg>
      </pc:sldChg>
    </pc:docChg>
  </pc:docChgLst>
  <pc:docChgLst>
    <pc:chgData name="Nadejda Iachimovschi" userId="8a1269b0-be01-4213-94f7-f2853b2832a4" providerId="ADAL" clId="{5064C2F3-6448-49E6-930D-4E9721720A24}"/>
    <pc:docChg chg="undo redo custSel addSld delSld modSld sldOrd">
      <pc:chgData name="Nadejda Iachimovschi" userId="8a1269b0-be01-4213-94f7-f2853b2832a4" providerId="ADAL" clId="{5064C2F3-6448-49E6-930D-4E9721720A24}" dt="2022-10-20T22:14:43.747" v="3277" actId="5793"/>
      <pc:docMkLst>
        <pc:docMk/>
      </pc:docMkLst>
      <pc:sldChg chg="delSp modSp mod modAnim">
        <pc:chgData name="Nadejda Iachimovschi" userId="8a1269b0-be01-4213-94f7-f2853b2832a4" providerId="ADAL" clId="{5064C2F3-6448-49E6-930D-4E9721720A24}" dt="2022-10-20T21:15:49.164" v="2930"/>
        <pc:sldMkLst>
          <pc:docMk/>
          <pc:sldMk cId="752814286" sldId="257"/>
        </pc:sldMkLst>
        <pc:spChg chg="mod">
          <ac:chgData name="Nadejda Iachimovschi" userId="8a1269b0-be01-4213-94f7-f2853b2832a4" providerId="ADAL" clId="{5064C2F3-6448-49E6-930D-4E9721720A24}" dt="2022-10-20T21:14:37.964" v="2917" actId="27636"/>
          <ac:spMkLst>
            <pc:docMk/>
            <pc:sldMk cId="752814286" sldId="257"/>
            <ac:spMk id="3" creationId="{D9A11267-FC52-4990-8D98-010AFABA5544}"/>
          </ac:spMkLst>
        </pc:spChg>
        <pc:spChg chg="del">
          <ac:chgData name="Nadejda Iachimovschi" userId="8a1269b0-be01-4213-94f7-f2853b2832a4" providerId="ADAL" clId="{5064C2F3-6448-49E6-930D-4E9721720A24}" dt="2022-10-20T20:18:53.765" v="2737" actId="478"/>
          <ac:spMkLst>
            <pc:docMk/>
            <pc:sldMk cId="752814286" sldId="257"/>
            <ac:spMk id="8" creationId="{D19EE734-8E68-5793-9675-BE9F2401B59F}"/>
          </ac:spMkLst>
        </pc:spChg>
        <pc:picChg chg="mod">
          <ac:chgData name="Nadejda Iachimovschi" userId="8a1269b0-be01-4213-94f7-f2853b2832a4" providerId="ADAL" clId="{5064C2F3-6448-49E6-930D-4E9721720A24}" dt="2022-10-20T21:13:21.901" v="2894" actId="14100"/>
          <ac:picMkLst>
            <pc:docMk/>
            <pc:sldMk cId="752814286" sldId="257"/>
            <ac:picMk id="6" creationId="{1152B812-0CCD-81AB-31D9-3EF5EE207928}"/>
          </ac:picMkLst>
        </pc:picChg>
      </pc:sldChg>
      <pc:sldChg chg="addSp delSp modSp mod modAnim">
        <pc:chgData name="Nadejda Iachimovschi" userId="8a1269b0-be01-4213-94f7-f2853b2832a4" providerId="ADAL" clId="{5064C2F3-6448-49E6-930D-4E9721720A24}" dt="2022-10-20T20:05:45.911" v="2679"/>
        <pc:sldMkLst>
          <pc:docMk/>
          <pc:sldMk cId="2979876663" sldId="268"/>
        </pc:sldMkLst>
        <pc:spChg chg="del">
          <ac:chgData name="Nadejda Iachimovschi" userId="8a1269b0-be01-4213-94f7-f2853b2832a4" providerId="ADAL" clId="{5064C2F3-6448-49E6-930D-4E9721720A24}" dt="2022-10-20T14:33:21.771" v="1961" actId="478"/>
          <ac:spMkLst>
            <pc:docMk/>
            <pc:sldMk cId="2979876663" sldId="268"/>
            <ac:spMk id="3" creationId="{B1C6A53C-7538-4FF9-BC09-EFC116FE7054}"/>
          </ac:spMkLst>
        </pc:spChg>
        <pc:spChg chg="add del mod">
          <ac:chgData name="Nadejda Iachimovschi" userId="8a1269b0-be01-4213-94f7-f2853b2832a4" providerId="ADAL" clId="{5064C2F3-6448-49E6-930D-4E9721720A24}" dt="2022-10-20T14:33:13.412" v="1958" actId="478"/>
          <ac:spMkLst>
            <pc:docMk/>
            <pc:sldMk cId="2979876663" sldId="268"/>
            <ac:spMk id="4" creationId="{E7652EA2-0025-61D3-3D55-99891FDA049F}"/>
          </ac:spMkLst>
        </pc:spChg>
        <pc:spChg chg="mod">
          <ac:chgData name="Nadejda Iachimovschi" userId="8a1269b0-be01-4213-94f7-f2853b2832a4" providerId="ADAL" clId="{5064C2F3-6448-49E6-930D-4E9721720A24}" dt="2022-10-20T19:17:33.605" v="2546" actId="14100"/>
          <ac:spMkLst>
            <pc:docMk/>
            <pc:sldMk cId="2979876663" sldId="268"/>
            <ac:spMk id="6" creationId="{ED2A30C0-1BC4-4764-9C0F-5D811CAB8312}"/>
          </ac:spMkLst>
        </pc:spChg>
        <pc:spChg chg="add del mod">
          <ac:chgData name="Nadejda Iachimovschi" userId="8a1269b0-be01-4213-94f7-f2853b2832a4" providerId="ADAL" clId="{5064C2F3-6448-49E6-930D-4E9721720A24}" dt="2022-10-20T14:33:17.908" v="1960" actId="478"/>
          <ac:spMkLst>
            <pc:docMk/>
            <pc:sldMk cId="2979876663" sldId="268"/>
            <ac:spMk id="7" creationId="{C0A1A2DF-E003-1253-6C45-B33B58D4D6C6}"/>
          </ac:spMkLst>
        </pc:spChg>
        <pc:spChg chg="del mod">
          <ac:chgData name="Nadejda Iachimovschi" userId="8a1269b0-be01-4213-94f7-f2853b2832a4" providerId="ADAL" clId="{5064C2F3-6448-49E6-930D-4E9721720A24}" dt="2022-10-20T18:01:42.464" v="2243" actId="478"/>
          <ac:spMkLst>
            <pc:docMk/>
            <pc:sldMk cId="2979876663" sldId="268"/>
            <ac:spMk id="8" creationId="{6375D7F3-165A-439B-8D1D-6553B68C2886}"/>
          </ac:spMkLst>
        </pc:spChg>
        <pc:spChg chg="del mod">
          <ac:chgData name="Nadejda Iachimovschi" userId="8a1269b0-be01-4213-94f7-f2853b2832a4" providerId="ADAL" clId="{5064C2F3-6448-49E6-930D-4E9721720A24}" dt="2022-10-20T19:16:28.076" v="2538" actId="478"/>
          <ac:spMkLst>
            <pc:docMk/>
            <pc:sldMk cId="2979876663" sldId="268"/>
            <ac:spMk id="9" creationId="{7AF9A883-CC44-4401-AE67-8FCEACB7DDDA}"/>
          </ac:spMkLst>
        </pc:spChg>
        <pc:spChg chg="add del mod">
          <ac:chgData name="Nadejda Iachimovschi" userId="8a1269b0-be01-4213-94f7-f2853b2832a4" providerId="ADAL" clId="{5064C2F3-6448-49E6-930D-4E9721720A24}" dt="2022-10-20T14:33:23.599" v="1962" actId="478"/>
          <ac:spMkLst>
            <pc:docMk/>
            <pc:sldMk cId="2979876663" sldId="268"/>
            <ac:spMk id="11" creationId="{B9E56157-6467-50DC-BB14-314ACEE267DC}"/>
          </ac:spMkLst>
        </pc:spChg>
        <pc:spChg chg="add del mod">
          <ac:chgData name="Nadejda Iachimovschi" userId="8a1269b0-be01-4213-94f7-f2853b2832a4" providerId="ADAL" clId="{5064C2F3-6448-49E6-930D-4E9721720A24}" dt="2022-10-20T14:33:40.332" v="1968" actId="478"/>
          <ac:spMkLst>
            <pc:docMk/>
            <pc:sldMk cId="2979876663" sldId="268"/>
            <ac:spMk id="13" creationId="{27AB46EA-7F2D-97DB-F75B-AC9ED1EDC182}"/>
          </ac:spMkLst>
        </pc:spChg>
        <pc:spChg chg="add del mod">
          <ac:chgData name="Nadejda Iachimovschi" userId="8a1269b0-be01-4213-94f7-f2853b2832a4" providerId="ADAL" clId="{5064C2F3-6448-49E6-930D-4E9721720A24}" dt="2022-10-20T19:12:54.719" v="2513" actId="12084"/>
          <ac:spMkLst>
            <pc:docMk/>
            <pc:sldMk cId="2979876663" sldId="268"/>
            <ac:spMk id="15" creationId="{84D39D81-9726-4BD7-BDC0-FA0B2AD0D219}"/>
          </ac:spMkLst>
        </pc:spChg>
        <pc:spChg chg="add del mod">
          <ac:chgData name="Nadejda Iachimovschi" userId="8a1269b0-be01-4213-94f7-f2853b2832a4" providerId="ADAL" clId="{5064C2F3-6448-49E6-930D-4E9721720A24}" dt="2022-10-20T14:33:46.983" v="1970" actId="478"/>
          <ac:spMkLst>
            <pc:docMk/>
            <pc:sldMk cId="2979876663" sldId="268"/>
            <ac:spMk id="16" creationId="{A0F7DEB0-F4C8-222D-DED5-66CCB61C1EC4}"/>
          </ac:spMkLst>
        </pc:spChg>
        <pc:spChg chg="add del mod">
          <ac:chgData name="Nadejda Iachimovschi" userId="8a1269b0-be01-4213-94f7-f2853b2832a4" providerId="ADAL" clId="{5064C2F3-6448-49E6-930D-4E9721720A24}" dt="2022-10-20T14:33:52.637" v="1972" actId="478"/>
          <ac:spMkLst>
            <pc:docMk/>
            <pc:sldMk cId="2979876663" sldId="268"/>
            <ac:spMk id="19" creationId="{E84E8432-BE71-D48F-76C5-203CF96F08A8}"/>
          </ac:spMkLst>
        </pc:spChg>
        <pc:spChg chg="del">
          <ac:chgData name="Nadejda Iachimovschi" userId="8a1269b0-be01-4213-94f7-f2853b2832a4" providerId="ADAL" clId="{5064C2F3-6448-49E6-930D-4E9721720A24}" dt="2022-10-20T14:33:50.010" v="1971" actId="478"/>
          <ac:spMkLst>
            <pc:docMk/>
            <pc:sldMk cId="2979876663" sldId="268"/>
            <ac:spMk id="44" creationId="{10E83414-3440-46C7-8C07-7D073B69C422}"/>
          </ac:spMkLst>
        </pc:spChg>
        <pc:spChg chg="del">
          <ac:chgData name="Nadejda Iachimovschi" userId="8a1269b0-be01-4213-94f7-f2853b2832a4" providerId="ADAL" clId="{5064C2F3-6448-49E6-930D-4E9721720A24}" dt="2022-10-20T14:33:44.051" v="1969" actId="478"/>
          <ac:spMkLst>
            <pc:docMk/>
            <pc:sldMk cId="2979876663" sldId="268"/>
            <ac:spMk id="45" creationId="{FE5CD03B-066A-46AF-8FB8-E8A78074ABEF}"/>
          </ac:spMkLst>
        </pc:spChg>
        <pc:spChg chg="del mod">
          <ac:chgData name="Nadejda Iachimovschi" userId="8a1269b0-be01-4213-94f7-f2853b2832a4" providerId="ADAL" clId="{5064C2F3-6448-49E6-930D-4E9721720A24}" dt="2022-10-20T14:33:34.556" v="1967" actId="478"/>
          <ac:spMkLst>
            <pc:docMk/>
            <pc:sldMk cId="2979876663" sldId="268"/>
            <ac:spMk id="47" creationId="{F4640D91-CB97-4FCC-8FEF-F4B22B844DC4}"/>
          </ac:spMkLst>
        </pc:spChg>
        <pc:graphicFrameChg chg="add del modGraphic">
          <ac:chgData name="Nadejda Iachimovschi" userId="8a1269b0-be01-4213-94f7-f2853b2832a4" providerId="ADAL" clId="{5064C2F3-6448-49E6-930D-4E9721720A24}" dt="2022-10-20T19:09:26.187" v="2504" actId="478"/>
          <ac:graphicFrameMkLst>
            <pc:docMk/>
            <pc:sldMk cId="2979876663" sldId="268"/>
            <ac:graphicFrameMk id="20" creationId="{5BC5B22F-7BFD-B79D-5CF5-51CC2AE21238}"/>
          </ac:graphicFrameMkLst>
        </pc:graphicFrameChg>
        <pc:graphicFrameChg chg="add del mod">
          <ac:chgData name="Nadejda Iachimovschi" userId="8a1269b0-be01-4213-94f7-f2853b2832a4" providerId="ADAL" clId="{5064C2F3-6448-49E6-930D-4E9721720A24}" dt="2022-10-20T19:10:40.518" v="2506" actId="12084"/>
          <ac:graphicFrameMkLst>
            <pc:docMk/>
            <pc:sldMk cId="2979876663" sldId="268"/>
            <ac:graphicFrameMk id="21" creationId="{3B9EFA98-0722-8374-848B-437273734858}"/>
          </ac:graphicFrameMkLst>
        </pc:graphicFrameChg>
        <pc:graphicFrameChg chg="add del mod">
          <ac:chgData name="Nadejda Iachimovschi" userId="8a1269b0-be01-4213-94f7-f2853b2832a4" providerId="ADAL" clId="{5064C2F3-6448-49E6-930D-4E9721720A24}" dt="2022-10-20T19:12:32.200" v="2512" actId="12084"/>
          <ac:graphicFrameMkLst>
            <pc:docMk/>
            <pc:sldMk cId="2979876663" sldId="268"/>
            <ac:graphicFrameMk id="22" creationId="{C28858AD-A5B1-444C-30F0-D52D560DCC6E}"/>
          </ac:graphicFrameMkLst>
        </pc:graphicFrameChg>
        <pc:graphicFrameChg chg="add mod modGraphic">
          <ac:chgData name="Nadejda Iachimovschi" userId="8a1269b0-be01-4213-94f7-f2853b2832a4" providerId="ADAL" clId="{5064C2F3-6448-49E6-930D-4E9721720A24}" dt="2022-10-20T19:32:40.765" v="2606" actId="207"/>
          <ac:graphicFrameMkLst>
            <pc:docMk/>
            <pc:sldMk cId="2979876663" sldId="268"/>
            <ac:graphicFrameMk id="23" creationId="{CE80BD24-4D08-04E2-5761-9B3C06C73BBD}"/>
          </ac:graphicFrameMkLst>
        </pc:graphicFrameChg>
        <pc:picChg chg="del">
          <ac:chgData name="Nadejda Iachimovschi" userId="8a1269b0-be01-4213-94f7-f2853b2832a4" providerId="ADAL" clId="{5064C2F3-6448-49E6-930D-4E9721720A24}" dt="2022-10-20T14:33:10.696" v="1957" actId="478"/>
          <ac:picMkLst>
            <pc:docMk/>
            <pc:sldMk cId="2979876663" sldId="268"/>
            <ac:picMk id="38" creationId="{8A6BB597-41F4-432E-8432-8F39511B2941}"/>
          </ac:picMkLst>
        </pc:picChg>
        <pc:picChg chg="del">
          <ac:chgData name="Nadejda Iachimovschi" userId="8a1269b0-be01-4213-94f7-f2853b2832a4" providerId="ADAL" clId="{5064C2F3-6448-49E6-930D-4E9721720A24}" dt="2022-10-20T14:33:15.695" v="1959" actId="478"/>
          <ac:picMkLst>
            <pc:docMk/>
            <pc:sldMk cId="2979876663" sldId="268"/>
            <ac:picMk id="40" creationId="{76B2FC80-9F3B-46D8-94D9-882D90A858F6}"/>
          </ac:picMkLst>
        </pc:picChg>
      </pc:sldChg>
      <pc:sldChg chg="addSp delSp modSp mod modAnim">
        <pc:chgData name="Nadejda Iachimovschi" userId="8a1269b0-be01-4213-94f7-f2853b2832a4" providerId="ADAL" clId="{5064C2F3-6448-49E6-930D-4E9721720A24}" dt="2022-10-20T21:53:27.440" v="3162"/>
        <pc:sldMkLst>
          <pc:docMk/>
          <pc:sldMk cId="3891345585" sldId="270"/>
        </pc:sldMkLst>
        <pc:spChg chg="add del mod">
          <ac:chgData name="Nadejda Iachimovschi" userId="8a1269b0-be01-4213-94f7-f2853b2832a4" providerId="ADAL" clId="{5064C2F3-6448-49E6-930D-4E9721720A24}" dt="2022-10-20T21:51:55.263" v="3123" actId="478"/>
          <ac:spMkLst>
            <pc:docMk/>
            <pc:sldMk cId="3891345585" sldId="270"/>
            <ac:spMk id="3" creationId="{128896DB-328D-71EB-B3BE-0239BAEE74F0}"/>
          </ac:spMkLst>
        </pc:spChg>
        <pc:spChg chg="del mod">
          <ac:chgData name="Nadejda Iachimovschi" userId="8a1269b0-be01-4213-94f7-f2853b2832a4" providerId="ADAL" clId="{5064C2F3-6448-49E6-930D-4E9721720A24}" dt="2022-10-20T20:41:58.257" v="2780" actId="478"/>
          <ac:spMkLst>
            <pc:docMk/>
            <pc:sldMk cId="3891345585" sldId="270"/>
            <ac:spMk id="5" creationId="{06A3302E-502D-4151-81C9-5FD6AF9596D6}"/>
          </ac:spMkLst>
        </pc:spChg>
        <pc:spChg chg="add del mod">
          <ac:chgData name="Nadejda Iachimovschi" userId="8a1269b0-be01-4213-94f7-f2853b2832a4" providerId="ADAL" clId="{5064C2F3-6448-49E6-930D-4E9721720A24}" dt="2022-10-20T21:52:06.564" v="3126" actId="478"/>
          <ac:spMkLst>
            <pc:docMk/>
            <pc:sldMk cId="3891345585" sldId="270"/>
            <ac:spMk id="8" creationId="{A8C77656-F22E-936E-6ADC-9594144E764D}"/>
          </ac:spMkLst>
        </pc:spChg>
        <pc:spChg chg="del mod">
          <ac:chgData name="Nadejda Iachimovschi" userId="8a1269b0-be01-4213-94f7-f2853b2832a4" providerId="ADAL" clId="{5064C2F3-6448-49E6-930D-4E9721720A24}" dt="2022-10-20T21:51:50.784" v="3122" actId="478"/>
          <ac:spMkLst>
            <pc:docMk/>
            <pc:sldMk cId="3891345585" sldId="270"/>
            <ac:spMk id="9" creationId="{0D098C43-2F2A-4100-89BC-5931039293FA}"/>
          </ac:spMkLst>
        </pc:spChg>
        <pc:spChg chg="del mod">
          <ac:chgData name="Nadejda Iachimovschi" userId="8a1269b0-be01-4213-94f7-f2853b2832a4" providerId="ADAL" clId="{5064C2F3-6448-49E6-930D-4E9721720A24}" dt="2022-10-20T21:52:02.315" v="3125" actId="478"/>
          <ac:spMkLst>
            <pc:docMk/>
            <pc:sldMk cId="3891345585" sldId="270"/>
            <ac:spMk id="11" creationId="{60726BA7-44D6-4116-90E3-38325026EAAD}"/>
          </ac:spMkLst>
        </pc:spChg>
        <pc:spChg chg="del mod">
          <ac:chgData name="Nadejda Iachimovschi" userId="8a1269b0-be01-4213-94f7-f2853b2832a4" providerId="ADAL" clId="{5064C2F3-6448-49E6-930D-4E9721720A24}" dt="2022-10-20T21:52:17.804" v="3128" actId="478"/>
          <ac:spMkLst>
            <pc:docMk/>
            <pc:sldMk cId="3891345585" sldId="270"/>
            <ac:spMk id="12" creationId="{7FB7F30B-2A84-4C44-BC5A-E826ED6E74A2}"/>
          </ac:spMkLst>
        </pc:spChg>
      </pc:sldChg>
      <pc:sldChg chg="delSp modSp mod ord modAnim">
        <pc:chgData name="Nadejda Iachimovschi" userId="8a1269b0-be01-4213-94f7-f2853b2832a4" providerId="ADAL" clId="{5064C2F3-6448-49E6-930D-4E9721720A24}" dt="2022-10-20T21:51:20.038" v="3119"/>
        <pc:sldMkLst>
          <pc:docMk/>
          <pc:sldMk cId="2624630061" sldId="272"/>
        </pc:sldMkLst>
        <pc:spChg chg="mod">
          <ac:chgData name="Nadejda Iachimovschi" userId="8a1269b0-be01-4213-94f7-f2853b2832a4" providerId="ADAL" clId="{5064C2F3-6448-49E6-930D-4E9721720A24}" dt="2022-10-20T19:46:43.559" v="2634" actId="688"/>
          <ac:spMkLst>
            <pc:docMk/>
            <pc:sldMk cId="2624630061" sldId="272"/>
            <ac:spMk id="3" creationId="{FAD72D26-24EF-4CBD-9431-A558CB7CA906}"/>
          </ac:spMkLst>
        </pc:spChg>
        <pc:spChg chg="del">
          <ac:chgData name="Nadejda Iachimovschi" userId="8a1269b0-be01-4213-94f7-f2853b2832a4" providerId="ADAL" clId="{5064C2F3-6448-49E6-930D-4E9721720A24}" dt="2022-10-20T14:45:38.992" v="2040" actId="478"/>
          <ac:spMkLst>
            <pc:docMk/>
            <pc:sldMk cId="2624630061" sldId="272"/>
            <ac:spMk id="7" creationId="{920A7C57-D6C5-4BA0-AB3C-41D4E3436B0E}"/>
          </ac:spMkLst>
        </pc:spChg>
        <pc:graphicFrameChg chg="mod">
          <ac:chgData name="Nadejda Iachimovschi" userId="8a1269b0-be01-4213-94f7-f2853b2832a4" providerId="ADAL" clId="{5064C2F3-6448-49E6-930D-4E9721720A24}" dt="2022-10-20T20:00:00.709" v="2643" actId="14100"/>
          <ac:graphicFrameMkLst>
            <pc:docMk/>
            <pc:sldMk cId="2624630061" sldId="272"/>
            <ac:graphicFrameMk id="4" creationId="{93897051-DA8D-4072-A594-51769F8D52F5}"/>
          </ac:graphicFrameMkLst>
        </pc:graphicFrameChg>
      </pc:sldChg>
      <pc:sldChg chg="addSp delSp modSp mod setBg modAnim">
        <pc:chgData name="Nadejda Iachimovschi" userId="8a1269b0-be01-4213-94f7-f2853b2832a4" providerId="ADAL" clId="{5064C2F3-6448-49E6-930D-4E9721720A24}" dt="2022-10-20T13:03:23.456" v="1490"/>
        <pc:sldMkLst>
          <pc:docMk/>
          <pc:sldMk cId="2496947791" sldId="278"/>
        </pc:sldMkLst>
        <pc:spChg chg="mod">
          <ac:chgData name="Nadejda Iachimovschi" userId="8a1269b0-be01-4213-94f7-f2853b2832a4" providerId="ADAL" clId="{5064C2F3-6448-49E6-930D-4E9721720A24}" dt="2022-10-20T11:53:03.075" v="760" actId="14100"/>
          <ac:spMkLst>
            <pc:docMk/>
            <pc:sldMk cId="2496947791" sldId="278"/>
            <ac:spMk id="2" creationId="{FCB102D8-1D22-4940-AF19-07CF3A0DC5F4}"/>
          </ac:spMkLst>
        </pc:spChg>
        <pc:spChg chg="del">
          <ac:chgData name="Nadejda Iachimovschi" userId="8a1269b0-be01-4213-94f7-f2853b2832a4" providerId="ADAL" clId="{5064C2F3-6448-49E6-930D-4E9721720A24}" dt="2022-10-20T11:50:07.394" v="734" actId="478"/>
          <ac:spMkLst>
            <pc:docMk/>
            <pc:sldMk cId="2496947791" sldId="278"/>
            <ac:spMk id="4" creationId="{9C42F6DA-18B0-31BD-FAF0-279BFF23A959}"/>
          </ac:spMkLst>
        </pc:spChg>
        <pc:spChg chg="del mod">
          <ac:chgData name="Nadejda Iachimovschi" userId="8a1269b0-be01-4213-94f7-f2853b2832a4" providerId="ADAL" clId="{5064C2F3-6448-49E6-930D-4E9721720A24}" dt="2022-10-20T11:53:35.830" v="766" actId="478"/>
          <ac:spMkLst>
            <pc:docMk/>
            <pc:sldMk cId="2496947791" sldId="278"/>
            <ac:spMk id="15" creationId="{CD05A243-8080-4F6D-8538-65CDDF891BA6}"/>
          </ac:spMkLst>
        </pc:spChg>
        <pc:spChg chg="del mod">
          <ac:chgData name="Nadejda Iachimovschi" userId="8a1269b0-be01-4213-94f7-f2853b2832a4" providerId="ADAL" clId="{5064C2F3-6448-49E6-930D-4E9721720A24}" dt="2022-10-20T11:53:32.369" v="765" actId="478"/>
          <ac:spMkLst>
            <pc:docMk/>
            <pc:sldMk cId="2496947791" sldId="278"/>
            <ac:spMk id="16" creationId="{3F8A62C8-5437-4C47-AC0F-0605F84CBA57}"/>
          </ac:spMkLst>
        </pc:spChg>
        <pc:spChg chg="add">
          <ac:chgData name="Nadejda Iachimovschi" userId="8a1269b0-be01-4213-94f7-f2853b2832a4" providerId="ADAL" clId="{5064C2F3-6448-49E6-930D-4E9721720A24}" dt="2022-10-20T11:50:28.615" v="736" actId="26606"/>
          <ac:spMkLst>
            <pc:docMk/>
            <pc:sldMk cId="2496947791" sldId="278"/>
            <ac:spMk id="21" creationId="{82184FF4-7029-4ED7-813A-192E60608764}"/>
          </ac:spMkLst>
        </pc:spChg>
        <pc:spChg chg="add">
          <ac:chgData name="Nadejda Iachimovschi" userId="8a1269b0-be01-4213-94f7-f2853b2832a4" providerId="ADAL" clId="{5064C2F3-6448-49E6-930D-4E9721720A24}" dt="2022-10-20T11:50:28.615" v="736" actId="26606"/>
          <ac:spMkLst>
            <pc:docMk/>
            <pc:sldMk cId="2496947791" sldId="278"/>
            <ac:spMk id="23" creationId="{AAA7AB09-557C-41AD-9113-FF9F68FA1035}"/>
          </ac:spMkLst>
        </pc:spChg>
        <pc:spChg chg="add">
          <ac:chgData name="Nadejda Iachimovschi" userId="8a1269b0-be01-4213-94f7-f2853b2832a4" providerId="ADAL" clId="{5064C2F3-6448-49E6-930D-4E9721720A24}" dt="2022-10-20T11:50:28.615" v="736" actId="26606"/>
          <ac:spMkLst>
            <pc:docMk/>
            <pc:sldMk cId="2496947791" sldId="278"/>
            <ac:spMk id="25" creationId="{EF99ECAA-1F11-4937-BBA6-51935AB44C9D}"/>
          </ac:spMkLst>
        </pc:spChg>
        <pc:spChg chg="add">
          <ac:chgData name="Nadejda Iachimovschi" userId="8a1269b0-be01-4213-94f7-f2853b2832a4" providerId="ADAL" clId="{5064C2F3-6448-49E6-930D-4E9721720A24}" dt="2022-10-20T11:50:28.615" v="736" actId="26606"/>
          <ac:spMkLst>
            <pc:docMk/>
            <pc:sldMk cId="2496947791" sldId="278"/>
            <ac:spMk id="33" creationId="{1DB043B4-68C6-45B9-82AC-A5800EADB8DB}"/>
          </ac:spMkLst>
        </pc:spChg>
        <pc:spChg chg="add">
          <ac:chgData name="Nadejda Iachimovschi" userId="8a1269b0-be01-4213-94f7-f2853b2832a4" providerId="ADAL" clId="{5064C2F3-6448-49E6-930D-4E9721720A24}" dt="2022-10-20T11:50:28.615" v="736" actId="26606"/>
          <ac:spMkLst>
            <pc:docMk/>
            <pc:sldMk cId="2496947791" sldId="278"/>
            <ac:spMk id="35" creationId="{28A00A08-E4E6-4184-B484-E0E034072AE0}"/>
          </ac:spMkLst>
        </pc:spChg>
        <pc:grpChg chg="add">
          <ac:chgData name="Nadejda Iachimovschi" userId="8a1269b0-be01-4213-94f7-f2853b2832a4" providerId="ADAL" clId="{5064C2F3-6448-49E6-930D-4E9721720A24}" dt="2022-10-20T11:50:28.615" v="736" actId="26606"/>
          <ac:grpSpMkLst>
            <pc:docMk/>
            <pc:sldMk cId="2496947791" sldId="278"/>
            <ac:grpSpMk id="27" creationId="{79DE9FAB-6BBA-4CFE-B67D-77B47F01ECA4}"/>
          </ac:grpSpMkLst>
        </pc:grpChg>
        <pc:grpChg chg="add">
          <ac:chgData name="Nadejda Iachimovschi" userId="8a1269b0-be01-4213-94f7-f2853b2832a4" providerId="ADAL" clId="{5064C2F3-6448-49E6-930D-4E9721720A24}" dt="2022-10-20T11:50:28.615" v="736" actId="26606"/>
          <ac:grpSpMkLst>
            <pc:docMk/>
            <pc:sldMk cId="2496947791" sldId="278"/>
            <ac:grpSpMk id="37" creationId="{0780E404-3121-4F33-AF2D-65F659A97798}"/>
          </ac:grpSpMkLst>
        </pc:grpChg>
        <pc:grpChg chg="add">
          <ac:chgData name="Nadejda Iachimovschi" userId="8a1269b0-be01-4213-94f7-f2853b2832a4" providerId="ADAL" clId="{5064C2F3-6448-49E6-930D-4E9721720A24}" dt="2022-10-20T11:50:28.615" v="736" actId="26606"/>
          <ac:grpSpMkLst>
            <pc:docMk/>
            <pc:sldMk cId="2496947791" sldId="278"/>
            <ac:grpSpMk id="41" creationId="{4B158E9A-DBF4-4AA7-B6B7-8C8EB2FBDD68}"/>
          </ac:grpSpMkLst>
        </pc:grpChg>
        <pc:picChg chg="add mod ord">
          <ac:chgData name="Nadejda Iachimovschi" userId="8a1269b0-be01-4213-94f7-f2853b2832a4" providerId="ADAL" clId="{5064C2F3-6448-49E6-930D-4E9721720A24}" dt="2022-10-20T13:02:02.797" v="1452" actId="1076"/>
          <ac:picMkLst>
            <pc:docMk/>
            <pc:sldMk cId="2496947791" sldId="278"/>
            <ac:picMk id="5" creationId="{4DFED2D2-3D8B-9D18-FFE5-E3851F663985}"/>
          </ac:picMkLst>
        </pc:picChg>
      </pc:sldChg>
      <pc:sldChg chg="addSp modSp mod modAnim">
        <pc:chgData name="Nadejda Iachimovschi" userId="8a1269b0-be01-4213-94f7-f2853b2832a4" providerId="ADAL" clId="{5064C2F3-6448-49E6-930D-4E9721720A24}" dt="2022-10-20T21:17:28.276" v="2949"/>
        <pc:sldMkLst>
          <pc:docMk/>
          <pc:sldMk cId="395518310" sldId="279"/>
        </pc:sldMkLst>
        <pc:spChg chg="add mod">
          <ac:chgData name="Nadejda Iachimovschi" userId="8a1269b0-be01-4213-94f7-f2853b2832a4" providerId="ADAL" clId="{5064C2F3-6448-49E6-930D-4E9721720A24}" dt="2022-10-20T20:36:19.692" v="2773" actId="207"/>
          <ac:spMkLst>
            <pc:docMk/>
            <pc:sldMk cId="395518310" sldId="279"/>
            <ac:spMk id="3" creationId="{29D68555-111C-5B75-3F72-382897A47F94}"/>
          </ac:spMkLst>
        </pc:spChg>
        <pc:spChg chg="mod">
          <ac:chgData name="Nadejda Iachimovschi" userId="8a1269b0-be01-4213-94f7-f2853b2832a4" providerId="ADAL" clId="{5064C2F3-6448-49E6-930D-4E9721720A24}" dt="2022-10-20T20:35:21.249" v="2770" actId="1076"/>
          <ac:spMkLst>
            <pc:docMk/>
            <pc:sldMk cId="395518310" sldId="279"/>
            <ac:spMk id="10" creationId="{C3028528-6B24-0440-33BB-92DED7F5C580}"/>
          </ac:spMkLst>
        </pc:spChg>
        <pc:spChg chg="mod">
          <ac:chgData name="Nadejda Iachimovschi" userId="8a1269b0-be01-4213-94f7-f2853b2832a4" providerId="ADAL" clId="{5064C2F3-6448-49E6-930D-4E9721720A24}" dt="2022-10-20T13:31:58.947" v="1881" actId="339"/>
          <ac:spMkLst>
            <pc:docMk/>
            <pc:sldMk cId="395518310" sldId="279"/>
            <ac:spMk id="11" creationId="{18827CAB-C722-046D-239A-245DF0ADAE29}"/>
          </ac:spMkLst>
        </pc:spChg>
        <pc:graphicFrameChg chg="mod">
          <ac:chgData name="Nadejda Iachimovschi" userId="8a1269b0-be01-4213-94f7-f2853b2832a4" providerId="ADAL" clId="{5064C2F3-6448-49E6-930D-4E9721720A24}" dt="2022-10-20T13:28:18.510" v="1620"/>
          <ac:graphicFrameMkLst>
            <pc:docMk/>
            <pc:sldMk cId="395518310" sldId="279"/>
            <ac:graphicFrameMk id="2" creationId="{F1690232-CF86-8AD8-BADD-8298415DEB29}"/>
          </ac:graphicFrameMkLst>
        </pc:graphicFrameChg>
      </pc:sldChg>
      <pc:sldChg chg="addSp delSp modSp mod">
        <pc:chgData name="Nadejda Iachimovschi" userId="8a1269b0-be01-4213-94f7-f2853b2832a4" providerId="ADAL" clId="{5064C2F3-6448-49E6-930D-4E9721720A24}" dt="2022-10-20T22:10:44.269" v="3223" actId="207"/>
        <pc:sldMkLst>
          <pc:docMk/>
          <pc:sldMk cId="1420547054" sldId="281"/>
        </pc:sldMkLst>
        <pc:spChg chg="add del mod">
          <ac:chgData name="Nadejda Iachimovschi" userId="8a1269b0-be01-4213-94f7-f2853b2832a4" providerId="ADAL" clId="{5064C2F3-6448-49E6-930D-4E9721720A24}" dt="2022-10-20T21:44:45.192" v="3066" actId="478"/>
          <ac:spMkLst>
            <pc:docMk/>
            <pc:sldMk cId="1420547054" sldId="281"/>
            <ac:spMk id="4" creationId="{DABCC212-0903-A987-6EA2-02E4031A6029}"/>
          </ac:spMkLst>
        </pc:spChg>
        <pc:spChg chg="mod">
          <ac:chgData name="Nadejda Iachimovschi" userId="8a1269b0-be01-4213-94f7-f2853b2832a4" providerId="ADAL" clId="{5064C2F3-6448-49E6-930D-4E9721720A24}" dt="2022-10-20T22:10:31.531" v="3222" actId="1076"/>
          <ac:spMkLst>
            <pc:docMk/>
            <pc:sldMk cId="1420547054" sldId="281"/>
            <ac:spMk id="7" creationId="{47788B34-4190-4916-9048-47720EA5ABF1}"/>
          </ac:spMkLst>
        </pc:spChg>
        <pc:spChg chg="del mod">
          <ac:chgData name="Nadejda Iachimovschi" userId="8a1269b0-be01-4213-94f7-f2853b2832a4" providerId="ADAL" clId="{5064C2F3-6448-49E6-930D-4E9721720A24}" dt="2022-10-20T21:46:17.017" v="3073" actId="478"/>
          <ac:spMkLst>
            <pc:docMk/>
            <pc:sldMk cId="1420547054" sldId="281"/>
            <ac:spMk id="11" creationId="{1D014E48-5DD9-49CE-AD5B-0FEF69204F68}"/>
          </ac:spMkLst>
        </pc:spChg>
        <pc:spChg chg="add del mod">
          <ac:chgData name="Nadejda Iachimovschi" userId="8a1269b0-be01-4213-94f7-f2853b2832a4" providerId="ADAL" clId="{5064C2F3-6448-49E6-930D-4E9721720A24}" dt="2022-10-20T22:10:44.269" v="3223" actId="207"/>
          <ac:spMkLst>
            <pc:docMk/>
            <pc:sldMk cId="1420547054" sldId="281"/>
            <ac:spMk id="13" creationId="{258E9390-685C-4BAD-BFAD-EC56E81C4745}"/>
          </ac:spMkLst>
        </pc:spChg>
        <pc:spChg chg="del mod">
          <ac:chgData name="Nadejda Iachimovschi" userId="8a1269b0-be01-4213-94f7-f2853b2832a4" providerId="ADAL" clId="{5064C2F3-6448-49E6-930D-4E9721720A24}" dt="2022-10-20T21:44:32.763" v="3064" actId="478"/>
          <ac:spMkLst>
            <pc:docMk/>
            <pc:sldMk cId="1420547054" sldId="281"/>
            <ac:spMk id="15" creationId="{65A6DC02-681E-4AF7-AC6E-57CDDB2FBA28}"/>
          </ac:spMkLst>
        </pc:spChg>
      </pc:sldChg>
      <pc:sldChg chg="addSp delSp modSp mod modAnim">
        <pc:chgData name="Nadejda Iachimovschi" userId="8a1269b0-be01-4213-94f7-f2853b2832a4" providerId="ADAL" clId="{5064C2F3-6448-49E6-930D-4E9721720A24}" dt="2022-10-20T12:50:43.228" v="1448" actId="14100"/>
        <pc:sldMkLst>
          <pc:docMk/>
          <pc:sldMk cId="560021826" sldId="317"/>
        </pc:sldMkLst>
        <pc:spChg chg="mod">
          <ac:chgData name="Nadejda Iachimovschi" userId="8a1269b0-be01-4213-94f7-f2853b2832a4" providerId="ADAL" clId="{5064C2F3-6448-49E6-930D-4E9721720A24}" dt="2022-10-20T12:50:08.319" v="1440" actId="14100"/>
          <ac:spMkLst>
            <pc:docMk/>
            <pc:sldMk cId="560021826" sldId="317"/>
            <ac:spMk id="5" creationId="{1D9522CB-87FE-77AC-5748-02B5360262AB}"/>
          </ac:spMkLst>
        </pc:spChg>
        <pc:spChg chg="mod">
          <ac:chgData name="Nadejda Iachimovschi" userId="8a1269b0-be01-4213-94f7-f2853b2832a4" providerId="ADAL" clId="{5064C2F3-6448-49E6-930D-4E9721720A24}" dt="2022-10-20T12:50:43.228" v="1448" actId="14100"/>
          <ac:spMkLst>
            <pc:docMk/>
            <pc:sldMk cId="560021826" sldId="317"/>
            <ac:spMk id="6" creationId="{06CD8223-A136-E893-5078-FD33803B7344}"/>
          </ac:spMkLst>
        </pc:spChg>
        <pc:spChg chg="mod">
          <ac:chgData name="Nadejda Iachimovschi" userId="8a1269b0-be01-4213-94f7-f2853b2832a4" providerId="ADAL" clId="{5064C2F3-6448-49E6-930D-4E9721720A24}" dt="2022-10-20T12:50:38.051" v="1447" actId="14100"/>
          <ac:spMkLst>
            <pc:docMk/>
            <pc:sldMk cId="560021826" sldId="317"/>
            <ac:spMk id="7" creationId="{1AA7628B-E0F2-1A46-1FC2-609906266E9C}"/>
          </ac:spMkLst>
        </pc:spChg>
        <pc:spChg chg="mod">
          <ac:chgData name="Nadejda Iachimovschi" userId="8a1269b0-be01-4213-94f7-f2853b2832a4" providerId="ADAL" clId="{5064C2F3-6448-49E6-930D-4E9721720A24}" dt="2022-10-20T12:50:31.978" v="1446" actId="14100"/>
          <ac:spMkLst>
            <pc:docMk/>
            <pc:sldMk cId="560021826" sldId="317"/>
            <ac:spMk id="9" creationId="{6CEAF488-819A-FE9D-F041-EB1B8988F0C9}"/>
          </ac:spMkLst>
        </pc:spChg>
        <pc:spChg chg="add del mod">
          <ac:chgData name="Nadejda Iachimovschi" userId="8a1269b0-be01-4213-94f7-f2853b2832a4" providerId="ADAL" clId="{5064C2F3-6448-49E6-930D-4E9721720A24}" dt="2022-10-20T12:47:27.758" v="1263" actId="339"/>
          <ac:spMkLst>
            <pc:docMk/>
            <pc:sldMk cId="560021826" sldId="317"/>
            <ac:spMk id="14" creationId="{F68610E6-7CF1-E0B0-1C67-89E6C7AF407B}"/>
          </ac:spMkLst>
        </pc:spChg>
        <pc:spChg chg="mod">
          <ac:chgData name="Nadejda Iachimovschi" userId="8a1269b0-be01-4213-94f7-f2853b2832a4" providerId="ADAL" clId="{5064C2F3-6448-49E6-930D-4E9721720A24}" dt="2022-10-20T11:27:32.273" v="230" actId="20577"/>
          <ac:spMkLst>
            <pc:docMk/>
            <pc:sldMk cId="560021826" sldId="317"/>
            <ac:spMk id="15" creationId="{40F1DF5B-353A-4270-8C10-6A1509441174}"/>
          </ac:spMkLst>
        </pc:spChg>
        <pc:graphicFrameChg chg="add del mod">
          <ac:chgData name="Nadejda Iachimovschi" userId="8a1269b0-be01-4213-94f7-f2853b2832a4" providerId="ADAL" clId="{5064C2F3-6448-49E6-930D-4E9721720A24}" dt="2022-10-20T12:42:42.570" v="1086" actId="12084"/>
          <ac:graphicFrameMkLst>
            <pc:docMk/>
            <pc:sldMk cId="560021826" sldId="317"/>
            <ac:graphicFrameMk id="2" creationId="{9DE936E1-76B1-8F78-4F69-E8CEB7242656}"/>
          </ac:graphicFrameMkLst>
        </pc:graphicFrameChg>
        <pc:picChg chg="mod">
          <ac:chgData name="Nadejda Iachimovschi" userId="8a1269b0-be01-4213-94f7-f2853b2832a4" providerId="ADAL" clId="{5064C2F3-6448-49E6-930D-4E9721720A24}" dt="2022-10-20T12:49:21.039" v="1395" actId="1076"/>
          <ac:picMkLst>
            <pc:docMk/>
            <pc:sldMk cId="560021826" sldId="317"/>
            <ac:picMk id="8" creationId="{5FED7C55-F545-49A1-90FD-D853A25AB453}"/>
          </ac:picMkLst>
        </pc:picChg>
      </pc:sldChg>
      <pc:sldChg chg="modSp del mod">
        <pc:chgData name="Nadejda Iachimovschi" userId="8a1269b0-be01-4213-94f7-f2853b2832a4" providerId="ADAL" clId="{5064C2F3-6448-49E6-930D-4E9721720A24}" dt="2022-10-20T20:03:29.825" v="2647" actId="47"/>
        <pc:sldMkLst>
          <pc:docMk/>
          <pc:sldMk cId="3521561301" sldId="321"/>
        </pc:sldMkLst>
        <pc:spChg chg="mod">
          <ac:chgData name="Nadejda Iachimovschi" userId="8a1269b0-be01-4213-94f7-f2853b2832a4" providerId="ADAL" clId="{5064C2F3-6448-49E6-930D-4E9721720A24}" dt="2022-10-20T20:02:01.270" v="2644" actId="14100"/>
          <ac:spMkLst>
            <pc:docMk/>
            <pc:sldMk cId="3521561301" sldId="321"/>
            <ac:spMk id="11" creationId="{581E8936-2270-47FE-94A4-398CB123EF90}"/>
          </ac:spMkLst>
        </pc:spChg>
      </pc:sldChg>
      <pc:sldChg chg="modSp mod">
        <pc:chgData name="Nadejda Iachimovschi" userId="8a1269b0-be01-4213-94f7-f2853b2832a4" providerId="ADAL" clId="{5064C2F3-6448-49E6-930D-4E9721720A24}" dt="2022-10-20T20:19:08.271" v="2738" actId="962"/>
        <pc:sldMkLst>
          <pc:docMk/>
          <pc:sldMk cId="2313234867" sldId="389"/>
        </pc:sldMkLst>
        <pc:picChg chg="mod">
          <ac:chgData name="Nadejda Iachimovschi" userId="8a1269b0-be01-4213-94f7-f2853b2832a4" providerId="ADAL" clId="{5064C2F3-6448-49E6-930D-4E9721720A24}" dt="2022-10-20T20:19:08.271" v="2738" actId="962"/>
          <ac:picMkLst>
            <pc:docMk/>
            <pc:sldMk cId="2313234867" sldId="389"/>
            <ac:picMk id="11" creationId="{C27F4D32-64D4-CBF3-8983-C6FE50E6CE47}"/>
          </ac:picMkLst>
        </pc:picChg>
      </pc:sldChg>
      <pc:sldChg chg="addSp delSp modSp mod setBg addAnim delAnim modAnim">
        <pc:chgData name="Nadejda Iachimovschi" userId="8a1269b0-be01-4213-94f7-f2853b2832a4" providerId="ADAL" clId="{5064C2F3-6448-49E6-930D-4E9721720A24}" dt="2022-10-20T22:12:41.360" v="3237" actId="14100"/>
        <pc:sldMkLst>
          <pc:docMk/>
          <pc:sldMk cId="3247798845" sldId="391"/>
        </pc:sldMkLst>
        <pc:spChg chg="add del mod">
          <ac:chgData name="Nadejda Iachimovschi" userId="8a1269b0-be01-4213-94f7-f2853b2832a4" providerId="ADAL" clId="{5064C2F3-6448-49E6-930D-4E9721720A24}" dt="2022-10-20T21:59:10.596" v="3167" actId="931"/>
          <ac:spMkLst>
            <pc:docMk/>
            <pc:sldMk cId="3247798845" sldId="391"/>
            <ac:spMk id="3" creationId="{42A31CC0-9F60-5351-B641-62FF473C1ADA}"/>
          </ac:spMkLst>
        </pc:spChg>
        <pc:spChg chg="del mod">
          <ac:chgData name="Nadejda Iachimovschi" userId="8a1269b0-be01-4213-94f7-f2853b2832a4" providerId="ADAL" clId="{5064C2F3-6448-49E6-930D-4E9721720A24}" dt="2022-10-20T21:56:21.827" v="3165" actId="478"/>
          <ac:spMkLst>
            <pc:docMk/>
            <pc:sldMk cId="3247798845" sldId="391"/>
            <ac:spMk id="5" creationId="{0B37A3FF-ED32-4C4A-A21F-848A3BF6F896}"/>
          </ac:spMkLst>
        </pc:spChg>
        <pc:spChg chg="mod">
          <ac:chgData name="Nadejda Iachimovschi" userId="8a1269b0-be01-4213-94f7-f2853b2832a4" providerId="ADAL" clId="{5064C2F3-6448-49E6-930D-4E9721720A24}" dt="2022-10-20T21:59:35.449" v="3177" actId="26606"/>
          <ac:spMkLst>
            <pc:docMk/>
            <pc:sldMk cId="3247798845" sldId="391"/>
            <ac:spMk id="6" creationId="{36E60F23-FB58-4EF8-82FD-E86CED25FDD4}"/>
          </ac:spMkLst>
        </pc:spChg>
        <pc:spChg chg="add del mod">
          <ac:chgData name="Nadejda Iachimovschi" userId="8a1269b0-be01-4213-94f7-f2853b2832a4" providerId="ADAL" clId="{5064C2F3-6448-49E6-930D-4E9721720A24}" dt="2022-10-20T21:59:35.449" v="3177" actId="26606"/>
          <ac:spMkLst>
            <pc:docMk/>
            <pc:sldMk cId="3247798845" sldId="391"/>
            <ac:spMk id="9" creationId="{73F5CC5C-23C7-4905-ED74-9F2D5370B16E}"/>
          </ac:spMkLst>
        </pc:spChg>
        <pc:spChg chg="mod">
          <ac:chgData name="Nadejda Iachimovschi" userId="8a1269b0-be01-4213-94f7-f2853b2832a4" providerId="ADAL" clId="{5064C2F3-6448-49E6-930D-4E9721720A24}" dt="2022-10-20T21:59:35.449" v="3177" actId="26606"/>
          <ac:spMkLst>
            <pc:docMk/>
            <pc:sldMk cId="3247798845" sldId="391"/>
            <ac:spMk id="22" creationId="{F8FAEED9-1ECD-45F9-87A0-9394BAEABB79}"/>
          </ac:spMkLst>
        </pc:spChg>
        <pc:spChg chg="mod">
          <ac:chgData name="Nadejda Iachimovschi" userId="8a1269b0-be01-4213-94f7-f2853b2832a4" providerId="ADAL" clId="{5064C2F3-6448-49E6-930D-4E9721720A24}" dt="2022-10-20T22:12:41.360" v="3237" actId="14100"/>
          <ac:spMkLst>
            <pc:docMk/>
            <pc:sldMk cId="3247798845" sldId="391"/>
            <ac:spMk id="23" creationId="{8E5E4638-9BCB-4C2E-914F-CC868E2020D5}"/>
          </ac:spMkLst>
        </pc:spChg>
        <pc:spChg chg="add del">
          <ac:chgData name="Nadejda Iachimovschi" userId="8a1269b0-be01-4213-94f7-f2853b2832a4" providerId="ADAL" clId="{5064C2F3-6448-49E6-930D-4E9721720A24}" dt="2022-10-20T21:59:32.391" v="3174" actId="26606"/>
          <ac:spMkLst>
            <pc:docMk/>
            <pc:sldMk cId="3247798845" sldId="391"/>
            <ac:spMk id="28" creationId="{82184FF4-7029-4ED7-813A-192E60608764}"/>
          </ac:spMkLst>
        </pc:spChg>
        <pc:spChg chg="add del">
          <ac:chgData name="Nadejda Iachimovschi" userId="8a1269b0-be01-4213-94f7-f2853b2832a4" providerId="ADAL" clId="{5064C2F3-6448-49E6-930D-4E9721720A24}" dt="2022-10-20T21:59:32.391" v="3174" actId="26606"/>
          <ac:spMkLst>
            <pc:docMk/>
            <pc:sldMk cId="3247798845" sldId="391"/>
            <ac:spMk id="30" creationId="{AAA7AB09-557C-41AD-9113-FF9F68FA1035}"/>
          </ac:spMkLst>
        </pc:spChg>
        <pc:spChg chg="add del">
          <ac:chgData name="Nadejda Iachimovschi" userId="8a1269b0-be01-4213-94f7-f2853b2832a4" providerId="ADAL" clId="{5064C2F3-6448-49E6-930D-4E9721720A24}" dt="2022-10-20T21:59:32.391" v="3174" actId="26606"/>
          <ac:spMkLst>
            <pc:docMk/>
            <pc:sldMk cId="3247798845" sldId="391"/>
            <ac:spMk id="32" creationId="{EF99ECAA-1F11-4937-BBA6-51935AB44C9D}"/>
          </ac:spMkLst>
        </pc:spChg>
        <pc:spChg chg="add del">
          <ac:chgData name="Nadejda Iachimovschi" userId="8a1269b0-be01-4213-94f7-f2853b2832a4" providerId="ADAL" clId="{5064C2F3-6448-49E6-930D-4E9721720A24}" dt="2022-10-20T21:59:32.391" v="3174" actId="26606"/>
          <ac:spMkLst>
            <pc:docMk/>
            <pc:sldMk cId="3247798845" sldId="391"/>
            <ac:spMk id="40" creationId="{1DB043B4-68C6-45B9-82AC-A5800EADB8DB}"/>
          </ac:spMkLst>
        </pc:spChg>
        <pc:spChg chg="add del">
          <ac:chgData name="Nadejda Iachimovschi" userId="8a1269b0-be01-4213-94f7-f2853b2832a4" providerId="ADAL" clId="{5064C2F3-6448-49E6-930D-4E9721720A24}" dt="2022-10-20T21:59:32.391" v="3174" actId="26606"/>
          <ac:spMkLst>
            <pc:docMk/>
            <pc:sldMk cId="3247798845" sldId="391"/>
            <ac:spMk id="42" creationId="{AD4EA4DF-0E7C-4098-86F6-7D0ACAEFC0BF}"/>
          </ac:spMkLst>
        </pc:spChg>
        <pc:spChg chg="add del">
          <ac:chgData name="Nadejda Iachimovschi" userId="8a1269b0-be01-4213-94f7-f2853b2832a4" providerId="ADAL" clId="{5064C2F3-6448-49E6-930D-4E9721720A24}" dt="2022-10-20T21:59:32.391" v="3174" actId="26606"/>
          <ac:spMkLst>
            <pc:docMk/>
            <pc:sldMk cId="3247798845" sldId="391"/>
            <ac:spMk id="44" creationId="{FE05BC49-0F00-4C85-9AF5-A0CC5B39C8D2}"/>
          </ac:spMkLst>
        </pc:spChg>
        <pc:spChg chg="add del">
          <ac:chgData name="Nadejda Iachimovschi" userId="8a1269b0-be01-4213-94f7-f2853b2832a4" providerId="ADAL" clId="{5064C2F3-6448-49E6-930D-4E9721720A24}" dt="2022-10-20T21:59:35.435" v="3176" actId="26606"/>
          <ac:spMkLst>
            <pc:docMk/>
            <pc:sldMk cId="3247798845" sldId="391"/>
            <ac:spMk id="46" creationId="{82184FF4-7029-4ED7-813A-192E60608764}"/>
          </ac:spMkLst>
        </pc:spChg>
        <pc:spChg chg="add del">
          <ac:chgData name="Nadejda Iachimovschi" userId="8a1269b0-be01-4213-94f7-f2853b2832a4" providerId="ADAL" clId="{5064C2F3-6448-49E6-930D-4E9721720A24}" dt="2022-10-20T21:59:35.435" v="3176" actId="26606"/>
          <ac:spMkLst>
            <pc:docMk/>
            <pc:sldMk cId="3247798845" sldId="391"/>
            <ac:spMk id="47" creationId="{AAA7AB09-557C-41AD-9113-FF9F68FA1035}"/>
          </ac:spMkLst>
        </pc:spChg>
        <pc:spChg chg="add del">
          <ac:chgData name="Nadejda Iachimovschi" userId="8a1269b0-be01-4213-94f7-f2853b2832a4" providerId="ADAL" clId="{5064C2F3-6448-49E6-930D-4E9721720A24}" dt="2022-10-20T21:59:35.435" v="3176" actId="26606"/>
          <ac:spMkLst>
            <pc:docMk/>
            <pc:sldMk cId="3247798845" sldId="391"/>
            <ac:spMk id="48" creationId="{EF99ECAA-1F11-4937-BBA6-51935AB44C9D}"/>
          </ac:spMkLst>
        </pc:spChg>
        <pc:spChg chg="add del">
          <ac:chgData name="Nadejda Iachimovschi" userId="8a1269b0-be01-4213-94f7-f2853b2832a4" providerId="ADAL" clId="{5064C2F3-6448-49E6-930D-4E9721720A24}" dt="2022-10-20T21:59:35.435" v="3176" actId="26606"/>
          <ac:spMkLst>
            <pc:docMk/>
            <pc:sldMk cId="3247798845" sldId="391"/>
            <ac:spMk id="54" creationId="{1DB043B4-68C6-45B9-82AC-A5800EADB8DB}"/>
          </ac:spMkLst>
        </pc:spChg>
        <pc:spChg chg="add del">
          <ac:chgData name="Nadejda Iachimovschi" userId="8a1269b0-be01-4213-94f7-f2853b2832a4" providerId="ADAL" clId="{5064C2F3-6448-49E6-930D-4E9721720A24}" dt="2022-10-20T21:59:35.435" v="3176" actId="26606"/>
          <ac:spMkLst>
            <pc:docMk/>
            <pc:sldMk cId="3247798845" sldId="391"/>
            <ac:spMk id="55" creationId="{3C64A91D-E535-4C24-A0E3-96A3810E3FDC}"/>
          </ac:spMkLst>
        </pc:spChg>
        <pc:spChg chg="add del">
          <ac:chgData name="Nadejda Iachimovschi" userId="8a1269b0-be01-4213-94f7-f2853b2832a4" providerId="ADAL" clId="{5064C2F3-6448-49E6-930D-4E9721720A24}" dt="2022-10-20T21:59:35.435" v="3176" actId="26606"/>
          <ac:spMkLst>
            <pc:docMk/>
            <pc:sldMk cId="3247798845" sldId="391"/>
            <ac:spMk id="56" creationId="{26FC4867-BA3E-4F8E-AB23-684F34DF3D31}"/>
          </ac:spMkLst>
        </pc:spChg>
        <pc:spChg chg="add">
          <ac:chgData name="Nadejda Iachimovschi" userId="8a1269b0-be01-4213-94f7-f2853b2832a4" providerId="ADAL" clId="{5064C2F3-6448-49E6-930D-4E9721720A24}" dt="2022-10-20T21:59:35.449" v="3177" actId="26606"/>
          <ac:spMkLst>
            <pc:docMk/>
            <pc:sldMk cId="3247798845" sldId="391"/>
            <ac:spMk id="58" creationId="{82184FF4-7029-4ED7-813A-192E60608764}"/>
          </ac:spMkLst>
        </pc:spChg>
        <pc:spChg chg="add">
          <ac:chgData name="Nadejda Iachimovschi" userId="8a1269b0-be01-4213-94f7-f2853b2832a4" providerId="ADAL" clId="{5064C2F3-6448-49E6-930D-4E9721720A24}" dt="2022-10-20T21:59:35.449" v="3177" actId="26606"/>
          <ac:spMkLst>
            <pc:docMk/>
            <pc:sldMk cId="3247798845" sldId="391"/>
            <ac:spMk id="59" creationId="{AAA7AB09-557C-41AD-9113-FF9F68FA1035}"/>
          </ac:spMkLst>
        </pc:spChg>
        <pc:spChg chg="add">
          <ac:chgData name="Nadejda Iachimovschi" userId="8a1269b0-be01-4213-94f7-f2853b2832a4" providerId="ADAL" clId="{5064C2F3-6448-49E6-930D-4E9721720A24}" dt="2022-10-20T21:59:35.449" v="3177" actId="26606"/>
          <ac:spMkLst>
            <pc:docMk/>
            <pc:sldMk cId="3247798845" sldId="391"/>
            <ac:spMk id="60" creationId="{EF99ECAA-1F11-4937-BBA6-51935AB44C9D}"/>
          </ac:spMkLst>
        </pc:spChg>
        <pc:spChg chg="add">
          <ac:chgData name="Nadejda Iachimovschi" userId="8a1269b0-be01-4213-94f7-f2853b2832a4" providerId="ADAL" clId="{5064C2F3-6448-49E6-930D-4E9721720A24}" dt="2022-10-20T21:59:35.449" v="3177" actId="26606"/>
          <ac:spMkLst>
            <pc:docMk/>
            <pc:sldMk cId="3247798845" sldId="391"/>
            <ac:spMk id="62" creationId="{1DB043B4-68C6-45B9-82AC-A5800EADB8DB}"/>
          </ac:spMkLst>
        </pc:spChg>
        <pc:spChg chg="add">
          <ac:chgData name="Nadejda Iachimovschi" userId="8a1269b0-be01-4213-94f7-f2853b2832a4" providerId="ADAL" clId="{5064C2F3-6448-49E6-930D-4E9721720A24}" dt="2022-10-20T21:59:35.449" v="3177" actId="26606"/>
          <ac:spMkLst>
            <pc:docMk/>
            <pc:sldMk cId="3247798845" sldId="391"/>
            <ac:spMk id="63" creationId="{AD4EA4DF-0E7C-4098-86F6-7D0ACAEFC0BF}"/>
          </ac:spMkLst>
        </pc:spChg>
        <pc:spChg chg="add">
          <ac:chgData name="Nadejda Iachimovschi" userId="8a1269b0-be01-4213-94f7-f2853b2832a4" providerId="ADAL" clId="{5064C2F3-6448-49E6-930D-4E9721720A24}" dt="2022-10-20T21:59:35.449" v="3177" actId="26606"/>
          <ac:spMkLst>
            <pc:docMk/>
            <pc:sldMk cId="3247798845" sldId="391"/>
            <ac:spMk id="64" creationId="{FE05BC49-0F00-4C85-9AF5-A0CC5B39C8D2}"/>
          </ac:spMkLst>
        </pc:spChg>
        <pc:grpChg chg="add del">
          <ac:chgData name="Nadejda Iachimovschi" userId="8a1269b0-be01-4213-94f7-f2853b2832a4" providerId="ADAL" clId="{5064C2F3-6448-49E6-930D-4E9721720A24}" dt="2022-10-20T21:59:32.391" v="3174" actId="26606"/>
          <ac:grpSpMkLst>
            <pc:docMk/>
            <pc:sldMk cId="3247798845" sldId="391"/>
            <ac:grpSpMk id="34" creationId="{79DE9FAB-6BBA-4CFE-B67D-77B47F01ECA4}"/>
          </ac:grpSpMkLst>
        </pc:grpChg>
        <pc:grpChg chg="add del">
          <ac:chgData name="Nadejda Iachimovschi" userId="8a1269b0-be01-4213-94f7-f2853b2832a4" providerId="ADAL" clId="{5064C2F3-6448-49E6-930D-4E9721720A24}" dt="2022-10-20T21:59:35.435" v="3176" actId="26606"/>
          <ac:grpSpMkLst>
            <pc:docMk/>
            <pc:sldMk cId="3247798845" sldId="391"/>
            <ac:grpSpMk id="49" creationId="{79DE9FAB-6BBA-4CFE-B67D-77B47F01ECA4}"/>
          </ac:grpSpMkLst>
        </pc:grpChg>
        <pc:grpChg chg="add">
          <ac:chgData name="Nadejda Iachimovschi" userId="8a1269b0-be01-4213-94f7-f2853b2832a4" providerId="ADAL" clId="{5064C2F3-6448-49E6-930D-4E9721720A24}" dt="2022-10-20T21:59:35.449" v="3177" actId="26606"/>
          <ac:grpSpMkLst>
            <pc:docMk/>
            <pc:sldMk cId="3247798845" sldId="391"/>
            <ac:grpSpMk id="61" creationId="{79DE9FAB-6BBA-4CFE-B67D-77B47F01ECA4}"/>
          </ac:grpSpMkLst>
        </pc:grpChg>
        <pc:picChg chg="add mod ord">
          <ac:chgData name="Nadejda Iachimovschi" userId="8a1269b0-be01-4213-94f7-f2853b2832a4" providerId="ADAL" clId="{5064C2F3-6448-49E6-930D-4E9721720A24}" dt="2022-10-20T22:00:25.648" v="3183" actId="1076"/>
          <ac:picMkLst>
            <pc:docMk/>
            <pc:sldMk cId="3247798845" sldId="391"/>
            <ac:picMk id="7" creationId="{4803922E-02AB-586C-80FC-564C16985B9D}"/>
          </ac:picMkLst>
        </pc:picChg>
        <pc:picChg chg="del">
          <ac:chgData name="Nadejda Iachimovschi" userId="8a1269b0-be01-4213-94f7-f2853b2832a4" providerId="ADAL" clId="{5064C2F3-6448-49E6-930D-4E9721720A24}" dt="2022-10-20T21:56:58.901" v="3166" actId="478"/>
          <ac:picMkLst>
            <pc:docMk/>
            <pc:sldMk cId="3247798845" sldId="391"/>
            <ac:picMk id="27" creationId="{9E660784-34E2-4CDA-926A-DDD6AAF35046}"/>
          </ac:picMkLst>
        </pc:picChg>
        <pc:picChg chg="del">
          <ac:chgData name="Nadejda Iachimovschi" userId="8a1269b0-be01-4213-94f7-f2853b2832a4" providerId="ADAL" clId="{5064C2F3-6448-49E6-930D-4E9721720A24}" dt="2022-10-20T21:59:13.646" v="3170" actId="478"/>
          <ac:picMkLst>
            <pc:docMk/>
            <pc:sldMk cId="3247798845" sldId="391"/>
            <ac:picMk id="33" creationId="{48106962-23C6-4DFE-BB3A-E5FFF03F38CE}"/>
          </ac:picMkLst>
        </pc:picChg>
      </pc:sldChg>
      <pc:sldChg chg="addSp delSp modSp mod modAnim">
        <pc:chgData name="Nadejda Iachimovschi" userId="8a1269b0-be01-4213-94f7-f2853b2832a4" providerId="ADAL" clId="{5064C2F3-6448-49E6-930D-4E9721720A24}" dt="2022-10-20T20:48:31.775" v="2812" actId="20577"/>
        <pc:sldMkLst>
          <pc:docMk/>
          <pc:sldMk cId="2850873491" sldId="392"/>
        </pc:sldMkLst>
        <pc:spChg chg="mod ord">
          <ac:chgData name="Nadejda Iachimovschi" userId="8a1269b0-be01-4213-94f7-f2853b2832a4" providerId="ADAL" clId="{5064C2F3-6448-49E6-930D-4E9721720A24}" dt="2022-10-20T12:04:10.168" v="1018" actId="2711"/>
          <ac:spMkLst>
            <pc:docMk/>
            <pc:sldMk cId="2850873491" sldId="392"/>
            <ac:spMk id="2" creationId="{B045C3D7-DE65-9684-24C9-8BBA6ED51049}"/>
          </ac:spMkLst>
        </pc:spChg>
        <pc:spChg chg="add del mod">
          <ac:chgData name="Nadejda Iachimovschi" userId="8a1269b0-be01-4213-94f7-f2853b2832a4" providerId="ADAL" clId="{5064C2F3-6448-49E6-930D-4E9721720A24}" dt="2022-10-20T11:05:19.546" v="99" actId="478"/>
          <ac:spMkLst>
            <pc:docMk/>
            <pc:sldMk cId="2850873491" sldId="392"/>
            <ac:spMk id="3" creationId="{5FF0A05B-8AA3-BADF-0291-94DF8A0CCE4B}"/>
          </ac:spMkLst>
        </pc:spChg>
        <pc:spChg chg="add mod">
          <ac:chgData name="Nadejda Iachimovschi" userId="8a1269b0-be01-4213-94f7-f2853b2832a4" providerId="ADAL" clId="{5064C2F3-6448-49E6-930D-4E9721720A24}" dt="2022-10-20T13:52:03.125" v="1909" actId="1076"/>
          <ac:spMkLst>
            <pc:docMk/>
            <pc:sldMk cId="2850873491" sldId="392"/>
            <ac:spMk id="8" creationId="{9B19651D-CD26-6717-B84D-1EEDFFF2659F}"/>
          </ac:spMkLst>
        </pc:spChg>
        <pc:spChg chg="add mod">
          <ac:chgData name="Nadejda Iachimovschi" userId="8a1269b0-be01-4213-94f7-f2853b2832a4" providerId="ADAL" clId="{5064C2F3-6448-49E6-930D-4E9721720A24}" dt="2022-10-20T20:48:31.775" v="2812" actId="20577"/>
          <ac:spMkLst>
            <pc:docMk/>
            <pc:sldMk cId="2850873491" sldId="392"/>
            <ac:spMk id="9" creationId="{E2E60BD5-A6F8-E665-4806-4A61734CF32C}"/>
          </ac:spMkLst>
        </pc:spChg>
        <pc:spChg chg="del mod">
          <ac:chgData name="Nadejda Iachimovschi" userId="8a1269b0-be01-4213-94f7-f2853b2832a4" providerId="ADAL" clId="{5064C2F3-6448-49E6-930D-4E9721720A24}" dt="2022-10-20T11:05:21.898" v="100" actId="478"/>
          <ac:spMkLst>
            <pc:docMk/>
            <pc:sldMk cId="2850873491" sldId="392"/>
            <ac:spMk id="26" creationId="{453BAF57-BB70-2EA6-EA88-BD31CAA018FA}"/>
          </ac:spMkLst>
        </pc:spChg>
        <pc:graphicFrameChg chg="add mod modGraphic">
          <ac:chgData name="Nadejda Iachimovschi" userId="8a1269b0-be01-4213-94f7-f2853b2832a4" providerId="ADAL" clId="{5064C2F3-6448-49E6-930D-4E9721720A24}" dt="2022-10-20T13:51:49.135" v="1908"/>
          <ac:graphicFrameMkLst>
            <pc:docMk/>
            <pc:sldMk cId="2850873491" sldId="392"/>
            <ac:graphicFrameMk id="6" creationId="{B6CC4292-D764-D6BC-2AC0-A3FFE617D688}"/>
          </ac:graphicFrameMkLst>
        </pc:graphicFrameChg>
        <pc:graphicFrameChg chg="add mod modGraphic">
          <ac:chgData name="Nadejda Iachimovschi" userId="8a1269b0-be01-4213-94f7-f2853b2832a4" providerId="ADAL" clId="{5064C2F3-6448-49E6-930D-4E9721720A24}" dt="2022-10-20T14:13:00.071" v="1934" actId="20577"/>
          <ac:graphicFrameMkLst>
            <pc:docMk/>
            <pc:sldMk cId="2850873491" sldId="392"/>
            <ac:graphicFrameMk id="7" creationId="{0A90673B-8A6F-C6EB-4416-FBC71DD51DD7}"/>
          </ac:graphicFrameMkLst>
        </pc:graphicFrameChg>
        <pc:picChg chg="add del mod">
          <ac:chgData name="Nadejda Iachimovschi" userId="8a1269b0-be01-4213-94f7-f2853b2832a4" providerId="ADAL" clId="{5064C2F3-6448-49E6-930D-4E9721720A24}" dt="2022-10-20T10:50:20.040" v="21" actId="478"/>
          <ac:picMkLst>
            <pc:docMk/>
            <pc:sldMk cId="2850873491" sldId="392"/>
            <ac:picMk id="5" creationId="{B9ED52F8-EDC6-E256-A630-67E98D5C3737}"/>
          </ac:picMkLst>
        </pc:picChg>
        <pc:picChg chg="mod">
          <ac:chgData name="Nadejda Iachimovschi" userId="8a1269b0-be01-4213-94f7-f2853b2832a4" providerId="ADAL" clId="{5064C2F3-6448-49E6-930D-4E9721720A24}" dt="2022-10-20T17:52:53.536" v="2238" actId="207"/>
          <ac:picMkLst>
            <pc:docMk/>
            <pc:sldMk cId="2850873491" sldId="392"/>
            <ac:picMk id="23" creationId="{3C94B83E-1AAB-C311-DC9C-74FCD9F34B74}"/>
          </ac:picMkLst>
        </pc:picChg>
      </pc:sldChg>
      <pc:sldChg chg="addSp delSp modSp mod modAnim">
        <pc:chgData name="Nadejda Iachimovschi" userId="8a1269b0-be01-4213-94f7-f2853b2832a4" providerId="ADAL" clId="{5064C2F3-6448-49E6-930D-4E9721720A24}" dt="2022-10-20T22:13:18.286" v="3253"/>
        <pc:sldMkLst>
          <pc:docMk/>
          <pc:sldMk cId="2626999915" sldId="393"/>
        </pc:sldMkLst>
        <pc:spChg chg="del">
          <ac:chgData name="Nadejda Iachimovschi" userId="8a1269b0-be01-4213-94f7-f2853b2832a4" providerId="ADAL" clId="{5064C2F3-6448-49E6-930D-4E9721720A24}" dt="2022-10-20T20:10:13.069" v="2705" actId="12084"/>
          <ac:spMkLst>
            <pc:docMk/>
            <pc:sldMk cId="2626999915" sldId="393"/>
            <ac:spMk id="2" creationId="{3B88EF99-7055-D87B-2DC9-2A4909779BE0}"/>
          </ac:spMkLst>
        </pc:spChg>
        <pc:spChg chg="add mod">
          <ac:chgData name="Nadejda Iachimovschi" userId="8a1269b0-be01-4213-94f7-f2853b2832a4" providerId="ADAL" clId="{5064C2F3-6448-49E6-930D-4E9721720A24}" dt="2022-10-20T22:11:34.329" v="3232" actId="14100"/>
          <ac:spMkLst>
            <pc:docMk/>
            <pc:sldMk cId="2626999915" sldId="393"/>
            <ac:spMk id="2" creationId="{9480AF47-3658-698C-4A08-C513DA5E8F95}"/>
          </ac:spMkLst>
        </pc:spChg>
        <pc:spChg chg="del">
          <ac:chgData name="Nadejda Iachimovschi" userId="8a1269b0-be01-4213-94f7-f2853b2832a4" providerId="ADAL" clId="{5064C2F3-6448-49E6-930D-4E9721720A24}" dt="2022-10-20T20:09:36.673" v="2704" actId="12084"/>
          <ac:spMkLst>
            <pc:docMk/>
            <pc:sldMk cId="2626999915" sldId="393"/>
            <ac:spMk id="3" creationId="{75895BC2-AFF3-FF98-293E-2E79F3488EA7}"/>
          </ac:spMkLst>
        </pc:spChg>
        <pc:spChg chg="del mod">
          <ac:chgData name="Nadejda Iachimovschi" userId="8a1269b0-be01-4213-94f7-f2853b2832a4" providerId="ADAL" clId="{5064C2F3-6448-49E6-930D-4E9721720A24}" dt="2022-10-20T17:51:01.416" v="2235" actId="478"/>
          <ac:spMkLst>
            <pc:docMk/>
            <pc:sldMk cId="2626999915" sldId="393"/>
            <ac:spMk id="5" creationId="{38C4B9CD-869F-9C6B-7C5D-026465C7C09C}"/>
          </ac:spMkLst>
        </pc:spChg>
        <pc:spChg chg="del mod">
          <ac:chgData name="Nadejda Iachimovschi" userId="8a1269b0-be01-4213-94f7-f2853b2832a4" providerId="ADAL" clId="{5064C2F3-6448-49E6-930D-4E9721720A24}" dt="2022-10-20T17:50:54.070" v="2232" actId="478"/>
          <ac:spMkLst>
            <pc:docMk/>
            <pc:sldMk cId="2626999915" sldId="393"/>
            <ac:spMk id="6" creationId="{594DD5CF-DD14-F625-9364-951BB58E8F12}"/>
          </ac:spMkLst>
        </pc:spChg>
        <pc:graphicFrameChg chg="add mod modGraphic">
          <ac:chgData name="Nadejda Iachimovschi" userId="8a1269b0-be01-4213-94f7-f2853b2832a4" providerId="ADAL" clId="{5064C2F3-6448-49E6-930D-4E9721720A24}" dt="2022-10-20T21:20:11.524" v="2999"/>
          <ac:graphicFrameMkLst>
            <pc:docMk/>
            <pc:sldMk cId="2626999915" sldId="393"/>
            <ac:graphicFrameMk id="9" creationId="{A73252E8-5E9E-3821-59C2-C13A05375AF5}"/>
          </ac:graphicFrameMkLst>
        </pc:graphicFrameChg>
        <pc:graphicFrameChg chg="add del mod">
          <ac:chgData name="Nadejda Iachimovschi" userId="8a1269b0-be01-4213-94f7-f2853b2832a4" providerId="ADAL" clId="{5064C2F3-6448-49E6-930D-4E9721720A24}" dt="2022-10-20T20:11:15.018" v="2711" actId="478"/>
          <ac:graphicFrameMkLst>
            <pc:docMk/>
            <pc:sldMk cId="2626999915" sldId="393"/>
            <ac:graphicFrameMk id="10" creationId="{954011AC-CF9D-B44A-3980-E76E9DB2A87E}"/>
          </ac:graphicFrameMkLst>
        </pc:graphicFrameChg>
        <pc:picChg chg="mod">
          <ac:chgData name="Nadejda Iachimovschi" userId="8a1269b0-be01-4213-94f7-f2853b2832a4" providerId="ADAL" clId="{5064C2F3-6448-49E6-930D-4E9721720A24}" dt="2022-10-20T20:08:20.177" v="2703"/>
          <ac:picMkLst>
            <pc:docMk/>
            <pc:sldMk cId="2626999915" sldId="393"/>
            <ac:picMk id="8" creationId="{2013CC9B-3655-78CD-B6B3-0FE844F63839}"/>
          </ac:picMkLst>
        </pc:picChg>
      </pc:sldChg>
      <pc:sldChg chg="addSp delSp modSp new mod ord modAnim">
        <pc:chgData name="Nadejda Iachimovschi" userId="8a1269b0-be01-4213-94f7-f2853b2832a4" providerId="ADAL" clId="{5064C2F3-6448-49E6-930D-4E9721720A24}" dt="2022-10-20T21:44:14.829" v="3062"/>
        <pc:sldMkLst>
          <pc:docMk/>
          <pc:sldMk cId="996163974" sldId="394"/>
        </pc:sldMkLst>
        <pc:spChg chg="del">
          <ac:chgData name="Nadejda Iachimovschi" userId="8a1269b0-be01-4213-94f7-f2853b2832a4" providerId="ADAL" clId="{5064C2F3-6448-49E6-930D-4E9721720A24}" dt="2022-10-20T14:31:34.641" v="1936" actId="478"/>
          <ac:spMkLst>
            <pc:docMk/>
            <pc:sldMk cId="996163974" sldId="394"/>
            <ac:spMk id="3" creationId="{094E2E3D-636A-109D-2D15-A09BB35B4300}"/>
          </ac:spMkLst>
        </pc:spChg>
        <pc:spChg chg="mod">
          <ac:chgData name="Nadejda Iachimovschi" userId="8a1269b0-be01-4213-94f7-f2853b2832a4" providerId="ADAL" clId="{5064C2F3-6448-49E6-930D-4E9721720A24}" dt="2022-10-20T14:32:06.125" v="1943" actId="1076"/>
          <ac:spMkLst>
            <pc:docMk/>
            <pc:sldMk cId="996163974" sldId="394"/>
            <ac:spMk id="4" creationId="{16C5505D-40FC-1C3C-AFAE-E73996E02F1D}"/>
          </ac:spMkLst>
        </pc:spChg>
        <pc:spChg chg="mod">
          <ac:chgData name="Nadejda Iachimovschi" userId="8a1269b0-be01-4213-94f7-f2853b2832a4" providerId="ADAL" clId="{5064C2F3-6448-49E6-930D-4E9721720A24}" dt="2022-10-20T14:32:12.974" v="1944" actId="1076"/>
          <ac:spMkLst>
            <pc:docMk/>
            <pc:sldMk cId="996163974" sldId="394"/>
            <ac:spMk id="5" creationId="{3DB3447B-F33B-E7CC-024D-318B7DBF9495}"/>
          </ac:spMkLst>
        </pc:spChg>
        <pc:spChg chg="del">
          <ac:chgData name="Nadejda Iachimovschi" userId="8a1269b0-be01-4213-94f7-f2853b2832a4" providerId="ADAL" clId="{5064C2F3-6448-49E6-930D-4E9721720A24}" dt="2022-10-20T14:31:52.891" v="1940" actId="478"/>
          <ac:spMkLst>
            <pc:docMk/>
            <pc:sldMk cId="996163974" sldId="394"/>
            <ac:spMk id="6" creationId="{22448603-E881-6F7C-D264-74005A633040}"/>
          </ac:spMkLst>
        </pc:spChg>
        <pc:spChg chg="del mod">
          <ac:chgData name="Nadejda Iachimovschi" userId="8a1269b0-be01-4213-94f7-f2853b2832a4" providerId="ADAL" clId="{5064C2F3-6448-49E6-930D-4E9721720A24}" dt="2022-10-20T14:31:46.929" v="1938" actId="478"/>
          <ac:spMkLst>
            <pc:docMk/>
            <pc:sldMk cId="996163974" sldId="394"/>
            <ac:spMk id="7" creationId="{063B09BD-E05F-6F7C-7856-EA77DA464688}"/>
          </ac:spMkLst>
        </pc:spChg>
        <pc:spChg chg="del">
          <ac:chgData name="Nadejda Iachimovschi" userId="8a1269b0-be01-4213-94f7-f2853b2832a4" providerId="ADAL" clId="{5064C2F3-6448-49E6-930D-4E9721720A24}" dt="2022-10-20T14:31:49.659" v="1939" actId="478"/>
          <ac:spMkLst>
            <pc:docMk/>
            <pc:sldMk cId="996163974" sldId="394"/>
            <ac:spMk id="8" creationId="{39CAA4B9-D765-6595-8529-DADDB4082D3A}"/>
          </ac:spMkLst>
        </pc:spChg>
        <pc:spChg chg="del mod">
          <ac:chgData name="Nadejda Iachimovschi" userId="8a1269b0-be01-4213-94f7-f2853b2832a4" providerId="ADAL" clId="{5064C2F3-6448-49E6-930D-4E9721720A24}" dt="2022-10-20T21:28:49.620" v="3005" actId="12084"/>
          <ac:spMkLst>
            <pc:docMk/>
            <pc:sldMk cId="996163974" sldId="394"/>
            <ac:spMk id="9" creationId="{AF5160A2-BA1D-A2E9-3E9E-CCB6F3E95204}"/>
          </ac:spMkLst>
        </pc:spChg>
        <pc:spChg chg="mod">
          <ac:chgData name="Nadejda Iachimovschi" userId="8a1269b0-be01-4213-94f7-f2853b2832a4" providerId="ADAL" clId="{5064C2F3-6448-49E6-930D-4E9721720A24}" dt="2022-10-20T14:32:30.805" v="1948" actId="1076"/>
          <ac:spMkLst>
            <pc:docMk/>
            <pc:sldMk cId="996163974" sldId="394"/>
            <ac:spMk id="10" creationId="{CCB3681B-9946-1A9E-384F-02D6E515768A}"/>
          </ac:spMkLst>
        </pc:spChg>
        <pc:spChg chg="mod">
          <ac:chgData name="Nadejda Iachimovschi" userId="8a1269b0-be01-4213-94f7-f2853b2832a4" providerId="ADAL" clId="{5064C2F3-6448-49E6-930D-4E9721720A24}" dt="2022-10-20T14:32:38.988" v="1950" actId="1076"/>
          <ac:spMkLst>
            <pc:docMk/>
            <pc:sldMk cId="996163974" sldId="394"/>
            <ac:spMk id="11" creationId="{115C2D9E-2A52-2B90-5557-6D1EAC6E4758}"/>
          </ac:spMkLst>
        </pc:spChg>
        <pc:spChg chg="mod">
          <ac:chgData name="Nadejda Iachimovschi" userId="8a1269b0-be01-4213-94f7-f2853b2832a4" providerId="ADAL" clId="{5064C2F3-6448-49E6-930D-4E9721720A24}" dt="2022-10-20T14:32:47.480" v="1951" actId="1076"/>
          <ac:spMkLst>
            <pc:docMk/>
            <pc:sldMk cId="996163974" sldId="394"/>
            <ac:spMk id="12" creationId="{48133F30-7540-25C4-7372-473BBD352F52}"/>
          </ac:spMkLst>
        </pc:spChg>
        <pc:spChg chg="del">
          <ac:chgData name="Nadejda Iachimovschi" userId="8a1269b0-be01-4213-94f7-f2853b2832a4" providerId="ADAL" clId="{5064C2F3-6448-49E6-930D-4E9721720A24}" dt="2022-10-20T14:31:55.919" v="1941" actId="478"/>
          <ac:spMkLst>
            <pc:docMk/>
            <pc:sldMk cId="996163974" sldId="394"/>
            <ac:spMk id="13" creationId="{01E33B1F-EDA1-ED8E-1714-F8FD8B06F268}"/>
          </ac:spMkLst>
        </pc:spChg>
        <pc:spChg chg="del">
          <ac:chgData name="Nadejda Iachimovschi" userId="8a1269b0-be01-4213-94f7-f2853b2832a4" providerId="ADAL" clId="{5064C2F3-6448-49E6-930D-4E9721720A24}" dt="2022-10-20T14:31:58.840" v="1942" actId="478"/>
          <ac:spMkLst>
            <pc:docMk/>
            <pc:sldMk cId="996163974" sldId="394"/>
            <ac:spMk id="14" creationId="{5E7ED451-0552-A0CC-0B5C-7E031747E92E}"/>
          </ac:spMkLst>
        </pc:spChg>
        <pc:spChg chg="del mod">
          <ac:chgData name="Nadejda Iachimovschi" userId="8a1269b0-be01-4213-94f7-f2853b2832a4" providerId="ADAL" clId="{5064C2F3-6448-49E6-930D-4E9721720A24}" dt="2022-10-20T14:32:59.469" v="1956" actId="478"/>
          <ac:spMkLst>
            <pc:docMk/>
            <pc:sldMk cId="996163974" sldId="394"/>
            <ac:spMk id="15" creationId="{AB9D486F-1136-EF5D-7D04-5A6E950F6A55}"/>
          </ac:spMkLst>
        </pc:spChg>
        <pc:spChg chg="del mod">
          <ac:chgData name="Nadejda Iachimovschi" userId="8a1269b0-be01-4213-94f7-f2853b2832a4" providerId="ADAL" clId="{5064C2F3-6448-49E6-930D-4E9721720A24}" dt="2022-10-20T14:32:53.420" v="1954" actId="478"/>
          <ac:spMkLst>
            <pc:docMk/>
            <pc:sldMk cId="996163974" sldId="394"/>
            <ac:spMk id="16" creationId="{E676D463-68A8-A2AF-DD44-8127C945043C}"/>
          </ac:spMkLst>
        </pc:spChg>
        <pc:graphicFrameChg chg="add mod modGraphic">
          <ac:chgData name="Nadejda Iachimovschi" userId="8a1269b0-be01-4213-94f7-f2853b2832a4" providerId="ADAL" clId="{5064C2F3-6448-49E6-930D-4E9721720A24}" dt="2022-10-20T21:43:17.737" v="3047"/>
          <ac:graphicFrameMkLst>
            <pc:docMk/>
            <pc:sldMk cId="996163974" sldId="394"/>
            <ac:graphicFrameMk id="18" creationId="{30FBA1BB-3186-D186-6E9D-50081B3DFEEF}"/>
          </ac:graphicFrameMkLst>
        </pc:graphicFrameChg>
      </pc:sldChg>
      <pc:sldChg chg="new del">
        <pc:chgData name="Nadejda Iachimovschi" userId="8a1269b0-be01-4213-94f7-f2853b2832a4" providerId="ADAL" clId="{5064C2F3-6448-49E6-930D-4E9721720A24}" dt="2022-10-20T13:21:03.662" v="1596" actId="47"/>
        <pc:sldMkLst>
          <pc:docMk/>
          <pc:sldMk cId="3121266667" sldId="394"/>
        </pc:sldMkLst>
      </pc:sldChg>
      <pc:sldChg chg="new del">
        <pc:chgData name="Nadejda Iachimovschi" userId="8a1269b0-be01-4213-94f7-f2853b2832a4" providerId="ADAL" clId="{5064C2F3-6448-49E6-930D-4E9721720A24}" dt="2022-10-20T13:20:59.482" v="1595" actId="47"/>
        <pc:sldMkLst>
          <pc:docMk/>
          <pc:sldMk cId="1000546240" sldId="395"/>
        </pc:sldMkLst>
      </pc:sldChg>
      <pc:sldChg chg="delSp modSp mod">
        <pc:chgData name="Nadejda Iachimovschi" userId="8a1269b0-be01-4213-94f7-f2853b2832a4" providerId="ADAL" clId="{5064C2F3-6448-49E6-930D-4E9721720A24}" dt="2022-10-20T22:14:43.747" v="3277" actId="5793"/>
        <pc:sldMkLst>
          <pc:docMk/>
          <pc:sldMk cId="2534731781" sldId="395"/>
        </pc:sldMkLst>
        <pc:spChg chg="del">
          <ac:chgData name="Nadejda Iachimovschi" userId="8a1269b0-be01-4213-94f7-f2853b2832a4" providerId="ADAL" clId="{5064C2F3-6448-49E6-930D-4E9721720A24}" dt="2022-10-20T21:47:46.947" v="3079" actId="478"/>
          <ac:spMkLst>
            <pc:docMk/>
            <pc:sldMk cId="2534731781" sldId="395"/>
            <ac:spMk id="2" creationId="{0C19BDEA-3587-A804-42B5-E9E7228A4138}"/>
          </ac:spMkLst>
        </pc:spChg>
        <pc:spChg chg="del mod">
          <ac:chgData name="Nadejda Iachimovschi" userId="8a1269b0-be01-4213-94f7-f2853b2832a4" providerId="ADAL" clId="{5064C2F3-6448-49E6-930D-4E9721720A24}" dt="2022-10-20T21:47:49.180" v="3081" actId="478"/>
          <ac:spMkLst>
            <pc:docMk/>
            <pc:sldMk cId="2534731781" sldId="395"/>
            <ac:spMk id="3" creationId="{8DAC106E-A076-7750-E6ED-18692E058D82}"/>
          </ac:spMkLst>
        </pc:spChg>
        <pc:spChg chg="del">
          <ac:chgData name="Nadejda Iachimovschi" userId="8a1269b0-be01-4213-94f7-f2853b2832a4" providerId="ADAL" clId="{5064C2F3-6448-49E6-930D-4E9721720A24}" dt="2022-10-20T21:47:51.422" v="3082" actId="478"/>
          <ac:spMkLst>
            <pc:docMk/>
            <pc:sldMk cId="2534731781" sldId="395"/>
            <ac:spMk id="4" creationId="{85D969EA-3709-9709-A557-D4313A502FE4}"/>
          </ac:spMkLst>
        </pc:spChg>
        <pc:spChg chg="del mod">
          <ac:chgData name="Nadejda Iachimovschi" userId="8a1269b0-be01-4213-94f7-f2853b2832a4" providerId="ADAL" clId="{5064C2F3-6448-49E6-930D-4E9721720A24}" dt="2022-10-20T21:48:01.929" v="3086" actId="478"/>
          <ac:spMkLst>
            <pc:docMk/>
            <pc:sldMk cId="2534731781" sldId="395"/>
            <ac:spMk id="5" creationId="{93BFD363-BC1B-B2BC-6816-41B640FD1056}"/>
          </ac:spMkLst>
        </pc:spChg>
        <pc:spChg chg="del">
          <ac:chgData name="Nadejda Iachimovschi" userId="8a1269b0-be01-4213-94f7-f2853b2832a4" providerId="ADAL" clId="{5064C2F3-6448-49E6-930D-4E9721720A24}" dt="2022-10-20T21:47:53.331" v="3083" actId="478"/>
          <ac:spMkLst>
            <pc:docMk/>
            <pc:sldMk cId="2534731781" sldId="395"/>
            <ac:spMk id="6" creationId="{1EBF7689-D16F-901C-BA98-C557A8FB136C}"/>
          </ac:spMkLst>
        </pc:spChg>
        <pc:spChg chg="del">
          <ac:chgData name="Nadejda Iachimovschi" userId="8a1269b0-be01-4213-94f7-f2853b2832a4" providerId="ADAL" clId="{5064C2F3-6448-49E6-930D-4E9721720A24}" dt="2022-10-20T21:48:07.480" v="3088" actId="478"/>
          <ac:spMkLst>
            <pc:docMk/>
            <pc:sldMk cId="2534731781" sldId="395"/>
            <ac:spMk id="7" creationId="{D99D12E6-B392-1963-D368-EC0E2F88BB80}"/>
          </ac:spMkLst>
        </pc:spChg>
        <pc:spChg chg="del">
          <ac:chgData name="Nadejda Iachimovschi" userId="8a1269b0-be01-4213-94f7-f2853b2832a4" providerId="ADAL" clId="{5064C2F3-6448-49E6-930D-4E9721720A24}" dt="2022-10-20T21:48:05.352" v="3087" actId="478"/>
          <ac:spMkLst>
            <pc:docMk/>
            <pc:sldMk cId="2534731781" sldId="395"/>
            <ac:spMk id="8" creationId="{4CC9671B-1333-13CD-EF0D-D841010814D2}"/>
          </ac:spMkLst>
        </pc:spChg>
        <pc:spChg chg="del mod">
          <ac:chgData name="Nadejda Iachimovschi" userId="8a1269b0-be01-4213-94f7-f2853b2832a4" providerId="ADAL" clId="{5064C2F3-6448-49E6-930D-4E9721720A24}" dt="2022-10-20T21:48:17.552" v="3091" actId="478"/>
          <ac:spMkLst>
            <pc:docMk/>
            <pc:sldMk cId="2534731781" sldId="395"/>
            <ac:spMk id="9" creationId="{FACF74C0-EC2F-6DE6-F2C8-BFA712C79BF7}"/>
          </ac:spMkLst>
        </pc:spChg>
        <pc:spChg chg="del">
          <ac:chgData name="Nadejda Iachimovschi" userId="8a1269b0-be01-4213-94f7-f2853b2832a4" providerId="ADAL" clId="{5064C2F3-6448-49E6-930D-4E9721720A24}" dt="2022-10-20T21:48:11.126" v="3089" actId="478"/>
          <ac:spMkLst>
            <pc:docMk/>
            <pc:sldMk cId="2534731781" sldId="395"/>
            <ac:spMk id="10" creationId="{868C568D-5247-E1C1-5E43-D44E0DFB6BFC}"/>
          </ac:spMkLst>
        </pc:spChg>
        <pc:spChg chg="mod">
          <ac:chgData name="Nadejda Iachimovschi" userId="8a1269b0-be01-4213-94f7-f2853b2832a4" providerId="ADAL" clId="{5064C2F3-6448-49E6-930D-4E9721720A24}" dt="2022-10-20T22:14:43.747" v="3277" actId="5793"/>
          <ac:spMkLst>
            <pc:docMk/>
            <pc:sldMk cId="2534731781" sldId="395"/>
            <ac:spMk id="12" creationId="{EBCFC714-4845-A5E8-6B2F-F7AFDC5E4E11}"/>
          </ac:spMkLst>
        </pc:spChg>
      </pc:sldChg>
    </pc:docChg>
  </pc:docChgLst>
  <pc:docChgLst>
    <pc:chgData name="Aurelia Denicu (2026240)" userId="S::2026240@student.uwtsd.ac.uk::839c59a1-2390-44cd-8b41-cd1aa24567d0" providerId="AD" clId="Web-{C4000DC4-B14F-B566-F1E0-9AEB0211DE4E}"/>
    <pc:docChg chg="addSld modSld">
      <pc:chgData name="Aurelia Denicu (2026240)" userId="S::2026240@student.uwtsd.ac.uk::839c59a1-2390-44cd-8b41-cd1aa24567d0" providerId="AD" clId="Web-{C4000DC4-B14F-B566-F1E0-9AEB0211DE4E}" dt="2022-10-20T22:14:36.283" v="198" actId="20577"/>
      <pc:docMkLst>
        <pc:docMk/>
      </pc:docMkLst>
      <pc:sldChg chg="modSp">
        <pc:chgData name="Aurelia Denicu (2026240)" userId="S::2026240@student.uwtsd.ac.uk::839c59a1-2390-44cd-8b41-cd1aa24567d0" providerId="AD" clId="Web-{C4000DC4-B14F-B566-F1E0-9AEB0211DE4E}" dt="2022-10-20T22:07:41.400" v="100" actId="14100"/>
        <pc:sldMkLst>
          <pc:docMk/>
          <pc:sldMk cId="1420547054" sldId="281"/>
        </pc:sldMkLst>
        <pc:spChg chg="mod">
          <ac:chgData name="Aurelia Denicu (2026240)" userId="S::2026240@student.uwtsd.ac.uk::839c59a1-2390-44cd-8b41-cd1aa24567d0" providerId="AD" clId="Web-{C4000DC4-B14F-B566-F1E0-9AEB0211DE4E}" dt="2022-10-20T21:54:47.178" v="59" actId="20577"/>
          <ac:spMkLst>
            <pc:docMk/>
            <pc:sldMk cId="1420547054" sldId="281"/>
            <ac:spMk id="7" creationId="{47788B34-4190-4916-9048-47720EA5ABF1}"/>
          </ac:spMkLst>
        </pc:spChg>
        <pc:spChg chg="mod">
          <ac:chgData name="Aurelia Denicu (2026240)" userId="S::2026240@student.uwtsd.ac.uk::839c59a1-2390-44cd-8b41-cd1aa24567d0" providerId="AD" clId="Web-{C4000DC4-B14F-B566-F1E0-9AEB0211DE4E}" dt="2022-10-20T21:43:03.363" v="12" actId="1076"/>
          <ac:spMkLst>
            <pc:docMk/>
            <pc:sldMk cId="1420547054" sldId="281"/>
            <ac:spMk id="11" creationId="{1D014E48-5DD9-49CE-AD5B-0FEF69204F68}"/>
          </ac:spMkLst>
        </pc:spChg>
        <pc:spChg chg="mod">
          <ac:chgData name="Aurelia Denicu (2026240)" userId="S::2026240@student.uwtsd.ac.uk::839c59a1-2390-44cd-8b41-cd1aa24567d0" providerId="AD" clId="Web-{C4000DC4-B14F-B566-F1E0-9AEB0211DE4E}" dt="2022-10-20T22:07:41.400" v="100" actId="14100"/>
          <ac:spMkLst>
            <pc:docMk/>
            <pc:sldMk cId="1420547054" sldId="281"/>
            <ac:spMk id="13" creationId="{258E9390-685C-4BAD-BFAD-EC56E81C4745}"/>
          </ac:spMkLst>
        </pc:spChg>
      </pc:sldChg>
      <pc:sldChg chg="modSp">
        <pc:chgData name="Aurelia Denicu (2026240)" userId="S::2026240@student.uwtsd.ac.uk::839c59a1-2390-44cd-8b41-cd1aa24567d0" providerId="AD" clId="Web-{C4000DC4-B14F-B566-F1E0-9AEB0211DE4E}" dt="2022-10-20T22:14:36.283" v="198" actId="20577"/>
        <pc:sldMkLst>
          <pc:docMk/>
          <pc:sldMk cId="2626999915" sldId="393"/>
        </pc:sldMkLst>
        <pc:spChg chg="mod">
          <ac:chgData name="Aurelia Denicu (2026240)" userId="S::2026240@student.uwtsd.ac.uk::839c59a1-2390-44cd-8b41-cd1aa24567d0" providerId="AD" clId="Web-{C4000DC4-B14F-B566-F1E0-9AEB0211DE4E}" dt="2022-10-20T22:12:49.121" v="134" actId="14100"/>
          <ac:spMkLst>
            <pc:docMk/>
            <pc:sldMk cId="2626999915" sldId="393"/>
            <ac:spMk id="2" creationId="{9480AF47-3658-698C-4A08-C513DA5E8F95}"/>
          </ac:spMkLst>
        </pc:spChg>
        <pc:spChg chg="mod">
          <ac:chgData name="Aurelia Denicu (2026240)" userId="S::2026240@student.uwtsd.ac.uk::839c59a1-2390-44cd-8b41-cd1aa24567d0" providerId="AD" clId="Web-{C4000DC4-B14F-B566-F1E0-9AEB0211DE4E}" dt="2022-10-20T22:11:41.930" v="106" actId="20577"/>
          <ac:spMkLst>
            <pc:docMk/>
            <pc:sldMk cId="2626999915" sldId="393"/>
            <ac:spMk id="19" creationId="{A5931BE0-4B93-4D6C-878E-ACC59D6B4587}"/>
          </ac:spMkLst>
        </pc:spChg>
        <pc:graphicFrameChg chg="mod modGraphic">
          <ac:chgData name="Aurelia Denicu (2026240)" userId="S::2026240@student.uwtsd.ac.uk::839c59a1-2390-44cd-8b41-cd1aa24567d0" providerId="AD" clId="Web-{C4000DC4-B14F-B566-F1E0-9AEB0211DE4E}" dt="2022-10-20T22:14:36.283" v="198" actId="20577"/>
          <ac:graphicFrameMkLst>
            <pc:docMk/>
            <pc:sldMk cId="2626999915" sldId="393"/>
            <ac:graphicFrameMk id="9" creationId="{A73252E8-5E9E-3821-59C2-C13A05375AF5}"/>
          </ac:graphicFrameMkLst>
        </pc:graphicFrameChg>
      </pc:sldChg>
      <pc:sldChg chg="addSp delSp modSp new">
        <pc:chgData name="Aurelia Denicu (2026240)" userId="S::2026240@student.uwtsd.ac.uk::839c59a1-2390-44cd-8b41-cd1aa24567d0" providerId="AD" clId="Web-{C4000DC4-B14F-B566-F1E0-9AEB0211DE4E}" dt="2022-10-20T22:11:04.365" v="105" actId="20577"/>
        <pc:sldMkLst>
          <pc:docMk/>
          <pc:sldMk cId="2534731781" sldId="395"/>
        </pc:sldMkLst>
        <pc:spChg chg="add mod">
          <ac:chgData name="Aurelia Denicu (2026240)" userId="S::2026240@student.uwtsd.ac.uk::839c59a1-2390-44cd-8b41-cd1aa24567d0" providerId="AD" clId="Web-{C4000DC4-B14F-B566-F1E0-9AEB0211DE4E}" dt="2022-10-20T22:11:04.365" v="105" actId="20577"/>
          <ac:spMkLst>
            <pc:docMk/>
            <pc:sldMk cId="2534731781" sldId="395"/>
            <ac:spMk id="12" creationId="{EBCFC714-4845-A5E8-6B2F-F7AFDC5E4E11}"/>
          </ac:spMkLst>
        </pc:spChg>
        <pc:spChg chg="add del mod">
          <ac:chgData name="Aurelia Denicu (2026240)" userId="S::2026240@student.uwtsd.ac.uk::839c59a1-2390-44cd-8b41-cd1aa24567d0" providerId="AD" clId="Web-{C4000DC4-B14F-B566-F1E0-9AEB0211DE4E}" dt="2022-10-20T21:58:25.068" v="90"/>
          <ac:spMkLst>
            <pc:docMk/>
            <pc:sldMk cId="2534731781" sldId="395"/>
            <ac:spMk id="13" creationId="{C2045498-C1FF-FE4F-851F-DD9BB1925E42}"/>
          </ac:spMkLst>
        </pc:spChg>
      </pc:sldChg>
    </pc:docChg>
  </pc:docChgLst>
  <pc:docChgLst>
    <pc:chgData name="Aurelia Denicu (2026240)" userId="S::2026240@student.uwtsd.ac.uk::839c59a1-2390-44cd-8b41-cd1aa24567d0" providerId="AD" clId="Web-{BDC7FB7A-0A4F-5ED1-B690-D51913015536}"/>
    <pc:docChg chg="modSld">
      <pc:chgData name="Aurelia Denicu (2026240)" userId="S::2026240@student.uwtsd.ac.uk::839c59a1-2390-44cd-8b41-cd1aa24567d0" providerId="AD" clId="Web-{BDC7FB7A-0A4F-5ED1-B690-D51913015536}" dt="2022-10-20T15:44:15.928" v="358" actId="20577"/>
      <pc:docMkLst>
        <pc:docMk/>
      </pc:docMkLst>
      <pc:sldChg chg="addSp delSp modSp mod modClrScheme chgLayout">
        <pc:chgData name="Aurelia Denicu (2026240)" userId="S::2026240@student.uwtsd.ac.uk::839c59a1-2390-44cd-8b41-cd1aa24567d0" providerId="AD" clId="Web-{BDC7FB7A-0A4F-5ED1-B690-D51913015536}" dt="2022-10-20T15:44:15.928" v="358" actId="20577"/>
        <pc:sldMkLst>
          <pc:docMk/>
          <pc:sldMk cId="2979876663" sldId="268"/>
        </pc:sldMkLst>
        <pc:spChg chg="mod ord">
          <ac:chgData name="Aurelia Denicu (2026240)" userId="S::2026240@student.uwtsd.ac.uk::839c59a1-2390-44cd-8b41-cd1aa24567d0" providerId="AD" clId="Web-{BDC7FB7A-0A4F-5ED1-B690-D51913015536}" dt="2022-10-20T15:44:15.928" v="358" actId="20577"/>
          <ac:spMkLst>
            <pc:docMk/>
            <pc:sldMk cId="2979876663" sldId="268"/>
            <ac:spMk id="6" creationId="{ED2A30C0-1BC4-4764-9C0F-5D811CAB8312}"/>
          </ac:spMkLst>
        </pc:spChg>
        <pc:spChg chg="mod ord">
          <ac:chgData name="Aurelia Denicu (2026240)" userId="S::2026240@student.uwtsd.ac.uk::839c59a1-2390-44cd-8b41-cd1aa24567d0" providerId="AD" clId="Web-{BDC7FB7A-0A4F-5ED1-B690-D51913015536}" dt="2022-10-20T15:36:05.698" v="293"/>
          <ac:spMkLst>
            <pc:docMk/>
            <pc:sldMk cId="2979876663" sldId="268"/>
            <ac:spMk id="8" creationId="{6375D7F3-165A-439B-8D1D-6553B68C2886}"/>
          </ac:spMkLst>
        </pc:spChg>
        <pc:spChg chg="mod ord">
          <ac:chgData name="Aurelia Denicu (2026240)" userId="S::2026240@student.uwtsd.ac.uk::839c59a1-2390-44cd-8b41-cd1aa24567d0" providerId="AD" clId="Web-{BDC7FB7A-0A4F-5ED1-B690-D51913015536}" dt="2022-10-20T15:36:05.698" v="293"/>
          <ac:spMkLst>
            <pc:docMk/>
            <pc:sldMk cId="2979876663" sldId="268"/>
            <ac:spMk id="9" creationId="{7AF9A883-CC44-4401-AE67-8FCEACB7DDDA}"/>
          </ac:spMkLst>
        </pc:spChg>
        <pc:spChg chg="add mod">
          <ac:chgData name="Aurelia Denicu (2026240)" userId="S::2026240@student.uwtsd.ac.uk::839c59a1-2390-44cd-8b41-cd1aa24567d0" providerId="AD" clId="Web-{BDC7FB7A-0A4F-5ED1-B690-D51913015536}" dt="2022-10-20T15:39:02.265" v="334" actId="20577"/>
          <ac:spMkLst>
            <pc:docMk/>
            <pc:sldMk cId="2979876663" sldId="268"/>
            <ac:spMk id="11" creationId="{DAE94E6C-655B-14F8-9F3F-BEFBC8D6B950}"/>
          </ac:spMkLst>
        </pc:spChg>
        <pc:spChg chg="add mod">
          <ac:chgData name="Aurelia Denicu (2026240)" userId="S::2026240@student.uwtsd.ac.uk::839c59a1-2390-44cd-8b41-cd1aa24567d0" providerId="AD" clId="Web-{BDC7FB7A-0A4F-5ED1-B690-D51913015536}" dt="2022-10-20T15:42:37.145" v="349" actId="20577"/>
          <ac:spMkLst>
            <pc:docMk/>
            <pc:sldMk cId="2979876663" sldId="268"/>
            <ac:spMk id="13" creationId="{7230462B-6D76-55F0-F893-CF6D4B381735}"/>
          </ac:spMkLst>
        </pc:spChg>
        <pc:spChg chg="mod ord">
          <ac:chgData name="Aurelia Denicu (2026240)" userId="S::2026240@student.uwtsd.ac.uk::839c59a1-2390-44cd-8b41-cd1aa24567d0" providerId="AD" clId="Web-{BDC7FB7A-0A4F-5ED1-B690-D51913015536}" dt="2022-10-20T15:38:13.748" v="309" actId="20577"/>
          <ac:spMkLst>
            <pc:docMk/>
            <pc:sldMk cId="2979876663" sldId="268"/>
            <ac:spMk id="15" creationId="{84D39D81-9726-4BD7-BDC0-FA0B2AD0D219}"/>
          </ac:spMkLst>
        </pc:spChg>
        <pc:spChg chg="add del mod">
          <ac:chgData name="Aurelia Denicu (2026240)" userId="S::2026240@student.uwtsd.ac.uk::839c59a1-2390-44cd-8b41-cd1aa24567d0" providerId="AD" clId="Web-{BDC7FB7A-0A4F-5ED1-B690-D51913015536}" dt="2022-10-20T15:36:42.793" v="299"/>
          <ac:spMkLst>
            <pc:docMk/>
            <pc:sldMk cId="2979876663" sldId="268"/>
            <ac:spMk id="16" creationId="{C7A29113-BD05-CB3C-2F26-CA2E42C220CC}"/>
          </ac:spMkLst>
        </pc:spChg>
        <pc:spChg chg="del mod ord">
          <ac:chgData name="Aurelia Denicu (2026240)" userId="S::2026240@student.uwtsd.ac.uk::839c59a1-2390-44cd-8b41-cd1aa24567d0" providerId="AD" clId="Web-{BDC7FB7A-0A4F-5ED1-B690-D51913015536}" dt="2022-10-20T15:36:36.964" v="298"/>
          <ac:spMkLst>
            <pc:docMk/>
            <pc:sldMk cId="2979876663" sldId="268"/>
            <ac:spMk id="41" creationId="{91181F6D-A54F-4289-8C36-80ECE3B2C8E2}"/>
          </ac:spMkLst>
        </pc:spChg>
        <pc:spChg chg="mod ord">
          <ac:chgData name="Aurelia Denicu (2026240)" userId="S::2026240@student.uwtsd.ac.uk::839c59a1-2390-44cd-8b41-cd1aa24567d0" providerId="AD" clId="Web-{BDC7FB7A-0A4F-5ED1-B690-D51913015536}" dt="2022-10-20T15:38:24.717" v="315" actId="20577"/>
          <ac:spMkLst>
            <pc:docMk/>
            <pc:sldMk cId="2979876663" sldId="268"/>
            <ac:spMk id="42" creationId="{CCDF84CD-BC27-4182-9FBA-9D4FEED95410}"/>
          </ac:spMkLst>
        </pc:spChg>
        <pc:spChg chg="del mod ord">
          <ac:chgData name="Aurelia Denicu (2026240)" userId="S::2026240@student.uwtsd.ac.uk::839c59a1-2390-44cd-8b41-cd1aa24567d0" providerId="AD" clId="Web-{BDC7FB7A-0A4F-5ED1-B690-D51913015536}" dt="2022-10-20T15:36:28.870" v="297"/>
          <ac:spMkLst>
            <pc:docMk/>
            <pc:sldMk cId="2979876663" sldId="268"/>
            <ac:spMk id="43" creationId="{E4387CED-5FBE-4AFF-B64D-975B5574F16F}"/>
          </ac:spMkLst>
        </pc:spChg>
        <pc:picChg chg="add mod">
          <ac:chgData name="Aurelia Denicu (2026240)" userId="S::2026240@student.uwtsd.ac.uk::839c59a1-2390-44cd-8b41-cd1aa24567d0" providerId="AD" clId="Web-{BDC7FB7A-0A4F-5ED1-B690-D51913015536}" dt="2022-10-20T15:40:05.376" v="345" actId="14100"/>
          <ac:picMkLst>
            <pc:docMk/>
            <pc:sldMk cId="2979876663" sldId="268"/>
            <ac:picMk id="3" creationId="{69A754C5-245A-C938-DF7E-3D79792B3F7B}"/>
          </ac:picMkLst>
        </pc:picChg>
        <pc:picChg chg="add mod">
          <ac:chgData name="Aurelia Denicu (2026240)" userId="S::2026240@student.uwtsd.ac.uk::839c59a1-2390-44cd-8b41-cd1aa24567d0" providerId="AD" clId="Web-{BDC7FB7A-0A4F-5ED1-B690-D51913015536}" dt="2022-10-20T15:35:07.384" v="289" actId="14100"/>
          <ac:picMkLst>
            <pc:docMk/>
            <pc:sldMk cId="2979876663" sldId="268"/>
            <ac:picMk id="5" creationId="{461DFD99-2B6D-293F-A8D5-90BD24DC7223}"/>
          </ac:picMkLst>
        </pc:picChg>
        <pc:picChg chg="add del mod">
          <ac:chgData name="Aurelia Denicu (2026240)" userId="S::2026240@student.uwtsd.ac.uk::839c59a1-2390-44cd-8b41-cd1aa24567d0" providerId="AD" clId="Web-{BDC7FB7A-0A4F-5ED1-B690-D51913015536}" dt="2022-10-20T15:32:09.739" v="265"/>
          <ac:picMkLst>
            <pc:docMk/>
            <pc:sldMk cId="2979876663" sldId="268"/>
            <ac:picMk id="7" creationId="{615CD2EA-9A71-88CF-A2AE-8DA54587CFB5}"/>
          </ac:picMkLst>
        </pc:picChg>
        <pc:picChg chg="mod ord">
          <ac:chgData name="Aurelia Denicu (2026240)" userId="S::2026240@student.uwtsd.ac.uk::839c59a1-2390-44cd-8b41-cd1aa24567d0" providerId="AD" clId="Web-{BDC7FB7A-0A4F-5ED1-B690-D51913015536}" dt="2022-10-20T15:39:25.953" v="342" actId="1076"/>
          <ac:picMkLst>
            <pc:docMk/>
            <pc:sldMk cId="2979876663" sldId="268"/>
            <ac:picMk id="17" creationId="{05ED5B1E-974F-476C-A3C9-572D3602E95E}"/>
          </ac:picMkLst>
        </pc:picChg>
        <pc:picChg chg="mod ord">
          <ac:chgData name="Aurelia Denicu (2026240)" userId="S::2026240@student.uwtsd.ac.uk::839c59a1-2390-44cd-8b41-cd1aa24567d0" providerId="AD" clId="Web-{BDC7FB7A-0A4F-5ED1-B690-D51913015536}" dt="2022-10-20T15:40:10.985" v="346" actId="14100"/>
          <ac:picMkLst>
            <pc:docMk/>
            <pc:sldMk cId="2979876663" sldId="268"/>
            <ac:picMk id="36" creationId="{F3CCCCDF-EA66-4F5E-98F3-A05239CBBAC4}"/>
          </ac:picMkLst>
        </pc:picChg>
      </pc:sldChg>
      <pc:sldChg chg="addSp delSp modSp mod setBg">
        <pc:chgData name="Aurelia Denicu (2026240)" userId="S::2026240@student.uwtsd.ac.uk::839c59a1-2390-44cd-8b41-cd1aa24567d0" providerId="AD" clId="Web-{BDC7FB7A-0A4F-5ED1-B690-D51913015536}" dt="2022-10-20T15:22:15.928" v="248" actId="20577"/>
        <pc:sldMkLst>
          <pc:docMk/>
          <pc:sldMk cId="2626999915" sldId="393"/>
        </pc:sldMkLst>
        <pc:spChg chg="mod">
          <ac:chgData name="Aurelia Denicu (2026240)" userId="S::2026240@student.uwtsd.ac.uk::839c59a1-2390-44cd-8b41-cd1aa24567d0" providerId="AD" clId="Web-{BDC7FB7A-0A4F-5ED1-B690-D51913015536}" dt="2022-10-20T14:58:36.238" v="1"/>
          <ac:spMkLst>
            <pc:docMk/>
            <pc:sldMk cId="2626999915" sldId="393"/>
            <ac:spMk id="2" creationId="{3B88EF99-7055-D87B-2DC9-2A4909779BE0}"/>
          </ac:spMkLst>
        </pc:spChg>
        <pc:spChg chg="add del mod">
          <ac:chgData name="Aurelia Denicu (2026240)" userId="S::2026240@student.uwtsd.ac.uk::839c59a1-2390-44cd-8b41-cd1aa24567d0" providerId="AD" clId="Web-{BDC7FB7A-0A4F-5ED1-B690-D51913015536}" dt="2022-10-20T15:22:15.928" v="248" actId="20577"/>
          <ac:spMkLst>
            <pc:docMk/>
            <pc:sldMk cId="2626999915" sldId="393"/>
            <ac:spMk id="3" creationId="{75895BC2-AFF3-FF98-293E-2E79F3488EA7}"/>
          </ac:spMkLst>
        </pc:spChg>
        <pc:spChg chg="del">
          <ac:chgData name="Aurelia Denicu (2026240)" userId="S::2026240@student.uwtsd.ac.uk::839c59a1-2390-44cd-8b41-cd1aa24567d0" providerId="AD" clId="Web-{BDC7FB7A-0A4F-5ED1-B690-D51913015536}" dt="2022-10-20T14:58:32.878" v="0"/>
          <ac:spMkLst>
            <pc:docMk/>
            <pc:sldMk cId="2626999915" sldId="393"/>
            <ac:spMk id="4" creationId="{4624BD90-ACFA-DC73-2B50-4E2180A7DA6B}"/>
          </ac:spMkLst>
        </pc:spChg>
        <pc:spChg chg="mod">
          <ac:chgData name="Aurelia Denicu (2026240)" userId="S::2026240@student.uwtsd.ac.uk::839c59a1-2390-44cd-8b41-cd1aa24567d0" providerId="AD" clId="Web-{BDC7FB7A-0A4F-5ED1-B690-D51913015536}" dt="2022-10-20T14:58:36.238" v="1"/>
          <ac:spMkLst>
            <pc:docMk/>
            <pc:sldMk cId="2626999915" sldId="393"/>
            <ac:spMk id="5" creationId="{38C4B9CD-869F-9C6B-7C5D-026465C7C09C}"/>
          </ac:spMkLst>
        </pc:spChg>
        <pc:spChg chg="mod">
          <ac:chgData name="Aurelia Denicu (2026240)" userId="S::2026240@student.uwtsd.ac.uk::839c59a1-2390-44cd-8b41-cd1aa24567d0" providerId="AD" clId="Web-{BDC7FB7A-0A4F-5ED1-B690-D51913015536}" dt="2022-10-20T14:58:36.238" v="1"/>
          <ac:spMkLst>
            <pc:docMk/>
            <pc:sldMk cId="2626999915" sldId="393"/>
            <ac:spMk id="6" creationId="{594DD5CF-DD14-F625-9364-951BB58E8F12}"/>
          </ac:spMkLst>
        </pc:spChg>
        <pc:spChg chg="mod">
          <ac:chgData name="Aurelia Denicu (2026240)" userId="S::2026240@student.uwtsd.ac.uk::839c59a1-2390-44cd-8b41-cd1aa24567d0" providerId="AD" clId="Web-{BDC7FB7A-0A4F-5ED1-B690-D51913015536}" dt="2022-10-20T14:58:36.238" v="1"/>
          <ac:spMkLst>
            <pc:docMk/>
            <pc:sldMk cId="2626999915" sldId="393"/>
            <ac:spMk id="7" creationId="{B811FE12-B340-0729-8510-5AE468DBDCEB}"/>
          </ac:spMkLst>
        </pc:spChg>
        <pc:spChg chg="add">
          <ac:chgData name="Aurelia Denicu (2026240)" userId="S::2026240@student.uwtsd.ac.uk::839c59a1-2390-44cd-8b41-cd1aa24567d0" providerId="AD" clId="Web-{BDC7FB7A-0A4F-5ED1-B690-D51913015536}" dt="2022-10-20T14:58:36.238" v="1"/>
          <ac:spMkLst>
            <pc:docMk/>
            <pc:sldMk cId="2626999915" sldId="393"/>
            <ac:spMk id="19" creationId="{A5931BE0-4B93-4D6C-878E-ACC59D6B4587}"/>
          </ac:spMkLst>
        </pc:spChg>
        <pc:spChg chg="add">
          <ac:chgData name="Aurelia Denicu (2026240)" userId="S::2026240@student.uwtsd.ac.uk::839c59a1-2390-44cd-8b41-cd1aa24567d0" providerId="AD" clId="Web-{BDC7FB7A-0A4F-5ED1-B690-D51913015536}" dt="2022-10-20T14:58:36.238" v="1"/>
          <ac:spMkLst>
            <pc:docMk/>
            <pc:sldMk cId="2626999915" sldId="393"/>
            <ac:spMk id="26" creationId="{647A77D8-817B-4A9F-86AA-FE781E813DBC}"/>
          </ac:spMkLst>
        </pc:spChg>
        <pc:grpChg chg="add">
          <ac:chgData name="Aurelia Denicu (2026240)" userId="S::2026240@student.uwtsd.ac.uk::839c59a1-2390-44cd-8b41-cd1aa24567d0" providerId="AD" clId="Web-{BDC7FB7A-0A4F-5ED1-B690-D51913015536}" dt="2022-10-20T14:58:36.238" v="1"/>
          <ac:grpSpMkLst>
            <pc:docMk/>
            <pc:sldMk cId="2626999915" sldId="393"/>
            <ac:grpSpMk id="13" creationId="{3BDBC526-6DCD-4FF6-8395-D8C22E46E527}"/>
          </ac:grpSpMkLst>
        </pc:grpChg>
        <pc:grpChg chg="add">
          <ac:chgData name="Aurelia Denicu (2026240)" userId="S::2026240@student.uwtsd.ac.uk::839c59a1-2390-44cd-8b41-cd1aa24567d0" providerId="AD" clId="Web-{BDC7FB7A-0A4F-5ED1-B690-D51913015536}" dt="2022-10-20T14:58:36.238" v="1"/>
          <ac:grpSpMkLst>
            <pc:docMk/>
            <pc:sldMk cId="2626999915" sldId="393"/>
            <ac:grpSpMk id="21" creationId="{183B29DA-9BB8-4BA8-B8E1-8C2B544078C7}"/>
          </ac:grpSpMkLst>
        </pc:grpChg>
        <pc:graphicFrameChg chg="add del mod ord modGraphic">
          <ac:chgData name="Aurelia Denicu (2026240)" userId="S::2026240@student.uwtsd.ac.uk::839c59a1-2390-44cd-8b41-cd1aa24567d0" providerId="AD" clId="Web-{BDC7FB7A-0A4F-5ED1-B690-D51913015536}" dt="2022-10-20T14:59:09.176" v="5"/>
          <ac:graphicFrameMkLst>
            <pc:docMk/>
            <pc:sldMk cId="2626999915" sldId="393"/>
            <ac:graphicFrameMk id="9" creationId="{0E11E1B7-7234-9744-6B2C-692D0DFB9B77}"/>
          </ac:graphicFrameMkLst>
        </pc:graphicFrameChg>
        <pc:graphicFrameChg chg="add del mod modGraphic">
          <ac:chgData name="Aurelia Denicu (2026240)" userId="S::2026240@student.uwtsd.ac.uk::839c59a1-2390-44cd-8b41-cd1aa24567d0" providerId="AD" clId="Web-{BDC7FB7A-0A4F-5ED1-B690-D51913015536}" dt="2022-10-20T15:10:31.302" v="116"/>
          <ac:graphicFrameMkLst>
            <pc:docMk/>
            <pc:sldMk cId="2626999915" sldId="393"/>
            <ac:graphicFrameMk id="10" creationId="{B89E6BAD-99EB-F5F2-FE21-17645DF6583C}"/>
          </ac:graphicFrameMkLst>
        </pc:graphicFrameChg>
        <pc:picChg chg="add mod ord modCrop">
          <ac:chgData name="Aurelia Denicu (2026240)" userId="S::2026240@student.uwtsd.ac.uk::839c59a1-2390-44cd-8b41-cd1aa24567d0" providerId="AD" clId="Web-{BDC7FB7A-0A4F-5ED1-B690-D51913015536}" dt="2022-10-20T14:58:56.285" v="3" actId="1076"/>
          <ac:picMkLst>
            <pc:docMk/>
            <pc:sldMk cId="2626999915" sldId="393"/>
            <ac:picMk id="8" creationId="{2013CC9B-3655-78CD-B6B3-0FE844F63839}"/>
          </ac:picMkLst>
        </pc:picChg>
      </pc:sldChg>
    </pc:docChg>
  </pc:docChgLst>
  <pc:docChgLst>
    <pc:chgData name="Aurelia Denicu (2026240)" userId="S::2026240@student.uwtsd.ac.uk::839c59a1-2390-44cd-8b41-cd1aa24567d0" providerId="AD" clId="Web-{E70C1073-C591-A968-D01E-7E9C47DF417F}"/>
    <pc:docChg chg="modSld">
      <pc:chgData name="Aurelia Denicu (2026240)" userId="S::2026240@student.uwtsd.ac.uk::839c59a1-2390-44cd-8b41-cd1aa24567d0" providerId="AD" clId="Web-{E70C1073-C591-A968-D01E-7E9C47DF417F}" dt="2022-10-18T14:56:04.984" v="632"/>
      <pc:docMkLst>
        <pc:docMk/>
      </pc:docMkLst>
      <pc:sldChg chg="addSp delSp modSp">
        <pc:chgData name="Aurelia Denicu (2026240)" userId="S::2026240@student.uwtsd.ac.uk::839c59a1-2390-44cd-8b41-cd1aa24567d0" providerId="AD" clId="Web-{E70C1073-C591-A968-D01E-7E9C47DF417F}" dt="2022-10-18T14:56:04.984" v="632"/>
        <pc:sldMkLst>
          <pc:docMk/>
          <pc:sldMk cId="2496947791" sldId="278"/>
        </pc:sldMkLst>
        <pc:spChg chg="add del mod">
          <ac:chgData name="Aurelia Denicu (2026240)" userId="S::2026240@student.uwtsd.ac.uk::839c59a1-2390-44cd-8b41-cd1aa24567d0" providerId="AD" clId="Web-{E70C1073-C591-A968-D01E-7E9C47DF417F}" dt="2022-10-18T14:56:04.984" v="632"/>
          <ac:spMkLst>
            <pc:docMk/>
            <pc:sldMk cId="2496947791" sldId="278"/>
            <ac:spMk id="3" creationId="{388B167D-CF05-AA13-5F37-0B58023D2D64}"/>
          </ac:spMkLst>
        </pc:spChg>
        <pc:spChg chg="add del mod">
          <ac:chgData name="Aurelia Denicu (2026240)" userId="S::2026240@student.uwtsd.ac.uk::839c59a1-2390-44cd-8b41-cd1aa24567d0" providerId="AD" clId="Web-{E70C1073-C591-A968-D01E-7E9C47DF417F}" dt="2022-10-18T14:55:40.451" v="626"/>
          <ac:spMkLst>
            <pc:docMk/>
            <pc:sldMk cId="2496947791" sldId="278"/>
            <ac:spMk id="4" creationId="{9C42F6DA-18B0-31BD-FAF0-279BFF23A959}"/>
          </ac:spMkLst>
        </pc:spChg>
      </pc:sldChg>
      <pc:sldChg chg="addSp delSp modSp mod addAnim delDesignElem chgLayout">
        <pc:chgData name="Aurelia Denicu (2026240)" userId="S::2026240@student.uwtsd.ac.uk::839c59a1-2390-44cd-8b41-cd1aa24567d0" providerId="AD" clId="Web-{E70C1073-C591-A968-D01E-7E9C47DF417F}" dt="2022-10-18T14:11:54.629" v="605" actId="20577"/>
        <pc:sldMkLst>
          <pc:docMk/>
          <pc:sldMk cId="560021826" sldId="317"/>
        </pc:sldMkLst>
        <pc:spChg chg="add del mod ord">
          <ac:chgData name="Aurelia Denicu (2026240)" userId="S::2026240@student.uwtsd.ac.uk::839c59a1-2390-44cd-8b41-cd1aa24567d0" providerId="AD" clId="Web-{E70C1073-C591-A968-D01E-7E9C47DF417F}" dt="2022-10-18T12:43:02.248" v="366"/>
          <ac:spMkLst>
            <pc:docMk/>
            <pc:sldMk cId="560021826" sldId="317"/>
            <ac:spMk id="2" creationId="{667D7973-5571-AB8F-A48E-0B32AA2C8AC7}"/>
          </ac:spMkLst>
        </pc:spChg>
        <pc:spChg chg="add del mod ord">
          <ac:chgData name="Aurelia Denicu (2026240)" userId="S::2026240@student.uwtsd.ac.uk::839c59a1-2390-44cd-8b41-cd1aa24567d0" providerId="AD" clId="Web-{E70C1073-C591-A968-D01E-7E9C47DF417F}" dt="2022-10-18T12:43:02.248" v="366"/>
          <ac:spMkLst>
            <pc:docMk/>
            <pc:sldMk cId="560021826" sldId="317"/>
            <ac:spMk id="3" creationId="{51FEBCD2-B907-F968-CA6A-E9FA95728CFB}"/>
          </ac:spMkLst>
        </pc:spChg>
        <pc:spChg chg="add mod">
          <ac:chgData name="Aurelia Denicu (2026240)" userId="S::2026240@student.uwtsd.ac.uk::839c59a1-2390-44cd-8b41-cd1aa24567d0" providerId="AD" clId="Web-{E70C1073-C591-A968-D01E-7E9C47DF417F}" dt="2022-10-18T14:04:49.791" v="570" actId="1076"/>
          <ac:spMkLst>
            <pc:docMk/>
            <pc:sldMk cId="560021826" sldId="317"/>
            <ac:spMk id="5" creationId="{1D9522CB-87FE-77AC-5748-02B5360262AB}"/>
          </ac:spMkLst>
        </pc:spChg>
        <pc:spChg chg="add mod">
          <ac:chgData name="Aurelia Denicu (2026240)" userId="S::2026240@student.uwtsd.ac.uk::839c59a1-2390-44cd-8b41-cd1aa24567d0" providerId="AD" clId="Web-{E70C1073-C591-A968-D01E-7E9C47DF417F}" dt="2022-10-18T14:04:08.399" v="548" actId="20577"/>
          <ac:spMkLst>
            <pc:docMk/>
            <pc:sldMk cId="560021826" sldId="317"/>
            <ac:spMk id="6" creationId="{06CD8223-A136-E893-5078-FD33803B7344}"/>
          </ac:spMkLst>
        </pc:spChg>
        <pc:spChg chg="add mod">
          <ac:chgData name="Aurelia Denicu (2026240)" userId="S::2026240@student.uwtsd.ac.uk::839c59a1-2390-44cd-8b41-cd1aa24567d0" providerId="AD" clId="Web-{E70C1073-C591-A968-D01E-7E9C47DF417F}" dt="2022-10-18T14:04:18.930" v="557" actId="20577"/>
          <ac:spMkLst>
            <pc:docMk/>
            <pc:sldMk cId="560021826" sldId="317"/>
            <ac:spMk id="7" creationId="{1AA7628B-E0F2-1A46-1FC2-609906266E9C}"/>
          </ac:spMkLst>
        </pc:spChg>
        <pc:spChg chg="add mod">
          <ac:chgData name="Aurelia Denicu (2026240)" userId="S::2026240@student.uwtsd.ac.uk::839c59a1-2390-44cd-8b41-cd1aa24567d0" providerId="AD" clId="Web-{E70C1073-C591-A968-D01E-7E9C47DF417F}" dt="2022-10-18T14:06:49.387" v="586" actId="1076"/>
          <ac:spMkLst>
            <pc:docMk/>
            <pc:sldMk cId="560021826" sldId="317"/>
            <ac:spMk id="9" creationId="{6CEAF488-819A-FE9D-F041-EB1B8988F0C9}"/>
          </ac:spMkLst>
        </pc:spChg>
        <pc:spChg chg="add mod">
          <ac:chgData name="Aurelia Denicu (2026240)" userId="S::2026240@student.uwtsd.ac.uk::839c59a1-2390-44cd-8b41-cd1aa24567d0" providerId="AD" clId="Web-{E70C1073-C591-A968-D01E-7E9C47DF417F}" dt="2022-10-18T14:09:51.329" v="601"/>
          <ac:spMkLst>
            <pc:docMk/>
            <pc:sldMk cId="560021826" sldId="317"/>
            <ac:spMk id="14" creationId="{F68610E6-7CF1-E0B0-1C67-89E6C7AF407B}"/>
          </ac:spMkLst>
        </pc:spChg>
        <pc:spChg chg="mod ord">
          <ac:chgData name="Aurelia Denicu (2026240)" userId="S::2026240@student.uwtsd.ac.uk::839c59a1-2390-44cd-8b41-cd1aa24567d0" providerId="AD" clId="Web-{E70C1073-C591-A968-D01E-7E9C47DF417F}" dt="2022-10-18T13:49:01.064" v="439" actId="20577"/>
          <ac:spMkLst>
            <pc:docMk/>
            <pc:sldMk cId="560021826" sldId="317"/>
            <ac:spMk id="15" creationId="{40F1DF5B-353A-4270-8C10-6A1509441174}"/>
          </ac:spMkLst>
        </pc:spChg>
        <pc:spChg chg="mod ord">
          <ac:chgData name="Aurelia Denicu (2026240)" userId="S::2026240@student.uwtsd.ac.uk::839c59a1-2390-44cd-8b41-cd1aa24567d0" providerId="AD" clId="Web-{E70C1073-C591-A968-D01E-7E9C47DF417F}" dt="2022-10-18T14:11:54.629" v="605" actId="20577"/>
          <ac:spMkLst>
            <pc:docMk/>
            <pc:sldMk cId="560021826" sldId="317"/>
            <ac:spMk id="16" creationId="{4BDCF583-1D5D-4235-97C2-39272B80A0B1}"/>
          </ac:spMkLst>
        </pc:spChg>
        <pc:spChg chg="add del">
          <ac:chgData name="Aurelia Denicu (2026240)" userId="S::2026240@student.uwtsd.ac.uk::839c59a1-2390-44cd-8b41-cd1aa24567d0" providerId="AD" clId="Web-{E70C1073-C591-A968-D01E-7E9C47DF417F}" dt="2022-10-18T13:48:33.392" v="419"/>
          <ac:spMkLst>
            <pc:docMk/>
            <pc:sldMk cId="560021826" sldId="317"/>
            <ac:spMk id="34" creationId="{82184FF4-7029-4ED7-813A-192E60608764}"/>
          </ac:spMkLst>
        </pc:spChg>
        <pc:spChg chg="add del">
          <ac:chgData name="Aurelia Denicu (2026240)" userId="S::2026240@student.uwtsd.ac.uk::839c59a1-2390-44cd-8b41-cd1aa24567d0" providerId="AD" clId="Web-{E70C1073-C591-A968-D01E-7E9C47DF417F}" dt="2022-10-18T13:48:33.392" v="419"/>
          <ac:spMkLst>
            <pc:docMk/>
            <pc:sldMk cId="560021826" sldId="317"/>
            <ac:spMk id="36" creationId="{AAA7AB09-557C-41AD-9113-FF9F68FA1035}"/>
          </ac:spMkLst>
        </pc:spChg>
        <pc:spChg chg="add del">
          <ac:chgData name="Aurelia Denicu (2026240)" userId="S::2026240@student.uwtsd.ac.uk::839c59a1-2390-44cd-8b41-cd1aa24567d0" providerId="AD" clId="Web-{E70C1073-C591-A968-D01E-7E9C47DF417F}" dt="2022-10-18T13:48:33.392" v="419"/>
          <ac:spMkLst>
            <pc:docMk/>
            <pc:sldMk cId="560021826" sldId="317"/>
            <ac:spMk id="38" creationId="{EF99ECAA-1F11-4937-BBA6-51935AB44C9D}"/>
          </ac:spMkLst>
        </pc:spChg>
        <pc:spChg chg="add del">
          <ac:chgData name="Aurelia Denicu (2026240)" userId="S::2026240@student.uwtsd.ac.uk::839c59a1-2390-44cd-8b41-cd1aa24567d0" providerId="AD" clId="Web-{E70C1073-C591-A968-D01E-7E9C47DF417F}" dt="2022-10-18T13:48:33.392" v="419"/>
          <ac:spMkLst>
            <pc:docMk/>
            <pc:sldMk cId="560021826" sldId="317"/>
            <ac:spMk id="46" creationId="{1DB043B4-68C6-45B9-82AC-A5800EADB8DB}"/>
          </ac:spMkLst>
        </pc:spChg>
        <pc:spChg chg="add del">
          <ac:chgData name="Aurelia Denicu (2026240)" userId="S::2026240@student.uwtsd.ac.uk::839c59a1-2390-44cd-8b41-cd1aa24567d0" providerId="AD" clId="Web-{E70C1073-C591-A968-D01E-7E9C47DF417F}" dt="2022-10-18T13:48:33.392" v="419"/>
          <ac:spMkLst>
            <pc:docMk/>
            <pc:sldMk cId="560021826" sldId="317"/>
            <ac:spMk id="48" creationId="{3C64A91D-E535-4C24-A0E3-96A3810E3FDC}"/>
          </ac:spMkLst>
        </pc:spChg>
        <pc:spChg chg="add del">
          <ac:chgData name="Aurelia Denicu (2026240)" userId="S::2026240@student.uwtsd.ac.uk::839c59a1-2390-44cd-8b41-cd1aa24567d0" providerId="AD" clId="Web-{E70C1073-C591-A968-D01E-7E9C47DF417F}" dt="2022-10-18T13:48:33.392" v="419"/>
          <ac:spMkLst>
            <pc:docMk/>
            <pc:sldMk cId="560021826" sldId="317"/>
            <ac:spMk id="50" creationId="{26FC4867-BA3E-4F8E-AB23-684F34DF3D31}"/>
          </ac:spMkLst>
        </pc:spChg>
        <pc:spChg chg="add">
          <ac:chgData name="Aurelia Denicu (2026240)" userId="S::2026240@student.uwtsd.ac.uk::839c59a1-2390-44cd-8b41-cd1aa24567d0" providerId="AD" clId="Web-{E70C1073-C591-A968-D01E-7E9C47DF417F}" dt="2022-10-18T13:48:33.392" v="419"/>
          <ac:spMkLst>
            <pc:docMk/>
            <pc:sldMk cId="560021826" sldId="317"/>
            <ac:spMk id="55" creationId="{82184FF4-7029-4ED7-813A-192E60608764}"/>
          </ac:spMkLst>
        </pc:spChg>
        <pc:spChg chg="add">
          <ac:chgData name="Aurelia Denicu (2026240)" userId="S::2026240@student.uwtsd.ac.uk::839c59a1-2390-44cd-8b41-cd1aa24567d0" providerId="AD" clId="Web-{E70C1073-C591-A968-D01E-7E9C47DF417F}" dt="2022-10-18T13:48:33.392" v="419"/>
          <ac:spMkLst>
            <pc:docMk/>
            <pc:sldMk cId="560021826" sldId="317"/>
            <ac:spMk id="57" creationId="{AAA7AB09-557C-41AD-9113-FF9F68FA1035}"/>
          </ac:spMkLst>
        </pc:spChg>
        <pc:spChg chg="add">
          <ac:chgData name="Aurelia Denicu (2026240)" userId="S::2026240@student.uwtsd.ac.uk::839c59a1-2390-44cd-8b41-cd1aa24567d0" providerId="AD" clId="Web-{E70C1073-C591-A968-D01E-7E9C47DF417F}" dt="2022-10-18T13:48:33.392" v="419"/>
          <ac:spMkLst>
            <pc:docMk/>
            <pc:sldMk cId="560021826" sldId="317"/>
            <ac:spMk id="59" creationId="{EF99ECAA-1F11-4937-BBA6-51935AB44C9D}"/>
          </ac:spMkLst>
        </pc:spChg>
        <pc:spChg chg="add">
          <ac:chgData name="Aurelia Denicu (2026240)" userId="S::2026240@student.uwtsd.ac.uk::839c59a1-2390-44cd-8b41-cd1aa24567d0" providerId="AD" clId="Web-{E70C1073-C591-A968-D01E-7E9C47DF417F}" dt="2022-10-18T13:48:33.392" v="419"/>
          <ac:spMkLst>
            <pc:docMk/>
            <pc:sldMk cId="560021826" sldId="317"/>
            <ac:spMk id="67" creationId="{1DB043B4-68C6-45B9-82AC-A5800EADB8DB}"/>
          </ac:spMkLst>
        </pc:spChg>
        <pc:spChg chg="add">
          <ac:chgData name="Aurelia Denicu (2026240)" userId="S::2026240@student.uwtsd.ac.uk::839c59a1-2390-44cd-8b41-cd1aa24567d0" providerId="AD" clId="Web-{E70C1073-C591-A968-D01E-7E9C47DF417F}" dt="2022-10-18T13:48:33.392" v="419"/>
          <ac:spMkLst>
            <pc:docMk/>
            <pc:sldMk cId="560021826" sldId="317"/>
            <ac:spMk id="69" creationId="{AD4EA4DF-0E7C-4098-86F6-7D0ACAEFC0BF}"/>
          </ac:spMkLst>
        </pc:spChg>
        <pc:spChg chg="add">
          <ac:chgData name="Aurelia Denicu (2026240)" userId="S::2026240@student.uwtsd.ac.uk::839c59a1-2390-44cd-8b41-cd1aa24567d0" providerId="AD" clId="Web-{E70C1073-C591-A968-D01E-7E9C47DF417F}" dt="2022-10-18T13:48:33.392" v="419"/>
          <ac:spMkLst>
            <pc:docMk/>
            <pc:sldMk cId="560021826" sldId="317"/>
            <ac:spMk id="71" creationId="{FE05BC49-0F00-4C85-9AF5-A0CC5B39C8D2}"/>
          </ac:spMkLst>
        </pc:spChg>
        <pc:grpChg chg="add del">
          <ac:chgData name="Aurelia Denicu (2026240)" userId="S::2026240@student.uwtsd.ac.uk::839c59a1-2390-44cd-8b41-cd1aa24567d0" providerId="AD" clId="Web-{E70C1073-C591-A968-D01E-7E9C47DF417F}" dt="2022-10-18T13:48:33.392" v="419"/>
          <ac:grpSpMkLst>
            <pc:docMk/>
            <pc:sldMk cId="560021826" sldId="317"/>
            <ac:grpSpMk id="40" creationId="{79DE9FAB-6BBA-4CFE-B67D-77B47F01ECA4}"/>
          </ac:grpSpMkLst>
        </pc:grpChg>
        <pc:grpChg chg="add">
          <ac:chgData name="Aurelia Denicu (2026240)" userId="S::2026240@student.uwtsd.ac.uk::839c59a1-2390-44cd-8b41-cd1aa24567d0" providerId="AD" clId="Web-{E70C1073-C591-A968-D01E-7E9C47DF417F}" dt="2022-10-18T13:48:33.392" v="419"/>
          <ac:grpSpMkLst>
            <pc:docMk/>
            <pc:sldMk cId="560021826" sldId="317"/>
            <ac:grpSpMk id="61" creationId="{79DE9FAB-6BBA-4CFE-B67D-77B47F01ECA4}"/>
          </ac:grpSpMkLst>
        </pc:grpChg>
        <pc:picChg chg="add del mod">
          <ac:chgData name="Aurelia Denicu (2026240)" userId="S::2026240@student.uwtsd.ac.uk::839c59a1-2390-44cd-8b41-cd1aa24567d0" providerId="AD" clId="Web-{E70C1073-C591-A968-D01E-7E9C47DF417F}" dt="2022-10-18T13:53:04.195" v="444"/>
          <ac:picMkLst>
            <pc:docMk/>
            <pc:sldMk cId="560021826" sldId="317"/>
            <ac:picMk id="4" creationId="{084441D9-1A97-454F-DB49-00935A880DDE}"/>
          </ac:picMkLst>
        </pc:picChg>
        <pc:picChg chg="mod ord modCrop">
          <ac:chgData name="Aurelia Denicu (2026240)" userId="S::2026240@student.uwtsd.ac.uk::839c59a1-2390-44cd-8b41-cd1aa24567d0" providerId="AD" clId="Web-{E70C1073-C591-A968-D01E-7E9C47DF417F}" dt="2022-10-18T13:48:33.392" v="419"/>
          <ac:picMkLst>
            <pc:docMk/>
            <pc:sldMk cId="560021826" sldId="317"/>
            <ac:picMk id="8" creationId="{5FED7C55-F545-49A1-90FD-D853A25AB453}"/>
          </ac:picMkLst>
        </pc:picChg>
        <pc:cxnChg chg="add mod">
          <ac:chgData name="Aurelia Denicu (2026240)" userId="S::2026240@student.uwtsd.ac.uk::839c59a1-2390-44cd-8b41-cd1aa24567d0" providerId="AD" clId="Web-{E70C1073-C591-A968-D01E-7E9C47DF417F}" dt="2022-10-18T14:09:03.312" v="598"/>
          <ac:cxnSpMkLst>
            <pc:docMk/>
            <pc:sldMk cId="560021826" sldId="317"/>
            <ac:cxnSpMk id="10" creationId="{589BFC91-723E-E05F-1104-19A1DCDD28AA}"/>
          </ac:cxnSpMkLst>
        </pc:cxnChg>
        <pc:cxnChg chg="add del mod">
          <ac:chgData name="Aurelia Denicu (2026240)" userId="S::2026240@student.uwtsd.ac.uk::839c59a1-2390-44cd-8b41-cd1aa24567d0" providerId="AD" clId="Web-{E70C1073-C591-A968-D01E-7E9C47DF417F}" dt="2022-10-18T13:56:29.247" v="467"/>
          <ac:cxnSpMkLst>
            <pc:docMk/>
            <pc:sldMk cId="560021826" sldId="317"/>
            <ac:cxnSpMk id="11" creationId="{9A4C57E2-2CA8-D4E4-4E3B-259FC3828067}"/>
          </ac:cxnSpMkLst>
        </pc:cxnChg>
        <pc:cxnChg chg="add mod">
          <ac:chgData name="Aurelia Denicu (2026240)" userId="S::2026240@student.uwtsd.ac.uk::839c59a1-2390-44cd-8b41-cd1aa24567d0" providerId="AD" clId="Web-{E70C1073-C591-A968-D01E-7E9C47DF417F}" dt="2022-10-18T14:08:54.703" v="597"/>
          <ac:cxnSpMkLst>
            <pc:docMk/>
            <pc:sldMk cId="560021826" sldId="317"/>
            <ac:cxnSpMk id="12" creationId="{FC199902-1CCA-976A-CF17-1099AC95BDF4}"/>
          </ac:cxnSpMkLst>
        </pc:cxnChg>
        <pc:cxnChg chg="add mod">
          <ac:chgData name="Aurelia Denicu (2026240)" userId="S::2026240@student.uwtsd.ac.uk::839c59a1-2390-44cd-8b41-cd1aa24567d0" providerId="AD" clId="Web-{E70C1073-C591-A968-D01E-7E9C47DF417F}" dt="2022-10-18T14:09:10.219" v="599"/>
          <ac:cxnSpMkLst>
            <pc:docMk/>
            <pc:sldMk cId="560021826" sldId="317"/>
            <ac:cxnSpMk id="13" creationId="{57105BD1-9B51-F3B9-BB42-706CC185228D}"/>
          </ac:cxnSpMkLst>
        </pc:cxnChg>
        <pc:cxnChg chg="add">
          <ac:chgData name="Aurelia Denicu (2026240)" userId="S::2026240@student.uwtsd.ac.uk::839c59a1-2390-44cd-8b41-cd1aa24567d0" providerId="AD" clId="Web-{E70C1073-C591-A968-D01E-7E9C47DF417F}" dt="2022-10-18T14:04:42.478" v="569"/>
          <ac:cxnSpMkLst>
            <pc:docMk/>
            <pc:sldMk cId="560021826" sldId="317"/>
            <ac:cxnSpMk id="17" creationId="{F0E0C5D1-B73D-AA1E-D844-9B0FDECD9328}"/>
          </ac:cxnSpMkLst>
        </pc:cxnChg>
        <pc:cxnChg chg="add mod">
          <ac:chgData name="Aurelia Denicu (2026240)" userId="S::2026240@student.uwtsd.ac.uk::839c59a1-2390-44cd-8b41-cd1aa24567d0" providerId="AD" clId="Web-{E70C1073-C591-A968-D01E-7E9C47DF417F}" dt="2022-10-18T14:07:57.639" v="595"/>
          <ac:cxnSpMkLst>
            <pc:docMk/>
            <pc:sldMk cId="560021826" sldId="317"/>
            <ac:cxnSpMk id="18" creationId="{2B33ECBD-3098-B73C-1113-8146FAA359EC}"/>
          </ac:cxnSpMkLst>
        </pc:cxnChg>
        <pc:cxnChg chg="add mod">
          <ac:chgData name="Aurelia Denicu (2026240)" userId="S::2026240@student.uwtsd.ac.uk::839c59a1-2390-44cd-8b41-cd1aa24567d0" providerId="AD" clId="Web-{E70C1073-C591-A968-D01E-7E9C47DF417F}" dt="2022-10-18T14:07:50.904" v="594"/>
          <ac:cxnSpMkLst>
            <pc:docMk/>
            <pc:sldMk cId="560021826" sldId="317"/>
            <ac:cxnSpMk id="19" creationId="{C26676B0-FBC4-2990-9C48-BE2B839AFF16}"/>
          </ac:cxnSpMkLst>
        </pc:cxnChg>
        <pc:cxnChg chg="add mod">
          <ac:chgData name="Aurelia Denicu (2026240)" userId="S::2026240@student.uwtsd.ac.uk::839c59a1-2390-44cd-8b41-cd1aa24567d0" providerId="AD" clId="Web-{E70C1073-C591-A968-D01E-7E9C47DF417F}" dt="2022-10-18T14:08:13.217" v="596"/>
          <ac:cxnSpMkLst>
            <pc:docMk/>
            <pc:sldMk cId="560021826" sldId="317"/>
            <ac:cxnSpMk id="20" creationId="{1199A6E3-3782-CF92-6005-4AB96738C3E7}"/>
          </ac:cxnSpMkLst>
        </pc:cxnChg>
        <pc:cxnChg chg="add mod">
          <ac:chgData name="Aurelia Denicu (2026240)" userId="S::2026240@student.uwtsd.ac.uk::839c59a1-2390-44cd-8b41-cd1aa24567d0" providerId="AD" clId="Web-{E70C1073-C591-A968-D01E-7E9C47DF417F}" dt="2022-10-18T14:09:29.391" v="600"/>
          <ac:cxnSpMkLst>
            <pc:docMk/>
            <pc:sldMk cId="560021826" sldId="317"/>
            <ac:cxnSpMk id="21" creationId="{2F30232C-D551-96EB-9FB8-31C8CEB244A3}"/>
          </ac:cxnSpMkLst>
        </pc:cxnChg>
      </pc:sldChg>
      <pc:sldChg chg="modSp">
        <pc:chgData name="Aurelia Denicu (2026240)" userId="S::2026240@student.uwtsd.ac.uk::839c59a1-2390-44cd-8b41-cd1aa24567d0" providerId="AD" clId="Web-{E70C1073-C591-A968-D01E-7E9C47DF417F}" dt="2022-10-18T12:45:54.034" v="391" actId="20577"/>
        <pc:sldMkLst>
          <pc:docMk/>
          <pc:sldMk cId="2158886557" sldId="384"/>
        </pc:sldMkLst>
        <pc:spChg chg="mod">
          <ac:chgData name="Aurelia Denicu (2026240)" userId="S::2026240@student.uwtsd.ac.uk::839c59a1-2390-44cd-8b41-cd1aa24567d0" providerId="AD" clId="Web-{E70C1073-C591-A968-D01E-7E9C47DF417F}" dt="2022-10-18T12:45:54.034" v="391" actId="20577"/>
          <ac:spMkLst>
            <pc:docMk/>
            <pc:sldMk cId="2158886557" sldId="384"/>
            <ac:spMk id="12" creationId="{E5127060-CDBF-435F-9009-A5451CCE305D}"/>
          </ac:spMkLst>
        </pc:spChg>
      </pc:sldChg>
    </pc:docChg>
  </pc:docChgLst>
  <pc:docChgLst>
    <pc:chgData name="Aurelia Denicu (2026240)" userId="S::2026240@student.uwtsd.ac.uk::839c59a1-2390-44cd-8b41-cd1aa24567d0" providerId="AD" clId="Web-{A24A2EF3-A84A-C7EA-012A-A1809E3F66AB}"/>
    <pc:docChg chg="modSld sldOrd">
      <pc:chgData name="Aurelia Denicu (2026240)" userId="S::2026240@student.uwtsd.ac.uk::839c59a1-2390-44cd-8b41-cd1aa24567d0" providerId="AD" clId="Web-{A24A2EF3-A84A-C7EA-012A-A1809E3F66AB}" dt="2022-10-20T20:53:31.818" v="1898" actId="20577"/>
      <pc:docMkLst>
        <pc:docMk/>
      </pc:docMkLst>
      <pc:sldChg chg="addSp delSp modSp">
        <pc:chgData name="Aurelia Denicu (2026240)" userId="S::2026240@student.uwtsd.ac.uk::839c59a1-2390-44cd-8b41-cd1aa24567d0" providerId="AD" clId="Web-{A24A2EF3-A84A-C7EA-012A-A1809E3F66AB}" dt="2022-10-20T19:08:27.280" v="492" actId="14100"/>
        <pc:sldMkLst>
          <pc:docMk/>
          <pc:sldMk cId="2979876663" sldId="268"/>
        </pc:sldMkLst>
        <pc:spChg chg="add del mod">
          <ac:chgData name="Aurelia Denicu (2026240)" userId="S::2026240@student.uwtsd.ac.uk::839c59a1-2390-44cd-8b41-cd1aa24567d0" providerId="AD" clId="Web-{A24A2EF3-A84A-C7EA-012A-A1809E3F66AB}" dt="2022-10-20T18:21:47.568" v="15"/>
          <ac:spMkLst>
            <pc:docMk/>
            <pc:sldMk cId="2979876663" sldId="268"/>
            <ac:spMk id="4" creationId="{59E986F0-2EB3-5832-CC38-C630A2D759B3}"/>
          </ac:spMkLst>
        </pc:spChg>
        <pc:spChg chg="mod">
          <ac:chgData name="Aurelia Denicu (2026240)" userId="S::2026240@student.uwtsd.ac.uk::839c59a1-2390-44cd-8b41-cd1aa24567d0" providerId="AD" clId="Web-{A24A2EF3-A84A-C7EA-012A-A1809E3F66AB}" dt="2022-10-20T18:23:07.399" v="68" actId="20577"/>
          <ac:spMkLst>
            <pc:docMk/>
            <pc:sldMk cId="2979876663" sldId="268"/>
            <ac:spMk id="6" creationId="{ED2A30C0-1BC4-4764-9C0F-5D811CAB8312}"/>
          </ac:spMkLst>
        </pc:spChg>
        <pc:spChg chg="add del mod">
          <ac:chgData name="Aurelia Denicu (2026240)" userId="S::2026240@student.uwtsd.ac.uk::839c59a1-2390-44cd-8b41-cd1aa24567d0" providerId="AD" clId="Web-{A24A2EF3-A84A-C7EA-012A-A1809E3F66AB}" dt="2022-10-20T18:22:23.835" v="26"/>
          <ac:spMkLst>
            <pc:docMk/>
            <pc:sldMk cId="2979876663" sldId="268"/>
            <ac:spMk id="8" creationId="{3F1BB6DC-C252-00BD-B945-2DD3D0F49620}"/>
          </ac:spMkLst>
        </pc:spChg>
        <pc:spChg chg="mod">
          <ac:chgData name="Aurelia Denicu (2026240)" userId="S::2026240@student.uwtsd.ac.uk::839c59a1-2390-44cd-8b41-cd1aa24567d0" providerId="AD" clId="Web-{A24A2EF3-A84A-C7EA-012A-A1809E3F66AB}" dt="2022-10-20T18:22:08.319" v="22" actId="20577"/>
          <ac:spMkLst>
            <pc:docMk/>
            <pc:sldMk cId="2979876663" sldId="268"/>
            <ac:spMk id="11" creationId="{DAE94E6C-655B-14F8-9F3F-BEFBC8D6B950}"/>
          </ac:spMkLst>
        </pc:spChg>
        <pc:spChg chg="add del mod">
          <ac:chgData name="Aurelia Denicu (2026240)" userId="S::2026240@student.uwtsd.ac.uk::839c59a1-2390-44cd-8b41-cd1aa24567d0" providerId="AD" clId="Web-{A24A2EF3-A84A-C7EA-012A-A1809E3F66AB}" dt="2022-10-20T18:22:20.272" v="25"/>
          <ac:spMkLst>
            <pc:docMk/>
            <pc:sldMk cId="2979876663" sldId="268"/>
            <ac:spMk id="12" creationId="{F17CC652-482C-0F8A-BD70-DF38AC854E85}"/>
          </ac:spMkLst>
        </pc:spChg>
        <pc:spChg chg="mod">
          <ac:chgData name="Aurelia Denicu (2026240)" userId="S::2026240@student.uwtsd.ac.uk::839c59a1-2390-44cd-8b41-cd1aa24567d0" providerId="AD" clId="Web-{A24A2EF3-A84A-C7EA-012A-A1809E3F66AB}" dt="2022-10-20T18:22:12.710" v="24" actId="20577"/>
          <ac:spMkLst>
            <pc:docMk/>
            <pc:sldMk cId="2979876663" sldId="268"/>
            <ac:spMk id="13" creationId="{7230462B-6D76-55F0-F893-CF6D4B381735}"/>
          </ac:spMkLst>
        </pc:spChg>
        <pc:spChg chg="mod">
          <ac:chgData name="Aurelia Denicu (2026240)" userId="S::2026240@student.uwtsd.ac.uk::839c59a1-2390-44cd-8b41-cd1aa24567d0" providerId="AD" clId="Web-{A24A2EF3-A84A-C7EA-012A-A1809E3F66AB}" dt="2022-10-20T19:08:27.280" v="492" actId="14100"/>
          <ac:spMkLst>
            <pc:docMk/>
            <pc:sldMk cId="2979876663" sldId="268"/>
            <ac:spMk id="15" creationId="{84D39D81-9726-4BD7-BDC0-FA0B2AD0D219}"/>
          </ac:spMkLst>
        </pc:spChg>
        <pc:spChg chg="del">
          <ac:chgData name="Aurelia Denicu (2026240)" userId="S::2026240@student.uwtsd.ac.uk::839c59a1-2390-44cd-8b41-cd1aa24567d0" providerId="AD" clId="Web-{A24A2EF3-A84A-C7EA-012A-A1809E3F66AB}" dt="2022-10-20T18:22:02.662" v="20"/>
          <ac:spMkLst>
            <pc:docMk/>
            <pc:sldMk cId="2979876663" sldId="268"/>
            <ac:spMk id="42" creationId="{CCDF84CD-BC27-4182-9FBA-9D4FEED95410}"/>
          </ac:spMkLst>
        </pc:spChg>
        <pc:picChg chg="del mod">
          <ac:chgData name="Aurelia Denicu (2026240)" userId="S::2026240@student.uwtsd.ac.uk::839c59a1-2390-44cd-8b41-cd1aa24567d0" providerId="AD" clId="Web-{A24A2EF3-A84A-C7EA-012A-A1809E3F66AB}" dt="2022-10-20T18:21:38.365" v="13"/>
          <ac:picMkLst>
            <pc:docMk/>
            <pc:sldMk cId="2979876663" sldId="268"/>
            <ac:picMk id="3" creationId="{69A754C5-245A-C938-DF7E-3D79792B3F7B}"/>
          </ac:picMkLst>
        </pc:picChg>
        <pc:picChg chg="del mod">
          <ac:chgData name="Aurelia Denicu (2026240)" userId="S::2026240@student.uwtsd.ac.uk::839c59a1-2390-44cd-8b41-cd1aa24567d0" providerId="AD" clId="Web-{A24A2EF3-A84A-C7EA-012A-A1809E3F66AB}" dt="2022-10-20T18:21:42.131" v="14"/>
          <ac:picMkLst>
            <pc:docMk/>
            <pc:sldMk cId="2979876663" sldId="268"/>
            <ac:picMk id="5" creationId="{461DFD99-2B6D-293F-A8D5-90BD24DC7223}"/>
          </ac:picMkLst>
        </pc:picChg>
        <pc:picChg chg="del">
          <ac:chgData name="Aurelia Denicu (2026240)" userId="S::2026240@student.uwtsd.ac.uk::839c59a1-2390-44cd-8b41-cd1aa24567d0" providerId="AD" clId="Web-{A24A2EF3-A84A-C7EA-012A-A1809E3F66AB}" dt="2022-10-20T18:21:50.771" v="16"/>
          <ac:picMkLst>
            <pc:docMk/>
            <pc:sldMk cId="2979876663" sldId="268"/>
            <ac:picMk id="17" creationId="{05ED5B1E-974F-476C-A3C9-572D3602E95E}"/>
          </ac:picMkLst>
        </pc:picChg>
        <pc:picChg chg="del">
          <ac:chgData name="Aurelia Denicu (2026240)" userId="S::2026240@student.uwtsd.ac.uk::839c59a1-2390-44cd-8b41-cd1aa24567d0" providerId="AD" clId="Web-{A24A2EF3-A84A-C7EA-012A-A1809E3F66AB}" dt="2022-10-20T18:21:34.271" v="12"/>
          <ac:picMkLst>
            <pc:docMk/>
            <pc:sldMk cId="2979876663" sldId="268"/>
            <ac:picMk id="36" creationId="{F3CCCCDF-EA66-4F5E-98F3-A05239CBBAC4}"/>
          </ac:picMkLst>
        </pc:picChg>
      </pc:sldChg>
      <pc:sldChg chg="modSp">
        <pc:chgData name="Aurelia Denicu (2026240)" userId="S::2026240@student.uwtsd.ac.uk::839c59a1-2390-44cd-8b41-cd1aa24567d0" providerId="AD" clId="Web-{A24A2EF3-A84A-C7EA-012A-A1809E3F66AB}" dt="2022-10-20T20:41:08.675" v="1599" actId="20577"/>
        <pc:sldMkLst>
          <pc:docMk/>
          <pc:sldMk cId="3891345585" sldId="270"/>
        </pc:sldMkLst>
        <pc:spChg chg="mod">
          <ac:chgData name="Aurelia Denicu (2026240)" userId="S::2026240@student.uwtsd.ac.uk::839c59a1-2390-44cd-8b41-cd1aa24567d0" providerId="AD" clId="Web-{A24A2EF3-A84A-C7EA-012A-A1809E3F66AB}" dt="2022-10-20T20:41:08.675" v="1599" actId="20577"/>
          <ac:spMkLst>
            <pc:docMk/>
            <pc:sldMk cId="3891345585" sldId="270"/>
            <ac:spMk id="10" creationId="{1DB251F7-EBE7-46AC-A920-FFE2C5AF68EA}"/>
          </ac:spMkLst>
        </pc:spChg>
        <pc:spChg chg="mod">
          <ac:chgData name="Aurelia Denicu (2026240)" userId="S::2026240@student.uwtsd.ac.uk::839c59a1-2390-44cd-8b41-cd1aa24567d0" providerId="AD" clId="Web-{A24A2EF3-A84A-C7EA-012A-A1809E3F66AB}" dt="2022-10-20T20:24:20.859" v="1257" actId="20577"/>
          <ac:spMkLst>
            <pc:docMk/>
            <pc:sldMk cId="3891345585" sldId="270"/>
            <ac:spMk id="12" creationId="{7FB7F30B-2A84-4C44-BC5A-E826ED6E74A2}"/>
          </ac:spMkLst>
        </pc:spChg>
      </pc:sldChg>
      <pc:sldChg chg="addSp delSp modSp">
        <pc:chgData name="Aurelia Denicu (2026240)" userId="S::2026240@student.uwtsd.ac.uk::839c59a1-2390-44cd-8b41-cd1aa24567d0" providerId="AD" clId="Web-{A24A2EF3-A84A-C7EA-012A-A1809E3F66AB}" dt="2022-10-20T20:38:03.762" v="1380" actId="20577"/>
        <pc:sldMkLst>
          <pc:docMk/>
          <pc:sldMk cId="1420547054" sldId="281"/>
        </pc:sldMkLst>
        <pc:spChg chg="add del mod">
          <ac:chgData name="Aurelia Denicu (2026240)" userId="S::2026240@student.uwtsd.ac.uk::839c59a1-2390-44cd-8b41-cd1aa24567d0" providerId="AD" clId="Web-{A24A2EF3-A84A-C7EA-012A-A1809E3F66AB}" dt="2022-10-20T20:22:01.510" v="1237"/>
          <ac:spMkLst>
            <pc:docMk/>
            <pc:sldMk cId="1420547054" sldId="281"/>
            <ac:spMk id="3" creationId="{5658FF82-631F-2E7B-02E1-9D3636341EAF}"/>
          </ac:spMkLst>
        </pc:spChg>
        <pc:spChg chg="add del mod">
          <ac:chgData name="Aurelia Denicu (2026240)" userId="S::2026240@student.uwtsd.ac.uk::839c59a1-2390-44cd-8b41-cd1aa24567d0" providerId="AD" clId="Web-{A24A2EF3-A84A-C7EA-012A-A1809E3F66AB}" dt="2022-10-20T20:22:32.324" v="1240"/>
          <ac:spMkLst>
            <pc:docMk/>
            <pc:sldMk cId="1420547054" sldId="281"/>
            <ac:spMk id="5" creationId="{33580F34-26A5-6312-FB32-023E80D2217A}"/>
          </ac:spMkLst>
        </pc:spChg>
        <pc:spChg chg="mod">
          <ac:chgData name="Aurelia Denicu (2026240)" userId="S::2026240@student.uwtsd.ac.uk::839c59a1-2390-44cd-8b41-cd1aa24567d0" providerId="AD" clId="Web-{A24A2EF3-A84A-C7EA-012A-A1809E3F66AB}" dt="2022-10-20T20:23:19.169" v="1245" actId="14100"/>
          <ac:spMkLst>
            <pc:docMk/>
            <pc:sldMk cId="1420547054" sldId="281"/>
            <ac:spMk id="7" creationId="{47788B34-4190-4916-9048-47720EA5ABF1}"/>
          </ac:spMkLst>
        </pc:spChg>
        <pc:spChg chg="del">
          <ac:chgData name="Aurelia Denicu (2026240)" userId="S::2026240@student.uwtsd.ac.uk::839c59a1-2390-44cd-8b41-cd1aa24567d0" providerId="AD" clId="Web-{A24A2EF3-A84A-C7EA-012A-A1809E3F66AB}" dt="2022-10-20T20:22:22.105" v="1239"/>
          <ac:spMkLst>
            <pc:docMk/>
            <pc:sldMk cId="1420547054" sldId="281"/>
            <ac:spMk id="8" creationId="{ABA415A0-3B77-43FB-A408-5F1DA4B0AAFA}"/>
          </ac:spMkLst>
        </pc:spChg>
        <pc:spChg chg="mod">
          <ac:chgData name="Aurelia Denicu (2026240)" userId="S::2026240@student.uwtsd.ac.uk::839c59a1-2390-44cd-8b41-cd1aa24567d0" providerId="AD" clId="Web-{A24A2EF3-A84A-C7EA-012A-A1809E3F66AB}" dt="2022-10-20T20:20:56.649" v="1224" actId="20577"/>
          <ac:spMkLst>
            <pc:docMk/>
            <pc:sldMk cId="1420547054" sldId="281"/>
            <ac:spMk id="9" creationId="{8598ECEC-4413-4244-8F21-0076EC511806}"/>
          </ac:spMkLst>
        </pc:spChg>
        <pc:spChg chg="del">
          <ac:chgData name="Aurelia Denicu (2026240)" userId="S::2026240@student.uwtsd.ac.uk::839c59a1-2390-44cd-8b41-cd1aa24567d0" providerId="AD" clId="Web-{A24A2EF3-A84A-C7EA-012A-A1809E3F66AB}" dt="2022-10-20T20:22:09.104" v="1238"/>
          <ac:spMkLst>
            <pc:docMk/>
            <pc:sldMk cId="1420547054" sldId="281"/>
            <ac:spMk id="10" creationId="{34A9BC34-CFDB-4D7A-8D6C-1CE608D0909F}"/>
          </ac:spMkLst>
        </pc:spChg>
        <pc:spChg chg="mod">
          <ac:chgData name="Aurelia Denicu (2026240)" userId="S::2026240@student.uwtsd.ac.uk::839c59a1-2390-44cd-8b41-cd1aa24567d0" providerId="AD" clId="Web-{A24A2EF3-A84A-C7EA-012A-A1809E3F66AB}" dt="2022-10-20T20:21:04.539" v="1228" actId="20577"/>
          <ac:spMkLst>
            <pc:docMk/>
            <pc:sldMk cId="1420547054" sldId="281"/>
            <ac:spMk id="11" creationId="{1D014E48-5DD9-49CE-AD5B-0FEF69204F68}"/>
          </ac:spMkLst>
        </pc:spChg>
        <pc:spChg chg="del">
          <ac:chgData name="Aurelia Denicu (2026240)" userId="S::2026240@student.uwtsd.ac.uk::839c59a1-2390-44cd-8b41-cd1aa24567d0" providerId="AD" clId="Web-{A24A2EF3-A84A-C7EA-012A-A1809E3F66AB}" dt="2022-10-20T20:21:47.103" v="1236"/>
          <ac:spMkLst>
            <pc:docMk/>
            <pc:sldMk cId="1420547054" sldId="281"/>
            <ac:spMk id="12" creationId="{3A63626D-0E6E-4023-ABFC-A744C9862159}"/>
          </ac:spMkLst>
        </pc:spChg>
        <pc:spChg chg="mod">
          <ac:chgData name="Aurelia Denicu (2026240)" userId="S::2026240@student.uwtsd.ac.uk::839c59a1-2390-44cd-8b41-cd1aa24567d0" providerId="AD" clId="Web-{A24A2EF3-A84A-C7EA-012A-A1809E3F66AB}" dt="2022-10-20T20:38:03.762" v="1380" actId="20577"/>
          <ac:spMkLst>
            <pc:docMk/>
            <pc:sldMk cId="1420547054" sldId="281"/>
            <ac:spMk id="13" creationId="{258E9390-685C-4BAD-BFAD-EC56E81C4745}"/>
          </ac:spMkLst>
        </pc:spChg>
        <pc:spChg chg="add del mod">
          <ac:chgData name="Aurelia Denicu (2026240)" userId="S::2026240@student.uwtsd.ac.uk::839c59a1-2390-44cd-8b41-cd1aa24567d0" providerId="AD" clId="Web-{A24A2EF3-A84A-C7EA-012A-A1809E3F66AB}" dt="2022-10-20T20:22:38.824" v="1241"/>
          <ac:spMkLst>
            <pc:docMk/>
            <pc:sldMk cId="1420547054" sldId="281"/>
            <ac:spMk id="14" creationId="{0D73747D-A3A6-B14B-1003-8842B3BA6593}"/>
          </ac:spMkLst>
        </pc:spChg>
      </pc:sldChg>
      <pc:sldChg chg="addSp modSp mod ord setBg">
        <pc:chgData name="Aurelia Denicu (2026240)" userId="S::2026240@student.uwtsd.ac.uk::839c59a1-2390-44cd-8b41-cd1aa24567d0" providerId="AD" clId="Web-{A24A2EF3-A84A-C7EA-012A-A1809E3F66AB}" dt="2022-10-20T20:00:59.039" v="843"/>
        <pc:sldMkLst>
          <pc:docMk/>
          <pc:sldMk cId="3521561301" sldId="321"/>
        </pc:sldMkLst>
        <pc:spChg chg="mod">
          <ac:chgData name="Aurelia Denicu (2026240)" userId="S::2026240@student.uwtsd.ac.uk::839c59a1-2390-44cd-8b41-cd1aa24567d0" providerId="AD" clId="Web-{A24A2EF3-A84A-C7EA-012A-A1809E3F66AB}" dt="2022-10-20T19:49:27.828" v="647"/>
          <ac:spMkLst>
            <pc:docMk/>
            <pc:sldMk cId="3521561301" sldId="321"/>
            <ac:spMk id="5" creationId="{06A3302E-502D-4151-81C9-5FD6AF9596D6}"/>
          </ac:spMkLst>
        </pc:spChg>
        <pc:spChg chg="mod">
          <ac:chgData name="Aurelia Denicu (2026240)" userId="S::2026240@student.uwtsd.ac.uk::839c59a1-2390-44cd-8b41-cd1aa24567d0" providerId="AD" clId="Web-{A24A2EF3-A84A-C7EA-012A-A1809E3F66AB}" dt="2022-10-20T19:49:27.828" v="647"/>
          <ac:spMkLst>
            <pc:docMk/>
            <pc:sldMk cId="3521561301" sldId="321"/>
            <ac:spMk id="6" creationId="{9ED907F8-C614-4D59-A03F-BF9CD5E35703}"/>
          </ac:spMkLst>
        </pc:spChg>
        <pc:spChg chg="mod">
          <ac:chgData name="Aurelia Denicu (2026240)" userId="S::2026240@student.uwtsd.ac.uk::839c59a1-2390-44cd-8b41-cd1aa24567d0" providerId="AD" clId="Web-{A24A2EF3-A84A-C7EA-012A-A1809E3F66AB}" dt="2022-10-20T19:52:02.036" v="725" actId="20577"/>
          <ac:spMkLst>
            <pc:docMk/>
            <pc:sldMk cId="3521561301" sldId="321"/>
            <ac:spMk id="11" creationId="{581E8936-2270-47FE-94A4-398CB123EF90}"/>
          </ac:spMkLst>
        </pc:spChg>
        <pc:spChg chg="mod">
          <ac:chgData name="Aurelia Denicu (2026240)" userId="S::2026240@student.uwtsd.ac.uk::839c59a1-2390-44cd-8b41-cd1aa24567d0" providerId="AD" clId="Web-{A24A2EF3-A84A-C7EA-012A-A1809E3F66AB}" dt="2022-10-20T19:49:27.828" v="647"/>
          <ac:spMkLst>
            <pc:docMk/>
            <pc:sldMk cId="3521561301" sldId="321"/>
            <ac:spMk id="13" creationId="{C0287FEC-3826-4868-8D93-52429C6156F5}"/>
          </ac:spMkLst>
        </pc:spChg>
        <pc:spChg chg="add">
          <ac:chgData name="Aurelia Denicu (2026240)" userId="S::2026240@student.uwtsd.ac.uk::839c59a1-2390-44cd-8b41-cd1aa24567d0" providerId="AD" clId="Web-{A24A2EF3-A84A-C7EA-012A-A1809E3F66AB}" dt="2022-10-20T19:49:27.828" v="647"/>
          <ac:spMkLst>
            <pc:docMk/>
            <pc:sldMk cId="3521561301" sldId="321"/>
            <ac:spMk id="27" creationId="{A5931BE0-4B93-4D6C-878E-ACC59D6B4587}"/>
          </ac:spMkLst>
        </pc:spChg>
        <pc:spChg chg="add">
          <ac:chgData name="Aurelia Denicu (2026240)" userId="S::2026240@student.uwtsd.ac.uk::839c59a1-2390-44cd-8b41-cd1aa24567d0" providerId="AD" clId="Web-{A24A2EF3-A84A-C7EA-012A-A1809E3F66AB}" dt="2022-10-20T19:49:27.828" v="647"/>
          <ac:spMkLst>
            <pc:docMk/>
            <pc:sldMk cId="3521561301" sldId="321"/>
            <ac:spMk id="34" creationId="{647A77D8-817B-4A9F-86AA-FE781E813DBC}"/>
          </ac:spMkLst>
        </pc:spChg>
        <pc:grpChg chg="add">
          <ac:chgData name="Aurelia Denicu (2026240)" userId="S::2026240@student.uwtsd.ac.uk::839c59a1-2390-44cd-8b41-cd1aa24567d0" providerId="AD" clId="Web-{A24A2EF3-A84A-C7EA-012A-A1809E3F66AB}" dt="2022-10-20T19:49:27.828" v="647"/>
          <ac:grpSpMkLst>
            <pc:docMk/>
            <pc:sldMk cId="3521561301" sldId="321"/>
            <ac:grpSpMk id="21" creationId="{3BDBC526-6DCD-4FF6-8395-D8C22E46E527}"/>
          </ac:grpSpMkLst>
        </pc:grpChg>
        <pc:grpChg chg="add">
          <ac:chgData name="Aurelia Denicu (2026240)" userId="S::2026240@student.uwtsd.ac.uk::839c59a1-2390-44cd-8b41-cd1aa24567d0" providerId="AD" clId="Web-{A24A2EF3-A84A-C7EA-012A-A1809E3F66AB}" dt="2022-10-20T19:49:27.828" v="647"/>
          <ac:grpSpMkLst>
            <pc:docMk/>
            <pc:sldMk cId="3521561301" sldId="321"/>
            <ac:grpSpMk id="29" creationId="{183B29DA-9BB8-4BA8-B8E1-8C2B544078C7}"/>
          </ac:grpSpMkLst>
        </pc:grpChg>
        <pc:picChg chg="mod ord">
          <ac:chgData name="Aurelia Denicu (2026240)" userId="S::2026240@student.uwtsd.ac.uk::839c59a1-2390-44cd-8b41-cd1aa24567d0" providerId="AD" clId="Web-{A24A2EF3-A84A-C7EA-012A-A1809E3F66AB}" dt="2022-10-20T19:49:27.828" v="647"/>
          <ac:picMkLst>
            <pc:docMk/>
            <pc:sldMk cId="3521561301" sldId="321"/>
            <ac:picMk id="16" creationId="{361E9ADB-7377-4CF1-9AE4-AEFBDEBEEEEC}"/>
          </ac:picMkLst>
        </pc:picChg>
      </pc:sldChg>
      <pc:sldChg chg="modSp">
        <pc:chgData name="Aurelia Denicu (2026240)" userId="S::2026240@student.uwtsd.ac.uk::839c59a1-2390-44cd-8b41-cd1aa24567d0" providerId="AD" clId="Web-{A24A2EF3-A84A-C7EA-012A-A1809E3F66AB}" dt="2022-10-20T20:53:31.818" v="1898" actId="20577"/>
        <pc:sldMkLst>
          <pc:docMk/>
          <pc:sldMk cId="3247798845" sldId="391"/>
        </pc:sldMkLst>
        <pc:spChg chg="mod">
          <ac:chgData name="Aurelia Denicu (2026240)" userId="S::2026240@student.uwtsd.ac.uk::839c59a1-2390-44cd-8b41-cd1aa24567d0" providerId="AD" clId="Web-{A24A2EF3-A84A-C7EA-012A-A1809E3F66AB}" dt="2022-10-20T20:53:31.818" v="1898" actId="20577"/>
          <ac:spMkLst>
            <pc:docMk/>
            <pc:sldMk cId="3247798845" sldId="391"/>
            <ac:spMk id="23" creationId="{8E5E4638-9BCB-4C2E-914F-CC868E2020D5}"/>
          </ac:spMkLst>
        </pc:spChg>
      </pc:sldChg>
      <pc:sldChg chg="modSp">
        <pc:chgData name="Aurelia Denicu (2026240)" userId="S::2026240@student.uwtsd.ac.uk::839c59a1-2390-44cd-8b41-cd1aa24567d0" providerId="AD" clId="Web-{A24A2EF3-A84A-C7EA-012A-A1809E3F66AB}" dt="2022-10-20T20:51:33.501" v="1859" actId="1076"/>
        <pc:sldMkLst>
          <pc:docMk/>
          <pc:sldMk cId="2626999915" sldId="393"/>
        </pc:sldMkLst>
        <pc:graphicFrameChg chg="mod">
          <ac:chgData name="Aurelia Denicu (2026240)" userId="S::2026240@student.uwtsd.ac.uk::839c59a1-2390-44cd-8b41-cd1aa24567d0" providerId="AD" clId="Web-{A24A2EF3-A84A-C7EA-012A-A1809E3F66AB}" dt="2022-10-20T20:51:33.501" v="1859" actId="1076"/>
          <ac:graphicFrameMkLst>
            <pc:docMk/>
            <pc:sldMk cId="2626999915" sldId="393"/>
            <ac:graphicFrameMk id="9" creationId="{A73252E8-5E9E-3821-59C2-C13A05375AF5}"/>
          </ac:graphicFrameMkLst>
        </pc:graphicFrameChg>
      </pc:sldChg>
      <pc:sldChg chg="delSp modSp">
        <pc:chgData name="Aurelia Denicu (2026240)" userId="S::2026240@student.uwtsd.ac.uk::839c59a1-2390-44cd-8b41-cd1aa24567d0" providerId="AD" clId="Web-{A24A2EF3-A84A-C7EA-012A-A1809E3F66AB}" dt="2022-10-20T20:50:46.844" v="1855" actId="20577"/>
        <pc:sldMkLst>
          <pc:docMk/>
          <pc:sldMk cId="996163974" sldId="394"/>
        </pc:sldMkLst>
        <pc:spChg chg="mod">
          <ac:chgData name="Aurelia Denicu (2026240)" userId="S::2026240@student.uwtsd.ac.uk::839c59a1-2390-44cd-8b41-cd1aa24567d0" providerId="AD" clId="Web-{A24A2EF3-A84A-C7EA-012A-A1809E3F66AB}" dt="2022-10-20T20:06:28.628" v="1019" actId="20577"/>
          <ac:spMkLst>
            <pc:docMk/>
            <pc:sldMk cId="996163974" sldId="394"/>
            <ac:spMk id="2" creationId="{89AEA6C7-46DB-7D13-FB8B-953EAA0F6717}"/>
          </ac:spMkLst>
        </pc:spChg>
        <pc:spChg chg="del">
          <ac:chgData name="Aurelia Denicu (2026240)" userId="S::2026240@student.uwtsd.ac.uk::839c59a1-2390-44cd-8b41-cd1aa24567d0" providerId="AD" clId="Web-{A24A2EF3-A84A-C7EA-012A-A1809E3F66AB}" dt="2022-10-20T19:09:29.314" v="538"/>
          <ac:spMkLst>
            <pc:docMk/>
            <pc:sldMk cId="996163974" sldId="394"/>
            <ac:spMk id="4" creationId="{16C5505D-40FC-1C3C-AFAE-E73996E02F1D}"/>
          </ac:spMkLst>
        </pc:spChg>
        <pc:spChg chg="del">
          <ac:chgData name="Aurelia Denicu (2026240)" userId="S::2026240@student.uwtsd.ac.uk::839c59a1-2390-44cd-8b41-cd1aa24567d0" providerId="AD" clId="Web-{A24A2EF3-A84A-C7EA-012A-A1809E3F66AB}" dt="2022-10-20T19:09:33.704" v="539"/>
          <ac:spMkLst>
            <pc:docMk/>
            <pc:sldMk cId="996163974" sldId="394"/>
            <ac:spMk id="5" creationId="{3DB3447B-F33B-E7CC-024D-318B7DBF9495}"/>
          </ac:spMkLst>
        </pc:spChg>
        <pc:spChg chg="mod">
          <ac:chgData name="Aurelia Denicu (2026240)" userId="S::2026240@student.uwtsd.ac.uk::839c59a1-2390-44cd-8b41-cd1aa24567d0" providerId="AD" clId="Web-{A24A2EF3-A84A-C7EA-012A-A1809E3F66AB}" dt="2022-10-20T20:50:46.844" v="1855" actId="20577"/>
          <ac:spMkLst>
            <pc:docMk/>
            <pc:sldMk cId="996163974" sldId="394"/>
            <ac:spMk id="9" creationId="{AF5160A2-BA1D-A2E9-3E9E-CCB6F3E95204}"/>
          </ac:spMkLst>
        </pc:spChg>
        <pc:spChg chg="del">
          <ac:chgData name="Aurelia Denicu (2026240)" userId="S::2026240@student.uwtsd.ac.uk::839c59a1-2390-44cd-8b41-cd1aa24567d0" providerId="AD" clId="Web-{A24A2EF3-A84A-C7EA-012A-A1809E3F66AB}" dt="2022-10-20T19:22:49.470" v="584"/>
          <ac:spMkLst>
            <pc:docMk/>
            <pc:sldMk cId="996163974" sldId="394"/>
            <ac:spMk id="10" creationId="{CCB3681B-9946-1A9E-384F-02D6E515768A}"/>
          </ac:spMkLst>
        </pc:spChg>
        <pc:spChg chg="del">
          <ac:chgData name="Aurelia Denicu (2026240)" userId="S::2026240@student.uwtsd.ac.uk::839c59a1-2390-44cd-8b41-cd1aa24567d0" providerId="AD" clId="Web-{A24A2EF3-A84A-C7EA-012A-A1809E3F66AB}" dt="2022-10-20T19:34:04.499" v="633"/>
          <ac:spMkLst>
            <pc:docMk/>
            <pc:sldMk cId="996163974" sldId="394"/>
            <ac:spMk id="11" creationId="{115C2D9E-2A52-2B90-5557-6D1EAC6E4758}"/>
          </ac:spMkLst>
        </pc:spChg>
        <pc:spChg chg="del">
          <ac:chgData name="Aurelia Denicu (2026240)" userId="S::2026240@student.uwtsd.ac.uk::839c59a1-2390-44cd-8b41-cd1aa24567d0" providerId="AD" clId="Web-{A24A2EF3-A84A-C7EA-012A-A1809E3F66AB}" dt="2022-10-20T19:34:10.156" v="634"/>
          <ac:spMkLst>
            <pc:docMk/>
            <pc:sldMk cId="996163974" sldId="394"/>
            <ac:spMk id="12" creationId="{48133F30-7540-25C4-7372-473BBD352F5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ata5.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image" Target="../media/image15.jpeg"/><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diagrams/_rels/data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 Id="rId4" Type="http://schemas.openxmlformats.org/officeDocument/2006/relationships/image" Target="../media/image2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5.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image" Target="../media/image15.jpeg"/><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 Id="rId4" Type="http://schemas.openxmlformats.org/officeDocument/2006/relationships/image" Target="../media/image25.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A5D4E-AC62-4597-A928-6EEDDF8A8CAB}" type="doc">
      <dgm:prSet loTypeId="urn:microsoft.com/office/officeart/2011/layout/RadialPictureList" loCatId="officeonline" qsTypeId="urn:microsoft.com/office/officeart/2005/8/quickstyle/simple1" qsCatId="simple" csTypeId="urn:microsoft.com/office/officeart/2005/8/colors/accent1_2" csCatId="accent1" phldr="1"/>
      <dgm:spPr/>
      <dgm:t>
        <a:bodyPr/>
        <a:lstStyle/>
        <a:p>
          <a:endParaRPr lang="en-GB"/>
        </a:p>
      </dgm:t>
    </dgm:pt>
    <dgm:pt modelId="{162AAE6E-9DA3-4894-BE64-26B917AEE43C}">
      <dgm:prSet phldrT="[Text]"/>
      <dgm:spPr>
        <a:solidFill>
          <a:schemeClr val="accent6">
            <a:lumMod val="40000"/>
            <a:lumOff val="60000"/>
          </a:schemeClr>
        </a:solid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t>
        <a:bodyPr/>
        <a:lstStyle/>
        <a:p>
          <a:r>
            <a:rPr lang="en-gb">
              <a:solidFill>
                <a:schemeClr val="bg1"/>
              </a:solidFill>
            </a:rPr>
            <a:t>Youngest son</a:t>
          </a:r>
          <a:endParaRPr lang="en-GB">
            <a:solidFill>
              <a:schemeClr val="bg1"/>
            </a:solidFill>
          </a:endParaRPr>
        </a:p>
      </dgm:t>
    </dgm:pt>
    <dgm:pt modelId="{20B6DD6E-8F96-46C4-A16C-8FF4D7A6B97A}" type="parTrans" cxnId="{69A47DFF-B5D4-4181-B81F-33014BF6B0DB}">
      <dgm:prSet/>
      <dgm:spPr/>
      <dgm:t>
        <a:bodyPr/>
        <a:lstStyle/>
        <a:p>
          <a:endParaRPr lang="en-GB"/>
        </a:p>
      </dgm:t>
    </dgm:pt>
    <dgm:pt modelId="{7455C491-F8F4-4715-9B4E-B2D52BD5AA01}" type="sibTrans" cxnId="{69A47DFF-B5D4-4181-B81F-33014BF6B0DB}">
      <dgm:prSet/>
      <dgm:spPr/>
      <dgm:t>
        <a:bodyPr/>
        <a:lstStyle/>
        <a:p>
          <a:endParaRPr lang="en-GB"/>
        </a:p>
      </dgm:t>
    </dgm:pt>
    <dgm:pt modelId="{E69FD668-7D06-4F4B-8F18-246EB2BB7892}">
      <dgm:prSet phldrT="[Text]"/>
      <dgm:spPr/>
      <dgm:t>
        <a:bodyPr/>
        <a:lstStyle/>
        <a:p>
          <a:endParaRPr lang="en-GB"/>
        </a:p>
      </dgm:t>
    </dgm:pt>
    <dgm:pt modelId="{3C2487B3-CE26-473C-9D55-CE59483AA5FB}" type="parTrans" cxnId="{6CF4DB45-216F-4A29-8389-18B0AE9B28AD}">
      <dgm:prSet/>
      <dgm:spPr/>
      <dgm:t>
        <a:bodyPr/>
        <a:lstStyle/>
        <a:p>
          <a:endParaRPr lang="en-GB"/>
        </a:p>
      </dgm:t>
    </dgm:pt>
    <dgm:pt modelId="{A5AC3C72-43D5-49FD-B13E-79D8DF8EC4D3}" type="sibTrans" cxnId="{6CF4DB45-216F-4A29-8389-18B0AE9B28AD}">
      <dgm:prSet/>
      <dgm:spPr/>
      <dgm:t>
        <a:bodyPr/>
        <a:lstStyle/>
        <a:p>
          <a:endParaRPr lang="en-GB"/>
        </a:p>
      </dgm:t>
    </dgm:pt>
    <dgm:pt modelId="{4ACE231E-9820-4020-B2B4-7B486DDC19CF}">
      <dgm:prSet phldrT="[Text]"/>
      <dgm:spPr/>
      <dgm:t>
        <a:bodyPr/>
        <a:lstStyle/>
        <a:p>
          <a:pPr>
            <a:buFont typeface="Arial" panose="020B0604020202020204" pitchFamily="34" charset="0"/>
            <a:buChar char="•"/>
          </a:pPr>
          <a:endParaRPr lang="en-GB"/>
        </a:p>
      </dgm:t>
    </dgm:pt>
    <dgm:pt modelId="{E53CA34E-4E60-49B4-9830-48DE45D37320}" type="sibTrans" cxnId="{474DB19B-37C4-43D2-B2B9-DF9833DAB3A4}">
      <dgm:prSet/>
      <dgm:spPr/>
      <dgm:t>
        <a:bodyPr/>
        <a:lstStyle/>
        <a:p>
          <a:endParaRPr lang="en-GB"/>
        </a:p>
      </dgm:t>
    </dgm:pt>
    <dgm:pt modelId="{F2918C55-862B-4171-9F5A-008868111B05}" type="parTrans" cxnId="{474DB19B-37C4-43D2-B2B9-DF9833DAB3A4}">
      <dgm:prSet/>
      <dgm:spPr/>
      <dgm:t>
        <a:bodyPr/>
        <a:lstStyle/>
        <a:p>
          <a:endParaRPr lang="en-GB"/>
        </a:p>
      </dgm:t>
    </dgm:pt>
    <dgm:pt modelId="{051D03F6-7744-4E02-B788-8689D262B5D7}">
      <dgm:prSet phldrT="[Text]" custT="1"/>
      <dgm:spPr/>
      <dgm:t>
        <a:bodyPr/>
        <a:lstStyle/>
        <a:p>
          <a:endParaRPr lang="en-GB" sz="1000"/>
        </a:p>
      </dgm:t>
    </dgm:pt>
    <dgm:pt modelId="{CDEB2079-C7D4-4FC8-952A-5944DA105860}" type="sibTrans" cxnId="{C2DF6509-908C-4207-B9E2-5936F7BE2958}">
      <dgm:prSet/>
      <dgm:spPr/>
      <dgm:t>
        <a:bodyPr/>
        <a:lstStyle/>
        <a:p>
          <a:endParaRPr lang="en-GB"/>
        </a:p>
      </dgm:t>
    </dgm:pt>
    <dgm:pt modelId="{4F49A21E-AA29-4B3D-8898-514AAC7389CB}" type="parTrans" cxnId="{C2DF6509-908C-4207-B9E2-5936F7BE2958}">
      <dgm:prSet/>
      <dgm:spPr/>
      <dgm:t>
        <a:bodyPr/>
        <a:lstStyle/>
        <a:p>
          <a:endParaRPr lang="en-GB"/>
        </a:p>
      </dgm:t>
    </dgm:pt>
    <dgm:pt modelId="{EB32BF3C-5125-4098-87E4-FE3754D07EAC}" type="pres">
      <dgm:prSet presAssocID="{FD4A5D4E-AC62-4597-A928-6EEDDF8A8CAB}" presName="Name0" presStyleCnt="0">
        <dgm:presLayoutVars>
          <dgm:chMax val="1"/>
          <dgm:chPref val="1"/>
          <dgm:dir/>
          <dgm:resizeHandles/>
        </dgm:presLayoutVars>
      </dgm:prSet>
      <dgm:spPr/>
    </dgm:pt>
    <dgm:pt modelId="{7EBD48DA-3124-4C3C-9D25-AB9374B0D9E6}" type="pres">
      <dgm:prSet presAssocID="{162AAE6E-9DA3-4894-BE64-26B917AEE43C}" presName="Parent" presStyleLbl="node1" presStyleIdx="0" presStyleCnt="2" custLinFactNeighborX="-93514" custLinFactNeighborY="5925">
        <dgm:presLayoutVars>
          <dgm:chMax val="4"/>
          <dgm:chPref val="3"/>
        </dgm:presLayoutVars>
      </dgm:prSet>
      <dgm:spPr/>
    </dgm:pt>
    <dgm:pt modelId="{9338AF37-721C-42D8-9C70-3A60F9F2C98D}" type="pres">
      <dgm:prSet presAssocID="{E69FD668-7D06-4F4B-8F18-246EB2BB7892}" presName="Accent" presStyleLbl="node1" presStyleIdx="1" presStyleCnt="2" custScaleX="123403" custLinFactNeighborX="-66671" custLinFactNeighborY="1280"/>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C9517F5C-3EB8-4C2F-99A2-23CF4E1B7BC7}" type="pres">
      <dgm:prSet presAssocID="{E69FD668-7D06-4F4B-8F18-246EB2BB7892}" presName="Image1" presStyleLbl="fgImgPlace1" presStyleIdx="0" presStyleCnt="3" custScaleX="159559" custScaleY="122043" custLinFactX="-85585" custLinFactNeighborX="-100000" custLinFactNeighborY="-8099"/>
      <dgm:spPr>
        <a:blipFill>
          <a:blip xmlns:r="http://schemas.openxmlformats.org/officeDocument/2006/relationships" r:embed="rId1"/>
          <a:srcRect/>
          <a:stretch>
            <a:fillRect t="-4000" b="-4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E2DFE9CD-6076-4AD8-A132-2919F5B2B4EE}" type="pres">
      <dgm:prSet presAssocID="{E69FD668-7D06-4F4B-8F18-246EB2BB7892}" presName="Child1" presStyleLbl="revTx" presStyleIdx="0" presStyleCnt="3" custLinFactX="-10573" custLinFactNeighborX="-100000" custLinFactNeighborY="-29078">
        <dgm:presLayoutVars>
          <dgm:chMax val="0"/>
          <dgm:chPref val="0"/>
          <dgm:bulletEnabled val="1"/>
        </dgm:presLayoutVars>
      </dgm:prSet>
      <dgm:spPr/>
    </dgm:pt>
    <dgm:pt modelId="{51FD3936-CE7F-453E-8CBF-0A8A67889888}" type="pres">
      <dgm:prSet presAssocID="{051D03F6-7744-4E02-B788-8689D262B5D7}" presName="Image2" presStyleCnt="0"/>
      <dgm:spPr/>
    </dgm:pt>
    <dgm:pt modelId="{1C9EE7F8-28A4-44DA-BB30-7F7E76EC527F}" type="pres">
      <dgm:prSet presAssocID="{051D03F6-7744-4E02-B788-8689D262B5D7}" presName="Image" presStyleLbl="fgImgPlace1" presStyleIdx="1" presStyleCnt="3" custAng="961747" custScaleX="153618" custScaleY="109006" custLinFactX="-76328" custLinFactNeighborX="-100000" custLinFactNeighborY="-3569"/>
      <dgm:spPr>
        <a:blipFill>
          <a:blip xmlns:r="http://schemas.openxmlformats.org/officeDocument/2006/relationships" r:embed="rId2"/>
          <a:srcRect/>
          <a:stretch>
            <a:fillRect t="-30000" b="-30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027EF526-5DD7-4010-A0C3-4ABC89ECAF5B}" type="pres">
      <dgm:prSet presAssocID="{051D03F6-7744-4E02-B788-8689D262B5D7}" presName="Child2" presStyleLbl="revTx" presStyleIdx="1" presStyleCnt="3" custLinFactNeighborX="-12857" custLinFactNeighborY="-27307">
        <dgm:presLayoutVars>
          <dgm:chMax val="0"/>
          <dgm:chPref val="0"/>
          <dgm:bulletEnabled val="1"/>
        </dgm:presLayoutVars>
      </dgm:prSet>
      <dgm:spPr/>
    </dgm:pt>
    <dgm:pt modelId="{71FD9DFA-E026-40BF-AF88-CBCF8FD8C4B7}" type="pres">
      <dgm:prSet presAssocID="{4ACE231E-9820-4020-B2B4-7B486DDC19CF}" presName="Image3" presStyleCnt="0"/>
      <dgm:spPr/>
    </dgm:pt>
    <dgm:pt modelId="{C12F5C42-F44F-4835-AF0C-107B2F11E800}" type="pres">
      <dgm:prSet presAssocID="{4ACE231E-9820-4020-B2B4-7B486DDC19CF}" presName="Image" presStyleLbl="fgImgPlace1" presStyleIdx="2" presStyleCnt="3" custAng="1258230" custScaleX="162530" custScaleY="123151" custLinFactX="-89963" custLinFactNeighborX="-100000" custLinFactNeighborY="4980"/>
      <dgm:spPr>
        <a:blipFill>
          <a:blip xmlns:r="http://schemas.openxmlformats.org/officeDocument/2006/relationships" r:embed="rId3"/>
          <a:srcRect/>
          <a:stretch>
            <a:fillRect t="-14000" b="-14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D372386B-CF03-4D51-8AD5-43A109F38291}" type="pres">
      <dgm:prSet presAssocID="{4ACE231E-9820-4020-B2B4-7B486DDC19CF}" presName="Child3" presStyleLbl="revTx" presStyleIdx="2" presStyleCnt="3" custScaleY="108619" custLinFactNeighborX="46108" custLinFactNeighborY="-91848">
        <dgm:presLayoutVars>
          <dgm:chMax val="0"/>
          <dgm:chPref val="0"/>
          <dgm:bulletEnabled val="1"/>
        </dgm:presLayoutVars>
      </dgm:prSet>
      <dgm:spPr/>
    </dgm:pt>
  </dgm:ptLst>
  <dgm:cxnLst>
    <dgm:cxn modelId="{C2DF6509-908C-4207-B9E2-5936F7BE2958}" srcId="{162AAE6E-9DA3-4894-BE64-26B917AEE43C}" destId="{051D03F6-7744-4E02-B788-8689D262B5D7}" srcOrd="1" destOrd="0" parTransId="{4F49A21E-AA29-4B3D-8898-514AAC7389CB}" sibTransId="{CDEB2079-C7D4-4FC8-952A-5944DA105860}"/>
    <dgm:cxn modelId="{56E9DD1D-EF51-4C48-8BAD-501A47E22A04}" type="presOf" srcId="{E69FD668-7D06-4F4B-8F18-246EB2BB7892}" destId="{E2DFE9CD-6076-4AD8-A132-2919F5B2B4EE}" srcOrd="0" destOrd="0" presId="urn:microsoft.com/office/officeart/2011/layout/RadialPictureList"/>
    <dgm:cxn modelId="{C235C93E-4BC6-4878-B41F-944B8F8A27AF}" type="presOf" srcId="{051D03F6-7744-4E02-B788-8689D262B5D7}" destId="{027EF526-5DD7-4010-A0C3-4ABC89ECAF5B}" srcOrd="0" destOrd="0" presId="urn:microsoft.com/office/officeart/2011/layout/RadialPictureList"/>
    <dgm:cxn modelId="{6CF4DB45-216F-4A29-8389-18B0AE9B28AD}" srcId="{162AAE6E-9DA3-4894-BE64-26B917AEE43C}" destId="{E69FD668-7D06-4F4B-8F18-246EB2BB7892}" srcOrd="0" destOrd="0" parTransId="{3C2487B3-CE26-473C-9D55-CE59483AA5FB}" sibTransId="{A5AC3C72-43D5-49FD-B13E-79D8DF8EC4D3}"/>
    <dgm:cxn modelId="{48503876-8174-44BB-8C9B-FADCC4F87BE3}" type="presOf" srcId="{4ACE231E-9820-4020-B2B4-7B486DDC19CF}" destId="{D372386B-CF03-4D51-8AD5-43A109F38291}" srcOrd="0" destOrd="0" presId="urn:microsoft.com/office/officeart/2011/layout/RadialPictureList"/>
    <dgm:cxn modelId="{474DB19B-37C4-43D2-B2B9-DF9833DAB3A4}" srcId="{162AAE6E-9DA3-4894-BE64-26B917AEE43C}" destId="{4ACE231E-9820-4020-B2B4-7B486DDC19CF}" srcOrd="2" destOrd="0" parTransId="{F2918C55-862B-4171-9F5A-008868111B05}" sibTransId="{E53CA34E-4E60-49B4-9830-48DE45D37320}"/>
    <dgm:cxn modelId="{52E50BFB-03EC-4765-AB49-D0E7E8D526AC}" type="presOf" srcId="{162AAE6E-9DA3-4894-BE64-26B917AEE43C}" destId="{7EBD48DA-3124-4C3C-9D25-AB9374B0D9E6}" srcOrd="0" destOrd="0" presId="urn:microsoft.com/office/officeart/2011/layout/RadialPictureList"/>
    <dgm:cxn modelId="{184AA8FE-9826-4B1E-A58B-B138345B88CE}" type="presOf" srcId="{FD4A5D4E-AC62-4597-A928-6EEDDF8A8CAB}" destId="{EB32BF3C-5125-4098-87E4-FE3754D07EAC}" srcOrd="0" destOrd="0" presId="urn:microsoft.com/office/officeart/2011/layout/RadialPictureList"/>
    <dgm:cxn modelId="{69A47DFF-B5D4-4181-B81F-33014BF6B0DB}" srcId="{FD4A5D4E-AC62-4597-A928-6EEDDF8A8CAB}" destId="{162AAE6E-9DA3-4894-BE64-26B917AEE43C}" srcOrd="0" destOrd="0" parTransId="{20B6DD6E-8F96-46C4-A16C-8FF4D7A6B97A}" sibTransId="{7455C491-F8F4-4715-9B4E-B2D52BD5AA01}"/>
    <dgm:cxn modelId="{FE89211C-1410-4FD3-9385-27310BF69300}" type="presParOf" srcId="{EB32BF3C-5125-4098-87E4-FE3754D07EAC}" destId="{7EBD48DA-3124-4C3C-9D25-AB9374B0D9E6}" srcOrd="0" destOrd="0" presId="urn:microsoft.com/office/officeart/2011/layout/RadialPictureList"/>
    <dgm:cxn modelId="{34F0B44B-A1BA-4A9B-9C0A-B63A3F05AD0C}" type="presParOf" srcId="{EB32BF3C-5125-4098-87E4-FE3754D07EAC}" destId="{9338AF37-721C-42D8-9C70-3A60F9F2C98D}" srcOrd="1" destOrd="0" presId="urn:microsoft.com/office/officeart/2011/layout/RadialPictureList"/>
    <dgm:cxn modelId="{81497E34-6ACA-4D75-88D4-7074D2613777}" type="presParOf" srcId="{EB32BF3C-5125-4098-87E4-FE3754D07EAC}" destId="{C9517F5C-3EB8-4C2F-99A2-23CF4E1B7BC7}" srcOrd="2" destOrd="0" presId="urn:microsoft.com/office/officeart/2011/layout/RadialPictureList"/>
    <dgm:cxn modelId="{CB17549B-EB5B-401B-A0DC-15652C787B69}" type="presParOf" srcId="{EB32BF3C-5125-4098-87E4-FE3754D07EAC}" destId="{E2DFE9CD-6076-4AD8-A132-2919F5B2B4EE}" srcOrd="3" destOrd="0" presId="urn:microsoft.com/office/officeart/2011/layout/RadialPictureList"/>
    <dgm:cxn modelId="{B8210629-C7A8-4B1E-AA60-DA3C0A2349D0}" type="presParOf" srcId="{EB32BF3C-5125-4098-87E4-FE3754D07EAC}" destId="{51FD3936-CE7F-453E-8CBF-0A8A67889888}" srcOrd="4" destOrd="0" presId="urn:microsoft.com/office/officeart/2011/layout/RadialPictureList"/>
    <dgm:cxn modelId="{08E01170-1FE5-49A4-97A1-5325C32ED0E9}" type="presParOf" srcId="{51FD3936-CE7F-453E-8CBF-0A8A67889888}" destId="{1C9EE7F8-28A4-44DA-BB30-7F7E76EC527F}" srcOrd="0" destOrd="0" presId="urn:microsoft.com/office/officeart/2011/layout/RadialPictureList"/>
    <dgm:cxn modelId="{D37035DE-42AE-45B8-A14B-0323F2AE8976}" type="presParOf" srcId="{EB32BF3C-5125-4098-87E4-FE3754D07EAC}" destId="{027EF526-5DD7-4010-A0C3-4ABC89ECAF5B}" srcOrd="5" destOrd="0" presId="urn:microsoft.com/office/officeart/2011/layout/RadialPictureList"/>
    <dgm:cxn modelId="{687062B8-5F43-419B-9DC2-3E345873E327}" type="presParOf" srcId="{EB32BF3C-5125-4098-87E4-FE3754D07EAC}" destId="{71FD9DFA-E026-40BF-AF88-CBCF8FD8C4B7}" srcOrd="6" destOrd="0" presId="urn:microsoft.com/office/officeart/2011/layout/RadialPictureList"/>
    <dgm:cxn modelId="{9EDE9AF4-09A6-4547-99B9-7956B3033C77}" type="presParOf" srcId="{71FD9DFA-E026-40BF-AF88-CBCF8FD8C4B7}" destId="{C12F5C42-F44F-4835-AF0C-107B2F11E800}" srcOrd="0" destOrd="0" presId="urn:microsoft.com/office/officeart/2011/layout/RadialPictureList"/>
    <dgm:cxn modelId="{91266DE5-E83F-4A7D-B570-FC98066C4D47}" type="presParOf" srcId="{EB32BF3C-5125-4098-87E4-FE3754D07EAC}" destId="{D372386B-CF03-4D51-8AD5-43A109F38291}" srcOrd="7" destOrd="0" presId="urn:microsoft.com/office/officeart/2011/layout/Radial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ABC95C-8C5A-4F1C-866C-44C5A3A1668E}"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FB6E88A4-DFD2-4C55-97B9-B45A7F9E1264}">
      <dgm:prSet phldrT="[Text]" custT="1"/>
      <dgm:spPr>
        <a:solidFill>
          <a:schemeClr val="tx2">
            <a:lumMod val="50000"/>
          </a:schemeClr>
        </a:solidFill>
        <a:scene3d>
          <a:camera prst="orthographicFront"/>
          <a:lightRig rig="threePt" dir="t"/>
        </a:scene3d>
        <a:sp3d>
          <a:bevelT w="95250" h="95250"/>
        </a:sp3d>
      </dgm:spPr>
      <dgm:t>
        <a:bodyPr/>
        <a:lstStyle/>
        <a:p>
          <a:r>
            <a:rPr lang="en-GB" sz="3600">
              <a:solidFill>
                <a:schemeClr val="bg1"/>
              </a:solidFill>
            </a:rPr>
            <a:t>New home</a:t>
          </a:r>
        </a:p>
      </dgm:t>
    </dgm:pt>
    <dgm:pt modelId="{8BB7408F-9052-444A-B434-B58A61DA44D0}" type="parTrans" cxnId="{2DBD0090-93DF-4E3D-A26B-918A7621DE31}">
      <dgm:prSet/>
      <dgm:spPr/>
      <dgm:t>
        <a:bodyPr/>
        <a:lstStyle/>
        <a:p>
          <a:endParaRPr lang="en-GB"/>
        </a:p>
      </dgm:t>
    </dgm:pt>
    <dgm:pt modelId="{BB7EC5F6-7824-41F8-9889-D164B679B696}" type="sibTrans" cxnId="{2DBD0090-93DF-4E3D-A26B-918A7621DE31}">
      <dgm:prSet/>
      <dgm:spPr/>
      <dgm:t>
        <a:bodyPr/>
        <a:lstStyle/>
        <a:p>
          <a:endParaRPr lang="en-GB"/>
        </a:p>
      </dgm:t>
    </dgm:pt>
    <dgm:pt modelId="{172BD5EF-876C-4095-89A6-1CA14EA70770}">
      <dgm:prSet phldrT="[Text]"/>
      <dgm:spPr>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Lower academic performance</a:t>
          </a:r>
          <a:r>
            <a:rPr lang="en-GB" b="0" i="0">
              <a:solidFill>
                <a:schemeClr val="bg1"/>
              </a:solidFill>
            </a:rPr>
            <a:t> </a:t>
          </a:r>
          <a:endParaRPr lang="en-GB">
            <a:solidFill>
              <a:schemeClr val="bg1"/>
            </a:solidFill>
          </a:endParaRPr>
        </a:p>
      </dgm:t>
    </dgm:pt>
    <dgm:pt modelId="{9CCF3DA8-897F-4F88-A899-1203C8FAD1CD}" type="parTrans" cxnId="{F7E0E5EB-B446-4E6A-9204-5583C3012EFB}">
      <dgm:prSet/>
      <dgm:spPr/>
      <dgm:t>
        <a:bodyPr/>
        <a:lstStyle/>
        <a:p>
          <a:endParaRPr lang="en-GB"/>
        </a:p>
      </dgm:t>
    </dgm:pt>
    <dgm:pt modelId="{236B47ED-2E42-41C3-86AB-CE3768EDC24C}" type="sibTrans" cxnId="{F7E0E5EB-B446-4E6A-9204-5583C3012EFB}">
      <dgm:prSet/>
      <dgm:spPr/>
      <dgm:t>
        <a:bodyPr/>
        <a:lstStyle/>
        <a:p>
          <a:endParaRPr lang="en-GB"/>
        </a:p>
      </dgm:t>
    </dgm:pt>
    <dgm:pt modelId="{6B8B8F2F-AC81-4251-928F-131C95F67641}">
      <dgm:prSet phldrT="[Text]" custT="1"/>
      <dgm:spPr>
        <a:solidFill>
          <a:schemeClr val="accent4">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a:solidFill>
                <a:schemeClr val="bg1"/>
              </a:solidFill>
            </a:rPr>
            <a:t>Deviant behaviour</a:t>
          </a:r>
          <a:r>
            <a:rPr lang="en-GB" sz="1600" b="0" i="0">
              <a:solidFill>
                <a:schemeClr val="bg1"/>
              </a:solidFill>
            </a:rPr>
            <a:t> </a:t>
          </a:r>
          <a:endParaRPr lang="en-GB" sz="1600">
            <a:solidFill>
              <a:schemeClr val="bg1"/>
            </a:solidFill>
          </a:endParaRPr>
        </a:p>
      </dgm:t>
    </dgm:pt>
    <dgm:pt modelId="{F2E74C10-8C2D-43B7-9085-3A01C6B1BBDD}" type="parTrans" cxnId="{93514C36-C366-4923-9C4A-D530D3825D0A}">
      <dgm:prSet/>
      <dgm:spPr/>
      <dgm:t>
        <a:bodyPr/>
        <a:lstStyle/>
        <a:p>
          <a:endParaRPr lang="en-GB"/>
        </a:p>
      </dgm:t>
    </dgm:pt>
    <dgm:pt modelId="{8504E260-3841-489C-B450-115331962F12}" type="sibTrans" cxnId="{93514C36-C366-4923-9C4A-D530D3825D0A}">
      <dgm:prSet/>
      <dgm:spPr/>
      <dgm:t>
        <a:bodyPr/>
        <a:lstStyle/>
        <a:p>
          <a:endParaRPr lang="en-GB"/>
        </a:p>
      </dgm:t>
    </dgm:pt>
    <dgm:pt modelId="{BBC2BF71-78C4-4808-9AA6-46D16D0ECBE3}">
      <dgm:prSet phldrT="[Text]" custT="1"/>
      <dgm:spPr>
        <a:solidFill>
          <a:schemeClr val="tx1">
            <a:lumMod val="8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a:solidFill>
                <a:schemeClr val="bg1"/>
              </a:solidFill>
            </a:rPr>
            <a:t>Problematic friendships </a:t>
          </a:r>
          <a:endParaRPr lang="en-GB" sz="1600" b="1">
            <a:solidFill>
              <a:schemeClr val="bg1"/>
            </a:solidFill>
          </a:endParaRPr>
        </a:p>
      </dgm:t>
    </dgm:pt>
    <dgm:pt modelId="{B6A863AC-D103-466B-BDA1-701BC8134A94}" type="parTrans" cxnId="{60BE31B9-AF57-43EB-A9A3-46E61CA03178}">
      <dgm:prSet/>
      <dgm:spPr/>
      <dgm:t>
        <a:bodyPr/>
        <a:lstStyle/>
        <a:p>
          <a:endParaRPr lang="en-GB"/>
        </a:p>
      </dgm:t>
    </dgm:pt>
    <dgm:pt modelId="{51AF9397-34A2-4558-9036-1E74A6A27D41}" type="sibTrans" cxnId="{60BE31B9-AF57-43EB-A9A3-46E61CA03178}">
      <dgm:prSet/>
      <dgm:spPr/>
      <dgm:t>
        <a:bodyPr/>
        <a:lstStyle/>
        <a:p>
          <a:endParaRPr lang="en-GB"/>
        </a:p>
      </dgm:t>
    </dgm:pt>
    <dgm:pt modelId="{2AFE3572-E446-4514-BE66-50DB4B9F3C65}">
      <dgm:prSet phldrT="[Text]" custT="1"/>
      <dgm:spPr>
        <a:solidFill>
          <a:schemeClr val="tx2">
            <a:lumMod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a:solidFill>
                <a:schemeClr val="bg1"/>
              </a:solidFill>
            </a:rPr>
            <a:t>Weak school engagement</a:t>
          </a:r>
          <a:r>
            <a:rPr lang="en-GB" sz="1100" b="1" i="0"/>
            <a:t>.</a:t>
          </a:r>
          <a:r>
            <a:rPr lang="en-GB" sz="1100" b="0" i="0"/>
            <a:t> </a:t>
          </a:r>
          <a:endParaRPr lang="en-GB" sz="1100"/>
        </a:p>
      </dgm:t>
    </dgm:pt>
    <dgm:pt modelId="{43A186A6-E421-4E9E-8A3C-680564DE563F}" type="parTrans" cxnId="{024D6F87-8C83-4BE7-9EBA-97B4F8817041}">
      <dgm:prSet/>
      <dgm:spPr/>
      <dgm:t>
        <a:bodyPr/>
        <a:lstStyle/>
        <a:p>
          <a:endParaRPr lang="en-GB"/>
        </a:p>
      </dgm:t>
    </dgm:pt>
    <dgm:pt modelId="{CC4D5898-CE3F-4B3D-90B1-6D1D588E7152}" type="sibTrans" cxnId="{024D6F87-8C83-4BE7-9EBA-97B4F8817041}">
      <dgm:prSet/>
      <dgm:spPr/>
      <dgm:t>
        <a:bodyPr/>
        <a:lstStyle/>
        <a:p>
          <a:endParaRPr lang="en-GB"/>
        </a:p>
      </dgm:t>
    </dgm:pt>
    <dgm:pt modelId="{311417EE-1C02-472A-BDC0-B38E0D915080}" type="pres">
      <dgm:prSet presAssocID="{51ABC95C-8C5A-4F1C-866C-44C5A3A1668E}" presName="Name0" presStyleCnt="0">
        <dgm:presLayoutVars>
          <dgm:chMax val="1"/>
          <dgm:chPref val="1"/>
          <dgm:dir/>
          <dgm:animOne val="branch"/>
          <dgm:animLvl val="lvl"/>
        </dgm:presLayoutVars>
      </dgm:prSet>
      <dgm:spPr/>
    </dgm:pt>
    <dgm:pt modelId="{73DCDDFB-DFB2-47D0-B7A9-C213D23CA641}" type="pres">
      <dgm:prSet presAssocID="{FB6E88A4-DFD2-4C55-97B9-B45A7F9E1264}" presName="Parent" presStyleLbl="node0" presStyleIdx="0" presStyleCnt="1" custLinFactNeighborX="-3459" custLinFactNeighborY="-7441">
        <dgm:presLayoutVars>
          <dgm:chMax val="6"/>
          <dgm:chPref val="6"/>
        </dgm:presLayoutVars>
      </dgm:prSet>
      <dgm:spPr>
        <a:prstGeom prst="wave">
          <a:avLst/>
        </a:prstGeom>
      </dgm:spPr>
    </dgm:pt>
    <dgm:pt modelId="{02D35EFD-5297-444E-9E91-D9E1A5AF81F1}" type="pres">
      <dgm:prSet presAssocID="{172BD5EF-876C-4095-89A6-1CA14EA70770}" presName="Accent1" presStyleCnt="0"/>
      <dgm:spPr/>
    </dgm:pt>
    <dgm:pt modelId="{9BB2C6DC-9B88-45A4-BD00-33500E90483B}" type="pres">
      <dgm:prSet presAssocID="{172BD5EF-876C-4095-89A6-1CA14EA70770}" presName="Accent" presStyleLbl="bgShp" presStyleIdx="0" presStyleCnt="4"/>
      <dgm:spPr/>
    </dgm:pt>
    <dgm:pt modelId="{EE31C144-6B84-41E2-BA6E-10B507D35A62}" type="pres">
      <dgm:prSet presAssocID="{172BD5EF-876C-4095-89A6-1CA14EA70770}" presName="Child1" presStyleLbl="node1" presStyleIdx="0" presStyleCnt="4" custScaleX="134275" custScaleY="92520" custLinFactNeighborX="-966" custLinFactNeighborY="-12669">
        <dgm:presLayoutVars>
          <dgm:chMax val="0"/>
          <dgm:chPref val="0"/>
          <dgm:bulletEnabled val="1"/>
        </dgm:presLayoutVars>
      </dgm:prSet>
      <dgm:spPr/>
    </dgm:pt>
    <dgm:pt modelId="{2FD8DDB6-EF36-45B8-AF3B-215CD5AA5FB5}" type="pres">
      <dgm:prSet presAssocID="{6B8B8F2F-AC81-4251-928F-131C95F67641}" presName="Accent2" presStyleCnt="0"/>
      <dgm:spPr/>
    </dgm:pt>
    <dgm:pt modelId="{70978D52-F001-4401-AD9E-CFE0D1B070DB}" type="pres">
      <dgm:prSet presAssocID="{6B8B8F2F-AC81-4251-928F-131C95F67641}" presName="Accent" presStyleLbl="bgShp" presStyleIdx="1" presStyleCnt="4"/>
      <dgm:spPr/>
    </dgm:pt>
    <dgm:pt modelId="{A8CF5D3B-3CC1-4AE1-94A2-B257C79009DC}" type="pres">
      <dgm:prSet presAssocID="{6B8B8F2F-AC81-4251-928F-131C95F67641}" presName="Child2" presStyleLbl="node1" presStyleIdx="1" presStyleCnt="4" custScaleX="137322" custLinFactNeighborX="28625" custLinFactNeighborY="-6930">
        <dgm:presLayoutVars>
          <dgm:chMax val="0"/>
          <dgm:chPref val="0"/>
          <dgm:bulletEnabled val="1"/>
        </dgm:presLayoutVars>
      </dgm:prSet>
      <dgm:spPr/>
    </dgm:pt>
    <dgm:pt modelId="{85879320-9EE8-4BEE-AF87-59C630C59312}" type="pres">
      <dgm:prSet presAssocID="{BBC2BF71-78C4-4808-9AA6-46D16D0ECBE3}" presName="Accent3" presStyleCnt="0"/>
      <dgm:spPr/>
    </dgm:pt>
    <dgm:pt modelId="{F8529F7E-4EAF-4BDF-B957-4CCD63BB4BB3}" type="pres">
      <dgm:prSet presAssocID="{BBC2BF71-78C4-4808-9AA6-46D16D0ECBE3}" presName="Accent" presStyleLbl="bgShp" presStyleIdx="2" presStyleCnt="4"/>
      <dgm:spPr/>
    </dgm:pt>
    <dgm:pt modelId="{C89641C9-C552-4FF6-B598-72FBFF8FF0EF}" type="pres">
      <dgm:prSet presAssocID="{BBC2BF71-78C4-4808-9AA6-46D16D0ECBE3}" presName="Child3" presStyleLbl="node1" presStyleIdx="2" presStyleCnt="4" custScaleX="139145" custLinFactNeighborX="27714" custLinFactNeighborY="-10329">
        <dgm:presLayoutVars>
          <dgm:chMax val="0"/>
          <dgm:chPref val="0"/>
          <dgm:bulletEnabled val="1"/>
        </dgm:presLayoutVars>
      </dgm:prSet>
      <dgm:spPr/>
    </dgm:pt>
    <dgm:pt modelId="{00BC0FD3-6D13-4C99-95B0-5438540D799F}" type="pres">
      <dgm:prSet presAssocID="{2AFE3572-E446-4514-BE66-50DB4B9F3C65}" presName="Accent4" presStyleCnt="0"/>
      <dgm:spPr/>
    </dgm:pt>
    <dgm:pt modelId="{6877891C-EA54-47A0-8000-5BC7F0FC5363}" type="pres">
      <dgm:prSet presAssocID="{2AFE3572-E446-4514-BE66-50DB4B9F3C65}" presName="Accent" presStyleLbl="bgShp" presStyleIdx="3" presStyleCnt="4"/>
      <dgm:spPr/>
    </dgm:pt>
    <dgm:pt modelId="{D9CC0CEE-EFD0-4299-A702-F12186CA48AF}" type="pres">
      <dgm:prSet presAssocID="{2AFE3572-E446-4514-BE66-50DB4B9F3C65}" presName="Child4" presStyleLbl="node1" presStyleIdx="3" presStyleCnt="4" custScaleX="142279" custLinFactNeighborX="-5618" custLinFactNeighborY="-9096">
        <dgm:presLayoutVars>
          <dgm:chMax val="0"/>
          <dgm:chPref val="0"/>
          <dgm:bulletEnabled val="1"/>
        </dgm:presLayoutVars>
      </dgm:prSet>
      <dgm:spPr/>
    </dgm:pt>
  </dgm:ptLst>
  <dgm:cxnLst>
    <dgm:cxn modelId="{93514C36-C366-4923-9C4A-D530D3825D0A}" srcId="{FB6E88A4-DFD2-4C55-97B9-B45A7F9E1264}" destId="{6B8B8F2F-AC81-4251-928F-131C95F67641}" srcOrd="1" destOrd="0" parTransId="{F2E74C10-8C2D-43B7-9085-3A01C6B1BBDD}" sibTransId="{8504E260-3841-489C-B450-115331962F12}"/>
    <dgm:cxn modelId="{56964465-C5BE-4D73-8A7E-9CAAA8EC754E}" type="presOf" srcId="{BBC2BF71-78C4-4808-9AA6-46D16D0ECBE3}" destId="{C89641C9-C552-4FF6-B598-72FBFF8FF0EF}" srcOrd="0" destOrd="0" presId="urn:microsoft.com/office/officeart/2011/layout/HexagonRadial"/>
    <dgm:cxn modelId="{B26C427B-4014-4D91-BEF8-B6AD80899E63}" type="presOf" srcId="{172BD5EF-876C-4095-89A6-1CA14EA70770}" destId="{EE31C144-6B84-41E2-BA6E-10B507D35A62}" srcOrd="0" destOrd="0" presId="urn:microsoft.com/office/officeart/2011/layout/HexagonRadial"/>
    <dgm:cxn modelId="{024D6F87-8C83-4BE7-9EBA-97B4F8817041}" srcId="{FB6E88A4-DFD2-4C55-97B9-B45A7F9E1264}" destId="{2AFE3572-E446-4514-BE66-50DB4B9F3C65}" srcOrd="3" destOrd="0" parTransId="{43A186A6-E421-4E9E-8A3C-680564DE563F}" sibTransId="{CC4D5898-CE3F-4B3D-90B1-6D1D588E7152}"/>
    <dgm:cxn modelId="{F23B7E88-D390-4D79-B50A-30DBD22FFF92}" type="presOf" srcId="{51ABC95C-8C5A-4F1C-866C-44C5A3A1668E}" destId="{311417EE-1C02-472A-BDC0-B38E0D915080}" srcOrd="0" destOrd="0" presId="urn:microsoft.com/office/officeart/2011/layout/HexagonRadial"/>
    <dgm:cxn modelId="{28B4DF8E-E49D-4FFF-AC66-8A9D5AB82646}" type="presOf" srcId="{FB6E88A4-DFD2-4C55-97B9-B45A7F9E1264}" destId="{73DCDDFB-DFB2-47D0-B7A9-C213D23CA641}" srcOrd="0" destOrd="0" presId="urn:microsoft.com/office/officeart/2011/layout/HexagonRadial"/>
    <dgm:cxn modelId="{2DBD0090-93DF-4E3D-A26B-918A7621DE31}" srcId="{51ABC95C-8C5A-4F1C-866C-44C5A3A1668E}" destId="{FB6E88A4-DFD2-4C55-97B9-B45A7F9E1264}" srcOrd="0" destOrd="0" parTransId="{8BB7408F-9052-444A-B434-B58A61DA44D0}" sibTransId="{BB7EC5F6-7824-41F8-9889-D164B679B696}"/>
    <dgm:cxn modelId="{60BE31B9-AF57-43EB-A9A3-46E61CA03178}" srcId="{FB6E88A4-DFD2-4C55-97B9-B45A7F9E1264}" destId="{BBC2BF71-78C4-4808-9AA6-46D16D0ECBE3}" srcOrd="2" destOrd="0" parTransId="{B6A863AC-D103-466B-BDA1-701BC8134A94}" sibTransId="{51AF9397-34A2-4558-9036-1E74A6A27D41}"/>
    <dgm:cxn modelId="{F7E0E5EB-B446-4E6A-9204-5583C3012EFB}" srcId="{FB6E88A4-DFD2-4C55-97B9-B45A7F9E1264}" destId="{172BD5EF-876C-4095-89A6-1CA14EA70770}" srcOrd="0" destOrd="0" parTransId="{9CCF3DA8-897F-4F88-A899-1203C8FAD1CD}" sibTransId="{236B47ED-2E42-41C3-86AB-CE3768EDC24C}"/>
    <dgm:cxn modelId="{FE8B23F4-088A-4EA0-8563-D428509A4E81}" type="presOf" srcId="{2AFE3572-E446-4514-BE66-50DB4B9F3C65}" destId="{D9CC0CEE-EFD0-4299-A702-F12186CA48AF}" srcOrd="0" destOrd="0" presId="urn:microsoft.com/office/officeart/2011/layout/HexagonRadial"/>
    <dgm:cxn modelId="{10119AFC-8FEF-49E9-9A20-E14AED9F6595}" type="presOf" srcId="{6B8B8F2F-AC81-4251-928F-131C95F67641}" destId="{A8CF5D3B-3CC1-4AE1-94A2-B257C79009DC}" srcOrd="0" destOrd="0" presId="urn:microsoft.com/office/officeart/2011/layout/HexagonRadial"/>
    <dgm:cxn modelId="{1A244E20-2F4A-46FB-870E-A875D5014B6B}" type="presParOf" srcId="{311417EE-1C02-472A-BDC0-B38E0D915080}" destId="{73DCDDFB-DFB2-47D0-B7A9-C213D23CA641}" srcOrd="0" destOrd="0" presId="urn:microsoft.com/office/officeart/2011/layout/HexagonRadial"/>
    <dgm:cxn modelId="{C21F9373-D4B7-4EAF-B30D-01F293ABA338}" type="presParOf" srcId="{311417EE-1C02-472A-BDC0-B38E0D915080}" destId="{02D35EFD-5297-444E-9E91-D9E1A5AF81F1}" srcOrd="1" destOrd="0" presId="urn:microsoft.com/office/officeart/2011/layout/HexagonRadial"/>
    <dgm:cxn modelId="{78AE953E-59E8-4C53-83E4-E7502A023400}" type="presParOf" srcId="{02D35EFD-5297-444E-9E91-D9E1A5AF81F1}" destId="{9BB2C6DC-9B88-45A4-BD00-33500E90483B}" srcOrd="0" destOrd="0" presId="urn:microsoft.com/office/officeart/2011/layout/HexagonRadial"/>
    <dgm:cxn modelId="{0DAE4A67-4536-4312-A7B2-CDA0646A8101}" type="presParOf" srcId="{311417EE-1C02-472A-BDC0-B38E0D915080}" destId="{EE31C144-6B84-41E2-BA6E-10B507D35A62}" srcOrd="2" destOrd="0" presId="urn:microsoft.com/office/officeart/2011/layout/HexagonRadial"/>
    <dgm:cxn modelId="{97CE8448-5D4C-4C6D-B8FB-7C024AC7DF5F}" type="presParOf" srcId="{311417EE-1C02-472A-BDC0-B38E0D915080}" destId="{2FD8DDB6-EF36-45B8-AF3B-215CD5AA5FB5}" srcOrd="3" destOrd="0" presId="urn:microsoft.com/office/officeart/2011/layout/HexagonRadial"/>
    <dgm:cxn modelId="{03932EAD-8719-4526-B997-8F21A0952C83}" type="presParOf" srcId="{2FD8DDB6-EF36-45B8-AF3B-215CD5AA5FB5}" destId="{70978D52-F001-4401-AD9E-CFE0D1B070DB}" srcOrd="0" destOrd="0" presId="urn:microsoft.com/office/officeart/2011/layout/HexagonRadial"/>
    <dgm:cxn modelId="{C1A6773A-002A-4F78-80C9-94FBA3714D79}" type="presParOf" srcId="{311417EE-1C02-472A-BDC0-B38E0D915080}" destId="{A8CF5D3B-3CC1-4AE1-94A2-B257C79009DC}" srcOrd="4" destOrd="0" presId="urn:microsoft.com/office/officeart/2011/layout/HexagonRadial"/>
    <dgm:cxn modelId="{E6563EC0-5EC1-4CF5-8319-D78BBEEC08E5}" type="presParOf" srcId="{311417EE-1C02-472A-BDC0-B38E0D915080}" destId="{85879320-9EE8-4BEE-AF87-59C630C59312}" srcOrd="5" destOrd="0" presId="urn:microsoft.com/office/officeart/2011/layout/HexagonRadial"/>
    <dgm:cxn modelId="{E54A69EA-BA5C-42CD-A4A7-E34FA33E1987}" type="presParOf" srcId="{85879320-9EE8-4BEE-AF87-59C630C59312}" destId="{F8529F7E-4EAF-4BDF-B957-4CCD63BB4BB3}" srcOrd="0" destOrd="0" presId="urn:microsoft.com/office/officeart/2011/layout/HexagonRadial"/>
    <dgm:cxn modelId="{12884974-9E2F-4668-AA67-BD15BC0765FF}" type="presParOf" srcId="{311417EE-1C02-472A-BDC0-B38E0D915080}" destId="{C89641C9-C552-4FF6-B598-72FBFF8FF0EF}" srcOrd="6" destOrd="0" presId="urn:microsoft.com/office/officeart/2011/layout/HexagonRadial"/>
    <dgm:cxn modelId="{26F1D9F8-BA15-4198-BC37-67B2A7325EAE}" type="presParOf" srcId="{311417EE-1C02-472A-BDC0-B38E0D915080}" destId="{00BC0FD3-6D13-4C99-95B0-5438540D799F}" srcOrd="7" destOrd="0" presId="urn:microsoft.com/office/officeart/2011/layout/HexagonRadial"/>
    <dgm:cxn modelId="{59FE1A8F-B309-4F15-8F55-7B3EEA171418}" type="presParOf" srcId="{00BC0FD3-6D13-4C99-95B0-5438540D799F}" destId="{6877891C-EA54-47A0-8000-5BC7F0FC5363}" srcOrd="0" destOrd="0" presId="urn:microsoft.com/office/officeart/2011/layout/HexagonRadial"/>
    <dgm:cxn modelId="{BE595AA5-0FA5-40C4-88DD-B39E430693E8}" type="presParOf" srcId="{311417EE-1C02-472A-BDC0-B38E0D915080}" destId="{D9CC0CEE-EFD0-4299-A702-F12186CA48AF}" srcOrd="8"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5B0C02-2D03-41C3-AD5F-F8E9FC00DA09}"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F5FDF7F1-0994-4E78-9582-B57805E27B89}">
      <dgm:prSet phldrT="[Text]" custT="1"/>
      <dgm:spPr>
        <a:solidFill>
          <a:schemeClr val="tx2">
            <a:lumMod val="50000"/>
          </a:schemeClr>
        </a:solidFill>
        <a:scene3d>
          <a:camera prst="orthographicFront"/>
          <a:lightRig rig="threePt" dir="t"/>
        </a:scene3d>
        <a:sp3d>
          <a:bevelT w="95250" h="95250"/>
        </a:sp3d>
      </dgm:spPr>
      <dgm:t>
        <a:bodyPr/>
        <a:lstStyle/>
        <a:p>
          <a:r>
            <a:rPr lang="en-GB" sz="1800" b="1">
              <a:solidFill>
                <a:schemeClr val="bg1"/>
              </a:solidFill>
            </a:rPr>
            <a:t>Violent Environment</a:t>
          </a:r>
        </a:p>
      </dgm:t>
    </dgm:pt>
    <dgm:pt modelId="{2C213188-0BAD-45DB-91A9-0F3EFCE7ABDF}" type="parTrans" cxnId="{CF097370-FD6A-46D8-9CC0-12506AC7E8E6}">
      <dgm:prSet/>
      <dgm:spPr/>
      <dgm:t>
        <a:bodyPr/>
        <a:lstStyle/>
        <a:p>
          <a:endParaRPr lang="en-GB"/>
        </a:p>
      </dgm:t>
    </dgm:pt>
    <dgm:pt modelId="{D3887BD1-4B3D-4079-8D24-BE5CA50AD198}" type="sibTrans" cxnId="{CF097370-FD6A-46D8-9CC0-12506AC7E8E6}">
      <dgm:prSet/>
      <dgm:spPr/>
      <dgm:t>
        <a:bodyPr/>
        <a:lstStyle/>
        <a:p>
          <a:endParaRPr lang="en-GB"/>
        </a:p>
      </dgm:t>
    </dgm:pt>
    <dgm:pt modelId="{DB7AD1E4-A8ED-494A-9AFA-008CA1B6F0D4}">
      <dgm:prSet phldrT="[Text]"/>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rgbClr val="000000"/>
              </a:solidFill>
              <a:effectLst/>
              <a:latin typeface="Open Sans" panose="020B0606030504020204" pitchFamily="34" charset="0"/>
            </a:rPr>
            <a:t>Feel  unsafe</a:t>
          </a:r>
          <a:endParaRPr lang="en-GB">
            <a:solidFill>
              <a:schemeClr val="bg1"/>
            </a:solidFill>
          </a:endParaRPr>
        </a:p>
      </dgm:t>
    </dgm:pt>
    <dgm:pt modelId="{A218C313-6F36-4545-8530-CE845F7C6A5A}" type="parTrans" cxnId="{E109A458-6851-4ABF-84C4-5C1670E758EA}">
      <dgm:prSet/>
      <dgm:spPr/>
      <dgm:t>
        <a:bodyPr/>
        <a:lstStyle/>
        <a:p>
          <a:endParaRPr lang="en-GB"/>
        </a:p>
      </dgm:t>
    </dgm:pt>
    <dgm:pt modelId="{DA524F85-D764-4023-A238-31866DDE3041}" type="sibTrans" cxnId="{E109A458-6851-4ABF-84C4-5C1670E758EA}">
      <dgm:prSet/>
      <dgm:spPr/>
      <dgm:t>
        <a:bodyPr/>
        <a:lstStyle/>
        <a:p>
          <a:endParaRPr lang="en-GB"/>
        </a:p>
      </dgm:t>
    </dgm:pt>
    <dgm:pt modelId="{6A5358E1-DF58-4617-93EF-7A1795BD9C40}">
      <dgm:prSet phldrT="[Text]"/>
      <dgm:spPr>
        <a:solidFill>
          <a:schemeClr val="tx2">
            <a:lumMod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Decreased focus  </a:t>
          </a:r>
          <a:endParaRPr lang="en-GB" b="1">
            <a:solidFill>
              <a:schemeClr val="bg1"/>
            </a:solidFill>
          </a:endParaRPr>
        </a:p>
      </dgm:t>
    </dgm:pt>
    <dgm:pt modelId="{6370581B-BCBB-42F7-8778-BAFD0000EE92}" type="parTrans" cxnId="{8CDF85E7-C448-41FB-B635-7DAA21D4B0E8}">
      <dgm:prSet/>
      <dgm:spPr/>
      <dgm:t>
        <a:bodyPr/>
        <a:lstStyle/>
        <a:p>
          <a:endParaRPr lang="en-GB"/>
        </a:p>
      </dgm:t>
    </dgm:pt>
    <dgm:pt modelId="{3A9A054A-936F-4E24-A41C-348AD07C4634}" type="sibTrans" cxnId="{8CDF85E7-C448-41FB-B635-7DAA21D4B0E8}">
      <dgm:prSet/>
      <dgm:spPr/>
      <dgm:t>
        <a:bodyPr/>
        <a:lstStyle/>
        <a:p>
          <a:endParaRPr lang="en-GB"/>
        </a:p>
      </dgm:t>
    </dgm:pt>
    <dgm:pt modelId="{ABDD98BE-FD45-4EAA-ABCB-92CE0C5E43AE}">
      <dgm:prSet phldrT="[Text]" custT="1"/>
      <dgm:spPr>
        <a:solidFill>
          <a:schemeClr val="tx1">
            <a:lumMod val="8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i="0">
              <a:solidFill>
                <a:schemeClr val="bg1"/>
              </a:solidFill>
            </a:rPr>
            <a:t>Risk-taking behaviours</a:t>
          </a:r>
          <a:endParaRPr lang="en-GB" sz="1400">
            <a:solidFill>
              <a:schemeClr val="bg1"/>
            </a:solidFill>
          </a:endParaRPr>
        </a:p>
      </dgm:t>
    </dgm:pt>
    <dgm:pt modelId="{0CB99D5B-4FEC-432A-A08D-3C71BC3BFA59}" type="parTrans" cxnId="{A166C997-C77E-4972-88C3-C9F15DDD48C8}">
      <dgm:prSet/>
      <dgm:spPr/>
      <dgm:t>
        <a:bodyPr/>
        <a:lstStyle/>
        <a:p>
          <a:endParaRPr lang="en-GB"/>
        </a:p>
      </dgm:t>
    </dgm:pt>
    <dgm:pt modelId="{18895115-5B33-4B46-8A15-26D9AEC00A62}" type="sibTrans" cxnId="{A166C997-C77E-4972-88C3-C9F15DDD48C8}">
      <dgm:prSet/>
      <dgm:spPr/>
      <dgm:t>
        <a:bodyPr/>
        <a:lstStyle/>
        <a:p>
          <a:endParaRPr lang="en-GB"/>
        </a:p>
      </dgm:t>
    </dgm:pt>
    <dgm:pt modelId="{AD6DF1A9-6C40-4115-BC9F-C28FF56FC5A8}">
      <dgm:prSet phldrT="[Text]"/>
      <dgm:spPr>
        <a:solidFill>
          <a:schemeClr val="accent4">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Skipping school</a:t>
          </a:r>
          <a:r>
            <a:rPr lang="en-GB" b="0" i="0">
              <a:solidFill>
                <a:schemeClr val="bg1"/>
              </a:solidFill>
            </a:rPr>
            <a:t> </a:t>
          </a:r>
          <a:endParaRPr lang="en-GB">
            <a:solidFill>
              <a:schemeClr val="bg1"/>
            </a:solidFill>
          </a:endParaRPr>
        </a:p>
      </dgm:t>
    </dgm:pt>
    <dgm:pt modelId="{FAAFEF78-CD2D-4271-9058-14C357C2C5F5}" type="parTrans" cxnId="{76ADC7B8-6356-452A-AB8F-DC0FE40631E7}">
      <dgm:prSet/>
      <dgm:spPr/>
      <dgm:t>
        <a:bodyPr/>
        <a:lstStyle/>
        <a:p>
          <a:endParaRPr lang="en-GB"/>
        </a:p>
      </dgm:t>
    </dgm:pt>
    <dgm:pt modelId="{0D26775D-8C82-4680-866F-929CFBE65C2E}" type="sibTrans" cxnId="{76ADC7B8-6356-452A-AB8F-DC0FE40631E7}">
      <dgm:prSet/>
      <dgm:spPr/>
      <dgm:t>
        <a:bodyPr/>
        <a:lstStyle/>
        <a:p>
          <a:endParaRPr lang="en-GB"/>
        </a:p>
      </dgm:t>
    </dgm:pt>
    <dgm:pt modelId="{709C3DE8-7E4F-41FA-8ABB-170C622AAF66}">
      <dgm:prSet phldrT="[Text]"/>
      <dgm:spPr>
        <a:solidFill>
          <a:schemeClr val="bg2">
            <a:lumMod val="10000"/>
            <a:lumOff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Depression or anxiety</a:t>
          </a:r>
          <a:r>
            <a:rPr lang="en-GB" b="0" i="0">
              <a:solidFill>
                <a:schemeClr val="bg1"/>
              </a:solidFill>
            </a:rPr>
            <a:t> </a:t>
          </a:r>
          <a:endParaRPr lang="en-GB">
            <a:solidFill>
              <a:schemeClr val="bg1"/>
            </a:solidFill>
          </a:endParaRPr>
        </a:p>
      </dgm:t>
    </dgm:pt>
    <dgm:pt modelId="{061F2CC0-19C1-41A7-B284-7F07EDB5D402}" type="parTrans" cxnId="{AB621C02-F45C-4EE0-BCC0-F9263E4ACE8A}">
      <dgm:prSet/>
      <dgm:spPr/>
      <dgm:t>
        <a:bodyPr/>
        <a:lstStyle/>
        <a:p>
          <a:endParaRPr lang="en-GB"/>
        </a:p>
      </dgm:t>
    </dgm:pt>
    <dgm:pt modelId="{3E7DBA9F-4BC7-4A24-ABB2-6D346D6D889F}" type="sibTrans" cxnId="{AB621C02-F45C-4EE0-BCC0-F9263E4ACE8A}">
      <dgm:prSet/>
      <dgm:spPr/>
      <dgm:t>
        <a:bodyPr/>
        <a:lstStyle/>
        <a:p>
          <a:endParaRPr lang="en-GB"/>
        </a:p>
      </dgm:t>
    </dgm:pt>
    <dgm:pt modelId="{272A4D8C-A8D0-4B86-8C47-64D89984023E}">
      <dgm:prSet phldrT="[Text]"/>
      <dgm:spPr>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Self-harm</a:t>
          </a:r>
          <a:r>
            <a:rPr lang="en-GB" b="0" i="0"/>
            <a:t> </a:t>
          </a:r>
          <a:endParaRPr lang="en-GB"/>
        </a:p>
      </dgm:t>
    </dgm:pt>
    <dgm:pt modelId="{FCD0F83D-71C7-4D31-B48E-0BEE79D169B9}" type="parTrans" cxnId="{2116639B-941A-4663-97F8-4C6096EC56AC}">
      <dgm:prSet/>
      <dgm:spPr/>
      <dgm:t>
        <a:bodyPr/>
        <a:lstStyle/>
        <a:p>
          <a:endParaRPr lang="en-GB"/>
        </a:p>
      </dgm:t>
    </dgm:pt>
    <dgm:pt modelId="{16D5F3AC-623B-4D0A-87CE-A9011B6E9F39}" type="sibTrans" cxnId="{2116639B-941A-4663-97F8-4C6096EC56AC}">
      <dgm:prSet/>
      <dgm:spPr/>
      <dgm:t>
        <a:bodyPr/>
        <a:lstStyle/>
        <a:p>
          <a:endParaRPr lang="en-GB"/>
        </a:p>
      </dgm:t>
    </dgm:pt>
    <dgm:pt modelId="{4D8E5106-AD92-4DD5-B5D2-F7FBB5562AB1}" type="pres">
      <dgm:prSet presAssocID="{295B0C02-2D03-41C3-AD5F-F8E9FC00DA09}" presName="Name0" presStyleCnt="0">
        <dgm:presLayoutVars>
          <dgm:chMax val="1"/>
          <dgm:chPref val="1"/>
          <dgm:dir/>
          <dgm:animOne val="branch"/>
          <dgm:animLvl val="lvl"/>
        </dgm:presLayoutVars>
      </dgm:prSet>
      <dgm:spPr/>
    </dgm:pt>
    <dgm:pt modelId="{D742E4F6-DFC8-4161-AD5A-DDC563803CDE}" type="pres">
      <dgm:prSet presAssocID="{F5FDF7F1-0994-4E78-9582-B57805E27B89}" presName="Parent" presStyleLbl="node0" presStyleIdx="0" presStyleCnt="1">
        <dgm:presLayoutVars>
          <dgm:chMax val="6"/>
          <dgm:chPref val="6"/>
        </dgm:presLayoutVars>
      </dgm:prSet>
      <dgm:spPr>
        <a:prstGeom prst="flowChartPunchedTape">
          <a:avLst/>
        </a:prstGeom>
      </dgm:spPr>
    </dgm:pt>
    <dgm:pt modelId="{E05863C7-043C-4AF0-8468-BA0F38E3ED2D}" type="pres">
      <dgm:prSet presAssocID="{DB7AD1E4-A8ED-494A-9AFA-008CA1B6F0D4}" presName="Accent1" presStyleCnt="0"/>
      <dgm:spPr/>
    </dgm:pt>
    <dgm:pt modelId="{C540E420-1292-4E36-9EED-A2014B9ED7F4}" type="pres">
      <dgm:prSet presAssocID="{DB7AD1E4-A8ED-494A-9AFA-008CA1B6F0D4}" presName="Accent" presStyleLbl="bgShp" presStyleIdx="0" presStyleCnt="6"/>
      <dgm:spPr/>
    </dgm:pt>
    <dgm:pt modelId="{A0CCC31D-11F2-4ED1-923A-7704B196EC75}" type="pres">
      <dgm:prSet presAssocID="{DB7AD1E4-A8ED-494A-9AFA-008CA1B6F0D4}" presName="Child1" presStyleLbl="node1" presStyleIdx="0" presStyleCnt="6" custScaleX="135737" custLinFactNeighborX="-6700" custLinFactNeighborY="3602">
        <dgm:presLayoutVars>
          <dgm:chMax val="0"/>
          <dgm:chPref val="0"/>
          <dgm:bulletEnabled val="1"/>
        </dgm:presLayoutVars>
      </dgm:prSet>
      <dgm:spPr/>
    </dgm:pt>
    <dgm:pt modelId="{C0E1D605-C5C4-469D-90E3-566155C2CF6D}" type="pres">
      <dgm:prSet presAssocID="{6A5358E1-DF58-4617-93EF-7A1795BD9C40}" presName="Accent2" presStyleCnt="0"/>
      <dgm:spPr/>
    </dgm:pt>
    <dgm:pt modelId="{4A707CD0-6605-4FAD-B027-614C2186A328}" type="pres">
      <dgm:prSet presAssocID="{6A5358E1-DF58-4617-93EF-7A1795BD9C40}" presName="Accent" presStyleLbl="bgShp" presStyleIdx="1" presStyleCnt="6"/>
      <dgm:spPr/>
    </dgm:pt>
    <dgm:pt modelId="{FC2A22FB-3AE5-41B4-89F8-E8AF38771693}" type="pres">
      <dgm:prSet presAssocID="{6A5358E1-DF58-4617-93EF-7A1795BD9C40}" presName="Child2" presStyleLbl="node1" presStyleIdx="1" presStyleCnt="6" custScaleX="130224" custLinFactNeighborX="18715" custLinFactNeighborY="6618">
        <dgm:presLayoutVars>
          <dgm:chMax val="0"/>
          <dgm:chPref val="0"/>
          <dgm:bulletEnabled val="1"/>
        </dgm:presLayoutVars>
      </dgm:prSet>
      <dgm:spPr/>
    </dgm:pt>
    <dgm:pt modelId="{24CB5FEC-A628-4D0E-A50E-7BC1B69DD85A}" type="pres">
      <dgm:prSet presAssocID="{ABDD98BE-FD45-4EAA-ABCB-92CE0C5E43AE}" presName="Accent3" presStyleCnt="0"/>
      <dgm:spPr/>
    </dgm:pt>
    <dgm:pt modelId="{33FF279B-224E-46CD-B9C4-3E35A7C2AE7F}" type="pres">
      <dgm:prSet presAssocID="{ABDD98BE-FD45-4EAA-ABCB-92CE0C5E43AE}" presName="Accent" presStyleLbl="bgShp" presStyleIdx="2" presStyleCnt="6"/>
      <dgm:spPr/>
    </dgm:pt>
    <dgm:pt modelId="{3443D943-B859-4589-91E5-0AF505B7389D}" type="pres">
      <dgm:prSet presAssocID="{ABDD98BE-FD45-4EAA-ABCB-92CE0C5E43AE}" presName="Child3" presStyleLbl="node1" presStyleIdx="2" presStyleCnt="6" custScaleX="129987" custLinFactNeighborX="20054">
        <dgm:presLayoutVars>
          <dgm:chMax val="0"/>
          <dgm:chPref val="0"/>
          <dgm:bulletEnabled val="1"/>
        </dgm:presLayoutVars>
      </dgm:prSet>
      <dgm:spPr/>
    </dgm:pt>
    <dgm:pt modelId="{489BB6A7-51C0-4C12-BBAD-D49595F3DE59}" type="pres">
      <dgm:prSet presAssocID="{AD6DF1A9-6C40-4115-BC9F-C28FF56FC5A8}" presName="Accent4" presStyleCnt="0"/>
      <dgm:spPr/>
    </dgm:pt>
    <dgm:pt modelId="{1EA13B4A-1A3E-43B8-B3D6-EFC9B0FDAF6C}" type="pres">
      <dgm:prSet presAssocID="{AD6DF1A9-6C40-4115-BC9F-C28FF56FC5A8}" presName="Accent" presStyleLbl="bgShp" presStyleIdx="3" presStyleCnt="6"/>
      <dgm:spPr/>
    </dgm:pt>
    <dgm:pt modelId="{87AE02F5-DCE3-429E-AFB7-5051D8124A33}" type="pres">
      <dgm:prSet presAssocID="{AD6DF1A9-6C40-4115-BC9F-C28FF56FC5A8}" presName="Child4" presStyleLbl="node1" presStyleIdx="3" presStyleCnt="6" custScaleX="136539" custLinFactNeighborX="985" custLinFactNeighborY="0">
        <dgm:presLayoutVars>
          <dgm:chMax val="0"/>
          <dgm:chPref val="0"/>
          <dgm:bulletEnabled val="1"/>
        </dgm:presLayoutVars>
      </dgm:prSet>
      <dgm:spPr/>
    </dgm:pt>
    <dgm:pt modelId="{27008994-440E-4478-825A-3CB16FCC94EC}" type="pres">
      <dgm:prSet presAssocID="{709C3DE8-7E4F-41FA-8ABB-170C622AAF66}" presName="Accent5" presStyleCnt="0"/>
      <dgm:spPr/>
    </dgm:pt>
    <dgm:pt modelId="{C488D0E8-4C06-48CD-9749-BABC287C372B}" type="pres">
      <dgm:prSet presAssocID="{709C3DE8-7E4F-41FA-8ABB-170C622AAF66}" presName="Accent" presStyleLbl="bgShp" presStyleIdx="4" presStyleCnt="6"/>
      <dgm:spPr/>
    </dgm:pt>
    <dgm:pt modelId="{4537F421-B410-436F-882A-62494715B6AC}" type="pres">
      <dgm:prSet presAssocID="{709C3DE8-7E4F-41FA-8ABB-170C622AAF66}" presName="Child5" presStyleLbl="node1" presStyleIdx="4" presStyleCnt="6" custScaleX="136596" custLinFactNeighborX="-21496" custLinFactNeighborY="1080">
        <dgm:presLayoutVars>
          <dgm:chMax val="0"/>
          <dgm:chPref val="0"/>
          <dgm:bulletEnabled val="1"/>
        </dgm:presLayoutVars>
      </dgm:prSet>
      <dgm:spPr/>
    </dgm:pt>
    <dgm:pt modelId="{4A527C25-F069-4DEC-A910-C57B075E8D6A}" type="pres">
      <dgm:prSet presAssocID="{272A4D8C-A8D0-4B86-8C47-64D89984023E}" presName="Accent6" presStyleCnt="0"/>
      <dgm:spPr/>
    </dgm:pt>
    <dgm:pt modelId="{8230C161-5569-42F6-B5F4-86DBB90B69C6}" type="pres">
      <dgm:prSet presAssocID="{272A4D8C-A8D0-4B86-8C47-64D89984023E}" presName="Accent" presStyleLbl="bgShp" presStyleIdx="5" presStyleCnt="6"/>
      <dgm:spPr/>
    </dgm:pt>
    <dgm:pt modelId="{B5F20EC4-9498-4F4F-B3AC-87629621461E}" type="pres">
      <dgm:prSet presAssocID="{272A4D8C-A8D0-4B86-8C47-64D89984023E}" presName="Child6" presStyleLbl="node1" presStyleIdx="5" presStyleCnt="6" custScaleX="133891" custScaleY="93998" custLinFactNeighborX="-30134" custLinFactNeighborY="7400">
        <dgm:presLayoutVars>
          <dgm:chMax val="0"/>
          <dgm:chPref val="0"/>
          <dgm:bulletEnabled val="1"/>
        </dgm:presLayoutVars>
      </dgm:prSet>
      <dgm:spPr/>
    </dgm:pt>
  </dgm:ptLst>
  <dgm:cxnLst>
    <dgm:cxn modelId="{AB621C02-F45C-4EE0-BCC0-F9263E4ACE8A}" srcId="{F5FDF7F1-0994-4E78-9582-B57805E27B89}" destId="{709C3DE8-7E4F-41FA-8ABB-170C622AAF66}" srcOrd="4" destOrd="0" parTransId="{061F2CC0-19C1-41A7-B284-7F07EDB5D402}" sibTransId="{3E7DBA9F-4BC7-4A24-ABB2-6D346D6D889F}"/>
    <dgm:cxn modelId="{25BEC419-043A-4337-804C-4E9215E64D4F}" type="presOf" srcId="{ABDD98BE-FD45-4EAA-ABCB-92CE0C5E43AE}" destId="{3443D943-B859-4589-91E5-0AF505B7389D}" srcOrd="0" destOrd="0" presId="urn:microsoft.com/office/officeart/2011/layout/HexagonRadial"/>
    <dgm:cxn modelId="{DCEA4829-9BDB-4CD6-B04F-3D70CA3E65E7}" type="presOf" srcId="{272A4D8C-A8D0-4B86-8C47-64D89984023E}" destId="{B5F20EC4-9498-4F4F-B3AC-87629621461E}" srcOrd="0" destOrd="0" presId="urn:microsoft.com/office/officeart/2011/layout/HexagonRadial"/>
    <dgm:cxn modelId="{CF097370-FD6A-46D8-9CC0-12506AC7E8E6}" srcId="{295B0C02-2D03-41C3-AD5F-F8E9FC00DA09}" destId="{F5FDF7F1-0994-4E78-9582-B57805E27B89}" srcOrd="0" destOrd="0" parTransId="{2C213188-0BAD-45DB-91A9-0F3EFCE7ABDF}" sibTransId="{D3887BD1-4B3D-4079-8D24-BE5CA50AD198}"/>
    <dgm:cxn modelId="{E109A458-6851-4ABF-84C4-5C1670E758EA}" srcId="{F5FDF7F1-0994-4E78-9582-B57805E27B89}" destId="{DB7AD1E4-A8ED-494A-9AFA-008CA1B6F0D4}" srcOrd="0" destOrd="0" parTransId="{A218C313-6F36-4545-8530-CE845F7C6A5A}" sibTransId="{DA524F85-D764-4023-A238-31866DDE3041}"/>
    <dgm:cxn modelId="{88320988-1AC6-4E18-AB2F-032349E3D6A5}" type="presOf" srcId="{295B0C02-2D03-41C3-AD5F-F8E9FC00DA09}" destId="{4D8E5106-AD92-4DD5-B5D2-F7FBB5562AB1}" srcOrd="0" destOrd="0" presId="urn:microsoft.com/office/officeart/2011/layout/HexagonRadial"/>
    <dgm:cxn modelId="{F1625F88-9421-44DA-BF63-98195064539B}" type="presOf" srcId="{DB7AD1E4-A8ED-494A-9AFA-008CA1B6F0D4}" destId="{A0CCC31D-11F2-4ED1-923A-7704B196EC75}" srcOrd="0" destOrd="0" presId="urn:microsoft.com/office/officeart/2011/layout/HexagonRadial"/>
    <dgm:cxn modelId="{A166C997-C77E-4972-88C3-C9F15DDD48C8}" srcId="{F5FDF7F1-0994-4E78-9582-B57805E27B89}" destId="{ABDD98BE-FD45-4EAA-ABCB-92CE0C5E43AE}" srcOrd="2" destOrd="0" parTransId="{0CB99D5B-4FEC-432A-A08D-3C71BC3BFA59}" sibTransId="{18895115-5B33-4B46-8A15-26D9AEC00A62}"/>
    <dgm:cxn modelId="{74C43A9A-4DEF-4E9F-9BED-B4759BEB68A9}" type="presOf" srcId="{AD6DF1A9-6C40-4115-BC9F-C28FF56FC5A8}" destId="{87AE02F5-DCE3-429E-AFB7-5051D8124A33}" srcOrd="0" destOrd="0" presId="urn:microsoft.com/office/officeart/2011/layout/HexagonRadial"/>
    <dgm:cxn modelId="{2116639B-941A-4663-97F8-4C6096EC56AC}" srcId="{F5FDF7F1-0994-4E78-9582-B57805E27B89}" destId="{272A4D8C-A8D0-4B86-8C47-64D89984023E}" srcOrd="5" destOrd="0" parTransId="{FCD0F83D-71C7-4D31-B48E-0BEE79D169B9}" sibTransId="{16D5F3AC-623B-4D0A-87CE-A9011B6E9F39}"/>
    <dgm:cxn modelId="{D16277A6-3F4D-42A1-AEF9-10B815A76C8B}" type="presOf" srcId="{6A5358E1-DF58-4617-93EF-7A1795BD9C40}" destId="{FC2A22FB-3AE5-41B4-89F8-E8AF38771693}" srcOrd="0" destOrd="0" presId="urn:microsoft.com/office/officeart/2011/layout/HexagonRadial"/>
    <dgm:cxn modelId="{76ADC7B8-6356-452A-AB8F-DC0FE40631E7}" srcId="{F5FDF7F1-0994-4E78-9582-B57805E27B89}" destId="{AD6DF1A9-6C40-4115-BC9F-C28FF56FC5A8}" srcOrd="3" destOrd="0" parTransId="{FAAFEF78-CD2D-4271-9058-14C357C2C5F5}" sibTransId="{0D26775D-8C82-4680-866F-929CFBE65C2E}"/>
    <dgm:cxn modelId="{3AA681BA-96B4-48B5-9A81-964D336B273A}" type="presOf" srcId="{709C3DE8-7E4F-41FA-8ABB-170C622AAF66}" destId="{4537F421-B410-436F-882A-62494715B6AC}" srcOrd="0" destOrd="0" presId="urn:microsoft.com/office/officeart/2011/layout/HexagonRadial"/>
    <dgm:cxn modelId="{15179DC8-9A68-4181-8225-5AFE0BC9B2A7}" type="presOf" srcId="{F5FDF7F1-0994-4E78-9582-B57805E27B89}" destId="{D742E4F6-DFC8-4161-AD5A-DDC563803CDE}" srcOrd="0" destOrd="0" presId="urn:microsoft.com/office/officeart/2011/layout/HexagonRadial"/>
    <dgm:cxn modelId="{8CDF85E7-C448-41FB-B635-7DAA21D4B0E8}" srcId="{F5FDF7F1-0994-4E78-9582-B57805E27B89}" destId="{6A5358E1-DF58-4617-93EF-7A1795BD9C40}" srcOrd="1" destOrd="0" parTransId="{6370581B-BCBB-42F7-8778-BAFD0000EE92}" sibTransId="{3A9A054A-936F-4E24-A41C-348AD07C4634}"/>
    <dgm:cxn modelId="{B84CD9AD-04DE-4AE3-A518-CFB996A23914}" type="presParOf" srcId="{4D8E5106-AD92-4DD5-B5D2-F7FBB5562AB1}" destId="{D742E4F6-DFC8-4161-AD5A-DDC563803CDE}" srcOrd="0" destOrd="0" presId="urn:microsoft.com/office/officeart/2011/layout/HexagonRadial"/>
    <dgm:cxn modelId="{17A138AE-EC2B-4781-8433-95331C605BD5}" type="presParOf" srcId="{4D8E5106-AD92-4DD5-B5D2-F7FBB5562AB1}" destId="{E05863C7-043C-4AF0-8468-BA0F38E3ED2D}" srcOrd="1" destOrd="0" presId="urn:microsoft.com/office/officeart/2011/layout/HexagonRadial"/>
    <dgm:cxn modelId="{343C63DD-23DD-450B-9A84-BA14BE3ED1F3}" type="presParOf" srcId="{E05863C7-043C-4AF0-8468-BA0F38E3ED2D}" destId="{C540E420-1292-4E36-9EED-A2014B9ED7F4}" srcOrd="0" destOrd="0" presId="urn:microsoft.com/office/officeart/2011/layout/HexagonRadial"/>
    <dgm:cxn modelId="{2DE11DE1-CE6D-40AA-8F49-A333D64ECE8E}" type="presParOf" srcId="{4D8E5106-AD92-4DD5-B5D2-F7FBB5562AB1}" destId="{A0CCC31D-11F2-4ED1-923A-7704B196EC75}" srcOrd="2" destOrd="0" presId="urn:microsoft.com/office/officeart/2011/layout/HexagonRadial"/>
    <dgm:cxn modelId="{9A141A77-B453-4DA6-A396-31479E742328}" type="presParOf" srcId="{4D8E5106-AD92-4DD5-B5D2-F7FBB5562AB1}" destId="{C0E1D605-C5C4-469D-90E3-566155C2CF6D}" srcOrd="3" destOrd="0" presId="urn:microsoft.com/office/officeart/2011/layout/HexagonRadial"/>
    <dgm:cxn modelId="{A884A434-6EB3-4B81-8853-960481C30B9C}" type="presParOf" srcId="{C0E1D605-C5C4-469D-90E3-566155C2CF6D}" destId="{4A707CD0-6605-4FAD-B027-614C2186A328}" srcOrd="0" destOrd="0" presId="urn:microsoft.com/office/officeart/2011/layout/HexagonRadial"/>
    <dgm:cxn modelId="{6FB4BD9C-8715-4A35-AF29-13CAEF89E3D5}" type="presParOf" srcId="{4D8E5106-AD92-4DD5-B5D2-F7FBB5562AB1}" destId="{FC2A22FB-3AE5-41B4-89F8-E8AF38771693}" srcOrd="4" destOrd="0" presId="urn:microsoft.com/office/officeart/2011/layout/HexagonRadial"/>
    <dgm:cxn modelId="{CCECF43F-AB3C-4BB4-AF00-BFD701D8CDD1}" type="presParOf" srcId="{4D8E5106-AD92-4DD5-B5D2-F7FBB5562AB1}" destId="{24CB5FEC-A628-4D0E-A50E-7BC1B69DD85A}" srcOrd="5" destOrd="0" presId="urn:microsoft.com/office/officeart/2011/layout/HexagonRadial"/>
    <dgm:cxn modelId="{6D8CC64D-BEA3-4DA8-9336-09282902F785}" type="presParOf" srcId="{24CB5FEC-A628-4D0E-A50E-7BC1B69DD85A}" destId="{33FF279B-224E-46CD-B9C4-3E35A7C2AE7F}" srcOrd="0" destOrd="0" presId="urn:microsoft.com/office/officeart/2011/layout/HexagonRadial"/>
    <dgm:cxn modelId="{81F77B20-1842-4AFA-A5DE-E7F67CD2A676}" type="presParOf" srcId="{4D8E5106-AD92-4DD5-B5D2-F7FBB5562AB1}" destId="{3443D943-B859-4589-91E5-0AF505B7389D}" srcOrd="6" destOrd="0" presId="urn:microsoft.com/office/officeart/2011/layout/HexagonRadial"/>
    <dgm:cxn modelId="{A189017E-D3CF-4F5B-A61E-EDB07EE7286C}" type="presParOf" srcId="{4D8E5106-AD92-4DD5-B5D2-F7FBB5562AB1}" destId="{489BB6A7-51C0-4C12-BBAD-D49595F3DE59}" srcOrd="7" destOrd="0" presId="urn:microsoft.com/office/officeart/2011/layout/HexagonRadial"/>
    <dgm:cxn modelId="{B0963638-2290-4CB8-9C1E-183CFD628049}" type="presParOf" srcId="{489BB6A7-51C0-4C12-BBAD-D49595F3DE59}" destId="{1EA13B4A-1A3E-43B8-B3D6-EFC9B0FDAF6C}" srcOrd="0" destOrd="0" presId="urn:microsoft.com/office/officeart/2011/layout/HexagonRadial"/>
    <dgm:cxn modelId="{B39E7783-EDBC-4A1D-98AE-F65817F7E309}" type="presParOf" srcId="{4D8E5106-AD92-4DD5-B5D2-F7FBB5562AB1}" destId="{87AE02F5-DCE3-429E-AFB7-5051D8124A33}" srcOrd="8" destOrd="0" presId="urn:microsoft.com/office/officeart/2011/layout/HexagonRadial"/>
    <dgm:cxn modelId="{D11EA395-B334-4B2E-81E2-064F02F3E39B}" type="presParOf" srcId="{4D8E5106-AD92-4DD5-B5D2-F7FBB5562AB1}" destId="{27008994-440E-4478-825A-3CB16FCC94EC}" srcOrd="9" destOrd="0" presId="urn:microsoft.com/office/officeart/2011/layout/HexagonRadial"/>
    <dgm:cxn modelId="{4008A780-2508-46AE-800D-26165E423D8F}" type="presParOf" srcId="{27008994-440E-4478-825A-3CB16FCC94EC}" destId="{C488D0E8-4C06-48CD-9749-BABC287C372B}" srcOrd="0" destOrd="0" presId="urn:microsoft.com/office/officeart/2011/layout/HexagonRadial"/>
    <dgm:cxn modelId="{0F8C0A54-B076-41B9-95CE-96913C55890F}" type="presParOf" srcId="{4D8E5106-AD92-4DD5-B5D2-F7FBB5562AB1}" destId="{4537F421-B410-436F-882A-62494715B6AC}" srcOrd="10" destOrd="0" presId="urn:microsoft.com/office/officeart/2011/layout/HexagonRadial"/>
    <dgm:cxn modelId="{0FD65822-5C46-46E3-8BB1-E3F72460B04B}" type="presParOf" srcId="{4D8E5106-AD92-4DD5-B5D2-F7FBB5562AB1}" destId="{4A527C25-F069-4DEC-A910-C57B075E8D6A}" srcOrd="11" destOrd="0" presId="urn:microsoft.com/office/officeart/2011/layout/HexagonRadial"/>
    <dgm:cxn modelId="{A24FE5E6-27E0-4DE3-8A4E-DEF82F7A9F9A}" type="presParOf" srcId="{4A527C25-F069-4DEC-A910-C57B075E8D6A}" destId="{8230C161-5569-42F6-B5F4-86DBB90B69C6}" srcOrd="0" destOrd="0" presId="urn:microsoft.com/office/officeart/2011/layout/HexagonRadial"/>
    <dgm:cxn modelId="{D96C3C87-C218-49F0-AFCD-CB26416BDB8E}" type="presParOf" srcId="{4D8E5106-AD92-4DD5-B5D2-F7FBB5562AB1}" destId="{B5F20EC4-9498-4F4F-B3AC-87629621461E}" srcOrd="12" destOrd="0" presId="urn:microsoft.com/office/officeart/2011/layout/HexagonRadial"/>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8DE95E-E227-428C-B56F-D07DE36F417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B0956171-CB52-47BA-80FD-7DF8E7F763FA}">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US" sz="1400" b="1">
              <a:solidFill>
                <a:schemeClr val="bg1"/>
              </a:solidFill>
            </a:rPr>
            <a:t>Unperforming educationally</a:t>
          </a:r>
          <a:endParaRPr lang="en-GB" sz="1400" b="1">
            <a:solidFill>
              <a:schemeClr val="bg1"/>
            </a:solidFill>
          </a:endParaRPr>
        </a:p>
      </dgm:t>
    </dgm:pt>
    <dgm:pt modelId="{D87F321F-AB72-41F9-9860-22624C69C3F2}" type="parTrans" cxnId="{3C0626E6-A0C2-49DE-B0AD-1C5F6B4B331B}">
      <dgm:prSet/>
      <dgm:spPr/>
      <dgm:t>
        <a:bodyPr/>
        <a:lstStyle/>
        <a:p>
          <a:endParaRPr lang="en-GB"/>
        </a:p>
      </dgm:t>
    </dgm:pt>
    <dgm:pt modelId="{83E7B785-C589-4BF7-AEF9-0E09484F16E7}" type="sibTrans" cxnId="{3C0626E6-A0C2-49DE-B0AD-1C5F6B4B331B}">
      <dgm:prSet/>
      <dgm:spPr/>
      <dgm:t>
        <a:bodyPr/>
        <a:lstStyle/>
        <a:p>
          <a:endParaRPr lang="en-GB"/>
        </a:p>
      </dgm:t>
    </dgm:pt>
    <dgm:pt modelId="{CEFC8BCA-8EDC-4AC0-9268-5BBBD10FAF2A}">
      <dgm:prSet phldr="0"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rtl="0"/>
          <a:r>
            <a:rPr lang="en-US" sz="1800" b="1">
              <a:solidFill>
                <a:schemeClr val="bg1"/>
              </a:solidFill>
              <a:latin typeface="Walbaum Display"/>
            </a:rPr>
            <a:t>Violence perpetuation</a:t>
          </a:r>
          <a:endParaRPr lang="en-US" sz="1800" b="1">
            <a:solidFill>
              <a:schemeClr val="bg1"/>
            </a:solidFill>
          </a:endParaRPr>
        </a:p>
      </dgm:t>
    </dgm:pt>
    <dgm:pt modelId="{B4B705D3-3244-4136-9A89-6769059D2F25}" type="parTrans" cxnId="{98BB0631-D759-4545-977B-881ACE713472}">
      <dgm:prSet/>
      <dgm:spPr/>
      <dgm:t>
        <a:bodyPr/>
        <a:lstStyle/>
        <a:p>
          <a:endParaRPr lang="en-GB"/>
        </a:p>
      </dgm:t>
    </dgm:pt>
    <dgm:pt modelId="{15A058EB-DAB9-43CD-8D03-9B55983357B8}" type="sibTrans" cxnId="{98BB0631-D759-4545-977B-881ACE713472}">
      <dgm:prSet/>
      <dgm:spPr/>
      <dgm:t>
        <a:bodyPr/>
        <a:lstStyle/>
        <a:p>
          <a:endParaRPr lang="en-GB"/>
        </a:p>
      </dgm:t>
    </dgm:pt>
    <dgm:pt modelId="{04AA77DE-59E7-4795-BC8E-C87EBC7F7C8E}">
      <dgm:prSet/>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rtl="0"/>
          <a:r>
            <a:rPr lang="en-US" b="1">
              <a:solidFill>
                <a:schemeClr val="bg1"/>
              </a:solidFill>
            </a:rPr>
            <a:t>Male heroism</a:t>
          </a:r>
          <a:r>
            <a:rPr lang="en-US" b="1">
              <a:solidFill>
                <a:schemeClr val="bg1"/>
              </a:solidFill>
              <a:latin typeface="Walbaum Display"/>
            </a:rPr>
            <a:t> </a:t>
          </a:r>
          <a:endParaRPr lang="en-GB" b="1">
            <a:solidFill>
              <a:schemeClr val="bg1"/>
            </a:solidFill>
          </a:endParaRPr>
        </a:p>
      </dgm:t>
    </dgm:pt>
    <dgm:pt modelId="{DC5DAB08-7A31-4089-B0A5-3349A337A87A}" type="parTrans" cxnId="{63EDFC34-F8E9-469F-A788-EB43B3B07B3C}">
      <dgm:prSet/>
      <dgm:spPr/>
      <dgm:t>
        <a:bodyPr/>
        <a:lstStyle/>
        <a:p>
          <a:endParaRPr lang="en-GB"/>
        </a:p>
      </dgm:t>
    </dgm:pt>
    <dgm:pt modelId="{2FE19BD5-2C32-4651-B5F9-205AD68A824B}" type="sibTrans" cxnId="{63EDFC34-F8E9-469F-A788-EB43B3B07B3C}">
      <dgm:prSet/>
      <dgm:spPr/>
      <dgm:t>
        <a:bodyPr/>
        <a:lstStyle/>
        <a:p>
          <a:endParaRPr lang="en-GB"/>
        </a:p>
      </dgm:t>
    </dgm:pt>
    <dgm:pt modelId="{E9C0C77C-9CE9-45B8-A4F4-29A8F37F9BAE}">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US" sz="1800" b="1">
              <a:solidFill>
                <a:schemeClr val="bg1"/>
              </a:solidFill>
            </a:rPr>
            <a:t>Controlling and aggressive behavior</a:t>
          </a:r>
          <a:endParaRPr lang="en-GB" sz="1800" b="1">
            <a:solidFill>
              <a:schemeClr val="bg1"/>
            </a:solidFill>
          </a:endParaRPr>
        </a:p>
      </dgm:t>
    </dgm:pt>
    <dgm:pt modelId="{F2482985-EF35-410C-805A-8AF98A3C8183}" type="parTrans" cxnId="{8B8C0074-B115-46A0-9B04-58EBDBD788F5}">
      <dgm:prSet/>
      <dgm:spPr/>
      <dgm:t>
        <a:bodyPr/>
        <a:lstStyle/>
        <a:p>
          <a:endParaRPr lang="en-GB"/>
        </a:p>
      </dgm:t>
    </dgm:pt>
    <dgm:pt modelId="{075DE3B8-774D-4A80-A91F-7D643D304BE8}" type="sibTrans" cxnId="{8B8C0074-B115-46A0-9B04-58EBDBD788F5}">
      <dgm:prSet/>
      <dgm:spPr/>
      <dgm:t>
        <a:bodyPr/>
        <a:lstStyle/>
        <a:p>
          <a:endParaRPr lang="en-GB"/>
        </a:p>
      </dgm:t>
    </dgm:pt>
    <dgm:pt modelId="{1E876D09-C71F-43E6-AB9A-AB2DDC818117}">
      <dgm:prSet/>
      <dgm:spPr/>
      <dgm:t>
        <a:bodyPr/>
        <a:lstStyle/>
        <a:p>
          <a:endParaRPr lang="en-GB"/>
        </a:p>
      </dgm:t>
    </dgm:pt>
    <dgm:pt modelId="{08EB152E-52B7-4338-8F58-CA26498C94B4}" type="parTrans" cxnId="{565E7C36-00F1-4E48-9B0C-7331620CD37A}">
      <dgm:prSet/>
      <dgm:spPr/>
      <dgm:t>
        <a:bodyPr/>
        <a:lstStyle/>
        <a:p>
          <a:endParaRPr lang="en-GB"/>
        </a:p>
      </dgm:t>
    </dgm:pt>
    <dgm:pt modelId="{35BB59FC-2146-4E15-9796-67B325F978F7}" type="sibTrans" cxnId="{565E7C36-00F1-4E48-9B0C-7331620CD37A}">
      <dgm:prSet/>
      <dgm:spPr/>
      <dgm:t>
        <a:bodyPr/>
        <a:lstStyle/>
        <a:p>
          <a:endParaRPr lang="en-GB"/>
        </a:p>
      </dgm:t>
    </dgm:pt>
    <dgm:pt modelId="{958FD4DC-83D1-4D6E-816B-0EC5783F8EE9}">
      <dgm:prSet/>
      <dgm:spPr/>
      <dgm:t>
        <a:bodyPr/>
        <a:lstStyle/>
        <a:p>
          <a:endParaRPr lang="en-GB"/>
        </a:p>
      </dgm:t>
    </dgm:pt>
    <dgm:pt modelId="{7B5FEE75-03B6-4F3A-9E3C-BA8626B6C3A9}" type="parTrans" cxnId="{54C2A49B-47C8-4405-A846-FDEAC349BF10}">
      <dgm:prSet/>
      <dgm:spPr/>
      <dgm:t>
        <a:bodyPr/>
        <a:lstStyle/>
        <a:p>
          <a:endParaRPr lang="en-GB"/>
        </a:p>
      </dgm:t>
    </dgm:pt>
    <dgm:pt modelId="{3E149853-1932-429E-BB04-939FF2144D28}" type="sibTrans" cxnId="{54C2A49B-47C8-4405-A846-FDEAC349BF10}">
      <dgm:prSet/>
      <dgm:spPr/>
      <dgm:t>
        <a:bodyPr/>
        <a:lstStyle/>
        <a:p>
          <a:endParaRPr lang="en-GB"/>
        </a:p>
      </dgm:t>
    </dgm:pt>
    <dgm:pt modelId="{587D8DC0-06D1-4364-BB21-F8DE99E188C9}">
      <dgm:prSet/>
      <dgm:spPr/>
      <dgm:t>
        <a:bodyPr/>
        <a:lstStyle/>
        <a:p>
          <a:endParaRPr lang="en-GB"/>
        </a:p>
      </dgm:t>
    </dgm:pt>
    <dgm:pt modelId="{E2753A98-EF93-444A-807B-25BE6F4C50CA}" type="parTrans" cxnId="{F803DF37-EB31-4022-B64F-A40BD29BE790}">
      <dgm:prSet/>
      <dgm:spPr/>
      <dgm:t>
        <a:bodyPr/>
        <a:lstStyle/>
        <a:p>
          <a:endParaRPr lang="en-GB"/>
        </a:p>
      </dgm:t>
    </dgm:pt>
    <dgm:pt modelId="{EB45D2FB-268D-4D1F-9BA3-D306AEB37433}" type="sibTrans" cxnId="{F803DF37-EB31-4022-B64F-A40BD29BE790}">
      <dgm:prSet/>
      <dgm:spPr/>
      <dgm:t>
        <a:bodyPr/>
        <a:lstStyle/>
        <a:p>
          <a:endParaRPr lang="en-GB"/>
        </a:p>
      </dgm:t>
    </dgm:pt>
    <dgm:pt modelId="{4A2B9D35-0A08-45D6-BA10-C9FF3915815D}" type="pres">
      <dgm:prSet presAssocID="{B88DE95E-E227-428C-B56F-D07DE36F4173}" presName="matrix" presStyleCnt="0">
        <dgm:presLayoutVars>
          <dgm:chMax val="1"/>
          <dgm:dir/>
          <dgm:resizeHandles val="exact"/>
        </dgm:presLayoutVars>
      </dgm:prSet>
      <dgm:spPr/>
    </dgm:pt>
    <dgm:pt modelId="{BF03B19E-41AA-440C-8866-570EA34656BE}" type="pres">
      <dgm:prSet presAssocID="{B88DE95E-E227-428C-B56F-D07DE36F4173}" presName="diamond" presStyleLbl="bgShp" presStyleIdx="0" presStyleCnt="1" custLinFactNeighborX="-788" custLinFactNeighborY="-147"/>
      <dgm:spPr/>
    </dgm:pt>
    <dgm:pt modelId="{5B733DAD-51EE-4EAA-BDA9-594C7E00D5EC}" type="pres">
      <dgm:prSet presAssocID="{B88DE95E-E227-428C-B56F-D07DE36F4173}" presName="quad1" presStyleLbl="node1" presStyleIdx="0" presStyleCnt="4" custScaleX="123274" custLinFactNeighborX="-50770" custLinFactNeighborY="-35060">
        <dgm:presLayoutVars>
          <dgm:chMax val="0"/>
          <dgm:chPref val="0"/>
          <dgm:bulletEnabled val="1"/>
        </dgm:presLayoutVars>
      </dgm:prSet>
      <dgm:spPr/>
    </dgm:pt>
    <dgm:pt modelId="{D7FF568A-7C0E-4592-9B63-B6A7893871DE}" type="pres">
      <dgm:prSet presAssocID="{B88DE95E-E227-428C-B56F-D07DE36F4173}" presName="quad2" presStyleLbl="node1" presStyleIdx="1" presStyleCnt="4" custScaleX="131537" custLinFactX="82740" custLinFactNeighborX="100000" custLinFactNeighborY="-60628">
        <dgm:presLayoutVars>
          <dgm:chMax val="0"/>
          <dgm:chPref val="0"/>
          <dgm:bulletEnabled val="1"/>
        </dgm:presLayoutVars>
      </dgm:prSet>
      <dgm:spPr/>
    </dgm:pt>
    <dgm:pt modelId="{210DC181-C245-410B-882E-0C8C97C097B0}" type="pres">
      <dgm:prSet presAssocID="{B88DE95E-E227-428C-B56F-D07DE36F4173}" presName="quad3" presStyleLbl="node1" presStyleIdx="2" presStyleCnt="4" custScaleX="126157" custLinFactNeighborX="-32766" custLinFactNeighborY="13883">
        <dgm:presLayoutVars>
          <dgm:chMax val="0"/>
          <dgm:chPref val="0"/>
          <dgm:bulletEnabled val="1"/>
        </dgm:presLayoutVars>
      </dgm:prSet>
      <dgm:spPr/>
    </dgm:pt>
    <dgm:pt modelId="{1D0BC9E1-CFFD-43DB-93B0-877EEC57F59D}" type="pres">
      <dgm:prSet presAssocID="{B88DE95E-E227-428C-B56F-D07DE36F4173}" presName="quad4" presStyleLbl="node1" presStyleIdx="3" presStyleCnt="4" custScaleX="132551" custLinFactNeighborX="52349" custLinFactNeighborY="19767">
        <dgm:presLayoutVars>
          <dgm:chMax val="0"/>
          <dgm:chPref val="0"/>
          <dgm:bulletEnabled val="1"/>
        </dgm:presLayoutVars>
      </dgm:prSet>
      <dgm:spPr/>
    </dgm:pt>
  </dgm:ptLst>
  <dgm:cxnLst>
    <dgm:cxn modelId="{D350ED04-BFD9-44BB-95BC-111F0AC1B945}" type="presOf" srcId="{B0956171-CB52-47BA-80FD-7DF8E7F763FA}" destId="{5B733DAD-51EE-4EAA-BDA9-594C7E00D5EC}" srcOrd="0" destOrd="0" presId="urn:microsoft.com/office/officeart/2005/8/layout/matrix3"/>
    <dgm:cxn modelId="{0594131F-E3BD-4EAB-AB37-0615079A69C6}" type="presOf" srcId="{CEFC8BCA-8EDC-4AC0-9268-5BBBD10FAF2A}" destId="{D7FF568A-7C0E-4592-9B63-B6A7893871DE}" srcOrd="0" destOrd="0" presId="urn:microsoft.com/office/officeart/2005/8/layout/matrix3"/>
    <dgm:cxn modelId="{98BB0631-D759-4545-977B-881ACE713472}" srcId="{B88DE95E-E227-428C-B56F-D07DE36F4173}" destId="{CEFC8BCA-8EDC-4AC0-9268-5BBBD10FAF2A}" srcOrd="1" destOrd="0" parTransId="{B4B705D3-3244-4136-9A89-6769059D2F25}" sibTransId="{15A058EB-DAB9-43CD-8D03-9B55983357B8}"/>
    <dgm:cxn modelId="{63EDFC34-F8E9-469F-A788-EB43B3B07B3C}" srcId="{B88DE95E-E227-428C-B56F-D07DE36F4173}" destId="{04AA77DE-59E7-4795-BC8E-C87EBC7F7C8E}" srcOrd="2" destOrd="0" parTransId="{DC5DAB08-7A31-4089-B0A5-3349A337A87A}" sibTransId="{2FE19BD5-2C32-4651-B5F9-205AD68A824B}"/>
    <dgm:cxn modelId="{565E7C36-00F1-4E48-9B0C-7331620CD37A}" srcId="{B88DE95E-E227-428C-B56F-D07DE36F4173}" destId="{1E876D09-C71F-43E6-AB9A-AB2DDC818117}" srcOrd="4" destOrd="0" parTransId="{08EB152E-52B7-4338-8F58-CA26498C94B4}" sibTransId="{35BB59FC-2146-4E15-9796-67B325F978F7}"/>
    <dgm:cxn modelId="{F803DF37-EB31-4022-B64F-A40BD29BE790}" srcId="{B88DE95E-E227-428C-B56F-D07DE36F4173}" destId="{587D8DC0-06D1-4364-BB21-F8DE99E188C9}" srcOrd="6" destOrd="0" parTransId="{E2753A98-EF93-444A-807B-25BE6F4C50CA}" sibTransId="{EB45D2FB-268D-4D1F-9BA3-D306AEB37433}"/>
    <dgm:cxn modelId="{7FA23D3B-6149-4DD6-9A21-E3C9FE10195D}" type="presOf" srcId="{E9C0C77C-9CE9-45B8-A4F4-29A8F37F9BAE}" destId="{1D0BC9E1-CFFD-43DB-93B0-877EEC57F59D}" srcOrd="0" destOrd="0" presId="urn:microsoft.com/office/officeart/2005/8/layout/matrix3"/>
    <dgm:cxn modelId="{51113D4D-F0BD-4664-9E0A-15D410B4D891}" type="presOf" srcId="{04AA77DE-59E7-4795-BC8E-C87EBC7F7C8E}" destId="{210DC181-C245-410B-882E-0C8C97C097B0}" srcOrd="0" destOrd="0" presId="urn:microsoft.com/office/officeart/2005/8/layout/matrix3"/>
    <dgm:cxn modelId="{8B8C0074-B115-46A0-9B04-58EBDBD788F5}" srcId="{B88DE95E-E227-428C-B56F-D07DE36F4173}" destId="{E9C0C77C-9CE9-45B8-A4F4-29A8F37F9BAE}" srcOrd="3" destOrd="0" parTransId="{F2482985-EF35-410C-805A-8AF98A3C8183}" sibTransId="{075DE3B8-774D-4A80-A91F-7D643D304BE8}"/>
    <dgm:cxn modelId="{54C2A49B-47C8-4405-A846-FDEAC349BF10}" srcId="{B88DE95E-E227-428C-B56F-D07DE36F4173}" destId="{958FD4DC-83D1-4D6E-816B-0EC5783F8EE9}" srcOrd="5" destOrd="0" parTransId="{7B5FEE75-03B6-4F3A-9E3C-BA8626B6C3A9}" sibTransId="{3E149853-1932-429E-BB04-939FF2144D28}"/>
    <dgm:cxn modelId="{5E9C13E4-8C50-4FDD-8156-113A2E906A67}" type="presOf" srcId="{B88DE95E-E227-428C-B56F-D07DE36F4173}" destId="{4A2B9D35-0A08-45D6-BA10-C9FF3915815D}" srcOrd="0" destOrd="0" presId="urn:microsoft.com/office/officeart/2005/8/layout/matrix3"/>
    <dgm:cxn modelId="{3C0626E6-A0C2-49DE-B0AD-1C5F6B4B331B}" srcId="{B88DE95E-E227-428C-B56F-D07DE36F4173}" destId="{B0956171-CB52-47BA-80FD-7DF8E7F763FA}" srcOrd="0" destOrd="0" parTransId="{D87F321F-AB72-41F9-9860-22624C69C3F2}" sibTransId="{83E7B785-C589-4BF7-AEF9-0E09484F16E7}"/>
    <dgm:cxn modelId="{AAFAEC52-ABEA-43D1-880C-5A1A252B5F2B}" type="presParOf" srcId="{4A2B9D35-0A08-45D6-BA10-C9FF3915815D}" destId="{BF03B19E-41AA-440C-8866-570EA34656BE}" srcOrd="0" destOrd="0" presId="urn:microsoft.com/office/officeart/2005/8/layout/matrix3"/>
    <dgm:cxn modelId="{44933679-0225-415D-8C93-88753243930F}" type="presParOf" srcId="{4A2B9D35-0A08-45D6-BA10-C9FF3915815D}" destId="{5B733DAD-51EE-4EAA-BDA9-594C7E00D5EC}" srcOrd="1" destOrd="0" presId="urn:microsoft.com/office/officeart/2005/8/layout/matrix3"/>
    <dgm:cxn modelId="{C81795C4-4E15-4A2F-8A37-5D3ED70BE0E4}" type="presParOf" srcId="{4A2B9D35-0A08-45D6-BA10-C9FF3915815D}" destId="{D7FF568A-7C0E-4592-9B63-B6A7893871DE}" srcOrd="2" destOrd="0" presId="urn:microsoft.com/office/officeart/2005/8/layout/matrix3"/>
    <dgm:cxn modelId="{BC7E70D0-89D6-46E6-9D1E-FFAB6877D8E4}" type="presParOf" srcId="{4A2B9D35-0A08-45D6-BA10-C9FF3915815D}" destId="{210DC181-C245-410B-882E-0C8C97C097B0}" srcOrd="3" destOrd="0" presId="urn:microsoft.com/office/officeart/2005/8/layout/matrix3"/>
    <dgm:cxn modelId="{C350EC52-CF1D-4BDE-8C5B-109EBD1F18EB}" type="presParOf" srcId="{4A2B9D35-0A08-45D6-BA10-C9FF3915815D}" destId="{1D0BC9E1-CFFD-43DB-93B0-877EEC57F59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E2300F-E880-4A64-9D96-43895B6BBF4B}"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C7A252F7-B56C-4C78-9147-2BF821658804}">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a:solidFill>
                <a:schemeClr val="bg1"/>
              </a:solidFill>
            </a:rPr>
            <a:t>Police – Protection from Harassment,  protect victims of offences, non-molestation order. </a:t>
          </a:r>
        </a:p>
      </dgm:t>
    </dgm:pt>
    <dgm:pt modelId="{B776D7C5-099C-490F-8142-BA7F78379117}" type="parTrans" cxnId="{6F14B802-F353-4C33-890C-B9D1BBAEE728}">
      <dgm:prSet/>
      <dgm:spPr/>
      <dgm:t>
        <a:bodyPr/>
        <a:lstStyle/>
        <a:p>
          <a:endParaRPr lang="en-GB"/>
        </a:p>
      </dgm:t>
    </dgm:pt>
    <dgm:pt modelId="{6E42323D-7DBB-4408-9693-1EC50E7B7F7C}" type="sibTrans" cxnId="{6F14B802-F353-4C33-890C-B9D1BBAEE728}">
      <dgm:prSet/>
      <dgm:spPr/>
      <dgm:t>
        <a:bodyPr/>
        <a:lstStyle/>
        <a:p>
          <a:endParaRPr lang="en-GB"/>
        </a:p>
      </dgm:t>
    </dgm:pt>
    <dgm:pt modelId="{FD786E2E-C5E3-41E7-AA76-64342D0E8762}">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Social services – identify and asses the family environment and situation.</a:t>
          </a:r>
        </a:p>
      </dgm:t>
    </dgm:pt>
    <dgm:pt modelId="{12ED7FB0-E9D3-4BB7-8C8B-AFA3A718D194}" type="parTrans" cxnId="{9A563D78-C0D3-4BE5-BCC8-1F6F64E9EFA4}">
      <dgm:prSet/>
      <dgm:spPr/>
      <dgm:t>
        <a:bodyPr/>
        <a:lstStyle/>
        <a:p>
          <a:endParaRPr lang="en-GB"/>
        </a:p>
      </dgm:t>
    </dgm:pt>
    <dgm:pt modelId="{FB2983E2-A081-4FB8-81C4-A2BAC4DD30F5}" type="sibTrans" cxnId="{9A563D78-C0D3-4BE5-BCC8-1F6F64E9EFA4}">
      <dgm:prSet/>
      <dgm:spPr/>
      <dgm:t>
        <a:bodyPr/>
        <a:lstStyle/>
        <a:p>
          <a:endParaRPr lang="en-GB"/>
        </a:p>
      </dgm:t>
    </dgm:pt>
    <dgm:pt modelId="{80633671-24E1-4C07-B76A-0AB89E964DBC}">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Victim Support - Assessment of risk level and development of safety plans.</a:t>
          </a:r>
        </a:p>
      </dgm:t>
    </dgm:pt>
    <dgm:pt modelId="{C3296A00-4944-4B86-B9E1-D141BDBB10FC}" type="parTrans" cxnId="{51A904EB-930E-440E-88B6-4A7AAE32D2D0}">
      <dgm:prSet/>
      <dgm:spPr/>
      <dgm:t>
        <a:bodyPr/>
        <a:lstStyle/>
        <a:p>
          <a:endParaRPr lang="en-GB"/>
        </a:p>
      </dgm:t>
    </dgm:pt>
    <dgm:pt modelId="{84BDBC0B-4168-418E-894D-B7E0CA37FC54}" type="sibTrans" cxnId="{51A904EB-930E-440E-88B6-4A7AAE32D2D0}">
      <dgm:prSet/>
      <dgm:spPr/>
      <dgm:t>
        <a:bodyPr/>
        <a:lstStyle/>
        <a:p>
          <a:endParaRPr lang="en-GB"/>
        </a:p>
      </dgm:t>
    </dgm:pt>
    <dgm:pt modelId="{08779D91-3AF3-482E-8807-21D912C7131A}">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Out of hours support – calling 101 or 999 in emergencies.</a:t>
          </a:r>
        </a:p>
      </dgm:t>
    </dgm:pt>
    <dgm:pt modelId="{CF469EBC-7A3E-4242-A9B6-B04BD116D791}" type="parTrans" cxnId="{F930D470-9677-4374-BF73-7DD9665FB258}">
      <dgm:prSet/>
      <dgm:spPr/>
      <dgm:t>
        <a:bodyPr/>
        <a:lstStyle/>
        <a:p>
          <a:endParaRPr lang="en-GB"/>
        </a:p>
      </dgm:t>
    </dgm:pt>
    <dgm:pt modelId="{CF96CA7A-5112-46AF-86C2-9D93490F70F8}" type="sibTrans" cxnId="{F930D470-9677-4374-BF73-7DD9665FB258}">
      <dgm:prSet/>
      <dgm:spPr/>
      <dgm:t>
        <a:bodyPr/>
        <a:lstStyle/>
        <a:p>
          <a:endParaRPr lang="en-GB"/>
        </a:p>
      </dgm:t>
    </dgm:pt>
    <dgm:pt modelId="{3A3220F7-143C-4B25-8566-C8CCFDC87058}">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Early Help Service – dealing with a multitude of problems instead of passing it to other teams.</a:t>
          </a:r>
        </a:p>
      </dgm:t>
    </dgm:pt>
    <dgm:pt modelId="{D140B933-EFEF-45F6-8EB6-24E369204154}" type="parTrans" cxnId="{D67F88BB-9C16-4B5C-81C0-E190BFF61F87}">
      <dgm:prSet/>
      <dgm:spPr/>
      <dgm:t>
        <a:bodyPr/>
        <a:lstStyle/>
        <a:p>
          <a:endParaRPr lang="en-GB"/>
        </a:p>
      </dgm:t>
    </dgm:pt>
    <dgm:pt modelId="{23950496-517D-4EF7-9492-FE9CDEC04E35}" type="sibTrans" cxnId="{D67F88BB-9C16-4B5C-81C0-E190BFF61F87}">
      <dgm:prSet/>
      <dgm:spPr/>
      <dgm:t>
        <a:bodyPr/>
        <a:lstStyle/>
        <a:p>
          <a:endParaRPr lang="en-GB"/>
        </a:p>
      </dgm:t>
    </dgm:pt>
    <dgm:pt modelId="{89664A7C-CEC9-444D-9393-98D81BB8AD4F}">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Helplines - Lines that provide help with injunctions.</a:t>
          </a:r>
        </a:p>
      </dgm:t>
    </dgm:pt>
    <dgm:pt modelId="{F2F5DDBC-98D1-42FA-BBDF-80553B0B7648}" type="parTrans" cxnId="{CF037937-CABB-4B78-A8B5-A202366F48F6}">
      <dgm:prSet/>
      <dgm:spPr/>
      <dgm:t>
        <a:bodyPr/>
        <a:lstStyle/>
        <a:p>
          <a:endParaRPr lang="en-GB"/>
        </a:p>
      </dgm:t>
    </dgm:pt>
    <dgm:pt modelId="{D1AA5570-EA7A-49AD-91E1-1C22D085943E}" type="sibTrans" cxnId="{CF037937-CABB-4B78-A8B5-A202366F48F6}">
      <dgm:prSet/>
      <dgm:spPr/>
      <dgm:t>
        <a:bodyPr/>
        <a:lstStyle/>
        <a:p>
          <a:endParaRPr lang="en-GB"/>
        </a:p>
      </dgm:t>
    </dgm:pt>
    <dgm:pt modelId="{2C055BE0-61EC-43A2-AE01-784F25C2316B}">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a:solidFill>
                <a:schemeClr val="bg1"/>
              </a:solidFill>
            </a:rPr>
            <a:t>Specialist </a:t>
          </a:r>
        </a:p>
        <a:p>
          <a:endParaRPr lang="en-GB" sz="1400" b="1">
            <a:solidFill>
              <a:schemeClr val="bg1"/>
            </a:solidFill>
          </a:endParaRPr>
        </a:p>
        <a:p>
          <a:r>
            <a:rPr lang="en-GB" sz="1400" b="1">
              <a:solidFill>
                <a:schemeClr val="bg1"/>
              </a:solidFill>
            </a:rPr>
            <a:t>Support for Children and Young People - provide help for children and young people who are dealing with mental health and emotional wellbeing problems.</a:t>
          </a:r>
        </a:p>
      </dgm:t>
    </dgm:pt>
    <dgm:pt modelId="{27A7BCD8-925B-40C7-8506-B72E2BF3DD68}" type="parTrans" cxnId="{18478103-7542-4A58-AB73-13519A9B49AC}">
      <dgm:prSet/>
      <dgm:spPr/>
      <dgm:t>
        <a:bodyPr/>
        <a:lstStyle/>
        <a:p>
          <a:endParaRPr lang="en-GB"/>
        </a:p>
      </dgm:t>
    </dgm:pt>
    <dgm:pt modelId="{9CA7825D-AE57-4CC4-AA1A-5EBAA916136A}" type="sibTrans" cxnId="{18478103-7542-4A58-AB73-13519A9B49AC}">
      <dgm:prSet/>
      <dgm:spPr/>
      <dgm:t>
        <a:bodyPr/>
        <a:lstStyle/>
        <a:p>
          <a:endParaRPr lang="en-GB"/>
        </a:p>
      </dgm:t>
    </dgm:pt>
    <dgm:pt modelId="{5CDBFA8B-A3D6-475C-8127-546DA6B7DEAF}" type="pres">
      <dgm:prSet presAssocID="{F5E2300F-E880-4A64-9D96-43895B6BBF4B}" presName="Name0" presStyleCnt="0">
        <dgm:presLayoutVars>
          <dgm:dir/>
          <dgm:resizeHandles val="exact"/>
        </dgm:presLayoutVars>
      </dgm:prSet>
      <dgm:spPr/>
    </dgm:pt>
    <dgm:pt modelId="{4BE8AA49-6E3F-4999-9949-D60E5E250E72}" type="pres">
      <dgm:prSet presAssocID="{F5E2300F-E880-4A64-9D96-43895B6BBF4B}" presName="fgShape" presStyleLbl="fgShp" presStyleIdx="0" presStyleCnt="1" custScaleX="85842" custLinFactNeighborX="-1283" custLinFactNeighborY="-14922"/>
      <dgm:spPr/>
    </dgm:pt>
    <dgm:pt modelId="{80077928-5617-4362-91A2-4D59CFAEB7FE}" type="pres">
      <dgm:prSet presAssocID="{F5E2300F-E880-4A64-9D96-43895B6BBF4B}" presName="linComp" presStyleCnt="0"/>
      <dgm:spPr/>
    </dgm:pt>
    <dgm:pt modelId="{F925BB33-AD37-4A93-A607-3EAF32934669}" type="pres">
      <dgm:prSet presAssocID="{C7A252F7-B56C-4C78-9147-2BF821658804}" presName="compNode" presStyleCnt="0"/>
      <dgm:spPr/>
    </dgm:pt>
    <dgm:pt modelId="{732B2155-E0AF-49EF-8C1A-F5399D0E0C45}" type="pres">
      <dgm:prSet presAssocID="{C7A252F7-B56C-4C78-9147-2BF821658804}" presName="bkgdShape" presStyleLbl="node1" presStyleIdx="0" presStyleCnt="7" custLinFactNeighborX="520"/>
      <dgm:spPr/>
    </dgm:pt>
    <dgm:pt modelId="{00EBD1AD-44C8-480B-A15F-BF1008DB26E3}" type="pres">
      <dgm:prSet presAssocID="{C7A252F7-B56C-4C78-9147-2BF821658804}" presName="nodeTx" presStyleLbl="node1" presStyleIdx="0" presStyleCnt="7">
        <dgm:presLayoutVars>
          <dgm:bulletEnabled val="1"/>
        </dgm:presLayoutVars>
      </dgm:prSet>
      <dgm:spPr/>
    </dgm:pt>
    <dgm:pt modelId="{30AE5C3B-EDEE-4352-BBC0-12DDBB4D0C39}" type="pres">
      <dgm:prSet presAssocID="{C7A252F7-B56C-4C78-9147-2BF821658804}" presName="invisiNode" presStyleLbl="node1" presStyleIdx="0" presStyleCnt="7"/>
      <dgm:spPr/>
    </dgm:pt>
    <dgm:pt modelId="{19D6FAFB-CEFA-4CDB-8389-03F976674BFF}" type="pres">
      <dgm:prSet presAssocID="{C7A252F7-B56C-4C78-9147-2BF821658804}" presName="imagNode" presStyleLbl="fgImgPlace1" presStyleIdx="0" presStyleCnt="7"/>
      <dgm:spPr>
        <a:blipFill>
          <a:blip xmlns:r="http://schemas.openxmlformats.org/officeDocument/2006/relationships" r:embed="rId1"/>
          <a:srcRect/>
          <a:stretch>
            <a:fillRect l="-42000" r="-42000"/>
          </a:stretch>
        </a:blipFill>
      </dgm:spPr>
    </dgm:pt>
    <dgm:pt modelId="{94A9CAC2-9016-40BB-A927-D1F697A9B745}" type="pres">
      <dgm:prSet presAssocID="{6E42323D-7DBB-4408-9693-1EC50E7B7F7C}" presName="sibTrans" presStyleLbl="sibTrans2D1" presStyleIdx="0" presStyleCnt="0"/>
      <dgm:spPr/>
    </dgm:pt>
    <dgm:pt modelId="{5E754152-1C47-4883-9560-C0D5F567AFFD}" type="pres">
      <dgm:prSet presAssocID="{FD786E2E-C5E3-41E7-AA76-64342D0E8762}" presName="compNode" presStyleCnt="0"/>
      <dgm:spPr/>
    </dgm:pt>
    <dgm:pt modelId="{C08719FA-C215-4FC4-AC38-921B49671C8F}" type="pres">
      <dgm:prSet presAssocID="{FD786E2E-C5E3-41E7-AA76-64342D0E8762}" presName="bkgdShape" presStyleLbl="node1" presStyleIdx="1" presStyleCnt="7"/>
      <dgm:spPr/>
    </dgm:pt>
    <dgm:pt modelId="{228114F4-FB53-493F-9120-D5FF218B23B0}" type="pres">
      <dgm:prSet presAssocID="{FD786E2E-C5E3-41E7-AA76-64342D0E8762}" presName="nodeTx" presStyleLbl="node1" presStyleIdx="1" presStyleCnt="7">
        <dgm:presLayoutVars>
          <dgm:bulletEnabled val="1"/>
        </dgm:presLayoutVars>
      </dgm:prSet>
      <dgm:spPr/>
    </dgm:pt>
    <dgm:pt modelId="{462B620F-7693-44F6-A654-6288A26F4754}" type="pres">
      <dgm:prSet presAssocID="{FD786E2E-C5E3-41E7-AA76-64342D0E8762}" presName="invisiNode" presStyleLbl="node1" presStyleIdx="1" presStyleCnt="7"/>
      <dgm:spPr/>
    </dgm:pt>
    <dgm:pt modelId="{1D35A42F-080D-4FEA-BC6E-34B782B4F31B}" type="pres">
      <dgm:prSet presAssocID="{FD786E2E-C5E3-41E7-AA76-64342D0E8762}" presName="imagNode" presStyleLbl="fgImgPlace1" presStyleIdx="1" presStyleCnt="7"/>
      <dgm:spPr>
        <a:blipFill>
          <a:blip xmlns:r="http://schemas.openxmlformats.org/officeDocument/2006/relationships" r:embed="rId2"/>
          <a:srcRect/>
          <a:stretch>
            <a:fillRect l="-42000" r="-42000"/>
          </a:stretch>
        </a:blipFill>
      </dgm:spPr>
      <dgm:extLst>
        <a:ext uri="{E40237B7-FDA0-4F09-8148-C483321AD2D9}">
          <dgm14:cNvPr xmlns:dgm14="http://schemas.microsoft.com/office/drawing/2010/diagram" id="0" name="" descr="Large and small hands holding red heart"/>
        </a:ext>
      </dgm:extLst>
    </dgm:pt>
    <dgm:pt modelId="{2B789DA9-5DEF-4336-BA24-FB8463645F6B}" type="pres">
      <dgm:prSet presAssocID="{FB2983E2-A081-4FB8-81C4-A2BAC4DD30F5}" presName="sibTrans" presStyleLbl="sibTrans2D1" presStyleIdx="0" presStyleCnt="0"/>
      <dgm:spPr/>
    </dgm:pt>
    <dgm:pt modelId="{F59D5021-AFD8-44BC-B45C-91E257B1FB24}" type="pres">
      <dgm:prSet presAssocID="{80633671-24E1-4C07-B76A-0AB89E964DBC}" presName="compNode" presStyleCnt="0"/>
      <dgm:spPr/>
    </dgm:pt>
    <dgm:pt modelId="{7654002F-82C9-4CD6-A2EB-E3EE8D17DE8A}" type="pres">
      <dgm:prSet presAssocID="{80633671-24E1-4C07-B76A-0AB89E964DBC}" presName="bkgdShape" presStyleLbl="node1" presStyleIdx="2" presStyleCnt="7"/>
      <dgm:spPr/>
    </dgm:pt>
    <dgm:pt modelId="{D974617F-394A-489B-ADE6-DCC52B335743}" type="pres">
      <dgm:prSet presAssocID="{80633671-24E1-4C07-B76A-0AB89E964DBC}" presName="nodeTx" presStyleLbl="node1" presStyleIdx="2" presStyleCnt="7">
        <dgm:presLayoutVars>
          <dgm:bulletEnabled val="1"/>
        </dgm:presLayoutVars>
      </dgm:prSet>
      <dgm:spPr/>
    </dgm:pt>
    <dgm:pt modelId="{E6A43CC9-73DB-46A6-94B1-8791EF6B0E9D}" type="pres">
      <dgm:prSet presAssocID="{80633671-24E1-4C07-B76A-0AB89E964DBC}" presName="invisiNode" presStyleLbl="node1" presStyleIdx="2" presStyleCnt="7"/>
      <dgm:spPr/>
    </dgm:pt>
    <dgm:pt modelId="{2757349A-E497-4B8C-A587-509A060471EA}" type="pres">
      <dgm:prSet presAssocID="{80633671-24E1-4C07-B76A-0AB89E964DBC}" presName="imagNode" presStyleLbl="fgImgPlace1" presStyleIdx="2" presStyleCnt="7" custLinFactNeighborY="-1083"/>
      <dgm:spPr>
        <a:blipFill>
          <a:blip xmlns:r="http://schemas.openxmlformats.org/officeDocument/2006/relationships" r:embed="rId3"/>
          <a:srcRect/>
          <a:stretch>
            <a:fillRect t="-25000" b="-25000"/>
          </a:stretch>
        </a:blipFill>
      </dgm:spPr>
    </dgm:pt>
    <dgm:pt modelId="{1F8314D5-8903-41DF-8B45-0E3CABA2216B}" type="pres">
      <dgm:prSet presAssocID="{84BDBC0B-4168-418E-894D-B7E0CA37FC54}" presName="sibTrans" presStyleLbl="sibTrans2D1" presStyleIdx="0" presStyleCnt="0"/>
      <dgm:spPr/>
    </dgm:pt>
    <dgm:pt modelId="{49EFC50A-649E-4FA9-A39C-158CE83B15C3}" type="pres">
      <dgm:prSet presAssocID="{08779D91-3AF3-482E-8807-21D912C7131A}" presName="compNode" presStyleCnt="0"/>
      <dgm:spPr/>
    </dgm:pt>
    <dgm:pt modelId="{F878B2AF-DB07-4DA4-8438-39F8B517E5BC}" type="pres">
      <dgm:prSet presAssocID="{08779D91-3AF3-482E-8807-21D912C7131A}" presName="bkgdShape" presStyleLbl="node1" presStyleIdx="3" presStyleCnt="7"/>
      <dgm:spPr/>
    </dgm:pt>
    <dgm:pt modelId="{F976EAC4-FF5D-44AF-97CC-AA91043B1F7F}" type="pres">
      <dgm:prSet presAssocID="{08779D91-3AF3-482E-8807-21D912C7131A}" presName="nodeTx" presStyleLbl="node1" presStyleIdx="3" presStyleCnt="7">
        <dgm:presLayoutVars>
          <dgm:bulletEnabled val="1"/>
        </dgm:presLayoutVars>
      </dgm:prSet>
      <dgm:spPr/>
    </dgm:pt>
    <dgm:pt modelId="{985C8861-5260-4DA1-97F9-790AE0E5AAE1}" type="pres">
      <dgm:prSet presAssocID="{08779D91-3AF3-482E-8807-21D912C7131A}" presName="invisiNode" presStyleLbl="node1" presStyleIdx="3" presStyleCnt="7"/>
      <dgm:spPr/>
    </dgm:pt>
    <dgm:pt modelId="{21B1B6D5-B5FE-4635-9875-59ECAD7229A5}" type="pres">
      <dgm:prSet presAssocID="{08779D91-3AF3-482E-8807-21D912C7131A}" presName="imagNode" presStyleLbl="fgImgPlace1" presStyleIdx="3" presStyleCnt="7"/>
      <dgm:spPr>
        <a:blipFill>
          <a:blip xmlns:r="http://schemas.openxmlformats.org/officeDocument/2006/relationships" r:embed="rId4"/>
          <a:srcRect/>
          <a:stretch>
            <a:fillRect l="-27000" r="-27000"/>
          </a:stretch>
        </a:blipFill>
      </dgm:spPr>
    </dgm:pt>
    <dgm:pt modelId="{19043425-B52A-4A90-B1D8-D69BC103683B}" type="pres">
      <dgm:prSet presAssocID="{CF96CA7A-5112-46AF-86C2-9D93490F70F8}" presName="sibTrans" presStyleLbl="sibTrans2D1" presStyleIdx="0" presStyleCnt="0"/>
      <dgm:spPr/>
    </dgm:pt>
    <dgm:pt modelId="{B92E3D3C-253A-4D28-81C2-1371E0AA0A3F}" type="pres">
      <dgm:prSet presAssocID="{3A3220F7-143C-4B25-8566-C8CCFDC87058}" presName="compNode" presStyleCnt="0"/>
      <dgm:spPr/>
    </dgm:pt>
    <dgm:pt modelId="{EBB29849-3B58-4AE3-9F05-62B7D5A287AD}" type="pres">
      <dgm:prSet presAssocID="{3A3220F7-143C-4B25-8566-C8CCFDC87058}" presName="bkgdShape" presStyleLbl="node1" presStyleIdx="4" presStyleCnt="7"/>
      <dgm:spPr/>
    </dgm:pt>
    <dgm:pt modelId="{42663F8A-1BF9-44CB-8FC7-3185B6D6CB44}" type="pres">
      <dgm:prSet presAssocID="{3A3220F7-143C-4B25-8566-C8CCFDC87058}" presName="nodeTx" presStyleLbl="node1" presStyleIdx="4" presStyleCnt="7">
        <dgm:presLayoutVars>
          <dgm:bulletEnabled val="1"/>
        </dgm:presLayoutVars>
      </dgm:prSet>
      <dgm:spPr/>
    </dgm:pt>
    <dgm:pt modelId="{0BEECBEF-0B0A-491D-B00C-1587E9114C96}" type="pres">
      <dgm:prSet presAssocID="{3A3220F7-143C-4B25-8566-C8CCFDC87058}" presName="invisiNode" presStyleLbl="node1" presStyleIdx="4" presStyleCnt="7"/>
      <dgm:spPr/>
    </dgm:pt>
    <dgm:pt modelId="{97DA72D6-C379-4EB7-BB60-EAB1AF0DD155}" type="pres">
      <dgm:prSet presAssocID="{3A3220F7-143C-4B25-8566-C8CCFDC87058}" presName="imagNode" presStyleLbl="fgImgPlace1" presStyleIdx="4" presStyleCnt="7" custLinFactNeighborX="316" custLinFactNeighborY="-1083"/>
      <dgm:spPr>
        <a:blipFill>
          <a:blip xmlns:r="http://schemas.openxmlformats.org/officeDocument/2006/relationships" r:embed="rId5"/>
          <a:srcRect/>
          <a:stretch>
            <a:fillRect l="-20000" r="-20000"/>
          </a:stretch>
        </a:blipFill>
      </dgm:spPr>
    </dgm:pt>
    <dgm:pt modelId="{6B70C0B9-7571-4EEF-84F0-3BC42F5CA9FD}" type="pres">
      <dgm:prSet presAssocID="{23950496-517D-4EF7-9492-FE9CDEC04E35}" presName="sibTrans" presStyleLbl="sibTrans2D1" presStyleIdx="0" presStyleCnt="0"/>
      <dgm:spPr/>
    </dgm:pt>
    <dgm:pt modelId="{A4F6AD67-A87D-4316-BE57-2B1E538A875D}" type="pres">
      <dgm:prSet presAssocID="{89664A7C-CEC9-444D-9393-98D81BB8AD4F}" presName="compNode" presStyleCnt="0"/>
      <dgm:spPr/>
    </dgm:pt>
    <dgm:pt modelId="{E0877ABE-C4C4-483D-BAA0-FB323AEE6537}" type="pres">
      <dgm:prSet presAssocID="{89664A7C-CEC9-444D-9393-98D81BB8AD4F}" presName="bkgdShape" presStyleLbl="node1" presStyleIdx="5" presStyleCnt="7"/>
      <dgm:spPr/>
    </dgm:pt>
    <dgm:pt modelId="{B86D6B05-ADF4-4133-B5E7-09056F716A8B}" type="pres">
      <dgm:prSet presAssocID="{89664A7C-CEC9-444D-9393-98D81BB8AD4F}" presName="nodeTx" presStyleLbl="node1" presStyleIdx="5" presStyleCnt="7">
        <dgm:presLayoutVars>
          <dgm:bulletEnabled val="1"/>
        </dgm:presLayoutVars>
      </dgm:prSet>
      <dgm:spPr/>
    </dgm:pt>
    <dgm:pt modelId="{0687BC0B-F114-4A8F-8B65-69BCD24724F6}" type="pres">
      <dgm:prSet presAssocID="{89664A7C-CEC9-444D-9393-98D81BB8AD4F}" presName="invisiNode" presStyleLbl="node1" presStyleIdx="5" presStyleCnt="7"/>
      <dgm:spPr/>
    </dgm:pt>
    <dgm:pt modelId="{F97BAA90-419A-4060-BEED-E6B26C0FDD22}" type="pres">
      <dgm:prSet presAssocID="{89664A7C-CEC9-444D-9393-98D81BB8AD4F}" presName="imagNode" presStyleLbl="fgImgPlace1" presStyleIdx="5" presStyleCnt="7"/>
      <dgm:spPr>
        <a:blipFill>
          <a:blip xmlns:r="http://schemas.openxmlformats.org/officeDocument/2006/relationships" r:embed="rId6"/>
          <a:srcRect/>
          <a:stretch>
            <a:fillRect l="-28000" r="-28000"/>
          </a:stretch>
        </a:blipFill>
      </dgm:spPr>
    </dgm:pt>
    <dgm:pt modelId="{C3A674BC-15F1-4F85-9B6D-E04E7FC2880B}" type="pres">
      <dgm:prSet presAssocID="{D1AA5570-EA7A-49AD-91E1-1C22D085943E}" presName="sibTrans" presStyleLbl="sibTrans2D1" presStyleIdx="0" presStyleCnt="0"/>
      <dgm:spPr/>
    </dgm:pt>
    <dgm:pt modelId="{4FA13FA3-BDD4-40DB-B1BB-113169C19ABD}" type="pres">
      <dgm:prSet presAssocID="{2C055BE0-61EC-43A2-AE01-784F25C2316B}" presName="compNode" presStyleCnt="0"/>
      <dgm:spPr/>
    </dgm:pt>
    <dgm:pt modelId="{72C8EE11-D4C9-4DF2-9817-FF384B8C75C3}" type="pres">
      <dgm:prSet presAssocID="{2C055BE0-61EC-43A2-AE01-784F25C2316B}" presName="bkgdShape" presStyleLbl="node1" presStyleIdx="6" presStyleCnt="7" custLinFactNeighborX="-1446"/>
      <dgm:spPr/>
    </dgm:pt>
    <dgm:pt modelId="{63E79E12-B890-48AF-9E8A-795467E30FAC}" type="pres">
      <dgm:prSet presAssocID="{2C055BE0-61EC-43A2-AE01-784F25C2316B}" presName="nodeTx" presStyleLbl="node1" presStyleIdx="6" presStyleCnt="7">
        <dgm:presLayoutVars>
          <dgm:bulletEnabled val="1"/>
        </dgm:presLayoutVars>
      </dgm:prSet>
      <dgm:spPr/>
    </dgm:pt>
    <dgm:pt modelId="{260677EB-2215-4156-BCB8-2843FDEF03C7}" type="pres">
      <dgm:prSet presAssocID="{2C055BE0-61EC-43A2-AE01-784F25C2316B}" presName="invisiNode" presStyleLbl="node1" presStyleIdx="6" presStyleCnt="7"/>
      <dgm:spPr/>
    </dgm:pt>
    <dgm:pt modelId="{18147833-8A6F-45AB-A660-3C6ED6ADD9ED}" type="pres">
      <dgm:prSet presAssocID="{2C055BE0-61EC-43A2-AE01-784F25C2316B}" presName="imagNode" presStyleLbl="fgImgPlace1" presStyleIdx="6" presStyleCnt="7"/>
      <dgm:spPr>
        <a:blipFill>
          <a:blip xmlns:r="http://schemas.openxmlformats.org/officeDocument/2006/relationships" r:embed="rId7"/>
          <a:srcRect/>
          <a:stretch>
            <a:fillRect l="-42000" r="-42000"/>
          </a:stretch>
        </a:blipFill>
      </dgm:spPr>
    </dgm:pt>
  </dgm:ptLst>
  <dgm:cxnLst>
    <dgm:cxn modelId="{6F14B802-F353-4C33-890C-B9D1BBAEE728}" srcId="{F5E2300F-E880-4A64-9D96-43895B6BBF4B}" destId="{C7A252F7-B56C-4C78-9147-2BF821658804}" srcOrd="0" destOrd="0" parTransId="{B776D7C5-099C-490F-8142-BA7F78379117}" sibTransId="{6E42323D-7DBB-4408-9693-1EC50E7B7F7C}"/>
    <dgm:cxn modelId="{18478103-7542-4A58-AB73-13519A9B49AC}" srcId="{F5E2300F-E880-4A64-9D96-43895B6BBF4B}" destId="{2C055BE0-61EC-43A2-AE01-784F25C2316B}" srcOrd="6" destOrd="0" parTransId="{27A7BCD8-925B-40C7-8506-B72E2BF3DD68}" sibTransId="{9CA7825D-AE57-4CC4-AA1A-5EBAA916136A}"/>
    <dgm:cxn modelId="{CCF0E216-A271-41D1-AAD6-B333CC7B46A9}" type="presOf" srcId="{2C055BE0-61EC-43A2-AE01-784F25C2316B}" destId="{63E79E12-B890-48AF-9E8A-795467E30FAC}" srcOrd="1" destOrd="0" presId="urn:microsoft.com/office/officeart/2005/8/layout/hList7"/>
    <dgm:cxn modelId="{6B66EA1C-EF2E-4D02-BE35-0A9984D2851B}" type="presOf" srcId="{CF96CA7A-5112-46AF-86C2-9D93490F70F8}" destId="{19043425-B52A-4A90-B1D8-D69BC103683B}" srcOrd="0" destOrd="0" presId="urn:microsoft.com/office/officeart/2005/8/layout/hList7"/>
    <dgm:cxn modelId="{1022A623-4EA3-4EE7-81A7-78D4DE2941DD}" type="presOf" srcId="{C7A252F7-B56C-4C78-9147-2BF821658804}" destId="{00EBD1AD-44C8-480B-A15F-BF1008DB26E3}" srcOrd="1" destOrd="0" presId="urn:microsoft.com/office/officeart/2005/8/layout/hList7"/>
    <dgm:cxn modelId="{9C991825-5700-40A9-BB85-68AB284CA45B}" type="presOf" srcId="{FD786E2E-C5E3-41E7-AA76-64342D0E8762}" destId="{228114F4-FB53-493F-9120-D5FF218B23B0}" srcOrd="1" destOrd="0" presId="urn:microsoft.com/office/officeart/2005/8/layout/hList7"/>
    <dgm:cxn modelId="{CF037937-CABB-4B78-A8B5-A202366F48F6}" srcId="{F5E2300F-E880-4A64-9D96-43895B6BBF4B}" destId="{89664A7C-CEC9-444D-9393-98D81BB8AD4F}" srcOrd="5" destOrd="0" parTransId="{F2F5DDBC-98D1-42FA-BBDF-80553B0B7648}" sibTransId="{D1AA5570-EA7A-49AD-91E1-1C22D085943E}"/>
    <dgm:cxn modelId="{DE0F2462-D29B-45CB-A459-6F0662CC67FD}" type="presOf" srcId="{23950496-517D-4EF7-9492-FE9CDEC04E35}" destId="{6B70C0B9-7571-4EEF-84F0-3BC42F5CA9FD}" srcOrd="0" destOrd="0" presId="urn:microsoft.com/office/officeart/2005/8/layout/hList7"/>
    <dgm:cxn modelId="{8E125844-56F0-4679-85A2-E6A0F57039CC}" type="presOf" srcId="{84BDBC0B-4168-418E-894D-B7E0CA37FC54}" destId="{1F8314D5-8903-41DF-8B45-0E3CABA2216B}" srcOrd="0" destOrd="0" presId="urn:microsoft.com/office/officeart/2005/8/layout/hList7"/>
    <dgm:cxn modelId="{BC32E04F-F178-4926-BC12-9BDB6C84727A}" type="presOf" srcId="{D1AA5570-EA7A-49AD-91E1-1C22D085943E}" destId="{C3A674BC-15F1-4F85-9B6D-E04E7FC2880B}" srcOrd="0" destOrd="0" presId="urn:microsoft.com/office/officeart/2005/8/layout/hList7"/>
    <dgm:cxn modelId="{D9052850-AC33-4E63-9324-4489F377805F}" type="presOf" srcId="{6E42323D-7DBB-4408-9693-1EC50E7B7F7C}" destId="{94A9CAC2-9016-40BB-A927-D1F697A9B745}" srcOrd="0" destOrd="0" presId="urn:microsoft.com/office/officeart/2005/8/layout/hList7"/>
    <dgm:cxn modelId="{F930D470-9677-4374-BF73-7DD9665FB258}" srcId="{F5E2300F-E880-4A64-9D96-43895B6BBF4B}" destId="{08779D91-3AF3-482E-8807-21D912C7131A}" srcOrd="3" destOrd="0" parTransId="{CF469EBC-7A3E-4242-A9B6-B04BD116D791}" sibTransId="{CF96CA7A-5112-46AF-86C2-9D93490F70F8}"/>
    <dgm:cxn modelId="{0928DA50-8316-4EB5-8FE0-0C3FD478E426}" type="presOf" srcId="{3A3220F7-143C-4B25-8566-C8CCFDC87058}" destId="{EBB29849-3B58-4AE3-9F05-62B7D5A287AD}" srcOrd="0" destOrd="0" presId="urn:microsoft.com/office/officeart/2005/8/layout/hList7"/>
    <dgm:cxn modelId="{ACFC5D53-7EE4-42C5-BCA2-5C8A16689619}" type="presOf" srcId="{2C055BE0-61EC-43A2-AE01-784F25C2316B}" destId="{72C8EE11-D4C9-4DF2-9817-FF384B8C75C3}" srcOrd="0" destOrd="0" presId="urn:microsoft.com/office/officeart/2005/8/layout/hList7"/>
    <dgm:cxn modelId="{9A563D78-C0D3-4BE5-BCC8-1F6F64E9EFA4}" srcId="{F5E2300F-E880-4A64-9D96-43895B6BBF4B}" destId="{FD786E2E-C5E3-41E7-AA76-64342D0E8762}" srcOrd="1" destOrd="0" parTransId="{12ED7FB0-E9D3-4BB7-8C8B-AFA3A718D194}" sibTransId="{FB2983E2-A081-4FB8-81C4-A2BAC4DD30F5}"/>
    <dgm:cxn modelId="{449A6359-F828-44A0-A789-1671E59B3608}" type="presOf" srcId="{C7A252F7-B56C-4C78-9147-2BF821658804}" destId="{732B2155-E0AF-49EF-8C1A-F5399D0E0C45}" srcOrd="0" destOrd="0" presId="urn:microsoft.com/office/officeart/2005/8/layout/hList7"/>
    <dgm:cxn modelId="{E2490185-66EF-4389-BC90-A7455B9CD5DD}" type="presOf" srcId="{FD786E2E-C5E3-41E7-AA76-64342D0E8762}" destId="{C08719FA-C215-4FC4-AC38-921B49671C8F}" srcOrd="0" destOrd="0" presId="urn:microsoft.com/office/officeart/2005/8/layout/hList7"/>
    <dgm:cxn modelId="{2BC4E38C-99B0-4F66-9271-981D5F7D0792}" type="presOf" srcId="{80633671-24E1-4C07-B76A-0AB89E964DBC}" destId="{D974617F-394A-489B-ADE6-DCC52B335743}" srcOrd="1" destOrd="0" presId="urn:microsoft.com/office/officeart/2005/8/layout/hList7"/>
    <dgm:cxn modelId="{3CB3A98F-4346-4905-B8E7-2CA70567BCB7}" type="presOf" srcId="{89664A7C-CEC9-444D-9393-98D81BB8AD4F}" destId="{B86D6B05-ADF4-4133-B5E7-09056F716A8B}" srcOrd="1" destOrd="0" presId="urn:microsoft.com/office/officeart/2005/8/layout/hList7"/>
    <dgm:cxn modelId="{B6639392-BD06-40B9-8ED9-10661E9A8DF2}" type="presOf" srcId="{F5E2300F-E880-4A64-9D96-43895B6BBF4B}" destId="{5CDBFA8B-A3D6-475C-8127-546DA6B7DEAF}" srcOrd="0" destOrd="0" presId="urn:microsoft.com/office/officeart/2005/8/layout/hList7"/>
    <dgm:cxn modelId="{2C8162AE-62AB-4E07-BD73-159F5888C1EB}" type="presOf" srcId="{80633671-24E1-4C07-B76A-0AB89E964DBC}" destId="{7654002F-82C9-4CD6-A2EB-E3EE8D17DE8A}" srcOrd="0" destOrd="0" presId="urn:microsoft.com/office/officeart/2005/8/layout/hList7"/>
    <dgm:cxn modelId="{D67F88BB-9C16-4B5C-81C0-E190BFF61F87}" srcId="{F5E2300F-E880-4A64-9D96-43895B6BBF4B}" destId="{3A3220F7-143C-4B25-8566-C8CCFDC87058}" srcOrd="4" destOrd="0" parTransId="{D140B933-EFEF-45F6-8EB6-24E369204154}" sibTransId="{23950496-517D-4EF7-9492-FE9CDEC04E35}"/>
    <dgm:cxn modelId="{F4C722C4-0D52-445B-82FE-6EF47FF9E937}" type="presOf" srcId="{3A3220F7-143C-4B25-8566-C8CCFDC87058}" destId="{42663F8A-1BF9-44CB-8FC7-3185B6D6CB44}" srcOrd="1" destOrd="0" presId="urn:microsoft.com/office/officeart/2005/8/layout/hList7"/>
    <dgm:cxn modelId="{758818C8-E03C-4E60-99DC-3EA64FD15CD4}" type="presOf" srcId="{08779D91-3AF3-482E-8807-21D912C7131A}" destId="{F976EAC4-FF5D-44AF-97CC-AA91043B1F7F}" srcOrd="1" destOrd="0" presId="urn:microsoft.com/office/officeart/2005/8/layout/hList7"/>
    <dgm:cxn modelId="{364C69CE-7D69-45FF-A0E6-222E5AC04A39}" type="presOf" srcId="{08779D91-3AF3-482E-8807-21D912C7131A}" destId="{F878B2AF-DB07-4DA4-8438-39F8B517E5BC}" srcOrd="0" destOrd="0" presId="urn:microsoft.com/office/officeart/2005/8/layout/hList7"/>
    <dgm:cxn modelId="{43CAC7DC-C9D9-4604-A30C-826BADDD0C2E}" type="presOf" srcId="{FB2983E2-A081-4FB8-81C4-A2BAC4DD30F5}" destId="{2B789DA9-5DEF-4336-BA24-FB8463645F6B}" srcOrd="0" destOrd="0" presId="urn:microsoft.com/office/officeart/2005/8/layout/hList7"/>
    <dgm:cxn modelId="{51A904EB-930E-440E-88B6-4A7AAE32D2D0}" srcId="{F5E2300F-E880-4A64-9D96-43895B6BBF4B}" destId="{80633671-24E1-4C07-B76A-0AB89E964DBC}" srcOrd="2" destOrd="0" parTransId="{C3296A00-4944-4B86-B9E1-D141BDBB10FC}" sibTransId="{84BDBC0B-4168-418E-894D-B7E0CA37FC54}"/>
    <dgm:cxn modelId="{407101F6-EE23-4F6C-AD2D-F778A488AE3C}" type="presOf" srcId="{89664A7C-CEC9-444D-9393-98D81BB8AD4F}" destId="{E0877ABE-C4C4-483D-BAA0-FB323AEE6537}" srcOrd="0" destOrd="0" presId="urn:microsoft.com/office/officeart/2005/8/layout/hList7"/>
    <dgm:cxn modelId="{99E51C2F-9EA9-4FC8-BF45-07C5FCE80DE4}" type="presParOf" srcId="{5CDBFA8B-A3D6-475C-8127-546DA6B7DEAF}" destId="{4BE8AA49-6E3F-4999-9949-D60E5E250E72}" srcOrd="0" destOrd="0" presId="urn:microsoft.com/office/officeart/2005/8/layout/hList7"/>
    <dgm:cxn modelId="{4E830097-EBF2-4530-91C8-79DD953D46C5}" type="presParOf" srcId="{5CDBFA8B-A3D6-475C-8127-546DA6B7DEAF}" destId="{80077928-5617-4362-91A2-4D59CFAEB7FE}" srcOrd="1" destOrd="0" presId="urn:microsoft.com/office/officeart/2005/8/layout/hList7"/>
    <dgm:cxn modelId="{846BBCC1-0184-4C00-BDD9-637EDB557122}" type="presParOf" srcId="{80077928-5617-4362-91A2-4D59CFAEB7FE}" destId="{F925BB33-AD37-4A93-A607-3EAF32934669}" srcOrd="0" destOrd="0" presId="urn:microsoft.com/office/officeart/2005/8/layout/hList7"/>
    <dgm:cxn modelId="{B312736F-9D78-406C-A6C9-D0F6E8925CB6}" type="presParOf" srcId="{F925BB33-AD37-4A93-A607-3EAF32934669}" destId="{732B2155-E0AF-49EF-8C1A-F5399D0E0C45}" srcOrd="0" destOrd="0" presId="urn:microsoft.com/office/officeart/2005/8/layout/hList7"/>
    <dgm:cxn modelId="{8486B7C8-3B2D-415B-B219-43CF0DA45EBF}" type="presParOf" srcId="{F925BB33-AD37-4A93-A607-3EAF32934669}" destId="{00EBD1AD-44C8-480B-A15F-BF1008DB26E3}" srcOrd="1" destOrd="0" presId="urn:microsoft.com/office/officeart/2005/8/layout/hList7"/>
    <dgm:cxn modelId="{56A5A1FE-38DE-4366-B21C-7FA99FFFD63D}" type="presParOf" srcId="{F925BB33-AD37-4A93-A607-3EAF32934669}" destId="{30AE5C3B-EDEE-4352-BBC0-12DDBB4D0C39}" srcOrd="2" destOrd="0" presId="urn:microsoft.com/office/officeart/2005/8/layout/hList7"/>
    <dgm:cxn modelId="{DA5FB87A-ACD8-4E4C-9577-3A88BC78EBB0}" type="presParOf" srcId="{F925BB33-AD37-4A93-A607-3EAF32934669}" destId="{19D6FAFB-CEFA-4CDB-8389-03F976674BFF}" srcOrd="3" destOrd="0" presId="urn:microsoft.com/office/officeart/2005/8/layout/hList7"/>
    <dgm:cxn modelId="{ED8C9148-6178-4C35-9BF5-C65DF9B617A0}" type="presParOf" srcId="{80077928-5617-4362-91A2-4D59CFAEB7FE}" destId="{94A9CAC2-9016-40BB-A927-D1F697A9B745}" srcOrd="1" destOrd="0" presId="urn:microsoft.com/office/officeart/2005/8/layout/hList7"/>
    <dgm:cxn modelId="{415F88AD-3534-4045-A133-5EDCEEF04634}" type="presParOf" srcId="{80077928-5617-4362-91A2-4D59CFAEB7FE}" destId="{5E754152-1C47-4883-9560-C0D5F567AFFD}" srcOrd="2" destOrd="0" presId="urn:microsoft.com/office/officeart/2005/8/layout/hList7"/>
    <dgm:cxn modelId="{FD1CB3CC-0A8C-4CB5-896F-C7CDC7D3CEA7}" type="presParOf" srcId="{5E754152-1C47-4883-9560-C0D5F567AFFD}" destId="{C08719FA-C215-4FC4-AC38-921B49671C8F}" srcOrd="0" destOrd="0" presId="urn:microsoft.com/office/officeart/2005/8/layout/hList7"/>
    <dgm:cxn modelId="{7FE9DC5D-AC87-454E-9487-4B1A04051127}" type="presParOf" srcId="{5E754152-1C47-4883-9560-C0D5F567AFFD}" destId="{228114F4-FB53-493F-9120-D5FF218B23B0}" srcOrd="1" destOrd="0" presId="urn:microsoft.com/office/officeart/2005/8/layout/hList7"/>
    <dgm:cxn modelId="{B0D83880-FB19-43CD-A9A5-16C1EAE89920}" type="presParOf" srcId="{5E754152-1C47-4883-9560-C0D5F567AFFD}" destId="{462B620F-7693-44F6-A654-6288A26F4754}" srcOrd="2" destOrd="0" presId="urn:microsoft.com/office/officeart/2005/8/layout/hList7"/>
    <dgm:cxn modelId="{8EBE20EC-FD1D-4924-A0D8-A06677C2197E}" type="presParOf" srcId="{5E754152-1C47-4883-9560-C0D5F567AFFD}" destId="{1D35A42F-080D-4FEA-BC6E-34B782B4F31B}" srcOrd="3" destOrd="0" presId="urn:microsoft.com/office/officeart/2005/8/layout/hList7"/>
    <dgm:cxn modelId="{CC9FFF24-0881-4953-BCFA-E84347473F51}" type="presParOf" srcId="{80077928-5617-4362-91A2-4D59CFAEB7FE}" destId="{2B789DA9-5DEF-4336-BA24-FB8463645F6B}" srcOrd="3" destOrd="0" presId="urn:microsoft.com/office/officeart/2005/8/layout/hList7"/>
    <dgm:cxn modelId="{F0D6B876-79B6-4F36-A609-93FC845A9EDE}" type="presParOf" srcId="{80077928-5617-4362-91A2-4D59CFAEB7FE}" destId="{F59D5021-AFD8-44BC-B45C-91E257B1FB24}" srcOrd="4" destOrd="0" presId="urn:microsoft.com/office/officeart/2005/8/layout/hList7"/>
    <dgm:cxn modelId="{55232D48-6041-4C26-B152-9A691E6057F9}" type="presParOf" srcId="{F59D5021-AFD8-44BC-B45C-91E257B1FB24}" destId="{7654002F-82C9-4CD6-A2EB-E3EE8D17DE8A}" srcOrd="0" destOrd="0" presId="urn:microsoft.com/office/officeart/2005/8/layout/hList7"/>
    <dgm:cxn modelId="{ADEA90DC-F80D-4E10-93DA-0F0C0BBA4A33}" type="presParOf" srcId="{F59D5021-AFD8-44BC-B45C-91E257B1FB24}" destId="{D974617F-394A-489B-ADE6-DCC52B335743}" srcOrd="1" destOrd="0" presId="urn:microsoft.com/office/officeart/2005/8/layout/hList7"/>
    <dgm:cxn modelId="{7E2B4443-5445-46F9-B364-A4338FD868A0}" type="presParOf" srcId="{F59D5021-AFD8-44BC-B45C-91E257B1FB24}" destId="{E6A43CC9-73DB-46A6-94B1-8791EF6B0E9D}" srcOrd="2" destOrd="0" presId="urn:microsoft.com/office/officeart/2005/8/layout/hList7"/>
    <dgm:cxn modelId="{172A0FB1-7FEA-4055-89ED-511F7005F718}" type="presParOf" srcId="{F59D5021-AFD8-44BC-B45C-91E257B1FB24}" destId="{2757349A-E497-4B8C-A587-509A060471EA}" srcOrd="3" destOrd="0" presId="urn:microsoft.com/office/officeart/2005/8/layout/hList7"/>
    <dgm:cxn modelId="{D6662853-6B60-4198-9746-948A4B45F228}" type="presParOf" srcId="{80077928-5617-4362-91A2-4D59CFAEB7FE}" destId="{1F8314D5-8903-41DF-8B45-0E3CABA2216B}" srcOrd="5" destOrd="0" presId="urn:microsoft.com/office/officeart/2005/8/layout/hList7"/>
    <dgm:cxn modelId="{2A7C7B15-61CC-4996-BE60-54172D523AA0}" type="presParOf" srcId="{80077928-5617-4362-91A2-4D59CFAEB7FE}" destId="{49EFC50A-649E-4FA9-A39C-158CE83B15C3}" srcOrd="6" destOrd="0" presId="urn:microsoft.com/office/officeart/2005/8/layout/hList7"/>
    <dgm:cxn modelId="{E4FF5A4D-BB07-44CF-8088-5DDA62F28791}" type="presParOf" srcId="{49EFC50A-649E-4FA9-A39C-158CE83B15C3}" destId="{F878B2AF-DB07-4DA4-8438-39F8B517E5BC}" srcOrd="0" destOrd="0" presId="urn:microsoft.com/office/officeart/2005/8/layout/hList7"/>
    <dgm:cxn modelId="{CC7410F8-7069-41CC-8F2E-E0E7A62D4E82}" type="presParOf" srcId="{49EFC50A-649E-4FA9-A39C-158CE83B15C3}" destId="{F976EAC4-FF5D-44AF-97CC-AA91043B1F7F}" srcOrd="1" destOrd="0" presId="urn:microsoft.com/office/officeart/2005/8/layout/hList7"/>
    <dgm:cxn modelId="{37004DD6-C613-43CA-9BE7-FEB7F234445F}" type="presParOf" srcId="{49EFC50A-649E-4FA9-A39C-158CE83B15C3}" destId="{985C8861-5260-4DA1-97F9-790AE0E5AAE1}" srcOrd="2" destOrd="0" presId="urn:microsoft.com/office/officeart/2005/8/layout/hList7"/>
    <dgm:cxn modelId="{B5C4C3BB-51E8-43DA-9D8E-E6E404D69CAE}" type="presParOf" srcId="{49EFC50A-649E-4FA9-A39C-158CE83B15C3}" destId="{21B1B6D5-B5FE-4635-9875-59ECAD7229A5}" srcOrd="3" destOrd="0" presId="urn:microsoft.com/office/officeart/2005/8/layout/hList7"/>
    <dgm:cxn modelId="{3EBBD93F-E7C4-4C5F-8D60-7F6D074BFAC7}" type="presParOf" srcId="{80077928-5617-4362-91A2-4D59CFAEB7FE}" destId="{19043425-B52A-4A90-B1D8-D69BC103683B}" srcOrd="7" destOrd="0" presId="urn:microsoft.com/office/officeart/2005/8/layout/hList7"/>
    <dgm:cxn modelId="{180F4957-1382-446E-9B57-136B32A6B5F1}" type="presParOf" srcId="{80077928-5617-4362-91A2-4D59CFAEB7FE}" destId="{B92E3D3C-253A-4D28-81C2-1371E0AA0A3F}" srcOrd="8" destOrd="0" presId="urn:microsoft.com/office/officeart/2005/8/layout/hList7"/>
    <dgm:cxn modelId="{7DD95B73-E6F5-4B22-9BB6-BB4BA2165016}" type="presParOf" srcId="{B92E3D3C-253A-4D28-81C2-1371E0AA0A3F}" destId="{EBB29849-3B58-4AE3-9F05-62B7D5A287AD}" srcOrd="0" destOrd="0" presId="urn:microsoft.com/office/officeart/2005/8/layout/hList7"/>
    <dgm:cxn modelId="{92C8CA1E-9293-4CBF-BFE8-5E0276DDF293}" type="presParOf" srcId="{B92E3D3C-253A-4D28-81C2-1371E0AA0A3F}" destId="{42663F8A-1BF9-44CB-8FC7-3185B6D6CB44}" srcOrd="1" destOrd="0" presId="urn:microsoft.com/office/officeart/2005/8/layout/hList7"/>
    <dgm:cxn modelId="{85C5E9A4-9F70-42BC-8C7A-B3E47597C859}" type="presParOf" srcId="{B92E3D3C-253A-4D28-81C2-1371E0AA0A3F}" destId="{0BEECBEF-0B0A-491D-B00C-1587E9114C96}" srcOrd="2" destOrd="0" presId="urn:microsoft.com/office/officeart/2005/8/layout/hList7"/>
    <dgm:cxn modelId="{CCC40D8F-C1E8-407F-9F0B-7494914C650B}" type="presParOf" srcId="{B92E3D3C-253A-4D28-81C2-1371E0AA0A3F}" destId="{97DA72D6-C379-4EB7-BB60-EAB1AF0DD155}" srcOrd="3" destOrd="0" presId="urn:microsoft.com/office/officeart/2005/8/layout/hList7"/>
    <dgm:cxn modelId="{EC6C4601-95C0-42C5-9855-76207D51012E}" type="presParOf" srcId="{80077928-5617-4362-91A2-4D59CFAEB7FE}" destId="{6B70C0B9-7571-4EEF-84F0-3BC42F5CA9FD}" srcOrd="9" destOrd="0" presId="urn:microsoft.com/office/officeart/2005/8/layout/hList7"/>
    <dgm:cxn modelId="{C3278CE8-838B-4BA4-BB20-268F6FBC3170}" type="presParOf" srcId="{80077928-5617-4362-91A2-4D59CFAEB7FE}" destId="{A4F6AD67-A87D-4316-BE57-2B1E538A875D}" srcOrd="10" destOrd="0" presId="urn:microsoft.com/office/officeart/2005/8/layout/hList7"/>
    <dgm:cxn modelId="{4B3DAD5F-913B-406B-B096-A8CCC8CDBD82}" type="presParOf" srcId="{A4F6AD67-A87D-4316-BE57-2B1E538A875D}" destId="{E0877ABE-C4C4-483D-BAA0-FB323AEE6537}" srcOrd="0" destOrd="0" presId="urn:microsoft.com/office/officeart/2005/8/layout/hList7"/>
    <dgm:cxn modelId="{0F6ED438-E475-4AD7-9D0B-7FDD01591484}" type="presParOf" srcId="{A4F6AD67-A87D-4316-BE57-2B1E538A875D}" destId="{B86D6B05-ADF4-4133-B5E7-09056F716A8B}" srcOrd="1" destOrd="0" presId="urn:microsoft.com/office/officeart/2005/8/layout/hList7"/>
    <dgm:cxn modelId="{B558A5A3-B50F-4980-B212-D5494D68676D}" type="presParOf" srcId="{A4F6AD67-A87D-4316-BE57-2B1E538A875D}" destId="{0687BC0B-F114-4A8F-8B65-69BCD24724F6}" srcOrd="2" destOrd="0" presId="urn:microsoft.com/office/officeart/2005/8/layout/hList7"/>
    <dgm:cxn modelId="{F0FC8E45-12E3-4E1D-91E2-B8CA33780AE5}" type="presParOf" srcId="{A4F6AD67-A87D-4316-BE57-2B1E538A875D}" destId="{F97BAA90-419A-4060-BEED-E6B26C0FDD22}" srcOrd="3" destOrd="0" presId="urn:microsoft.com/office/officeart/2005/8/layout/hList7"/>
    <dgm:cxn modelId="{BE9FDD7C-02F2-4FD7-933B-EB928CB57827}" type="presParOf" srcId="{80077928-5617-4362-91A2-4D59CFAEB7FE}" destId="{C3A674BC-15F1-4F85-9B6D-E04E7FC2880B}" srcOrd="11" destOrd="0" presId="urn:microsoft.com/office/officeart/2005/8/layout/hList7"/>
    <dgm:cxn modelId="{636B8621-F0B1-45DF-B12D-1E39FF494007}" type="presParOf" srcId="{80077928-5617-4362-91A2-4D59CFAEB7FE}" destId="{4FA13FA3-BDD4-40DB-B1BB-113169C19ABD}" srcOrd="12" destOrd="0" presId="urn:microsoft.com/office/officeart/2005/8/layout/hList7"/>
    <dgm:cxn modelId="{D3F724AD-CD72-4BD7-BF7F-B48EEB1364AC}" type="presParOf" srcId="{4FA13FA3-BDD4-40DB-B1BB-113169C19ABD}" destId="{72C8EE11-D4C9-4DF2-9817-FF384B8C75C3}" srcOrd="0" destOrd="0" presId="urn:microsoft.com/office/officeart/2005/8/layout/hList7"/>
    <dgm:cxn modelId="{43149C2B-37B6-4C3F-9A28-4E334BA55B89}" type="presParOf" srcId="{4FA13FA3-BDD4-40DB-B1BB-113169C19ABD}" destId="{63E79E12-B890-48AF-9E8A-795467E30FAC}" srcOrd="1" destOrd="0" presId="urn:microsoft.com/office/officeart/2005/8/layout/hList7"/>
    <dgm:cxn modelId="{DF93451B-6368-4735-9638-279CB8157D81}" type="presParOf" srcId="{4FA13FA3-BDD4-40DB-B1BB-113169C19ABD}" destId="{260677EB-2215-4156-BCB8-2843FDEF03C7}" srcOrd="2" destOrd="0" presId="urn:microsoft.com/office/officeart/2005/8/layout/hList7"/>
    <dgm:cxn modelId="{9A614050-0378-4CFA-A75C-E8935B957B55}" type="presParOf" srcId="{4FA13FA3-BDD4-40DB-B1BB-113169C19ABD}" destId="{18147833-8A6F-45AB-A660-3C6ED6ADD9ED}"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C83180-5CF5-41D4-9F6F-9D3AD98D76DA}"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29823711-3882-42C7-B9DC-3DADCEB53D63}">
      <dgm:prSet custT="1"/>
      <dgm:spPr>
        <a:solidFill>
          <a:schemeClr val="accent6">
            <a:lumMod val="20000"/>
            <a:lumOff val="8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sz="2000" b="1">
              <a:solidFill>
                <a:schemeClr val="bg1"/>
              </a:solidFill>
            </a:rPr>
            <a:t>Housing/Accommodation - provide emergency help</a:t>
          </a:r>
          <a:endParaRPr lang="en-GB" sz="2000">
            <a:solidFill>
              <a:schemeClr val="bg1"/>
            </a:solidFill>
          </a:endParaRPr>
        </a:p>
      </dgm:t>
    </dgm:pt>
    <dgm:pt modelId="{E6EF8209-1627-4390-9B6B-1656BA394D3C}" type="parTrans" cxnId="{0D35FA4D-1C8A-41A8-8F31-2ACD8E578AEF}">
      <dgm:prSet/>
      <dgm:spPr/>
      <dgm:t>
        <a:bodyPr/>
        <a:lstStyle/>
        <a:p>
          <a:endParaRPr lang="en-GB"/>
        </a:p>
      </dgm:t>
    </dgm:pt>
    <dgm:pt modelId="{878652F8-9837-4BA0-865D-EAD050DD6FFB}" type="sibTrans" cxnId="{0D35FA4D-1C8A-41A8-8F31-2ACD8E578AEF}">
      <dgm:prSet/>
      <dgm:spPr/>
      <dgm:t>
        <a:bodyPr/>
        <a:lstStyle/>
        <a:p>
          <a:endParaRPr lang="en-GB"/>
        </a:p>
      </dgm:t>
    </dgm:pt>
    <dgm:pt modelId="{A370C353-1142-4263-B07E-01B8C9990D7E}">
      <dgm:prSet custT="1"/>
      <dgm:spPr>
        <a:solidFill>
          <a:schemeClr val="accent6">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sz="1800" b="1">
              <a:solidFill>
                <a:schemeClr val="bg1"/>
              </a:solidFill>
            </a:rPr>
            <a:t>City Council – provide help with house related problems</a:t>
          </a:r>
          <a:endParaRPr lang="en-GB" sz="1800">
            <a:solidFill>
              <a:schemeClr val="bg1"/>
            </a:solidFill>
          </a:endParaRPr>
        </a:p>
      </dgm:t>
    </dgm:pt>
    <dgm:pt modelId="{2A459ABB-3E58-4445-80D4-1A3EAC4C0EA1}" type="parTrans" cxnId="{56456E74-700B-436E-994F-2333285F20DF}">
      <dgm:prSet/>
      <dgm:spPr/>
      <dgm:t>
        <a:bodyPr/>
        <a:lstStyle/>
        <a:p>
          <a:endParaRPr lang="en-GB"/>
        </a:p>
      </dgm:t>
    </dgm:pt>
    <dgm:pt modelId="{58BA47E1-384E-42F8-92F1-3D6E7F838C86}" type="sibTrans" cxnId="{56456E74-700B-436E-994F-2333285F20DF}">
      <dgm:prSet/>
      <dgm:spPr/>
      <dgm:t>
        <a:bodyPr/>
        <a:lstStyle/>
        <a:p>
          <a:endParaRPr lang="en-GB"/>
        </a:p>
      </dgm:t>
    </dgm:pt>
    <dgm:pt modelId="{F893680A-A0D1-447D-8A08-535F993E9CCB}">
      <dgm:prSet/>
      <dgm:spPr>
        <a:solidFill>
          <a:schemeClr val="accent6">
            <a:lumMod val="20000"/>
            <a:lumOff val="8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b="1">
              <a:solidFill>
                <a:schemeClr val="bg1"/>
              </a:solidFill>
            </a:rPr>
            <a:t>Citizens advice – provides advice for family, housing, benefits, health and so many more</a:t>
          </a:r>
          <a:endParaRPr lang="en-GB">
            <a:solidFill>
              <a:schemeClr val="bg1"/>
            </a:solidFill>
          </a:endParaRPr>
        </a:p>
      </dgm:t>
    </dgm:pt>
    <dgm:pt modelId="{A63568DE-87D2-4DC5-84AE-6CCB85C95173}" type="parTrans" cxnId="{BB9DBCF1-6C7A-45CE-A4DC-15DEBBFA46E3}">
      <dgm:prSet/>
      <dgm:spPr/>
      <dgm:t>
        <a:bodyPr/>
        <a:lstStyle/>
        <a:p>
          <a:endParaRPr lang="en-GB"/>
        </a:p>
      </dgm:t>
    </dgm:pt>
    <dgm:pt modelId="{361E2688-D2BA-46BA-AD65-7FE7E0E4BC80}" type="sibTrans" cxnId="{BB9DBCF1-6C7A-45CE-A4DC-15DEBBFA46E3}">
      <dgm:prSet/>
      <dgm:spPr/>
      <dgm:t>
        <a:bodyPr/>
        <a:lstStyle/>
        <a:p>
          <a:endParaRPr lang="en-GB"/>
        </a:p>
      </dgm:t>
    </dgm:pt>
    <dgm:pt modelId="{91FA4A16-4F16-45C6-946F-6A6E7CE995B0}">
      <dgm:prSet/>
      <dgm:spPr>
        <a:solidFill>
          <a:schemeClr val="accent6">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b="1">
              <a:solidFill>
                <a:schemeClr val="bg1"/>
              </a:solidFill>
            </a:rPr>
            <a:t>Tree of Hope – Provide fundraising, therapy, equipment and grants for children with disabilities</a:t>
          </a:r>
          <a:r>
            <a:rPr lang="en-GB" b="1"/>
            <a:t>.         </a:t>
          </a:r>
          <a:endParaRPr lang="en-GB"/>
        </a:p>
      </dgm:t>
    </dgm:pt>
    <dgm:pt modelId="{292B2C0F-0350-46C7-80F4-9A21388C4E02}" type="parTrans" cxnId="{1DADD3D7-231F-4719-B84F-6A479BFB4B33}">
      <dgm:prSet/>
      <dgm:spPr/>
      <dgm:t>
        <a:bodyPr/>
        <a:lstStyle/>
        <a:p>
          <a:endParaRPr lang="en-GB"/>
        </a:p>
      </dgm:t>
    </dgm:pt>
    <dgm:pt modelId="{4B6D7398-5FA6-4BF9-9A6E-7DF7EB953AF4}" type="sibTrans" cxnId="{1DADD3D7-231F-4719-B84F-6A479BFB4B33}">
      <dgm:prSet/>
      <dgm:spPr/>
      <dgm:t>
        <a:bodyPr/>
        <a:lstStyle/>
        <a:p>
          <a:endParaRPr lang="en-GB"/>
        </a:p>
      </dgm:t>
    </dgm:pt>
    <dgm:pt modelId="{44CC7719-F859-4F65-810C-ACFC937426E5}" type="pres">
      <dgm:prSet presAssocID="{6DC83180-5CF5-41D4-9F6F-9D3AD98D76DA}" presName="Name0" presStyleCnt="0">
        <dgm:presLayoutVars>
          <dgm:dir/>
          <dgm:resizeHandles val="exact"/>
        </dgm:presLayoutVars>
      </dgm:prSet>
      <dgm:spPr/>
    </dgm:pt>
    <dgm:pt modelId="{0730C73F-E825-4F6C-ABDD-8D03FA730414}" type="pres">
      <dgm:prSet presAssocID="{6DC83180-5CF5-41D4-9F6F-9D3AD98D76DA}" presName="fgShape" presStyleLbl="fgShp" presStyleIdx="0" presStyleCnt="1"/>
      <dgm:spPr>
        <a:solidFill>
          <a:schemeClr val="tx2">
            <a:lumMod val="50000"/>
          </a:schemeClr>
        </a:solidFill>
      </dgm:spPr>
    </dgm:pt>
    <dgm:pt modelId="{B038EB88-3288-4408-9C83-7A1CCB136F62}" type="pres">
      <dgm:prSet presAssocID="{6DC83180-5CF5-41D4-9F6F-9D3AD98D76DA}" presName="linComp" presStyleCnt="0"/>
      <dgm:spPr/>
    </dgm:pt>
    <dgm:pt modelId="{52D10E93-562A-4AC9-943E-A15D6974D392}" type="pres">
      <dgm:prSet presAssocID="{29823711-3882-42C7-B9DC-3DADCEB53D63}" presName="compNode" presStyleCnt="0"/>
      <dgm:spPr/>
    </dgm:pt>
    <dgm:pt modelId="{A679BABF-6887-4407-A92B-18F603E0BD44}" type="pres">
      <dgm:prSet presAssocID="{29823711-3882-42C7-B9DC-3DADCEB53D63}" presName="bkgdShape" presStyleLbl="node1" presStyleIdx="0" presStyleCnt="4" custLinFactNeighborX="-3094"/>
      <dgm:spPr/>
    </dgm:pt>
    <dgm:pt modelId="{1A85D7AD-921F-4FAC-A4EE-18D4D1B94C1F}" type="pres">
      <dgm:prSet presAssocID="{29823711-3882-42C7-B9DC-3DADCEB53D63}" presName="nodeTx" presStyleLbl="node1" presStyleIdx="0" presStyleCnt="4">
        <dgm:presLayoutVars>
          <dgm:bulletEnabled val="1"/>
        </dgm:presLayoutVars>
      </dgm:prSet>
      <dgm:spPr/>
    </dgm:pt>
    <dgm:pt modelId="{FE6317C1-6341-4339-BE3E-FB27DF97614F}" type="pres">
      <dgm:prSet presAssocID="{29823711-3882-42C7-B9DC-3DADCEB53D63}" presName="invisiNode" presStyleLbl="node1" presStyleIdx="0" presStyleCnt="4"/>
      <dgm:spPr/>
    </dgm:pt>
    <dgm:pt modelId="{5D00D63F-BFD8-4EBA-8CA2-FFEF15C10D18}" type="pres">
      <dgm:prSet presAssocID="{29823711-3882-42C7-B9DC-3DADCEB53D63}" presName="imagNode" presStyleLbl="fgImgPlace1" presStyleIdx="0" presStyleCnt="4" custScaleX="142199" custLinFactNeighborY="3710"/>
      <dgm:spPr>
        <a:blipFill>
          <a:blip xmlns:r="http://schemas.openxmlformats.org/officeDocument/2006/relationships" r:embed="rId1"/>
          <a:srcRect/>
          <a:stretch>
            <a:fillRect l="-13000" r="-13000"/>
          </a:stretch>
        </a:blipFill>
      </dgm:spPr>
    </dgm:pt>
    <dgm:pt modelId="{CB97C648-92A6-4CEA-B5FE-F36A11E73DD8}" type="pres">
      <dgm:prSet presAssocID="{878652F8-9837-4BA0-865D-EAD050DD6FFB}" presName="sibTrans" presStyleLbl="sibTrans2D1" presStyleIdx="0" presStyleCnt="0"/>
      <dgm:spPr/>
    </dgm:pt>
    <dgm:pt modelId="{66987C78-3EBF-4E63-992C-01248286AEF7}" type="pres">
      <dgm:prSet presAssocID="{A370C353-1142-4263-B07E-01B8C9990D7E}" presName="compNode" presStyleCnt="0"/>
      <dgm:spPr/>
    </dgm:pt>
    <dgm:pt modelId="{07520141-5C15-455E-8DA4-AE60DAE0FAB0}" type="pres">
      <dgm:prSet presAssocID="{A370C353-1142-4263-B07E-01B8C9990D7E}" presName="bkgdShape" presStyleLbl="node1" presStyleIdx="1" presStyleCnt="4"/>
      <dgm:spPr/>
    </dgm:pt>
    <dgm:pt modelId="{B1CB701E-3E20-4719-A2BD-BC9C561E1768}" type="pres">
      <dgm:prSet presAssocID="{A370C353-1142-4263-B07E-01B8C9990D7E}" presName="nodeTx" presStyleLbl="node1" presStyleIdx="1" presStyleCnt="4">
        <dgm:presLayoutVars>
          <dgm:bulletEnabled val="1"/>
        </dgm:presLayoutVars>
      </dgm:prSet>
      <dgm:spPr/>
    </dgm:pt>
    <dgm:pt modelId="{82B788BE-1F99-4C56-A370-A05B25FAE28C}" type="pres">
      <dgm:prSet presAssocID="{A370C353-1142-4263-B07E-01B8C9990D7E}" presName="invisiNode" presStyleLbl="node1" presStyleIdx="1" presStyleCnt="4"/>
      <dgm:spPr/>
    </dgm:pt>
    <dgm:pt modelId="{BD8C3EEE-E137-4B94-8FC9-89DC1E198DE7}" type="pres">
      <dgm:prSet presAssocID="{A370C353-1142-4263-B07E-01B8C9990D7E}" presName="imagNode" presStyleLbl="fgImgPlace1" presStyleIdx="1" presStyleCnt="4" custScaleX="149973"/>
      <dgm:spPr>
        <a:blipFill>
          <a:blip xmlns:r="http://schemas.openxmlformats.org/officeDocument/2006/relationships" r:embed="rId2"/>
          <a:srcRect/>
          <a:stretch>
            <a:fillRect l="-39000" r="-39000"/>
          </a:stretch>
        </a:blipFill>
      </dgm:spPr>
    </dgm:pt>
    <dgm:pt modelId="{093E5AD7-2150-4F2C-A724-A538D9379B4A}" type="pres">
      <dgm:prSet presAssocID="{58BA47E1-384E-42F8-92F1-3D6E7F838C86}" presName="sibTrans" presStyleLbl="sibTrans2D1" presStyleIdx="0" presStyleCnt="0"/>
      <dgm:spPr/>
    </dgm:pt>
    <dgm:pt modelId="{FFF07D3F-3D82-4DC9-A4A3-166CF3897345}" type="pres">
      <dgm:prSet presAssocID="{F893680A-A0D1-447D-8A08-535F993E9CCB}" presName="compNode" presStyleCnt="0"/>
      <dgm:spPr/>
    </dgm:pt>
    <dgm:pt modelId="{FB86E860-2407-4DA1-9F52-B5A3B4EB9FE0}" type="pres">
      <dgm:prSet presAssocID="{F893680A-A0D1-447D-8A08-535F993E9CCB}" presName="bkgdShape" presStyleLbl="node1" presStyleIdx="2" presStyleCnt="4"/>
      <dgm:spPr/>
    </dgm:pt>
    <dgm:pt modelId="{C7C55017-5ED8-40EF-A962-76DA2E114837}" type="pres">
      <dgm:prSet presAssocID="{F893680A-A0D1-447D-8A08-535F993E9CCB}" presName="nodeTx" presStyleLbl="node1" presStyleIdx="2" presStyleCnt="4">
        <dgm:presLayoutVars>
          <dgm:bulletEnabled val="1"/>
        </dgm:presLayoutVars>
      </dgm:prSet>
      <dgm:spPr/>
    </dgm:pt>
    <dgm:pt modelId="{709EE2F4-C4B8-4DBE-AEEF-7B06234F0331}" type="pres">
      <dgm:prSet presAssocID="{F893680A-A0D1-447D-8A08-535F993E9CCB}" presName="invisiNode" presStyleLbl="node1" presStyleIdx="2" presStyleCnt="4"/>
      <dgm:spPr/>
    </dgm:pt>
    <dgm:pt modelId="{72DAF487-F86F-4F04-AE5E-4695DCA984E6}" type="pres">
      <dgm:prSet presAssocID="{F893680A-A0D1-447D-8A08-535F993E9CCB}" presName="imagNode" presStyleLbl="fgImgPlace1" presStyleIdx="2" presStyleCnt="4" custScaleX="148417"/>
      <dgm:spPr>
        <a:blipFill>
          <a:blip xmlns:r="http://schemas.openxmlformats.org/officeDocument/2006/relationships" r:embed="rId3"/>
          <a:srcRect/>
          <a:stretch>
            <a:fillRect l="-26000" r="-26000"/>
          </a:stretch>
        </a:blipFill>
      </dgm:spPr>
    </dgm:pt>
    <dgm:pt modelId="{79D96739-A851-4F58-A919-B9E413CCDA70}" type="pres">
      <dgm:prSet presAssocID="{361E2688-D2BA-46BA-AD65-7FE7E0E4BC80}" presName="sibTrans" presStyleLbl="sibTrans2D1" presStyleIdx="0" presStyleCnt="0"/>
      <dgm:spPr/>
    </dgm:pt>
    <dgm:pt modelId="{BCAD332C-6BB7-4377-B794-018B5AE9099A}" type="pres">
      <dgm:prSet presAssocID="{91FA4A16-4F16-45C6-946F-6A6E7CE995B0}" presName="compNode" presStyleCnt="0"/>
      <dgm:spPr/>
    </dgm:pt>
    <dgm:pt modelId="{7A54A4E1-79B9-4CE7-B427-BA6E4633E75E}" type="pres">
      <dgm:prSet presAssocID="{91FA4A16-4F16-45C6-946F-6A6E7CE995B0}" presName="bkgdShape" presStyleLbl="node1" presStyleIdx="3" presStyleCnt="4" custLinFactNeighborX="95" custLinFactNeighborY="-154"/>
      <dgm:spPr/>
    </dgm:pt>
    <dgm:pt modelId="{76FD92BE-9421-4DE3-8E78-C1CA166CF081}" type="pres">
      <dgm:prSet presAssocID="{91FA4A16-4F16-45C6-946F-6A6E7CE995B0}" presName="nodeTx" presStyleLbl="node1" presStyleIdx="3" presStyleCnt="4">
        <dgm:presLayoutVars>
          <dgm:bulletEnabled val="1"/>
        </dgm:presLayoutVars>
      </dgm:prSet>
      <dgm:spPr/>
    </dgm:pt>
    <dgm:pt modelId="{D70609AF-7708-4970-8ED1-3E4B5E6B8E05}" type="pres">
      <dgm:prSet presAssocID="{91FA4A16-4F16-45C6-946F-6A6E7CE995B0}" presName="invisiNode" presStyleLbl="node1" presStyleIdx="3" presStyleCnt="4"/>
      <dgm:spPr/>
    </dgm:pt>
    <dgm:pt modelId="{BEACC74F-8898-445C-9DD3-84B7B05C3DB9}" type="pres">
      <dgm:prSet presAssocID="{91FA4A16-4F16-45C6-946F-6A6E7CE995B0}" presName="imagNode" presStyleLbl="fgImgPlace1" presStyleIdx="3" presStyleCnt="4" custScaleX="150593"/>
      <dgm:spPr>
        <a:blipFill>
          <a:blip xmlns:r="http://schemas.openxmlformats.org/officeDocument/2006/relationships" r:embed="rId4"/>
          <a:srcRect/>
          <a:stretch>
            <a:fillRect l="-109000" r="-109000"/>
          </a:stretch>
        </a:blipFill>
      </dgm:spPr>
    </dgm:pt>
  </dgm:ptLst>
  <dgm:cxnLst>
    <dgm:cxn modelId="{0D35FA4D-1C8A-41A8-8F31-2ACD8E578AEF}" srcId="{6DC83180-5CF5-41D4-9F6F-9D3AD98D76DA}" destId="{29823711-3882-42C7-B9DC-3DADCEB53D63}" srcOrd="0" destOrd="0" parTransId="{E6EF8209-1627-4390-9B6B-1656BA394D3C}" sibTransId="{878652F8-9837-4BA0-865D-EAD050DD6FFB}"/>
    <dgm:cxn modelId="{8058ED4F-5E17-4FF5-BCED-AB5B69DF39C4}" type="presOf" srcId="{361E2688-D2BA-46BA-AD65-7FE7E0E4BC80}" destId="{79D96739-A851-4F58-A919-B9E413CCDA70}" srcOrd="0" destOrd="0" presId="urn:microsoft.com/office/officeart/2005/8/layout/hList7"/>
    <dgm:cxn modelId="{45C19C72-A98B-4847-804F-03AF0FB5E5CD}" type="presOf" srcId="{A370C353-1142-4263-B07E-01B8C9990D7E}" destId="{B1CB701E-3E20-4719-A2BD-BC9C561E1768}" srcOrd="1" destOrd="0" presId="urn:microsoft.com/office/officeart/2005/8/layout/hList7"/>
    <dgm:cxn modelId="{56456E74-700B-436E-994F-2333285F20DF}" srcId="{6DC83180-5CF5-41D4-9F6F-9D3AD98D76DA}" destId="{A370C353-1142-4263-B07E-01B8C9990D7E}" srcOrd="1" destOrd="0" parTransId="{2A459ABB-3E58-4445-80D4-1A3EAC4C0EA1}" sibTransId="{58BA47E1-384E-42F8-92F1-3D6E7F838C86}"/>
    <dgm:cxn modelId="{7C4CE484-D96A-4572-BF5A-49B60FF931F7}" type="presOf" srcId="{91FA4A16-4F16-45C6-946F-6A6E7CE995B0}" destId="{76FD92BE-9421-4DE3-8E78-C1CA166CF081}" srcOrd="1" destOrd="0" presId="urn:microsoft.com/office/officeart/2005/8/layout/hList7"/>
    <dgm:cxn modelId="{F8B4CE88-20C1-47F3-9254-4D1FC7F2F6FF}" type="presOf" srcId="{F893680A-A0D1-447D-8A08-535F993E9CCB}" destId="{FB86E860-2407-4DA1-9F52-B5A3B4EB9FE0}" srcOrd="0" destOrd="0" presId="urn:microsoft.com/office/officeart/2005/8/layout/hList7"/>
    <dgm:cxn modelId="{42B4EF88-4954-488D-9842-0433F2C2398E}" type="presOf" srcId="{A370C353-1142-4263-B07E-01B8C9990D7E}" destId="{07520141-5C15-455E-8DA4-AE60DAE0FAB0}" srcOrd="0" destOrd="0" presId="urn:microsoft.com/office/officeart/2005/8/layout/hList7"/>
    <dgm:cxn modelId="{C71F039D-BB1F-41EF-8547-9DE9935F5F56}" type="presOf" srcId="{29823711-3882-42C7-B9DC-3DADCEB53D63}" destId="{A679BABF-6887-4407-A92B-18F603E0BD44}" srcOrd="0" destOrd="0" presId="urn:microsoft.com/office/officeart/2005/8/layout/hList7"/>
    <dgm:cxn modelId="{A17E1BB3-ECF3-48E5-B660-4712CCF20112}" type="presOf" srcId="{58BA47E1-384E-42F8-92F1-3D6E7F838C86}" destId="{093E5AD7-2150-4F2C-A724-A538D9379B4A}" srcOrd="0" destOrd="0" presId="urn:microsoft.com/office/officeart/2005/8/layout/hList7"/>
    <dgm:cxn modelId="{F9AC77BE-0EE8-461A-BAF2-7B744F561BE2}" type="presOf" srcId="{6DC83180-5CF5-41D4-9F6F-9D3AD98D76DA}" destId="{44CC7719-F859-4F65-810C-ACFC937426E5}" srcOrd="0" destOrd="0" presId="urn:microsoft.com/office/officeart/2005/8/layout/hList7"/>
    <dgm:cxn modelId="{E0188EC3-3312-48B3-B30E-835B224F833C}" type="presOf" srcId="{91FA4A16-4F16-45C6-946F-6A6E7CE995B0}" destId="{7A54A4E1-79B9-4CE7-B427-BA6E4633E75E}" srcOrd="0" destOrd="0" presId="urn:microsoft.com/office/officeart/2005/8/layout/hList7"/>
    <dgm:cxn modelId="{0022DBC6-58B7-4D44-82F9-9FB6A8863176}" type="presOf" srcId="{29823711-3882-42C7-B9DC-3DADCEB53D63}" destId="{1A85D7AD-921F-4FAC-A4EE-18D4D1B94C1F}" srcOrd="1" destOrd="0" presId="urn:microsoft.com/office/officeart/2005/8/layout/hList7"/>
    <dgm:cxn modelId="{1DADD3D7-231F-4719-B84F-6A479BFB4B33}" srcId="{6DC83180-5CF5-41D4-9F6F-9D3AD98D76DA}" destId="{91FA4A16-4F16-45C6-946F-6A6E7CE995B0}" srcOrd="3" destOrd="0" parTransId="{292B2C0F-0350-46C7-80F4-9A21388C4E02}" sibTransId="{4B6D7398-5FA6-4BF9-9A6E-7DF7EB953AF4}"/>
    <dgm:cxn modelId="{2B0D82DD-71A8-4CCE-9508-E74318A97B13}" type="presOf" srcId="{F893680A-A0D1-447D-8A08-535F993E9CCB}" destId="{C7C55017-5ED8-40EF-A962-76DA2E114837}" srcOrd="1" destOrd="0" presId="urn:microsoft.com/office/officeart/2005/8/layout/hList7"/>
    <dgm:cxn modelId="{F1A5A7E0-E28E-4F78-8DC0-09F8F3CFA231}" type="presOf" srcId="{878652F8-9837-4BA0-865D-EAD050DD6FFB}" destId="{CB97C648-92A6-4CEA-B5FE-F36A11E73DD8}" srcOrd="0" destOrd="0" presId="urn:microsoft.com/office/officeart/2005/8/layout/hList7"/>
    <dgm:cxn modelId="{BB9DBCF1-6C7A-45CE-A4DC-15DEBBFA46E3}" srcId="{6DC83180-5CF5-41D4-9F6F-9D3AD98D76DA}" destId="{F893680A-A0D1-447D-8A08-535F993E9CCB}" srcOrd="2" destOrd="0" parTransId="{A63568DE-87D2-4DC5-84AE-6CCB85C95173}" sibTransId="{361E2688-D2BA-46BA-AD65-7FE7E0E4BC80}"/>
    <dgm:cxn modelId="{E269383B-91C0-45E7-BCF8-7616194BA661}" type="presParOf" srcId="{44CC7719-F859-4F65-810C-ACFC937426E5}" destId="{0730C73F-E825-4F6C-ABDD-8D03FA730414}" srcOrd="0" destOrd="0" presId="urn:microsoft.com/office/officeart/2005/8/layout/hList7"/>
    <dgm:cxn modelId="{976F5E59-1E90-4FC7-94DB-11C42E3B2C1A}" type="presParOf" srcId="{44CC7719-F859-4F65-810C-ACFC937426E5}" destId="{B038EB88-3288-4408-9C83-7A1CCB136F62}" srcOrd="1" destOrd="0" presId="urn:microsoft.com/office/officeart/2005/8/layout/hList7"/>
    <dgm:cxn modelId="{11B34986-3F8F-45C2-80C0-B7A2AE400AA0}" type="presParOf" srcId="{B038EB88-3288-4408-9C83-7A1CCB136F62}" destId="{52D10E93-562A-4AC9-943E-A15D6974D392}" srcOrd="0" destOrd="0" presId="urn:microsoft.com/office/officeart/2005/8/layout/hList7"/>
    <dgm:cxn modelId="{3BE57618-4E46-4B82-BC9F-9A6CC2FDD044}" type="presParOf" srcId="{52D10E93-562A-4AC9-943E-A15D6974D392}" destId="{A679BABF-6887-4407-A92B-18F603E0BD44}" srcOrd="0" destOrd="0" presId="urn:microsoft.com/office/officeart/2005/8/layout/hList7"/>
    <dgm:cxn modelId="{27AEBA34-61E3-4672-9DD4-AC36A152BCE2}" type="presParOf" srcId="{52D10E93-562A-4AC9-943E-A15D6974D392}" destId="{1A85D7AD-921F-4FAC-A4EE-18D4D1B94C1F}" srcOrd="1" destOrd="0" presId="urn:microsoft.com/office/officeart/2005/8/layout/hList7"/>
    <dgm:cxn modelId="{284A84D8-E3E1-4706-A281-5CE272DF87B5}" type="presParOf" srcId="{52D10E93-562A-4AC9-943E-A15D6974D392}" destId="{FE6317C1-6341-4339-BE3E-FB27DF97614F}" srcOrd="2" destOrd="0" presId="urn:microsoft.com/office/officeart/2005/8/layout/hList7"/>
    <dgm:cxn modelId="{1A829929-ECEE-4AF5-BCB7-50F6A621DB3C}" type="presParOf" srcId="{52D10E93-562A-4AC9-943E-A15D6974D392}" destId="{5D00D63F-BFD8-4EBA-8CA2-FFEF15C10D18}" srcOrd="3" destOrd="0" presId="urn:microsoft.com/office/officeart/2005/8/layout/hList7"/>
    <dgm:cxn modelId="{C6C55365-1A9D-48E4-AB3E-B0832A542F61}" type="presParOf" srcId="{B038EB88-3288-4408-9C83-7A1CCB136F62}" destId="{CB97C648-92A6-4CEA-B5FE-F36A11E73DD8}" srcOrd="1" destOrd="0" presId="urn:microsoft.com/office/officeart/2005/8/layout/hList7"/>
    <dgm:cxn modelId="{1C5EFBA4-83C2-45F9-89EE-9C92600B68EA}" type="presParOf" srcId="{B038EB88-3288-4408-9C83-7A1CCB136F62}" destId="{66987C78-3EBF-4E63-992C-01248286AEF7}" srcOrd="2" destOrd="0" presId="urn:microsoft.com/office/officeart/2005/8/layout/hList7"/>
    <dgm:cxn modelId="{317F2B91-F63D-4F3B-B667-6F92C531C6B4}" type="presParOf" srcId="{66987C78-3EBF-4E63-992C-01248286AEF7}" destId="{07520141-5C15-455E-8DA4-AE60DAE0FAB0}" srcOrd="0" destOrd="0" presId="urn:microsoft.com/office/officeart/2005/8/layout/hList7"/>
    <dgm:cxn modelId="{BEE02E3F-A099-4F4D-8C02-43CD7608BB7E}" type="presParOf" srcId="{66987C78-3EBF-4E63-992C-01248286AEF7}" destId="{B1CB701E-3E20-4719-A2BD-BC9C561E1768}" srcOrd="1" destOrd="0" presId="urn:microsoft.com/office/officeart/2005/8/layout/hList7"/>
    <dgm:cxn modelId="{BF2B9D44-C321-4444-8D5E-88BA369EF1FA}" type="presParOf" srcId="{66987C78-3EBF-4E63-992C-01248286AEF7}" destId="{82B788BE-1F99-4C56-A370-A05B25FAE28C}" srcOrd="2" destOrd="0" presId="urn:microsoft.com/office/officeart/2005/8/layout/hList7"/>
    <dgm:cxn modelId="{267800F0-740E-422F-A7DA-9C80303F4AFE}" type="presParOf" srcId="{66987C78-3EBF-4E63-992C-01248286AEF7}" destId="{BD8C3EEE-E137-4B94-8FC9-89DC1E198DE7}" srcOrd="3" destOrd="0" presId="urn:microsoft.com/office/officeart/2005/8/layout/hList7"/>
    <dgm:cxn modelId="{D0CD4892-C32A-44AD-AFCD-59FFB0E9F9C2}" type="presParOf" srcId="{B038EB88-3288-4408-9C83-7A1CCB136F62}" destId="{093E5AD7-2150-4F2C-A724-A538D9379B4A}" srcOrd="3" destOrd="0" presId="urn:microsoft.com/office/officeart/2005/8/layout/hList7"/>
    <dgm:cxn modelId="{96B0E60B-6B12-4BF3-B34E-1A447B2066C4}" type="presParOf" srcId="{B038EB88-3288-4408-9C83-7A1CCB136F62}" destId="{FFF07D3F-3D82-4DC9-A4A3-166CF3897345}" srcOrd="4" destOrd="0" presId="urn:microsoft.com/office/officeart/2005/8/layout/hList7"/>
    <dgm:cxn modelId="{42F8A035-C2CF-414A-BE17-8BEE612B8015}" type="presParOf" srcId="{FFF07D3F-3D82-4DC9-A4A3-166CF3897345}" destId="{FB86E860-2407-4DA1-9F52-B5A3B4EB9FE0}" srcOrd="0" destOrd="0" presId="urn:microsoft.com/office/officeart/2005/8/layout/hList7"/>
    <dgm:cxn modelId="{72DF39E2-D5C1-49AF-B5F4-15783E1DD3B9}" type="presParOf" srcId="{FFF07D3F-3D82-4DC9-A4A3-166CF3897345}" destId="{C7C55017-5ED8-40EF-A962-76DA2E114837}" srcOrd="1" destOrd="0" presId="urn:microsoft.com/office/officeart/2005/8/layout/hList7"/>
    <dgm:cxn modelId="{CDFD9C12-2063-4279-90D3-A5802C9779C1}" type="presParOf" srcId="{FFF07D3F-3D82-4DC9-A4A3-166CF3897345}" destId="{709EE2F4-C4B8-4DBE-AEEF-7B06234F0331}" srcOrd="2" destOrd="0" presId="urn:microsoft.com/office/officeart/2005/8/layout/hList7"/>
    <dgm:cxn modelId="{2F35B74D-7A4D-4B6A-B4D8-A53B95693AF5}" type="presParOf" srcId="{FFF07D3F-3D82-4DC9-A4A3-166CF3897345}" destId="{72DAF487-F86F-4F04-AE5E-4695DCA984E6}" srcOrd="3" destOrd="0" presId="urn:microsoft.com/office/officeart/2005/8/layout/hList7"/>
    <dgm:cxn modelId="{A518B12F-A4CB-49CA-BD6D-4FDDCE4746B9}" type="presParOf" srcId="{B038EB88-3288-4408-9C83-7A1CCB136F62}" destId="{79D96739-A851-4F58-A919-B9E413CCDA70}" srcOrd="5" destOrd="0" presId="urn:microsoft.com/office/officeart/2005/8/layout/hList7"/>
    <dgm:cxn modelId="{FB928524-DACF-4B8D-A1E7-98F82F0BEBFC}" type="presParOf" srcId="{B038EB88-3288-4408-9C83-7A1CCB136F62}" destId="{BCAD332C-6BB7-4377-B794-018B5AE9099A}" srcOrd="6" destOrd="0" presId="urn:microsoft.com/office/officeart/2005/8/layout/hList7"/>
    <dgm:cxn modelId="{7D1430B5-AF3D-4EE0-B232-8FE8E3D75D82}" type="presParOf" srcId="{BCAD332C-6BB7-4377-B794-018B5AE9099A}" destId="{7A54A4E1-79B9-4CE7-B427-BA6E4633E75E}" srcOrd="0" destOrd="0" presId="urn:microsoft.com/office/officeart/2005/8/layout/hList7"/>
    <dgm:cxn modelId="{FC0044BE-00D7-45CE-B371-71DAF94D2A5E}" type="presParOf" srcId="{BCAD332C-6BB7-4377-B794-018B5AE9099A}" destId="{76FD92BE-9421-4DE3-8E78-C1CA166CF081}" srcOrd="1" destOrd="0" presId="urn:microsoft.com/office/officeart/2005/8/layout/hList7"/>
    <dgm:cxn modelId="{C3F3D0C3-270C-4623-B4FC-BBD2E8EC7D41}" type="presParOf" srcId="{BCAD332C-6BB7-4377-B794-018B5AE9099A}" destId="{D70609AF-7708-4970-8ED1-3E4B5E6B8E05}" srcOrd="2" destOrd="0" presId="urn:microsoft.com/office/officeart/2005/8/layout/hList7"/>
    <dgm:cxn modelId="{E5C04203-6CB9-4257-A013-05D351980ACF}" type="presParOf" srcId="{BCAD332C-6BB7-4377-B794-018B5AE9099A}" destId="{BEACC74F-8898-445C-9DD3-84B7B05C3DB9}"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rtlCol="0"/>
        <a:lstStyle/>
        <a:p>
          <a:pPr rtl="0"/>
          <a:endParaRPr lang="en-US"/>
        </a:p>
      </dgm:t>
    </dgm:pt>
    <dgm:pt modelId="{4259F840-24E7-476F-9F30-482E46395856}">
      <dgm:prSet phldrT="[Text]" custT="1"/>
      <dgm:spPr/>
      <dgm:t>
        <a:bodyPr rtlCol="0"/>
        <a:lstStyle/>
        <a:p>
          <a:pPr rtl="0"/>
          <a:r>
            <a:rPr lang="en-GB" sz="1800">
              <a:latin typeface="+mn-lt"/>
            </a:rPr>
            <a:t>Family  violence</a:t>
          </a:r>
          <a:endParaRPr lang="en-gb" sz="1800">
            <a:latin typeface="+mn-lt"/>
          </a:endParaRPr>
        </a:p>
      </dgm:t>
    </dgm:pt>
    <dgm:pt modelId="{FCE8068D-7E50-4749-A8D0-ADEDAC5637B3}" type="parTrans" cxnId="{42EE41D1-3C16-4937-BB38-B076896C09A0}">
      <dgm:prSet/>
      <dgm:spPr/>
      <dgm:t>
        <a:bodyPr rtlCol="0"/>
        <a:lstStyle/>
        <a:p>
          <a:pPr rtl="0"/>
          <a:endParaRPr lang="en-US" sz="1800">
            <a:latin typeface="+mn-lt"/>
          </a:endParaRPr>
        </a:p>
      </dgm:t>
    </dgm:pt>
    <dgm:pt modelId="{DCC444A4-F20A-48F5-A61E-47BFFF185A57}" type="sibTrans" cxnId="{42EE41D1-3C16-4937-BB38-B076896C09A0}">
      <dgm:prSet/>
      <dgm:spPr/>
      <dgm:t>
        <a:bodyPr rtlCol="0"/>
        <a:lstStyle/>
        <a:p>
          <a:pPr rtl="0"/>
          <a:endParaRPr lang="en-US" sz="1800">
            <a:latin typeface="+mn-lt"/>
          </a:endParaRPr>
        </a:p>
      </dgm:t>
    </dgm:pt>
    <dgm:pt modelId="{B54C8F6C-BE1E-4EAB-B7A0-48DE01FFAA36}">
      <dgm:prSet phldrT="[Text]" custT="1"/>
      <dgm:spPr/>
      <dgm:t>
        <a:bodyPr rtlCol="0"/>
        <a:lstStyle/>
        <a:p>
          <a:pPr algn="l" rtl="0">
            <a:buFont typeface="Arial" panose="020B0604020202020204" pitchFamily="34" charset="0"/>
            <a:buChar char="•"/>
          </a:pPr>
          <a:r>
            <a:rPr lang="en-GB" sz="1800" b="1" i="0"/>
            <a:t>Part 4 of the Family Law Act 1996,</a:t>
          </a:r>
        </a:p>
        <a:p>
          <a:pPr algn="l" rtl="0">
            <a:buFont typeface="Wingdings" panose="05000000000000000000" pitchFamily="2" charset="2"/>
            <a:buChar char="§"/>
          </a:pPr>
          <a:r>
            <a:rPr lang="en-GB" sz="1800" b="1" i="0"/>
            <a:t>Protection from Harassment Act 1997,</a:t>
          </a:r>
        </a:p>
        <a:p>
          <a:pPr algn="l" rtl="0">
            <a:buFont typeface="Wingdings" panose="05000000000000000000" pitchFamily="2" charset="2"/>
            <a:buChar char="§"/>
          </a:pPr>
          <a:r>
            <a:rPr lang="en-GB" sz="1800" b="1" i="0"/>
            <a:t>Criminal Justice Act 2003</a:t>
          </a:r>
        </a:p>
        <a:p>
          <a:pPr algn="l" rtl="0">
            <a:buFont typeface="Wingdings" panose="05000000000000000000" pitchFamily="2" charset="2"/>
            <a:buChar char="§"/>
          </a:pPr>
          <a:r>
            <a:rPr lang="en-GB" sz="1800" b="1" i="0"/>
            <a:t> Family Violence Act 2018</a:t>
          </a:r>
        </a:p>
        <a:p>
          <a:pPr algn="l" rtl="0">
            <a:buFont typeface="Wingdings" panose="05000000000000000000" pitchFamily="2" charset="2"/>
            <a:buChar char="§"/>
          </a:pPr>
          <a:r>
            <a:rPr lang="en-GB" sz="1800" b="1" i="0"/>
            <a:t>        (legislation.gov.uk,2022)</a:t>
          </a:r>
          <a:endParaRPr lang="en-gb" sz="1800" b="1">
            <a:latin typeface="+mn-lt"/>
          </a:endParaRPr>
        </a:p>
      </dgm:t>
    </dgm:pt>
    <dgm:pt modelId="{8DE7CD45-B7C0-432E-B819-6A7D97E31315}" type="parTrans" cxnId="{770CA1CC-3DDD-451E-AE83-A71CA570260C}">
      <dgm:prSet/>
      <dgm:spPr/>
      <dgm:t>
        <a:bodyPr rtlCol="0"/>
        <a:lstStyle/>
        <a:p>
          <a:pPr rtl="0"/>
          <a:endParaRPr lang="en-US" sz="1800">
            <a:latin typeface="+mn-lt"/>
          </a:endParaRPr>
        </a:p>
      </dgm:t>
    </dgm:pt>
    <dgm:pt modelId="{C33B8BEF-A818-4A2F-A99A-E2B29895E184}" type="sibTrans" cxnId="{770CA1CC-3DDD-451E-AE83-A71CA570260C}">
      <dgm:prSet/>
      <dgm:spPr/>
      <dgm:t>
        <a:bodyPr rtlCol="0"/>
        <a:lstStyle/>
        <a:p>
          <a:pPr rtl="0"/>
          <a:endParaRPr lang="en-US" sz="1800">
            <a:latin typeface="+mn-lt"/>
          </a:endParaRPr>
        </a:p>
      </dgm:t>
    </dgm:pt>
    <dgm:pt modelId="{E4033A39-DCC4-4038-9562-AEDDBBB37A99}">
      <dgm:prSet phldrT="[Text]" custT="1"/>
      <dgm:spPr/>
      <dgm:t>
        <a:bodyPr rtlCol="0"/>
        <a:lstStyle/>
        <a:p>
          <a:pPr rtl="0"/>
          <a:r>
            <a:rPr lang="en-GB" sz="1800">
              <a:latin typeface="+mn-lt"/>
            </a:rPr>
            <a:t>Home</a:t>
          </a:r>
          <a:endParaRPr lang="en-gb" sz="1800">
            <a:latin typeface="+mn-lt"/>
          </a:endParaRPr>
        </a:p>
      </dgm:t>
    </dgm:pt>
    <dgm:pt modelId="{048EEAE6-78BA-4B00-B7BB-9C22DBB1E8F4}" type="parTrans" cxnId="{32EF2862-2950-4DF8-BEA8-CD19460CCA31}">
      <dgm:prSet/>
      <dgm:spPr/>
      <dgm:t>
        <a:bodyPr rtlCol="0"/>
        <a:lstStyle/>
        <a:p>
          <a:pPr rtl="0"/>
          <a:endParaRPr lang="en-US" sz="1800">
            <a:latin typeface="+mn-lt"/>
          </a:endParaRPr>
        </a:p>
      </dgm:t>
    </dgm:pt>
    <dgm:pt modelId="{80AB0E5B-0C58-465D-A545-5B21133D2849}" type="sibTrans" cxnId="{32EF2862-2950-4DF8-BEA8-CD19460CCA31}">
      <dgm:prSet/>
      <dgm:spPr/>
      <dgm:t>
        <a:bodyPr rtlCol="0"/>
        <a:lstStyle/>
        <a:p>
          <a:pPr rtl="0"/>
          <a:endParaRPr lang="en-US" sz="1800">
            <a:latin typeface="+mn-lt"/>
          </a:endParaRPr>
        </a:p>
      </dgm:t>
    </dgm:pt>
    <dgm:pt modelId="{A4C0B4E4-70AD-4901-9E3F-7EA25DD6DAA1}">
      <dgm:prSet phldrT="[Text]" custT="1"/>
      <dgm:spPr/>
      <dgm:t>
        <a:bodyPr/>
        <a:lstStyle/>
        <a:p>
          <a:r>
            <a:rPr lang="en-GB" sz="1800" b="1" i="0"/>
            <a:t>Housing Act 2004</a:t>
          </a:r>
        </a:p>
        <a:p>
          <a:r>
            <a:rPr lang="en-GB" sz="1800" b="1" i="0"/>
            <a:t>Housing  Act (1977)</a:t>
          </a:r>
        </a:p>
        <a:p>
          <a:r>
            <a:rPr lang="en-GB" sz="1800" b="1" i="0"/>
            <a:t>(legislation.gov.uk,2022)</a:t>
          </a:r>
          <a:endParaRPr lang="en-gb" sz="1800">
            <a:latin typeface="+mn-lt"/>
          </a:endParaRPr>
        </a:p>
      </dgm:t>
    </dgm:pt>
    <dgm:pt modelId="{701D9033-BAD3-4299-933F-A47AFDC2ECD0}" type="parTrans" cxnId="{5E74CB62-E52E-4CEE-8AA1-9812BFC0D67E}">
      <dgm:prSet/>
      <dgm:spPr/>
      <dgm:t>
        <a:bodyPr rtlCol="0"/>
        <a:lstStyle/>
        <a:p>
          <a:pPr rtl="0"/>
          <a:endParaRPr lang="en-US" sz="1800">
            <a:latin typeface="+mn-lt"/>
          </a:endParaRPr>
        </a:p>
      </dgm:t>
    </dgm:pt>
    <dgm:pt modelId="{657DB10D-2517-48AA-B970-6D815DBD4123}" type="sibTrans" cxnId="{5E74CB62-E52E-4CEE-8AA1-9812BFC0D67E}">
      <dgm:prSet/>
      <dgm:spPr/>
      <dgm:t>
        <a:bodyPr rtlCol="0"/>
        <a:lstStyle/>
        <a:p>
          <a:pPr rtl="0"/>
          <a:endParaRPr lang="en-US" sz="1800">
            <a:latin typeface="+mn-lt"/>
          </a:endParaRPr>
        </a:p>
      </dgm:t>
    </dgm:pt>
    <dgm:pt modelId="{87BF7896-20EA-4E8F-B6F4-A34EC5C9CB50}">
      <dgm:prSet phldrT="[Text]" custT="1"/>
      <dgm:spPr/>
      <dgm:t>
        <a:bodyPr rtlCol="0"/>
        <a:lstStyle/>
        <a:p>
          <a:pPr rtl="0"/>
          <a:r>
            <a:rPr lang="en-GB" sz="1800">
              <a:latin typeface="+mn-lt"/>
            </a:rPr>
            <a:t>Disability</a:t>
          </a:r>
          <a:endParaRPr lang="en-gb" sz="1800">
            <a:latin typeface="+mn-lt"/>
          </a:endParaRPr>
        </a:p>
      </dgm:t>
    </dgm:pt>
    <dgm:pt modelId="{05E47BA5-F724-4AEE-9B5B-401F18E028E6}" type="parTrans" cxnId="{92330C11-C197-4512-BDA4-8D8A69AF7D1C}">
      <dgm:prSet/>
      <dgm:spPr/>
      <dgm:t>
        <a:bodyPr rtlCol="0"/>
        <a:lstStyle/>
        <a:p>
          <a:pPr rtl="0"/>
          <a:endParaRPr lang="en-US" sz="1800">
            <a:latin typeface="+mn-lt"/>
          </a:endParaRPr>
        </a:p>
      </dgm:t>
    </dgm:pt>
    <dgm:pt modelId="{D63CE73E-35DE-48C3-8753-7648BC953C0D}" type="sibTrans" cxnId="{92330C11-C197-4512-BDA4-8D8A69AF7D1C}">
      <dgm:prSet/>
      <dgm:spPr/>
      <dgm:t>
        <a:bodyPr rtlCol="0"/>
        <a:lstStyle/>
        <a:p>
          <a:pPr rtl="0"/>
          <a:endParaRPr lang="en-US" sz="1800">
            <a:latin typeface="+mn-lt"/>
          </a:endParaRPr>
        </a:p>
      </dgm:t>
    </dgm:pt>
    <dgm:pt modelId="{43CBB0A2-9D75-4264-8A30-3E8974B40658}">
      <dgm:prSet phldrT="[Text]" custT="1"/>
      <dgm:spPr/>
      <dgm:t>
        <a:bodyPr rtlCol="0"/>
        <a:lstStyle/>
        <a:p>
          <a:pPr algn="l" rtl="0">
            <a:buFont typeface="Symbol" panose="05050102010706020507" pitchFamily="18" charset="2"/>
            <a:buChar char=""/>
          </a:pPr>
          <a:r>
            <a:rPr lang="en-GB" sz="1800" b="1" i="0"/>
            <a:t>Children Act (CA) 1989</a:t>
          </a:r>
        </a:p>
        <a:p>
          <a:pPr algn="l" rtl="0">
            <a:buFont typeface="Symbol" panose="05050102010706020507" pitchFamily="18" charset="2"/>
            <a:buChar char=""/>
          </a:pPr>
          <a:r>
            <a:rPr lang="en-GB" sz="1800" b="1" i="0"/>
            <a:t>National Assistance Act (NAA) 1948</a:t>
          </a:r>
        </a:p>
        <a:p>
          <a:pPr algn="l" rtl="0">
            <a:buFont typeface="Symbol" panose="05050102010706020507" pitchFamily="18" charset="2"/>
            <a:buChar char=""/>
          </a:pPr>
          <a:r>
            <a:rPr lang="en-GB" sz="1800" b="1" i="0"/>
            <a:t>Chronically Sick and Disabled Persons Act (CSDPA) 1970 </a:t>
          </a:r>
        </a:p>
        <a:p>
          <a:pPr algn="l" rtl="0">
            <a:buFont typeface="Symbol" panose="05050102010706020507" pitchFamily="18" charset="2"/>
            <a:buChar char=""/>
          </a:pPr>
          <a:r>
            <a:rPr lang="en-GB" sz="1800" b="1" i="0"/>
            <a:t>National Health Service and Community Care Act (NHSCCA) 1990. (DLS 2009)</a:t>
          </a:r>
          <a:endParaRPr lang="en-US" sz="1800" b="1">
            <a:latin typeface="+mn-lt"/>
          </a:endParaRPr>
        </a:p>
      </dgm:t>
    </dgm:pt>
    <dgm:pt modelId="{F806E590-5F8E-48A1-96AC-9E738290D2ED}" type="parTrans" cxnId="{4D2DF581-8128-4440-9E51-29109DC6ED52}">
      <dgm:prSet/>
      <dgm:spPr/>
      <dgm:t>
        <a:bodyPr rtlCol="0"/>
        <a:lstStyle/>
        <a:p>
          <a:pPr rtl="0"/>
          <a:endParaRPr lang="en-US" sz="1800">
            <a:latin typeface="+mn-lt"/>
          </a:endParaRPr>
        </a:p>
      </dgm:t>
    </dgm:pt>
    <dgm:pt modelId="{20F77EFB-335C-4BC3-AD95-8421EDF343E6}" type="sibTrans" cxnId="{4D2DF581-8128-4440-9E51-29109DC6ED52}">
      <dgm:prSet/>
      <dgm:spPr/>
      <dgm:t>
        <a:bodyPr rtlCol="0"/>
        <a:lstStyle/>
        <a:p>
          <a:pPr rtl="0"/>
          <a:endParaRPr lang="en-US" sz="1800">
            <a:latin typeface="+mn-lt"/>
          </a:endParaRPr>
        </a:p>
      </dgm:t>
    </dgm:pt>
    <dgm:pt modelId="{3DE6FF16-CA4D-4D34-ABEB-8BE6A40B5E52}">
      <dgm:prSet phldrT="[Text]" custT="1"/>
      <dgm:spPr/>
      <dgm:t>
        <a:bodyPr rtlCol="0"/>
        <a:lstStyle/>
        <a:p>
          <a:pPr rtl="0">
            <a:buFont typeface="Symbol" panose="05050102010706020507" pitchFamily="18" charset="2"/>
            <a:buChar char=""/>
          </a:pPr>
          <a:r>
            <a:rPr lang="en-GB" sz="1800">
              <a:latin typeface="+mn-lt"/>
            </a:rPr>
            <a:t>Financial</a:t>
          </a:r>
          <a:endParaRPr lang="en-gb" sz="1800">
            <a:latin typeface="+mn-lt"/>
          </a:endParaRPr>
        </a:p>
      </dgm:t>
    </dgm:pt>
    <dgm:pt modelId="{DA9CCCCB-8206-4757-82C8-F885E9D238B5}" type="parTrans" cxnId="{636DE8C5-F706-4BA5-855F-85FD2239E2BE}">
      <dgm:prSet/>
      <dgm:spPr/>
      <dgm:t>
        <a:bodyPr rtlCol="0"/>
        <a:lstStyle/>
        <a:p>
          <a:pPr rtl="0"/>
          <a:endParaRPr lang="en-US" sz="1800"/>
        </a:p>
      </dgm:t>
    </dgm:pt>
    <dgm:pt modelId="{986162A7-6F89-4679-B40E-33A17DA21B73}" type="sibTrans" cxnId="{636DE8C5-F706-4BA5-855F-85FD2239E2BE}">
      <dgm:prSet/>
      <dgm:spPr/>
      <dgm:t>
        <a:bodyPr rtlCol="0"/>
        <a:lstStyle/>
        <a:p>
          <a:pPr rtl="0"/>
          <a:endParaRPr lang="en-US" sz="1800"/>
        </a:p>
      </dgm:t>
    </dgm:pt>
    <dgm:pt modelId="{C032D242-8D23-4EEC-A10A-7B0691E5A409}">
      <dgm:prSet phldrT="[Text]" custT="1"/>
      <dgm:spPr/>
      <dgm:t>
        <a:bodyPr/>
        <a:lstStyle/>
        <a:p>
          <a:r>
            <a:rPr lang="en-GB" sz="1800" b="1" i="0"/>
            <a:t>Finance Act 2022</a:t>
          </a:r>
        </a:p>
        <a:p>
          <a:r>
            <a:rPr lang="en-GB" sz="1800" b="1" i="0"/>
            <a:t>(legislation.gov.uk,2022</a:t>
          </a:r>
          <a:endParaRPr lang="en-US" sz="1800">
            <a:latin typeface="+mn-lt"/>
          </a:endParaRPr>
        </a:p>
      </dgm:t>
    </dgm:pt>
    <dgm:pt modelId="{167DA838-BF1F-42A4-81E8-806F40795A14}" type="parTrans" cxnId="{D9403C73-FB83-47D6-85AE-067D49ED63F2}">
      <dgm:prSet/>
      <dgm:spPr/>
      <dgm:t>
        <a:bodyPr rtlCol="0"/>
        <a:lstStyle/>
        <a:p>
          <a:pPr rtl="0"/>
          <a:endParaRPr lang="en-US" sz="1800"/>
        </a:p>
      </dgm:t>
    </dgm:pt>
    <dgm:pt modelId="{7EFA60CA-572D-434D-B452-A4ACBAEB4D2C}" type="sibTrans" cxnId="{D9403C73-FB83-47D6-85AE-067D49ED63F2}">
      <dgm:prSet/>
      <dgm:spPr/>
      <dgm:t>
        <a:bodyPr rtlCol="0"/>
        <a:lstStyle/>
        <a:p>
          <a:pPr rtl="0"/>
          <a:endParaRPr lang="en-US"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4" custLinFactNeighborX="-866" custLinFactNeighborY="-5739">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4" custScaleX="110883" custLinFactNeighborX="-159" custLinFactNeighborY="15110">
        <dgm:presLayoutVars>
          <dgm:bulletEnabled val="1"/>
        </dgm:presLayoutVars>
      </dgm:prSet>
      <dgm:spPr/>
    </dgm:pt>
    <dgm:pt modelId="{6BA46904-CB7C-4538-BD49-D3891EF19552}" type="pres">
      <dgm:prSet presAssocID="{4259F840-24E7-476F-9F30-482E46395856}" presName="ConnectLine1" presStyleLbl="sibTrans1D1" presStyleIdx="0" presStyleCnt="4"/>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4" custLinFactY="64432" custLinFactNeighborX="13407" custLinFactNeighborY="100000"/>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4" custScaleX="118503" custLinFactNeighborX="866" custLinFactNeighborY="-5739">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4" custLinFactNeighborY="-4685">
        <dgm:presLayoutVars>
          <dgm:bulletEnabled val="1"/>
        </dgm:presLayoutVars>
      </dgm:prSet>
      <dgm:spPr/>
    </dgm:pt>
    <dgm:pt modelId="{080474C8-0FEA-4FD1-97F1-0978CFB4A37F}" type="pres">
      <dgm:prSet presAssocID="{E4033A39-DCC4-4038-9562-AEDDBBB37A99}" presName="ConnectLine1" presStyleLbl="sibTrans1D1" presStyleIdx="1" presStyleCnt="4"/>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4"/>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4" custScaleX="174031" custLinFactNeighborX="8657" custLinFactNeighborY="-33700">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4" custScaleX="145746" custScaleY="131955">
        <dgm:presLayoutVars>
          <dgm:bulletEnabled val="1"/>
        </dgm:presLayoutVars>
      </dgm:prSet>
      <dgm:spPr/>
    </dgm:pt>
    <dgm:pt modelId="{89759DE5-9F8A-470E-A6D8-F13BB4DEE93D}" type="pres">
      <dgm:prSet presAssocID="{87BF7896-20EA-4E8F-B6F4-A34EC5C9CB50}" presName="ConnectLine1" presStyleLbl="sibTrans1D1" presStyleIdx="2" presStyleCnt="4"/>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4"/>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4" custLinFactNeighborX="866" custLinFactNeighborY="-5739">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4">
        <dgm:presLayoutVars>
          <dgm:bulletEnabled val="1"/>
        </dgm:presLayoutVars>
      </dgm:prSet>
      <dgm:spPr/>
    </dgm:pt>
    <dgm:pt modelId="{FE9B27EB-7AC7-485A-9A55-41E8118F9EAF}" type="pres">
      <dgm:prSet presAssocID="{3DE6FF16-CA4D-4D34-ABEB-8BE6A40B5E52}" presName="ConnectLine1" presStyleLbl="sibTrans1D1" presStyleIdx="3" presStyleCnt="4"/>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4"/>
      <dgm:spPr/>
    </dgm:pt>
    <dgm:pt modelId="{69028BD0-349D-4B47-B1F4-B64C6478DE3C}" type="pres">
      <dgm:prSet presAssocID="{3DE6FF16-CA4D-4D34-ABEB-8BE6A40B5E52}"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C8CAF48F-322D-43C3-A68B-40DA904320AC}" type="presOf" srcId="{E5B2E815-0D19-41DC-B01B-4D608769620A}" destId="{196C9F68-3606-4282-A4C6-4485F1280B5F}"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D48DA-3124-4C3C-9D25-AB9374B0D9E6}">
      <dsp:nvSpPr>
        <dsp:cNvPr id="0" name=""/>
        <dsp:cNvSpPr/>
      </dsp:nvSpPr>
      <dsp:spPr>
        <a:xfrm>
          <a:off x="252470" y="1950350"/>
          <a:ext cx="3169860" cy="3170017"/>
        </a:xfrm>
        <a:prstGeom prst="ellipse">
          <a:avLst/>
        </a:prstGeom>
        <a:solidFill>
          <a:schemeClr val="accent6">
            <a:lumMod val="40000"/>
            <a:lumOff val="60000"/>
          </a:schemeClr>
        </a:solid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a:solidFill>
                <a:schemeClr val="bg1"/>
              </a:solidFill>
            </a:rPr>
            <a:t>Youngest son</a:t>
          </a:r>
          <a:endParaRPr lang="en-GB" sz="4500" kern="1200">
            <a:solidFill>
              <a:schemeClr val="bg1"/>
            </a:solidFill>
          </a:endParaRPr>
        </a:p>
      </dsp:txBody>
      <dsp:txXfrm>
        <a:off x="716685" y="2414588"/>
        <a:ext cx="2241430" cy="2241541"/>
      </dsp:txXfrm>
    </dsp:sp>
    <dsp:sp modelId="{9338AF37-721C-42D8-9C70-3A60F9F2C98D}">
      <dsp:nvSpPr>
        <dsp:cNvPr id="0" name=""/>
        <dsp:cNvSpPr/>
      </dsp:nvSpPr>
      <dsp:spPr>
        <a:xfrm>
          <a:off x="-3425855" y="85262"/>
          <a:ext cx="7885348" cy="6661100"/>
        </a:xfrm>
        <a:prstGeom prst="blockArc">
          <a:avLst>
            <a:gd name="adj1" fmla="val 17527788"/>
            <a:gd name="adj2" fmla="val 4119114"/>
            <a:gd name="adj3" fmla="val 575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sp>
    <dsp:sp modelId="{C9517F5C-3EB8-4C2F-99A2-23CF4E1B7BC7}">
      <dsp:nvSpPr>
        <dsp:cNvPr id="0" name=""/>
        <dsp:cNvSpPr/>
      </dsp:nvSpPr>
      <dsp:spPr>
        <a:xfrm>
          <a:off x="2630034" y="236753"/>
          <a:ext cx="2709480" cy="2072998"/>
        </a:xfrm>
        <a:prstGeom prst="ellipse">
          <a:avLst/>
        </a:prstGeom>
        <a:blipFill>
          <a:blip xmlns:r="http://schemas.openxmlformats.org/officeDocument/2006/relationships" r:embed="rId1"/>
          <a:srcRect/>
          <a:stretch>
            <a:fillRect t="-4000" b="-4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E2DFE9CD-6076-4AD8-A132-2919F5B2B4EE}">
      <dsp:nvSpPr>
        <dsp:cNvPr id="0" name=""/>
        <dsp:cNvSpPr/>
      </dsp:nvSpPr>
      <dsp:spPr>
        <a:xfrm>
          <a:off x="5600756" y="110810"/>
          <a:ext cx="2272980" cy="1643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2000250">
            <a:lnSpc>
              <a:spcPct val="90000"/>
            </a:lnSpc>
            <a:spcBef>
              <a:spcPct val="0"/>
            </a:spcBef>
            <a:spcAft>
              <a:spcPct val="10000"/>
            </a:spcAft>
            <a:buNone/>
          </a:pPr>
          <a:endParaRPr lang="en-GB" sz="4500" kern="1200"/>
        </a:p>
      </dsp:txBody>
      <dsp:txXfrm>
        <a:off x="5600756" y="110810"/>
        <a:ext cx="2272980" cy="1643959"/>
      </dsp:txXfrm>
    </dsp:sp>
    <dsp:sp modelId="{1C9EE7F8-28A4-44DA-BB30-7F7E76EC527F}">
      <dsp:nvSpPr>
        <dsp:cNvPr id="0" name=""/>
        <dsp:cNvSpPr/>
      </dsp:nvSpPr>
      <dsp:spPr>
        <a:xfrm rot="961747">
          <a:off x="3493993" y="2356806"/>
          <a:ext cx="2608596" cy="1851554"/>
        </a:xfrm>
        <a:prstGeom prst="ellipse">
          <a:avLst/>
        </a:prstGeom>
        <a:blipFill>
          <a:blip xmlns:r="http://schemas.openxmlformats.org/officeDocument/2006/relationships" r:embed="rId2"/>
          <a:srcRect/>
          <a:stretch>
            <a:fillRect t="-30000" b="-30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027EF526-5DD7-4010-A0C3-4ABC89ECAF5B}">
      <dsp:nvSpPr>
        <dsp:cNvPr id="0" name=""/>
        <dsp:cNvSpPr/>
      </dsp:nvSpPr>
      <dsp:spPr>
        <a:xfrm>
          <a:off x="8487616" y="2068979"/>
          <a:ext cx="2272980" cy="1643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l" defTabSz="444500">
            <a:lnSpc>
              <a:spcPct val="90000"/>
            </a:lnSpc>
            <a:spcBef>
              <a:spcPct val="0"/>
            </a:spcBef>
            <a:spcAft>
              <a:spcPct val="10000"/>
            </a:spcAft>
            <a:buNone/>
          </a:pPr>
          <a:endParaRPr lang="en-GB" sz="1000" kern="1200"/>
        </a:p>
      </dsp:txBody>
      <dsp:txXfrm>
        <a:off x="8487616" y="2068979"/>
        <a:ext cx="2272980" cy="1643959"/>
      </dsp:txXfrm>
    </dsp:sp>
    <dsp:sp modelId="{C12F5C42-F44F-4835-AF0C-107B2F11E800}">
      <dsp:nvSpPr>
        <dsp:cNvPr id="0" name=""/>
        <dsp:cNvSpPr/>
      </dsp:nvSpPr>
      <dsp:spPr>
        <a:xfrm rot="1258230">
          <a:off x="2530466" y="4256992"/>
          <a:ext cx="2759931" cy="2091818"/>
        </a:xfrm>
        <a:prstGeom prst="ellipse">
          <a:avLst/>
        </a:prstGeom>
        <a:blipFill>
          <a:blip xmlns:r="http://schemas.openxmlformats.org/officeDocument/2006/relationships" r:embed="rId3"/>
          <a:srcRect/>
          <a:stretch>
            <a:fillRect t="-14000" b="-14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D372386B-CF03-4D51-8AD5-43A109F38291}">
      <dsp:nvSpPr>
        <dsp:cNvPr id="0" name=""/>
        <dsp:cNvSpPr/>
      </dsp:nvSpPr>
      <dsp:spPr>
        <a:xfrm>
          <a:off x="9162085" y="2907458"/>
          <a:ext cx="2272980" cy="1785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2000250">
            <a:lnSpc>
              <a:spcPct val="90000"/>
            </a:lnSpc>
            <a:spcBef>
              <a:spcPct val="0"/>
            </a:spcBef>
            <a:spcAft>
              <a:spcPct val="10000"/>
            </a:spcAft>
            <a:buFont typeface="Arial" panose="020B0604020202020204" pitchFamily="34" charset="0"/>
            <a:buNone/>
          </a:pPr>
          <a:endParaRPr lang="en-GB" sz="4500" kern="1200"/>
        </a:p>
      </dsp:txBody>
      <dsp:txXfrm>
        <a:off x="9162085" y="2907458"/>
        <a:ext cx="2272980" cy="17856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CDDFB-DFB2-47D0-B7A9-C213D23CA641}">
      <dsp:nvSpPr>
        <dsp:cNvPr id="0" name=""/>
        <dsp:cNvSpPr/>
      </dsp:nvSpPr>
      <dsp:spPr>
        <a:xfrm>
          <a:off x="1717104" y="1079928"/>
          <a:ext cx="1523070" cy="1317363"/>
        </a:xfrm>
        <a:prstGeom prst="wave">
          <a:avLst/>
        </a:prstGeom>
        <a:solidFill>
          <a:schemeClr val="tx2">
            <a:lumMod val="5000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scene3d>
        <a:sp3d>
          <a:bevelT w="95250" h="95250"/>
        </a:sp3d>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solidFill>
                <a:schemeClr val="bg1"/>
              </a:solidFill>
            </a:rPr>
            <a:t>New home</a:t>
          </a:r>
        </a:p>
      </dsp:txBody>
      <dsp:txXfrm>
        <a:off x="1717104" y="1409269"/>
        <a:ext cx="1523070" cy="658681"/>
      </dsp:txXfrm>
    </dsp:sp>
    <dsp:sp modelId="{70978D52-F001-4401-AD9E-CFE0D1B070DB}">
      <dsp:nvSpPr>
        <dsp:cNvPr id="0" name=""/>
        <dsp:cNvSpPr/>
      </dsp:nvSpPr>
      <dsp:spPr>
        <a:xfrm>
          <a:off x="2723448" y="547684"/>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1C144-6B84-41E2-BA6E-10B507D35A62}">
      <dsp:nvSpPr>
        <dsp:cNvPr id="0" name=""/>
        <dsp:cNvSpPr/>
      </dsp:nvSpPr>
      <dsp:spPr>
        <a:xfrm>
          <a:off x="1684184" y="0"/>
          <a:ext cx="1675739" cy="998907"/>
        </a:xfrm>
        <a:prstGeom prst="hexagon">
          <a:avLst>
            <a:gd name="adj" fmla="val 28570"/>
            <a:gd name="vf" fmla="val 115470"/>
          </a:avLst>
        </a:prstGeom>
        <a:solidFill>
          <a:schemeClr val="accent6">
            <a:lumMod val="20000"/>
            <a:lumOff val="8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a:solidFill>
                <a:schemeClr val="bg1"/>
              </a:solidFill>
            </a:rPr>
            <a:t>Lower academic performance</a:t>
          </a:r>
          <a:r>
            <a:rPr lang="en-GB" sz="1600" b="0" i="0" kern="1200">
              <a:solidFill>
                <a:schemeClr val="bg1"/>
              </a:solidFill>
            </a:rPr>
            <a:t> </a:t>
          </a:r>
          <a:endParaRPr lang="en-GB" sz="1600" kern="1200">
            <a:solidFill>
              <a:schemeClr val="bg1"/>
            </a:solidFill>
          </a:endParaRPr>
        </a:p>
      </dsp:txBody>
      <dsp:txXfrm>
        <a:off x="1918958" y="139949"/>
        <a:ext cx="1206191" cy="719009"/>
      </dsp:txXfrm>
    </dsp:sp>
    <dsp:sp modelId="{F8529F7E-4EAF-4BDF-B957-4CCD63BB4BB3}">
      <dsp:nvSpPr>
        <dsp:cNvPr id="0" name=""/>
        <dsp:cNvSpPr/>
      </dsp:nvSpPr>
      <dsp:spPr>
        <a:xfrm>
          <a:off x="3394177" y="1473218"/>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F5D3B-3CC1-4AE1-94A2-B257C79009DC}">
      <dsp:nvSpPr>
        <dsp:cNvPr id="0" name=""/>
        <dsp:cNvSpPr/>
      </dsp:nvSpPr>
      <dsp:spPr>
        <a:xfrm>
          <a:off x="3179109" y="569056"/>
          <a:ext cx="1713766" cy="1079666"/>
        </a:xfrm>
        <a:prstGeom prst="hexagon">
          <a:avLst>
            <a:gd name="adj" fmla="val 28570"/>
            <a:gd name="vf" fmla="val 115470"/>
          </a:avLst>
        </a:prstGeom>
        <a:solidFill>
          <a:schemeClr val="accent4">
            <a:lumMod val="40000"/>
            <a:lumOff val="6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a:solidFill>
                <a:schemeClr val="bg1"/>
              </a:solidFill>
            </a:rPr>
            <a:t>Deviant behaviour</a:t>
          </a:r>
          <a:r>
            <a:rPr lang="en-GB" sz="1600" b="0" i="0" kern="1200">
              <a:solidFill>
                <a:schemeClr val="bg1"/>
              </a:solidFill>
            </a:rPr>
            <a:t> </a:t>
          </a:r>
          <a:endParaRPr lang="en-GB" sz="1600" kern="1200">
            <a:solidFill>
              <a:schemeClr val="bg1"/>
            </a:solidFill>
          </a:endParaRPr>
        </a:p>
      </dsp:txBody>
      <dsp:txXfrm>
        <a:off x="3424743" y="723804"/>
        <a:ext cx="1222498" cy="770170"/>
      </dsp:txXfrm>
    </dsp:sp>
    <dsp:sp modelId="{6877891C-EA54-47A0-8000-5BC7F0FC5363}">
      <dsp:nvSpPr>
        <dsp:cNvPr id="0" name=""/>
        <dsp:cNvSpPr/>
      </dsp:nvSpPr>
      <dsp:spPr>
        <a:xfrm>
          <a:off x="2928111" y="2517972"/>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641C9-C552-4FF6-B598-72FBFF8FF0EF}">
      <dsp:nvSpPr>
        <dsp:cNvPr id="0" name=""/>
        <dsp:cNvSpPr/>
      </dsp:nvSpPr>
      <dsp:spPr>
        <a:xfrm>
          <a:off x="3156365" y="1837837"/>
          <a:ext cx="1736516" cy="1079666"/>
        </a:xfrm>
        <a:prstGeom prst="hexagon">
          <a:avLst>
            <a:gd name="adj" fmla="val 28570"/>
            <a:gd name="vf" fmla="val 115470"/>
          </a:avLst>
        </a:prstGeom>
        <a:solidFill>
          <a:schemeClr val="tx1">
            <a:lumMod val="8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a:solidFill>
                <a:schemeClr val="bg1"/>
              </a:solidFill>
            </a:rPr>
            <a:t>Problematic friendships </a:t>
          </a:r>
          <a:endParaRPr lang="en-GB" sz="1600" b="1" kern="1200">
            <a:solidFill>
              <a:schemeClr val="bg1"/>
            </a:solidFill>
          </a:endParaRPr>
        </a:p>
      </dsp:txBody>
      <dsp:txXfrm>
        <a:off x="3403895" y="1991737"/>
        <a:ext cx="1241456" cy="771866"/>
      </dsp:txXfrm>
    </dsp:sp>
    <dsp:sp modelId="{D9CC0CEE-EFD0-4299-A702-F12186CA48AF}">
      <dsp:nvSpPr>
        <dsp:cNvPr id="0" name=""/>
        <dsp:cNvSpPr/>
      </dsp:nvSpPr>
      <dsp:spPr>
        <a:xfrm>
          <a:off x="1576182" y="2515959"/>
          <a:ext cx="1775628" cy="1079666"/>
        </a:xfrm>
        <a:prstGeom prst="hexagon">
          <a:avLst>
            <a:gd name="adj" fmla="val 28570"/>
            <a:gd name="vf" fmla="val 115470"/>
          </a:avLst>
        </a:prstGeom>
        <a:solidFill>
          <a:schemeClr val="tx2">
            <a:lumMod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a:solidFill>
                <a:schemeClr val="bg1"/>
              </a:solidFill>
            </a:rPr>
            <a:t>Weak school engagement</a:t>
          </a:r>
          <a:r>
            <a:rPr lang="en-GB" sz="1100" b="1" i="0" kern="1200"/>
            <a:t>.</a:t>
          </a:r>
          <a:r>
            <a:rPr lang="en-GB" sz="1100" b="0" i="0" kern="1200"/>
            <a:t> </a:t>
          </a:r>
          <a:endParaRPr lang="en-GB" sz="1100" kern="1200"/>
        </a:p>
      </dsp:txBody>
      <dsp:txXfrm>
        <a:off x="1826971" y="2668451"/>
        <a:ext cx="1274050" cy="7746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2E4F6-DFC8-4161-AD5A-DDC563803CDE}">
      <dsp:nvSpPr>
        <dsp:cNvPr id="0" name=""/>
        <dsp:cNvSpPr/>
      </dsp:nvSpPr>
      <dsp:spPr>
        <a:xfrm>
          <a:off x="2146624" y="1240728"/>
          <a:ext cx="1577019" cy="1364185"/>
        </a:xfrm>
        <a:prstGeom prst="flowChartPunchedTape">
          <a:avLst/>
        </a:prstGeom>
        <a:solidFill>
          <a:schemeClr val="tx2">
            <a:lumMod val="5000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scene3d>
        <a:sp3d>
          <a:bevelT w="95250" h="95250"/>
        </a:sp3d>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Violent Environment</a:t>
          </a:r>
        </a:p>
      </dsp:txBody>
      <dsp:txXfrm>
        <a:off x="2146624" y="1513565"/>
        <a:ext cx="1577019" cy="818511"/>
      </dsp:txXfrm>
    </dsp:sp>
    <dsp:sp modelId="{4A707CD0-6605-4FAD-B027-614C2186A328}">
      <dsp:nvSpPr>
        <dsp:cNvPr id="0" name=""/>
        <dsp:cNvSpPr/>
      </dsp:nvSpPr>
      <dsp:spPr>
        <a:xfrm>
          <a:off x="3134141" y="588057"/>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CC31D-11F2-4ED1-923A-7704B196EC75}">
      <dsp:nvSpPr>
        <dsp:cNvPr id="0" name=""/>
        <dsp:cNvSpPr/>
      </dsp:nvSpPr>
      <dsp:spPr>
        <a:xfrm>
          <a:off x="1974378" y="40271"/>
          <a:ext cx="1754205" cy="1118040"/>
        </a:xfrm>
        <a:prstGeom prst="hexagon">
          <a:avLst>
            <a:gd name="adj" fmla="val 28570"/>
            <a:gd name="vf" fmla="val 11547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a:solidFill>
                <a:srgbClr val="000000"/>
              </a:solidFill>
              <a:effectLst/>
              <a:latin typeface="Open Sans" panose="020B0606030504020204" pitchFamily="34" charset="0"/>
            </a:rPr>
            <a:t>Feel  unsafe</a:t>
          </a:r>
          <a:endParaRPr lang="en-GB" sz="1800" kern="1200">
            <a:solidFill>
              <a:schemeClr val="bg1"/>
            </a:solidFill>
          </a:endParaRPr>
        </a:p>
      </dsp:txBody>
      <dsp:txXfrm>
        <a:off x="2227036" y="201302"/>
        <a:ext cx="1248889" cy="795978"/>
      </dsp:txXfrm>
    </dsp:sp>
    <dsp:sp modelId="{33FF279B-224E-46CD-B9C4-3E35A7C2AE7F}">
      <dsp:nvSpPr>
        <dsp:cNvPr id="0" name=""/>
        <dsp:cNvSpPr/>
      </dsp:nvSpPr>
      <dsp:spPr>
        <a:xfrm>
          <a:off x="3828558" y="1546487"/>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2A22FB-3AE5-41B4-89F8-E8AF38771693}">
      <dsp:nvSpPr>
        <dsp:cNvPr id="0" name=""/>
        <dsp:cNvSpPr/>
      </dsp:nvSpPr>
      <dsp:spPr>
        <a:xfrm>
          <a:off x="3523695" y="761661"/>
          <a:ext cx="1682958" cy="1118040"/>
        </a:xfrm>
        <a:prstGeom prst="hexagon">
          <a:avLst>
            <a:gd name="adj" fmla="val 28570"/>
            <a:gd name="vf" fmla="val 115470"/>
          </a:avLst>
        </a:prstGeom>
        <a:solidFill>
          <a:schemeClr val="tx2">
            <a:lumMod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a:solidFill>
                <a:schemeClr val="bg1"/>
              </a:solidFill>
            </a:rPr>
            <a:t>Decreased focus  </a:t>
          </a:r>
          <a:endParaRPr lang="en-GB" sz="1800" b="1" kern="1200">
            <a:solidFill>
              <a:schemeClr val="bg1"/>
            </a:solidFill>
          </a:endParaRPr>
        </a:p>
      </dsp:txBody>
      <dsp:txXfrm>
        <a:off x="3770416" y="925565"/>
        <a:ext cx="1189516" cy="790232"/>
      </dsp:txXfrm>
    </dsp:sp>
    <dsp:sp modelId="{1EA13B4A-1A3E-43B8-B3D6-EFC9B0FDAF6C}">
      <dsp:nvSpPr>
        <dsp:cNvPr id="0" name=""/>
        <dsp:cNvSpPr/>
      </dsp:nvSpPr>
      <dsp:spPr>
        <a:xfrm>
          <a:off x="3346171" y="2628374"/>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3D943-B859-4589-91E5-0AF505B7389D}">
      <dsp:nvSpPr>
        <dsp:cNvPr id="0" name=""/>
        <dsp:cNvSpPr/>
      </dsp:nvSpPr>
      <dsp:spPr>
        <a:xfrm>
          <a:off x="3542531" y="2039548"/>
          <a:ext cx="1679895" cy="1118040"/>
        </a:xfrm>
        <a:prstGeom prst="hexagon">
          <a:avLst>
            <a:gd name="adj" fmla="val 28570"/>
            <a:gd name="vf" fmla="val 115470"/>
          </a:avLst>
        </a:prstGeom>
        <a:solidFill>
          <a:schemeClr val="tx1">
            <a:lumMod val="8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a:solidFill>
                <a:schemeClr val="bg1"/>
              </a:solidFill>
            </a:rPr>
            <a:t>Risk-taking behaviours</a:t>
          </a:r>
          <a:endParaRPr lang="en-GB" sz="1400" kern="1200">
            <a:solidFill>
              <a:schemeClr val="bg1"/>
            </a:solidFill>
          </a:endParaRPr>
        </a:p>
      </dsp:txBody>
      <dsp:txXfrm>
        <a:off x="3788997" y="2203581"/>
        <a:ext cx="1186963" cy="789974"/>
      </dsp:txXfrm>
    </dsp:sp>
    <dsp:sp modelId="{C488D0E8-4C06-48CD-9749-BABC287C372B}">
      <dsp:nvSpPr>
        <dsp:cNvPr id="0" name=""/>
        <dsp:cNvSpPr/>
      </dsp:nvSpPr>
      <dsp:spPr>
        <a:xfrm>
          <a:off x="2149559" y="2740678"/>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E02F5-DCE3-429E-AFB7-5051D8124A33}">
      <dsp:nvSpPr>
        <dsp:cNvPr id="0" name=""/>
        <dsp:cNvSpPr/>
      </dsp:nvSpPr>
      <dsp:spPr>
        <a:xfrm>
          <a:off x="2068513" y="2727986"/>
          <a:ext cx="1764570" cy="1118040"/>
        </a:xfrm>
        <a:prstGeom prst="hexagon">
          <a:avLst>
            <a:gd name="adj" fmla="val 28570"/>
            <a:gd name="vf" fmla="val 115470"/>
          </a:avLst>
        </a:prstGeom>
        <a:solidFill>
          <a:schemeClr val="accent4">
            <a:lumMod val="40000"/>
            <a:lumOff val="6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a:solidFill>
                <a:schemeClr val="bg1"/>
              </a:solidFill>
            </a:rPr>
            <a:t>Skipping school</a:t>
          </a:r>
          <a:r>
            <a:rPr lang="en-GB" sz="1800" b="0" i="0" kern="1200">
              <a:solidFill>
                <a:schemeClr val="bg1"/>
              </a:solidFill>
            </a:rPr>
            <a:t> </a:t>
          </a:r>
          <a:endParaRPr lang="en-GB" sz="1800" kern="1200">
            <a:solidFill>
              <a:schemeClr val="bg1"/>
            </a:solidFill>
          </a:endParaRPr>
        </a:p>
      </dsp:txBody>
      <dsp:txXfrm>
        <a:off x="2322035" y="2888619"/>
        <a:ext cx="1257526" cy="796774"/>
      </dsp:txXfrm>
    </dsp:sp>
    <dsp:sp modelId="{8230C161-5569-42F6-B5F4-86DBB90B69C6}">
      <dsp:nvSpPr>
        <dsp:cNvPr id="0" name=""/>
        <dsp:cNvSpPr/>
      </dsp:nvSpPr>
      <dsp:spPr>
        <a:xfrm>
          <a:off x="1443770" y="1782633"/>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7F421-B410-436F-882A-62494715B6AC}">
      <dsp:nvSpPr>
        <dsp:cNvPr id="0" name=""/>
        <dsp:cNvSpPr/>
      </dsp:nvSpPr>
      <dsp:spPr>
        <a:xfrm>
          <a:off x="586867" y="2052392"/>
          <a:ext cx="1765307" cy="1118040"/>
        </a:xfrm>
        <a:prstGeom prst="hexagon">
          <a:avLst>
            <a:gd name="adj" fmla="val 28570"/>
            <a:gd name="vf" fmla="val 115470"/>
          </a:avLst>
        </a:prstGeom>
        <a:solidFill>
          <a:schemeClr val="bg2">
            <a:lumMod val="10000"/>
            <a:lumOff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i="0" kern="1200">
              <a:solidFill>
                <a:schemeClr val="bg1"/>
              </a:solidFill>
            </a:rPr>
            <a:t>Depression or anxiety</a:t>
          </a:r>
          <a:r>
            <a:rPr lang="en-GB" sz="1700" b="0" i="0" kern="1200">
              <a:solidFill>
                <a:schemeClr val="bg1"/>
              </a:solidFill>
            </a:rPr>
            <a:t> </a:t>
          </a:r>
          <a:endParaRPr lang="en-GB" sz="1700" kern="1200">
            <a:solidFill>
              <a:schemeClr val="bg1"/>
            </a:solidFill>
          </a:endParaRPr>
        </a:p>
      </dsp:txBody>
      <dsp:txXfrm>
        <a:off x="840451" y="2212997"/>
        <a:ext cx="1258139" cy="796830"/>
      </dsp:txXfrm>
    </dsp:sp>
    <dsp:sp modelId="{B5F20EC4-9498-4F4F-B3AC-87629621461E}">
      <dsp:nvSpPr>
        <dsp:cNvPr id="0" name=""/>
        <dsp:cNvSpPr/>
      </dsp:nvSpPr>
      <dsp:spPr>
        <a:xfrm>
          <a:off x="492712" y="802418"/>
          <a:ext cx="1730348" cy="1050935"/>
        </a:xfrm>
        <a:prstGeom prst="hexagon">
          <a:avLst>
            <a:gd name="adj" fmla="val 28570"/>
            <a:gd name="vf" fmla="val 115470"/>
          </a:avLst>
        </a:prstGeom>
        <a:solidFill>
          <a:schemeClr val="accent6">
            <a:lumMod val="20000"/>
            <a:lumOff val="8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i="0" kern="1200">
              <a:solidFill>
                <a:schemeClr val="bg1"/>
              </a:solidFill>
            </a:rPr>
            <a:t>Self-harm</a:t>
          </a:r>
          <a:r>
            <a:rPr lang="en-GB" sz="1700" b="0" i="0" kern="1200"/>
            <a:t> </a:t>
          </a:r>
          <a:endParaRPr lang="en-GB" sz="1700" kern="1200"/>
        </a:p>
      </dsp:txBody>
      <dsp:txXfrm>
        <a:off x="736992" y="950782"/>
        <a:ext cx="1241788" cy="7542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03B19E-41AA-440C-8866-570EA34656BE}">
      <dsp:nvSpPr>
        <dsp:cNvPr id="0" name=""/>
        <dsp:cNvSpPr/>
      </dsp:nvSpPr>
      <dsp:spPr>
        <a:xfrm>
          <a:off x="384170" y="0"/>
          <a:ext cx="3216480" cy="321648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33DAD-51EE-4EAA-BDA9-594C7E00D5EC}">
      <dsp:nvSpPr>
        <dsp:cNvPr id="0" name=""/>
        <dsp:cNvSpPr/>
      </dsp:nvSpPr>
      <dsp:spPr>
        <a:xfrm>
          <a:off x="0" y="0"/>
          <a:ext cx="1546383"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bg1"/>
              </a:solidFill>
            </a:rPr>
            <a:t>Unperforming educationally</a:t>
          </a:r>
          <a:endParaRPr lang="en-GB" sz="1400" b="1" kern="1200">
            <a:solidFill>
              <a:schemeClr val="bg1"/>
            </a:solidFill>
          </a:endParaRPr>
        </a:p>
      </dsp:txBody>
      <dsp:txXfrm>
        <a:off x="61236" y="61236"/>
        <a:ext cx="1423911" cy="1131955"/>
      </dsp:txXfrm>
    </dsp:sp>
    <dsp:sp modelId="{D7FF568A-7C0E-4592-9B63-B6A7893871DE}">
      <dsp:nvSpPr>
        <dsp:cNvPr id="0" name=""/>
        <dsp:cNvSpPr/>
      </dsp:nvSpPr>
      <dsp:spPr>
        <a:xfrm>
          <a:off x="2385476" y="0"/>
          <a:ext cx="1650036"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solidFill>
                <a:schemeClr val="bg1"/>
              </a:solidFill>
              <a:latin typeface="Walbaum Display"/>
            </a:rPr>
            <a:t>Violence perpetuation</a:t>
          </a:r>
          <a:endParaRPr lang="en-US" sz="1800" b="1" kern="1200">
            <a:solidFill>
              <a:schemeClr val="bg1"/>
            </a:solidFill>
          </a:endParaRPr>
        </a:p>
      </dsp:txBody>
      <dsp:txXfrm>
        <a:off x="2446712" y="61236"/>
        <a:ext cx="1527564" cy="1131955"/>
      </dsp:txXfrm>
    </dsp:sp>
    <dsp:sp modelId="{210DC181-C245-410B-882E-0C8C97C097B0}">
      <dsp:nvSpPr>
        <dsp:cNvPr id="0" name=""/>
        <dsp:cNvSpPr/>
      </dsp:nvSpPr>
      <dsp:spPr>
        <a:xfrm>
          <a:off x="139995" y="1830639"/>
          <a:ext cx="1582548"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b="1" kern="1200">
              <a:solidFill>
                <a:schemeClr val="bg1"/>
              </a:solidFill>
            </a:rPr>
            <a:t>Male heroism</a:t>
          </a:r>
          <a:r>
            <a:rPr lang="en-US" sz="2600" b="1" kern="1200">
              <a:solidFill>
                <a:schemeClr val="bg1"/>
              </a:solidFill>
              <a:latin typeface="Walbaum Display"/>
            </a:rPr>
            <a:t> </a:t>
          </a:r>
          <a:endParaRPr lang="en-GB" sz="2600" b="1" kern="1200">
            <a:solidFill>
              <a:schemeClr val="bg1"/>
            </a:solidFill>
          </a:endParaRPr>
        </a:p>
      </dsp:txBody>
      <dsp:txXfrm>
        <a:off x="201231" y="1891875"/>
        <a:ext cx="1460076" cy="1131955"/>
      </dsp:txXfrm>
    </dsp:sp>
    <dsp:sp modelId="{1D0BC9E1-CFFD-43DB-93B0-877EEC57F59D}">
      <dsp:nvSpPr>
        <dsp:cNvPr id="0" name=""/>
        <dsp:cNvSpPr/>
      </dsp:nvSpPr>
      <dsp:spPr>
        <a:xfrm>
          <a:off x="2372756" y="1904450"/>
          <a:ext cx="1662756"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solidFill>
            </a:rPr>
            <a:t>Controlling and aggressive behavior</a:t>
          </a:r>
          <a:endParaRPr lang="en-GB" sz="1800" b="1" kern="1200">
            <a:solidFill>
              <a:schemeClr val="bg1"/>
            </a:solidFill>
          </a:endParaRPr>
        </a:p>
      </dsp:txBody>
      <dsp:txXfrm>
        <a:off x="2433992" y="1965686"/>
        <a:ext cx="1540284" cy="11319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B2155-E0AF-49EF-8C1A-F5399D0E0C45}">
      <dsp:nvSpPr>
        <dsp:cNvPr id="0" name=""/>
        <dsp:cNvSpPr/>
      </dsp:nvSpPr>
      <dsp:spPr>
        <a:xfrm>
          <a:off x="13644"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rPr>
            <a:t>Police – Protection from Harassment,  protect victims of offences, non-molestation order. </a:t>
          </a:r>
        </a:p>
      </dsp:txBody>
      <dsp:txXfrm>
        <a:off x="13644" y="1943767"/>
        <a:ext cx="1667519" cy="1943767"/>
      </dsp:txXfrm>
    </dsp:sp>
    <dsp:sp modelId="{19D6FAFB-CEFA-4CDB-8389-03F976674BFF}">
      <dsp:nvSpPr>
        <dsp:cNvPr id="0" name=""/>
        <dsp:cNvSpPr/>
      </dsp:nvSpPr>
      <dsp:spPr>
        <a:xfrm>
          <a:off x="54998" y="291565"/>
          <a:ext cx="1567467" cy="1618186"/>
        </a:xfrm>
        <a:prstGeom prst="ellipse">
          <a:avLst/>
        </a:prstGeom>
        <a:blipFill>
          <a:blip xmlns:r="http://schemas.openxmlformats.org/officeDocument/2006/relationships" r:embed="rId1"/>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8719FA-C215-4FC4-AC38-921B49671C8F}">
      <dsp:nvSpPr>
        <dsp:cNvPr id="0" name=""/>
        <dsp:cNvSpPr/>
      </dsp:nvSpPr>
      <dsp:spPr>
        <a:xfrm>
          <a:off x="1722518"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Social services – identify and asses the family environment and situation.</a:t>
          </a:r>
        </a:p>
      </dsp:txBody>
      <dsp:txXfrm>
        <a:off x="1722518" y="1943767"/>
        <a:ext cx="1667519" cy="1943767"/>
      </dsp:txXfrm>
    </dsp:sp>
    <dsp:sp modelId="{1D35A42F-080D-4FEA-BC6E-34B782B4F31B}">
      <dsp:nvSpPr>
        <dsp:cNvPr id="0" name=""/>
        <dsp:cNvSpPr/>
      </dsp:nvSpPr>
      <dsp:spPr>
        <a:xfrm>
          <a:off x="1772543" y="291565"/>
          <a:ext cx="1567467" cy="1618186"/>
        </a:xfrm>
        <a:prstGeom prst="ellipse">
          <a:avLst/>
        </a:prstGeom>
        <a:blipFill>
          <a:blip xmlns:r="http://schemas.openxmlformats.org/officeDocument/2006/relationships" r:embed="rId2"/>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54002F-82C9-4CD6-A2EB-E3EE8D17DE8A}">
      <dsp:nvSpPr>
        <dsp:cNvPr id="0" name=""/>
        <dsp:cNvSpPr/>
      </dsp:nvSpPr>
      <dsp:spPr>
        <a:xfrm>
          <a:off x="3440062"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Victim Support - Assessment of risk level and development of safety plans.</a:t>
          </a:r>
        </a:p>
      </dsp:txBody>
      <dsp:txXfrm>
        <a:off x="3440062" y="1943767"/>
        <a:ext cx="1667519" cy="1943767"/>
      </dsp:txXfrm>
    </dsp:sp>
    <dsp:sp modelId="{2757349A-E497-4B8C-A587-509A060471EA}">
      <dsp:nvSpPr>
        <dsp:cNvPr id="0" name=""/>
        <dsp:cNvSpPr/>
      </dsp:nvSpPr>
      <dsp:spPr>
        <a:xfrm>
          <a:off x="3490088" y="274040"/>
          <a:ext cx="1567467" cy="1618186"/>
        </a:xfrm>
        <a:prstGeom prst="ellipse">
          <a:avLst/>
        </a:prstGeom>
        <a:blipFill>
          <a:blip xmlns:r="http://schemas.openxmlformats.org/officeDocument/2006/relationships" r:embed="rId3"/>
          <a:srcRect/>
          <a:stretch>
            <a:fillRect t="-25000" b="-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78B2AF-DB07-4DA4-8438-39F8B517E5BC}">
      <dsp:nvSpPr>
        <dsp:cNvPr id="0" name=""/>
        <dsp:cNvSpPr/>
      </dsp:nvSpPr>
      <dsp:spPr>
        <a:xfrm>
          <a:off x="5157607"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Out of hours support – calling 101 or 999 in emergencies.</a:t>
          </a:r>
        </a:p>
      </dsp:txBody>
      <dsp:txXfrm>
        <a:off x="5157607" y="1943767"/>
        <a:ext cx="1667519" cy="1943767"/>
      </dsp:txXfrm>
    </dsp:sp>
    <dsp:sp modelId="{21B1B6D5-B5FE-4635-9875-59ECAD7229A5}">
      <dsp:nvSpPr>
        <dsp:cNvPr id="0" name=""/>
        <dsp:cNvSpPr/>
      </dsp:nvSpPr>
      <dsp:spPr>
        <a:xfrm>
          <a:off x="5207633" y="291565"/>
          <a:ext cx="1567467" cy="1618186"/>
        </a:xfrm>
        <a:prstGeom prst="ellipse">
          <a:avLst/>
        </a:prstGeom>
        <a:blipFill>
          <a:blip xmlns:r="http://schemas.openxmlformats.org/officeDocument/2006/relationships" r:embed="rId4"/>
          <a:srcRect/>
          <a:stretch>
            <a:fillRect l="-27000" r="-2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B29849-3B58-4AE3-9F05-62B7D5A287AD}">
      <dsp:nvSpPr>
        <dsp:cNvPr id="0" name=""/>
        <dsp:cNvSpPr/>
      </dsp:nvSpPr>
      <dsp:spPr>
        <a:xfrm>
          <a:off x="6875152"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Early Help Service – dealing with a multitude of problems instead of passing it to other teams.</a:t>
          </a:r>
        </a:p>
      </dsp:txBody>
      <dsp:txXfrm>
        <a:off x="6875152" y="1943767"/>
        <a:ext cx="1667519" cy="1943767"/>
      </dsp:txXfrm>
    </dsp:sp>
    <dsp:sp modelId="{97DA72D6-C379-4EB7-BB60-EAB1AF0DD155}">
      <dsp:nvSpPr>
        <dsp:cNvPr id="0" name=""/>
        <dsp:cNvSpPr/>
      </dsp:nvSpPr>
      <dsp:spPr>
        <a:xfrm>
          <a:off x="6930130" y="274040"/>
          <a:ext cx="1567467" cy="1618186"/>
        </a:xfrm>
        <a:prstGeom prst="ellipse">
          <a:avLst/>
        </a:prstGeom>
        <a:blipFill>
          <a:blip xmlns:r="http://schemas.openxmlformats.org/officeDocument/2006/relationships" r:embed="rId5"/>
          <a:srcRect/>
          <a:stretch>
            <a:fillRect l="-20000" r="-2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877ABE-C4C4-483D-BAA0-FB323AEE6537}">
      <dsp:nvSpPr>
        <dsp:cNvPr id="0" name=""/>
        <dsp:cNvSpPr/>
      </dsp:nvSpPr>
      <dsp:spPr>
        <a:xfrm>
          <a:off x="8592696"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Helplines - Lines that provide help with injunctions.</a:t>
          </a:r>
        </a:p>
      </dsp:txBody>
      <dsp:txXfrm>
        <a:off x="8592696" y="1943767"/>
        <a:ext cx="1667519" cy="1943767"/>
      </dsp:txXfrm>
    </dsp:sp>
    <dsp:sp modelId="{F97BAA90-419A-4060-BEED-E6B26C0FDD22}">
      <dsp:nvSpPr>
        <dsp:cNvPr id="0" name=""/>
        <dsp:cNvSpPr/>
      </dsp:nvSpPr>
      <dsp:spPr>
        <a:xfrm>
          <a:off x="8642722" y="291565"/>
          <a:ext cx="1567467" cy="1618186"/>
        </a:xfrm>
        <a:prstGeom prst="ellipse">
          <a:avLst/>
        </a:prstGeom>
        <a:blipFill>
          <a:blip xmlns:r="http://schemas.openxmlformats.org/officeDocument/2006/relationships" r:embed="rId6"/>
          <a:srcRect/>
          <a:stretch>
            <a:fillRect l="-28000" r="-2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C8EE11-D4C9-4DF2-9817-FF384B8C75C3}">
      <dsp:nvSpPr>
        <dsp:cNvPr id="0" name=""/>
        <dsp:cNvSpPr/>
      </dsp:nvSpPr>
      <dsp:spPr>
        <a:xfrm>
          <a:off x="10286129"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rPr>
            <a:t>Specialist </a:t>
          </a:r>
        </a:p>
        <a:p>
          <a:pPr marL="0" lvl="0" indent="0" algn="ctr" defTabSz="622300">
            <a:lnSpc>
              <a:spcPct val="90000"/>
            </a:lnSpc>
            <a:spcBef>
              <a:spcPct val="0"/>
            </a:spcBef>
            <a:spcAft>
              <a:spcPct val="35000"/>
            </a:spcAft>
            <a:buNone/>
          </a:pPr>
          <a:endParaRPr lang="en-GB" sz="1400" b="1" kern="1200">
            <a:solidFill>
              <a:schemeClr val="bg1"/>
            </a:solidFill>
          </a:endParaRPr>
        </a:p>
        <a:p>
          <a:pPr marL="0" lvl="0" indent="0" algn="ctr" defTabSz="622300">
            <a:lnSpc>
              <a:spcPct val="90000"/>
            </a:lnSpc>
            <a:spcBef>
              <a:spcPct val="0"/>
            </a:spcBef>
            <a:spcAft>
              <a:spcPct val="35000"/>
            </a:spcAft>
            <a:buNone/>
          </a:pPr>
          <a:r>
            <a:rPr lang="en-GB" sz="1400" b="1" kern="1200">
              <a:solidFill>
                <a:schemeClr val="bg1"/>
              </a:solidFill>
            </a:rPr>
            <a:t>Support for Children and Young People - provide help for children and young people who are dealing with mental health and emotional wellbeing problems.</a:t>
          </a:r>
        </a:p>
      </dsp:txBody>
      <dsp:txXfrm>
        <a:off x="10286129" y="1943767"/>
        <a:ext cx="1667519" cy="1943767"/>
      </dsp:txXfrm>
    </dsp:sp>
    <dsp:sp modelId="{18147833-8A6F-45AB-A660-3C6ED6ADD9ED}">
      <dsp:nvSpPr>
        <dsp:cNvPr id="0" name=""/>
        <dsp:cNvSpPr/>
      </dsp:nvSpPr>
      <dsp:spPr>
        <a:xfrm>
          <a:off x="10360267" y="291565"/>
          <a:ext cx="1567467" cy="1618186"/>
        </a:xfrm>
        <a:prstGeom prst="ellipse">
          <a:avLst/>
        </a:prstGeom>
        <a:blipFill>
          <a:blip xmlns:r="http://schemas.openxmlformats.org/officeDocument/2006/relationships" r:embed="rId7"/>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E8AA49-6E3F-4999-9949-D60E5E250E72}">
      <dsp:nvSpPr>
        <dsp:cNvPr id="0" name=""/>
        <dsp:cNvSpPr/>
      </dsp:nvSpPr>
      <dsp:spPr>
        <a:xfrm>
          <a:off x="1118267" y="3778766"/>
          <a:ext cx="9463321" cy="728912"/>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9BABF-6887-4407-A92B-18F603E0BD44}">
      <dsp:nvSpPr>
        <dsp:cNvPr id="0" name=""/>
        <dsp:cNvSpPr/>
      </dsp:nvSpPr>
      <dsp:spPr>
        <a:xfrm>
          <a:off x="0" y="0"/>
          <a:ext cx="2652876" cy="4145280"/>
        </a:xfrm>
        <a:prstGeom prst="roundRect">
          <a:avLst>
            <a:gd name="adj" fmla="val 10000"/>
          </a:avLst>
        </a:prstGeom>
        <a:solidFill>
          <a:schemeClr val="accent6">
            <a:lumMod val="20000"/>
            <a:lumOff val="8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solidFill>
            </a:rPr>
            <a:t>Housing/Accommodation - provide emergency help</a:t>
          </a:r>
          <a:endParaRPr lang="en-GB" sz="2000" kern="1200">
            <a:solidFill>
              <a:schemeClr val="bg1"/>
            </a:solidFill>
          </a:endParaRPr>
        </a:p>
      </dsp:txBody>
      <dsp:txXfrm>
        <a:off x="0" y="1658112"/>
        <a:ext cx="2652876" cy="1658112"/>
      </dsp:txXfrm>
    </dsp:sp>
    <dsp:sp modelId="{5D00D63F-BFD8-4EBA-8CA2-FFEF15C10D18}">
      <dsp:nvSpPr>
        <dsp:cNvPr id="0" name=""/>
        <dsp:cNvSpPr/>
      </dsp:nvSpPr>
      <dsp:spPr>
        <a:xfrm>
          <a:off x="347526" y="299928"/>
          <a:ext cx="1962884" cy="1380378"/>
        </a:xfrm>
        <a:prstGeom prst="ellipse">
          <a:avLst/>
        </a:prstGeom>
        <a:blipFill>
          <a:blip xmlns:r="http://schemas.openxmlformats.org/officeDocument/2006/relationships" r:embed="rId1"/>
          <a:srcRect/>
          <a:stretch>
            <a:fillRect l="-13000" r="-1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520141-5C15-455E-8DA4-AE60DAE0FAB0}">
      <dsp:nvSpPr>
        <dsp:cNvPr id="0" name=""/>
        <dsp:cNvSpPr/>
      </dsp:nvSpPr>
      <dsp:spPr>
        <a:xfrm>
          <a:off x="2734993" y="0"/>
          <a:ext cx="2652876" cy="4145280"/>
        </a:xfrm>
        <a:prstGeom prst="roundRect">
          <a:avLst>
            <a:gd name="adj" fmla="val 10000"/>
          </a:avLst>
        </a:prstGeom>
        <a:solidFill>
          <a:schemeClr val="accent6">
            <a:lumMod val="40000"/>
            <a:lumOff val="6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City Council – provide help with house related problems</a:t>
          </a:r>
          <a:endParaRPr lang="en-GB" sz="1800" kern="1200">
            <a:solidFill>
              <a:schemeClr val="bg1"/>
            </a:solidFill>
          </a:endParaRPr>
        </a:p>
      </dsp:txBody>
      <dsp:txXfrm>
        <a:off x="2734993" y="1658112"/>
        <a:ext cx="2652876" cy="1658112"/>
      </dsp:txXfrm>
    </dsp:sp>
    <dsp:sp modelId="{BD8C3EEE-E137-4B94-8FC9-89DC1E198DE7}">
      <dsp:nvSpPr>
        <dsp:cNvPr id="0" name=""/>
        <dsp:cNvSpPr/>
      </dsp:nvSpPr>
      <dsp:spPr>
        <a:xfrm>
          <a:off x="3026334" y="248716"/>
          <a:ext cx="2070194" cy="1380378"/>
        </a:xfrm>
        <a:prstGeom prst="ellipse">
          <a:avLst/>
        </a:prstGeom>
        <a:blipFill>
          <a:blip xmlns:r="http://schemas.openxmlformats.org/officeDocument/2006/relationships" r:embed="rId2"/>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86E860-2407-4DA1-9F52-B5A3B4EB9FE0}">
      <dsp:nvSpPr>
        <dsp:cNvPr id="0" name=""/>
        <dsp:cNvSpPr/>
      </dsp:nvSpPr>
      <dsp:spPr>
        <a:xfrm>
          <a:off x="5467455" y="0"/>
          <a:ext cx="2652876" cy="4145280"/>
        </a:xfrm>
        <a:prstGeom prst="roundRect">
          <a:avLst>
            <a:gd name="adj" fmla="val 10000"/>
          </a:avLst>
        </a:prstGeom>
        <a:solidFill>
          <a:schemeClr val="accent6">
            <a:lumMod val="20000"/>
            <a:lumOff val="8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Citizens advice – provides advice for family, housing, benefits, health and so many more</a:t>
          </a:r>
          <a:endParaRPr lang="en-GB" sz="1800" kern="1200">
            <a:solidFill>
              <a:schemeClr val="bg1"/>
            </a:solidFill>
          </a:endParaRPr>
        </a:p>
      </dsp:txBody>
      <dsp:txXfrm>
        <a:off x="5467455" y="1658112"/>
        <a:ext cx="2652876" cy="1658112"/>
      </dsp:txXfrm>
    </dsp:sp>
    <dsp:sp modelId="{72DAF487-F86F-4F04-AE5E-4695DCA984E6}">
      <dsp:nvSpPr>
        <dsp:cNvPr id="0" name=""/>
        <dsp:cNvSpPr/>
      </dsp:nvSpPr>
      <dsp:spPr>
        <a:xfrm>
          <a:off x="5769535" y="248716"/>
          <a:ext cx="2048715" cy="1380378"/>
        </a:xfrm>
        <a:prstGeom prst="ellipse">
          <a:avLst/>
        </a:prstGeom>
        <a:blipFill>
          <a:blip xmlns:r="http://schemas.openxmlformats.org/officeDocument/2006/relationships" r:embed="rId3"/>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54A4E1-79B9-4CE7-B427-BA6E4633E75E}">
      <dsp:nvSpPr>
        <dsp:cNvPr id="0" name=""/>
        <dsp:cNvSpPr/>
      </dsp:nvSpPr>
      <dsp:spPr>
        <a:xfrm>
          <a:off x="8202438" y="0"/>
          <a:ext cx="2652876" cy="4145280"/>
        </a:xfrm>
        <a:prstGeom prst="roundRect">
          <a:avLst>
            <a:gd name="adj" fmla="val 10000"/>
          </a:avLst>
        </a:prstGeom>
        <a:solidFill>
          <a:schemeClr val="accent6">
            <a:lumMod val="40000"/>
            <a:lumOff val="6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Tree of Hope – Provide fundraising, therapy, equipment and grants for children with disabilities</a:t>
          </a:r>
          <a:r>
            <a:rPr lang="en-GB" sz="1800" b="1" kern="1200"/>
            <a:t>.         </a:t>
          </a:r>
          <a:endParaRPr lang="en-GB" sz="1800" kern="1200"/>
        </a:p>
      </dsp:txBody>
      <dsp:txXfrm>
        <a:off x="8202438" y="1658112"/>
        <a:ext cx="2652876" cy="1658112"/>
      </dsp:txXfrm>
    </dsp:sp>
    <dsp:sp modelId="{BEACC74F-8898-445C-9DD3-84B7B05C3DB9}">
      <dsp:nvSpPr>
        <dsp:cNvPr id="0" name=""/>
        <dsp:cNvSpPr/>
      </dsp:nvSpPr>
      <dsp:spPr>
        <a:xfrm>
          <a:off x="8486979" y="248716"/>
          <a:ext cx="2078753" cy="1380378"/>
        </a:xfrm>
        <a:prstGeom prst="ellipse">
          <a:avLst/>
        </a:prstGeom>
        <a:blipFill>
          <a:blip xmlns:r="http://schemas.openxmlformats.org/officeDocument/2006/relationships" r:embed="rId4"/>
          <a:srcRect/>
          <a:stretch>
            <a:fillRect l="-109000" r="-10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30C73F-E825-4F6C-ABDD-8D03FA730414}">
      <dsp:nvSpPr>
        <dsp:cNvPr id="0" name=""/>
        <dsp:cNvSpPr/>
      </dsp:nvSpPr>
      <dsp:spPr>
        <a:xfrm>
          <a:off x="434213" y="3316224"/>
          <a:ext cx="9986898" cy="621792"/>
        </a:xfrm>
        <a:prstGeom prst="leftRightArrow">
          <a:avLst/>
        </a:prstGeom>
        <a:solidFill>
          <a:schemeClr val="tx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591463" y="1656762"/>
          <a:ext cx="540550" cy="2029937"/>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Family  violence</a:t>
          </a:r>
          <a:endParaRPr lang="en-gb" sz="1800" kern="1200">
            <a:latin typeface="+mn-lt"/>
          </a:endParaRPr>
        </a:p>
      </dsp:txBody>
      <dsp:txXfrm rot="5400000">
        <a:off x="873157" y="2427843"/>
        <a:ext cx="2003550" cy="487776"/>
      </dsp:txXfrm>
    </dsp:sp>
    <dsp:sp modelId="{45A02F84-C6CB-43F5-AEE4-3EA66C2BD25F}">
      <dsp:nvSpPr>
        <dsp:cNvPr id="0" name=""/>
        <dsp:cNvSpPr/>
      </dsp:nvSpPr>
      <dsp:spPr>
        <a:xfrm>
          <a:off x="0" y="285870"/>
          <a:ext cx="3751425"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l" defTabSz="800100" rtl="0">
            <a:lnSpc>
              <a:spcPct val="90000"/>
            </a:lnSpc>
            <a:spcBef>
              <a:spcPct val="0"/>
            </a:spcBef>
            <a:spcAft>
              <a:spcPct val="35000"/>
            </a:spcAft>
            <a:buFont typeface="Arial" panose="020B0604020202020204" pitchFamily="34" charset="0"/>
            <a:buNone/>
          </a:pPr>
          <a:r>
            <a:rPr lang="en-GB" sz="1800" b="1" i="0" kern="1200"/>
            <a:t>Part 4 of the Family Law Act 1996,</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Protection from Harassment Act 1997,</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Criminal Justice Act 2003</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 Family Violence Act 2018</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        (legislation.gov.uk,2022)</a:t>
          </a:r>
          <a:endParaRPr lang="en-gb" sz="1800" b="1" kern="1200">
            <a:latin typeface="+mn-lt"/>
          </a:endParaRPr>
        </a:p>
      </dsp:txBody>
      <dsp:txXfrm>
        <a:off x="0" y="285870"/>
        <a:ext cx="3751425" cy="1891927"/>
      </dsp:txXfrm>
    </dsp:sp>
    <dsp:sp modelId="{6BA46904-CB7C-4538-BD49-D3891EF19552}">
      <dsp:nvSpPr>
        <dsp:cNvPr id="0" name=""/>
        <dsp:cNvSpPr/>
      </dsp:nvSpPr>
      <dsp:spPr>
        <a:xfrm>
          <a:off x="1879317" y="2000037"/>
          <a:ext cx="0" cy="432440"/>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839757" y="2069694"/>
          <a:ext cx="108110" cy="10811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908164" y="2401455"/>
          <a:ext cx="2405536" cy="540550"/>
        </a:xfrm>
        <a:prstGeom prst="rect">
          <a:avLst/>
        </a:prstGeom>
        <a:solidFill>
          <a:schemeClr val="accent5">
            <a:hueOff val="120002"/>
            <a:satOff val="2897"/>
            <a:lumOff val="-13987"/>
            <a:alphaOff val="0"/>
          </a:schemeClr>
        </a:solidFill>
        <a:ln w="12700" cap="flat" cmpd="sng" algn="ctr">
          <a:solidFill>
            <a:schemeClr val="accent5">
              <a:hueOff val="120002"/>
              <a:satOff val="2897"/>
              <a:lumOff val="-139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Home</a:t>
          </a:r>
          <a:endParaRPr lang="en-gb" sz="1800" kern="1200">
            <a:latin typeface="+mn-lt"/>
          </a:endParaRPr>
        </a:p>
      </dsp:txBody>
      <dsp:txXfrm>
        <a:off x="2908164" y="2401455"/>
        <a:ext cx="2405536" cy="540550"/>
      </dsp:txXfrm>
    </dsp:sp>
    <dsp:sp modelId="{FEBD3C2A-A340-470A-A475-AE614EA07678}">
      <dsp:nvSpPr>
        <dsp:cNvPr id="0" name=""/>
        <dsp:cNvSpPr/>
      </dsp:nvSpPr>
      <dsp:spPr>
        <a:xfrm>
          <a:off x="2401739" y="3424942"/>
          <a:ext cx="3383229"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None/>
          </a:pPr>
          <a:r>
            <a:rPr lang="en-GB" sz="1800" b="1" i="0" kern="1200"/>
            <a:t>Housing Act 2004</a:t>
          </a:r>
        </a:p>
        <a:p>
          <a:pPr marL="0" lvl="0" indent="0" algn="ctr" defTabSz="800100">
            <a:lnSpc>
              <a:spcPct val="90000"/>
            </a:lnSpc>
            <a:spcBef>
              <a:spcPct val="0"/>
            </a:spcBef>
            <a:spcAft>
              <a:spcPct val="35000"/>
            </a:spcAft>
            <a:buNone/>
          </a:pPr>
          <a:r>
            <a:rPr lang="en-GB" sz="1800" b="1" i="0" kern="1200"/>
            <a:t>Housing  Act (1977)</a:t>
          </a:r>
        </a:p>
        <a:p>
          <a:pPr marL="0" lvl="0" indent="0" algn="ctr" defTabSz="800100">
            <a:lnSpc>
              <a:spcPct val="90000"/>
            </a:lnSpc>
            <a:spcBef>
              <a:spcPct val="0"/>
            </a:spcBef>
            <a:spcAft>
              <a:spcPct val="35000"/>
            </a:spcAft>
            <a:buNone/>
          </a:pPr>
          <a:r>
            <a:rPr lang="en-GB" sz="1800" b="1" i="0" kern="1200"/>
            <a:t>(legislation.gov.uk,2022)</a:t>
          </a:r>
          <a:endParaRPr lang="en-gb" sz="1800" kern="1200">
            <a:latin typeface="+mn-lt"/>
          </a:endParaRPr>
        </a:p>
      </dsp:txBody>
      <dsp:txXfrm>
        <a:off x="2401739" y="3424942"/>
        <a:ext cx="3383229" cy="1891927"/>
      </dsp:txXfrm>
    </dsp:sp>
    <dsp:sp modelId="{080474C8-0FEA-4FD1-97F1-0978CFB4A37F}">
      <dsp:nvSpPr>
        <dsp:cNvPr id="0" name=""/>
        <dsp:cNvSpPr/>
      </dsp:nvSpPr>
      <dsp:spPr>
        <a:xfrm>
          <a:off x="4093353" y="2973028"/>
          <a:ext cx="0" cy="432440"/>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4039298" y="3405468"/>
          <a:ext cx="108110" cy="108110"/>
        </a:xfrm>
        <a:prstGeom prst="ellipse">
          <a:avLst/>
        </a:prstGeom>
        <a:solidFill>
          <a:schemeClr val="accent5">
            <a:hueOff val="120002"/>
            <a:satOff val="2897"/>
            <a:lumOff val="-13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5306508" y="2401453"/>
          <a:ext cx="3532720" cy="540550"/>
        </a:xfrm>
        <a:prstGeom prst="rect">
          <a:avLst/>
        </a:prstGeom>
        <a:solidFill>
          <a:schemeClr val="accent5">
            <a:hueOff val="240004"/>
            <a:satOff val="5795"/>
            <a:lumOff val="-27974"/>
            <a:alphaOff val="0"/>
          </a:schemeClr>
        </a:solidFill>
        <a:ln w="12700" cap="flat" cmpd="sng" algn="ctr">
          <a:solidFill>
            <a:schemeClr val="accent5">
              <a:hueOff val="240004"/>
              <a:satOff val="5795"/>
              <a:lumOff val="-279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Disability</a:t>
          </a:r>
          <a:endParaRPr lang="en-gb" sz="1800" kern="1200">
            <a:latin typeface="+mn-lt"/>
          </a:endParaRPr>
        </a:p>
      </dsp:txBody>
      <dsp:txXfrm>
        <a:off x="5306508" y="2401453"/>
        <a:ext cx="3532720" cy="540550"/>
      </dsp:txXfrm>
    </dsp:sp>
    <dsp:sp modelId="{80CDBBF8-C6B4-4166-87C1-DC9120CC7586}">
      <dsp:nvSpPr>
        <dsp:cNvPr id="0" name=""/>
        <dsp:cNvSpPr/>
      </dsp:nvSpPr>
      <dsp:spPr>
        <a:xfrm>
          <a:off x="4431676" y="-151141"/>
          <a:ext cx="4930921" cy="249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l" defTabSz="800100" rtl="0">
            <a:lnSpc>
              <a:spcPct val="90000"/>
            </a:lnSpc>
            <a:spcBef>
              <a:spcPct val="0"/>
            </a:spcBef>
            <a:spcAft>
              <a:spcPct val="35000"/>
            </a:spcAft>
            <a:buFont typeface="Symbol" panose="05050102010706020507" pitchFamily="18" charset="2"/>
            <a:buNone/>
          </a:pPr>
          <a:r>
            <a:rPr lang="en-GB" sz="1800" b="1" i="0" kern="1200"/>
            <a:t>Children Act (CA) 1989</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a:t>National Assistance Act (NAA) 1948</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a:t>Chronically Sick and Disabled Persons Act (CSDPA) 1970 </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a:t>National Health Service and Community Care Act (NHSCCA) 1990. (DLS 2009)</a:t>
          </a:r>
          <a:endParaRPr lang="en-US" sz="1800" b="1" kern="1200">
            <a:latin typeface="+mn-lt"/>
          </a:endParaRPr>
        </a:p>
      </dsp:txBody>
      <dsp:txXfrm>
        <a:off x="4431676" y="-151141"/>
        <a:ext cx="4930921" cy="2496492"/>
      </dsp:txXfrm>
    </dsp:sp>
    <dsp:sp modelId="{89759DE5-9F8A-470E-A6D8-F13BB4DEE93D}">
      <dsp:nvSpPr>
        <dsp:cNvPr id="0" name=""/>
        <dsp:cNvSpPr/>
      </dsp:nvSpPr>
      <dsp:spPr>
        <a:xfrm>
          <a:off x="6897137" y="2151178"/>
          <a:ext cx="0" cy="432440"/>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6843082" y="2043068"/>
          <a:ext cx="108110" cy="108110"/>
        </a:xfrm>
        <a:prstGeom prst="ellipse">
          <a:avLst/>
        </a:prstGeom>
        <a:solidFill>
          <a:schemeClr val="accent5">
            <a:hueOff val="240004"/>
            <a:satOff val="5795"/>
            <a:lumOff val="-279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rot="5400000">
          <a:off x="9448224" y="1656762"/>
          <a:ext cx="540550" cy="2029937"/>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mn-lt"/>
            </a:rPr>
            <a:t>Financial</a:t>
          </a:r>
          <a:endParaRPr lang="en-gb" sz="1800" kern="1200">
            <a:latin typeface="+mn-lt"/>
          </a:endParaRPr>
        </a:p>
      </dsp:txBody>
      <dsp:txXfrm rot="-5400000">
        <a:off x="8703531" y="2427843"/>
        <a:ext cx="2003550" cy="487776"/>
      </dsp:txXfrm>
    </dsp:sp>
    <dsp:sp modelId="{1BB5FD64-47F9-47A3-911F-535BFE17A3B9}">
      <dsp:nvSpPr>
        <dsp:cNvPr id="0" name=""/>
        <dsp:cNvSpPr/>
      </dsp:nvSpPr>
      <dsp:spPr>
        <a:xfrm>
          <a:off x="8009306" y="3513578"/>
          <a:ext cx="3383229"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None/>
          </a:pPr>
          <a:r>
            <a:rPr lang="en-GB" sz="1800" b="1" i="0" kern="1200"/>
            <a:t>Finance Act 2022</a:t>
          </a:r>
        </a:p>
        <a:p>
          <a:pPr marL="0" lvl="0" indent="0" algn="ctr" defTabSz="800100">
            <a:lnSpc>
              <a:spcPct val="90000"/>
            </a:lnSpc>
            <a:spcBef>
              <a:spcPct val="0"/>
            </a:spcBef>
            <a:spcAft>
              <a:spcPct val="35000"/>
            </a:spcAft>
            <a:buNone/>
          </a:pPr>
          <a:r>
            <a:rPr lang="en-GB" sz="1800" b="1" i="0" kern="1200"/>
            <a:t>(legislation.gov.uk,2022</a:t>
          </a:r>
          <a:endParaRPr lang="en-US" sz="1800" kern="1200">
            <a:latin typeface="+mn-lt"/>
          </a:endParaRPr>
        </a:p>
      </dsp:txBody>
      <dsp:txXfrm>
        <a:off x="8009306" y="3513578"/>
        <a:ext cx="3383229" cy="1891927"/>
      </dsp:txXfrm>
    </dsp:sp>
    <dsp:sp modelId="{FE9B27EB-7AC7-485A-9A55-41E8118F9EAF}">
      <dsp:nvSpPr>
        <dsp:cNvPr id="0" name=""/>
        <dsp:cNvSpPr/>
      </dsp:nvSpPr>
      <dsp:spPr>
        <a:xfrm>
          <a:off x="9700920" y="2973028"/>
          <a:ext cx="0" cy="432440"/>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9646865" y="3405468"/>
          <a:ext cx="108110" cy="108110"/>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17F2C1D-F243-42AB-ADF2-E7CB4E04900E}" type="datetimeFigureOut">
              <a:rPr lang="en-US" smtClean="0"/>
              <a:t>10/20/2022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20CE34E-5667-4A32-A6BA-10C7A552BC63}" type="datetimeFigureOut">
              <a:rPr lang="en-US" smtClean="0"/>
              <a:t>10/20/2022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7CCE34D-CFF1-4FFE-815B-D050E7ED2DFD}" type="slidenum">
              <a:rPr lang="en-US" smtClean="0"/>
              <a:t>2</a:t>
            </a:fld>
            <a:endParaRPr lang="en-US"/>
          </a:p>
        </p:txBody>
      </p:sp>
    </p:spTree>
    <p:extLst>
      <p:ext uri="{BB962C8B-B14F-4D97-AF65-F5344CB8AC3E}">
        <p14:creationId xmlns:p14="http://schemas.microsoft.com/office/powerpoint/2010/main" val="337265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7CCE34D-CFF1-4FFE-815B-D050E7ED2DFD}" type="slidenum">
              <a:rPr lang="en-US" smtClean="0"/>
              <a:t>6</a:t>
            </a:fld>
            <a:endParaRPr lang="en-US"/>
          </a:p>
        </p:txBody>
      </p:sp>
    </p:spTree>
    <p:extLst>
      <p:ext uri="{BB962C8B-B14F-4D97-AF65-F5344CB8AC3E}">
        <p14:creationId xmlns:p14="http://schemas.microsoft.com/office/powerpoint/2010/main" val="3240611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7CCE34D-CFF1-4FFE-815B-D050E7ED2DFD}" type="slidenum">
              <a:rPr lang="en-US" smtClean="0"/>
              <a:t>7</a:t>
            </a:fld>
            <a:endParaRPr lang="en-US"/>
          </a:p>
        </p:txBody>
      </p:sp>
    </p:spTree>
    <p:extLst>
      <p:ext uri="{BB962C8B-B14F-4D97-AF65-F5344CB8AC3E}">
        <p14:creationId xmlns:p14="http://schemas.microsoft.com/office/powerpoint/2010/main" val="2270127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9</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32DC0559-D619-4E56-BF6F-3712370C2150}" type="slidenum">
              <a:rPr lang="en-US" smtClean="0"/>
              <a:t>11</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12</a:t>
            </a:fld>
            <a:endParaRPr lang="en-US"/>
          </a:p>
        </p:txBody>
      </p:sp>
    </p:spTree>
    <p:extLst>
      <p:ext uri="{BB962C8B-B14F-4D97-AF65-F5344CB8AC3E}">
        <p14:creationId xmlns:p14="http://schemas.microsoft.com/office/powerpoint/2010/main" val="40430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endParaRPr lang="en-US"/>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endParaRPr lang="en-US"/>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endParaRPr lang="en-US"/>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endParaRPr lang="en-US"/>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endParaRPr lang="en-US"/>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endParaRPr lang="en-US"/>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endParaRPr lang="en-US"/>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endParaRPr lang="en-US"/>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endParaRPr lang="en-US">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endParaRPr lang="en-US"/>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endParaRPr lang="en-US">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endParaRPr lang="en-US"/>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endParaRPr lang="en-US"/>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endParaRPr lang="en-US"/>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endParaRPr lang="en-US"/>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endParaRPr lang="en-US"/>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endParaRPr lang="en-US"/>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endParaRPr lang="en-US"/>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endParaRPr lang="en-US"/>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endParaRPr lang="en-US"/>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endParaRPr lang="en-US">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endParaRPr lang="en-US"/>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endParaRPr lang="en-US"/>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US"/>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US"/>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US"/>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US"/>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US"/>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US"/>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US"/>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US" smtClean="0"/>
              <a:pPr rtl="0"/>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13.jpe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hyperlink" Target="https://researchbriefings.files.parliament.uk/documents/SN06921/SN06921.pdf" TargetMode="External"/><Relationship Id="rId3" Type="http://schemas.openxmlformats.org/officeDocument/2006/relationships/hyperlink" Target="https://www.jrf.org.uk/report/housing-and-disabled-children" TargetMode="External"/><Relationship Id="rId7" Type="http://schemas.openxmlformats.org/officeDocument/2006/relationships/hyperlink" Target="https://www.sciencedirect.com/science/article/pii/S0160252720300534#bb0040" TargetMode="External"/><Relationship Id="rId2" Type="http://schemas.openxmlformats.org/officeDocument/2006/relationships/hyperlink" Target="https://d1wqtxts1xzle7.cloudfront.net/42834189/Bacchus_et_al_2003_Health_Social_Care_in_Community_2003-with-cover-page-v2.pdf?Expires=1666305643&amp;Signature=DDbvh-i-jwTn2DqQjYZyt9cVgmIQZn5JKntaC0FW-eRT4KZgGoNGoY20Ha6wOu~maj5aPpxyWJtLPmL8N3QgOZUWtF8BNO5zY4wAT0moDeYTdoueZyiLapiBoLs0TLG9FhdfOnINPhjc2gkMXBMkhftYBi6y8UOXqlMBV4~KS6p0eoSmfJWNeFEqAQtnzWIt0y~mQWK4FQh62BJ1lT412pLg2g1Le3ezMZgiDAHKNsYffQWOpXylmAj-TrQYB-Tf1rnk2w3wZETv3OnD8FO-wDuRAcFaYdTW1LVtWzdCkdfj-1QYo~2~67vxw0sm~8zVROyDwLDZxTMTwoWEY4hRnw__&amp;Key-Pair-Id=APKAJLOHF5GGSLRBV4ZA" TargetMode="External"/><Relationship Id="rId1" Type="http://schemas.openxmlformats.org/officeDocument/2006/relationships/slideLayout" Target="../slideLayouts/slideLayout10.xml"/><Relationship Id="rId6" Type="http://schemas.openxmlformats.org/officeDocument/2006/relationships/hyperlink" Target="https://www.legislation.gov.uk/ukpga/2004/34/contents" TargetMode="External"/><Relationship Id="rId5" Type="http://schemas.openxmlformats.org/officeDocument/2006/relationships/hyperlink" Target="https://www.citizensadvice.org.uk/housing/" TargetMode="External"/><Relationship Id="rId10" Type="http://schemas.openxmlformats.org/officeDocument/2006/relationships/hyperlink" Target="https://www.legislation.gov.uk/ukpga/2004/28/part/1/crossheading/amendments-to-part-4-of-the-family-law-act-1996" TargetMode="External"/><Relationship Id="rId4" Type="http://schemas.openxmlformats.org/officeDocument/2006/relationships/hyperlink" Target="https://d1wqtxts1xzle7.cloudfront.net/53168547/actu-uk-with-cover-page-v2.pdf?Expires=1666304197&amp;Signature=XhidWaW1PeSnCLyzYT7gVq1mIiXhehIZH33T8Vh3sJ3BF3vQBhPl5WEvOHR39aVym-~1~~9KcJ3POssfPoo3wN0UxsX3ksjCfGpmOqm-D3m~I~Jkq0niqDhiZPY~WBWdsBQNVBA06PqVxzhPP5-YQzh7sksucd6w7BZTUEzZtlw1eNh6SYxzMm7B~VJoVfLTB7Km4ZrnBFlICtHGBniLkGEnFe10Q3JKP2psR5i97wXe3VVM2oHU1dyLXoC280GpWJAwJFkdI5N2TVHkpXUz9tH2qB7MTEsFVKK1cf2j1qUG5PphK8Z23XR5zyRQvKhss8es5SpgwmWJlJrgqeLG6g__&amp;Key-Pair-Id=APKAJLOHF5GGSLRBV4ZA" TargetMode="External"/><Relationship Id="rId9" Type="http://schemas.openxmlformats.org/officeDocument/2006/relationships/hyperlink" Target="https://evolvetreatment.com/blog/moving-traumatic-adolescent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taylorfrancis.com/books/mono/10.4324/9780203869109/domestic-violence-children-abigail-sterne-liz-poole-donna-chadwick-catherine-lawler-lynda-dodd" TargetMode="External"/><Relationship Id="rId3" Type="http://schemas.openxmlformats.org/officeDocument/2006/relationships/hyperlink" Target="https://www.moneyhelper.org.uk/en/homes/renting" TargetMode="External"/><Relationship Id="rId7" Type="http://schemas.openxmlformats.org/officeDocument/2006/relationships/hyperlink" Target="https://www.rch.org.au/kidsinfo/fact_sheets/Family_violence/" TargetMode="External"/><Relationship Id="rId2" Type="http://schemas.openxmlformats.org/officeDocument/2006/relationships/hyperlink" Target="https://www.frontiersin.org/articles/10.3389/fpsyg.2018.02094/full" TargetMode="External"/><Relationship Id="rId1" Type="http://schemas.openxmlformats.org/officeDocument/2006/relationships/slideLayout" Target="../slideLayouts/slideLayout10.xml"/><Relationship Id="rId6" Type="http://schemas.openxmlformats.org/officeDocument/2006/relationships/hyperlink" Target="https://heinonline.org/HOL/LandingPage?handle=hein.journals/chilflq10&amp;div=19&amp;id=&amp;page=" TargetMode="External"/><Relationship Id="rId11" Type="http://schemas.openxmlformats.org/officeDocument/2006/relationships/hyperlink" Target="https://www.tandfonline.com/doi/abs/10.3109/09638288.2015.1060267" TargetMode="External"/><Relationship Id="rId5" Type="http://schemas.openxmlformats.org/officeDocument/2006/relationships/hyperlink" Target="https://www.oldham.gov.uk/info/200321/crime_and_safety/859/domestic_violence_and_abuse" TargetMode="External"/><Relationship Id="rId10" Type="http://schemas.openxmlformats.org/officeDocument/2006/relationships/hyperlink" Target="https://www.treeofhope.org.uk/house-adaptations-children/" TargetMode="External"/><Relationship Id="rId4" Type="http://schemas.openxmlformats.org/officeDocument/2006/relationships/hyperlink" Target="https://www.google.co.uk/books/edition/Housing_Policy_in_the_UK/6pNKEAAAQBAJ?hl=en&amp;gbpv=1&amp;dq=8.%09Mullins,+D.+and+Murie,+A.,+(2017).+Housing+Policy+in+the+UK.+Bloomsbury+Publishing&amp;pg=PP1&amp;printsec=frontcover" TargetMode="External"/><Relationship Id="rId9" Type="http://schemas.openxmlformats.org/officeDocument/2006/relationships/hyperlink" Target="https://www.baabeetv.com/blog/role-of-home-environment-in-childs-development"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151150" y="318306"/>
            <a:ext cx="4413788" cy="2169238"/>
          </a:xfrm>
        </p:spPr>
        <p:txBody>
          <a:bodyPr rtlCol="0" anchor="b" anchorCtr="0">
            <a:normAutofit fontScale="90000"/>
          </a:bodyPr>
          <a:lstStyle/>
          <a:p>
            <a:r>
              <a:rPr lang="en-US" sz="4000" b="1">
                <a:ea typeface="+mj-lt"/>
                <a:cs typeface="+mj-lt"/>
              </a:rPr>
              <a:t>Assignment 1 – Group Presentation (Family D)</a:t>
            </a:r>
            <a:endParaRPr lang="en-US"/>
          </a:p>
        </p:txBody>
      </p:sp>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6812925" y="3563714"/>
            <a:ext cx="5202886" cy="3068906"/>
          </a:xfrm>
        </p:spPr>
        <p:txBody>
          <a:bodyPr vert="horz" wrap="square" lIns="0" tIns="0" rIns="0" bIns="0" rtlCol="0" anchor="t">
            <a:normAutofit lnSpcReduction="10000"/>
          </a:bodyPr>
          <a:lstStyle/>
          <a:p>
            <a:pPr marL="0" indent="0">
              <a:lnSpc>
                <a:spcPct val="100000"/>
              </a:lnSpc>
              <a:spcBef>
                <a:spcPts val="0"/>
              </a:spcBef>
              <a:spcAft>
                <a:spcPts val="0"/>
              </a:spcAft>
            </a:pPr>
            <a:r>
              <a:rPr lang="en-gb" b="1">
                <a:solidFill>
                  <a:schemeClr val="tx1">
                    <a:lumMod val="65000"/>
                  </a:schemeClr>
                </a:solidFill>
                <a:ea typeface="+mn-lt"/>
                <a:cs typeface="+mn-lt"/>
              </a:rPr>
              <a:t>Student ID: Aurelia Denicu        2026240</a:t>
            </a:r>
            <a:r>
              <a:rPr lang="en-gb">
                <a:solidFill>
                  <a:schemeClr val="tx1">
                    <a:lumMod val="65000"/>
                  </a:schemeClr>
                </a:solidFill>
                <a:ea typeface="+mn-lt"/>
                <a:cs typeface="+mn-lt"/>
              </a:rPr>
              <a:t>  </a:t>
            </a:r>
          </a:p>
          <a:p>
            <a:pPr marL="0" indent="0">
              <a:lnSpc>
                <a:spcPct val="100000"/>
              </a:lnSpc>
              <a:spcBef>
                <a:spcPts val="0"/>
              </a:spcBef>
              <a:spcAft>
                <a:spcPts val="0"/>
              </a:spcAft>
            </a:pPr>
            <a:r>
              <a:rPr lang="en-gb">
                <a:solidFill>
                  <a:schemeClr val="tx1">
                    <a:lumMod val="65000"/>
                  </a:schemeClr>
                </a:solidFill>
                <a:ea typeface="+mn-lt"/>
                <a:cs typeface="+mn-lt"/>
              </a:rPr>
              <a:t>                    </a:t>
            </a:r>
            <a:r>
              <a:rPr lang="en-gb" b="1" i="1">
                <a:ea typeface="+mn-lt"/>
                <a:cs typeface="+mn-lt"/>
              </a:rPr>
              <a:t>Nadejda Iachimovschi</a:t>
            </a:r>
            <a:r>
              <a:rPr lang="en-gb" b="1">
                <a:solidFill>
                  <a:schemeClr val="tx1">
                    <a:lumMod val="65000"/>
                  </a:schemeClr>
                </a:solidFill>
                <a:ea typeface="+mn-lt"/>
                <a:cs typeface="+mn-lt"/>
              </a:rPr>
              <a:t>2026016 </a:t>
            </a:r>
            <a:r>
              <a:rPr lang="en-gb">
                <a:solidFill>
                  <a:schemeClr val="tx1">
                    <a:lumMod val="65000"/>
                  </a:schemeClr>
                </a:solidFill>
                <a:ea typeface="+mn-lt"/>
                <a:cs typeface="+mn-lt"/>
              </a:rPr>
              <a:t> </a:t>
            </a:r>
          </a:p>
          <a:p>
            <a:pPr marL="0" indent="0">
              <a:lnSpc>
                <a:spcPct val="100000"/>
              </a:lnSpc>
              <a:spcBef>
                <a:spcPts val="0"/>
              </a:spcBef>
              <a:spcAft>
                <a:spcPts val="0"/>
              </a:spcAft>
            </a:pPr>
            <a:endParaRPr lang="en-gb">
              <a:solidFill>
                <a:schemeClr val="tx1">
                  <a:lumMod val="65000"/>
                </a:schemeClr>
              </a:solidFill>
              <a:ea typeface="+mn-lt"/>
              <a:cs typeface="+mn-lt"/>
            </a:endParaRPr>
          </a:p>
          <a:p>
            <a:pPr marL="0" indent="0">
              <a:lnSpc>
                <a:spcPct val="100000"/>
              </a:lnSpc>
              <a:spcBef>
                <a:spcPts val="0"/>
              </a:spcBef>
              <a:spcAft>
                <a:spcPts val="0"/>
              </a:spcAft>
            </a:pPr>
            <a:endParaRPr lang="en-gb" b="1">
              <a:solidFill>
                <a:schemeClr val="tx1">
                  <a:lumMod val="65000"/>
                </a:schemeClr>
              </a:solidFill>
              <a:ea typeface="+mn-lt"/>
              <a:cs typeface="+mn-lt"/>
            </a:endParaRPr>
          </a:p>
          <a:p>
            <a:pPr marL="0" indent="0">
              <a:lnSpc>
                <a:spcPct val="100000"/>
              </a:lnSpc>
              <a:spcBef>
                <a:spcPts val="0"/>
              </a:spcBef>
              <a:spcAft>
                <a:spcPts val="0"/>
              </a:spcAft>
            </a:pPr>
            <a:endParaRPr lang="en-gb" b="1">
              <a:solidFill>
                <a:schemeClr val="tx1">
                  <a:lumMod val="65000"/>
                </a:schemeClr>
              </a:solidFill>
              <a:ea typeface="+mn-lt"/>
              <a:cs typeface="+mn-lt"/>
            </a:endParaRPr>
          </a:p>
          <a:p>
            <a:pPr marL="0" indent="0">
              <a:lnSpc>
                <a:spcPct val="100000"/>
              </a:lnSpc>
              <a:spcBef>
                <a:spcPts val="0"/>
              </a:spcBef>
              <a:spcAft>
                <a:spcPts val="0"/>
              </a:spcAft>
            </a:pPr>
            <a:endParaRPr lang="en-gb" b="1">
              <a:solidFill>
                <a:schemeClr val="tx1">
                  <a:lumMod val="65000"/>
                </a:schemeClr>
              </a:solidFill>
              <a:ea typeface="+mn-lt"/>
              <a:cs typeface="+mn-lt"/>
            </a:endParaRPr>
          </a:p>
          <a:p>
            <a:pPr marL="0" indent="0">
              <a:lnSpc>
                <a:spcPct val="100000"/>
              </a:lnSpc>
              <a:spcBef>
                <a:spcPts val="0"/>
              </a:spcBef>
              <a:spcAft>
                <a:spcPts val="0"/>
              </a:spcAft>
            </a:pPr>
            <a:r>
              <a:rPr lang="en-gb" b="1">
                <a:solidFill>
                  <a:schemeClr val="tx1">
                    <a:lumMod val="65000"/>
                  </a:schemeClr>
                </a:solidFill>
                <a:ea typeface="+mn-lt"/>
                <a:cs typeface="+mn-lt"/>
              </a:rPr>
              <a:t>Module code:    BMHP5004</a:t>
            </a:r>
            <a:r>
              <a:rPr lang="en-gb">
                <a:solidFill>
                  <a:schemeClr val="tx1">
                    <a:lumMod val="65000"/>
                  </a:schemeClr>
                </a:solidFill>
                <a:ea typeface="+mn-lt"/>
                <a:cs typeface="+mn-lt"/>
              </a:rPr>
              <a:t> </a:t>
            </a:r>
          </a:p>
          <a:p>
            <a:pPr marL="0" indent="0">
              <a:lnSpc>
                <a:spcPct val="100000"/>
              </a:lnSpc>
              <a:spcBef>
                <a:spcPts val="0"/>
              </a:spcBef>
              <a:spcAft>
                <a:spcPts val="0"/>
              </a:spcAft>
            </a:pPr>
            <a:r>
              <a:rPr lang="en-gb" b="1">
                <a:solidFill>
                  <a:schemeClr val="tx1">
                    <a:lumMod val="65000"/>
                  </a:schemeClr>
                </a:solidFill>
                <a:ea typeface="+mn-lt"/>
                <a:cs typeface="+mn-lt"/>
              </a:rPr>
              <a:t>Programme:     </a:t>
            </a:r>
            <a:r>
              <a:rPr lang="en-US" b="1">
                <a:ea typeface="+mn-lt"/>
                <a:cs typeface="+mn-lt"/>
              </a:rPr>
              <a:t>BSc Health and Social Care </a:t>
            </a:r>
            <a:endParaRPr lang="en-gb">
              <a:solidFill>
                <a:srgbClr val="A6A6A6"/>
              </a:solidFill>
              <a:ea typeface="+mn-lt"/>
              <a:cs typeface="+mn-lt"/>
            </a:endParaRPr>
          </a:p>
          <a:p>
            <a:pPr marL="0" indent="0">
              <a:lnSpc>
                <a:spcPct val="100000"/>
              </a:lnSpc>
              <a:spcBef>
                <a:spcPts val="0"/>
              </a:spcBef>
              <a:spcAft>
                <a:spcPts val="0"/>
              </a:spcAft>
            </a:pPr>
            <a:r>
              <a:rPr lang="en-US" b="1">
                <a:solidFill>
                  <a:srgbClr val="FFFFFF">
                    <a:alpha val="60000"/>
                  </a:srgbClr>
                </a:solidFill>
                <a:ea typeface="+mn-lt"/>
                <a:cs typeface="+mn-lt"/>
              </a:rPr>
              <a:t>Module: </a:t>
            </a:r>
            <a:r>
              <a:rPr lang="en-US" b="1">
                <a:ea typeface="+mn-lt"/>
                <a:cs typeface="+mn-lt"/>
              </a:rPr>
              <a:t>Children, Young People and Families</a:t>
            </a:r>
            <a:endParaRPr lang="en-US" b="1">
              <a:solidFill>
                <a:srgbClr val="FFFFFF">
                  <a:alpha val="60000"/>
                </a:srgbClr>
              </a:solidFill>
              <a:ea typeface="+mn-lt"/>
              <a:cs typeface="+mn-lt"/>
            </a:endParaRPr>
          </a:p>
          <a:p>
            <a:pPr marL="0" indent="0">
              <a:lnSpc>
                <a:spcPct val="100000"/>
              </a:lnSpc>
              <a:spcBef>
                <a:spcPts val="0"/>
              </a:spcBef>
              <a:spcAft>
                <a:spcPts val="0"/>
              </a:spcAft>
            </a:pPr>
            <a:r>
              <a:rPr lang="en-gb" b="1">
                <a:solidFill>
                  <a:schemeClr val="tx1">
                    <a:lumMod val="65000"/>
                  </a:schemeClr>
                </a:solidFill>
                <a:ea typeface="+mn-lt"/>
                <a:cs typeface="+mn-lt"/>
              </a:rPr>
              <a:t>Lecturer’s name:    Rachael Rivers</a:t>
            </a:r>
            <a:endParaRPr lang="en-US">
              <a:ea typeface="+mn-lt"/>
              <a:cs typeface="+mn-lt"/>
            </a:endParaRPr>
          </a:p>
          <a:p>
            <a:pPr marL="0" indent="0">
              <a:lnSpc>
                <a:spcPct val="100000"/>
              </a:lnSpc>
              <a:spcBef>
                <a:spcPts val="0"/>
              </a:spcBef>
              <a:spcAft>
                <a:spcPts val="0"/>
              </a:spcAft>
            </a:pPr>
            <a:endParaRPr lang="en-gb" b="1" i="1">
              <a:solidFill>
                <a:srgbClr val="FFFFFF">
                  <a:alpha val="60000"/>
                </a:srgbClr>
              </a:solidFill>
            </a:endParaRPr>
          </a:p>
          <a:p>
            <a:endParaRPr lang="en-gb">
              <a:solidFill>
                <a:srgbClr val="FFFFFF">
                  <a:alpha val="60000"/>
                </a:srgbClr>
              </a:solidFill>
            </a:endParaRPr>
          </a:p>
        </p:txBody>
      </p:sp>
      <p:pic>
        <p:nvPicPr>
          <p:cNvPr id="6" name="Picture 6" descr="A group of people posing for a photo&#10;&#10;Description automatically generated">
            <a:extLst>
              <a:ext uri="{FF2B5EF4-FFF2-40B4-BE49-F238E27FC236}">
                <a16:creationId xmlns:a16="http://schemas.microsoft.com/office/drawing/2014/main" id="{1152B812-0CCD-81AB-31D9-3EF5EE207928}"/>
              </a:ext>
            </a:extLst>
          </p:cNvPr>
          <p:cNvPicPr>
            <a:picLocks noGrp="1" noChangeAspect="1"/>
          </p:cNvPicPr>
          <p:nvPr>
            <p:ph type="pic" sz="quarter" idx="13"/>
          </p:nvPr>
        </p:nvPicPr>
        <p:blipFill rotWithShape="1">
          <a:blip r:embed="rId3"/>
          <a:srcRect l="25" r="25"/>
          <a:stretch/>
        </p:blipFill>
        <p:spPr>
          <a:xfrm>
            <a:off x="0" y="1402"/>
            <a:ext cx="6684135" cy="6855196"/>
          </a:xfrm>
        </p:spPr>
      </p:pic>
    </p:spTree>
    <p:extLst>
      <p:ext uri="{BB962C8B-B14F-4D97-AF65-F5344CB8AC3E}">
        <p14:creationId xmlns:p14="http://schemas.microsoft.com/office/powerpoint/2010/main" val="7528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4000"/>
                                        <p:tgtEl>
                                          <p:spTgt spid="6"/>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4000"/>
                                        <p:tgtEl>
                                          <p:spTgt spid="2"/>
                                        </p:tgtEl>
                                      </p:cBhvr>
                                    </p:animEffect>
                                    <p:anim calcmode="lin" valueType="num">
                                      <p:cBhvr>
                                        <p:cTn id="11" dur="4000" fill="hold"/>
                                        <p:tgtEl>
                                          <p:spTgt spid="2"/>
                                        </p:tgtEl>
                                        <p:attrNameLst>
                                          <p:attrName>ppt_x</p:attrName>
                                        </p:attrNameLst>
                                      </p:cBhvr>
                                      <p:tavLst>
                                        <p:tav tm="0">
                                          <p:val>
                                            <p:strVal val="#ppt_x"/>
                                          </p:val>
                                        </p:tav>
                                        <p:tav tm="100000">
                                          <p:val>
                                            <p:strVal val="#ppt_x"/>
                                          </p:val>
                                        </p:tav>
                                      </p:tavLst>
                                    </p:anim>
                                    <p:anim calcmode="lin" valueType="num">
                                      <p:cBhvr>
                                        <p:cTn id="12" dur="4000" fill="hold"/>
                                        <p:tgtEl>
                                          <p:spTgt spid="2"/>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4000"/>
                                        <p:tgtEl>
                                          <p:spTgt spid="3">
                                            <p:txEl>
                                              <p:pRg st="0" end="0"/>
                                            </p:txEl>
                                          </p:spTgt>
                                        </p:tgtEl>
                                      </p:cBhvr>
                                    </p:animEffect>
                                    <p:anim calcmode="lin" valueType="num">
                                      <p:cBhvr>
                                        <p:cTn id="16" dur="4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4000" fill="hold"/>
                                        <p:tgtEl>
                                          <p:spTgt spid="3">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4000"/>
                                        <p:tgtEl>
                                          <p:spTgt spid="3">
                                            <p:txEl>
                                              <p:pRg st="1" end="1"/>
                                            </p:txEl>
                                          </p:spTgt>
                                        </p:tgtEl>
                                      </p:cBhvr>
                                    </p:animEffect>
                                    <p:anim calcmode="lin" valueType="num">
                                      <p:cBhvr>
                                        <p:cTn id="21" dur="4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4000" fill="hold"/>
                                        <p:tgtEl>
                                          <p:spTgt spid="3">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4000"/>
                                        <p:tgtEl>
                                          <p:spTgt spid="3">
                                            <p:txEl>
                                              <p:pRg st="6" end="6"/>
                                            </p:txEl>
                                          </p:spTgt>
                                        </p:tgtEl>
                                      </p:cBhvr>
                                    </p:animEffect>
                                    <p:anim calcmode="lin" valueType="num">
                                      <p:cBhvr>
                                        <p:cTn id="26" dur="4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4000" fill="hold"/>
                                        <p:tgtEl>
                                          <p:spTgt spid="3">
                                            <p:txEl>
                                              <p:pRg st="6" end="6"/>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4000"/>
                                        <p:tgtEl>
                                          <p:spTgt spid="3">
                                            <p:txEl>
                                              <p:pRg st="7" end="7"/>
                                            </p:txEl>
                                          </p:spTgt>
                                        </p:tgtEl>
                                      </p:cBhvr>
                                    </p:animEffect>
                                    <p:anim calcmode="lin" valueType="num">
                                      <p:cBhvr>
                                        <p:cTn id="31" dur="4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2" dur="4000" fill="hold"/>
                                        <p:tgtEl>
                                          <p:spTgt spid="3">
                                            <p:txEl>
                                              <p:pRg st="7" end="7"/>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4000"/>
                                        <p:tgtEl>
                                          <p:spTgt spid="3">
                                            <p:txEl>
                                              <p:pRg st="8" end="8"/>
                                            </p:txEl>
                                          </p:spTgt>
                                        </p:tgtEl>
                                      </p:cBhvr>
                                    </p:animEffect>
                                    <p:anim calcmode="lin" valueType="num">
                                      <p:cBhvr>
                                        <p:cTn id="36" dur="4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4000" fill="hold"/>
                                        <p:tgtEl>
                                          <p:spTgt spid="3">
                                            <p:txEl>
                                              <p:pRg st="8" end="8"/>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4000"/>
                                        <p:tgtEl>
                                          <p:spTgt spid="3">
                                            <p:txEl>
                                              <p:pRg st="9" end="9"/>
                                            </p:txEl>
                                          </p:spTgt>
                                        </p:tgtEl>
                                      </p:cBhvr>
                                    </p:animEffect>
                                    <p:anim calcmode="lin" valueType="num">
                                      <p:cBhvr>
                                        <p:cTn id="41" dur="4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2" dur="4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8" name="Freeform: Shape 27">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Oval 28">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Freeform: Shape 30">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33" name="Rectangle 32">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36397"/>
            <a:ext cx="3565524" cy="1362856"/>
          </a:xfrm>
        </p:spPr>
        <p:txBody>
          <a:bodyPr vert="horz" wrap="square" lIns="0" tIns="0" rIns="0" bIns="0" rtlCol="0" anchor="b" anchorCtr="0">
            <a:normAutofit/>
          </a:bodyPr>
          <a:lstStyle/>
          <a:p>
            <a:pPr>
              <a:lnSpc>
                <a:spcPct val="100000"/>
              </a:lnSpc>
            </a:pPr>
            <a:r>
              <a:rPr lang="en-US">
                <a:latin typeface="Arial Rounded MT Bold" panose="020F0704030504030204" pitchFamily="34" charset="0"/>
                <a:cs typeface="Aharoni" panose="02010803020104030203" pitchFamily="2" charset="-79"/>
              </a:rPr>
              <a:t>Content</a:t>
            </a:r>
          </a:p>
        </p:txBody>
      </p:sp>
      <p:sp>
        <p:nvSpPr>
          <p:cNvPr id="35" name="Oval 34">
            <a:extLst>
              <a:ext uri="{FF2B5EF4-FFF2-40B4-BE49-F238E27FC236}">
                <a16:creationId xmlns:a16="http://schemas.microsoft.com/office/drawing/2014/main" id="{C25C2D0C-89F2-4874-A67D-504E65834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vert="horz" wrap="square" lIns="0" tIns="0" rIns="0" bIns="0" rtlCol="0" anchor="t">
            <a:normAutofit/>
          </a:bodyPr>
          <a:lstStyle/>
          <a:p>
            <a:pPr>
              <a:buFont typeface="Arial" panose="020B0604020202020204" pitchFamily="34" charset="0"/>
              <a:buChar char="•"/>
            </a:pPr>
            <a:r>
              <a:rPr lang="en-US" sz="1600">
                <a:solidFill>
                  <a:srgbClr val="FFFFFF">
                    <a:alpha val="60000"/>
                  </a:srgbClr>
                </a:solidFill>
                <a:latin typeface="Amasis MT Pro Black"/>
              </a:rPr>
              <a:t>Introduction of the case study.</a:t>
            </a:r>
          </a:p>
          <a:p>
            <a:pPr>
              <a:buFont typeface="Arial" panose="020B0604020202020204" pitchFamily="34" charset="0"/>
              <a:buChar char="•"/>
            </a:pPr>
            <a:r>
              <a:rPr lang="en-US" sz="1600">
                <a:solidFill>
                  <a:srgbClr val="FFFFFF">
                    <a:alpha val="60000"/>
                  </a:srgbClr>
                </a:solidFill>
                <a:latin typeface="Amasis MT Pro Black"/>
              </a:rPr>
              <a:t>Identifying the risk factors for each family member and for the family.</a:t>
            </a:r>
          </a:p>
          <a:p>
            <a:pPr>
              <a:buFont typeface="Arial" panose="020B0604020202020204" pitchFamily="34" charset="0"/>
              <a:buChar char="•"/>
            </a:pPr>
            <a:r>
              <a:rPr lang="en-US" sz="1600">
                <a:solidFill>
                  <a:srgbClr val="FFFFFF">
                    <a:alpha val="60000"/>
                  </a:srgbClr>
                </a:solidFill>
                <a:latin typeface="Amasis MT Pro Black"/>
              </a:rPr>
              <a:t>Present and provide potential support for everyone involved.</a:t>
            </a:r>
          </a:p>
          <a:p>
            <a:pPr>
              <a:buFont typeface="Arial" panose="020B0604020202020204" pitchFamily="34" charset="0"/>
              <a:buChar char="•"/>
            </a:pPr>
            <a:r>
              <a:rPr lang="en-US" sz="1600">
                <a:solidFill>
                  <a:srgbClr val="FFFFFF">
                    <a:alpha val="60000"/>
                  </a:srgbClr>
                </a:solidFill>
                <a:latin typeface="Amasis MT Pro Black"/>
              </a:rPr>
              <a:t>Conclusion.</a:t>
            </a:r>
          </a:p>
          <a:p>
            <a:pPr>
              <a:buFont typeface="Arial" panose="020B0604020202020204" pitchFamily="34" charset="0"/>
              <a:buChar char="•"/>
            </a:pPr>
            <a:r>
              <a:rPr lang="en-US" sz="1600">
                <a:solidFill>
                  <a:srgbClr val="FFFFFF">
                    <a:alpha val="60000"/>
                  </a:srgbClr>
                </a:solidFill>
                <a:latin typeface="Amasis MT Pro Black"/>
              </a:rPr>
              <a:t>Reference list.</a:t>
            </a:r>
          </a:p>
          <a:p>
            <a:pPr>
              <a:buFont typeface="Arial" panose="020B0604020202020204" pitchFamily="34" charset="0"/>
              <a:buChar char="•"/>
            </a:pPr>
            <a:endParaRPr lang="en-US" sz="1600"/>
          </a:p>
        </p:txBody>
      </p:sp>
      <p:pic>
        <p:nvPicPr>
          <p:cNvPr id="11" name="Picture 12">
            <a:extLst>
              <a:ext uri="{FF2B5EF4-FFF2-40B4-BE49-F238E27FC236}">
                <a16:creationId xmlns:a16="http://schemas.microsoft.com/office/drawing/2014/main" id="{C27F4D32-64D4-CBF3-8983-C6FE50E6CE47}"/>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srcRect t="250"/>
          <a:stretch/>
        </p:blipFill>
        <p:spPr>
          <a:xfrm>
            <a:off x="5587746" y="1596771"/>
            <a:ext cx="3448558" cy="3448558"/>
          </a:xfrm>
          <a:custGeom>
            <a:avLst/>
            <a:gdLst/>
            <a:ahLst/>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p:spPr>
      </p:pic>
      <p:pic>
        <p:nvPicPr>
          <p:cNvPr id="22" name="Picture 22">
            <a:extLst>
              <a:ext uri="{FF2B5EF4-FFF2-40B4-BE49-F238E27FC236}">
                <a16:creationId xmlns:a16="http://schemas.microsoft.com/office/drawing/2014/main" id="{6B300E40-A186-EB16-77C5-E524C0B403A6}"/>
              </a:ext>
            </a:extLst>
          </p:cNvPr>
          <p:cNvPicPr>
            <a:picLocks noGrp="1" noChangeAspect="1"/>
          </p:cNvPicPr>
          <p:nvPr>
            <p:ph type="pic" sz="quarter" idx="15"/>
          </p:nvPr>
        </p:nvPicPr>
        <p:blipFill rotWithShape="1">
          <a:blip r:embed="rId4"/>
          <a:srcRect r="-8" b="-8"/>
          <a:stretch/>
        </p:blipFill>
        <p:spPr>
          <a:xfrm>
            <a:off x="8918575" y="596391"/>
            <a:ext cx="2263776" cy="2263776"/>
          </a:xfrm>
          <a:custGeom>
            <a:avLst/>
            <a:gdLst/>
            <a:ahLst/>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p:spPr>
      </p:pic>
      <p:grpSp>
        <p:nvGrpSpPr>
          <p:cNvPr id="37" name="Group 36">
            <a:extLst>
              <a:ext uri="{FF2B5EF4-FFF2-40B4-BE49-F238E27FC236}">
                <a16:creationId xmlns:a16="http://schemas.microsoft.com/office/drawing/2014/main" id="{73FD8943-49CD-489F-AF30-D186003CB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2297" y="5691007"/>
            <a:ext cx="667802" cy="631474"/>
            <a:chOff x="3409557" y="4940429"/>
            <a:chExt cx="667802" cy="631474"/>
          </a:xfrm>
        </p:grpSpPr>
        <p:sp>
          <p:nvSpPr>
            <p:cNvPr id="38" name="Freeform: Shape 37">
              <a:extLst>
                <a:ext uri="{FF2B5EF4-FFF2-40B4-BE49-F238E27FC236}">
                  <a16:creationId xmlns:a16="http://schemas.microsoft.com/office/drawing/2014/main" id="{7D1AA9E7-DA6E-4B0E-AFF8-ACA4D7D793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FDA334A1-5994-4CBD-AF0E-366DEF3A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18" name="Picture 18">
            <a:extLst>
              <a:ext uri="{FF2B5EF4-FFF2-40B4-BE49-F238E27FC236}">
                <a16:creationId xmlns:a16="http://schemas.microsoft.com/office/drawing/2014/main" id="{7F0D6140-AD29-F10D-F07A-469F8A84ED9A}"/>
              </a:ext>
            </a:extLst>
          </p:cNvPr>
          <p:cNvPicPr>
            <a:picLocks noGrp="1" noChangeAspect="1"/>
          </p:cNvPicPr>
          <p:nvPr>
            <p:ph type="pic" sz="quarter" idx="14"/>
          </p:nvPr>
        </p:nvPicPr>
        <p:blipFill rotWithShape="1">
          <a:blip r:embed="rId5"/>
          <a:srcRect r="-1" b="-1"/>
          <a:stretch/>
        </p:blipFill>
        <p:spPr>
          <a:xfrm>
            <a:off x="9091612" y="3324733"/>
            <a:ext cx="2936876" cy="2936876"/>
          </a:xfrm>
          <a:custGeom>
            <a:avLst/>
            <a:gdLst/>
            <a:ahLst/>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a:solidFill>
                <a:schemeClr val="tx1">
                  <a:alpha val="80000"/>
                </a:schemeClr>
              </a:solidFill>
            </a:endParaRPr>
          </a:p>
        </p:txBody>
      </p:sp>
    </p:spTree>
    <p:extLst>
      <p:ext uri="{BB962C8B-B14F-4D97-AF65-F5344CB8AC3E}">
        <p14:creationId xmlns:p14="http://schemas.microsoft.com/office/powerpoint/2010/main" val="2313234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4000" fill="hold"/>
                                        <p:tgtEl>
                                          <p:spTgt spid="22"/>
                                        </p:tgtEl>
                                        <p:attrNameLst>
                                          <p:attrName>ppt_w</p:attrName>
                                        </p:attrNameLst>
                                      </p:cBhvr>
                                      <p:tavLst>
                                        <p:tav tm="0">
                                          <p:val>
                                            <p:fltVal val="0"/>
                                          </p:val>
                                        </p:tav>
                                        <p:tav tm="100000">
                                          <p:val>
                                            <p:strVal val="#ppt_w"/>
                                          </p:val>
                                        </p:tav>
                                      </p:tavLst>
                                    </p:anim>
                                    <p:anim calcmode="lin" valueType="num">
                                      <p:cBhvr>
                                        <p:cTn id="8" dur="4000" fill="hold"/>
                                        <p:tgtEl>
                                          <p:spTgt spid="22"/>
                                        </p:tgtEl>
                                        <p:attrNameLst>
                                          <p:attrName>ppt_h</p:attrName>
                                        </p:attrNameLst>
                                      </p:cBhvr>
                                      <p:tavLst>
                                        <p:tav tm="0">
                                          <p:val>
                                            <p:fltVal val="0"/>
                                          </p:val>
                                        </p:tav>
                                        <p:tav tm="100000">
                                          <p:val>
                                            <p:strVal val="#ppt_h"/>
                                          </p:val>
                                        </p:tav>
                                      </p:tavLst>
                                    </p:anim>
                                    <p:animEffect transition="in" filter="fade">
                                      <p:cBhvr>
                                        <p:cTn id="9" dur="4000"/>
                                        <p:tgtEl>
                                          <p:spTgt spid="22"/>
                                        </p:tgtEl>
                                      </p:cBhvr>
                                    </p:animEffect>
                                  </p:childTnLst>
                                </p:cTn>
                              </p:par>
                              <p:par>
                                <p:cTn id="10" presetID="53" presetClass="entr" presetSubtype="16"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4000" fill="hold"/>
                                        <p:tgtEl>
                                          <p:spTgt spid="11"/>
                                        </p:tgtEl>
                                        <p:attrNameLst>
                                          <p:attrName>ppt_w</p:attrName>
                                        </p:attrNameLst>
                                      </p:cBhvr>
                                      <p:tavLst>
                                        <p:tav tm="0">
                                          <p:val>
                                            <p:fltVal val="0"/>
                                          </p:val>
                                        </p:tav>
                                        <p:tav tm="100000">
                                          <p:val>
                                            <p:strVal val="#ppt_w"/>
                                          </p:val>
                                        </p:tav>
                                      </p:tavLst>
                                    </p:anim>
                                    <p:anim calcmode="lin" valueType="num">
                                      <p:cBhvr>
                                        <p:cTn id="13" dur="4000" fill="hold"/>
                                        <p:tgtEl>
                                          <p:spTgt spid="11"/>
                                        </p:tgtEl>
                                        <p:attrNameLst>
                                          <p:attrName>ppt_h</p:attrName>
                                        </p:attrNameLst>
                                      </p:cBhvr>
                                      <p:tavLst>
                                        <p:tav tm="0">
                                          <p:val>
                                            <p:fltVal val="0"/>
                                          </p:val>
                                        </p:tav>
                                        <p:tav tm="100000">
                                          <p:val>
                                            <p:strVal val="#ppt_h"/>
                                          </p:val>
                                        </p:tav>
                                      </p:tavLst>
                                    </p:anim>
                                    <p:animEffect transition="in" filter="fade">
                                      <p:cBhvr>
                                        <p:cTn id="14" dur="4000"/>
                                        <p:tgtEl>
                                          <p:spTgt spid="11"/>
                                        </p:tgtEl>
                                      </p:cBhvr>
                                    </p:animEffect>
                                  </p:childTnLst>
                                </p:cTn>
                              </p:par>
                              <p:par>
                                <p:cTn id="15" presetID="53" presetClass="entr" presetSubtype="16"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p:cTn id="17" dur="4000" fill="hold"/>
                                        <p:tgtEl>
                                          <p:spTgt spid="18"/>
                                        </p:tgtEl>
                                        <p:attrNameLst>
                                          <p:attrName>ppt_w</p:attrName>
                                        </p:attrNameLst>
                                      </p:cBhvr>
                                      <p:tavLst>
                                        <p:tav tm="0">
                                          <p:val>
                                            <p:fltVal val="0"/>
                                          </p:val>
                                        </p:tav>
                                        <p:tav tm="100000">
                                          <p:val>
                                            <p:strVal val="#ppt_w"/>
                                          </p:val>
                                        </p:tav>
                                      </p:tavLst>
                                    </p:anim>
                                    <p:anim calcmode="lin" valueType="num">
                                      <p:cBhvr>
                                        <p:cTn id="18" dur="4000" fill="hold"/>
                                        <p:tgtEl>
                                          <p:spTgt spid="18"/>
                                        </p:tgtEl>
                                        <p:attrNameLst>
                                          <p:attrName>ppt_h</p:attrName>
                                        </p:attrNameLst>
                                      </p:cBhvr>
                                      <p:tavLst>
                                        <p:tav tm="0">
                                          <p:val>
                                            <p:fltVal val="0"/>
                                          </p:val>
                                        </p:tav>
                                        <p:tav tm="100000">
                                          <p:val>
                                            <p:strVal val="#ppt_h"/>
                                          </p:val>
                                        </p:tav>
                                      </p:tavLst>
                                    </p:anim>
                                    <p:animEffect transition="in" filter="fade">
                                      <p:cBhvr>
                                        <p:cTn id="19" dur="4000"/>
                                        <p:tgtEl>
                                          <p:spTgt spid="18"/>
                                        </p:tgtEl>
                                      </p:cBhvr>
                                    </p:animEffect>
                                  </p:childTnLst>
                                </p:cTn>
                              </p:par>
                              <p:par>
                                <p:cTn id="20" presetID="2" presetClass="entr" presetSubtype="4" fill="hold" grpId="0" nodeType="with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4000" fill="hold"/>
                                        <p:tgtEl>
                                          <p:spTgt spid="2"/>
                                        </p:tgtEl>
                                        <p:attrNameLst>
                                          <p:attrName>ppt_x</p:attrName>
                                        </p:attrNameLst>
                                      </p:cBhvr>
                                      <p:tavLst>
                                        <p:tav tm="0">
                                          <p:val>
                                            <p:strVal val="#ppt_x"/>
                                          </p:val>
                                        </p:tav>
                                        <p:tav tm="100000">
                                          <p:val>
                                            <p:strVal val="#ppt_x"/>
                                          </p:val>
                                        </p:tav>
                                      </p:tavLst>
                                    </p:anim>
                                    <p:anim calcmode="lin" valueType="num">
                                      <p:cBhvr additive="base">
                                        <p:cTn id="23" dur="4000" fill="hold"/>
                                        <p:tgtEl>
                                          <p:spTgt spid="2"/>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4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4000" fill="hold"/>
                                        <p:tgtEl>
                                          <p:spTgt spid="3">
                                            <p:txEl>
                                              <p:pRg st="0" end="0"/>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 calcmode="lin" valueType="num">
                                      <p:cBhvr additive="base">
                                        <p:cTn id="30" dur="4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1" dur="4000" fill="hold"/>
                                        <p:tgtEl>
                                          <p:spTgt spid="3">
                                            <p:txEl>
                                              <p:pRg st="1" end="1"/>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additive="base">
                                        <p:cTn id="34" dur="4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5" dur="4000" fill="hold"/>
                                        <p:tgtEl>
                                          <p:spTgt spid="3">
                                            <p:txEl>
                                              <p:pRg st="2" end="2"/>
                                            </p:txEl>
                                          </p:spTgt>
                                        </p:tgtEl>
                                        <p:attrNameLst>
                                          <p:attrName>ppt_y</p:attrName>
                                        </p:attrNameLst>
                                      </p:cBhvr>
                                      <p:tavLst>
                                        <p:tav tm="0">
                                          <p:val>
                                            <p:strVal val="1+#ppt_h/2"/>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4000"/>
                                        <p:tgtEl>
                                          <p:spTgt spid="3">
                                            <p:txEl>
                                              <p:pRg st="3" end="3"/>
                                            </p:txEl>
                                          </p:spTgt>
                                        </p:tgtEl>
                                      </p:cBhvr>
                                    </p:animEffect>
                                    <p:anim calcmode="lin" valueType="num">
                                      <p:cBhvr>
                                        <p:cTn id="39" dur="4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4000" fill="hold"/>
                                        <p:tgtEl>
                                          <p:spTgt spid="3">
                                            <p:txEl>
                                              <p:pRg st="3" end="3"/>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4000"/>
                                        <p:tgtEl>
                                          <p:spTgt spid="3">
                                            <p:txEl>
                                              <p:pRg st="4" end="4"/>
                                            </p:txEl>
                                          </p:spTgt>
                                        </p:tgtEl>
                                      </p:cBhvr>
                                    </p:animEffect>
                                    <p:anim calcmode="lin" valueType="num">
                                      <p:cBhvr>
                                        <p:cTn id="44" dur="4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4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81" name="Freeform: Shape 80">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2" name="Oval 81">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3" name="Oval 82">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4" name="Freeform: Shape 83">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86" name="Rectangle 85">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2" y="542135"/>
            <a:ext cx="4500562" cy="1562959"/>
          </a:xfrm>
        </p:spPr>
        <p:txBody>
          <a:bodyPr vert="horz" wrap="square" lIns="0" tIns="0" rIns="0" bIns="0" rtlCol="0" anchor="t" anchorCtr="0">
            <a:normAutofit/>
          </a:bodyPr>
          <a:lstStyle/>
          <a:p>
            <a:pPr>
              <a:lnSpc>
                <a:spcPct val="100000"/>
              </a:lnSpc>
            </a:pPr>
            <a:r>
              <a:rPr lang="en-US"/>
              <a:t>Introduction</a:t>
            </a:r>
            <a:br>
              <a:rPr lang="en-US"/>
            </a:br>
            <a:r>
              <a:rPr lang="en-US" sz="2400"/>
              <a:t>Family D Referral</a:t>
            </a:r>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27323" y="196898"/>
            <a:ext cx="6373813" cy="2499685"/>
          </a:xfrm>
        </p:spPr>
        <p:txBody>
          <a:bodyPr vert="horz" wrap="square" lIns="0" tIns="0" rIns="0" bIns="0" rtlCol="0" anchor="t">
            <a:normAutofit fontScale="25000" lnSpcReduction="20000"/>
          </a:bodyPr>
          <a:lstStyle/>
          <a:p>
            <a:pPr marL="0" indent="0" fontAlgn="base">
              <a:buNone/>
            </a:pPr>
            <a:r>
              <a:rPr lang="en-GB" sz="6200" b="1">
                <a:solidFill>
                  <a:schemeClr val="bg1"/>
                </a:solidFill>
              </a:rPr>
              <a:t>Referred by: Neighbourhood Services. </a:t>
            </a:r>
          </a:p>
          <a:p>
            <a:pPr fontAlgn="base"/>
            <a:r>
              <a:rPr lang="en-GB" sz="6400">
                <a:solidFill>
                  <a:schemeClr val="bg1"/>
                </a:solidFill>
                <a:latin typeface="Arial"/>
                <a:cs typeface="Arial"/>
              </a:rPr>
              <a:t>Family D is formed by mother, non-resident partner, youngest primary school son, two secondary school aged daughters and another son of working age. </a:t>
            </a:r>
          </a:p>
          <a:p>
            <a:pPr fontAlgn="base"/>
            <a:r>
              <a:rPr lang="en-GB" sz="6400">
                <a:solidFill>
                  <a:schemeClr val="bg1"/>
                </a:solidFill>
                <a:latin typeface="Arial"/>
                <a:cs typeface="Arial"/>
              </a:rPr>
              <a:t>The family faces domestic violence, housing needs, financial problems and disabilities affecting the youngest son.  </a:t>
            </a:r>
          </a:p>
          <a:p>
            <a:pPr fontAlgn="base"/>
            <a:r>
              <a:rPr lang="en-GB" sz="6400">
                <a:solidFill>
                  <a:schemeClr val="bg1"/>
                </a:solidFill>
                <a:latin typeface="Arial"/>
                <a:cs typeface="Arial"/>
              </a:rPr>
              <a:t>The goal is to make an integrated team to improve the current set of circumstance and well-being of the family. </a:t>
            </a:r>
          </a:p>
          <a:p>
            <a:pPr marL="0" indent="0">
              <a:buNone/>
            </a:pPr>
            <a:endParaRPr lang="en-US" sz="1600"/>
          </a:p>
        </p:txBody>
      </p:sp>
      <p:pic>
        <p:nvPicPr>
          <p:cNvPr id="33" name="Picture Placeholder 32" descr="A picture containing person, person, silhouette, arm&#10;&#10;Description automatically generated">
            <a:extLst>
              <a:ext uri="{FF2B5EF4-FFF2-40B4-BE49-F238E27FC236}">
                <a16:creationId xmlns:a16="http://schemas.microsoft.com/office/drawing/2014/main" id="{78C82980-7B03-8704-CDAB-FC69F5A0C7A9}"/>
              </a:ext>
            </a:extLst>
          </p:cNvPr>
          <p:cNvPicPr>
            <a:picLocks noGrp="1" noChangeAspect="1"/>
          </p:cNvPicPr>
          <p:nvPr>
            <p:ph type="pic" sz="quarter" idx="13"/>
          </p:nvPr>
        </p:nvPicPr>
        <p:blipFill>
          <a:blip r:embed="rId3"/>
          <a:srcRect l="14046" r="14046"/>
          <a:stretch>
            <a:fillRect/>
          </a:stretch>
        </p:blipFill>
        <p:spPr>
          <a:xfrm>
            <a:off x="550862" y="3092868"/>
            <a:ext cx="3565526" cy="3222997"/>
          </a:xfrm>
          <a:custGeom>
            <a:avLst/>
            <a:gdLst/>
            <a:ahLst/>
            <a:cxnLst/>
            <a:rect l="l" t="t" r="r" b="b"/>
            <a:pathLst>
              <a:path w="4064400" h="3647503">
                <a:moveTo>
                  <a:pt x="0" y="0"/>
                </a:moveTo>
                <a:lnTo>
                  <a:pt x="4064400" y="0"/>
                </a:lnTo>
                <a:lnTo>
                  <a:pt x="4064400" y="3647503"/>
                </a:lnTo>
                <a:lnTo>
                  <a:pt x="0" y="3647503"/>
                </a:lnTo>
                <a:close/>
              </a:path>
            </a:pathLst>
          </a:custGeom>
        </p:spPr>
      </p:pic>
      <p:pic>
        <p:nvPicPr>
          <p:cNvPr id="3" name="Picture 3">
            <a:extLst>
              <a:ext uri="{FF2B5EF4-FFF2-40B4-BE49-F238E27FC236}">
                <a16:creationId xmlns:a16="http://schemas.microsoft.com/office/drawing/2014/main" id="{9AF29460-65B4-F0E9-E868-8459DF2A6629}"/>
              </a:ext>
            </a:extLst>
          </p:cNvPr>
          <p:cNvPicPr>
            <a:picLocks noGrp="1" noChangeAspect="1"/>
          </p:cNvPicPr>
          <p:nvPr>
            <p:ph type="pic" sz="quarter" idx="16"/>
          </p:nvPr>
        </p:nvPicPr>
        <p:blipFill rotWithShape="1">
          <a:blip r:embed="rId4"/>
          <a:srcRect t="9513" b="9513"/>
          <a:stretch/>
        </p:blipFill>
        <p:spPr>
          <a:xfrm>
            <a:off x="4295774" y="4884219"/>
            <a:ext cx="3565527" cy="1431644"/>
          </a:xfrm>
          <a:custGeom>
            <a:avLst/>
            <a:gdLst/>
            <a:ahLst/>
            <a:cxnLst/>
            <a:rect l="l" t="t" r="r" b="b"/>
            <a:pathLst>
              <a:path w="4064400" h="3647503">
                <a:moveTo>
                  <a:pt x="0" y="0"/>
                </a:moveTo>
                <a:lnTo>
                  <a:pt x="4064400" y="0"/>
                </a:lnTo>
                <a:lnTo>
                  <a:pt x="4064400" y="3647503"/>
                </a:lnTo>
                <a:lnTo>
                  <a:pt x="0" y="3647503"/>
                </a:lnTo>
                <a:close/>
              </a:path>
            </a:pathLst>
          </a:custGeom>
        </p:spPr>
      </p:pic>
      <p:pic>
        <p:nvPicPr>
          <p:cNvPr id="24" name="Picture Placeholder 23" descr="A family sitting on a couch&#10;&#10;Description automatically generated with low confidence">
            <a:extLst>
              <a:ext uri="{FF2B5EF4-FFF2-40B4-BE49-F238E27FC236}">
                <a16:creationId xmlns:a16="http://schemas.microsoft.com/office/drawing/2014/main" id="{C336372B-942B-2254-2376-FB0055B51544}"/>
              </a:ext>
            </a:extLst>
          </p:cNvPr>
          <p:cNvPicPr>
            <a:picLocks noGrp="1" noChangeAspect="1"/>
          </p:cNvPicPr>
          <p:nvPr>
            <p:ph type="pic" sz="quarter" idx="14"/>
          </p:nvPr>
        </p:nvPicPr>
        <p:blipFill>
          <a:blip r:embed="rId5"/>
          <a:srcRect l="11328" r="11328"/>
          <a:stretch>
            <a:fillRect/>
          </a:stretch>
        </p:blipFill>
        <p:spPr>
          <a:xfrm>
            <a:off x="8075614" y="3238720"/>
            <a:ext cx="3565524" cy="3077145"/>
          </a:xfrm>
          <a:custGeom>
            <a:avLst/>
            <a:gdLst/>
            <a:ahLst/>
            <a:cxnLst/>
            <a:rect l="l" t="t" r="r" b="b"/>
            <a:pathLst>
              <a:path w="4064400" h="3647503">
                <a:moveTo>
                  <a:pt x="0" y="0"/>
                </a:moveTo>
                <a:lnTo>
                  <a:pt x="4064400" y="0"/>
                </a:lnTo>
                <a:lnTo>
                  <a:pt x="4064400" y="3647503"/>
                </a:lnTo>
                <a:lnTo>
                  <a:pt x="0" y="3647503"/>
                </a:lnTo>
                <a:close/>
              </a:path>
            </a:pathLst>
          </a:custGeo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3</a:t>
            </a:fld>
            <a:endParaRPr lang="en-US">
              <a:solidFill>
                <a:schemeClr val="tx1">
                  <a:alpha val="80000"/>
                </a:schemeClr>
              </a:solidFill>
            </a:endParaRPr>
          </a:p>
        </p:txBody>
      </p:sp>
    </p:spTree>
    <p:extLst>
      <p:ext uri="{BB962C8B-B14F-4D97-AF65-F5344CB8AC3E}">
        <p14:creationId xmlns:p14="http://schemas.microsoft.com/office/powerpoint/2010/main" val="215888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4000"/>
                                        <p:tgtEl>
                                          <p:spTgt spid="33"/>
                                        </p:tgtEl>
                                      </p:cBhvr>
                                    </p:animEffect>
                                    <p:anim calcmode="lin" valueType="num">
                                      <p:cBhvr>
                                        <p:cTn id="8" dur="4000" fill="hold"/>
                                        <p:tgtEl>
                                          <p:spTgt spid="33"/>
                                        </p:tgtEl>
                                        <p:attrNameLst>
                                          <p:attrName>ppt_x</p:attrName>
                                        </p:attrNameLst>
                                      </p:cBhvr>
                                      <p:tavLst>
                                        <p:tav tm="0">
                                          <p:val>
                                            <p:strVal val="#ppt_x"/>
                                          </p:val>
                                        </p:tav>
                                        <p:tav tm="100000">
                                          <p:val>
                                            <p:strVal val="#ppt_x"/>
                                          </p:val>
                                        </p:tav>
                                      </p:tavLst>
                                    </p:anim>
                                    <p:anim calcmode="lin" valueType="num">
                                      <p:cBhvr>
                                        <p:cTn id="9" dur="4000" fill="hold"/>
                                        <p:tgtEl>
                                          <p:spTgt spid="3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4000"/>
                                        <p:tgtEl>
                                          <p:spTgt spid="3"/>
                                        </p:tgtEl>
                                      </p:cBhvr>
                                    </p:animEffect>
                                    <p:anim calcmode="lin" valueType="num">
                                      <p:cBhvr>
                                        <p:cTn id="13" dur="4000" fill="hold"/>
                                        <p:tgtEl>
                                          <p:spTgt spid="3"/>
                                        </p:tgtEl>
                                        <p:attrNameLst>
                                          <p:attrName>ppt_x</p:attrName>
                                        </p:attrNameLst>
                                      </p:cBhvr>
                                      <p:tavLst>
                                        <p:tav tm="0">
                                          <p:val>
                                            <p:strVal val="#ppt_x"/>
                                          </p:val>
                                        </p:tav>
                                        <p:tav tm="100000">
                                          <p:val>
                                            <p:strVal val="#ppt_x"/>
                                          </p:val>
                                        </p:tav>
                                      </p:tavLst>
                                    </p:anim>
                                    <p:anim calcmode="lin" valueType="num">
                                      <p:cBhvr>
                                        <p:cTn id="14" dur="4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4000"/>
                                        <p:tgtEl>
                                          <p:spTgt spid="24"/>
                                        </p:tgtEl>
                                      </p:cBhvr>
                                    </p:animEffect>
                                    <p:anim calcmode="lin" valueType="num">
                                      <p:cBhvr>
                                        <p:cTn id="18" dur="4000" fill="hold"/>
                                        <p:tgtEl>
                                          <p:spTgt spid="24"/>
                                        </p:tgtEl>
                                        <p:attrNameLst>
                                          <p:attrName>ppt_x</p:attrName>
                                        </p:attrNameLst>
                                      </p:cBhvr>
                                      <p:tavLst>
                                        <p:tav tm="0">
                                          <p:val>
                                            <p:strVal val="#ppt_x"/>
                                          </p:val>
                                        </p:tav>
                                        <p:tav tm="100000">
                                          <p:val>
                                            <p:strVal val="#ppt_x"/>
                                          </p:val>
                                        </p:tav>
                                      </p:tavLst>
                                    </p:anim>
                                    <p:anim calcmode="lin" valueType="num">
                                      <p:cBhvr>
                                        <p:cTn id="19" dur="4000" fill="hold"/>
                                        <p:tgtEl>
                                          <p:spTgt spid="24"/>
                                        </p:tgtEl>
                                        <p:attrNameLst>
                                          <p:attrName>ppt_y</p:attrName>
                                        </p:attrNameLst>
                                      </p:cBhvr>
                                      <p:tavLst>
                                        <p:tav tm="0">
                                          <p:val>
                                            <p:strVal val="#ppt_y+.1"/>
                                          </p:val>
                                        </p:tav>
                                        <p:tav tm="100000">
                                          <p:val>
                                            <p:strVal val="#ppt_y"/>
                                          </p:val>
                                        </p:tav>
                                      </p:tavLst>
                                    </p:anim>
                                  </p:childTnLst>
                                </p:cTn>
                              </p:par>
                              <p:par>
                                <p:cTn id="20" presetID="26" presetClass="emph" presetSubtype="0" fill="hold" grpId="0" nodeType="withEffect">
                                  <p:stCondLst>
                                    <p:cond delay="0"/>
                                  </p:stCondLst>
                                  <p:childTnLst>
                                    <p:animEffect transition="out" filter="fade">
                                      <p:cBhvr>
                                        <p:cTn id="21" dur="4000" tmFilter="0, 0; .2, .5; .8, .5; 1, 0"/>
                                        <p:tgtEl>
                                          <p:spTgt spid="11"/>
                                        </p:tgtEl>
                                      </p:cBhvr>
                                    </p:animEffect>
                                    <p:animScale>
                                      <p:cBhvr>
                                        <p:cTn id="22" dur="2000" autoRev="1" fill="hold"/>
                                        <p:tgtEl>
                                          <p:spTgt spid="11"/>
                                        </p:tgtEl>
                                      </p:cBhvr>
                                      <p:by x="105000" y="105000"/>
                                    </p:animScale>
                                  </p:childTnLst>
                                </p:cTn>
                              </p:par>
                              <p:par>
                                <p:cTn id="23" presetID="6" presetClass="entr" presetSubtype="16" fill="hold" grpId="0" nodeType="withEffect">
                                  <p:stCondLst>
                                    <p:cond delay="0"/>
                                  </p:stCondLst>
                                  <p:childTnLst>
                                    <p:set>
                                      <p:cBhvr>
                                        <p:cTn id="24" dur="1" fill="hold">
                                          <p:stCondLst>
                                            <p:cond delay="0"/>
                                          </p:stCondLst>
                                        </p:cTn>
                                        <p:tgtEl>
                                          <p:spTgt spid="12">
                                            <p:bg/>
                                          </p:spTgt>
                                        </p:tgtEl>
                                        <p:attrNameLst>
                                          <p:attrName>style.visibility</p:attrName>
                                        </p:attrNameLst>
                                      </p:cBhvr>
                                      <p:to>
                                        <p:strVal val="visible"/>
                                      </p:to>
                                    </p:set>
                                    <p:animEffect transition="in" filter="circle(in)">
                                      <p:cBhvr>
                                        <p:cTn id="25" dur="4000"/>
                                        <p:tgtEl>
                                          <p:spTgt spid="12">
                                            <p:bg/>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12">
                                            <p:txEl>
                                              <p:pRg st="0" end="0"/>
                                            </p:txEl>
                                          </p:spTgt>
                                        </p:tgtEl>
                                        <p:attrNameLst>
                                          <p:attrName>style.visibility</p:attrName>
                                        </p:attrNameLst>
                                      </p:cBhvr>
                                      <p:to>
                                        <p:strVal val="visible"/>
                                      </p:to>
                                    </p:set>
                                    <p:animEffect transition="in" filter="circle(in)">
                                      <p:cBhvr>
                                        <p:cTn id="28" dur="4000"/>
                                        <p:tgtEl>
                                          <p:spTgt spid="12">
                                            <p:txEl>
                                              <p:pRg st="0" end="0"/>
                                            </p:tx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12">
                                            <p:txEl>
                                              <p:pRg st="1" end="1"/>
                                            </p:txEl>
                                          </p:spTgt>
                                        </p:tgtEl>
                                        <p:attrNameLst>
                                          <p:attrName>style.visibility</p:attrName>
                                        </p:attrNameLst>
                                      </p:cBhvr>
                                      <p:to>
                                        <p:strVal val="visible"/>
                                      </p:to>
                                    </p:set>
                                    <p:animEffect transition="in" filter="circle(in)">
                                      <p:cBhvr>
                                        <p:cTn id="31" dur="40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7" name="Rectangle 6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134698"/>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9" name="Rectangle 68">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328889" y="2668441"/>
            <a:ext cx="4977065" cy="1251722"/>
          </a:xfrm>
        </p:spPr>
        <p:txBody>
          <a:bodyPr vert="horz" wrap="square" lIns="0" tIns="0" rIns="0" bIns="0" rtlCol="0" anchor="b" anchorCtr="0">
            <a:normAutofit fontScale="90000"/>
          </a:bodyPr>
          <a:lstStyle/>
          <a:p>
            <a:r>
              <a:rPr lang="en-US" sz="5400" kern="1200"/>
              <a:t>Family</a:t>
            </a:r>
            <a:r>
              <a:rPr lang="en-US" sz="5400"/>
              <a:t> risk Factors</a:t>
            </a:r>
            <a:br>
              <a:rPr lang="en-US" sz="3000" kern="1200"/>
            </a:br>
            <a:endParaRPr lang="en-US" sz="3000" kern="1200">
              <a:solidFill>
                <a:schemeClr val="tx1"/>
              </a:solidFill>
              <a:latin typeface="+mj-lt"/>
              <a:ea typeface="+mj-ea"/>
              <a:cs typeface="+mj-cs"/>
            </a:endParaRPr>
          </a:p>
        </p:txBody>
      </p:sp>
      <p:sp>
        <p:nvSpPr>
          <p:cNvPr id="71" name="Rectangle 70">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D9522CB-87FE-77AC-5748-02B5360262AB}"/>
              </a:ext>
            </a:extLst>
          </p:cNvPr>
          <p:cNvSpPr/>
          <p:nvPr/>
        </p:nvSpPr>
        <p:spPr>
          <a:xfrm>
            <a:off x="4790917" y="768003"/>
            <a:ext cx="1486591" cy="1251721"/>
          </a:xfrm>
          <a:prstGeom prst="roundRect">
            <a:avLst/>
          </a:prstGeom>
          <a:solidFill>
            <a:schemeClr val="tx2">
              <a:lumMod val="75000"/>
            </a:schemeClr>
          </a:solidFill>
          <a:effectLst>
            <a:glow>
              <a:srgbClr val="FF0000"/>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Domestic violence</a:t>
            </a:r>
          </a:p>
        </p:txBody>
      </p:sp>
      <p:sp>
        <p:nvSpPr>
          <p:cNvPr id="6" name="Rectangle: Rounded Corners 5">
            <a:extLst>
              <a:ext uri="{FF2B5EF4-FFF2-40B4-BE49-F238E27FC236}">
                <a16:creationId xmlns:a16="http://schemas.microsoft.com/office/drawing/2014/main" id="{06CD8223-A136-E893-5078-FD33803B7344}"/>
              </a:ext>
            </a:extLst>
          </p:cNvPr>
          <p:cNvSpPr/>
          <p:nvPr/>
        </p:nvSpPr>
        <p:spPr>
          <a:xfrm>
            <a:off x="6808113" y="768003"/>
            <a:ext cx="1454030" cy="1251721"/>
          </a:xfrm>
          <a:prstGeom prst="roundRect">
            <a:avLst/>
          </a:prstGeom>
          <a:solidFill>
            <a:schemeClr val="tx2">
              <a:lumMod val="75000"/>
            </a:schemeClr>
          </a:solidFill>
          <a:effectLst>
            <a:glow>
              <a:schemeClr val="accent3"/>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Financial problems</a:t>
            </a:r>
          </a:p>
        </p:txBody>
      </p:sp>
      <p:sp>
        <p:nvSpPr>
          <p:cNvPr id="7" name="Rectangle: Rounded Corners 6">
            <a:extLst>
              <a:ext uri="{FF2B5EF4-FFF2-40B4-BE49-F238E27FC236}">
                <a16:creationId xmlns:a16="http://schemas.microsoft.com/office/drawing/2014/main" id="{1AA7628B-E0F2-1A46-1FC2-609906266E9C}"/>
              </a:ext>
            </a:extLst>
          </p:cNvPr>
          <p:cNvSpPr/>
          <p:nvPr/>
        </p:nvSpPr>
        <p:spPr>
          <a:xfrm>
            <a:off x="8593655" y="768004"/>
            <a:ext cx="1454030" cy="1231370"/>
          </a:xfrm>
          <a:prstGeom prst="roundRect">
            <a:avLst/>
          </a:prstGeom>
          <a:solidFill>
            <a:schemeClr val="tx2">
              <a:lumMod val="75000"/>
            </a:schemeClr>
          </a:solidFill>
          <a:effectLst>
            <a:glow>
              <a:schemeClr val="tx1">
                <a:lumMod val="85000"/>
              </a:schemeClr>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Housing needs</a:t>
            </a:r>
          </a:p>
        </p:txBody>
      </p:sp>
      <p:sp>
        <p:nvSpPr>
          <p:cNvPr id="9" name="Rectangle: Rounded Corners 8">
            <a:extLst>
              <a:ext uri="{FF2B5EF4-FFF2-40B4-BE49-F238E27FC236}">
                <a16:creationId xmlns:a16="http://schemas.microsoft.com/office/drawing/2014/main" id="{6CEAF488-819A-FE9D-F041-EB1B8988F0C9}"/>
              </a:ext>
            </a:extLst>
          </p:cNvPr>
          <p:cNvSpPr/>
          <p:nvPr/>
        </p:nvSpPr>
        <p:spPr>
          <a:xfrm>
            <a:off x="10398639" y="747653"/>
            <a:ext cx="1454029" cy="1251721"/>
          </a:xfrm>
          <a:prstGeom prst="roundRect">
            <a:avLst/>
          </a:prstGeom>
          <a:solidFill>
            <a:schemeClr val="tx2">
              <a:lumMod val="75000"/>
            </a:schemeClr>
          </a:solidFill>
          <a:effectLst>
            <a:glow>
              <a:schemeClr val="accent2">
                <a:lumMod val="60000"/>
                <a:lumOff val="40000"/>
              </a:schemeClr>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Young child with disabilities</a:t>
            </a:r>
          </a:p>
        </p:txBody>
      </p:sp>
      <p:sp>
        <p:nvSpPr>
          <p:cNvPr id="14" name="Rectangle: Rounded Corners 13">
            <a:extLst>
              <a:ext uri="{FF2B5EF4-FFF2-40B4-BE49-F238E27FC236}">
                <a16:creationId xmlns:a16="http://schemas.microsoft.com/office/drawing/2014/main" id="{F68610E6-7CF1-E0B0-1C67-89E6C7AF407B}"/>
              </a:ext>
            </a:extLst>
          </p:cNvPr>
          <p:cNvSpPr/>
          <p:nvPr/>
        </p:nvSpPr>
        <p:spPr>
          <a:xfrm>
            <a:off x="5654085" y="2472855"/>
            <a:ext cx="5669339" cy="4152305"/>
          </a:xfrm>
          <a:prstGeom prst="roundRect">
            <a:avLst/>
          </a:prstGeom>
          <a:gradFill>
            <a:gsLst>
              <a:gs pos="65150">
                <a:schemeClr val="accent6">
                  <a:lumMod val="20000"/>
                  <a:lumOff val="80000"/>
                </a:schemeClr>
              </a:gs>
              <a:gs pos="46768">
                <a:schemeClr val="tx2">
                  <a:lumMod val="90000"/>
                </a:schemeClr>
              </a:gs>
              <a:gs pos="0">
                <a:schemeClr val="accent1">
                  <a:lumMod val="5000"/>
                  <a:lumOff val="95000"/>
                </a:schemeClr>
              </a:gs>
              <a:gs pos="54121">
                <a:schemeClr val="accent3">
                  <a:lumMod val="20000"/>
                  <a:lumOff val="80000"/>
                </a:schemeClr>
              </a:gs>
              <a:gs pos="74000">
                <a:schemeClr val="accent3">
                  <a:lumMod val="20000"/>
                  <a:lumOff val="80000"/>
                </a:schemeClr>
              </a:gs>
              <a:gs pos="21092">
                <a:schemeClr val="tx2">
                  <a:lumMod val="75000"/>
                </a:schemeClr>
              </a:gs>
              <a:gs pos="83000">
                <a:schemeClr val="accent5">
                  <a:lumMod val="40000"/>
                  <a:lumOff val="60000"/>
                </a:schemeClr>
              </a:gs>
              <a:gs pos="100000">
                <a:schemeClr val="accent1">
                  <a:lumMod val="30000"/>
                  <a:lumOff val="70000"/>
                </a:schemeClr>
              </a:gs>
            </a:gsLst>
            <a:lin ang="5400000" scaled="1"/>
          </a:gradFill>
          <a:effectLst>
            <a:glow>
              <a:srgbClr val="FFFF00"/>
            </a:glow>
          </a:effectLst>
          <a:scene3d>
            <a:camera prst="orthographicFront"/>
            <a:lightRig rig="threePt" dir="t"/>
          </a:scene3d>
          <a:sp3d>
            <a:bevelT w="260350" h="165100"/>
            <a:bevelB w="381000" h="133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buChar char="•"/>
            </a:pPr>
            <a:r>
              <a:rPr lang="en-GB">
                <a:solidFill>
                  <a:schemeClr val="bg1"/>
                </a:solidFill>
              </a:rPr>
              <a:t> physical</a:t>
            </a:r>
          </a:p>
          <a:p>
            <a:pPr lvl="0">
              <a:buChar char="•"/>
            </a:pPr>
            <a:r>
              <a:rPr lang="en-GB">
                <a:solidFill>
                  <a:schemeClr val="bg1"/>
                </a:solidFill>
              </a:rPr>
              <a:t> sexual​</a:t>
            </a:r>
          </a:p>
          <a:p>
            <a:pPr lvl="0">
              <a:buChar char="•"/>
            </a:pPr>
            <a:r>
              <a:rPr lang="en-GB">
                <a:solidFill>
                  <a:schemeClr val="bg1"/>
                </a:solidFill>
              </a:rPr>
              <a:t> psychological and financial problems​</a:t>
            </a:r>
          </a:p>
          <a:p>
            <a:pPr lvl="0">
              <a:buChar char="•"/>
            </a:pPr>
            <a:r>
              <a:rPr lang="en-GB">
                <a:solidFill>
                  <a:schemeClr val="bg1"/>
                </a:solidFill>
              </a:rPr>
              <a:t>controlling acts and conduct​</a:t>
            </a:r>
          </a:p>
          <a:p>
            <a:pPr lvl="0">
              <a:buChar char="•"/>
            </a:pPr>
            <a:r>
              <a:rPr lang="en-GB">
                <a:solidFill>
                  <a:schemeClr val="bg1"/>
                </a:solidFill>
              </a:rPr>
              <a:t> mild or severe depression, ​</a:t>
            </a:r>
          </a:p>
          <a:p>
            <a:pPr lvl="0">
              <a:buChar char="•"/>
            </a:pPr>
            <a:r>
              <a:rPr lang="en-GB">
                <a:solidFill>
                  <a:schemeClr val="bg1"/>
                </a:solidFill>
              </a:rPr>
              <a:t>self-harm,​</a:t>
            </a:r>
          </a:p>
          <a:p>
            <a:pPr lvl="0">
              <a:buChar char="•"/>
            </a:pPr>
            <a:r>
              <a:rPr lang="en-GB">
                <a:solidFill>
                  <a:schemeClr val="bg1"/>
                </a:solidFill>
              </a:rPr>
              <a:t>suicide attempts​</a:t>
            </a:r>
          </a:p>
          <a:p>
            <a:pPr lvl="0">
              <a:buChar char="•"/>
            </a:pPr>
            <a:r>
              <a:rPr lang="en-GB">
                <a:solidFill>
                  <a:schemeClr val="bg1"/>
                </a:solidFill>
              </a:rPr>
              <a:t>Isolation and stress​</a:t>
            </a:r>
          </a:p>
          <a:p>
            <a:pPr lvl="0">
              <a:buChar char="•"/>
            </a:pPr>
            <a:r>
              <a:rPr lang="en-GB">
                <a:solidFill>
                  <a:schemeClr val="bg1"/>
                </a:solidFill>
              </a:rPr>
              <a:t>Fear​</a:t>
            </a:r>
          </a:p>
          <a:p>
            <a:pPr lvl="0">
              <a:buChar char="•"/>
            </a:pPr>
            <a:r>
              <a:rPr lang="en-GB">
                <a:solidFill>
                  <a:schemeClr val="bg1"/>
                </a:solidFill>
              </a:rPr>
              <a:t>Increased health problems due to poor housing</a:t>
            </a:r>
          </a:p>
          <a:p>
            <a:pPr lvl="0">
              <a:buChar char="•"/>
            </a:pPr>
            <a:r>
              <a:rPr lang="en-GB">
                <a:solidFill>
                  <a:schemeClr val="bg1"/>
                </a:solidFill>
              </a:rPr>
              <a:t>Higher help-needs in the household</a:t>
            </a:r>
          </a:p>
          <a:p>
            <a:pPr lvl="0">
              <a:buChar char="•"/>
            </a:pPr>
            <a:r>
              <a:rPr lang="en-GB">
                <a:solidFill>
                  <a:schemeClr val="bg1"/>
                </a:solidFill>
              </a:rPr>
              <a:t>Undecorated house</a:t>
            </a:r>
          </a:p>
          <a:p>
            <a:pPr lvl="0">
              <a:buChar char="•"/>
            </a:pPr>
            <a:r>
              <a:rPr lang="en-GB">
                <a:solidFill>
                  <a:schemeClr val="bg1"/>
                </a:solidFill>
              </a:rPr>
              <a:t>Higher financial burden</a:t>
            </a:r>
          </a:p>
          <a:p>
            <a:pPr lvl="0">
              <a:buChar char="•"/>
            </a:pPr>
            <a:r>
              <a:rPr lang="en-GB">
                <a:solidFill>
                  <a:schemeClr val="bg1"/>
                </a:solidFill>
              </a:rPr>
              <a:t>Less social contact</a:t>
            </a:r>
          </a:p>
        </p:txBody>
      </p:sp>
    </p:spTree>
    <p:extLst>
      <p:ext uri="{BB962C8B-B14F-4D97-AF65-F5344CB8AC3E}">
        <p14:creationId xmlns:p14="http://schemas.microsoft.com/office/powerpoint/2010/main" val="5600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grpId="0" nodeType="withEffect">
                                  <p:stCondLst>
                                    <p:cond delay="0"/>
                                  </p:stCondLst>
                                  <p:childTnLst>
                                    <p:animRot by="21600000">
                                      <p:cBhvr>
                                        <p:cTn id="6" dur="4000" fill="hold"/>
                                        <p:tgtEl>
                                          <p:spTgt spid="15"/>
                                        </p:tgtEl>
                                        <p:attrNameLst>
                                          <p:attrName>r</p:attrName>
                                        </p:attrNameLst>
                                      </p:cBhvr>
                                    </p:animRot>
                                  </p:childTnLst>
                                </p:cTn>
                              </p:par>
                              <p:par>
                                <p:cTn id="7" presetID="6" presetClass="entr" presetSubtype="16"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animEffect transition="in" filter="circle(in)">
                                      <p:cBhvr>
                                        <p:cTn id="9" dur="4000"/>
                                        <p:tgtEl>
                                          <p:spTgt spid="14"/>
                                        </p:tgtEl>
                                      </p:cBhvr>
                                    </p:animEffect>
                                  </p:childTnLst>
                                </p:cTn>
                              </p:par>
                              <p:par>
                                <p:cTn id="10" presetID="45"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4000"/>
                                        <p:tgtEl>
                                          <p:spTgt spid="5"/>
                                        </p:tgtEl>
                                      </p:cBhvr>
                                    </p:animEffect>
                                    <p:anim calcmode="lin" valueType="num">
                                      <p:cBhvr>
                                        <p:cTn id="13" dur="4000" fill="hold"/>
                                        <p:tgtEl>
                                          <p:spTgt spid="5"/>
                                        </p:tgtEl>
                                        <p:attrNameLst>
                                          <p:attrName>ppt_w</p:attrName>
                                        </p:attrNameLst>
                                      </p:cBhvr>
                                      <p:tavLst>
                                        <p:tav tm="0" fmla="#ppt_w*sin(2.5*pi*$)">
                                          <p:val>
                                            <p:fltVal val="0"/>
                                          </p:val>
                                        </p:tav>
                                        <p:tav tm="100000">
                                          <p:val>
                                            <p:fltVal val="1"/>
                                          </p:val>
                                        </p:tav>
                                      </p:tavLst>
                                    </p:anim>
                                    <p:anim calcmode="lin" valueType="num">
                                      <p:cBhvr>
                                        <p:cTn id="14" dur="4000" fill="hold"/>
                                        <p:tgtEl>
                                          <p:spTgt spid="5"/>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4000"/>
                                        <p:tgtEl>
                                          <p:spTgt spid="6"/>
                                        </p:tgtEl>
                                      </p:cBhvr>
                                    </p:animEffect>
                                    <p:anim calcmode="lin" valueType="num">
                                      <p:cBhvr>
                                        <p:cTn id="18" dur="4000" fill="hold"/>
                                        <p:tgtEl>
                                          <p:spTgt spid="6"/>
                                        </p:tgtEl>
                                        <p:attrNameLst>
                                          <p:attrName>ppt_w</p:attrName>
                                        </p:attrNameLst>
                                      </p:cBhvr>
                                      <p:tavLst>
                                        <p:tav tm="0" fmla="#ppt_w*sin(2.5*pi*$)">
                                          <p:val>
                                            <p:fltVal val="0"/>
                                          </p:val>
                                        </p:tav>
                                        <p:tav tm="100000">
                                          <p:val>
                                            <p:fltVal val="1"/>
                                          </p:val>
                                        </p:tav>
                                      </p:tavLst>
                                    </p:anim>
                                    <p:anim calcmode="lin" valueType="num">
                                      <p:cBhvr>
                                        <p:cTn id="19" dur="4000" fill="hold"/>
                                        <p:tgtEl>
                                          <p:spTgt spid="6"/>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4000"/>
                                        <p:tgtEl>
                                          <p:spTgt spid="7"/>
                                        </p:tgtEl>
                                      </p:cBhvr>
                                    </p:animEffect>
                                    <p:anim calcmode="lin" valueType="num">
                                      <p:cBhvr>
                                        <p:cTn id="23" dur="4000" fill="hold"/>
                                        <p:tgtEl>
                                          <p:spTgt spid="7"/>
                                        </p:tgtEl>
                                        <p:attrNameLst>
                                          <p:attrName>ppt_w</p:attrName>
                                        </p:attrNameLst>
                                      </p:cBhvr>
                                      <p:tavLst>
                                        <p:tav tm="0" fmla="#ppt_w*sin(2.5*pi*$)">
                                          <p:val>
                                            <p:fltVal val="0"/>
                                          </p:val>
                                        </p:tav>
                                        <p:tav tm="100000">
                                          <p:val>
                                            <p:fltVal val="1"/>
                                          </p:val>
                                        </p:tav>
                                      </p:tavLst>
                                    </p:anim>
                                    <p:anim calcmode="lin" valueType="num">
                                      <p:cBhvr>
                                        <p:cTn id="24" dur="4000" fill="hold"/>
                                        <p:tgtEl>
                                          <p:spTgt spid="7"/>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4000"/>
                                        <p:tgtEl>
                                          <p:spTgt spid="9"/>
                                        </p:tgtEl>
                                      </p:cBhvr>
                                    </p:animEffect>
                                    <p:anim calcmode="lin" valueType="num">
                                      <p:cBhvr>
                                        <p:cTn id="28" dur="4000" fill="hold"/>
                                        <p:tgtEl>
                                          <p:spTgt spid="9"/>
                                        </p:tgtEl>
                                        <p:attrNameLst>
                                          <p:attrName>ppt_w</p:attrName>
                                        </p:attrNameLst>
                                      </p:cBhvr>
                                      <p:tavLst>
                                        <p:tav tm="0" fmla="#ppt_w*sin(2.5*pi*$)">
                                          <p:val>
                                            <p:fltVal val="0"/>
                                          </p:val>
                                        </p:tav>
                                        <p:tav tm="100000">
                                          <p:val>
                                            <p:fltVal val="1"/>
                                          </p:val>
                                        </p:tav>
                                      </p:tavLst>
                                    </p:anim>
                                    <p:anim calcmode="lin" valueType="num">
                                      <p:cBhvr>
                                        <p:cTn id="29" dur="4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5" grpId="0" animBg="1"/>
      <p:bldP spid="6" grpId="0" animBg="1"/>
      <p:bldP spid="7" grpId="0" animBg="1"/>
      <p:bldP spid="9"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7" name="Group 26">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8" name="Freeform: Shape 27">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Oval 29">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3" name="Rectangle 32">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7" name="Group 36">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38" name="Freeform: Shape 37">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4" y="9861"/>
            <a:ext cx="10799308" cy="847269"/>
          </a:xfrm>
        </p:spPr>
        <p:txBody>
          <a:bodyPr vert="horz" wrap="square" lIns="0" tIns="0" rIns="0" bIns="0" rtlCol="0" anchor="b" anchorCtr="0">
            <a:normAutofit/>
          </a:bodyPr>
          <a:lstStyle/>
          <a:p>
            <a:pPr>
              <a:lnSpc>
                <a:spcPct val="100000"/>
              </a:lnSpc>
            </a:pPr>
            <a:r>
              <a:rPr lang="en-US"/>
              <a:t>Problems as individual mom and partner</a:t>
            </a:r>
          </a:p>
        </p:txBody>
      </p:sp>
      <p:grpSp>
        <p:nvGrpSpPr>
          <p:cNvPr id="41" name="Group 40">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42"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5" name="Picture 4">
            <a:extLst>
              <a:ext uri="{FF2B5EF4-FFF2-40B4-BE49-F238E27FC236}">
                <a16:creationId xmlns:a16="http://schemas.microsoft.com/office/drawing/2014/main" id="{4DFED2D2-3D8B-9D18-FFE5-E3851F663985}"/>
              </a:ext>
            </a:extLst>
          </p:cNvPr>
          <p:cNvPicPr>
            <a:picLocks noChangeAspect="1"/>
          </p:cNvPicPr>
          <p:nvPr/>
        </p:nvPicPr>
        <p:blipFill>
          <a:blip r:embed="rId2"/>
          <a:stretch>
            <a:fillRect/>
          </a:stretch>
        </p:blipFill>
        <p:spPr>
          <a:xfrm>
            <a:off x="14515" y="828980"/>
            <a:ext cx="12162970" cy="6018173"/>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249694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40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F1690232-CF86-8AD8-BADD-8298415DEB29}"/>
              </a:ext>
            </a:extLst>
          </p:cNvPr>
          <p:cNvGraphicFramePr>
            <a:graphicFrameLocks noGrp="1"/>
          </p:cNvGraphicFramePr>
          <p:nvPr>
            <p:ph sz="quarter" idx="15"/>
            <p:extLst>
              <p:ext uri="{D42A27DB-BD31-4B8C-83A1-F6EECF244321}">
                <p14:modId xmlns:p14="http://schemas.microsoft.com/office/powerpoint/2010/main" val="1822553530"/>
              </p:ext>
            </p:extLst>
          </p:nvPr>
        </p:nvGraphicFramePr>
        <p:xfrm>
          <a:off x="206062" y="0"/>
          <a:ext cx="11887200" cy="6661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6</a:t>
            </a:fld>
            <a:endParaRPr lang="en-US"/>
          </a:p>
        </p:txBody>
      </p:sp>
      <p:sp>
        <p:nvSpPr>
          <p:cNvPr id="8" name="TextBox 7">
            <a:extLst>
              <a:ext uri="{FF2B5EF4-FFF2-40B4-BE49-F238E27FC236}">
                <a16:creationId xmlns:a16="http://schemas.microsoft.com/office/drawing/2014/main" id="{6F60D372-A9BC-7B18-5858-C3E09321846E}"/>
              </a:ext>
            </a:extLst>
          </p:cNvPr>
          <p:cNvSpPr txBox="1"/>
          <p:nvPr/>
        </p:nvSpPr>
        <p:spPr>
          <a:xfrm>
            <a:off x="5658118" y="596145"/>
            <a:ext cx="3338285" cy="1354217"/>
          </a:xfrm>
          <a:prstGeom prst="rect">
            <a:avLst/>
          </a:prstGeom>
          <a:noFill/>
        </p:spPr>
        <p:txBody>
          <a:bodyPr wrap="square" rtlCol="0">
            <a:spAutoFit/>
          </a:bodyPr>
          <a:lstStyle/>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Housing difficulties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Truanting and exclusions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Feeling isolated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Lack of self-confidence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Decrease independence </a:t>
            </a:r>
          </a:p>
          <a:p>
            <a:endParaRPr lang="en-GB" sz="1200"/>
          </a:p>
        </p:txBody>
      </p:sp>
      <p:sp>
        <p:nvSpPr>
          <p:cNvPr id="9" name="TextBox 8">
            <a:extLst>
              <a:ext uri="{FF2B5EF4-FFF2-40B4-BE49-F238E27FC236}">
                <a16:creationId xmlns:a16="http://schemas.microsoft.com/office/drawing/2014/main" id="{0D18D5CF-FFB2-32B4-CB1B-F5B20783309C}"/>
              </a:ext>
            </a:extLst>
          </p:cNvPr>
          <p:cNvSpPr txBox="1"/>
          <p:nvPr/>
        </p:nvSpPr>
        <p:spPr>
          <a:xfrm>
            <a:off x="6398142" y="3046453"/>
            <a:ext cx="3338285" cy="738664"/>
          </a:xfrm>
          <a:prstGeom prst="rect">
            <a:avLst/>
          </a:prstGeom>
          <a:noFill/>
        </p:spPr>
        <p:txBody>
          <a:bodyPr wrap="square" rtlCol="0">
            <a:spAutoFit/>
          </a:bodyPr>
          <a:lstStyle/>
          <a:p>
            <a:pPr marL="171450" indent="-1714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Unsuitable for child needs </a:t>
            </a:r>
          </a:p>
          <a:p>
            <a:pPr marL="171450" indent="-1714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Restrictive environment </a:t>
            </a:r>
          </a:p>
          <a:p>
            <a:pPr marL="171450" indent="-1714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Anxiety in new place </a:t>
            </a:r>
          </a:p>
        </p:txBody>
      </p:sp>
      <p:sp>
        <p:nvSpPr>
          <p:cNvPr id="10" name="TextBox 9">
            <a:extLst>
              <a:ext uri="{FF2B5EF4-FFF2-40B4-BE49-F238E27FC236}">
                <a16:creationId xmlns:a16="http://schemas.microsoft.com/office/drawing/2014/main" id="{C3028528-6B24-0440-33BB-92DED7F5C580}"/>
              </a:ext>
            </a:extLst>
          </p:cNvPr>
          <p:cNvSpPr txBox="1"/>
          <p:nvPr/>
        </p:nvSpPr>
        <p:spPr>
          <a:xfrm flipH="1">
            <a:off x="5700228" y="4836783"/>
            <a:ext cx="3254063" cy="138499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Difficulties controlling emotions (e.g., mood swings, aggressive, anxious)  </a:t>
            </a:r>
          </a:p>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Poor concentration  </a:t>
            </a:r>
          </a:p>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 Refusing to go to school  </a:t>
            </a:r>
          </a:p>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Being withdrawn </a:t>
            </a:r>
          </a:p>
        </p:txBody>
      </p:sp>
      <p:sp>
        <p:nvSpPr>
          <p:cNvPr id="11" name="Rectangle 10">
            <a:extLst>
              <a:ext uri="{FF2B5EF4-FFF2-40B4-BE49-F238E27FC236}">
                <a16:creationId xmlns:a16="http://schemas.microsoft.com/office/drawing/2014/main" id="{18827CAB-C722-046D-239A-245DF0ADAE29}"/>
              </a:ext>
            </a:extLst>
          </p:cNvPr>
          <p:cNvSpPr/>
          <p:nvPr/>
        </p:nvSpPr>
        <p:spPr>
          <a:xfrm>
            <a:off x="8799647" y="1155609"/>
            <a:ext cx="3254062" cy="4253949"/>
          </a:xfrm>
          <a:prstGeom prst="rect">
            <a:avLst/>
          </a:prstGeom>
          <a:gradFill>
            <a:gsLst>
              <a:gs pos="65150">
                <a:schemeClr val="accent6">
                  <a:lumMod val="20000"/>
                  <a:lumOff val="80000"/>
                </a:schemeClr>
              </a:gs>
              <a:gs pos="46768">
                <a:schemeClr val="tx2">
                  <a:lumMod val="90000"/>
                </a:schemeClr>
              </a:gs>
              <a:gs pos="0">
                <a:schemeClr val="accent1">
                  <a:lumMod val="5000"/>
                  <a:lumOff val="95000"/>
                </a:schemeClr>
              </a:gs>
              <a:gs pos="32000">
                <a:srgbClr val="D3C8D5"/>
              </a:gs>
              <a:gs pos="0">
                <a:schemeClr val="accent3">
                  <a:lumMod val="20000"/>
                  <a:lumOff val="80000"/>
                </a:schemeClr>
              </a:gs>
              <a:gs pos="100000">
                <a:schemeClr val="accent3">
                  <a:lumMod val="20000"/>
                  <a:lumOff val="80000"/>
                </a:schemeClr>
              </a:gs>
              <a:gs pos="21092">
                <a:schemeClr val="tx2">
                  <a:lumMod val="75000"/>
                </a:schemeClr>
              </a:gs>
              <a:gs pos="83000">
                <a:schemeClr val="accent5">
                  <a:lumMod val="40000"/>
                  <a:lumOff val="60000"/>
                </a:schemeClr>
              </a:gs>
              <a:gs pos="100000">
                <a:schemeClr val="accent1">
                  <a:lumMod val="30000"/>
                  <a:lumOff val="70000"/>
                </a:schemeClr>
              </a:gs>
            </a:gsLst>
            <a:lin ang="5400000" scaled="1"/>
          </a:gradFill>
          <a:effectLst/>
          <a:scene3d>
            <a:camera prst="orthographicFront"/>
            <a:lightRig rig="threePt" dir="t"/>
          </a:scene3d>
          <a:sp3d>
            <a:bevelT w="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Complication in physical development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Difficulty in intellectual development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 Negative emotional evolution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Shortage of social development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Insufficiency of moral development .</a:t>
            </a:r>
          </a:p>
          <a:p>
            <a:pPr algn="l" rtl="0" fontAlgn="base"/>
            <a:r>
              <a:rPr lang="en-GB">
                <a:solidFill>
                  <a:srgbClr val="000000"/>
                </a:solidFill>
                <a:latin typeface="Calibri" panose="020F0502020204030204" pitchFamily="34" charset="0"/>
              </a:rPr>
              <a:t>                     (Thakur,2021)</a:t>
            </a:r>
            <a:endParaRPr lang="en-GB" b="0" i="0">
              <a:solidFill>
                <a:srgbClr val="000000"/>
              </a:solidFill>
              <a:effectLst/>
              <a:latin typeface="Segoe UI" panose="020B0502040204020203" pitchFamily="34" charset="0"/>
            </a:endParaRPr>
          </a:p>
        </p:txBody>
      </p:sp>
      <p:sp>
        <p:nvSpPr>
          <p:cNvPr id="3" name="TextBox 2">
            <a:extLst>
              <a:ext uri="{FF2B5EF4-FFF2-40B4-BE49-F238E27FC236}">
                <a16:creationId xmlns:a16="http://schemas.microsoft.com/office/drawing/2014/main" id="{29D68555-111C-5B75-3F72-382897A47F94}"/>
              </a:ext>
            </a:extLst>
          </p:cNvPr>
          <p:cNvSpPr txBox="1"/>
          <p:nvPr/>
        </p:nvSpPr>
        <p:spPr>
          <a:xfrm>
            <a:off x="6278912" y="3785117"/>
            <a:ext cx="3889418" cy="307777"/>
          </a:xfrm>
          <a:prstGeom prst="rect">
            <a:avLst/>
          </a:prstGeom>
          <a:noFill/>
        </p:spPr>
        <p:txBody>
          <a:bodyPr wrap="square" rtlCol="0">
            <a:spAutoFit/>
          </a:bodyPr>
          <a:lstStyle/>
          <a:p>
            <a:r>
              <a:rPr lang="en-GB" sz="1400" b="0" i="0">
                <a:effectLst/>
                <a:latin typeface="Calibri" panose="020F0502020204030204" pitchFamily="34" charset="0"/>
              </a:rPr>
              <a:t>(</a:t>
            </a:r>
            <a:r>
              <a:rPr lang="en-GB" sz="1400" b="0" i="0">
                <a:solidFill>
                  <a:schemeClr val="tx1">
                    <a:lumMod val="75000"/>
                  </a:schemeClr>
                </a:solidFill>
                <a:effectLst/>
                <a:latin typeface="Calibri" panose="020F0502020204030204" pitchFamily="34" charset="0"/>
              </a:rPr>
              <a:t>Beresford and Rhodes ,2008</a:t>
            </a:r>
            <a:r>
              <a:rPr lang="en-GB" sz="1400" b="0" i="0">
                <a:effectLst/>
                <a:latin typeface="Calibri" panose="020F0502020204030204" pitchFamily="34" charset="0"/>
              </a:rPr>
              <a:t>)</a:t>
            </a:r>
            <a:endParaRPr lang="en-GB" sz="1400"/>
          </a:p>
        </p:txBody>
      </p:sp>
    </p:spTree>
    <p:extLst>
      <p:ext uri="{BB962C8B-B14F-4D97-AF65-F5344CB8AC3E}">
        <p14:creationId xmlns:p14="http://schemas.microsoft.com/office/powerpoint/2010/main" val="395518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4000" fill="hold"/>
                                        <p:tgtEl>
                                          <p:spTgt spid="2"/>
                                        </p:tgtEl>
                                        <p:attrNameLst>
                                          <p:attrName>ppt_w</p:attrName>
                                        </p:attrNameLst>
                                      </p:cBhvr>
                                      <p:tavLst>
                                        <p:tav tm="0">
                                          <p:val>
                                            <p:fltVal val="0"/>
                                          </p:val>
                                        </p:tav>
                                        <p:tav tm="100000">
                                          <p:val>
                                            <p:strVal val="#ppt_w"/>
                                          </p:val>
                                        </p:tav>
                                      </p:tavLst>
                                    </p:anim>
                                    <p:anim calcmode="lin" valueType="num">
                                      <p:cBhvr>
                                        <p:cTn id="8" dur="4000" fill="hold"/>
                                        <p:tgtEl>
                                          <p:spTgt spid="2"/>
                                        </p:tgtEl>
                                        <p:attrNameLst>
                                          <p:attrName>ppt_h</p:attrName>
                                        </p:attrNameLst>
                                      </p:cBhvr>
                                      <p:tavLst>
                                        <p:tav tm="0">
                                          <p:val>
                                            <p:fltVal val="0"/>
                                          </p:val>
                                        </p:tav>
                                        <p:tav tm="100000">
                                          <p:val>
                                            <p:strVal val="#ppt_h"/>
                                          </p:val>
                                        </p:tav>
                                      </p:tavLst>
                                    </p:anim>
                                    <p:anim calcmode="lin" valueType="num">
                                      <p:cBhvr>
                                        <p:cTn id="9" dur="4000" fill="hold"/>
                                        <p:tgtEl>
                                          <p:spTgt spid="2"/>
                                        </p:tgtEl>
                                        <p:attrNameLst>
                                          <p:attrName>style.rotation</p:attrName>
                                        </p:attrNameLst>
                                      </p:cBhvr>
                                      <p:tavLst>
                                        <p:tav tm="0">
                                          <p:val>
                                            <p:fltVal val="90"/>
                                          </p:val>
                                        </p:tav>
                                        <p:tav tm="100000">
                                          <p:val>
                                            <p:fltVal val="0"/>
                                          </p:val>
                                        </p:tav>
                                      </p:tavLst>
                                    </p:anim>
                                    <p:animEffect transition="in" filter="fade">
                                      <p:cBhvr>
                                        <p:cTn id="10" dur="4000"/>
                                        <p:tgtEl>
                                          <p:spTgt spid="2"/>
                                        </p:tgtEl>
                                      </p:cBhvr>
                                    </p:animEffect>
                                  </p:childTnLst>
                                </p:cTn>
                              </p:par>
                              <p:par>
                                <p:cTn id="11" presetID="6" presetClass="entr" presetSubtype="16" fill="hold"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circle(in)">
                                      <p:cBhvr>
                                        <p:cTn id="13" dur="4000"/>
                                        <p:tgtEl>
                                          <p:spTgt spid="8">
                                            <p:txEl>
                                              <p:pRg st="0" end="0"/>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Effect transition="in" filter="circle(in)">
                                      <p:cBhvr>
                                        <p:cTn id="16" dur="4000"/>
                                        <p:tgtEl>
                                          <p:spTgt spid="8">
                                            <p:txEl>
                                              <p:pRg st="1" end="1"/>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Effect transition="in" filter="circle(in)">
                                      <p:cBhvr>
                                        <p:cTn id="19" dur="4000"/>
                                        <p:tgtEl>
                                          <p:spTgt spid="8">
                                            <p:txEl>
                                              <p:pRg st="2" end="2"/>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circle(in)">
                                      <p:cBhvr>
                                        <p:cTn id="22" dur="4000"/>
                                        <p:tgtEl>
                                          <p:spTgt spid="8">
                                            <p:txEl>
                                              <p:pRg st="3" end="3"/>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8">
                                            <p:txEl>
                                              <p:pRg st="4" end="4"/>
                                            </p:txEl>
                                          </p:spTgt>
                                        </p:tgtEl>
                                        <p:attrNameLst>
                                          <p:attrName>style.visibility</p:attrName>
                                        </p:attrNameLst>
                                      </p:cBhvr>
                                      <p:to>
                                        <p:strVal val="visible"/>
                                      </p:to>
                                    </p:set>
                                    <p:animEffect transition="in" filter="circle(in)">
                                      <p:cBhvr>
                                        <p:cTn id="25" dur="4000"/>
                                        <p:tgtEl>
                                          <p:spTgt spid="8">
                                            <p:txEl>
                                              <p:pRg st="4" end="4"/>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animEffect transition="in" filter="circle(in)">
                                      <p:cBhvr>
                                        <p:cTn id="28" dur="4000"/>
                                        <p:tgtEl>
                                          <p:spTgt spid="9">
                                            <p:txEl>
                                              <p:pRg st="0" end="0"/>
                                            </p:txEl>
                                          </p:spTgt>
                                        </p:tgtEl>
                                      </p:cBhvr>
                                    </p:animEffect>
                                  </p:childTnLst>
                                </p:cTn>
                              </p:par>
                              <p:par>
                                <p:cTn id="29" presetID="6" presetClass="entr" presetSubtype="16" fill="hold" nodeType="with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animEffect transition="in" filter="circle(in)">
                                      <p:cBhvr>
                                        <p:cTn id="31" dur="4000"/>
                                        <p:tgtEl>
                                          <p:spTgt spid="9">
                                            <p:txEl>
                                              <p:pRg st="1" end="1"/>
                                            </p:txEl>
                                          </p:spTgt>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circle(in)">
                                      <p:cBhvr>
                                        <p:cTn id="34" dur="4000"/>
                                        <p:tgtEl>
                                          <p:spTgt spid="10"/>
                                        </p:tgtEl>
                                      </p:cBhvr>
                                    </p:animEffect>
                                  </p:childTnLst>
                                </p:cTn>
                              </p:par>
                              <p:par>
                                <p:cTn id="35" presetID="6" presetClass="entr" presetSubtype="16" fill="hold" nodeType="withEffect">
                                  <p:stCondLst>
                                    <p:cond delay="0"/>
                                  </p:stCondLst>
                                  <p:childTnLst>
                                    <p:set>
                                      <p:cBhvr>
                                        <p:cTn id="36" dur="1" fill="hold">
                                          <p:stCondLst>
                                            <p:cond delay="0"/>
                                          </p:stCondLst>
                                        </p:cTn>
                                        <p:tgtEl>
                                          <p:spTgt spid="9">
                                            <p:txEl>
                                              <p:pRg st="2" end="2"/>
                                            </p:txEl>
                                          </p:spTgt>
                                        </p:tgtEl>
                                        <p:attrNameLst>
                                          <p:attrName>style.visibility</p:attrName>
                                        </p:attrNameLst>
                                      </p:cBhvr>
                                      <p:to>
                                        <p:strVal val="visible"/>
                                      </p:to>
                                    </p:set>
                                    <p:animEffect transition="in" filter="circle(in)">
                                      <p:cBhvr>
                                        <p:cTn id="37" dur="4000"/>
                                        <p:tgtEl>
                                          <p:spTgt spid="9">
                                            <p:txEl>
                                              <p:pRg st="2" end="2"/>
                                            </p:txEl>
                                          </p:spTgt>
                                        </p:tgtEl>
                                      </p:cBhvr>
                                    </p:animEffect>
                                  </p:childTnLst>
                                </p:cTn>
                              </p:par>
                              <p:par>
                                <p:cTn id="38" presetID="2" presetClass="entr" presetSubtype="4"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anim calcmode="lin" valueType="num">
                                      <p:cBhvr additive="base">
                                        <p:cTn id="40" dur="4000" fill="hold"/>
                                        <p:tgtEl>
                                          <p:spTgt spid="11"/>
                                        </p:tgtEl>
                                        <p:attrNameLst>
                                          <p:attrName>ppt_x</p:attrName>
                                        </p:attrNameLst>
                                      </p:cBhvr>
                                      <p:tavLst>
                                        <p:tav tm="0">
                                          <p:val>
                                            <p:strVal val="#ppt_x"/>
                                          </p:val>
                                        </p:tav>
                                        <p:tav tm="100000">
                                          <p:val>
                                            <p:strVal val="#ppt_x"/>
                                          </p:val>
                                        </p:tav>
                                      </p:tavLst>
                                    </p:anim>
                                    <p:anim calcmode="lin" valueType="num">
                                      <p:cBhvr additive="base">
                                        <p:cTn id="41" dur="4000" fill="hold"/>
                                        <p:tgtEl>
                                          <p:spTgt spid="11"/>
                                        </p:tgtEl>
                                        <p:attrNameLst>
                                          <p:attrName>ppt_y</p:attrName>
                                        </p:attrNameLst>
                                      </p:cBhvr>
                                      <p:tavLst>
                                        <p:tav tm="0">
                                          <p:val>
                                            <p:strVal val="1+#ppt_h/2"/>
                                          </p:val>
                                        </p:tav>
                                        <p:tav tm="100000">
                                          <p:val>
                                            <p:strVal val="#ppt_y"/>
                                          </p:val>
                                        </p:tav>
                                      </p:tavLst>
                                    </p:anim>
                                  </p:childTnLst>
                                </p:cTn>
                              </p:par>
                              <p:par>
                                <p:cTn id="42" presetID="1" presetClass="entr" presetSubtype="0" fill="hold" grpId="0" nodeType="withEffect">
                                  <p:stCondLst>
                                    <p:cond delay="0"/>
                                  </p:stCondLst>
                                  <p:childTnLst>
                                    <p:set>
                                      <p:cBhvr>
                                        <p:cTn id="43" dur="1" fill="hold">
                                          <p:stCondLst>
                                            <p:cond delay="39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0" grpId="0"/>
      <p:bldP spid="11" grpId="0" animBg="1"/>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16">
            <a:extLst>
              <a:ext uri="{FF2B5EF4-FFF2-40B4-BE49-F238E27FC236}">
                <a16:creationId xmlns:a16="http://schemas.microsoft.com/office/drawing/2014/main" id="{A3F82C8D-7471-8D37-5683-13F05CF76D15}"/>
              </a:ext>
            </a:extLst>
          </p:cNvPr>
          <p:cNvSpPr>
            <a:spLocks noGrp="1"/>
          </p:cNvSpPr>
          <p:nvPr>
            <p:ph type="sldNum" sz="quarter" idx="12"/>
          </p:nvPr>
        </p:nvSpPr>
        <p:spPr/>
        <p:txBody>
          <a:bodyPr/>
          <a:lstStyle/>
          <a:p>
            <a:pPr rtl="0"/>
            <a:fld id="{DBA1B0FB-D917-4C8C-928F-313BD683BF39}" type="slidenum">
              <a:rPr lang="en-US" smtClean="0"/>
              <a:t>7</a:t>
            </a:fld>
            <a:endParaRPr lang="en-US"/>
          </a:p>
        </p:txBody>
      </p:sp>
      <p:pic>
        <p:nvPicPr>
          <p:cNvPr id="23" name="Picture Placeholder 22" descr="A few young girls sitting on a bench reading a book&#10;&#10;Description automatically generated with low confidence">
            <a:extLst>
              <a:ext uri="{FF2B5EF4-FFF2-40B4-BE49-F238E27FC236}">
                <a16:creationId xmlns:a16="http://schemas.microsoft.com/office/drawing/2014/main" id="{3C94B83E-1AAB-C311-DC9C-74FCD9F34B74}"/>
              </a:ext>
            </a:extLst>
          </p:cNvPr>
          <p:cNvPicPr>
            <a:picLocks noGrp="1" noChangeAspect="1"/>
          </p:cNvPicPr>
          <p:nvPr>
            <p:ph type="pic" sz="quarter" idx="13"/>
          </p:nvPr>
        </p:nvPicPr>
        <p:blipFill>
          <a:blip r:embed="rId3"/>
          <a:srcRect l="10711" r="10711"/>
          <a:stretch>
            <a:fillRect/>
          </a:stretch>
        </p:blipFill>
        <p:spPr>
          <a:xfrm>
            <a:off x="5853754" y="360608"/>
            <a:ext cx="5330489" cy="2063278"/>
          </a:xfrm>
          <a:solidFill>
            <a:schemeClr val="accent5"/>
          </a:solidFill>
          <a:effectLst>
            <a:glow rad="279400">
              <a:schemeClr val="tx2">
                <a:lumMod val="75000"/>
              </a:schemeClr>
            </a:glow>
          </a:effectLst>
        </p:spPr>
      </p:pic>
      <p:graphicFrame>
        <p:nvGraphicFramePr>
          <p:cNvPr id="6" name="Diagram 5">
            <a:extLst>
              <a:ext uri="{FF2B5EF4-FFF2-40B4-BE49-F238E27FC236}">
                <a16:creationId xmlns:a16="http://schemas.microsoft.com/office/drawing/2014/main" id="{B6CC4292-D764-D6BC-2AC0-A3FFE617D688}"/>
              </a:ext>
            </a:extLst>
          </p:cNvPr>
          <p:cNvGraphicFramePr/>
          <p:nvPr>
            <p:extLst>
              <p:ext uri="{D42A27DB-BD31-4B8C-83A1-F6EECF244321}">
                <p14:modId xmlns:p14="http://schemas.microsoft.com/office/powerpoint/2010/main" val="3000461636"/>
              </p:ext>
            </p:extLst>
          </p:nvPr>
        </p:nvGraphicFramePr>
        <p:xfrm>
          <a:off x="6310648" y="2699657"/>
          <a:ext cx="6193309" cy="371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a:extLst>
              <a:ext uri="{FF2B5EF4-FFF2-40B4-BE49-F238E27FC236}">
                <a16:creationId xmlns:a16="http://schemas.microsoft.com/office/drawing/2014/main" id="{0A90673B-8A6F-C6EB-4416-FBC71DD51DD7}"/>
              </a:ext>
            </a:extLst>
          </p:cNvPr>
          <p:cNvGraphicFramePr/>
          <p:nvPr>
            <p:extLst>
              <p:ext uri="{D42A27DB-BD31-4B8C-83A1-F6EECF244321}">
                <p14:modId xmlns:p14="http://schemas.microsoft.com/office/powerpoint/2010/main" val="2453252426"/>
              </p:ext>
            </p:extLst>
          </p:nvPr>
        </p:nvGraphicFramePr>
        <p:xfrm>
          <a:off x="-75638" y="2567651"/>
          <a:ext cx="5829461" cy="38460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8" name="Arrow: Left-Right 7">
            <a:extLst>
              <a:ext uri="{FF2B5EF4-FFF2-40B4-BE49-F238E27FC236}">
                <a16:creationId xmlns:a16="http://schemas.microsoft.com/office/drawing/2014/main" id="{9B19651D-CD26-6717-B84D-1EEDFFF2659F}"/>
              </a:ext>
            </a:extLst>
          </p:cNvPr>
          <p:cNvSpPr/>
          <p:nvPr/>
        </p:nvSpPr>
        <p:spPr>
          <a:xfrm>
            <a:off x="5294648" y="4151904"/>
            <a:ext cx="2032000" cy="809527"/>
          </a:xfrm>
          <a:prstGeom prst="leftRightArrow">
            <a:avLst/>
          </a:prstGeom>
          <a:solidFill>
            <a:schemeClr val="bg2">
              <a:lumMod val="50000"/>
              <a:lumOff val="50000"/>
              <a:alpha val="78000"/>
            </a:schemeClr>
          </a:solidFill>
          <a:effectLst>
            <a:softEdge rad="0"/>
          </a:effectLst>
          <a:scene3d>
            <a:camera prst="orthographicFront"/>
            <a:lightRig rig="threePt" dir="t"/>
          </a:scene3d>
          <a:sp3d>
            <a:bevelT w="95250" h="952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rPr>
              <a:t>Risk Factors</a:t>
            </a:r>
          </a:p>
        </p:txBody>
      </p:sp>
      <p:sp>
        <p:nvSpPr>
          <p:cNvPr id="2" name="Title 1">
            <a:extLst>
              <a:ext uri="{FF2B5EF4-FFF2-40B4-BE49-F238E27FC236}">
                <a16:creationId xmlns:a16="http://schemas.microsoft.com/office/drawing/2014/main" id="{B045C3D7-DE65-9684-24C9-8BBA6ED51049}"/>
              </a:ext>
            </a:extLst>
          </p:cNvPr>
          <p:cNvSpPr>
            <a:spLocks noGrp="1"/>
          </p:cNvSpPr>
          <p:nvPr>
            <p:ph type="ctrTitle"/>
          </p:nvPr>
        </p:nvSpPr>
        <p:spPr>
          <a:xfrm>
            <a:off x="1411628" y="933766"/>
            <a:ext cx="4176372" cy="1253041"/>
          </a:xfrm>
          <a:effectLst>
            <a:glow>
              <a:schemeClr val="tx1">
                <a:alpha val="45000"/>
              </a:schemeClr>
            </a:glow>
            <a:reflection endPos="0" dist="50800" dir="5400000" sy="-100000" algn="bl" rotWithShape="0"/>
          </a:effectLst>
          <a:scene3d>
            <a:camera prst="orthographicFront"/>
            <a:lightRig rig="threePt" dir="t"/>
          </a:scene3d>
          <a:sp3d>
            <a:bevelT w="95250" h="101600"/>
          </a:sp3d>
        </p:spPr>
        <p:txBody>
          <a:bodyPr/>
          <a:lstStyle/>
          <a:p>
            <a:r>
              <a:rPr lang="en-GB" sz="6600">
                <a:latin typeface="Aharoni" panose="02010803020104030203" pitchFamily="2" charset="-79"/>
                <a:cs typeface="Aharoni" panose="02010803020104030203" pitchFamily="2" charset="-79"/>
              </a:rPr>
              <a:t>The girls</a:t>
            </a:r>
          </a:p>
        </p:txBody>
      </p:sp>
      <p:sp>
        <p:nvSpPr>
          <p:cNvPr id="9" name="TextBox 8">
            <a:extLst>
              <a:ext uri="{FF2B5EF4-FFF2-40B4-BE49-F238E27FC236}">
                <a16:creationId xmlns:a16="http://schemas.microsoft.com/office/drawing/2014/main" id="{E2E60BD5-A6F8-E665-4806-4A61734CF32C}"/>
              </a:ext>
            </a:extLst>
          </p:cNvPr>
          <p:cNvSpPr txBox="1"/>
          <p:nvPr/>
        </p:nvSpPr>
        <p:spPr>
          <a:xfrm>
            <a:off x="8886423" y="6384101"/>
            <a:ext cx="4289738" cy="276999"/>
          </a:xfrm>
          <a:prstGeom prst="rect">
            <a:avLst/>
          </a:prstGeom>
          <a:noFill/>
        </p:spPr>
        <p:txBody>
          <a:bodyPr wrap="square" rtlCol="0">
            <a:spAutoFit/>
          </a:bodyPr>
          <a:lstStyle/>
          <a:p>
            <a:r>
              <a:rPr lang="en-GB" sz="1200" b="0" i="0">
                <a:solidFill>
                  <a:srgbClr val="FFFFFF"/>
                </a:solidFill>
                <a:effectLst/>
                <a:latin typeface="montserrat" panose="020B0604020202020204" pitchFamily="2" charset="0"/>
              </a:rPr>
              <a:t>Klein (</a:t>
            </a:r>
            <a:r>
              <a:rPr lang="en-GB" sz="1200"/>
              <a:t>2022)</a:t>
            </a:r>
          </a:p>
        </p:txBody>
      </p:sp>
    </p:spTree>
    <p:extLst>
      <p:ext uri="{BB962C8B-B14F-4D97-AF65-F5344CB8AC3E}">
        <p14:creationId xmlns:p14="http://schemas.microsoft.com/office/powerpoint/2010/main" val="285087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down)">
                                      <p:cBhvr>
                                        <p:cTn id="7" dur="1160">
                                          <p:stCondLst>
                                            <p:cond delay="0"/>
                                          </p:stCondLst>
                                        </p:cTn>
                                        <p:tgtEl>
                                          <p:spTgt spid="23"/>
                                        </p:tgtEl>
                                      </p:cBhvr>
                                    </p:animEffect>
                                    <p:anim calcmode="lin" valueType="num">
                                      <p:cBhvr>
                                        <p:cTn id="8" dur="3644" tmFilter="0,0; 0.14,0.36; 0.43,0.73; 0.71,0.91; 1.0,1.0">
                                          <p:stCondLst>
                                            <p:cond delay="0"/>
                                          </p:stCondLst>
                                        </p:cTn>
                                        <p:tgtEl>
                                          <p:spTgt spid="23"/>
                                        </p:tgtEl>
                                        <p:attrNameLst>
                                          <p:attrName>ppt_x</p:attrName>
                                        </p:attrNameLst>
                                      </p:cBhvr>
                                      <p:tavLst>
                                        <p:tav tm="0">
                                          <p:val>
                                            <p:strVal val="#ppt_x-0.25"/>
                                          </p:val>
                                        </p:tav>
                                        <p:tav tm="100000">
                                          <p:val>
                                            <p:strVal val="#ppt_x"/>
                                          </p:val>
                                        </p:tav>
                                      </p:tavLst>
                                    </p:anim>
                                    <p:anim calcmode="lin" valueType="num">
                                      <p:cBhvr>
                                        <p:cTn id="9" dur="1328" tmFilter="0.0,0.0; 0.25,0.07; 0.50,0.2; 0.75,0.467; 1.0,1.0">
                                          <p:stCondLst>
                                            <p:cond delay="0"/>
                                          </p:stCondLst>
                                        </p:cTn>
                                        <p:tgtEl>
                                          <p:spTgt spid="23"/>
                                        </p:tgtEl>
                                        <p:attrNameLst>
                                          <p:attrName>ppt_y</p:attrName>
                                        </p:attrNameLst>
                                      </p:cBhvr>
                                      <p:tavLst>
                                        <p:tav tm="0" fmla="#ppt_y-sin(pi*$)/3">
                                          <p:val>
                                            <p:fltVal val="0.5"/>
                                          </p:val>
                                        </p:tav>
                                        <p:tav tm="100000">
                                          <p:val>
                                            <p:fltVal val="1"/>
                                          </p:val>
                                        </p:tav>
                                      </p:tavLst>
                                    </p:anim>
                                    <p:anim calcmode="lin" valueType="num">
                                      <p:cBhvr>
                                        <p:cTn id="10" dur="1328" tmFilter="0, 0; 0.125,0.2665; 0.25,0.4; 0.375,0.465; 0.5,0.5;  0.625,0.535; 0.75,0.6; 0.875,0.7335; 1,1">
                                          <p:stCondLst>
                                            <p:cond delay="1328"/>
                                          </p:stCondLst>
                                        </p:cTn>
                                        <p:tgtEl>
                                          <p:spTgt spid="23"/>
                                        </p:tgtEl>
                                        <p:attrNameLst>
                                          <p:attrName>ppt_y</p:attrName>
                                        </p:attrNameLst>
                                      </p:cBhvr>
                                      <p:tavLst>
                                        <p:tav tm="0" fmla="#ppt_y-sin(pi*$)/9">
                                          <p:val>
                                            <p:fltVal val="0"/>
                                          </p:val>
                                        </p:tav>
                                        <p:tav tm="100000">
                                          <p:val>
                                            <p:fltVal val="1"/>
                                          </p:val>
                                        </p:tav>
                                      </p:tavLst>
                                    </p:anim>
                                    <p:anim calcmode="lin" valueType="num">
                                      <p:cBhvr>
                                        <p:cTn id="11" dur="664" tmFilter="0, 0; 0.125,0.2665; 0.25,0.4; 0.375,0.465; 0.5,0.5;  0.625,0.535; 0.75,0.6; 0.875,0.7335; 1,1">
                                          <p:stCondLst>
                                            <p:cond delay="2648"/>
                                          </p:stCondLst>
                                        </p:cTn>
                                        <p:tgtEl>
                                          <p:spTgt spid="23"/>
                                        </p:tgtEl>
                                        <p:attrNameLst>
                                          <p:attrName>ppt_y</p:attrName>
                                        </p:attrNameLst>
                                      </p:cBhvr>
                                      <p:tavLst>
                                        <p:tav tm="0" fmla="#ppt_y-sin(pi*$)/27">
                                          <p:val>
                                            <p:fltVal val="0"/>
                                          </p:val>
                                        </p:tav>
                                        <p:tav tm="100000">
                                          <p:val>
                                            <p:fltVal val="1"/>
                                          </p:val>
                                        </p:tav>
                                      </p:tavLst>
                                    </p:anim>
                                    <p:anim calcmode="lin" valueType="num">
                                      <p:cBhvr>
                                        <p:cTn id="12" dur="328" tmFilter="0, 0; 0.125,0.2665; 0.25,0.4; 0.375,0.465; 0.5,0.5;  0.625,0.535; 0.75,0.6; 0.875,0.7335; 1,1">
                                          <p:stCondLst>
                                            <p:cond delay="3312"/>
                                          </p:stCondLst>
                                        </p:cTn>
                                        <p:tgtEl>
                                          <p:spTgt spid="23"/>
                                        </p:tgtEl>
                                        <p:attrNameLst>
                                          <p:attrName>ppt_y</p:attrName>
                                        </p:attrNameLst>
                                      </p:cBhvr>
                                      <p:tavLst>
                                        <p:tav tm="0" fmla="#ppt_y-sin(pi*$)/81">
                                          <p:val>
                                            <p:fltVal val="0"/>
                                          </p:val>
                                        </p:tav>
                                        <p:tav tm="100000">
                                          <p:val>
                                            <p:fltVal val="1"/>
                                          </p:val>
                                        </p:tav>
                                      </p:tavLst>
                                    </p:anim>
                                    <p:animScale>
                                      <p:cBhvr>
                                        <p:cTn id="13" dur="52">
                                          <p:stCondLst>
                                            <p:cond delay="1300"/>
                                          </p:stCondLst>
                                        </p:cTn>
                                        <p:tgtEl>
                                          <p:spTgt spid="23"/>
                                        </p:tgtEl>
                                      </p:cBhvr>
                                      <p:to x="100000" y="60000"/>
                                    </p:animScale>
                                    <p:animScale>
                                      <p:cBhvr>
                                        <p:cTn id="14" dur="332" decel="50000">
                                          <p:stCondLst>
                                            <p:cond delay="1352"/>
                                          </p:stCondLst>
                                        </p:cTn>
                                        <p:tgtEl>
                                          <p:spTgt spid="23"/>
                                        </p:tgtEl>
                                      </p:cBhvr>
                                      <p:to x="100000" y="100000"/>
                                    </p:animScale>
                                    <p:animScale>
                                      <p:cBhvr>
                                        <p:cTn id="15" dur="52">
                                          <p:stCondLst>
                                            <p:cond delay="2624"/>
                                          </p:stCondLst>
                                        </p:cTn>
                                        <p:tgtEl>
                                          <p:spTgt spid="23"/>
                                        </p:tgtEl>
                                      </p:cBhvr>
                                      <p:to x="100000" y="80000"/>
                                    </p:animScale>
                                    <p:animScale>
                                      <p:cBhvr>
                                        <p:cTn id="16" dur="332" decel="50000">
                                          <p:stCondLst>
                                            <p:cond delay="2676"/>
                                          </p:stCondLst>
                                        </p:cTn>
                                        <p:tgtEl>
                                          <p:spTgt spid="23"/>
                                        </p:tgtEl>
                                      </p:cBhvr>
                                      <p:to x="100000" y="100000"/>
                                    </p:animScale>
                                    <p:animScale>
                                      <p:cBhvr>
                                        <p:cTn id="17" dur="52">
                                          <p:stCondLst>
                                            <p:cond delay="3284"/>
                                          </p:stCondLst>
                                        </p:cTn>
                                        <p:tgtEl>
                                          <p:spTgt spid="23"/>
                                        </p:tgtEl>
                                      </p:cBhvr>
                                      <p:to x="100000" y="90000"/>
                                    </p:animScale>
                                    <p:animScale>
                                      <p:cBhvr>
                                        <p:cTn id="18" dur="332" decel="50000">
                                          <p:stCondLst>
                                            <p:cond delay="3336"/>
                                          </p:stCondLst>
                                        </p:cTn>
                                        <p:tgtEl>
                                          <p:spTgt spid="23"/>
                                        </p:tgtEl>
                                      </p:cBhvr>
                                      <p:to x="100000" y="100000"/>
                                    </p:animScale>
                                    <p:animScale>
                                      <p:cBhvr>
                                        <p:cTn id="19" dur="52">
                                          <p:stCondLst>
                                            <p:cond delay="3616"/>
                                          </p:stCondLst>
                                        </p:cTn>
                                        <p:tgtEl>
                                          <p:spTgt spid="23"/>
                                        </p:tgtEl>
                                      </p:cBhvr>
                                      <p:to x="100000" y="95000"/>
                                    </p:animScale>
                                    <p:animScale>
                                      <p:cBhvr>
                                        <p:cTn id="20" dur="332" decel="50000">
                                          <p:stCondLst>
                                            <p:cond delay="3668"/>
                                          </p:stCondLst>
                                        </p:cTn>
                                        <p:tgtEl>
                                          <p:spTgt spid="23"/>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wipe(down)">
                                      <p:cBhvr>
                                        <p:cTn id="23" dur="1160">
                                          <p:stCondLst>
                                            <p:cond delay="0"/>
                                          </p:stCondLst>
                                        </p:cTn>
                                        <p:tgtEl>
                                          <p:spTgt spid="2"/>
                                        </p:tgtEl>
                                      </p:cBhvr>
                                    </p:animEffect>
                                    <p:anim calcmode="lin" valueType="num">
                                      <p:cBhvr>
                                        <p:cTn id="24" dur="3644"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5" dur="1328"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6" dur="1328" tmFilter="0, 0; 0.125,0.2665; 0.25,0.4; 0.375,0.465; 0.5,0.5;  0.625,0.535; 0.75,0.6; 0.875,0.7335; 1,1">
                                          <p:stCondLst>
                                            <p:cond delay="1328"/>
                                          </p:stCondLst>
                                        </p:cTn>
                                        <p:tgtEl>
                                          <p:spTgt spid="2"/>
                                        </p:tgtEl>
                                        <p:attrNameLst>
                                          <p:attrName>ppt_y</p:attrName>
                                        </p:attrNameLst>
                                      </p:cBhvr>
                                      <p:tavLst>
                                        <p:tav tm="0" fmla="#ppt_y-sin(pi*$)/9">
                                          <p:val>
                                            <p:fltVal val="0"/>
                                          </p:val>
                                        </p:tav>
                                        <p:tav tm="100000">
                                          <p:val>
                                            <p:fltVal val="1"/>
                                          </p:val>
                                        </p:tav>
                                      </p:tavLst>
                                    </p:anim>
                                    <p:anim calcmode="lin" valueType="num">
                                      <p:cBhvr>
                                        <p:cTn id="27" dur="664" tmFilter="0, 0; 0.125,0.2665; 0.25,0.4; 0.375,0.465; 0.5,0.5;  0.625,0.535; 0.75,0.6; 0.875,0.7335; 1,1">
                                          <p:stCondLst>
                                            <p:cond delay="2648"/>
                                          </p:stCondLst>
                                        </p:cTn>
                                        <p:tgtEl>
                                          <p:spTgt spid="2"/>
                                        </p:tgtEl>
                                        <p:attrNameLst>
                                          <p:attrName>ppt_y</p:attrName>
                                        </p:attrNameLst>
                                      </p:cBhvr>
                                      <p:tavLst>
                                        <p:tav tm="0" fmla="#ppt_y-sin(pi*$)/27">
                                          <p:val>
                                            <p:fltVal val="0"/>
                                          </p:val>
                                        </p:tav>
                                        <p:tav tm="100000">
                                          <p:val>
                                            <p:fltVal val="1"/>
                                          </p:val>
                                        </p:tav>
                                      </p:tavLst>
                                    </p:anim>
                                    <p:anim calcmode="lin" valueType="num">
                                      <p:cBhvr>
                                        <p:cTn id="28" dur="328" tmFilter="0, 0; 0.125,0.2665; 0.25,0.4; 0.375,0.465; 0.5,0.5;  0.625,0.535; 0.75,0.6; 0.875,0.7335; 1,1">
                                          <p:stCondLst>
                                            <p:cond delay="3312"/>
                                          </p:stCondLst>
                                        </p:cTn>
                                        <p:tgtEl>
                                          <p:spTgt spid="2"/>
                                        </p:tgtEl>
                                        <p:attrNameLst>
                                          <p:attrName>ppt_y</p:attrName>
                                        </p:attrNameLst>
                                      </p:cBhvr>
                                      <p:tavLst>
                                        <p:tav tm="0" fmla="#ppt_y-sin(pi*$)/81">
                                          <p:val>
                                            <p:fltVal val="0"/>
                                          </p:val>
                                        </p:tav>
                                        <p:tav tm="100000">
                                          <p:val>
                                            <p:fltVal val="1"/>
                                          </p:val>
                                        </p:tav>
                                      </p:tavLst>
                                    </p:anim>
                                    <p:animScale>
                                      <p:cBhvr>
                                        <p:cTn id="29" dur="52">
                                          <p:stCondLst>
                                            <p:cond delay="1300"/>
                                          </p:stCondLst>
                                        </p:cTn>
                                        <p:tgtEl>
                                          <p:spTgt spid="2"/>
                                        </p:tgtEl>
                                      </p:cBhvr>
                                      <p:to x="100000" y="60000"/>
                                    </p:animScale>
                                    <p:animScale>
                                      <p:cBhvr>
                                        <p:cTn id="30" dur="332" decel="50000">
                                          <p:stCondLst>
                                            <p:cond delay="1352"/>
                                          </p:stCondLst>
                                        </p:cTn>
                                        <p:tgtEl>
                                          <p:spTgt spid="2"/>
                                        </p:tgtEl>
                                      </p:cBhvr>
                                      <p:to x="100000" y="100000"/>
                                    </p:animScale>
                                    <p:animScale>
                                      <p:cBhvr>
                                        <p:cTn id="31" dur="52">
                                          <p:stCondLst>
                                            <p:cond delay="2624"/>
                                          </p:stCondLst>
                                        </p:cTn>
                                        <p:tgtEl>
                                          <p:spTgt spid="2"/>
                                        </p:tgtEl>
                                      </p:cBhvr>
                                      <p:to x="100000" y="80000"/>
                                    </p:animScale>
                                    <p:animScale>
                                      <p:cBhvr>
                                        <p:cTn id="32" dur="332" decel="50000">
                                          <p:stCondLst>
                                            <p:cond delay="2676"/>
                                          </p:stCondLst>
                                        </p:cTn>
                                        <p:tgtEl>
                                          <p:spTgt spid="2"/>
                                        </p:tgtEl>
                                      </p:cBhvr>
                                      <p:to x="100000" y="100000"/>
                                    </p:animScale>
                                    <p:animScale>
                                      <p:cBhvr>
                                        <p:cTn id="33" dur="52">
                                          <p:stCondLst>
                                            <p:cond delay="3284"/>
                                          </p:stCondLst>
                                        </p:cTn>
                                        <p:tgtEl>
                                          <p:spTgt spid="2"/>
                                        </p:tgtEl>
                                      </p:cBhvr>
                                      <p:to x="100000" y="90000"/>
                                    </p:animScale>
                                    <p:animScale>
                                      <p:cBhvr>
                                        <p:cTn id="34" dur="332" decel="50000">
                                          <p:stCondLst>
                                            <p:cond delay="3336"/>
                                          </p:stCondLst>
                                        </p:cTn>
                                        <p:tgtEl>
                                          <p:spTgt spid="2"/>
                                        </p:tgtEl>
                                      </p:cBhvr>
                                      <p:to x="100000" y="100000"/>
                                    </p:animScale>
                                    <p:animScale>
                                      <p:cBhvr>
                                        <p:cTn id="35" dur="52">
                                          <p:stCondLst>
                                            <p:cond delay="3616"/>
                                          </p:stCondLst>
                                        </p:cTn>
                                        <p:tgtEl>
                                          <p:spTgt spid="2"/>
                                        </p:tgtEl>
                                      </p:cBhvr>
                                      <p:to x="100000" y="95000"/>
                                    </p:animScale>
                                    <p:animScale>
                                      <p:cBhvr>
                                        <p:cTn id="36" dur="332" decel="50000">
                                          <p:stCondLst>
                                            <p:cond delay="3668"/>
                                          </p:stCondLst>
                                        </p:cTn>
                                        <p:tgtEl>
                                          <p:spTgt spid="2"/>
                                        </p:tgtEl>
                                      </p:cBhvr>
                                      <p:to x="100000" y="100000"/>
                                    </p:animScale>
                                  </p:childTnLst>
                                </p:cTn>
                              </p:par>
                              <p:par>
                                <p:cTn id="37" presetID="21" presetClass="entr" presetSubtype="1"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wheel(1)">
                                      <p:cBhvr>
                                        <p:cTn id="39" dur="4000"/>
                                        <p:tgtEl>
                                          <p:spTgt spid="7"/>
                                        </p:tgtEl>
                                      </p:cBhvr>
                                    </p:animEffect>
                                  </p:childTnLst>
                                </p:cTn>
                              </p:par>
                              <p:par>
                                <p:cTn id="40" presetID="21" presetClass="entr" presetSubtype="1" fill="hold" grpId="0" nodeType="with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heel(1)">
                                      <p:cBhvr>
                                        <p:cTn id="42" dur="4000"/>
                                        <p:tgtEl>
                                          <p:spTgt spid="6"/>
                                        </p:tgtEl>
                                      </p:cBhvr>
                                    </p:animEffect>
                                  </p:childTnLst>
                                </p:cTn>
                              </p:par>
                              <p:par>
                                <p:cTn id="43" presetID="16" presetClass="entr" presetSubtype="21" fill="hold" grpId="0" nodeType="with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barn(inVertical)">
                                      <p:cBhvr>
                                        <p:cTn id="45" dur="4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7" grpId="0">
        <p:bldAsOne/>
      </p:bldGraphic>
      <p:bldP spid="8" grpId="0" animBg="1"/>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4" name="Freeform: Shape 13">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Oval 14">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19" name="Rectangle 1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Y</a:t>
            </a:r>
          </a:p>
        </p:txBody>
      </p:sp>
      <p:graphicFrame>
        <p:nvGraphicFramePr>
          <p:cNvPr id="9" name="Content Placeholder 8">
            <a:extLst>
              <a:ext uri="{FF2B5EF4-FFF2-40B4-BE49-F238E27FC236}">
                <a16:creationId xmlns:a16="http://schemas.microsoft.com/office/drawing/2014/main" id="{A73252E8-5E9E-3821-59C2-C13A05375AF5}"/>
              </a:ext>
            </a:extLst>
          </p:cNvPr>
          <p:cNvGraphicFramePr>
            <a:graphicFrameLocks noGrp="1"/>
          </p:cNvGraphicFramePr>
          <p:nvPr>
            <p:ph sz="quarter" idx="15"/>
            <p:extLst>
              <p:ext uri="{D42A27DB-BD31-4B8C-83A1-F6EECF244321}">
                <p14:modId xmlns:p14="http://schemas.microsoft.com/office/powerpoint/2010/main" val="2467742971"/>
              </p:ext>
            </p:extLst>
          </p:nvPr>
        </p:nvGraphicFramePr>
        <p:xfrm>
          <a:off x="616553" y="2113469"/>
          <a:ext cx="4035513" cy="3216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8" descr="A picture containing person&#10;&#10;Description automatically generated">
            <a:extLst>
              <a:ext uri="{FF2B5EF4-FFF2-40B4-BE49-F238E27FC236}">
                <a16:creationId xmlns:a16="http://schemas.microsoft.com/office/drawing/2014/main" id="{2013CC9B-3655-78CD-B6B3-0FE844F63839}"/>
              </a:ext>
            </a:extLst>
          </p:cNvPr>
          <p:cNvPicPr>
            <a:picLocks noGrp="1" noChangeAspect="1"/>
          </p:cNvPicPr>
          <p:nvPr>
            <p:ph type="pic" sz="quarter" idx="13"/>
          </p:nvPr>
        </p:nvPicPr>
        <p:blipFill rotWithShape="1">
          <a:blip r:embed="rId7">
            <a:extLst>
              <a:ext uri="{BEBA8EAE-BF5A-486C-A8C5-ECC9F3942E4B}">
                <a14:imgProps xmlns:a14="http://schemas.microsoft.com/office/drawing/2010/main">
                  <a14:imgLayer r:embed="rId8">
                    <a14:imgEffect>
                      <a14:sharpenSoften amount="50000"/>
                    </a14:imgEffect>
                  </a14:imgLayer>
                </a14:imgProps>
              </a:ext>
            </a:extLst>
          </a:blip>
          <a:srcRect l="11500" r="21748" b="-2"/>
          <a:stretch/>
        </p:blipFill>
        <p:spPr>
          <a:xfrm>
            <a:off x="5840647" y="708105"/>
            <a:ext cx="5132388" cy="513238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prstMaterial="dkEdge">
            <a:bevelT w="127000" h="127000"/>
            <a:contourClr>
              <a:srgbClr val="333333"/>
            </a:contourClr>
          </a:sp3d>
        </p:spPr>
      </p:pic>
      <p:grpSp>
        <p:nvGrpSpPr>
          <p:cNvPr id="21" name="Group 20">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2"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6" name="Oval 25">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Slide Number Placeholder 6">
            <a:extLst>
              <a:ext uri="{FF2B5EF4-FFF2-40B4-BE49-F238E27FC236}">
                <a16:creationId xmlns:a16="http://schemas.microsoft.com/office/drawing/2014/main" id="{B811FE12-B340-0729-8510-5AE468DBDCEB}"/>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8</a:t>
            </a:fld>
            <a:endParaRPr lang="en-US">
              <a:solidFill>
                <a:schemeClr val="tx1">
                  <a:alpha val="80000"/>
                </a:schemeClr>
              </a:solidFill>
            </a:endParaRPr>
          </a:p>
        </p:txBody>
      </p:sp>
      <p:sp>
        <p:nvSpPr>
          <p:cNvPr id="2" name="TextBox 1">
            <a:extLst>
              <a:ext uri="{FF2B5EF4-FFF2-40B4-BE49-F238E27FC236}">
                <a16:creationId xmlns:a16="http://schemas.microsoft.com/office/drawing/2014/main" id="{9480AF47-3658-698C-4A08-C513DA5E8F95}"/>
              </a:ext>
            </a:extLst>
          </p:cNvPr>
          <p:cNvSpPr txBox="1"/>
          <p:nvPr/>
        </p:nvSpPr>
        <p:spPr>
          <a:xfrm>
            <a:off x="1382905" y="775022"/>
            <a:ext cx="3086377" cy="523220"/>
          </a:xfrm>
          <a:prstGeom prst="rect">
            <a:avLst/>
          </a:prstGeom>
          <a:noFill/>
        </p:spPr>
        <p:txBody>
          <a:bodyPr wrap="square" lIns="91440" tIns="45720" rIns="91440" bIns="45720" rtlCol="0" anchor="t">
            <a:spAutoFit/>
          </a:bodyPr>
          <a:lstStyle/>
          <a:p>
            <a:r>
              <a:rPr lang="en-GB" sz="2800"/>
              <a:t>Young adult(son)</a:t>
            </a:r>
          </a:p>
        </p:txBody>
      </p:sp>
    </p:spTree>
    <p:extLst>
      <p:ext uri="{BB962C8B-B14F-4D97-AF65-F5344CB8AC3E}">
        <p14:creationId xmlns:p14="http://schemas.microsoft.com/office/powerpoint/2010/main" val="262699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4000"/>
                                        <p:tgtEl>
                                          <p:spTgt spid="9"/>
                                        </p:tgtEl>
                                      </p:cBhvr>
                                    </p:animEffect>
                                  </p:childTnLst>
                                </p:cTn>
                              </p:par>
                              <p:par>
                                <p:cTn id="8" presetID="31"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p:cTn id="10" dur="4000" fill="hold"/>
                                        <p:tgtEl>
                                          <p:spTgt spid="8"/>
                                        </p:tgtEl>
                                        <p:attrNameLst>
                                          <p:attrName>ppt_w</p:attrName>
                                        </p:attrNameLst>
                                      </p:cBhvr>
                                      <p:tavLst>
                                        <p:tav tm="0">
                                          <p:val>
                                            <p:fltVal val="0"/>
                                          </p:val>
                                        </p:tav>
                                        <p:tav tm="100000">
                                          <p:val>
                                            <p:strVal val="#ppt_w"/>
                                          </p:val>
                                        </p:tav>
                                      </p:tavLst>
                                    </p:anim>
                                    <p:anim calcmode="lin" valueType="num">
                                      <p:cBhvr>
                                        <p:cTn id="11" dur="4000" fill="hold"/>
                                        <p:tgtEl>
                                          <p:spTgt spid="8"/>
                                        </p:tgtEl>
                                        <p:attrNameLst>
                                          <p:attrName>ppt_h</p:attrName>
                                        </p:attrNameLst>
                                      </p:cBhvr>
                                      <p:tavLst>
                                        <p:tav tm="0">
                                          <p:val>
                                            <p:fltVal val="0"/>
                                          </p:val>
                                        </p:tav>
                                        <p:tav tm="100000">
                                          <p:val>
                                            <p:strVal val="#ppt_h"/>
                                          </p:val>
                                        </p:tav>
                                      </p:tavLst>
                                    </p:anim>
                                    <p:anim calcmode="lin" valueType="num">
                                      <p:cBhvr>
                                        <p:cTn id="12" dur="4000" fill="hold"/>
                                        <p:tgtEl>
                                          <p:spTgt spid="8"/>
                                        </p:tgtEl>
                                        <p:attrNameLst>
                                          <p:attrName>style.rotation</p:attrName>
                                        </p:attrNameLst>
                                      </p:cBhvr>
                                      <p:tavLst>
                                        <p:tav tm="0">
                                          <p:val>
                                            <p:fltVal val="90"/>
                                          </p:val>
                                        </p:tav>
                                        <p:tav tm="100000">
                                          <p:val>
                                            <p:fltVal val="0"/>
                                          </p:val>
                                        </p:tav>
                                      </p:tavLst>
                                    </p:anim>
                                    <p:animEffect transition="in" filter="fade">
                                      <p:cBhvr>
                                        <p:cTn id="13" dur="4000"/>
                                        <p:tgtEl>
                                          <p:spTgt spid="8"/>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down)">
                                      <p:cBhvr>
                                        <p:cTn id="16"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698765" y="196900"/>
            <a:ext cx="11188435" cy="1253041"/>
          </a:xfrm>
        </p:spPr>
        <p:txBody>
          <a:bodyPr rtlCol="0"/>
          <a:lstStyle/>
          <a:p>
            <a:r>
              <a:rPr lang="en-gb"/>
              <a:t>Teams that provide help for domestic violence victims</a:t>
            </a:r>
          </a:p>
        </p:txBody>
      </p:sp>
      <p:graphicFrame>
        <p:nvGraphicFramePr>
          <p:cNvPr id="23" name="Diagram 22">
            <a:extLst>
              <a:ext uri="{FF2B5EF4-FFF2-40B4-BE49-F238E27FC236}">
                <a16:creationId xmlns:a16="http://schemas.microsoft.com/office/drawing/2014/main" id="{CE80BD24-4D08-04E2-5761-9B3C06C73BBD}"/>
              </a:ext>
            </a:extLst>
          </p:cNvPr>
          <p:cNvGraphicFramePr/>
          <p:nvPr>
            <p:extLst>
              <p:ext uri="{D42A27DB-BD31-4B8C-83A1-F6EECF244321}">
                <p14:modId xmlns:p14="http://schemas.microsoft.com/office/powerpoint/2010/main" val="416880389"/>
              </p:ext>
            </p:extLst>
          </p:nvPr>
        </p:nvGraphicFramePr>
        <p:xfrm>
          <a:off x="104633" y="1801681"/>
          <a:ext cx="11982734" cy="4859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Subtitle 14">
            <a:extLst>
              <a:ext uri="{FF2B5EF4-FFF2-40B4-BE49-F238E27FC236}">
                <a16:creationId xmlns:a16="http://schemas.microsoft.com/office/drawing/2014/main" id="{DAE94E6C-655B-14F8-9F3F-BEFBC8D6B950}"/>
              </a:ext>
            </a:extLst>
          </p:cNvPr>
          <p:cNvSpPr txBox="1">
            <a:spLocks/>
          </p:cNvSpPr>
          <p:nvPr/>
        </p:nvSpPr>
        <p:spPr>
          <a:xfrm>
            <a:off x="6593355" y="3693905"/>
            <a:ext cx="1711572" cy="638175"/>
          </a:xfrm>
          <a:prstGeom prst="rect">
            <a:avLst/>
          </a:prstGeom>
        </p:spPr>
        <p:txBody>
          <a:bodyPr vert="horz" wrap="square" lIns="0" tIns="0" rIns="0" bIns="0" rtlCol="0" anchor="t">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18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rgbClr val="FFFFFF">
                  <a:alpha val="60000"/>
                </a:srgbClr>
              </a:solidFill>
            </a:endParaRPr>
          </a:p>
        </p:txBody>
      </p:sp>
      <p:sp>
        <p:nvSpPr>
          <p:cNvPr id="13" name="Text Placeholder 42">
            <a:extLst>
              <a:ext uri="{FF2B5EF4-FFF2-40B4-BE49-F238E27FC236}">
                <a16:creationId xmlns:a16="http://schemas.microsoft.com/office/drawing/2014/main" id="{7230462B-6D76-55F0-F893-CF6D4B381735}"/>
              </a:ext>
            </a:extLst>
          </p:cNvPr>
          <p:cNvSpPr txBox="1">
            <a:spLocks/>
          </p:cNvSpPr>
          <p:nvPr/>
        </p:nvSpPr>
        <p:spPr>
          <a:xfrm>
            <a:off x="9805329" y="3693936"/>
            <a:ext cx="1711325" cy="365760"/>
          </a:xfrm>
          <a:prstGeom prst="rect">
            <a:avLst/>
          </a:prstGeom>
        </p:spPr>
        <p:txBody>
          <a:bodyPr vert="horz" wrap="square" lIns="0" tIns="0" rIns="0" bIns="0" rtlCol="0" anchor="t">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b="1"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rgbClr val="FFFFFF">
                  <a:alpha val="60000"/>
                </a:srgbClr>
              </a:solidFill>
            </a:endParaRPr>
          </a:p>
        </p:txBody>
      </p:sp>
    </p:spTree>
    <p:extLst>
      <p:ext uri="{BB962C8B-B14F-4D97-AF65-F5344CB8AC3E}">
        <p14:creationId xmlns:p14="http://schemas.microsoft.com/office/powerpoint/2010/main" val="297987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4000"/>
                                        <p:tgtEl>
                                          <p:spTgt spid="23"/>
                                        </p:tgtEl>
                                      </p:cBhvr>
                                    </p:animEffect>
                                    <p:anim calcmode="lin" valueType="num">
                                      <p:cBhvr>
                                        <p:cTn id="8" dur="4000" fill="hold"/>
                                        <p:tgtEl>
                                          <p:spTgt spid="23"/>
                                        </p:tgtEl>
                                        <p:attrNameLst>
                                          <p:attrName>ppt_x</p:attrName>
                                        </p:attrNameLst>
                                      </p:cBhvr>
                                      <p:tavLst>
                                        <p:tav tm="0">
                                          <p:val>
                                            <p:strVal val="#ppt_x"/>
                                          </p:val>
                                        </p:tav>
                                        <p:tav tm="100000">
                                          <p:val>
                                            <p:strVal val="#ppt_x"/>
                                          </p:val>
                                        </p:tav>
                                      </p:tavLst>
                                    </p:anim>
                                    <p:anim calcmode="lin" valueType="num">
                                      <p:cBhvr>
                                        <p:cTn id="9" dur="4000" fill="hold"/>
                                        <p:tgtEl>
                                          <p:spTgt spid="23"/>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4000" fill="hold"/>
                                        <p:tgtEl>
                                          <p:spTgt spid="6"/>
                                        </p:tgtEl>
                                        <p:attrNameLst>
                                          <p:attrName>ppt_w</p:attrName>
                                        </p:attrNameLst>
                                      </p:cBhvr>
                                      <p:tavLst>
                                        <p:tav tm="0">
                                          <p:val>
                                            <p:fltVal val="0"/>
                                          </p:val>
                                        </p:tav>
                                        <p:tav tm="100000">
                                          <p:val>
                                            <p:strVal val="#ppt_w"/>
                                          </p:val>
                                        </p:tav>
                                      </p:tavLst>
                                    </p:anim>
                                    <p:anim calcmode="lin" valueType="num">
                                      <p:cBhvr>
                                        <p:cTn id="13" dur="4000" fill="hold"/>
                                        <p:tgtEl>
                                          <p:spTgt spid="6"/>
                                        </p:tgtEl>
                                        <p:attrNameLst>
                                          <p:attrName>ppt_h</p:attrName>
                                        </p:attrNameLst>
                                      </p:cBhvr>
                                      <p:tavLst>
                                        <p:tav tm="0">
                                          <p:val>
                                            <p:fltVal val="0"/>
                                          </p:val>
                                        </p:tav>
                                        <p:tav tm="100000">
                                          <p:val>
                                            <p:strVal val="#ppt_h"/>
                                          </p:val>
                                        </p:tav>
                                      </p:tavLst>
                                    </p:anim>
                                    <p:anim calcmode="lin" valueType="num">
                                      <p:cBhvr>
                                        <p:cTn id="14" dur="4000" fill="hold"/>
                                        <p:tgtEl>
                                          <p:spTgt spid="6"/>
                                        </p:tgtEl>
                                        <p:attrNameLst>
                                          <p:attrName>style.rotation</p:attrName>
                                        </p:attrNameLst>
                                      </p:cBhvr>
                                      <p:tavLst>
                                        <p:tav tm="0">
                                          <p:val>
                                            <p:fltVal val="90"/>
                                          </p:val>
                                        </p:tav>
                                        <p:tav tm="100000">
                                          <p:val>
                                            <p:fltVal val="0"/>
                                          </p:val>
                                        </p:tav>
                                      </p:tavLst>
                                    </p:anim>
                                    <p:animEffect transition="in" filter="fade">
                                      <p:cBhvr>
                                        <p:cTn id="15" dur="4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2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A6C7-46DB-7D13-FB8B-953EAA0F6717}"/>
              </a:ext>
            </a:extLst>
          </p:cNvPr>
          <p:cNvSpPr>
            <a:spLocks noGrp="1"/>
          </p:cNvSpPr>
          <p:nvPr>
            <p:ph type="ctrTitle"/>
          </p:nvPr>
        </p:nvSpPr>
        <p:spPr/>
        <p:txBody>
          <a:bodyPr/>
          <a:lstStyle/>
          <a:p>
            <a:r>
              <a:rPr lang="en-GB" sz="3200"/>
              <a:t>Housing needs/ financial disability problems identified and teams that provide help </a:t>
            </a:r>
          </a:p>
        </p:txBody>
      </p:sp>
      <p:graphicFrame>
        <p:nvGraphicFramePr>
          <p:cNvPr id="18" name="Diagram 17">
            <a:extLst>
              <a:ext uri="{FF2B5EF4-FFF2-40B4-BE49-F238E27FC236}">
                <a16:creationId xmlns:a16="http://schemas.microsoft.com/office/drawing/2014/main" id="{30FBA1BB-3186-D186-6E9D-50081B3DFEEF}"/>
              </a:ext>
            </a:extLst>
          </p:cNvPr>
          <p:cNvGraphicFramePr/>
          <p:nvPr>
            <p:extLst>
              <p:ext uri="{D42A27DB-BD31-4B8C-83A1-F6EECF244321}">
                <p14:modId xmlns:p14="http://schemas.microsoft.com/office/powerpoint/2010/main" val="31767830"/>
              </p:ext>
            </p:extLst>
          </p:nvPr>
        </p:nvGraphicFramePr>
        <p:xfrm>
          <a:off x="785812" y="2438876"/>
          <a:ext cx="10855325" cy="4145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Slide Number Placeholder 16">
            <a:extLst>
              <a:ext uri="{FF2B5EF4-FFF2-40B4-BE49-F238E27FC236}">
                <a16:creationId xmlns:a16="http://schemas.microsoft.com/office/drawing/2014/main" id="{A71A25A0-1123-1462-9C9E-8A5B41CB5334}"/>
              </a:ext>
            </a:extLst>
          </p:cNvPr>
          <p:cNvSpPr>
            <a:spLocks noGrp="1"/>
          </p:cNvSpPr>
          <p:nvPr>
            <p:ph type="sldNum" sz="quarter" idx="12"/>
          </p:nvPr>
        </p:nvSpPr>
        <p:spPr/>
        <p:txBody>
          <a:bodyPr/>
          <a:lstStyle/>
          <a:p>
            <a:pPr rtl="0"/>
            <a:fld id="{DBA1B0FB-D917-4C8C-928F-313BD683BF39}" type="slidenum">
              <a:rPr lang="en-US" smtClean="0"/>
              <a:t>10</a:t>
            </a:fld>
            <a:endParaRPr lang="en-US"/>
          </a:p>
        </p:txBody>
      </p:sp>
    </p:spTree>
    <p:extLst>
      <p:ext uri="{BB962C8B-B14F-4D97-AF65-F5344CB8AC3E}">
        <p14:creationId xmlns:p14="http://schemas.microsoft.com/office/powerpoint/2010/main" val="99616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4000"/>
                                        <p:tgtEl>
                                          <p:spTgt spid="18"/>
                                        </p:tgtEl>
                                      </p:cBhvr>
                                    </p:animEffect>
                                    <p:anim calcmode="lin" valueType="num">
                                      <p:cBhvr>
                                        <p:cTn id="8" dur="4000" fill="hold"/>
                                        <p:tgtEl>
                                          <p:spTgt spid="18"/>
                                        </p:tgtEl>
                                        <p:attrNameLst>
                                          <p:attrName>ppt_x</p:attrName>
                                        </p:attrNameLst>
                                      </p:cBhvr>
                                      <p:tavLst>
                                        <p:tav tm="0">
                                          <p:val>
                                            <p:strVal val="#ppt_x"/>
                                          </p:val>
                                        </p:tav>
                                        <p:tav tm="100000">
                                          <p:val>
                                            <p:strVal val="#ppt_x"/>
                                          </p:val>
                                        </p:tav>
                                      </p:tavLst>
                                    </p:anim>
                                    <p:anim calcmode="lin" valueType="num">
                                      <p:cBhvr>
                                        <p:cTn id="9" dur="4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49537" y="196900"/>
            <a:ext cx="11091600" cy="731148"/>
          </a:xfrm>
        </p:spPr>
        <p:txBody>
          <a:bodyPr rtlCol="0"/>
          <a:lstStyle/>
          <a:p>
            <a:r>
              <a:rPr lang="en-gb"/>
              <a:t>Legislation</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617570866"/>
              </p:ext>
            </p:extLst>
          </p:nvPr>
        </p:nvGraphicFramePr>
        <p:xfrm>
          <a:off x="245660" y="1255594"/>
          <a:ext cx="11396140" cy="54055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11</a:t>
            </a:fld>
            <a:endParaRPr lang="en-US"/>
          </a:p>
        </p:txBody>
      </p:sp>
    </p:spTree>
    <p:extLst>
      <p:ext uri="{BB962C8B-B14F-4D97-AF65-F5344CB8AC3E}">
        <p14:creationId xmlns:p14="http://schemas.microsoft.com/office/powerpoint/2010/main" val="262463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40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4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rtlCol="0">
            <a:normAutofit/>
          </a:bodyPr>
          <a:lstStyle/>
          <a:p>
            <a:pPr rtl="0"/>
            <a:r>
              <a:rPr lang="en-gb"/>
              <a:t>Conclusion</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550863" y="2427370"/>
            <a:ext cx="10066803" cy="3515555"/>
          </a:xfrm>
        </p:spPr>
        <p:txBody>
          <a:bodyPr vert="horz" wrap="square" lIns="0" tIns="0" rIns="0" bIns="0" rtlCol="0" anchor="t">
            <a:noAutofit/>
          </a:bodyPr>
          <a:lstStyle/>
          <a:p>
            <a:r>
              <a:rPr lang="en-gb">
                <a:solidFill>
                  <a:srgbClr val="FFFFFF">
                    <a:alpha val="60000"/>
                  </a:srgbClr>
                </a:solidFill>
              </a:rPr>
              <a:t>According to Bacchus(2003) :"</a:t>
            </a:r>
            <a:r>
              <a:rPr lang="en-gb">
                <a:ea typeface="+mn-lt"/>
                <a:cs typeface="+mn-lt"/>
              </a:rPr>
              <a:t>Most of the Royal Colleges and health professional governing bodies in the UK have developed protocols and good practice guidelines for identifying and responding to domestic violence in health settings."</a:t>
            </a:r>
          </a:p>
          <a:p>
            <a:r>
              <a:rPr lang="en-gb">
                <a:solidFill>
                  <a:srgbClr val="FFFFFF">
                    <a:alpha val="60000"/>
                  </a:srgbClr>
                </a:solidFill>
              </a:rPr>
              <a:t>Many domestic violence victims do not seek help and it is important for their and their family wellbeing to seek and accept mental, physical and financial help from organisations such as : police, social services, charities, housing associations, health care.</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12</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389134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40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0" end="0"/>
                                            </p:txEl>
                                          </p:spTgt>
                                        </p:tgtEl>
                                        <p:attrNameLst>
                                          <p:attrName>style.visibility</p:attrName>
                                        </p:attrNameLst>
                                      </p:cBhvr>
                                      <p:to>
                                        <p:strVal val="visible"/>
                                      </p:to>
                                    </p:set>
                                    <p:animEffect transition="in" filter="fade">
                                      <p:cBhvr>
                                        <p:cTn id="10" dur="4000"/>
                                        <p:tgtEl>
                                          <p:spTgt spid="10">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Effect transition="in" filter="fade">
                                      <p:cBhvr>
                                        <p:cTn id="13" dur="40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406476" y="196900"/>
            <a:ext cx="10741951" cy="397280"/>
          </a:xfrm>
        </p:spPr>
        <p:txBody>
          <a:bodyPr rtlCol="0"/>
          <a:lstStyle/>
          <a:p>
            <a:r>
              <a:rPr lang="en-gb" sz="3200"/>
              <a:t>Reference list</a:t>
            </a: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559476" y="2432304"/>
            <a:ext cx="3563936" cy="3515555"/>
          </a:xfrm>
        </p:spPr>
        <p:txBody>
          <a:bodyPr vert="horz" wrap="square" lIns="0" tIns="0" rIns="0" bIns="0" rtlCol="0" anchor="t">
            <a:normAutofit/>
          </a:bodyPr>
          <a:lstStyle/>
          <a:p>
            <a:pPr lvl="0" rtl="0"/>
            <a:endParaRPr lang="en-gb">
              <a:solidFill>
                <a:srgbClr val="FFFFFF">
                  <a:alpha val="60000"/>
                </a:srgbClr>
              </a:solidFill>
            </a:endParaRPr>
          </a:p>
          <a:p>
            <a:pPr lvl="0" rtl="0"/>
            <a:endParaRPr lang="en-US"/>
          </a:p>
          <a:p>
            <a:pPr rtl="0"/>
            <a:endParaRPr lang="en-US"/>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sz="quarter" idx="14"/>
          </p:nvPr>
        </p:nvSpPr>
        <p:spPr>
          <a:xfrm>
            <a:off x="126857" y="926679"/>
            <a:ext cx="11938286" cy="5634442"/>
          </a:xfrm>
        </p:spPr>
        <p:txBody>
          <a:bodyPr vert="horz" wrap="square" lIns="0" tIns="0" rIns="0" bIns="0" rtlCol="0" anchor="t">
            <a:normAutofit fontScale="25000" lnSpcReduction="20000"/>
          </a:bodyPr>
          <a:lstStyle/>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Bacchus, L., </a:t>
            </a:r>
            <a:r>
              <a:rPr lang="en-gb" sz="4800" err="1">
                <a:solidFill>
                  <a:schemeClr val="tx1"/>
                </a:solidFill>
                <a:latin typeface="Arial" panose="020B0604020202020204" pitchFamily="34" charset="0"/>
                <a:ea typeface="+mn-lt"/>
                <a:cs typeface="Arial" panose="020B0604020202020204" pitchFamily="34" charset="0"/>
              </a:rPr>
              <a:t>Mezey</a:t>
            </a:r>
            <a:r>
              <a:rPr lang="en-gb" sz="4800">
                <a:solidFill>
                  <a:schemeClr val="tx1"/>
                </a:solidFill>
                <a:latin typeface="Arial" panose="020B0604020202020204" pitchFamily="34" charset="0"/>
                <a:ea typeface="+mn-lt"/>
                <a:cs typeface="Arial" panose="020B0604020202020204" pitchFamily="34" charset="0"/>
              </a:rPr>
              <a:t>, G. and Bewley, S., 2003. Experiences of seeking help from health professionals in a sample of women who experienced domestic violence. </a:t>
            </a:r>
            <a:r>
              <a:rPr lang="en-gb" sz="4800" i="1">
                <a:solidFill>
                  <a:schemeClr val="tx1"/>
                </a:solidFill>
                <a:latin typeface="Arial" panose="020B0604020202020204" pitchFamily="34" charset="0"/>
                <a:ea typeface="+mn-lt"/>
                <a:cs typeface="Arial" panose="020B0604020202020204" pitchFamily="34" charset="0"/>
              </a:rPr>
              <a:t>Health &amp; social care in the community</a:t>
            </a:r>
            <a:r>
              <a:rPr lang="en-gb" sz="4800">
                <a:solidFill>
                  <a:schemeClr val="tx1"/>
                </a:solidFill>
                <a:latin typeface="Arial" panose="020B0604020202020204" pitchFamily="34" charset="0"/>
                <a:ea typeface="+mn-lt"/>
                <a:cs typeface="Arial" panose="020B0604020202020204" pitchFamily="34" charset="0"/>
              </a:rPr>
              <a:t>, </a:t>
            </a:r>
            <a:r>
              <a:rPr lang="en-gb" sz="4800" i="1">
                <a:solidFill>
                  <a:schemeClr val="tx1"/>
                </a:solidFill>
                <a:latin typeface="Arial" panose="020B0604020202020204" pitchFamily="34" charset="0"/>
                <a:ea typeface="+mn-lt"/>
                <a:cs typeface="Arial" panose="020B0604020202020204" pitchFamily="34" charset="0"/>
              </a:rPr>
              <a:t>11</a:t>
            </a:r>
            <a:r>
              <a:rPr lang="en-gb" sz="4800">
                <a:solidFill>
                  <a:schemeClr val="tx1"/>
                </a:solidFill>
                <a:latin typeface="Arial" panose="020B0604020202020204" pitchFamily="34" charset="0"/>
                <a:ea typeface="+mn-lt"/>
                <a:cs typeface="Arial" panose="020B0604020202020204" pitchFamily="34" charset="0"/>
              </a:rPr>
              <a:t>(1), pp.10-18.[online] Available at: </a:t>
            </a:r>
            <a:r>
              <a:rPr lang="en-gb" sz="480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Bacchus_et_al_2003_Health_Social_Care_in_Community_2003-with-cover-page-v2.pdf (d1wqtxts1xzle7.cloudfront.net)</a:t>
            </a:r>
            <a:r>
              <a:rPr lang="en-gb" sz="4800">
                <a:solidFill>
                  <a:schemeClr val="tx1"/>
                </a:solidFill>
                <a:latin typeface="Arial" panose="020B0604020202020204" pitchFamily="34" charset="0"/>
                <a:ea typeface="+mn-lt"/>
                <a:cs typeface="Arial" panose="020B0604020202020204" pitchFamily="34" charset="0"/>
              </a:rPr>
              <a:t> ,(accessed: 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Beresford B. and Rhodes D., (2008) </a:t>
            </a:r>
            <a:r>
              <a:rPr lang="en-gb" sz="4800" i="1">
                <a:solidFill>
                  <a:schemeClr val="tx1"/>
                </a:solidFill>
                <a:latin typeface="Arial" panose="020B0604020202020204" pitchFamily="34" charset="0"/>
                <a:ea typeface="+mn-lt"/>
                <a:cs typeface="Arial" panose="020B0604020202020204" pitchFamily="34" charset="0"/>
              </a:rPr>
              <a:t>Housing and disabled children</a:t>
            </a:r>
            <a:r>
              <a:rPr lang="en-gb" sz="4800">
                <a:solidFill>
                  <a:schemeClr val="tx1"/>
                </a:solidFill>
                <a:latin typeface="Arial" panose="020B0604020202020204" pitchFamily="34" charset="0"/>
                <a:ea typeface="+mn-lt"/>
                <a:cs typeface="Arial" panose="020B0604020202020204" pitchFamily="34" charset="0"/>
              </a:rPr>
              <a:t> [website]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Housing</a:t>
            </a:r>
            <a:r>
              <a:rPr lang="en-gb" sz="4800">
                <a:solidFill>
                  <a:schemeClr val="tx1"/>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 and disabled children | JRF</a:t>
            </a:r>
            <a:r>
              <a:rPr lang="en-gb" sz="4800">
                <a:solidFill>
                  <a:schemeClr val="tx1"/>
                </a:solidFill>
                <a:latin typeface="Arial" panose="020B0604020202020204" pitchFamily="34" charset="0"/>
                <a:ea typeface="+mn-lt"/>
                <a:cs typeface="Arial" panose="020B0604020202020204" pitchFamily="34" charset="0"/>
              </a:rPr>
              <a:t> (Accessed at:15.10.2022) </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Chang, J., </a:t>
            </a:r>
            <a:r>
              <a:rPr lang="en-gb" sz="4800" err="1">
                <a:solidFill>
                  <a:schemeClr val="tx1"/>
                </a:solidFill>
                <a:latin typeface="Arial" panose="020B0604020202020204" pitchFamily="34" charset="0"/>
                <a:ea typeface="+mn-lt"/>
                <a:cs typeface="Arial" panose="020B0604020202020204" pitchFamily="34" charset="0"/>
              </a:rPr>
              <a:t>Peysakhovich</a:t>
            </a:r>
            <a:r>
              <a:rPr lang="en-gb" sz="4800">
                <a:solidFill>
                  <a:schemeClr val="tx1"/>
                </a:solidFill>
                <a:latin typeface="Arial" panose="020B0604020202020204" pitchFamily="34" charset="0"/>
                <a:ea typeface="+mn-lt"/>
                <a:cs typeface="Arial" panose="020B0604020202020204" pitchFamily="34" charset="0"/>
              </a:rPr>
              <a:t>, F., Wang, W. and Zhu, J., 2011. The UK health care system. </a:t>
            </a:r>
            <a:r>
              <a:rPr lang="en-gb" sz="4800" i="1">
                <a:solidFill>
                  <a:schemeClr val="tx1"/>
                </a:solidFill>
                <a:latin typeface="Arial" panose="020B0604020202020204" pitchFamily="34" charset="0"/>
                <a:ea typeface="+mn-lt"/>
                <a:cs typeface="Arial" panose="020B0604020202020204" pitchFamily="34" charset="0"/>
              </a:rPr>
              <a:t>The United Kingdom</a:t>
            </a:r>
            <a:r>
              <a:rPr lang="en-gb" sz="4800">
                <a:solidFill>
                  <a:schemeClr val="tx1"/>
                </a:solidFill>
                <a:latin typeface="Arial" panose="020B0604020202020204" pitchFamily="34" charset="0"/>
                <a:ea typeface="+mn-lt"/>
                <a:cs typeface="Arial" panose="020B0604020202020204" pitchFamily="34" charset="0"/>
              </a:rPr>
              <a:t>, </a:t>
            </a:r>
            <a:r>
              <a:rPr lang="en-gb" sz="4800" i="1">
                <a:solidFill>
                  <a:schemeClr val="tx1"/>
                </a:solidFill>
                <a:latin typeface="Arial" panose="020B0604020202020204" pitchFamily="34" charset="0"/>
                <a:ea typeface="+mn-lt"/>
                <a:cs typeface="Arial" panose="020B0604020202020204" pitchFamily="34" charset="0"/>
              </a:rPr>
              <a:t>30</a:t>
            </a:r>
            <a:r>
              <a:rPr lang="en-gb" sz="4800">
                <a:solidFill>
                  <a:schemeClr val="tx1"/>
                </a:solidFill>
                <a:latin typeface="Arial" panose="020B0604020202020204" pitchFamily="34" charset="0"/>
                <a:ea typeface="+mn-lt"/>
                <a:cs typeface="Arial" panose="020B0604020202020204" pitchFamily="34" charset="0"/>
              </a:rPr>
              <a:t>, p.2019,[online] Available at: </a:t>
            </a:r>
            <a:r>
              <a:rPr lang="en-gb" sz="4800">
                <a:solidFill>
                  <a:schemeClr val="tx1"/>
                </a:solidFill>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actu-uk-with-cover-page-v2.pdf (d1wqtxts1xzle7.cloudfront.net)</a:t>
            </a:r>
            <a:r>
              <a:rPr lang="en-gb" sz="4800">
                <a:solidFill>
                  <a:schemeClr val="tx1"/>
                </a:solidFill>
                <a:latin typeface="Arial" panose="020B0604020202020204" pitchFamily="34" charset="0"/>
                <a:ea typeface="+mn-lt"/>
                <a:cs typeface="Arial" panose="020B0604020202020204" pitchFamily="34" charset="0"/>
              </a:rPr>
              <a:t>, (accessed: 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citizen advice., (2022).</a:t>
            </a:r>
            <a:r>
              <a:rPr lang="en-gb" sz="4800" i="1">
                <a:solidFill>
                  <a:schemeClr val="tx1"/>
                </a:solidFill>
                <a:latin typeface="Arial" panose="020B0604020202020204" pitchFamily="34" charset="0"/>
                <a:ea typeface="+mn-lt"/>
                <a:cs typeface="Arial" panose="020B0604020202020204" pitchFamily="34" charset="0"/>
              </a:rPr>
              <a:t> Housing </a:t>
            </a:r>
            <a:r>
              <a:rPr lang="en-gb" sz="4800">
                <a:solidFill>
                  <a:schemeClr val="tx1"/>
                </a:solidFill>
                <a:latin typeface="Arial" panose="020B0604020202020204" pitchFamily="34" charset="0"/>
                <a:ea typeface="+mn-lt"/>
                <a:cs typeface="Arial" panose="020B0604020202020204" pitchFamily="34" charset="0"/>
              </a:rPr>
              <a:t>[online] Available at: </a:t>
            </a:r>
            <a:r>
              <a:rPr lang="en-gb" sz="4800">
                <a:solidFill>
                  <a:schemeClr val="tx1"/>
                </a:solidFill>
                <a:latin typeface="Arial" panose="020B0604020202020204" pitchFamily="34" charset="0"/>
                <a:ea typeface="+mn-lt"/>
                <a:cs typeface="Arial" panose="020B0604020202020204" pitchFamily="34" charset="0"/>
                <a:hlinkClick r:id="rId5">
                  <a:extLst>
                    <a:ext uri="{A12FA001-AC4F-418D-AE19-62706E023703}">
                      <ahyp:hlinkClr xmlns:ahyp="http://schemas.microsoft.com/office/drawing/2018/hyperlinkcolor" val="tx"/>
                    </a:ext>
                  </a:extLst>
                </a:hlinkClick>
              </a:rPr>
              <a:t>Housing - Citizens Advice</a:t>
            </a:r>
            <a:r>
              <a:rPr lang="en-gb" sz="4800">
                <a:solidFill>
                  <a:schemeClr val="tx1"/>
                </a:solidFill>
                <a:latin typeface="Arial" panose="020B0604020202020204" pitchFamily="34" charset="0"/>
                <a:ea typeface="+mn-lt"/>
                <a:cs typeface="Arial" panose="020B0604020202020204" pitchFamily="34" charset="0"/>
              </a:rPr>
              <a:t> , (accessed:20/10/2022).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Devries KM, </a:t>
            </a:r>
            <a:r>
              <a:rPr lang="en-gb" sz="4800" err="1">
                <a:solidFill>
                  <a:schemeClr val="tx1"/>
                </a:solidFill>
                <a:latin typeface="Arial" panose="020B0604020202020204" pitchFamily="34" charset="0"/>
                <a:ea typeface="+mn-lt"/>
                <a:cs typeface="Arial" panose="020B0604020202020204" pitchFamily="34" charset="0"/>
              </a:rPr>
              <a:t>Mak</a:t>
            </a:r>
            <a:r>
              <a:rPr lang="en-gb" sz="4800">
                <a:solidFill>
                  <a:schemeClr val="tx1"/>
                </a:solidFill>
                <a:latin typeface="Arial" panose="020B0604020202020204" pitchFamily="34" charset="0"/>
                <a:ea typeface="+mn-lt"/>
                <a:cs typeface="Arial" panose="020B0604020202020204" pitchFamily="34" charset="0"/>
              </a:rPr>
              <a:t> J , Bacchus LJ, Child JC, </a:t>
            </a:r>
            <a:r>
              <a:rPr lang="en-gb" sz="4800" err="1">
                <a:solidFill>
                  <a:schemeClr val="tx1"/>
                </a:solidFill>
                <a:latin typeface="Arial" panose="020B0604020202020204" pitchFamily="34" charset="0"/>
                <a:ea typeface="+mn-lt"/>
                <a:cs typeface="Arial" panose="020B0604020202020204" pitchFamily="34" charset="0"/>
              </a:rPr>
              <a:t>Falder</a:t>
            </a:r>
            <a:r>
              <a:rPr lang="en-gb" sz="4800">
                <a:solidFill>
                  <a:schemeClr val="tx1"/>
                </a:solidFill>
                <a:latin typeface="Arial" panose="020B0604020202020204" pitchFamily="34" charset="0"/>
                <a:ea typeface="+mn-lt"/>
                <a:cs typeface="Arial" panose="020B0604020202020204" pitchFamily="34" charset="0"/>
              </a:rPr>
              <a:t> G, et al. (2013) Intimate Partner Violence and Incident Depressive Symptoms and Suicide Attempts: A Systematic Review of Longitudinal Studies. </a:t>
            </a:r>
            <a:r>
              <a:rPr lang="en-gb" sz="4800" err="1">
                <a:solidFill>
                  <a:schemeClr val="tx1"/>
                </a:solidFill>
                <a:latin typeface="Arial" panose="020B0604020202020204" pitchFamily="34" charset="0"/>
                <a:ea typeface="+mn-lt"/>
                <a:cs typeface="Arial" panose="020B0604020202020204" pitchFamily="34" charset="0"/>
              </a:rPr>
              <a:t>PLoS</a:t>
            </a:r>
            <a:r>
              <a:rPr lang="en-gb" sz="4800">
                <a:solidFill>
                  <a:schemeClr val="tx1"/>
                </a:solidFill>
                <a:latin typeface="Arial" panose="020B0604020202020204" pitchFamily="34" charset="0"/>
                <a:ea typeface="+mn-lt"/>
                <a:cs typeface="Arial" panose="020B0604020202020204" pitchFamily="34" charset="0"/>
              </a:rPr>
              <a:t> Med 10(5): e1001439. [online] Available at:doi:10.1371/journal.pmed.1001439 ,(accessed :17/10/2022).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DSL, (2009) </a:t>
            </a:r>
            <a:r>
              <a:rPr lang="en-gb" sz="4800" i="1">
                <a:solidFill>
                  <a:schemeClr val="tx1"/>
                </a:solidFill>
                <a:latin typeface="Arial" panose="020B0604020202020204" pitchFamily="34" charset="0"/>
                <a:ea typeface="+mn-lt"/>
                <a:cs typeface="Arial" panose="020B0604020202020204" pitchFamily="34" charset="0"/>
              </a:rPr>
              <a:t>Assessments and Services for Disabled Children </a:t>
            </a:r>
            <a:r>
              <a:rPr lang="en-gb" sz="4800">
                <a:solidFill>
                  <a:schemeClr val="tx1"/>
                </a:solidFill>
                <a:latin typeface="Arial" panose="020B0604020202020204" pitchFamily="34" charset="0"/>
                <a:ea typeface="+mn-lt"/>
                <a:cs typeface="Arial" panose="020B0604020202020204" pitchFamily="34" charset="0"/>
              </a:rPr>
              <a:t>[website]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Housing</a:t>
            </a:r>
            <a:r>
              <a:rPr lang="en-gb" sz="4800">
                <a:solidFill>
                  <a:schemeClr val="tx1"/>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 Act 2004 (legislation.gov.uk)</a:t>
            </a:r>
            <a:r>
              <a:rPr lang="en-gb" sz="4800">
                <a:solidFill>
                  <a:schemeClr val="tx1"/>
                </a:solidFill>
                <a:latin typeface="Arial" panose="020B0604020202020204" pitchFamily="34" charset="0"/>
                <a:ea typeface="+mn-lt"/>
                <a:cs typeface="Arial" panose="020B0604020202020204" pitchFamily="34" charset="0"/>
              </a:rPr>
              <a:t> (Accessed at:20.10.2022)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Gulati, G. and Kelly, B.D., (2020). Domestic violence against women and the COVID-19 pandemic: What is the role of psychiatry?. </a:t>
            </a:r>
            <a:r>
              <a:rPr lang="en-gb" sz="4800" i="1">
                <a:solidFill>
                  <a:schemeClr val="tx1"/>
                </a:solidFill>
                <a:latin typeface="Arial" panose="020B0604020202020204" pitchFamily="34" charset="0"/>
                <a:ea typeface="+mn-lt"/>
                <a:cs typeface="Arial" panose="020B0604020202020204" pitchFamily="34" charset="0"/>
              </a:rPr>
              <a:t>International Journal of Law and Psychiatry</a:t>
            </a:r>
            <a:r>
              <a:rPr lang="en-gb" sz="4800">
                <a:solidFill>
                  <a:schemeClr val="tx1"/>
                </a:solidFill>
                <a:latin typeface="Arial" panose="020B0604020202020204" pitchFamily="34" charset="0"/>
                <a:ea typeface="+mn-lt"/>
                <a:cs typeface="Arial" panose="020B0604020202020204" pitchFamily="34" charset="0"/>
              </a:rPr>
              <a:t>, </a:t>
            </a:r>
            <a:r>
              <a:rPr lang="en-gb" sz="4800" i="1">
                <a:solidFill>
                  <a:schemeClr val="tx1"/>
                </a:solidFill>
                <a:latin typeface="Arial" panose="020B0604020202020204" pitchFamily="34" charset="0"/>
                <a:ea typeface="+mn-lt"/>
                <a:cs typeface="Arial" panose="020B0604020202020204" pitchFamily="34" charset="0"/>
              </a:rPr>
              <a:t>71</a:t>
            </a:r>
            <a:r>
              <a:rPr lang="en-gb" sz="4800">
                <a:solidFill>
                  <a:schemeClr val="tx1"/>
                </a:solidFill>
                <a:latin typeface="Arial" panose="020B0604020202020204" pitchFamily="34" charset="0"/>
                <a:ea typeface="+mn-lt"/>
                <a:cs typeface="Arial" panose="020B0604020202020204" pitchFamily="34" charset="0"/>
              </a:rPr>
              <a:t>, p.101594.[online] Available at: </a:t>
            </a:r>
            <a:r>
              <a:rPr lang="en-gb" sz="4800">
                <a:solidFill>
                  <a:schemeClr val="tx1"/>
                </a:solidFill>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Domestic violence against women and the COVID-19 pandemic: What is the role of psychiatry? - ScienceDirect</a:t>
            </a:r>
            <a:r>
              <a:rPr lang="en-gb" sz="4800">
                <a:solidFill>
                  <a:schemeClr val="tx1"/>
                </a:solidFill>
                <a:latin typeface="Arial" panose="020B0604020202020204" pitchFamily="34" charset="0"/>
                <a:ea typeface="+mn-lt"/>
                <a:cs typeface="Arial" panose="020B0604020202020204" pitchFamily="34" charset="0"/>
              </a:rPr>
              <a:t> ,(accessed: 17/10/2022).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Heath, S., 2014. Housing demand and need (England). </a:t>
            </a:r>
            <a:r>
              <a:rPr lang="en-gb" sz="4800" i="1">
                <a:solidFill>
                  <a:schemeClr val="tx1"/>
                </a:solidFill>
                <a:latin typeface="Arial" panose="020B0604020202020204" pitchFamily="34" charset="0"/>
                <a:ea typeface="+mn-lt"/>
                <a:cs typeface="Arial" panose="020B0604020202020204" pitchFamily="34" charset="0"/>
              </a:rPr>
              <a:t>England: House of Commons Library</a:t>
            </a:r>
            <a:r>
              <a:rPr lang="en-gb" sz="4800">
                <a:solidFill>
                  <a:schemeClr val="tx1"/>
                </a:solidFill>
                <a:latin typeface="Arial" panose="020B0604020202020204" pitchFamily="34" charset="0"/>
                <a:ea typeface="+mn-lt"/>
                <a:cs typeface="Arial" panose="020B0604020202020204" pitchFamily="34" charset="0"/>
              </a:rPr>
              <a:t>.[online] Available at: </a:t>
            </a:r>
            <a:r>
              <a:rPr lang="en-gb" sz="4800">
                <a:solidFill>
                  <a:schemeClr val="tx1"/>
                </a:solidFill>
                <a:latin typeface="Arial" panose="020B0604020202020204" pitchFamily="34" charset="0"/>
                <a:ea typeface="+mn-lt"/>
                <a:cs typeface="Arial" panose="020B0604020202020204" pitchFamily="34" charset="0"/>
                <a:hlinkClick r:id="rId8">
                  <a:extLst>
                    <a:ext uri="{A12FA001-AC4F-418D-AE19-62706E023703}">
                      <ahyp:hlinkClr xmlns:ahyp="http://schemas.microsoft.com/office/drawing/2018/hyperlinkcolor" val="tx"/>
                    </a:ext>
                  </a:extLst>
                </a:hlinkClick>
              </a:rPr>
              <a:t>SN06921.pdf (parliament.uk)</a:t>
            </a:r>
            <a:r>
              <a:rPr lang="en-gb" sz="4800">
                <a:solidFill>
                  <a:schemeClr val="tx1"/>
                </a:solidFill>
                <a:latin typeface="Arial" panose="020B0604020202020204" pitchFamily="34" charset="0"/>
                <a:ea typeface="+mn-lt"/>
                <a:cs typeface="Arial" panose="020B0604020202020204" pitchFamily="34" charset="0"/>
              </a:rPr>
              <a:t> ,(accessed: 17/10/2022).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Klein Y., (2022) </a:t>
            </a:r>
            <a:r>
              <a:rPr lang="en-gb" sz="4800" i="1">
                <a:solidFill>
                  <a:schemeClr val="tx1"/>
                </a:solidFill>
                <a:latin typeface="Arial" panose="020B0604020202020204" pitchFamily="34" charset="0"/>
                <a:ea typeface="+mn-lt"/>
                <a:cs typeface="Arial" panose="020B0604020202020204" pitchFamily="34" charset="0"/>
              </a:rPr>
              <a:t>Is Moving Traumatic for Adolescents?</a:t>
            </a:r>
            <a:r>
              <a:rPr lang="en-gb" sz="4800">
                <a:solidFill>
                  <a:schemeClr val="tx1"/>
                </a:solidFill>
                <a:latin typeface="Arial" panose="020B0604020202020204" pitchFamily="34" charset="0"/>
                <a:ea typeface="+mn-lt"/>
                <a:cs typeface="Arial" panose="020B0604020202020204" pitchFamily="34" charset="0"/>
              </a:rPr>
              <a:t> [website]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9">
                  <a:extLst>
                    <a:ext uri="{A12FA001-AC4F-418D-AE19-62706E023703}">
                      <ahyp:hlinkClr xmlns:ahyp="http://schemas.microsoft.com/office/drawing/2018/hyperlinkcolor" val="tx"/>
                    </a:ext>
                  </a:extLst>
                </a:hlinkClick>
              </a:rPr>
              <a:t>Is</a:t>
            </a:r>
            <a:r>
              <a:rPr lang="en-gb" sz="4800">
                <a:solidFill>
                  <a:schemeClr val="tx1"/>
                </a:solidFill>
                <a:latin typeface="Arial" panose="020B0604020202020204" pitchFamily="34" charset="0"/>
                <a:ea typeface="+mn-lt"/>
                <a:cs typeface="Arial" panose="020B0604020202020204" pitchFamily="34" charset="0"/>
                <a:hlinkClick r:id="rId9">
                  <a:extLst>
                    <a:ext uri="{A12FA001-AC4F-418D-AE19-62706E023703}">
                      <ahyp:hlinkClr xmlns:ahyp="http://schemas.microsoft.com/office/drawing/2018/hyperlinkcolor" val="tx"/>
                    </a:ext>
                  </a:extLst>
                </a:hlinkClick>
              </a:rPr>
              <a:t> Moving Traumatic for Adolescents? (evolvetreatment.com)</a:t>
            </a:r>
            <a:r>
              <a:rPr lang="en-gb" sz="4800">
                <a:solidFill>
                  <a:schemeClr val="tx1"/>
                </a:solidFill>
                <a:latin typeface="Arial" panose="020B0604020202020204" pitchFamily="34" charset="0"/>
                <a:ea typeface="+mn-lt"/>
                <a:cs typeface="Arial" panose="020B0604020202020204" pitchFamily="34" charset="0"/>
              </a:rPr>
              <a:t> (Accessed at:16.10.2022). </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Legislation.gov.uk, (2022)</a:t>
            </a:r>
            <a:r>
              <a:rPr lang="en-gb" sz="4800" i="1">
                <a:solidFill>
                  <a:schemeClr val="tx1"/>
                </a:solidFill>
                <a:latin typeface="Arial" panose="020B0604020202020204" pitchFamily="34" charset="0"/>
                <a:ea typeface="+mn-lt"/>
                <a:cs typeface="Arial" panose="020B0604020202020204" pitchFamily="34" charset="0"/>
              </a:rPr>
              <a:t> Domestic Violence, Crime and Victims Act 2004</a:t>
            </a:r>
            <a:r>
              <a:rPr lang="en-gb" sz="4800">
                <a:solidFill>
                  <a:schemeClr val="tx1"/>
                </a:solidFill>
                <a:latin typeface="Arial" panose="020B0604020202020204" pitchFamily="34" charset="0"/>
                <a:ea typeface="+mn-lt"/>
                <a:cs typeface="Arial" panose="020B0604020202020204" pitchFamily="34" charset="0"/>
              </a:rPr>
              <a:t> [website]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10">
                  <a:extLst>
                    <a:ext uri="{A12FA001-AC4F-418D-AE19-62706E023703}">
                      <ahyp:hlinkClr xmlns:ahyp="http://schemas.microsoft.com/office/drawing/2018/hyperlinkcolor" val="tx"/>
                    </a:ext>
                  </a:extLst>
                </a:hlinkClick>
              </a:rPr>
              <a:t>Domestic</a:t>
            </a:r>
            <a:r>
              <a:rPr lang="en-gb" sz="4800">
                <a:solidFill>
                  <a:schemeClr val="tx1"/>
                </a:solidFill>
                <a:latin typeface="Arial" panose="020B0604020202020204" pitchFamily="34" charset="0"/>
                <a:ea typeface="+mn-lt"/>
                <a:cs typeface="Arial" panose="020B0604020202020204" pitchFamily="34" charset="0"/>
                <a:hlinkClick r:id="rId10">
                  <a:extLst>
                    <a:ext uri="{A12FA001-AC4F-418D-AE19-62706E023703}">
                      <ahyp:hlinkClr xmlns:ahyp="http://schemas.microsoft.com/office/drawing/2018/hyperlinkcolor" val="tx"/>
                    </a:ext>
                  </a:extLst>
                </a:hlinkClick>
              </a:rPr>
              <a:t> Violence, Crime and Victims Act 2004 (legislation.gov.uk)</a:t>
            </a:r>
            <a:r>
              <a:rPr lang="en-gb" sz="4800">
                <a:solidFill>
                  <a:schemeClr val="tx1"/>
                </a:solidFill>
                <a:latin typeface="Arial" panose="020B0604020202020204" pitchFamily="34" charset="0"/>
                <a:ea typeface="+mn-lt"/>
                <a:cs typeface="Arial" panose="020B0604020202020204" pitchFamily="34" charset="0"/>
              </a:rPr>
              <a:t> (Accessed at:20.10.2022) </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Legislation.gov.uk, (2022)</a:t>
            </a:r>
            <a:r>
              <a:rPr lang="en-gb" sz="4800" i="1">
                <a:solidFill>
                  <a:schemeClr val="tx1"/>
                </a:solidFill>
                <a:latin typeface="Arial" panose="020B0604020202020204" pitchFamily="34" charset="0"/>
                <a:ea typeface="+mn-lt"/>
                <a:cs typeface="Arial" panose="020B0604020202020204" pitchFamily="34" charset="0"/>
              </a:rPr>
              <a:t> Housing Act 2004</a:t>
            </a:r>
            <a:r>
              <a:rPr lang="en-gb" sz="4800">
                <a:solidFill>
                  <a:schemeClr val="tx1"/>
                </a:solidFill>
                <a:latin typeface="Arial" panose="020B0604020202020204" pitchFamily="34" charset="0"/>
                <a:ea typeface="+mn-lt"/>
                <a:cs typeface="Arial" panose="020B0604020202020204" pitchFamily="34" charset="0"/>
              </a:rPr>
              <a:t>[website]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Housing</a:t>
            </a:r>
            <a:r>
              <a:rPr lang="en-gb" sz="4800">
                <a:solidFill>
                  <a:schemeClr val="tx1"/>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 Act 2004 (legislation.gov.uk)</a:t>
            </a:r>
            <a:r>
              <a:rPr lang="en-gb" sz="4800">
                <a:solidFill>
                  <a:schemeClr val="tx1"/>
                </a:solidFill>
                <a:latin typeface="Arial" panose="020B0604020202020204" pitchFamily="34" charset="0"/>
                <a:ea typeface="+mn-lt"/>
                <a:cs typeface="Arial" panose="020B0604020202020204" pitchFamily="34" charset="0"/>
              </a:rPr>
              <a:t> (Accessed at:20.10.2022) </a:t>
            </a:r>
            <a:endParaRPr lang="en-gb" sz="4800">
              <a:solidFill>
                <a:schemeClr val="tx1"/>
              </a:solidFill>
              <a:latin typeface="Arial" panose="020B0604020202020204" pitchFamily="34" charset="0"/>
              <a:cs typeface="Arial" panose="020B0604020202020204" pitchFamily="34" charset="0"/>
            </a:endParaRPr>
          </a:p>
          <a:p>
            <a:pPr marL="342900" indent="-342900">
              <a:lnSpc>
                <a:spcPct val="120000"/>
              </a:lnSpc>
              <a:buAutoNum type="arabicPeriod"/>
            </a:pPr>
            <a:endParaRPr lang="en-gb" sz="4800">
              <a:solidFill>
                <a:srgbClr val="FFFFFF">
                  <a:alpha val="60000"/>
                </a:srgbClr>
              </a:solidFill>
            </a:endParaRPr>
          </a:p>
          <a:p>
            <a:pPr marL="342900" indent="-342900">
              <a:buAutoNum type="arabicPeriod"/>
            </a:pPr>
            <a:endParaRPr lang="en-gb" sz="4800">
              <a:solidFill>
                <a:srgbClr val="FFFFFF">
                  <a:alpha val="60000"/>
                </a:srgbClr>
              </a:solidFill>
            </a:endParaRPr>
          </a:p>
          <a:p>
            <a:pPr lvl="0"/>
            <a:endParaRPr lang="en-gb">
              <a:solidFill>
                <a:srgbClr val="FFFFFF">
                  <a:alpha val="60000"/>
                </a:srgbClr>
              </a:solidFill>
            </a:endParaRP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13</a:t>
            </a:fld>
            <a:endParaRPr lang="en-US"/>
          </a:p>
        </p:txBody>
      </p:sp>
    </p:spTree>
    <p:extLst>
      <p:ext uri="{BB962C8B-B14F-4D97-AF65-F5344CB8AC3E}">
        <p14:creationId xmlns:p14="http://schemas.microsoft.com/office/powerpoint/2010/main" val="142054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0064C48D-6756-CDE6-D5B1-4DF5448612F3}"/>
              </a:ext>
            </a:extLst>
          </p:cNvPr>
          <p:cNvSpPr>
            <a:spLocks noGrp="1"/>
          </p:cNvSpPr>
          <p:nvPr>
            <p:ph type="sldNum" sz="quarter" idx="12"/>
          </p:nvPr>
        </p:nvSpPr>
        <p:spPr/>
        <p:txBody>
          <a:bodyPr/>
          <a:lstStyle/>
          <a:p>
            <a:pPr rtl="0"/>
            <a:fld id="{DBA1B0FB-D917-4C8C-928F-313BD683BF39}" type="slidenum">
              <a:rPr lang="en-US" smtClean="0"/>
              <a:t>14</a:t>
            </a:fld>
            <a:endParaRPr lang="en-US"/>
          </a:p>
        </p:txBody>
      </p:sp>
      <p:sp>
        <p:nvSpPr>
          <p:cNvPr id="12" name="TextBox 11">
            <a:extLst>
              <a:ext uri="{FF2B5EF4-FFF2-40B4-BE49-F238E27FC236}">
                <a16:creationId xmlns:a16="http://schemas.microsoft.com/office/drawing/2014/main" id="{EBCFC714-4845-A5E8-6B2F-F7AFDC5E4E11}"/>
              </a:ext>
            </a:extLst>
          </p:cNvPr>
          <p:cNvSpPr txBox="1"/>
          <p:nvPr/>
        </p:nvSpPr>
        <p:spPr>
          <a:xfrm>
            <a:off x="0" y="0"/>
            <a:ext cx="121920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mj-lt"/>
              <a:buAutoNum type="arabicPeriod"/>
            </a:pPr>
            <a:r>
              <a:rPr lang="en-US" sz="1200">
                <a:ea typeface="+mn-lt"/>
                <a:cs typeface="+mn-lt"/>
              </a:rPr>
              <a:t>Lloyd, M., (2018). Domestic violence and education: Examining the impact of domestic violence on young children, children, and young people and the potential role of schools. </a:t>
            </a:r>
            <a:r>
              <a:rPr lang="en-US" sz="1200" i="1">
                <a:ea typeface="+mn-lt"/>
                <a:cs typeface="+mn-lt"/>
              </a:rPr>
              <a:t>Frontiers in psychology</a:t>
            </a:r>
            <a:r>
              <a:rPr lang="en-US" sz="1200">
                <a:ea typeface="+mn-lt"/>
                <a:cs typeface="+mn-lt"/>
              </a:rPr>
              <a:t>, </a:t>
            </a:r>
            <a:r>
              <a:rPr lang="en-US" sz="1200" i="1">
                <a:ea typeface="+mn-lt"/>
                <a:cs typeface="+mn-lt"/>
              </a:rPr>
              <a:t>9</a:t>
            </a:r>
            <a:r>
              <a:rPr lang="en-US" sz="1200">
                <a:ea typeface="+mn-lt"/>
                <a:cs typeface="+mn-lt"/>
              </a:rPr>
              <a:t>, p.2094.[online] Available at: </a:t>
            </a:r>
            <a:r>
              <a:rPr lang="en-US" sz="1200">
                <a:ea typeface="+mn-lt"/>
                <a:cs typeface="+mn-lt"/>
                <a:hlinkClick r:id="rId2"/>
              </a:rPr>
              <a:t>Frontiers | Domestic Violence and Education: Examining the Impact of </a:t>
            </a:r>
            <a:r>
              <a:rPr lang="en-US" sz="1200" err="1">
                <a:ea typeface="+mn-lt"/>
                <a:cs typeface="+mn-lt"/>
                <a:hlinkClick r:id="rId2"/>
              </a:rPr>
              <a:t>DomesticViolenceonYoung</a:t>
            </a:r>
            <a:r>
              <a:rPr lang="en-US" sz="1200">
                <a:ea typeface="+mn-lt"/>
                <a:cs typeface="+mn-lt"/>
                <a:hlinkClick r:id="rId2"/>
              </a:rPr>
              <a:t> Children, Children, and Young People and the Potential Role of Schools (frontiersin.org)</a:t>
            </a:r>
            <a:r>
              <a:rPr lang="en-US" sz="1200">
                <a:ea typeface="+mn-lt"/>
                <a:cs typeface="+mn-lt"/>
              </a:rPr>
              <a:t>, (accessed: 20/10/2022).</a:t>
            </a:r>
            <a:endParaRPr lang="en-US" sz="1200"/>
          </a:p>
          <a:p>
            <a:pPr marL="342900" indent="-342900">
              <a:buFont typeface="+mj-lt"/>
              <a:buAutoNum type="arabicPeriod"/>
            </a:pPr>
            <a:endParaRPr lang="en-US" sz="1200">
              <a:ea typeface="+mn-lt"/>
              <a:cs typeface="+mn-lt"/>
            </a:endParaRPr>
          </a:p>
          <a:p>
            <a:pPr marL="342900" indent="-342900">
              <a:buFont typeface="+mj-lt"/>
              <a:buAutoNum type="arabicPeriod"/>
            </a:pPr>
            <a:r>
              <a:rPr lang="en-US" sz="1200">
                <a:ea typeface="+mn-lt"/>
                <a:cs typeface="+mn-lt"/>
              </a:rPr>
              <a:t>Money Helper., (2022). Renting [online], Available at: </a:t>
            </a:r>
            <a:r>
              <a:rPr lang="en-US" sz="1200">
                <a:ea typeface="+mn-lt"/>
                <a:cs typeface="+mn-lt"/>
                <a:hlinkClick r:id="rId3"/>
              </a:rPr>
              <a:t>Renting | </a:t>
            </a:r>
            <a:r>
              <a:rPr lang="en-US" sz="1200" err="1">
                <a:ea typeface="+mn-lt"/>
                <a:cs typeface="+mn-lt"/>
                <a:hlinkClick r:id="rId3"/>
              </a:rPr>
              <a:t>MoneyHelper</a:t>
            </a:r>
            <a:r>
              <a:rPr lang="en-US" sz="1200">
                <a:ea typeface="+mn-lt"/>
                <a:cs typeface="+mn-lt"/>
              </a:rPr>
              <a:t> , (accessed :20/10/2022).</a:t>
            </a:r>
          </a:p>
          <a:p>
            <a:pPr marL="342900" indent="-342900">
              <a:buFont typeface="+mj-lt"/>
              <a:buAutoNum type="arabicPeriod"/>
            </a:pPr>
            <a:endParaRPr lang="en-US" sz="1200"/>
          </a:p>
          <a:p>
            <a:pPr marL="342900" indent="-342900">
              <a:buAutoNum type="arabicPeriod"/>
            </a:pPr>
            <a:r>
              <a:rPr lang="en-US" sz="1200">
                <a:ea typeface="+mn-lt"/>
                <a:cs typeface="+mn-lt"/>
              </a:rPr>
              <a:t>Mullins, D. and </a:t>
            </a:r>
            <a:r>
              <a:rPr lang="en-US" sz="1200" err="1">
                <a:ea typeface="+mn-lt"/>
                <a:cs typeface="+mn-lt"/>
              </a:rPr>
              <a:t>Murie</a:t>
            </a:r>
            <a:r>
              <a:rPr lang="en-US" sz="1200">
                <a:ea typeface="+mn-lt"/>
                <a:cs typeface="+mn-lt"/>
              </a:rPr>
              <a:t>, A., (2017). </a:t>
            </a:r>
            <a:r>
              <a:rPr lang="en-US" sz="1200" i="1">
                <a:ea typeface="+mn-lt"/>
                <a:cs typeface="+mn-lt"/>
              </a:rPr>
              <a:t>Housing Policy in the UK</a:t>
            </a:r>
            <a:r>
              <a:rPr lang="en-US" sz="1200">
                <a:ea typeface="+mn-lt"/>
                <a:cs typeface="+mn-lt"/>
              </a:rPr>
              <a:t>. Bloomsbury Publishing.[online], Available at: </a:t>
            </a:r>
            <a:r>
              <a:rPr lang="en-US" sz="1200">
                <a:ea typeface="+mn-lt"/>
                <a:cs typeface="+mn-lt"/>
                <a:hlinkClick r:id="rId4"/>
              </a:rPr>
              <a:t>Housing Policy in the UK - Google Books</a:t>
            </a:r>
            <a:r>
              <a:rPr lang="en-US" sz="1200">
                <a:ea typeface="+mn-lt"/>
                <a:cs typeface="+mn-lt"/>
              </a:rPr>
              <a:t> , (accessed: 17/10/2022).</a:t>
            </a:r>
          </a:p>
          <a:p>
            <a:pPr marL="342900" indent="-342900">
              <a:buAutoNum type="arabicPeriod"/>
            </a:pPr>
            <a:endParaRPr lang="en-US" sz="1200">
              <a:ea typeface="+mn-lt"/>
              <a:cs typeface="+mn-lt"/>
            </a:endParaRPr>
          </a:p>
          <a:p>
            <a:pPr marL="342900" indent="-342900">
              <a:buFont typeface="+mj-lt"/>
              <a:buAutoNum type="arabicPeriod"/>
            </a:pPr>
            <a:r>
              <a:rPr lang="en-US" sz="1200">
                <a:ea typeface="+mn-lt"/>
                <a:cs typeface="+mn-lt"/>
              </a:rPr>
              <a:t>Mullins, D. and </a:t>
            </a:r>
            <a:r>
              <a:rPr lang="en-US" sz="1200" err="1">
                <a:ea typeface="+mn-lt"/>
                <a:cs typeface="+mn-lt"/>
              </a:rPr>
              <a:t>Murie</a:t>
            </a:r>
            <a:r>
              <a:rPr lang="en-US" sz="1200">
                <a:ea typeface="+mn-lt"/>
                <a:cs typeface="+mn-lt"/>
              </a:rPr>
              <a:t>, A., (2017). </a:t>
            </a:r>
            <a:r>
              <a:rPr lang="en-US" sz="1200" i="1">
                <a:ea typeface="+mn-lt"/>
                <a:cs typeface="+mn-lt"/>
              </a:rPr>
              <a:t>Housing Policy in the UK</a:t>
            </a:r>
            <a:r>
              <a:rPr lang="en-US" sz="1200">
                <a:ea typeface="+mn-lt"/>
                <a:cs typeface="+mn-lt"/>
              </a:rPr>
              <a:t>. Bloomsbury Publishing.[online], Available at: </a:t>
            </a:r>
            <a:r>
              <a:rPr lang="en-US" sz="1200">
                <a:ea typeface="+mn-lt"/>
                <a:cs typeface="+mn-lt"/>
                <a:hlinkClick r:id="rId4"/>
              </a:rPr>
              <a:t>Housing Policy in the UK - Google Books</a:t>
            </a:r>
            <a:r>
              <a:rPr lang="en-US" sz="1200">
                <a:ea typeface="+mn-lt"/>
                <a:cs typeface="+mn-lt"/>
              </a:rPr>
              <a:t> , (accessed: 17/10/2022).</a:t>
            </a:r>
            <a:endParaRPr lang="en-US" sz="1200"/>
          </a:p>
          <a:p>
            <a:pPr marL="342900" indent="-342900">
              <a:buFont typeface="+mj-lt"/>
              <a:buAutoNum type="arabicPeriod"/>
            </a:pPr>
            <a:r>
              <a:rPr lang="en-US" sz="1200">
                <a:ea typeface="+mn-lt"/>
                <a:cs typeface="+mn-lt"/>
              </a:rPr>
              <a:t>Oldham council., (2020).</a:t>
            </a:r>
            <a:r>
              <a:rPr lang="en-US" sz="1200" i="1">
                <a:ea typeface="+mn-lt"/>
                <a:cs typeface="+mn-lt"/>
              </a:rPr>
              <a:t> Domestic Violence and Abuse </a:t>
            </a:r>
            <a:r>
              <a:rPr lang="en-US" sz="1200">
                <a:ea typeface="+mn-lt"/>
                <a:cs typeface="+mn-lt"/>
              </a:rPr>
              <a:t>[online], Available at : </a:t>
            </a:r>
            <a:r>
              <a:rPr lang="en-US" sz="1200" err="1">
                <a:ea typeface="+mn-lt"/>
                <a:cs typeface="+mn-lt"/>
                <a:hlinkClick r:id="rId5"/>
              </a:rPr>
              <a:t>Organisations</a:t>
            </a:r>
            <a:r>
              <a:rPr lang="en-US" sz="1200">
                <a:ea typeface="+mn-lt"/>
                <a:cs typeface="+mn-lt"/>
                <a:hlinkClick r:id="rId5"/>
              </a:rPr>
              <a:t> that offer support | Domestic Violence and Abuse | Oldham Council</a:t>
            </a:r>
            <a:r>
              <a:rPr lang="en-US" sz="1200">
                <a:ea typeface="+mn-lt"/>
                <a:cs typeface="+mn-lt"/>
              </a:rPr>
              <a:t> ,(accessed:20/10/2022).</a:t>
            </a:r>
          </a:p>
          <a:p>
            <a:pPr marL="342900" indent="-342900">
              <a:buFont typeface="+mj-lt"/>
              <a:buAutoNum type="arabicPeriod"/>
            </a:pPr>
            <a:endParaRPr lang="en-US" sz="1200"/>
          </a:p>
          <a:p>
            <a:pPr marL="342900" indent="-342900">
              <a:buFont typeface="+mj-lt"/>
              <a:buAutoNum type="arabicPeriod"/>
            </a:pPr>
            <a:r>
              <a:rPr lang="en-US" sz="1200">
                <a:ea typeface="+mn-lt"/>
                <a:cs typeface="+mn-lt"/>
              </a:rPr>
              <a:t>Parkinson, P. and Humphreys, C., (1998). Children who witness domestic violence-the implications for child protection. </a:t>
            </a:r>
            <a:r>
              <a:rPr lang="en-US" sz="1200" i="1">
                <a:ea typeface="+mn-lt"/>
                <a:cs typeface="+mn-lt"/>
              </a:rPr>
              <a:t>Child &amp; Fam. LQ</a:t>
            </a:r>
            <a:r>
              <a:rPr lang="en-US" sz="1200">
                <a:ea typeface="+mn-lt"/>
                <a:cs typeface="+mn-lt"/>
              </a:rPr>
              <a:t>, </a:t>
            </a:r>
            <a:r>
              <a:rPr lang="en-US" sz="1200" i="1">
                <a:ea typeface="+mn-lt"/>
                <a:cs typeface="+mn-lt"/>
              </a:rPr>
              <a:t>10</a:t>
            </a:r>
            <a:r>
              <a:rPr lang="en-US" sz="1200">
                <a:ea typeface="+mn-lt"/>
                <a:cs typeface="+mn-lt"/>
              </a:rPr>
              <a:t>, p.147.[online] Available at : </a:t>
            </a:r>
            <a:r>
              <a:rPr lang="en-US" sz="1200">
                <a:ea typeface="+mn-lt"/>
                <a:cs typeface="+mn-lt"/>
                <a:hlinkClick r:id="rId6"/>
              </a:rPr>
              <a:t>Children Who Witness Domestic Violence - The Implications for Child Protection 10 Child and Family Law Quarterly 1998 (heinonline.org)</a:t>
            </a:r>
            <a:r>
              <a:rPr lang="en-US" sz="1200">
                <a:ea typeface="+mn-lt"/>
                <a:cs typeface="+mn-lt"/>
              </a:rPr>
              <a:t> ,(accessed: 17/10/2022).</a:t>
            </a:r>
          </a:p>
          <a:p>
            <a:pPr marL="342900" indent="-342900">
              <a:buFont typeface="+mj-lt"/>
              <a:buAutoNum type="arabicPeriod"/>
            </a:pPr>
            <a:endParaRPr lang="en-US" sz="1200"/>
          </a:p>
          <a:p>
            <a:pPr marL="342900" indent="-342900">
              <a:buFont typeface="+mj-lt"/>
              <a:buAutoNum type="arabicPeriod"/>
            </a:pPr>
            <a:r>
              <a:rPr lang="en-US" sz="1200">
                <a:ea typeface="+mn-lt"/>
                <a:cs typeface="+mn-lt"/>
              </a:rPr>
              <a:t>Social Work department, (2019) </a:t>
            </a:r>
            <a:r>
              <a:rPr lang="en-GB" sz="1200" i="1">
                <a:ea typeface="+mn-lt"/>
                <a:cs typeface="+mn-lt"/>
              </a:rPr>
              <a:t>Family violence – effects on children’s health </a:t>
            </a:r>
            <a:r>
              <a:rPr lang="en-GB" sz="1200">
                <a:ea typeface="+mn-lt"/>
                <a:cs typeface="+mn-lt"/>
              </a:rPr>
              <a:t>[website] Available </a:t>
            </a:r>
            <a:r>
              <a:rPr lang="en-GB" sz="1200" err="1">
                <a:ea typeface="+mn-lt"/>
                <a:cs typeface="+mn-lt"/>
              </a:rPr>
              <a:t>at:</a:t>
            </a:r>
            <a:r>
              <a:rPr lang="en-GB" sz="1200" err="1">
                <a:ea typeface="+mn-lt"/>
                <a:cs typeface="+mn-lt"/>
                <a:hlinkClick r:id="rId7"/>
              </a:rPr>
              <a:t>Kids</a:t>
            </a:r>
            <a:r>
              <a:rPr lang="en-GB" sz="1200">
                <a:ea typeface="+mn-lt"/>
                <a:cs typeface="+mn-lt"/>
                <a:hlinkClick r:id="rId7"/>
              </a:rPr>
              <a:t> Health Information : Family violence – effects on children’s health (rch.org.au)</a:t>
            </a:r>
            <a:r>
              <a:rPr lang="en-GB" sz="1200">
                <a:ea typeface="+mn-lt"/>
                <a:cs typeface="+mn-lt"/>
              </a:rPr>
              <a:t> (Accessed at:18.10.2022)</a:t>
            </a:r>
            <a:r>
              <a:rPr lang="en-US" sz="1200">
                <a:ea typeface="+mn-lt"/>
                <a:cs typeface="+mn-lt"/>
              </a:rPr>
              <a:t> </a:t>
            </a:r>
          </a:p>
          <a:p>
            <a:pPr marL="342900" indent="-342900">
              <a:buFont typeface="+mj-lt"/>
              <a:buAutoNum type="arabicPeriod"/>
            </a:pPr>
            <a:endParaRPr lang="en-US" sz="1200"/>
          </a:p>
          <a:p>
            <a:pPr marL="342900" indent="-342900">
              <a:buFont typeface="+mj-lt"/>
              <a:buAutoNum type="arabicPeriod"/>
            </a:pPr>
            <a:r>
              <a:rPr lang="en-GB" sz="1200">
                <a:ea typeface="+mn-lt"/>
                <a:cs typeface="+mn-lt"/>
              </a:rPr>
              <a:t>Sterne, A. and Poole, L., (2009). </a:t>
            </a:r>
            <a:r>
              <a:rPr lang="en-GB" sz="1200" i="1">
                <a:ea typeface="+mn-lt"/>
                <a:cs typeface="+mn-lt"/>
              </a:rPr>
              <a:t>Domestic violence and children: A handbook for schools and early years settings</a:t>
            </a:r>
            <a:r>
              <a:rPr lang="en-GB" sz="1200">
                <a:ea typeface="+mn-lt"/>
                <a:cs typeface="+mn-lt"/>
              </a:rPr>
              <a:t>. Routledge.[online]Available at: </a:t>
            </a:r>
            <a:r>
              <a:rPr lang="en-GB" sz="1200">
                <a:ea typeface="+mn-lt"/>
                <a:cs typeface="+mn-lt"/>
                <a:hlinkClick r:id="rId8"/>
              </a:rPr>
              <a:t>Domestic Violence and Children | A Handbook for Schools and Early Year (taylorfrancis.com)</a:t>
            </a:r>
            <a:r>
              <a:rPr lang="en-GB" sz="1200">
                <a:ea typeface="+mn-lt"/>
                <a:cs typeface="+mn-lt"/>
              </a:rPr>
              <a:t> ,(accessed: 20/10/2022).</a:t>
            </a:r>
          </a:p>
          <a:p>
            <a:pPr marL="342900" indent="-342900">
              <a:buFont typeface="+mj-lt"/>
              <a:buAutoNum type="arabicPeriod"/>
            </a:pPr>
            <a:endParaRPr lang="en-US" sz="1200"/>
          </a:p>
          <a:p>
            <a:pPr marL="342900" indent="-342900">
              <a:buFont typeface="+mj-lt"/>
              <a:buAutoNum type="arabicPeriod"/>
            </a:pPr>
            <a:r>
              <a:rPr lang="en-US" sz="1200">
                <a:ea typeface="+mn-lt"/>
                <a:cs typeface="+mn-lt"/>
              </a:rPr>
              <a:t>Thakur L., (2021) </a:t>
            </a:r>
            <a:r>
              <a:rPr lang="en-GB" sz="1200" i="1">
                <a:ea typeface="+mn-lt"/>
                <a:cs typeface="+mn-lt"/>
              </a:rPr>
              <a:t>How Does Home Environment Affect Child’s Development?</a:t>
            </a:r>
            <a:r>
              <a:rPr lang="en-GB" sz="1200">
                <a:ea typeface="+mn-lt"/>
                <a:cs typeface="+mn-lt"/>
              </a:rPr>
              <a:t> [website] Available </a:t>
            </a:r>
            <a:r>
              <a:rPr lang="en-GB" sz="1200" err="1">
                <a:ea typeface="+mn-lt"/>
                <a:cs typeface="+mn-lt"/>
              </a:rPr>
              <a:t>at:</a:t>
            </a:r>
            <a:r>
              <a:rPr lang="en-GB" sz="1200" err="1">
                <a:ea typeface="+mn-lt"/>
                <a:cs typeface="+mn-lt"/>
                <a:hlinkClick r:id="rId9"/>
              </a:rPr>
              <a:t>How</a:t>
            </a:r>
            <a:r>
              <a:rPr lang="en-GB" sz="1200">
                <a:ea typeface="+mn-lt"/>
                <a:cs typeface="+mn-lt"/>
                <a:hlinkClick r:id="rId9"/>
              </a:rPr>
              <a:t> Does Home Environment Affect Child’s Development? | </a:t>
            </a:r>
            <a:r>
              <a:rPr lang="en-GB" sz="1200" err="1">
                <a:ea typeface="+mn-lt"/>
                <a:cs typeface="+mn-lt"/>
                <a:hlinkClick r:id="rId9"/>
              </a:rPr>
              <a:t>BaaBee</a:t>
            </a:r>
            <a:r>
              <a:rPr lang="en-GB" sz="1200">
                <a:ea typeface="+mn-lt"/>
                <a:cs typeface="+mn-lt"/>
                <a:hlinkClick r:id="rId9"/>
              </a:rPr>
              <a:t> TV Blog</a:t>
            </a:r>
            <a:r>
              <a:rPr lang="en-GB" sz="1200">
                <a:ea typeface="+mn-lt"/>
                <a:cs typeface="+mn-lt"/>
              </a:rPr>
              <a:t>(Accessed at:15.10.2022)</a:t>
            </a:r>
            <a:r>
              <a:rPr lang="en-US" sz="1200">
                <a:ea typeface="+mn-lt"/>
                <a:cs typeface="+mn-lt"/>
              </a:rPr>
              <a:t> </a:t>
            </a:r>
          </a:p>
          <a:p>
            <a:pPr marL="342900" indent="-342900">
              <a:buFont typeface="+mj-lt"/>
              <a:buAutoNum type="arabicPeriod"/>
            </a:pPr>
            <a:endParaRPr lang="en-US" sz="1200"/>
          </a:p>
          <a:p>
            <a:pPr marL="342900" indent="-342900">
              <a:buFont typeface="+mj-lt"/>
              <a:buAutoNum type="arabicPeriod"/>
            </a:pPr>
            <a:r>
              <a:rPr lang="en-GB" sz="1200">
                <a:ea typeface="+mn-lt"/>
                <a:cs typeface="+mn-lt"/>
              </a:rPr>
              <a:t>Three of Hope., (1992). </a:t>
            </a:r>
            <a:r>
              <a:rPr lang="en-GB" sz="1200" i="1">
                <a:ea typeface="+mn-lt"/>
                <a:cs typeface="+mn-lt"/>
              </a:rPr>
              <a:t>House Adaptations For Children </a:t>
            </a:r>
            <a:r>
              <a:rPr lang="en-GB" sz="1200">
                <a:ea typeface="+mn-lt"/>
                <a:cs typeface="+mn-lt"/>
              </a:rPr>
              <a:t>[online], Available at: </a:t>
            </a:r>
            <a:r>
              <a:rPr lang="en-GB" sz="1200">
                <a:ea typeface="+mn-lt"/>
                <a:cs typeface="+mn-lt"/>
                <a:hlinkClick r:id="rId10"/>
              </a:rPr>
              <a:t>House Adaptations For Children - Tree of Hope</a:t>
            </a:r>
            <a:r>
              <a:rPr lang="en-GB" sz="1200">
                <a:ea typeface="+mn-lt"/>
                <a:cs typeface="+mn-lt"/>
              </a:rPr>
              <a:t> ,(accessed: 20/10/2022)</a:t>
            </a:r>
          </a:p>
          <a:p>
            <a:pPr marL="342900" indent="-342900">
              <a:buFont typeface="+mj-lt"/>
              <a:buAutoNum type="arabicPeriod"/>
            </a:pPr>
            <a:endParaRPr lang="en-US" sz="1200"/>
          </a:p>
          <a:p>
            <a:pPr marL="342900" indent="-342900">
              <a:buFont typeface="+mj-lt"/>
              <a:buAutoNum type="arabicPeriod"/>
            </a:pPr>
            <a:r>
              <a:rPr lang="en-US" sz="1200" err="1">
                <a:ea typeface="+mn-lt"/>
                <a:cs typeface="+mn-lt"/>
              </a:rPr>
              <a:t>Vonneilich</a:t>
            </a:r>
            <a:r>
              <a:rPr lang="en-US" sz="1200">
                <a:ea typeface="+mn-lt"/>
                <a:cs typeface="+mn-lt"/>
              </a:rPr>
              <a:t>, N., </a:t>
            </a:r>
            <a:r>
              <a:rPr lang="en-US" sz="1200" err="1">
                <a:ea typeface="+mn-lt"/>
                <a:cs typeface="+mn-lt"/>
              </a:rPr>
              <a:t>Lüdecke</a:t>
            </a:r>
            <a:r>
              <a:rPr lang="en-US" sz="1200">
                <a:ea typeface="+mn-lt"/>
                <a:cs typeface="+mn-lt"/>
              </a:rPr>
              <a:t>, D. and </a:t>
            </a:r>
            <a:r>
              <a:rPr lang="en-US" sz="1200" err="1">
                <a:ea typeface="+mn-lt"/>
                <a:cs typeface="+mn-lt"/>
              </a:rPr>
              <a:t>Kofahl</a:t>
            </a:r>
            <a:r>
              <a:rPr lang="en-US" sz="1200">
                <a:ea typeface="+mn-lt"/>
                <a:cs typeface="+mn-lt"/>
              </a:rPr>
              <a:t>, C., (2016). The impact of care on family and health-related quality of life of parents with chronically ill and disabled children. </a:t>
            </a:r>
            <a:r>
              <a:rPr lang="en-US" sz="1200" i="1">
                <a:ea typeface="+mn-lt"/>
                <a:cs typeface="+mn-lt"/>
              </a:rPr>
              <a:t>Disability and rehabilitation</a:t>
            </a:r>
            <a:r>
              <a:rPr lang="en-US" sz="1200">
                <a:ea typeface="+mn-lt"/>
                <a:cs typeface="+mn-lt"/>
              </a:rPr>
              <a:t>, </a:t>
            </a:r>
            <a:r>
              <a:rPr lang="en-US" sz="1200" i="1">
                <a:ea typeface="+mn-lt"/>
                <a:cs typeface="+mn-lt"/>
              </a:rPr>
              <a:t>38</a:t>
            </a:r>
            <a:r>
              <a:rPr lang="en-US" sz="1200">
                <a:ea typeface="+mn-lt"/>
                <a:cs typeface="+mn-lt"/>
              </a:rPr>
              <a:t>(8), pp.761-767.[online] Available at: </a:t>
            </a:r>
            <a:r>
              <a:rPr lang="en-US" sz="1200">
                <a:ea typeface="+mn-lt"/>
                <a:cs typeface="+mn-lt"/>
                <a:hlinkClick r:id="rId11"/>
              </a:rPr>
              <a:t>The impact of care on family and health-related quality of life of parents with chronically ill and disabled children: Disability and Rehabilitation: Vol 38, No 8 (tandfonline.com)</a:t>
            </a:r>
            <a:r>
              <a:rPr lang="en-US" sz="1200">
                <a:ea typeface="+mn-lt"/>
                <a:cs typeface="+mn-lt"/>
              </a:rPr>
              <a:t> ,(accessed:17/10/2022).</a:t>
            </a:r>
            <a:endParaRPr lang="en-US" sz="1200"/>
          </a:p>
        </p:txBody>
      </p:sp>
    </p:spTree>
    <p:extLst>
      <p:ext uri="{BB962C8B-B14F-4D97-AF65-F5344CB8AC3E}">
        <p14:creationId xmlns:p14="http://schemas.microsoft.com/office/powerpoint/2010/main" val="2534731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8" name="Freeform: Shape 2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2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0" name="Oval 3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2" name="Rectangle 3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6" descr="A picture containing toy&#10;&#10;Description automatically generated">
            <a:extLst>
              <a:ext uri="{FF2B5EF4-FFF2-40B4-BE49-F238E27FC236}">
                <a16:creationId xmlns:a16="http://schemas.microsoft.com/office/drawing/2014/main" id="{4803922E-02AB-586C-80FC-564C16985B9D}"/>
              </a:ext>
            </a:extLst>
          </p:cNvPr>
          <p:cNvPicPr>
            <a:picLocks noGrp="1" noChangeAspect="1"/>
          </p:cNvPicPr>
          <p:nvPr>
            <p:ph type="pic" sz="quarter" idx="15"/>
          </p:nvPr>
        </p:nvPicPr>
        <p:blipFill rotWithShape="1">
          <a:blip r:embed="rId2"/>
          <a:srcRect t="8438" b="729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3" name="Rectangle 41">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4" y="549275"/>
            <a:ext cx="3565524" cy="2887174"/>
          </a:xfrm>
        </p:spPr>
        <p:txBody>
          <a:bodyPr vert="horz" wrap="square" lIns="0" tIns="0" rIns="0" bIns="0" rtlCol="0" anchor="b" anchorCtr="0">
            <a:normAutofit/>
          </a:bodyPr>
          <a:lstStyle/>
          <a:p>
            <a:pPr>
              <a:lnSpc>
                <a:spcPct val="100000"/>
              </a:lnSpc>
            </a:pPr>
            <a:r>
              <a:rPr lang="en-US" kern="1200">
                <a:solidFill>
                  <a:schemeClr val="tx1"/>
                </a:solidFill>
                <a:latin typeface="+mj-lt"/>
                <a:ea typeface="+mj-ea"/>
                <a:cs typeface="+mj-cs"/>
              </a:rPr>
              <a:t>Thank You</a:t>
            </a:r>
          </a:p>
        </p:txBody>
      </p:sp>
      <p:sp>
        <p:nvSpPr>
          <p:cNvPr id="64" name="Rectangle 43">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5937160"/>
            <a:ext cx="8264760" cy="635835"/>
          </a:xfrm>
        </p:spPr>
        <p:txBody>
          <a:bodyPr vert="horz" wrap="square" lIns="0" tIns="0" rIns="0" bIns="0" rtlCol="0">
            <a:normAutofit/>
          </a:bodyPr>
          <a:lstStyle/>
          <a:p>
            <a:pPr marL="0" indent="0">
              <a:lnSpc>
                <a:spcPct val="100000"/>
              </a:lnSpc>
            </a:pPr>
            <a:r>
              <a:rPr lang="en-US" sz="2000" kern="1200">
                <a:latin typeface="+mn-lt"/>
                <a:ea typeface="+mn-ea"/>
                <a:cs typeface="+mn-cs"/>
              </a:rPr>
              <a:t>Presenter name: Nadejda Iachimovschi and Aurelia Denicu</a:t>
            </a:r>
          </a:p>
          <a:p>
            <a:pPr marL="0" indent="0">
              <a:lnSpc>
                <a:spcPct val="100000"/>
              </a:lnSpc>
            </a:pPr>
            <a:endParaRPr lang="en-US" sz="2000" kern="1200">
              <a:latin typeface="+mn-lt"/>
              <a:ea typeface="+mn-ea"/>
              <a:cs typeface="+mn-cs"/>
            </a:endParaRP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15</a:t>
            </a:fld>
            <a:endParaRPr lang="en-US">
              <a:solidFill>
                <a:schemeClr val="tx1">
                  <a:alpha val="80000"/>
                </a:schemeClr>
              </a:solidFill>
            </a:endParaRPr>
          </a:p>
        </p:txBody>
      </p:sp>
    </p:spTree>
    <p:extLst>
      <p:ext uri="{BB962C8B-B14F-4D97-AF65-F5344CB8AC3E}">
        <p14:creationId xmlns:p14="http://schemas.microsoft.com/office/powerpoint/2010/main" val="32477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400"/>
                                        <p:tgtEl>
                                          <p:spTgt spid="2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2"/>
                                        </p:tgtEl>
                                        <p:attrNameLst>
                                          <p:attrName>style.visibility</p:attrName>
                                        </p:attrNameLst>
                                      </p:cBhvr>
                                      <p:to>
                                        <p:strVal val="visible"/>
                                      </p:to>
                                    </p:set>
                                    <p:animEffect transition="in" filter="fade">
                                      <p:cBhvr>
                                        <p:cTn id="10" dur="4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build="p"/>
    </p:bldLst>
  </p:timing>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128D9D-8887-4AE7-BD39-EBCD268E911A}">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A163FB7-958F-4794-B3EE-EC8933868F0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F76BC85-9361-4044-951E-1D698143E543}">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TM33713516</Template>
  <Application>Microsoft Office PowerPoint</Application>
  <PresentationFormat>Widescreen</PresentationFormat>
  <Slides>15</Slides>
  <Notes>9</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3DFloatVTI</vt:lpstr>
      <vt:lpstr>Assignment 1 – Group Presentation (Family D)</vt:lpstr>
      <vt:lpstr>Content</vt:lpstr>
      <vt:lpstr>Introduction Family D Referral</vt:lpstr>
      <vt:lpstr>Family risk Factors </vt:lpstr>
      <vt:lpstr>Problems as individual mom and partner</vt:lpstr>
      <vt:lpstr>PowerPoint Presentation</vt:lpstr>
      <vt:lpstr>The girls</vt:lpstr>
      <vt:lpstr>PowerPoint Presentation</vt:lpstr>
      <vt:lpstr>Teams that provide help for domestic violence victims</vt:lpstr>
      <vt:lpstr>Housing needs/ financial disability problems identified and teams that provide help </vt:lpstr>
      <vt:lpstr>Legislation</vt:lpstr>
      <vt:lpstr>Conclusion</vt:lpstr>
      <vt:lpstr>Reference list</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
  <cp:revision>1</cp:revision>
  <dcterms:created xsi:type="dcterms:W3CDTF">2022-10-13T10:52:55Z</dcterms:created>
  <dcterms:modified xsi:type="dcterms:W3CDTF">2022-10-20T22:14:58Z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