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256" r:id="rId5"/>
    <p:sldId id="257" r:id="rId6"/>
    <p:sldId id="258" r:id="rId7"/>
    <p:sldId id="260" r:id="rId8"/>
    <p:sldId id="272" r:id="rId9"/>
    <p:sldId id="273" r:id="rId10"/>
    <p:sldId id="274" r:id="rId11"/>
    <p:sldId id="275" r:id="rId12"/>
    <p:sldId id="278" r:id="rId13"/>
    <p:sldId id="276" r:id="rId14"/>
    <p:sldId id="280" r:id="rId15"/>
    <p:sldId id="282" r:id="rId16"/>
    <p:sldId id="283" r:id="rId17"/>
    <p:sldId id="265" r:id="rId18"/>
    <p:sldId id="285" r:id="rId19"/>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5135"/>
    <a:srgbClr val="BDA07D"/>
    <a:srgbClr val="F5F9F9"/>
    <a:srgbClr val="627272"/>
    <a:srgbClr val="93A5A8"/>
    <a:srgbClr val="3E7090"/>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8" autoAdjust="0"/>
    <p:restoredTop sz="94744" autoAdjust="0"/>
  </p:normalViewPr>
  <p:slideViewPr>
    <p:cSldViewPr snapToGrid="0">
      <p:cViewPr varScale="1">
        <p:scale>
          <a:sx n="74" d="100"/>
          <a:sy n="74" d="100"/>
        </p:scale>
        <p:origin x="1042" y="62"/>
      </p:cViewPr>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3" d="100"/>
          <a:sy n="53" d="100"/>
        </p:scale>
        <p:origin x="3384"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2.xml"/><Relationship Id="rId2" Type="http://schemas.openxmlformats.org/officeDocument/2006/relationships/slide" Target="slides/slide2.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5" Type="http://schemas.openxmlformats.org/officeDocument/2006/relationships/slide" Target="slides/slide1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stapha Boulkheir (2114677)" userId="0e968224-60f5-42bc-9487-c0d4887a893b" providerId="ADAL" clId="{4DB94D3E-B604-4CF3-87AF-7DAC6C0F7EBA}"/>
    <pc:docChg chg="undo custSel modSld">
      <pc:chgData name="Mostapha Boulkheir (2114677)" userId="0e968224-60f5-42bc-9487-c0d4887a893b" providerId="ADAL" clId="{4DB94D3E-B604-4CF3-87AF-7DAC6C0F7EBA}" dt="2022-11-20T16:28:48.598" v="1106" actId="1076"/>
      <pc:docMkLst>
        <pc:docMk/>
      </pc:docMkLst>
      <pc:sldChg chg="delSp modSp mod">
        <pc:chgData name="Mostapha Boulkheir (2114677)" userId="0e968224-60f5-42bc-9487-c0d4887a893b" providerId="ADAL" clId="{4DB94D3E-B604-4CF3-87AF-7DAC6C0F7EBA}" dt="2022-11-20T16:28:48.598" v="1106" actId="1076"/>
        <pc:sldMkLst>
          <pc:docMk/>
          <pc:sldMk cId="278866564" sldId="260"/>
        </pc:sldMkLst>
        <pc:spChg chg="mod">
          <ac:chgData name="Mostapha Boulkheir (2114677)" userId="0e968224-60f5-42bc-9487-c0d4887a893b" providerId="ADAL" clId="{4DB94D3E-B604-4CF3-87AF-7DAC6C0F7EBA}" dt="2022-11-20T16:28:48.598" v="1106" actId="1076"/>
          <ac:spMkLst>
            <pc:docMk/>
            <pc:sldMk cId="278866564" sldId="260"/>
            <ac:spMk id="5" creationId="{7C63F10C-068E-2187-AF55-93883C07E035}"/>
          </ac:spMkLst>
        </pc:spChg>
        <pc:spChg chg="mod">
          <ac:chgData name="Mostapha Boulkheir (2114677)" userId="0e968224-60f5-42bc-9487-c0d4887a893b" providerId="ADAL" clId="{4DB94D3E-B604-4CF3-87AF-7DAC6C0F7EBA}" dt="2022-11-19T20:50:40.759" v="1101" actId="1076"/>
          <ac:spMkLst>
            <pc:docMk/>
            <pc:sldMk cId="278866564" sldId="260"/>
            <ac:spMk id="14" creationId="{380681A4-3FB5-4C86-B096-26281897B272}"/>
          </ac:spMkLst>
        </pc:spChg>
        <pc:picChg chg="mod">
          <ac:chgData name="Mostapha Boulkheir (2114677)" userId="0e968224-60f5-42bc-9487-c0d4887a893b" providerId="ADAL" clId="{4DB94D3E-B604-4CF3-87AF-7DAC6C0F7EBA}" dt="2022-11-20T16:26:54.316" v="1103" actId="1076"/>
          <ac:picMkLst>
            <pc:docMk/>
            <pc:sldMk cId="278866564" sldId="260"/>
            <ac:picMk id="6" creationId="{46B0DD01-7303-548B-A348-822C675BEDF5}"/>
          </ac:picMkLst>
        </pc:picChg>
        <pc:picChg chg="del">
          <ac:chgData name="Mostapha Boulkheir (2114677)" userId="0e968224-60f5-42bc-9487-c0d4887a893b" providerId="ADAL" clId="{4DB94D3E-B604-4CF3-87AF-7DAC6C0F7EBA}" dt="2022-11-20T16:26:52.477" v="1102" actId="478"/>
          <ac:picMkLst>
            <pc:docMk/>
            <pc:sldMk cId="278866564" sldId="260"/>
            <ac:picMk id="8" creationId="{56B0CA06-B0F3-4F36-1CD1-0B95F30F009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1AF008-C262-4DDF-830C-95409034D4D3}"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GB"/>
        </a:p>
      </dgm:t>
    </dgm:pt>
    <dgm:pt modelId="{15C5C39D-41A7-464C-9C7D-C9C041FE87D6}">
      <dgm:prSet phldrT="[Text]"/>
      <dgm:spPr/>
      <dgm:t>
        <a:bodyPr/>
        <a:lstStyle/>
        <a:p>
          <a:r>
            <a:rPr lang="en-GB" dirty="0"/>
            <a:t>Equality Act (2010)</a:t>
          </a:r>
        </a:p>
      </dgm:t>
    </dgm:pt>
    <dgm:pt modelId="{AED126F9-9077-4237-AAD8-22E0A6F0F19D}" type="parTrans" cxnId="{B75BC049-8CAA-45CD-874C-94A956B93B18}">
      <dgm:prSet/>
      <dgm:spPr/>
      <dgm:t>
        <a:bodyPr/>
        <a:lstStyle/>
        <a:p>
          <a:endParaRPr lang="en-GB"/>
        </a:p>
      </dgm:t>
    </dgm:pt>
    <dgm:pt modelId="{CD2F71CE-F3D9-48C5-BC55-CF484C0D1EC1}" type="sibTrans" cxnId="{B75BC049-8CAA-45CD-874C-94A956B93B18}">
      <dgm:prSet/>
      <dgm:spPr/>
      <dgm:t>
        <a:bodyPr/>
        <a:lstStyle/>
        <a:p>
          <a:endParaRPr lang="en-GB"/>
        </a:p>
      </dgm:t>
    </dgm:pt>
    <dgm:pt modelId="{7EB2A068-C45A-44C5-A0C9-5D42729F19DB}">
      <dgm:prSet phldrT="[Text]"/>
      <dgm:spPr/>
      <dgm:t>
        <a:bodyPr/>
        <a:lstStyle/>
        <a:p>
          <a:pPr>
            <a:buFont typeface="Calibri" panose="020F0502020204030204" pitchFamily="34" charset="0"/>
            <a:buChar char="•"/>
          </a:pPr>
          <a:r>
            <a:rPr lang="en-GB" dirty="0"/>
            <a:t>Age</a:t>
          </a:r>
        </a:p>
      </dgm:t>
    </dgm:pt>
    <dgm:pt modelId="{08C2BBC0-A040-4EB1-9043-C6D4163D574A}" type="parTrans" cxnId="{5504F35B-7B32-4B4A-A690-61700544BC5B}">
      <dgm:prSet/>
      <dgm:spPr/>
      <dgm:t>
        <a:bodyPr/>
        <a:lstStyle/>
        <a:p>
          <a:endParaRPr lang="en-GB"/>
        </a:p>
      </dgm:t>
    </dgm:pt>
    <dgm:pt modelId="{D839DE77-B99E-499B-A300-C9B8EF015B98}" type="sibTrans" cxnId="{5504F35B-7B32-4B4A-A690-61700544BC5B}">
      <dgm:prSet/>
      <dgm:spPr/>
      <dgm:t>
        <a:bodyPr/>
        <a:lstStyle/>
        <a:p>
          <a:endParaRPr lang="en-GB"/>
        </a:p>
      </dgm:t>
    </dgm:pt>
    <dgm:pt modelId="{F02701DF-BDDE-494E-9883-7E86E3459EAC}">
      <dgm:prSet phldrT="[Text]"/>
      <dgm:spPr/>
      <dgm:t>
        <a:bodyPr/>
        <a:lstStyle/>
        <a:p>
          <a:r>
            <a:rPr lang="en-GB" dirty="0"/>
            <a:t>Gender</a:t>
          </a:r>
        </a:p>
      </dgm:t>
    </dgm:pt>
    <dgm:pt modelId="{C45CA223-4D05-49C0-9B66-EB3CB075E007}" type="parTrans" cxnId="{7A8E1C7C-EA8F-48D6-812C-16BF34BA21C6}">
      <dgm:prSet/>
      <dgm:spPr/>
      <dgm:t>
        <a:bodyPr/>
        <a:lstStyle/>
        <a:p>
          <a:endParaRPr lang="en-GB"/>
        </a:p>
      </dgm:t>
    </dgm:pt>
    <dgm:pt modelId="{3B33A443-0891-4204-8C61-7EA3A666E5E8}" type="sibTrans" cxnId="{7A8E1C7C-EA8F-48D6-812C-16BF34BA21C6}">
      <dgm:prSet/>
      <dgm:spPr/>
      <dgm:t>
        <a:bodyPr/>
        <a:lstStyle/>
        <a:p>
          <a:endParaRPr lang="en-GB"/>
        </a:p>
      </dgm:t>
    </dgm:pt>
    <dgm:pt modelId="{AA2782E6-6493-4277-A7EE-F28D654C13A9}">
      <dgm:prSet phldrT="[Text]"/>
      <dgm:spPr/>
      <dgm:t>
        <a:bodyPr/>
        <a:lstStyle/>
        <a:p>
          <a:r>
            <a:rPr lang="en-GB" dirty="0"/>
            <a:t>Disability</a:t>
          </a:r>
        </a:p>
      </dgm:t>
    </dgm:pt>
    <dgm:pt modelId="{01C4EF5E-96CF-4057-8259-681889FA20B3}" type="parTrans" cxnId="{589C9319-DDD3-4B26-BB01-7929C45AC99B}">
      <dgm:prSet/>
      <dgm:spPr/>
      <dgm:t>
        <a:bodyPr/>
        <a:lstStyle/>
        <a:p>
          <a:endParaRPr lang="en-GB"/>
        </a:p>
      </dgm:t>
    </dgm:pt>
    <dgm:pt modelId="{E60C58B4-91A1-4BB2-A84D-688FB83900B2}" type="sibTrans" cxnId="{589C9319-DDD3-4B26-BB01-7929C45AC99B}">
      <dgm:prSet/>
      <dgm:spPr/>
      <dgm:t>
        <a:bodyPr/>
        <a:lstStyle/>
        <a:p>
          <a:endParaRPr lang="en-GB"/>
        </a:p>
      </dgm:t>
    </dgm:pt>
    <dgm:pt modelId="{EB2F2D59-46BF-44AB-ACE8-87D0D210BB22}">
      <dgm:prSet phldrT="[Text]"/>
      <dgm:spPr/>
      <dgm:t>
        <a:bodyPr/>
        <a:lstStyle/>
        <a:p>
          <a:r>
            <a:rPr lang="en-GB" dirty="0"/>
            <a:t>Religion or belief</a:t>
          </a:r>
        </a:p>
      </dgm:t>
    </dgm:pt>
    <dgm:pt modelId="{B474CA75-B635-4AFA-BAB2-4D455CAA438E}" type="parTrans" cxnId="{80C58BA1-5858-4D89-998F-FA138F423FD9}">
      <dgm:prSet/>
      <dgm:spPr/>
      <dgm:t>
        <a:bodyPr/>
        <a:lstStyle/>
        <a:p>
          <a:endParaRPr lang="en-GB"/>
        </a:p>
      </dgm:t>
    </dgm:pt>
    <dgm:pt modelId="{F3FD0432-BF54-4926-A678-76DA15E8925F}" type="sibTrans" cxnId="{80C58BA1-5858-4D89-998F-FA138F423FD9}">
      <dgm:prSet/>
      <dgm:spPr/>
      <dgm:t>
        <a:bodyPr/>
        <a:lstStyle/>
        <a:p>
          <a:endParaRPr lang="en-GB"/>
        </a:p>
      </dgm:t>
    </dgm:pt>
    <dgm:pt modelId="{903B135E-2E46-4AD5-8D06-80CD99631868}">
      <dgm:prSet phldrT="[Text]"/>
      <dgm:spPr/>
      <dgm:t>
        <a:bodyPr/>
        <a:lstStyle/>
        <a:p>
          <a:r>
            <a:rPr lang="en-GB" dirty="0"/>
            <a:t>Pregnancy and maternity</a:t>
          </a:r>
        </a:p>
      </dgm:t>
    </dgm:pt>
    <dgm:pt modelId="{80DB4409-DA7F-4D08-891F-DD14C37D9CD0}" type="parTrans" cxnId="{5FCA8397-99AF-47B0-B793-BAD8DF7A46AD}">
      <dgm:prSet/>
      <dgm:spPr/>
      <dgm:t>
        <a:bodyPr/>
        <a:lstStyle/>
        <a:p>
          <a:endParaRPr lang="en-GB"/>
        </a:p>
      </dgm:t>
    </dgm:pt>
    <dgm:pt modelId="{29E1219B-4BEA-4DBB-866F-794A7250E6A6}" type="sibTrans" cxnId="{5FCA8397-99AF-47B0-B793-BAD8DF7A46AD}">
      <dgm:prSet/>
      <dgm:spPr/>
      <dgm:t>
        <a:bodyPr/>
        <a:lstStyle/>
        <a:p>
          <a:endParaRPr lang="en-GB"/>
        </a:p>
      </dgm:t>
    </dgm:pt>
    <dgm:pt modelId="{B80EE39B-9987-4572-A74D-27A406E3E59A}">
      <dgm:prSet phldrT="[Text]"/>
      <dgm:spPr/>
      <dgm:t>
        <a:bodyPr/>
        <a:lstStyle/>
        <a:p>
          <a:r>
            <a:rPr lang="en-GB" dirty="0"/>
            <a:t>Ethnicity</a:t>
          </a:r>
        </a:p>
      </dgm:t>
    </dgm:pt>
    <dgm:pt modelId="{4A69CE99-895C-47D9-9864-947F2A3C8D4B}" type="parTrans" cxnId="{A0698CDC-F79D-451B-88F3-AE78C7BA2999}">
      <dgm:prSet/>
      <dgm:spPr/>
      <dgm:t>
        <a:bodyPr/>
        <a:lstStyle/>
        <a:p>
          <a:endParaRPr lang="en-GB"/>
        </a:p>
      </dgm:t>
    </dgm:pt>
    <dgm:pt modelId="{E8623DA3-53D8-4693-9200-9615FE10CB44}" type="sibTrans" cxnId="{A0698CDC-F79D-451B-88F3-AE78C7BA2999}">
      <dgm:prSet/>
      <dgm:spPr/>
      <dgm:t>
        <a:bodyPr/>
        <a:lstStyle/>
        <a:p>
          <a:endParaRPr lang="en-GB"/>
        </a:p>
      </dgm:t>
    </dgm:pt>
    <dgm:pt modelId="{BA11A82D-D904-4C84-B818-75647CD072EB}">
      <dgm:prSet phldrT="[Text]"/>
      <dgm:spPr/>
      <dgm:t>
        <a:bodyPr/>
        <a:lstStyle/>
        <a:p>
          <a:r>
            <a:rPr lang="en-GB" dirty="0"/>
            <a:t>Marriage and civil union</a:t>
          </a:r>
        </a:p>
      </dgm:t>
    </dgm:pt>
    <dgm:pt modelId="{217B8F6B-B83D-4338-9E03-82C8E2241A9B}" type="parTrans" cxnId="{1875217E-5FD5-45EC-8E20-EF0984357744}">
      <dgm:prSet/>
      <dgm:spPr/>
      <dgm:t>
        <a:bodyPr/>
        <a:lstStyle/>
        <a:p>
          <a:endParaRPr lang="en-GB"/>
        </a:p>
      </dgm:t>
    </dgm:pt>
    <dgm:pt modelId="{B5219223-B7CD-4365-9D15-5B67969BA8E9}" type="sibTrans" cxnId="{1875217E-5FD5-45EC-8E20-EF0984357744}">
      <dgm:prSet/>
      <dgm:spPr/>
      <dgm:t>
        <a:bodyPr/>
        <a:lstStyle/>
        <a:p>
          <a:endParaRPr lang="en-GB"/>
        </a:p>
      </dgm:t>
    </dgm:pt>
    <dgm:pt modelId="{4270702E-4B82-4A0F-A67D-6C92C7B2FA8F}" type="pres">
      <dgm:prSet presAssocID="{B11AF008-C262-4DDF-830C-95409034D4D3}" presName="Name0" presStyleCnt="0">
        <dgm:presLayoutVars>
          <dgm:chMax val="1"/>
          <dgm:dir/>
          <dgm:animLvl val="ctr"/>
          <dgm:resizeHandles val="exact"/>
        </dgm:presLayoutVars>
      </dgm:prSet>
      <dgm:spPr/>
    </dgm:pt>
    <dgm:pt modelId="{06095D69-0DA1-493A-9FAB-3F679AF48C2D}" type="pres">
      <dgm:prSet presAssocID="{15C5C39D-41A7-464C-9C7D-C9C041FE87D6}" presName="centerShape" presStyleLbl="node0" presStyleIdx="0" presStyleCnt="1"/>
      <dgm:spPr/>
    </dgm:pt>
    <dgm:pt modelId="{40014017-58EA-4BFB-9976-F17FEC96B1FC}" type="pres">
      <dgm:prSet presAssocID="{7EB2A068-C45A-44C5-A0C9-5D42729F19DB}" presName="node" presStyleLbl="node1" presStyleIdx="0" presStyleCnt="7">
        <dgm:presLayoutVars>
          <dgm:bulletEnabled val="1"/>
        </dgm:presLayoutVars>
      </dgm:prSet>
      <dgm:spPr/>
    </dgm:pt>
    <dgm:pt modelId="{2440C653-5C76-4F65-A5FE-1679F32D5B79}" type="pres">
      <dgm:prSet presAssocID="{7EB2A068-C45A-44C5-A0C9-5D42729F19DB}" presName="dummy" presStyleCnt="0"/>
      <dgm:spPr/>
    </dgm:pt>
    <dgm:pt modelId="{AE38DE6B-C53B-4EC0-9569-31A119E1D0FB}" type="pres">
      <dgm:prSet presAssocID="{D839DE77-B99E-499B-A300-C9B8EF015B98}" presName="sibTrans" presStyleLbl="sibTrans2D1" presStyleIdx="0" presStyleCnt="7"/>
      <dgm:spPr/>
    </dgm:pt>
    <dgm:pt modelId="{B8B6D435-638D-47A2-B268-5C56BE03D1DB}" type="pres">
      <dgm:prSet presAssocID="{F02701DF-BDDE-494E-9883-7E86E3459EAC}" presName="node" presStyleLbl="node1" presStyleIdx="1" presStyleCnt="7">
        <dgm:presLayoutVars>
          <dgm:bulletEnabled val="1"/>
        </dgm:presLayoutVars>
      </dgm:prSet>
      <dgm:spPr/>
    </dgm:pt>
    <dgm:pt modelId="{7DE13788-BA9A-4CC3-A0B8-61E1E4DC906D}" type="pres">
      <dgm:prSet presAssocID="{F02701DF-BDDE-494E-9883-7E86E3459EAC}" presName="dummy" presStyleCnt="0"/>
      <dgm:spPr/>
    </dgm:pt>
    <dgm:pt modelId="{8F90628A-BA6B-4A07-96F5-8248099619F2}" type="pres">
      <dgm:prSet presAssocID="{3B33A443-0891-4204-8C61-7EA3A666E5E8}" presName="sibTrans" presStyleLbl="sibTrans2D1" presStyleIdx="1" presStyleCnt="7"/>
      <dgm:spPr/>
    </dgm:pt>
    <dgm:pt modelId="{F7415F88-8545-4922-A07E-EAA736528AF3}" type="pres">
      <dgm:prSet presAssocID="{AA2782E6-6493-4277-A7EE-F28D654C13A9}" presName="node" presStyleLbl="node1" presStyleIdx="2" presStyleCnt="7">
        <dgm:presLayoutVars>
          <dgm:bulletEnabled val="1"/>
        </dgm:presLayoutVars>
      </dgm:prSet>
      <dgm:spPr/>
    </dgm:pt>
    <dgm:pt modelId="{1C8C3BD0-4D51-4247-A358-52877E40D24D}" type="pres">
      <dgm:prSet presAssocID="{AA2782E6-6493-4277-A7EE-F28D654C13A9}" presName="dummy" presStyleCnt="0"/>
      <dgm:spPr/>
    </dgm:pt>
    <dgm:pt modelId="{04BBB904-6963-448E-B6C2-D04722274255}" type="pres">
      <dgm:prSet presAssocID="{E60C58B4-91A1-4BB2-A84D-688FB83900B2}" presName="sibTrans" presStyleLbl="sibTrans2D1" presStyleIdx="2" presStyleCnt="7"/>
      <dgm:spPr/>
    </dgm:pt>
    <dgm:pt modelId="{D7F71A05-734D-4088-A4CB-97247E3FCFF5}" type="pres">
      <dgm:prSet presAssocID="{EB2F2D59-46BF-44AB-ACE8-87D0D210BB22}" presName="node" presStyleLbl="node1" presStyleIdx="3" presStyleCnt="7">
        <dgm:presLayoutVars>
          <dgm:bulletEnabled val="1"/>
        </dgm:presLayoutVars>
      </dgm:prSet>
      <dgm:spPr/>
    </dgm:pt>
    <dgm:pt modelId="{231916C8-E043-40DB-B801-3699BE34B3EA}" type="pres">
      <dgm:prSet presAssocID="{EB2F2D59-46BF-44AB-ACE8-87D0D210BB22}" presName="dummy" presStyleCnt="0"/>
      <dgm:spPr/>
    </dgm:pt>
    <dgm:pt modelId="{CE06DE60-41C1-495C-BEEA-E1D20C45B19C}" type="pres">
      <dgm:prSet presAssocID="{F3FD0432-BF54-4926-A678-76DA15E8925F}" presName="sibTrans" presStyleLbl="sibTrans2D1" presStyleIdx="3" presStyleCnt="7"/>
      <dgm:spPr/>
    </dgm:pt>
    <dgm:pt modelId="{BDC38427-7EF7-4B9F-BC10-D94564DD3171}" type="pres">
      <dgm:prSet presAssocID="{903B135E-2E46-4AD5-8D06-80CD99631868}" presName="node" presStyleLbl="node1" presStyleIdx="4" presStyleCnt="7">
        <dgm:presLayoutVars>
          <dgm:bulletEnabled val="1"/>
        </dgm:presLayoutVars>
      </dgm:prSet>
      <dgm:spPr/>
    </dgm:pt>
    <dgm:pt modelId="{B29AB010-C401-492B-9D5B-74FA27DA94BF}" type="pres">
      <dgm:prSet presAssocID="{903B135E-2E46-4AD5-8D06-80CD99631868}" presName="dummy" presStyleCnt="0"/>
      <dgm:spPr/>
    </dgm:pt>
    <dgm:pt modelId="{F5626408-D7AE-482F-80A9-4B65CC08F55F}" type="pres">
      <dgm:prSet presAssocID="{29E1219B-4BEA-4DBB-866F-794A7250E6A6}" presName="sibTrans" presStyleLbl="sibTrans2D1" presStyleIdx="4" presStyleCnt="7"/>
      <dgm:spPr/>
    </dgm:pt>
    <dgm:pt modelId="{43801428-F45D-465B-97D4-6D5CE469B3A1}" type="pres">
      <dgm:prSet presAssocID="{B80EE39B-9987-4572-A74D-27A406E3E59A}" presName="node" presStyleLbl="node1" presStyleIdx="5" presStyleCnt="7">
        <dgm:presLayoutVars>
          <dgm:bulletEnabled val="1"/>
        </dgm:presLayoutVars>
      </dgm:prSet>
      <dgm:spPr/>
    </dgm:pt>
    <dgm:pt modelId="{22A14F8E-6D8B-4429-9277-C810203E9821}" type="pres">
      <dgm:prSet presAssocID="{B80EE39B-9987-4572-A74D-27A406E3E59A}" presName="dummy" presStyleCnt="0"/>
      <dgm:spPr/>
    </dgm:pt>
    <dgm:pt modelId="{054AC6D4-7B26-453D-B0C6-5F4BDD2FD68E}" type="pres">
      <dgm:prSet presAssocID="{E8623DA3-53D8-4693-9200-9615FE10CB44}" presName="sibTrans" presStyleLbl="sibTrans2D1" presStyleIdx="5" presStyleCnt="7"/>
      <dgm:spPr/>
    </dgm:pt>
    <dgm:pt modelId="{83A8BA4F-719B-493B-8636-1C70833548FE}" type="pres">
      <dgm:prSet presAssocID="{BA11A82D-D904-4C84-B818-75647CD072EB}" presName="node" presStyleLbl="node1" presStyleIdx="6" presStyleCnt="7">
        <dgm:presLayoutVars>
          <dgm:bulletEnabled val="1"/>
        </dgm:presLayoutVars>
      </dgm:prSet>
      <dgm:spPr/>
    </dgm:pt>
    <dgm:pt modelId="{39E9FCD1-6307-4D17-92CE-7AC0A0D85F8B}" type="pres">
      <dgm:prSet presAssocID="{BA11A82D-D904-4C84-B818-75647CD072EB}" presName="dummy" presStyleCnt="0"/>
      <dgm:spPr/>
    </dgm:pt>
    <dgm:pt modelId="{D6409521-E086-4F57-9A7D-EAD5977CB006}" type="pres">
      <dgm:prSet presAssocID="{B5219223-B7CD-4365-9D15-5B67969BA8E9}" presName="sibTrans" presStyleLbl="sibTrans2D1" presStyleIdx="6" presStyleCnt="7"/>
      <dgm:spPr/>
    </dgm:pt>
  </dgm:ptLst>
  <dgm:cxnLst>
    <dgm:cxn modelId="{F8974E04-BB8E-4B77-8DEA-A74838701160}" type="presOf" srcId="{AA2782E6-6493-4277-A7EE-F28D654C13A9}" destId="{F7415F88-8545-4922-A07E-EAA736528AF3}" srcOrd="0" destOrd="0" presId="urn:microsoft.com/office/officeart/2005/8/layout/radial6"/>
    <dgm:cxn modelId="{33A0EB0A-73DF-44C3-8C65-A45AD3B6A279}" type="presOf" srcId="{903B135E-2E46-4AD5-8D06-80CD99631868}" destId="{BDC38427-7EF7-4B9F-BC10-D94564DD3171}" srcOrd="0" destOrd="0" presId="urn:microsoft.com/office/officeart/2005/8/layout/radial6"/>
    <dgm:cxn modelId="{589C9319-DDD3-4B26-BB01-7929C45AC99B}" srcId="{15C5C39D-41A7-464C-9C7D-C9C041FE87D6}" destId="{AA2782E6-6493-4277-A7EE-F28D654C13A9}" srcOrd="2" destOrd="0" parTransId="{01C4EF5E-96CF-4057-8259-681889FA20B3}" sibTransId="{E60C58B4-91A1-4BB2-A84D-688FB83900B2}"/>
    <dgm:cxn modelId="{3CC78225-158A-4BD9-BCD2-91753E31E2E1}" type="presOf" srcId="{F3FD0432-BF54-4926-A678-76DA15E8925F}" destId="{CE06DE60-41C1-495C-BEEA-E1D20C45B19C}" srcOrd="0" destOrd="0" presId="urn:microsoft.com/office/officeart/2005/8/layout/radial6"/>
    <dgm:cxn modelId="{5504F35B-7B32-4B4A-A690-61700544BC5B}" srcId="{15C5C39D-41A7-464C-9C7D-C9C041FE87D6}" destId="{7EB2A068-C45A-44C5-A0C9-5D42729F19DB}" srcOrd="0" destOrd="0" parTransId="{08C2BBC0-A040-4EB1-9043-C6D4163D574A}" sibTransId="{D839DE77-B99E-499B-A300-C9B8EF015B98}"/>
    <dgm:cxn modelId="{7299BF61-0AD6-40C5-889A-824850117B1F}" type="presOf" srcId="{E8623DA3-53D8-4693-9200-9615FE10CB44}" destId="{054AC6D4-7B26-453D-B0C6-5F4BDD2FD68E}" srcOrd="0" destOrd="0" presId="urn:microsoft.com/office/officeart/2005/8/layout/radial6"/>
    <dgm:cxn modelId="{B75BC049-8CAA-45CD-874C-94A956B93B18}" srcId="{B11AF008-C262-4DDF-830C-95409034D4D3}" destId="{15C5C39D-41A7-464C-9C7D-C9C041FE87D6}" srcOrd="0" destOrd="0" parTransId="{AED126F9-9077-4237-AAD8-22E0A6F0F19D}" sibTransId="{CD2F71CE-F3D9-48C5-BC55-CF484C0D1EC1}"/>
    <dgm:cxn modelId="{C5B7024D-98CD-4BE3-B4F1-6864B4C7B994}" type="presOf" srcId="{B80EE39B-9987-4572-A74D-27A406E3E59A}" destId="{43801428-F45D-465B-97D4-6D5CE469B3A1}" srcOrd="0" destOrd="0" presId="urn:microsoft.com/office/officeart/2005/8/layout/radial6"/>
    <dgm:cxn modelId="{7A8E1C7C-EA8F-48D6-812C-16BF34BA21C6}" srcId="{15C5C39D-41A7-464C-9C7D-C9C041FE87D6}" destId="{F02701DF-BDDE-494E-9883-7E86E3459EAC}" srcOrd="1" destOrd="0" parTransId="{C45CA223-4D05-49C0-9B66-EB3CB075E007}" sibTransId="{3B33A443-0891-4204-8C61-7EA3A666E5E8}"/>
    <dgm:cxn modelId="{1875217E-5FD5-45EC-8E20-EF0984357744}" srcId="{15C5C39D-41A7-464C-9C7D-C9C041FE87D6}" destId="{BA11A82D-D904-4C84-B818-75647CD072EB}" srcOrd="6" destOrd="0" parTransId="{217B8F6B-B83D-4338-9E03-82C8E2241A9B}" sibTransId="{B5219223-B7CD-4365-9D15-5B67969BA8E9}"/>
    <dgm:cxn modelId="{CAEBE58A-CE0A-4A54-9BC2-F3A7C71A6FFD}" type="presOf" srcId="{7EB2A068-C45A-44C5-A0C9-5D42729F19DB}" destId="{40014017-58EA-4BFB-9976-F17FEC96B1FC}" srcOrd="0" destOrd="0" presId="urn:microsoft.com/office/officeart/2005/8/layout/radial6"/>
    <dgm:cxn modelId="{CD011D8E-9CC9-4404-891A-19D02D3E592F}" type="presOf" srcId="{15C5C39D-41A7-464C-9C7D-C9C041FE87D6}" destId="{06095D69-0DA1-493A-9FAB-3F679AF48C2D}" srcOrd="0" destOrd="0" presId="urn:microsoft.com/office/officeart/2005/8/layout/radial6"/>
    <dgm:cxn modelId="{5FCA8397-99AF-47B0-B793-BAD8DF7A46AD}" srcId="{15C5C39D-41A7-464C-9C7D-C9C041FE87D6}" destId="{903B135E-2E46-4AD5-8D06-80CD99631868}" srcOrd="4" destOrd="0" parTransId="{80DB4409-DA7F-4D08-891F-DD14C37D9CD0}" sibTransId="{29E1219B-4BEA-4DBB-866F-794A7250E6A6}"/>
    <dgm:cxn modelId="{80C58BA1-5858-4D89-998F-FA138F423FD9}" srcId="{15C5C39D-41A7-464C-9C7D-C9C041FE87D6}" destId="{EB2F2D59-46BF-44AB-ACE8-87D0D210BB22}" srcOrd="3" destOrd="0" parTransId="{B474CA75-B635-4AFA-BAB2-4D455CAA438E}" sibTransId="{F3FD0432-BF54-4926-A678-76DA15E8925F}"/>
    <dgm:cxn modelId="{23808AA2-6D47-4D1D-A8B2-76EFF97C04E4}" type="presOf" srcId="{F02701DF-BDDE-494E-9883-7E86E3459EAC}" destId="{B8B6D435-638D-47A2-B268-5C56BE03D1DB}" srcOrd="0" destOrd="0" presId="urn:microsoft.com/office/officeart/2005/8/layout/radial6"/>
    <dgm:cxn modelId="{55FF70AF-6E83-4B51-ABC5-F5926522F103}" type="presOf" srcId="{B11AF008-C262-4DDF-830C-95409034D4D3}" destId="{4270702E-4B82-4A0F-A67D-6C92C7B2FA8F}" srcOrd="0" destOrd="0" presId="urn:microsoft.com/office/officeart/2005/8/layout/radial6"/>
    <dgm:cxn modelId="{6C81AABE-6430-41E8-A913-60F48A604605}" type="presOf" srcId="{29E1219B-4BEA-4DBB-866F-794A7250E6A6}" destId="{F5626408-D7AE-482F-80A9-4B65CC08F55F}" srcOrd="0" destOrd="0" presId="urn:microsoft.com/office/officeart/2005/8/layout/radial6"/>
    <dgm:cxn modelId="{4FE50EC7-0DD9-4C47-86AB-7FA59C5ECB18}" type="presOf" srcId="{D839DE77-B99E-499B-A300-C9B8EF015B98}" destId="{AE38DE6B-C53B-4EC0-9569-31A119E1D0FB}" srcOrd="0" destOrd="0" presId="urn:microsoft.com/office/officeart/2005/8/layout/radial6"/>
    <dgm:cxn modelId="{03DE23D0-B0C0-4B82-90E1-DB49786B2EFB}" type="presOf" srcId="{B5219223-B7CD-4365-9D15-5B67969BA8E9}" destId="{D6409521-E086-4F57-9A7D-EAD5977CB006}" srcOrd="0" destOrd="0" presId="urn:microsoft.com/office/officeart/2005/8/layout/radial6"/>
    <dgm:cxn modelId="{A0698CDC-F79D-451B-88F3-AE78C7BA2999}" srcId="{15C5C39D-41A7-464C-9C7D-C9C041FE87D6}" destId="{B80EE39B-9987-4572-A74D-27A406E3E59A}" srcOrd="5" destOrd="0" parTransId="{4A69CE99-895C-47D9-9864-947F2A3C8D4B}" sibTransId="{E8623DA3-53D8-4693-9200-9615FE10CB44}"/>
    <dgm:cxn modelId="{B4A2F1EC-D905-487B-9CAD-CFCBD7A8EA19}" type="presOf" srcId="{E60C58B4-91A1-4BB2-A84D-688FB83900B2}" destId="{04BBB904-6963-448E-B6C2-D04722274255}" srcOrd="0" destOrd="0" presId="urn:microsoft.com/office/officeart/2005/8/layout/radial6"/>
    <dgm:cxn modelId="{727C2AF4-061F-4311-A243-09A6F9416F83}" type="presOf" srcId="{3B33A443-0891-4204-8C61-7EA3A666E5E8}" destId="{8F90628A-BA6B-4A07-96F5-8248099619F2}" srcOrd="0" destOrd="0" presId="urn:microsoft.com/office/officeart/2005/8/layout/radial6"/>
    <dgm:cxn modelId="{469B9AF6-25E4-4D7C-A339-5E1656EC1300}" type="presOf" srcId="{BA11A82D-D904-4C84-B818-75647CD072EB}" destId="{83A8BA4F-719B-493B-8636-1C70833548FE}" srcOrd="0" destOrd="0" presId="urn:microsoft.com/office/officeart/2005/8/layout/radial6"/>
    <dgm:cxn modelId="{2A5B08FA-D550-4B54-B52D-D1211E419C39}" type="presOf" srcId="{EB2F2D59-46BF-44AB-ACE8-87D0D210BB22}" destId="{D7F71A05-734D-4088-A4CB-97247E3FCFF5}" srcOrd="0" destOrd="0" presId="urn:microsoft.com/office/officeart/2005/8/layout/radial6"/>
    <dgm:cxn modelId="{3D117895-02F9-4EF1-82F7-676ED0160F71}" type="presParOf" srcId="{4270702E-4B82-4A0F-A67D-6C92C7B2FA8F}" destId="{06095D69-0DA1-493A-9FAB-3F679AF48C2D}" srcOrd="0" destOrd="0" presId="urn:microsoft.com/office/officeart/2005/8/layout/radial6"/>
    <dgm:cxn modelId="{025440CE-C5A9-4A5E-B11F-325581DAAC9D}" type="presParOf" srcId="{4270702E-4B82-4A0F-A67D-6C92C7B2FA8F}" destId="{40014017-58EA-4BFB-9976-F17FEC96B1FC}" srcOrd="1" destOrd="0" presId="urn:microsoft.com/office/officeart/2005/8/layout/radial6"/>
    <dgm:cxn modelId="{7FF8C79D-A796-40E5-99FC-F7620791BB75}" type="presParOf" srcId="{4270702E-4B82-4A0F-A67D-6C92C7B2FA8F}" destId="{2440C653-5C76-4F65-A5FE-1679F32D5B79}" srcOrd="2" destOrd="0" presId="urn:microsoft.com/office/officeart/2005/8/layout/radial6"/>
    <dgm:cxn modelId="{C5CAF419-427F-4FAA-988B-2C88BE22FB06}" type="presParOf" srcId="{4270702E-4B82-4A0F-A67D-6C92C7B2FA8F}" destId="{AE38DE6B-C53B-4EC0-9569-31A119E1D0FB}" srcOrd="3" destOrd="0" presId="urn:microsoft.com/office/officeart/2005/8/layout/radial6"/>
    <dgm:cxn modelId="{CEF657E3-011B-411D-849E-58AD6839EBFC}" type="presParOf" srcId="{4270702E-4B82-4A0F-A67D-6C92C7B2FA8F}" destId="{B8B6D435-638D-47A2-B268-5C56BE03D1DB}" srcOrd="4" destOrd="0" presId="urn:microsoft.com/office/officeart/2005/8/layout/radial6"/>
    <dgm:cxn modelId="{7EA01EAB-FE53-42AF-9991-707D5C1F84EC}" type="presParOf" srcId="{4270702E-4B82-4A0F-A67D-6C92C7B2FA8F}" destId="{7DE13788-BA9A-4CC3-A0B8-61E1E4DC906D}" srcOrd="5" destOrd="0" presId="urn:microsoft.com/office/officeart/2005/8/layout/radial6"/>
    <dgm:cxn modelId="{66E6614A-09DB-4888-9E2F-F988A1102108}" type="presParOf" srcId="{4270702E-4B82-4A0F-A67D-6C92C7B2FA8F}" destId="{8F90628A-BA6B-4A07-96F5-8248099619F2}" srcOrd="6" destOrd="0" presId="urn:microsoft.com/office/officeart/2005/8/layout/radial6"/>
    <dgm:cxn modelId="{E7A0349B-79E1-4A36-89E1-79D95C5D9DDE}" type="presParOf" srcId="{4270702E-4B82-4A0F-A67D-6C92C7B2FA8F}" destId="{F7415F88-8545-4922-A07E-EAA736528AF3}" srcOrd="7" destOrd="0" presId="urn:microsoft.com/office/officeart/2005/8/layout/radial6"/>
    <dgm:cxn modelId="{BB82CD56-FFC7-459A-8D91-588BE19B70A6}" type="presParOf" srcId="{4270702E-4B82-4A0F-A67D-6C92C7B2FA8F}" destId="{1C8C3BD0-4D51-4247-A358-52877E40D24D}" srcOrd="8" destOrd="0" presId="urn:microsoft.com/office/officeart/2005/8/layout/radial6"/>
    <dgm:cxn modelId="{88D7F7F5-EA39-4803-B19B-85A89DC90E55}" type="presParOf" srcId="{4270702E-4B82-4A0F-A67D-6C92C7B2FA8F}" destId="{04BBB904-6963-448E-B6C2-D04722274255}" srcOrd="9" destOrd="0" presId="urn:microsoft.com/office/officeart/2005/8/layout/radial6"/>
    <dgm:cxn modelId="{138DC607-3677-44D2-814E-B37AC687451C}" type="presParOf" srcId="{4270702E-4B82-4A0F-A67D-6C92C7B2FA8F}" destId="{D7F71A05-734D-4088-A4CB-97247E3FCFF5}" srcOrd="10" destOrd="0" presId="urn:microsoft.com/office/officeart/2005/8/layout/radial6"/>
    <dgm:cxn modelId="{4BE3BA50-5A23-4E7F-9224-801C0D50A1A5}" type="presParOf" srcId="{4270702E-4B82-4A0F-A67D-6C92C7B2FA8F}" destId="{231916C8-E043-40DB-B801-3699BE34B3EA}" srcOrd="11" destOrd="0" presId="urn:microsoft.com/office/officeart/2005/8/layout/radial6"/>
    <dgm:cxn modelId="{B42BF75E-B4EE-453E-A655-8592945DFB29}" type="presParOf" srcId="{4270702E-4B82-4A0F-A67D-6C92C7B2FA8F}" destId="{CE06DE60-41C1-495C-BEEA-E1D20C45B19C}" srcOrd="12" destOrd="0" presId="urn:microsoft.com/office/officeart/2005/8/layout/radial6"/>
    <dgm:cxn modelId="{C4E687B3-8065-40B4-A3E8-F1D48A82BAC6}" type="presParOf" srcId="{4270702E-4B82-4A0F-A67D-6C92C7B2FA8F}" destId="{BDC38427-7EF7-4B9F-BC10-D94564DD3171}" srcOrd="13" destOrd="0" presId="urn:microsoft.com/office/officeart/2005/8/layout/radial6"/>
    <dgm:cxn modelId="{932C9873-A358-4C74-9D62-9AE1E1F8992A}" type="presParOf" srcId="{4270702E-4B82-4A0F-A67D-6C92C7B2FA8F}" destId="{B29AB010-C401-492B-9D5B-74FA27DA94BF}" srcOrd="14" destOrd="0" presId="urn:microsoft.com/office/officeart/2005/8/layout/radial6"/>
    <dgm:cxn modelId="{6ED73F2D-87C0-4014-A455-E4BA44E812CE}" type="presParOf" srcId="{4270702E-4B82-4A0F-A67D-6C92C7B2FA8F}" destId="{F5626408-D7AE-482F-80A9-4B65CC08F55F}" srcOrd="15" destOrd="0" presId="urn:microsoft.com/office/officeart/2005/8/layout/radial6"/>
    <dgm:cxn modelId="{7DC8E85E-FE92-41EE-B7FD-9AC2BF0894A7}" type="presParOf" srcId="{4270702E-4B82-4A0F-A67D-6C92C7B2FA8F}" destId="{43801428-F45D-465B-97D4-6D5CE469B3A1}" srcOrd="16" destOrd="0" presId="urn:microsoft.com/office/officeart/2005/8/layout/radial6"/>
    <dgm:cxn modelId="{D416D235-9FC3-48A2-8960-46F197B82908}" type="presParOf" srcId="{4270702E-4B82-4A0F-A67D-6C92C7B2FA8F}" destId="{22A14F8E-6D8B-4429-9277-C810203E9821}" srcOrd="17" destOrd="0" presId="urn:microsoft.com/office/officeart/2005/8/layout/radial6"/>
    <dgm:cxn modelId="{795C118F-FE2A-42AF-8C1D-06A4AE0517B7}" type="presParOf" srcId="{4270702E-4B82-4A0F-A67D-6C92C7B2FA8F}" destId="{054AC6D4-7B26-453D-B0C6-5F4BDD2FD68E}" srcOrd="18" destOrd="0" presId="urn:microsoft.com/office/officeart/2005/8/layout/radial6"/>
    <dgm:cxn modelId="{D2B737B3-6C03-4AF3-8127-CC0D5CA065CE}" type="presParOf" srcId="{4270702E-4B82-4A0F-A67D-6C92C7B2FA8F}" destId="{83A8BA4F-719B-493B-8636-1C70833548FE}" srcOrd="19" destOrd="0" presId="urn:microsoft.com/office/officeart/2005/8/layout/radial6"/>
    <dgm:cxn modelId="{122CE3E8-7AB8-44FF-A13A-5767140E0B5D}" type="presParOf" srcId="{4270702E-4B82-4A0F-A67D-6C92C7B2FA8F}" destId="{39E9FCD1-6307-4D17-92CE-7AC0A0D85F8B}" srcOrd="20" destOrd="0" presId="urn:microsoft.com/office/officeart/2005/8/layout/radial6"/>
    <dgm:cxn modelId="{7BAD7133-8E40-468B-9FD5-093EA555EFF9}" type="presParOf" srcId="{4270702E-4B82-4A0F-A67D-6C92C7B2FA8F}" destId="{D6409521-E086-4F57-9A7D-EAD5977CB006}"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09521-E086-4F57-9A7D-EAD5977CB006}">
      <dsp:nvSpPr>
        <dsp:cNvPr id="0" name=""/>
        <dsp:cNvSpPr/>
      </dsp:nvSpPr>
      <dsp:spPr>
        <a:xfrm>
          <a:off x="1352670" y="550357"/>
          <a:ext cx="4355859" cy="4355859"/>
        </a:xfrm>
        <a:prstGeom prst="blockArc">
          <a:avLst>
            <a:gd name="adj1" fmla="val 13114286"/>
            <a:gd name="adj2" fmla="val 16200000"/>
            <a:gd name="adj3" fmla="val 390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54AC6D4-7B26-453D-B0C6-5F4BDD2FD68E}">
      <dsp:nvSpPr>
        <dsp:cNvPr id="0" name=""/>
        <dsp:cNvSpPr/>
      </dsp:nvSpPr>
      <dsp:spPr>
        <a:xfrm>
          <a:off x="1352670" y="550357"/>
          <a:ext cx="4355859" cy="4355859"/>
        </a:xfrm>
        <a:prstGeom prst="blockArc">
          <a:avLst>
            <a:gd name="adj1" fmla="val 10028571"/>
            <a:gd name="adj2" fmla="val 13114286"/>
            <a:gd name="adj3" fmla="val 390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626408-D7AE-482F-80A9-4B65CC08F55F}">
      <dsp:nvSpPr>
        <dsp:cNvPr id="0" name=""/>
        <dsp:cNvSpPr/>
      </dsp:nvSpPr>
      <dsp:spPr>
        <a:xfrm>
          <a:off x="1352670" y="550357"/>
          <a:ext cx="4355859" cy="4355859"/>
        </a:xfrm>
        <a:prstGeom prst="blockArc">
          <a:avLst>
            <a:gd name="adj1" fmla="val 6942857"/>
            <a:gd name="adj2" fmla="val 10028571"/>
            <a:gd name="adj3" fmla="val 3902"/>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E06DE60-41C1-495C-BEEA-E1D20C45B19C}">
      <dsp:nvSpPr>
        <dsp:cNvPr id="0" name=""/>
        <dsp:cNvSpPr/>
      </dsp:nvSpPr>
      <dsp:spPr>
        <a:xfrm>
          <a:off x="1352670" y="550357"/>
          <a:ext cx="4355859" cy="4355859"/>
        </a:xfrm>
        <a:prstGeom prst="blockArc">
          <a:avLst>
            <a:gd name="adj1" fmla="val 3857143"/>
            <a:gd name="adj2" fmla="val 6942857"/>
            <a:gd name="adj3" fmla="val 390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BBB904-6963-448E-B6C2-D04722274255}">
      <dsp:nvSpPr>
        <dsp:cNvPr id="0" name=""/>
        <dsp:cNvSpPr/>
      </dsp:nvSpPr>
      <dsp:spPr>
        <a:xfrm>
          <a:off x="1352670" y="550357"/>
          <a:ext cx="4355859" cy="4355859"/>
        </a:xfrm>
        <a:prstGeom prst="blockArc">
          <a:avLst>
            <a:gd name="adj1" fmla="val 771429"/>
            <a:gd name="adj2" fmla="val 3857143"/>
            <a:gd name="adj3" fmla="val 390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90628A-BA6B-4A07-96F5-8248099619F2}">
      <dsp:nvSpPr>
        <dsp:cNvPr id="0" name=""/>
        <dsp:cNvSpPr/>
      </dsp:nvSpPr>
      <dsp:spPr>
        <a:xfrm>
          <a:off x="1352670" y="550357"/>
          <a:ext cx="4355859" cy="4355859"/>
        </a:xfrm>
        <a:prstGeom prst="blockArc">
          <a:avLst>
            <a:gd name="adj1" fmla="val 19285714"/>
            <a:gd name="adj2" fmla="val 771429"/>
            <a:gd name="adj3" fmla="val 390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38DE6B-C53B-4EC0-9569-31A119E1D0FB}">
      <dsp:nvSpPr>
        <dsp:cNvPr id="0" name=""/>
        <dsp:cNvSpPr/>
      </dsp:nvSpPr>
      <dsp:spPr>
        <a:xfrm>
          <a:off x="1352670" y="550357"/>
          <a:ext cx="4355859" cy="4355859"/>
        </a:xfrm>
        <a:prstGeom prst="blockArc">
          <a:avLst>
            <a:gd name="adj1" fmla="val 16200000"/>
            <a:gd name="adj2" fmla="val 19285714"/>
            <a:gd name="adj3" fmla="val 390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6095D69-0DA1-493A-9FAB-3F679AF48C2D}">
      <dsp:nvSpPr>
        <dsp:cNvPr id="0" name=""/>
        <dsp:cNvSpPr/>
      </dsp:nvSpPr>
      <dsp:spPr>
        <a:xfrm>
          <a:off x="2687600" y="1885287"/>
          <a:ext cx="1685999" cy="168599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Equality Act (2010)</a:t>
          </a:r>
        </a:p>
      </dsp:txBody>
      <dsp:txXfrm>
        <a:off x="2934509" y="2132196"/>
        <a:ext cx="1192181" cy="1192181"/>
      </dsp:txXfrm>
    </dsp:sp>
    <dsp:sp modelId="{40014017-58EA-4BFB-9976-F17FEC96B1FC}">
      <dsp:nvSpPr>
        <dsp:cNvPr id="0" name=""/>
        <dsp:cNvSpPr/>
      </dsp:nvSpPr>
      <dsp:spPr>
        <a:xfrm>
          <a:off x="2940500" y="2745"/>
          <a:ext cx="1180199" cy="118019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Font typeface="Calibri" panose="020F0502020204030204" pitchFamily="34" charset="0"/>
            <a:buNone/>
          </a:pPr>
          <a:r>
            <a:rPr lang="en-GB" sz="1400" kern="1200" dirty="0"/>
            <a:t>Age</a:t>
          </a:r>
        </a:p>
      </dsp:txBody>
      <dsp:txXfrm>
        <a:off x="3113336" y="175581"/>
        <a:ext cx="834527" cy="834527"/>
      </dsp:txXfrm>
    </dsp:sp>
    <dsp:sp modelId="{B8B6D435-638D-47A2-B268-5C56BE03D1DB}">
      <dsp:nvSpPr>
        <dsp:cNvPr id="0" name=""/>
        <dsp:cNvSpPr/>
      </dsp:nvSpPr>
      <dsp:spPr>
        <a:xfrm>
          <a:off x="4610056" y="806761"/>
          <a:ext cx="1180199" cy="118019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Gender</a:t>
          </a:r>
        </a:p>
      </dsp:txBody>
      <dsp:txXfrm>
        <a:off x="4782892" y="979597"/>
        <a:ext cx="834527" cy="834527"/>
      </dsp:txXfrm>
    </dsp:sp>
    <dsp:sp modelId="{F7415F88-8545-4922-A07E-EAA736528AF3}">
      <dsp:nvSpPr>
        <dsp:cNvPr id="0" name=""/>
        <dsp:cNvSpPr/>
      </dsp:nvSpPr>
      <dsp:spPr>
        <a:xfrm>
          <a:off x="5022402" y="2613368"/>
          <a:ext cx="1180199" cy="118019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Disability</a:t>
          </a:r>
        </a:p>
      </dsp:txBody>
      <dsp:txXfrm>
        <a:off x="5195238" y="2786204"/>
        <a:ext cx="834527" cy="834527"/>
      </dsp:txXfrm>
    </dsp:sp>
    <dsp:sp modelId="{D7F71A05-734D-4088-A4CB-97247E3FCFF5}">
      <dsp:nvSpPr>
        <dsp:cNvPr id="0" name=""/>
        <dsp:cNvSpPr/>
      </dsp:nvSpPr>
      <dsp:spPr>
        <a:xfrm>
          <a:off x="3867034" y="4062155"/>
          <a:ext cx="1180199" cy="118019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Religion or belief</a:t>
          </a:r>
        </a:p>
      </dsp:txBody>
      <dsp:txXfrm>
        <a:off x="4039870" y="4234991"/>
        <a:ext cx="834527" cy="834527"/>
      </dsp:txXfrm>
    </dsp:sp>
    <dsp:sp modelId="{BDC38427-7EF7-4B9F-BC10-D94564DD3171}">
      <dsp:nvSpPr>
        <dsp:cNvPr id="0" name=""/>
        <dsp:cNvSpPr/>
      </dsp:nvSpPr>
      <dsp:spPr>
        <a:xfrm>
          <a:off x="2013966" y="4062155"/>
          <a:ext cx="1180199" cy="118019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Pregnancy and maternity</a:t>
          </a:r>
        </a:p>
      </dsp:txBody>
      <dsp:txXfrm>
        <a:off x="2186802" y="4234991"/>
        <a:ext cx="834527" cy="834527"/>
      </dsp:txXfrm>
    </dsp:sp>
    <dsp:sp modelId="{43801428-F45D-465B-97D4-6D5CE469B3A1}">
      <dsp:nvSpPr>
        <dsp:cNvPr id="0" name=""/>
        <dsp:cNvSpPr/>
      </dsp:nvSpPr>
      <dsp:spPr>
        <a:xfrm>
          <a:off x="858597" y="2613368"/>
          <a:ext cx="1180199" cy="118019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Ethnicity</a:t>
          </a:r>
        </a:p>
      </dsp:txBody>
      <dsp:txXfrm>
        <a:off x="1031433" y="2786204"/>
        <a:ext cx="834527" cy="834527"/>
      </dsp:txXfrm>
    </dsp:sp>
    <dsp:sp modelId="{83A8BA4F-719B-493B-8636-1C70833548FE}">
      <dsp:nvSpPr>
        <dsp:cNvPr id="0" name=""/>
        <dsp:cNvSpPr/>
      </dsp:nvSpPr>
      <dsp:spPr>
        <a:xfrm>
          <a:off x="1270943" y="806761"/>
          <a:ext cx="1180199" cy="118019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Marriage and civil union</a:t>
          </a:r>
        </a:p>
      </dsp:txBody>
      <dsp:txXfrm>
        <a:off x="1443779" y="979597"/>
        <a:ext cx="834527" cy="83452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AF03AE-1CC2-475F-B909-50970E9699A7}"/>
              </a:ext>
            </a:extLst>
          </p:cNvPr>
          <p:cNvSpPr>
            <a:spLocks noGrp="1"/>
          </p:cNvSpPr>
          <p:nvPr>
            <p:ph type="hdr" sz="quarter"/>
          </p:nvPr>
        </p:nvSpPr>
        <p:spPr>
          <a:xfrm>
            <a:off x="2" y="0"/>
            <a:ext cx="3078427" cy="513508"/>
          </a:xfrm>
          <a:prstGeom prst="rect">
            <a:avLst/>
          </a:prstGeom>
        </p:spPr>
        <p:txBody>
          <a:bodyPr vert="horz" lIns="99055" tIns="49527" rIns="99055" bIns="49527" rtlCol="0"/>
          <a:lstStyle>
            <a:lvl1pPr algn="l">
              <a:defRPr sz="1300"/>
            </a:lvl1pPr>
          </a:lstStyle>
          <a:p>
            <a:endParaRPr lang="en-US" dirty="0"/>
          </a:p>
        </p:txBody>
      </p:sp>
      <p:sp>
        <p:nvSpPr>
          <p:cNvPr id="3" name="Date Placeholder 2">
            <a:extLst>
              <a:ext uri="{FF2B5EF4-FFF2-40B4-BE49-F238E27FC236}">
                <a16:creationId xmlns:a16="http://schemas.microsoft.com/office/drawing/2014/main" id="{0B63C45E-73BA-4C86-A24F-A5006B4E7BAB}"/>
              </a:ext>
            </a:extLst>
          </p:cNvPr>
          <p:cNvSpPr>
            <a:spLocks noGrp="1"/>
          </p:cNvSpPr>
          <p:nvPr>
            <p:ph type="dt" sz="quarter" idx="1"/>
          </p:nvPr>
        </p:nvSpPr>
        <p:spPr>
          <a:xfrm>
            <a:off x="4023994" y="0"/>
            <a:ext cx="3078427" cy="513508"/>
          </a:xfrm>
          <a:prstGeom prst="rect">
            <a:avLst/>
          </a:prstGeom>
        </p:spPr>
        <p:txBody>
          <a:bodyPr vert="horz" lIns="99055" tIns="49527" rIns="99055" bIns="49527" rtlCol="0"/>
          <a:lstStyle>
            <a:lvl1pPr algn="r">
              <a:defRPr sz="1300"/>
            </a:lvl1pPr>
          </a:lstStyle>
          <a:p>
            <a:fld id="{423B7C08-B8C1-402D-9637-A49FEBC92514}" type="datetime1">
              <a:rPr lang="en-US" smtClean="0"/>
              <a:t>11/19/2022</a:t>
            </a:fld>
            <a:endParaRPr lang="en-US" dirty="0"/>
          </a:p>
        </p:txBody>
      </p:sp>
      <p:sp>
        <p:nvSpPr>
          <p:cNvPr id="4" name="Footer Placeholder 3">
            <a:extLst>
              <a:ext uri="{FF2B5EF4-FFF2-40B4-BE49-F238E27FC236}">
                <a16:creationId xmlns:a16="http://schemas.microsoft.com/office/drawing/2014/main" id="{D71DB874-DF6A-4AFA-8055-4AD7EE4CE3A9}"/>
              </a:ext>
            </a:extLst>
          </p:cNvPr>
          <p:cNvSpPr>
            <a:spLocks noGrp="1"/>
          </p:cNvSpPr>
          <p:nvPr>
            <p:ph type="ftr" sz="quarter" idx="2"/>
          </p:nvPr>
        </p:nvSpPr>
        <p:spPr>
          <a:xfrm>
            <a:off x="2" y="9721110"/>
            <a:ext cx="3078427" cy="513507"/>
          </a:xfrm>
          <a:prstGeom prst="rect">
            <a:avLst/>
          </a:prstGeom>
        </p:spPr>
        <p:txBody>
          <a:bodyPr vert="horz" lIns="99055" tIns="49527" rIns="99055" bIns="49527" rtlCol="0" anchor="b"/>
          <a:lstStyle>
            <a:lvl1pPr algn="l">
              <a:defRPr sz="1300"/>
            </a:lvl1pPr>
          </a:lstStyle>
          <a:p>
            <a:endParaRPr lang="en-US" dirty="0"/>
          </a:p>
        </p:txBody>
      </p:sp>
      <p:sp>
        <p:nvSpPr>
          <p:cNvPr id="5" name="Slide Number Placeholder 4">
            <a:extLst>
              <a:ext uri="{FF2B5EF4-FFF2-40B4-BE49-F238E27FC236}">
                <a16:creationId xmlns:a16="http://schemas.microsoft.com/office/drawing/2014/main" id="{7677078F-04CB-4625-B536-5BCAA2EC6CAD}"/>
              </a:ext>
            </a:extLst>
          </p:cNvPr>
          <p:cNvSpPr>
            <a:spLocks noGrp="1"/>
          </p:cNvSpPr>
          <p:nvPr>
            <p:ph type="sldNum" sz="quarter" idx="3"/>
          </p:nvPr>
        </p:nvSpPr>
        <p:spPr>
          <a:xfrm>
            <a:off x="4023994" y="9721110"/>
            <a:ext cx="3078427" cy="513507"/>
          </a:xfrm>
          <a:prstGeom prst="rect">
            <a:avLst/>
          </a:prstGeom>
        </p:spPr>
        <p:txBody>
          <a:bodyPr vert="horz" lIns="99055" tIns="49527" rIns="99055" bIns="49527" rtlCol="0" anchor="b"/>
          <a:lstStyle>
            <a:lvl1pPr algn="r">
              <a:defRPr sz="1300"/>
            </a:lvl1pPr>
          </a:lstStyle>
          <a:p>
            <a:fld id="{BE0EF92D-82DD-4142-BCE8-036B91487D2E}" type="slidenum">
              <a:rPr lang="en-US" smtClean="0"/>
              <a:t>‹#›</a:t>
            </a:fld>
            <a:endParaRPr lang="en-US" dirty="0"/>
          </a:p>
        </p:txBody>
      </p:sp>
    </p:spTree>
    <p:extLst>
      <p:ext uri="{BB962C8B-B14F-4D97-AF65-F5344CB8AC3E}">
        <p14:creationId xmlns:p14="http://schemas.microsoft.com/office/powerpoint/2010/main" val="757070882"/>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78427" cy="513508"/>
          </a:xfrm>
          <a:prstGeom prst="rect">
            <a:avLst/>
          </a:prstGeom>
        </p:spPr>
        <p:txBody>
          <a:bodyPr vert="horz" lIns="99055" tIns="49527" rIns="99055" bIns="49527" rtlCol="0"/>
          <a:lstStyle>
            <a:lvl1pPr algn="l">
              <a:defRPr sz="1300"/>
            </a:lvl1pPr>
          </a:lstStyle>
          <a:p>
            <a:endParaRPr lang="en-US" dirty="0"/>
          </a:p>
        </p:txBody>
      </p:sp>
      <p:sp>
        <p:nvSpPr>
          <p:cNvPr id="3" name="Date Placeholder 2"/>
          <p:cNvSpPr>
            <a:spLocks noGrp="1"/>
          </p:cNvSpPr>
          <p:nvPr>
            <p:ph type="dt" idx="1"/>
          </p:nvPr>
        </p:nvSpPr>
        <p:spPr>
          <a:xfrm>
            <a:off x="4023994" y="0"/>
            <a:ext cx="3078427" cy="513508"/>
          </a:xfrm>
          <a:prstGeom prst="rect">
            <a:avLst/>
          </a:prstGeom>
        </p:spPr>
        <p:txBody>
          <a:bodyPr vert="horz" lIns="99055" tIns="49527" rIns="99055" bIns="49527" rtlCol="0"/>
          <a:lstStyle>
            <a:lvl1pPr algn="r">
              <a:defRPr sz="1300"/>
            </a:lvl1pPr>
          </a:lstStyle>
          <a:p>
            <a:fld id="{CBD65DA8-A4B3-4C43-8B68-2A3A84F9C7FC}" type="datetime1">
              <a:rPr lang="en-US" smtClean="0"/>
              <a:t>11/19/2022</a:t>
            </a:fld>
            <a:endParaRPr lang="en-US" dirty="0"/>
          </a:p>
        </p:txBody>
      </p:sp>
      <p:sp>
        <p:nvSpPr>
          <p:cNvPr id="4" name="Slide Image Placehol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55" tIns="49527" rIns="99055" bIns="49527" rtlCol="0" anchor="ctr"/>
          <a:lstStyle/>
          <a:p>
            <a:endParaRPr lang="en-US" dirty="0"/>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9055" tIns="49527" rIns="99055" bIns="495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9721110"/>
            <a:ext cx="3078427" cy="513507"/>
          </a:xfrm>
          <a:prstGeom prst="rect">
            <a:avLst/>
          </a:prstGeom>
        </p:spPr>
        <p:txBody>
          <a:bodyPr vert="horz" lIns="99055" tIns="49527" rIns="99055" bIns="49527" rtlCol="0" anchor="b"/>
          <a:lstStyle>
            <a:lvl1pPr algn="l">
              <a:defRPr sz="1300"/>
            </a:lvl1pPr>
          </a:lstStyle>
          <a:p>
            <a:endParaRPr lang="en-US" dirty="0"/>
          </a:p>
        </p:txBody>
      </p:sp>
      <p:sp>
        <p:nvSpPr>
          <p:cNvPr id="7" name="Slide Number Placeholder 6"/>
          <p:cNvSpPr>
            <a:spLocks noGrp="1"/>
          </p:cNvSpPr>
          <p:nvPr>
            <p:ph type="sldNum" sz="quarter" idx="5"/>
          </p:nvPr>
        </p:nvSpPr>
        <p:spPr>
          <a:xfrm>
            <a:off x="4023994" y="9721110"/>
            <a:ext cx="3078427" cy="513507"/>
          </a:xfrm>
          <a:prstGeom prst="rect">
            <a:avLst/>
          </a:prstGeom>
        </p:spPr>
        <p:txBody>
          <a:bodyPr vert="horz" lIns="99055" tIns="49527" rIns="99055" bIns="49527" rtlCol="0" anchor="b"/>
          <a:lstStyle>
            <a:lvl1pPr algn="r">
              <a:defRPr sz="1300"/>
            </a:lvl1pPr>
          </a:lstStyle>
          <a:p>
            <a:fld id="{C58EC616-C518-4358-9496-6C33B2F5FA56}" type="slidenum">
              <a:rPr lang="en-US" smtClean="0"/>
              <a:t>‹#›</a:t>
            </a:fld>
            <a:endParaRPr lang="en-US" dirty="0"/>
          </a:p>
        </p:txBody>
      </p:sp>
    </p:spTree>
    <p:extLst>
      <p:ext uri="{BB962C8B-B14F-4D97-AF65-F5344CB8AC3E}">
        <p14:creationId xmlns:p14="http://schemas.microsoft.com/office/powerpoint/2010/main" val="1732322048"/>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8EC616-C518-4358-9496-6C33B2F5FA56}" type="slidenum">
              <a:rPr lang="en-US" smtClean="0"/>
              <a:t>1</a:t>
            </a:fld>
            <a:endParaRPr lang="en-US" dirty="0"/>
          </a:p>
        </p:txBody>
      </p:sp>
      <p:sp>
        <p:nvSpPr>
          <p:cNvPr id="5" name="Date Placeholder 4">
            <a:extLst>
              <a:ext uri="{FF2B5EF4-FFF2-40B4-BE49-F238E27FC236}">
                <a16:creationId xmlns:a16="http://schemas.microsoft.com/office/drawing/2014/main" id="{FE0A4A6D-E236-B072-3F7E-2300A47756F3}"/>
              </a:ext>
            </a:extLst>
          </p:cNvPr>
          <p:cNvSpPr>
            <a:spLocks noGrp="1"/>
          </p:cNvSpPr>
          <p:nvPr>
            <p:ph type="dt" idx="1"/>
          </p:nvPr>
        </p:nvSpPr>
        <p:spPr/>
        <p:txBody>
          <a:bodyPr/>
          <a:lstStyle/>
          <a:p>
            <a:fld id="{9F960AD0-EBAF-4EA9-9B74-09B73087B536}" type="datetime1">
              <a:rPr lang="en-US" smtClean="0"/>
              <a:t>11/19/2022</a:t>
            </a:fld>
            <a:endParaRPr lang="en-US" dirty="0"/>
          </a:p>
        </p:txBody>
      </p:sp>
    </p:spTree>
    <p:extLst>
      <p:ext uri="{BB962C8B-B14F-4D97-AF65-F5344CB8AC3E}">
        <p14:creationId xmlns:p14="http://schemas.microsoft.com/office/powerpoint/2010/main" val="769566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8EC616-C518-4358-9496-6C33B2F5FA56}" type="slidenum">
              <a:rPr lang="en-US" smtClean="0"/>
              <a:t>2</a:t>
            </a:fld>
            <a:endParaRPr lang="en-US" dirty="0"/>
          </a:p>
        </p:txBody>
      </p:sp>
      <p:sp>
        <p:nvSpPr>
          <p:cNvPr id="5" name="Date Placeholder 4">
            <a:extLst>
              <a:ext uri="{FF2B5EF4-FFF2-40B4-BE49-F238E27FC236}">
                <a16:creationId xmlns:a16="http://schemas.microsoft.com/office/drawing/2014/main" id="{87E8A317-4EFE-5F35-AFBC-B0A8C41DCA86}"/>
              </a:ext>
            </a:extLst>
          </p:cNvPr>
          <p:cNvSpPr>
            <a:spLocks noGrp="1"/>
          </p:cNvSpPr>
          <p:nvPr>
            <p:ph type="dt" idx="1"/>
          </p:nvPr>
        </p:nvSpPr>
        <p:spPr/>
        <p:txBody>
          <a:bodyPr/>
          <a:lstStyle/>
          <a:p>
            <a:fld id="{D71BF45B-3888-4803-A245-1DED94A33954}" type="datetime1">
              <a:rPr lang="en-US" smtClean="0"/>
              <a:t>11/19/2022</a:t>
            </a:fld>
            <a:endParaRPr lang="en-US" dirty="0"/>
          </a:p>
        </p:txBody>
      </p:sp>
    </p:spTree>
    <p:extLst>
      <p:ext uri="{BB962C8B-B14F-4D97-AF65-F5344CB8AC3E}">
        <p14:creationId xmlns:p14="http://schemas.microsoft.com/office/powerpoint/2010/main" val="32318729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In IKEA, there is no single career path, there are a number of paths such as, Warehouse Work, Customer Service, Food Service, Business and IT. But these are some of the areas of the Ikea world.</a:t>
            </a:r>
          </a:p>
        </p:txBody>
      </p:sp>
      <p:sp>
        <p:nvSpPr>
          <p:cNvPr id="4" name="Slide Number Placeholder 3"/>
          <p:cNvSpPr>
            <a:spLocks noGrp="1"/>
          </p:cNvSpPr>
          <p:nvPr>
            <p:ph type="sldNum" sz="quarter" idx="5"/>
          </p:nvPr>
        </p:nvSpPr>
        <p:spPr/>
        <p:txBody>
          <a:bodyPr/>
          <a:lstStyle/>
          <a:p>
            <a:fld id="{C58EC616-C518-4358-9496-6C33B2F5FA56}" type="slidenum">
              <a:rPr lang="en-US" smtClean="0"/>
              <a:t>3</a:t>
            </a:fld>
            <a:endParaRPr lang="en-US" dirty="0"/>
          </a:p>
        </p:txBody>
      </p:sp>
      <p:sp>
        <p:nvSpPr>
          <p:cNvPr id="5" name="Date Placeholder 4">
            <a:extLst>
              <a:ext uri="{FF2B5EF4-FFF2-40B4-BE49-F238E27FC236}">
                <a16:creationId xmlns:a16="http://schemas.microsoft.com/office/drawing/2014/main" id="{235D8B7A-9524-59A6-2074-4A4D7E25C5E4}"/>
              </a:ext>
            </a:extLst>
          </p:cNvPr>
          <p:cNvSpPr>
            <a:spLocks noGrp="1"/>
          </p:cNvSpPr>
          <p:nvPr>
            <p:ph type="dt" idx="1"/>
          </p:nvPr>
        </p:nvSpPr>
        <p:spPr/>
        <p:txBody>
          <a:bodyPr/>
          <a:lstStyle/>
          <a:p>
            <a:fld id="{0CA388B6-FD1C-4994-92AC-305172F1C0DE}" type="datetime1">
              <a:rPr lang="en-US" smtClean="0"/>
              <a:t>11/19/2022</a:t>
            </a:fld>
            <a:endParaRPr lang="en-US" dirty="0"/>
          </a:p>
        </p:txBody>
      </p:sp>
    </p:spTree>
    <p:extLst>
      <p:ext uri="{BB962C8B-B14F-4D97-AF65-F5344CB8AC3E}">
        <p14:creationId xmlns:p14="http://schemas.microsoft.com/office/powerpoint/2010/main" val="144988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we give so much importance to each other's diversity. Because with that we can also diversify our market and our products.</a:t>
            </a:r>
          </a:p>
        </p:txBody>
      </p:sp>
      <p:sp>
        <p:nvSpPr>
          <p:cNvPr id="4" name="Slide Number Placeholder 3"/>
          <p:cNvSpPr>
            <a:spLocks noGrp="1"/>
          </p:cNvSpPr>
          <p:nvPr>
            <p:ph type="sldNum" sz="quarter" idx="5"/>
          </p:nvPr>
        </p:nvSpPr>
        <p:spPr/>
        <p:txBody>
          <a:bodyPr/>
          <a:lstStyle/>
          <a:p>
            <a:fld id="{C58EC616-C518-4358-9496-6C33B2F5FA56}" type="slidenum">
              <a:rPr lang="en-US" smtClean="0"/>
              <a:t>4</a:t>
            </a:fld>
            <a:endParaRPr lang="en-US" dirty="0"/>
          </a:p>
        </p:txBody>
      </p:sp>
      <p:sp>
        <p:nvSpPr>
          <p:cNvPr id="5" name="Date Placeholder 4">
            <a:extLst>
              <a:ext uri="{FF2B5EF4-FFF2-40B4-BE49-F238E27FC236}">
                <a16:creationId xmlns:a16="http://schemas.microsoft.com/office/drawing/2014/main" id="{C8E1D6B0-ED7A-8562-4133-249FFE12821B}"/>
              </a:ext>
            </a:extLst>
          </p:cNvPr>
          <p:cNvSpPr>
            <a:spLocks noGrp="1"/>
          </p:cNvSpPr>
          <p:nvPr>
            <p:ph type="dt" idx="1"/>
          </p:nvPr>
        </p:nvSpPr>
        <p:spPr/>
        <p:txBody>
          <a:bodyPr/>
          <a:lstStyle/>
          <a:p>
            <a:fld id="{623423B7-90B0-4394-BC3E-DC041B338863}" type="datetime1">
              <a:rPr lang="en-US" smtClean="0"/>
              <a:t>11/19/2022</a:t>
            </a:fld>
            <a:endParaRPr lang="en-US" dirty="0"/>
          </a:p>
        </p:txBody>
      </p:sp>
    </p:spTree>
    <p:extLst>
      <p:ext uri="{BB962C8B-B14F-4D97-AF65-F5344CB8AC3E}">
        <p14:creationId xmlns:p14="http://schemas.microsoft.com/office/powerpoint/2010/main" val="100223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Employees may request changes in their work model for a variety of reasons, such as childcare arrangements, a better work-life balance, or more time to devote to their small business.</a:t>
            </a:r>
          </a:p>
        </p:txBody>
      </p:sp>
      <p:sp>
        <p:nvSpPr>
          <p:cNvPr id="4" name="Slide Number Placeholder 3"/>
          <p:cNvSpPr>
            <a:spLocks noGrp="1"/>
          </p:cNvSpPr>
          <p:nvPr>
            <p:ph type="sldNum" sz="quarter" idx="5"/>
          </p:nvPr>
        </p:nvSpPr>
        <p:spPr/>
        <p:txBody>
          <a:bodyPr/>
          <a:lstStyle/>
          <a:p>
            <a:fld id="{C58EC616-C518-4358-9496-6C33B2F5FA56}" type="slidenum">
              <a:rPr lang="en-US" smtClean="0"/>
              <a:t>5</a:t>
            </a:fld>
            <a:endParaRPr lang="en-US" dirty="0"/>
          </a:p>
        </p:txBody>
      </p:sp>
      <p:sp>
        <p:nvSpPr>
          <p:cNvPr id="5" name="Date Placeholder 4">
            <a:extLst>
              <a:ext uri="{FF2B5EF4-FFF2-40B4-BE49-F238E27FC236}">
                <a16:creationId xmlns:a16="http://schemas.microsoft.com/office/drawing/2014/main" id="{AA22BC6F-1FE5-269F-CDE7-20298A364C47}"/>
              </a:ext>
            </a:extLst>
          </p:cNvPr>
          <p:cNvSpPr>
            <a:spLocks noGrp="1"/>
          </p:cNvSpPr>
          <p:nvPr>
            <p:ph type="dt" idx="1"/>
          </p:nvPr>
        </p:nvSpPr>
        <p:spPr/>
        <p:txBody>
          <a:bodyPr/>
          <a:lstStyle/>
          <a:p>
            <a:fld id="{CBC9EC03-DB07-40BD-84ED-EE4FB168BE02}" type="datetime1">
              <a:rPr lang="en-US" smtClean="0"/>
              <a:t>11/19/2022</a:t>
            </a:fld>
            <a:endParaRPr lang="en-US" dirty="0"/>
          </a:p>
        </p:txBody>
      </p:sp>
    </p:spTree>
    <p:extLst>
      <p:ext uri="{BB962C8B-B14F-4D97-AF65-F5344CB8AC3E}">
        <p14:creationId xmlns:p14="http://schemas.microsoft.com/office/powerpoint/2010/main" val="1674628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8EC616-C518-4358-9496-6C33B2F5FA56}" type="slidenum">
              <a:rPr lang="en-US" smtClean="0"/>
              <a:t>6</a:t>
            </a:fld>
            <a:endParaRPr lang="en-US" dirty="0"/>
          </a:p>
        </p:txBody>
      </p:sp>
      <p:sp>
        <p:nvSpPr>
          <p:cNvPr id="5" name="Date Placeholder 4">
            <a:extLst>
              <a:ext uri="{FF2B5EF4-FFF2-40B4-BE49-F238E27FC236}">
                <a16:creationId xmlns:a16="http://schemas.microsoft.com/office/drawing/2014/main" id="{82E97DFB-775A-2568-8487-12B5987EB49E}"/>
              </a:ext>
            </a:extLst>
          </p:cNvPr>
          <p:cNvSpPr>
            <a:spLocks noGrp="1"/>
          </p:cNvSpPr>
          <p:nvPr>
            <p:ph type="dt" idx="1"/>
          </p:nvPr>
        </p:nvSpPr>
        <p:spPr/>
        <p:txBody>
          <a:bodyPr/>
          <a:lstStyle/>
          <a:p>
            <a:fld id="{A0CD1EEC-A567-45C7-B232-B977B5BE8F8D}" type="datetime1">
              <a:rPr lang="en-US" smtClean="0"/>
              <a:t>11/19/2022</a:t>
            </a:fld>
            <a:endParaRPr lang="en-US" dirty="0"/>
          </a:p>
        </p:txBody>
      </p:sp>
    </p:spTree>
    <p:extLst>
      <p:ext uri="{BB962C8B-B14F-4D97-AF65-F5344CB8AC3E}">
        <p14:creationId xmlns:p14="http://schemas.microsoft.com/office/powerpoint/2010/main" val="8334121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a:t>A classic example is when a woman is not offered a promotion, which is offered to a man instead. </a:t>
            </a:r>
          </a:p>
          <a:p>
            <a:endParaRPr lang="en-GB" sz="2400" dirty="0"/>
          </a:p>
          <a:p>
            <a:r>
              <a:rPr lang="en-GB" sz="2400" dirty="0"/>
              <a:t>Interconnection we have an Example case of a black woman.</a:t>
            </a:r>
          </a:p>
          <a:p>
            <a:endParaRPr lang="en-GB" sz="2400" dirty="0"/>
          </a:p>
          <a:p>
            <a:r>
              <a:rPr lang="en-GB" sz="2400" dirty="0"/>
              <a:t>All these differences that exist between people can be summarized in the concept of DIVERSITY. </a:t>
            </a:r>
          </a:p>
        </p:txBody>
      </p:sp>
      <p:sp>
        <p:nvSpPr>
          <p:cNvPr id="4" name="Slide Number Placeholder 3"/>
          <p:cNvSpPr>
            <a:spLocks noGrp="1"/>
          </p:cNvSpPr>
          <p:nvPr>
            <p:ph type="sldNum" sz="quarter" idx="5"/>
          </p:nvPr>
        </p:nvSpPr>
        <p:spPr/>
        <p:txBody>
          <a:bodyPr/>
          <a:lstStyle/>
          <a:p>
            <a:fld id="{C58EC616-C518-4358-9496-6C33B2F5FA56}" type="slidenum">
              <a:rPr lang="en-US" smtClean="0"/>
              <a:t>7</a:t>
            </a:fld>
            <a:endParaRPr lang="en-US" dirty="0"/>
          </a:p>
        </p:txBody>
      </p:sp>
      <p:sp>
        <p:nvSpPr>
          <p:cNvPr id="5" name="Date Placeholder 4">
            <a:extLst>
              <a:ext uri="{FF2B5EF4-FFF2-40B4-BE49-F238E27FC236}">
                <a16:creationId xmlns:a16="http://schemas.microsoft.com/office/drawing/2014/main" id="{350D6E68-83B3-1C59-D57D-11438F04A9F0}"/>
              </a:ext>
            </a:extLst>
          </p:cNvPr>
          <p:cNvSpPr>
            <a:spLocks noGrp="1"/>
          </p:cNvSpPr>
          <p:nvPr>
            <p:ph type="dt" idx="1"/>
          </p:nvPr>
        </p:nvSpPr>
        <p:spPr/>
        <p:txBody>
          <a:bodyPr/>
          <a:lstStyle/>
          <a:p>
            <a:fld id="{A89FFCE1-E04D-4A14-AE61-710DFDFB15FD}" type="datetime1">
              <a:rPr lang="en-US" smtClean="0"/>
              <a:t>11/19/2022</a:t>
            </a:fld>
            <a:endParaRPr lang="en-US" dirty="0"/>
          </a:p>
        </p:txBody>
      </p:sp>
    </p:spTree>
    <p:extLst>
      <p:ext uri="{BB962C8B-B14F-4D97-AF65-F5344CB8AC3E}">
        <p14:creationId xmlns:p14="http://schemas.microsoft.com/office/powerpoint/2010/main" val="3453828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47637" indent="-247637">
              <a:lnSpc>
                <a:spcPct val="190000"/>
              </a:lnSpc>
              <a:spcAft>
                <a:spcPts val="650"/>
              </a:spcAft>
              <a:buAutoNum type="arabicPeriod"/>
            </a:pPr>
            <a:r>
              <a:rPr lang="en-GB" sz="1800" spc="54" dirty="0">
                <a:solidFill>
                  <a:schemeClr val="accent4">
                    <a:lumMod val="50000"/>
                  </a:schemeClr>
                </a:solidFill>
                <a:latin typeface="Calibri" panose="020F0502020204030204" pitchFamily="34" charset="0"/>
                <a:cs typeface="Calibri" panose="020F0502020204030204" pitchFamily="34" charset="0"/>
              </a:rPr>
              <a:t>Note) Christmas dinner with children, celebrate all religious holidays. </a:t>
            </a:r>
          </a:p>
          <a:p>
            <a:pPr marL="247637" indent="-247637" defTabSz="990548">
              <a:lnSpc>
                <a:spcPct val="190000"/>
              </a:lnSpc>
              <a:spcAft>
                <a:spcPts val="650"/>
              </a:spcAft>
              <a:buFontTx/>
              <a:buAutoNum type="arabicPeriod"/>
            </a:pPr>
            <a:r>
              <a:rPr lang="en-GB" sz="1800" spc="54" dirty="0">
                <a:solidFill>
                  <a:schemeClr val="accent4">
                    <a:lumMod val="50000"/>
                  </a:schemeClr>
                </a:solidFill>
                <a:latin typeface="Calibri" panose="020F0502020204030204" pitchFamily="34" charset="0"/>
                <a:cs typeface="Calibri" panose="020F0502020204030204" pitchFamily="34" charset="0"/>
              </a:rPr>
              <a:t>Note) Create a network in diverse communities and post your job ads on various platforms. Ask standardized questions during interviews that focus on skills and not on age, gender issues, or other similar aspects. </a:t>
            </a:r>
          </a:p>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8</a:t>
            </a:fld>
            <a:endParaRPr lang="en-US" dirty="0"/>
          </a:p>
        </p:txBody>
      </p:sp>
      <p:sp>
        <p:nvSpPr>
          <p:cNvPr id="5" name="Date Placeholder 4">
            <a:extLst>
              <a:ext uri="{FF2B5EF4-FFF2-40B4-BE49-F238E27FC236}">
                <a16:creationId xmlns:a16="http://schemas.microsoft.com/office/drawing/2014/main" id="{7884563E-CB7D-3224-7CBB-39C15D52F031}"/>
              </a:ext>
            </a:extLst>
          </p:cNvPr>
          <p:cNvSpPr>
            <a:spLocks noGrp="1"/>
          </p:cNvSpPr>
          <p:nvPr>
            <p:ph type="dt" idx="1"/>
          </p:nvPr>
        </p:nvSpPr>
        <p:spPr/>
        <p:txBody>
          <a:bodyPr/>
          <a:lstStyle/>
          <a:p>
            <a:fld id="{40A0C115-4B84-4858-9B6D-A3F7F2397B6A}" type="datetime1">
              <a:rPr lang="en-US" smtClean="0"/>
              <a:t>11/19/2022</a:t>
            </a:fld>
            <a:endParaRPr lang="en-US" dirty="0"/>
          </a:p>
        </p:txBody>
      </p:sp>
    </p:spTree>
    <p:extLst>
      <p:ext uri="{BB962C8B-B14F-4D97-AF65-F5344CB8AC3E}">
        <p14:creationId xmlns:p14="http://schemas.microsoft.com/office/powerpoint/2010/main" val="2097089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548">
              <a:lnSpc>
                <a:spcPct val="190000"/>
              </a:lnSpc>
              <a:spcAft>
                <a:spcPts val="650"/>
              </a:spcAft>
            </a:pPr>
            <a:r>
              <a:rPr lang="en-GB" sz="1800" spc="54" dirty="0">
                <a:solidFill>
                  <a:schemeClr val="accent4">
                    <a:lumMod val="50000"/>
                  </a:schemeClr>
                </a:solidFill>
                <a:latin typeface="Calibri" panose="020F0502020204030204" pitchFamily="34" charset="0"/>
                <a:cs typeface="Calibri" panose="020F0502020204030204" pitchFamily="34" charset="0"/>
              </a:rPr>
              <a:t>3.Note) Offer people with different levels of education and background. Language courses to break down language barriers</a:t>
            </a:r>
          </a:p>
          <a:p>
            <a:pPr defTabSz="990548">
              <a:lnSpc>
                <a:spcPct val="190000"/>
              </a:lnSpc>
              <a:spcAft>
                <a:spcPts val="650"/>
              </a:spcAft>
            </a:pPr>
            <a:r>
              <a:rPr lang="en-GB" sz="1800" spc="54" dirty="0">
                <a:solidFill>
                  <a:schemeClr val="accent4">
                    <a:lumMod val="50000"/>
                  </a:schemeClr>
                </a:solidFill>
                <a:latin typeface="Calibri" panose="020F0502020204030204" pitchFamily="34" charset="0"/>
                <a:cs typeface="Calibri" panose="020F0502020204030204" pitchFamily="34" charset="0"/>
              </a:rPr>
              <a:t>4.Note) Notes Ramps, elevators.</a:t>
            </a:r>
          </a:p>
          <a:p>
            <a:pPr defTabSz="990548">
              <a:lnSpc>
                <a:spcPct val="190000"/>
              </a:lnSpc>
              <a:spcAft>
                <a:spcPts val="650"/>
              </a:spcAft>
            </a:pPr>
            <a:r>
              <a:rPr lang="en-GB" sz="1800" b="1" u="sng" spc="54" dirty="0">
                <a:solidFill>
                  <a:schemeClr val="accent4">
                    <a:lumMod val="50000"/>
                  </a:schemeClr>
                </a:solidFill>
                <a:latin typeface="Calibri" panose="020F0502020204030204" pitchFamily="34" charset="0"/>
                <a:cs typeface="Calibri" panose="020F0502020204030204" pitchFamily="34" charset="0"/>
              </a:rPr>
              <a:t>Speaking of that, we are now going to talk about the advantages and disadvantages of flexibility at work for our employees. </a:t>
            </a:r>
          </a:p>
          <a:p>
            <a:pPr defTabSz="990548">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9</a:t>
            </a:fld>
            <a:endParaRPr lang="en-US" dirty="0"/>
          </a:p>
        </p:txBody>
      </p:sp>
      <p:sp>
        <p:nvSpPr>
          <p:cNvPr id="5" name="Date Placeholder 4">
            <a:extLst>
              <a:ext uri="{FF2B5EF4-FFF2-40B4-BE49-F238E27FC236}">
                <a16:creationId xmlns:a16="http://schemas.microsoft.com/office/drawing/2014/main" id="{E1AE090B-C95A-6F7C-4F46-73368658CA7D}"/>
              </a:ext>
            </a:extLst>
          </p:cNvPr>
          <p:cNvSpPr>
            <a:spLocks noGrp="1"/>
          </p:cNvSpPr>
          <p:nvPr>
            <p:ph type="dt" idx="1"/>
          </p:nvPr>
        </p:nvSpPr>
        <p:spPr/>
        <p:txBody>
          <a:bodyPr/>
          <a:lstStyle/>
          <a:p>
            <a:fld id="{1F6A6BCE-CB0E-4C5C-A632-DD0F729D68CF}" type="datetime1">
              <a:rPr lang="en-US" smtClean="0"/>
              <a:t>11/19/2022</a:t>
            </a:fld>
            <a:endParaRPr lang="en-US" dirty="0"/>
          </a:p>
        </p:txBody>
      </p:sp>
    </p:spTree>
    <p:extLst>
      <p:ext uri="{BB962C8B-B14F-4D97-AF65-F5344CB8AC3E}">
        <p14:creationId xmlns:p14="http://schemas.microsoft.com/office/powerpoint/2010/main" val="1066374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8EC616-C518-4358-9496-6C33B2F5FA56}" type="slidenum">
              <a:rPr lang="en-US" smtClean="0"/>
              <a:t>10</a:t>
            </a:fld>
            <a:endParaRPr lang="en-US" dirty="0"/>
          </a:p>
        </p:txBody>
      </p:sp>
      <p:sp>
        <p:nvSpPr>
          <p:cNvPr id="5" name="Date Placeholder 4">
            <a:extLst>
              <a:ext uri="{FF2B5EF4-FFF2-40B4-BE49-F238E27FC236}">
                <a16:creationId xmlns:a16="http://schemas.microsoft.com/office/drawing/2014/main" id="{C6361036-7B57-7060-A18C-478BA700FC4A}"/>
              </a:ext>
            </a:extLst>
          </p:cNvPr>
          <p:cNvSpPr>
            <a:spLocks noGrp="1"/>
          </p:cNvSpPr>
          <p:nvPr>
            <p:ph type="dt" idx="1"/>
          </p:nvPr>
        </p:nvSpPr>
        <p:spPr/>
        <p:txBody>
          <a:bodyPr/>
          <a:lstStyle/>
          <a:p>
            <a:fld id="{BC7D865D-1B46-4A71-B4CB-68CDA2A11481}" type="datetime1">
              <a:rPr lang="en-US" smtClean="0"/>
              <a:t>11/19/2022</a:t>
            </a:fld>
            <a:endParaRPr lang="en-US" dirty="0"/>
          </a:p>
        </p:txBody>
      </p:sp>
    </p:spTree>
    <p:extLst>
      <p:ext uri="{BB962C8B-B14F-4D97-AF65-F5344CB8AC3E}">
        <p14:creationId xmlns:p14="http://schemas.microsoft.com/office/powerpoint/2010/main" val="3772292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11</a:t>
            </a:fld>
            <a:endParaRPr lang="en-US" dirty="0"/>
          </a:p>
        </p:txBody>
      </p:sp>
      <p:sp>
        <p:nvSpPr>
          <p:cNvPr id="5" name="Date Placeholder 4">
            <a:extLst>
              <a:ext uri="{FF2B5EF4-FFF2-40B4-BE49-F238E27FC236}">
                <a16:creationId xmlns:a16="http://schemas.microsoft.com/office/drawing/2014/main" id="{218DDC06-92C5-F891-B4C3-4E2A9918E2DC}"/>
              </a:ext>
            </a:extLst>
          </p:cNvPr>
          <p:cNvSpPr>
            <a:spLocks noGrp="1"/>
          </p:cNvSpPr>
          <p:nvPr>
            <p:ph type="dt" idx="1"/>
          </p:nvPr>
        </p:nvSpPr>
        <p:spPr/>
        <p:txBody>
          <a:bodyPr/>
          <a:lstStyle/>
          <a:p>
            <a:fld id="{D2DE6D03-F30A-49AD-9831-5B053DF11524}" type="datetime1">
              <a:rPr lang="en-US" smtClean="0"/>
              <a:t>11/19/2022</a:t>
            </a:fld>
            <a:endParaRPr lang="en-US" dirty="0"/>
          </a:p>
        </p:txBody>
      </p:sp>
    </p:spTree>
    <p:extLst>
      <p:ext uri="{BB962C8B-B14F-4D97-AF65-F5344CB8AC3E}">
        <p14:creationId xmlns:p14="http://schemas.microsoft.com/office/powerpoint/2010/main" val="2574643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548">
              <a:lnSpc>
                <a:spcPct val="190000"/>
              </a:lnSpc>
              <a:spcAft>
                <a:spcPts val="650"/>
              </a:spcAft>
            </a:pPr>
            <a:r>
              <a:rPr lang="en-GB" sz="1300" spc="54" dirty="0">
                <a:solidFill>
                  <a:schemeClr val="accent4">
                    <a:lumMod val="50000"/>
                  </a:schemeClr>
                </a:solidFill>
                <a:latin typeface="Calibri" panose="020F0502020204030204" pitchFamily="34" charset="0"/>
                <a:cs typeface="Calibri" panose="020F0502020204030204" pitchFamily="34" charset="0"/>
              </a:rPr>
              <a:t>1</a:t>
            </a:r>
            <a:r>
              <a:rPr lang="en-GB" sz="3200" spc="54" dirty="0">
                <a:solidFill>
                  <a:schemeClr val="accent4">
                    <a:lumMod val="50000"/>
                  </a:schemeClr>
                </a:solidFill>
                <a:latin typeface="Calibri" panose="020F0502020204030204" pitchFamily="34" charset="0"/>
                <a:cs typeface="Calibri" panose="020F0502020204030204" pitchFamily="34" charset="0"/>
              </a:rPr>
              <a:t>)Note There is a risk of being seen as "always on call," even late at night or on weekends;</a:t>
            </a:r>
          </a:p>
          <a:p>
            <a:pPr defTabSz="990548">
              <a:lnSpc>
                <a:spcPct val="190000"/>
              </a:lnSpc>
              <a:spcAft>
                <a:spcPts val="650"/>
              </a:spcAft>
            </a:pPr>
            <a:r>
              <a:rPr lang="en-GB" sz="3200" spc="54" dirty="0">
                <a:solidFill>
                  <a:schemeClr val="accent4">
                    <a:lumMod val="50000"/>
                  </a:schemeClr>
                </a:solidFill>
                <a:latin typeface="Calibri" panose="020F0502020204030204" pitchFamily="34" charset="0"/>
                <a:cs typeface="Calibri" panose="020F0502020204030204" pitchFamily="34" charset="0"/>
              </a:rPr>
              <a:t>note 2) example: noisy environment, not having the right environment(desk)</a:t>
            </a:r>
          </a:p>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12</a:t>
            </a:fld>
            <a:endParaRPr lang="en-US" dirty="0"/>
          </a:p>
        </p:txBody>
      </p:sp>
      <p:sp>
        <p:nvSpPr>
          <p:cNvPr id="5" name="Date Placeholder 4">
            <a:extLst>
              <a:ext uri="{FF2B5EF4-FFF2-40B4-BE49-F238E27FC236}">
                <a16:creationId xmlns:a16="http://schemas.microsoft.com/office/drawing/2014/main" id="{DD7B2E5F-59CC-D0B8-F57A-DF2BE06232B6}"/>
              </a:ext>
            </a:extLst>
          </p:cNvPr>
          <p:cNvSpPr>
            <a:spLocks noGrp="1"/>
          </p:cNvSpPr>
          <p:nvPr>
            <p:ph type="dt" idx="1"/>
          </p:nvPr>
        </p:nvSpPr>
        <p:spPr/>
        <p:txBody>
          <a:bodyPr/>
          <a:lstStyle/>
          <a:p>
            <a:fld id="{BED8D5D0-7BEE-48B4-AB57-E0AA8EA15AF9}" type="datetime1">
              <a:rPr lang="en-US" smtClean="0"/>
              <a:t>11/19/2022</a:t>
            </a:fld>
            <a:endParaRPr lang="en-US" dirty="0"/>
          </a:p>
        </p:txBody>
      </p:sp>
    </p:spTree>
    <p:extLst>
      <p:ext uri="{BB962C8B-B14F-4D97-AF65-F5344CB8AC3E}">
        <p14:creationId xmlns:p14="http://schemas.microsoft.com/office/powerpoint/2010/main" val="1261113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13</a:t>
            </a:fld>
            <a:endParaRPr lang="en-US" dirty="0"/>
          </a:p>
        </p:txBody>
      </p:sp>
      <p:sp>
        <p:nvSpPr>
          <p:cNvPr id="5" name="Date Placeholder 4">
            <a:extLst>
              <a:ext uri="{FF2B5EF4-FFF2-40B4-BE49-F238E27FC236}">
                <a16:creationId xmlns:a16="http://schemas.microsoft.com/office/drawing/2014/main" id="{301EC790-DAAA-4BBD-215E-560185533726}"/>
              </a:ext>
            </a:extLst>
          </p:cNvPr>
          <p:cNvSpPr>
            <a:spLocks noGrp="1"/>
          </p:cNvSpPr>
          <p:nvPr>
            <p:ph type="dt" idx="1"/>
          </p:nvPr>
        </p:nvSpPr>
        <p:spPr/>
        <p:txBody>
          <a:bodyPr/>
          <a:lstStyle/>
          <a:p>
            <a:fld id="{19790105-CA71-4855-8D7F-6303C3C9CF1D}" type="datetime1">
              <a:rPr lang="en-US" smtClean="0"/>
              <a:t>11/19/2022</a:t>
            </a:fld>
            <a:endParaRPr lang="en-US" dirty="0"/>
          </a:p>
        </p:txBody>
      </p:sp>
    </p:spTree>
    <p:extLst>
      <p:ext uri="{BB962C8B-B14F-4D97-AF65-F5344CB8AC3E}">
        <p14:creationId xmlns:p14="http://schemas.microsoft.com/office/powerpoint/2010/main" val="62668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14</a:t>
            </a:fld>
            <a:endParaRPr lang="en-US" dirty="0"/>
          </a:p>
        </p:txBody>
      </p:sp>
      <p:sp>
        <p:nvSpPr>
          <p:cNvPr id="5" name="Date Placeholder 4">
            <a:extLst>
              <a:ext uri="{FF2B5EF4-FFF2-40B4-BE49-F238E27FC236}">
                <a16:creationId xmlns:a16="http://schemas.microsoft.com/office/drawing/2014/main" id="{99E88805-03F4-6076-27AC-D1CBD399DEDC}"/>
              </a:ext>
            </a:extLst>
          </p:cNvPr>
          <p:cNvSpPr>
            <a:spLocks noGrp="1"/>
          </p:cNvSpPr>
          <p:nvPr>
            <p:ph type="dt" idx="1"/>
          </p:nvPr>
        </p:nvSpPr>
        <p:spPr/>
        <p:txBody>
          <a:bodyPr/>
          <a:lstStyle/>
          <a:p>
            <a:fld id="{D1F365A1-39BA-4E87-8BD5-7082412D99FB}" type="datetime1">
              <a:rPr lang="en-US" smtClean="0"/>
              <a:t>11/19/2022</a:t>
            </a:fld>
            <a:endParaRPr lang="en-US" dirty="0"/>
          </a:p>
        </p:txBody>
      </p:sp>
    </p:spTree>
    <p:extLst>
      <p:ext uri="{BB962C8B-B14F-4D97-AF65-F5344CB8AC3E}">
        <p14:creationId xmlns:p14="http://schemas.microsoft.com/office/powerpoint/2010/main" val="1299214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90000"/>
              </a:lnSpc>
              <a:spcAft>
                <a:spcPts val="650"/>
              </a:spcAft>
            </a:pPr>
            <a:endParaRPr lang="en-GB" sz="1300" spc="54"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58EC616-C518-4358-9496-6C33B2F5FA56}" type="slidenum">
              <a:rPr lang="en-US" smtClean="0"/>
              <a:t>15</a:t>
            </a:fld>
            <a:endParaRPr lang="en-US" dirty="0"/>
          </a:p>
        </p:txBody>
      </p:sp>
      <p:sp>
        <p:nvSpPr>
          <p:cNvPr id="5" name="Date Placeholder 4">
            <a:extLst>
              <a:ext uri="{FF2B5EF4-FFF2-40B4-BE49-F238E27FC236}">
                <a16:creationId xmlns:a16="http://schemas.microsoft.com/office/drawing/2014/main" id="{8D30C36A-1544-2EEE-7FE8-9678EEBEBDB6}"/>
              </a:ext>
            </a:extLst>
          </p:cNvPr>
          <p:cNvSpPr>
            <a:spLocks noGrp="1"/>
          </p:cNvSpPr>
          <p:nvPr>
            <p:ph type="dt" idx="1"/>
          </p:nvPr>
        </p:nvSpPr>
        <p:spPr/>
        <p:txBody>
          <a:bodyPr/>
          <a:lstStyle/>
          <a:p>
            <a:fld id="{EAA51014-6284-473C-8362-750633CBFE8D}" type="datetime1">
              <a:rPr lang="en-US" smtClean="0"/>
              <a:t>11/19/2022</a:t>
            </a:fld>
            <a:endParaRPr lang="en-US" dirty="0"/>
          </a:p>
        </p:txBody>
      </p:sp>
    </p:spTree>
    <p:extLst>
      <p:ext uri="{BB962C8B-B14F-4D97-AF65-F5344CB8AC3E}">
        <p14:creationId xmlns:p14="http://schemas.microsoft.com/office/powerpoint/2010/main" val="2824039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651769" y="2683895"/>
            <a:ext cx="5278514" cy="2862225"/>
          </a:xfrm>
          <a:prstGeom prst="rect">
            <a:avLst/>
          </a:prstGeom>
        </p:spPr>
        <p:txBody>
          <a:bodyPr anchor="b"/>
          <a:lstStyle>
            <a:lvl1pPr>
              <a:lnSpc>
                <a:spcPct val="100000"/>
              </a:lnSpc>
              <a:defRPr sz="5000" cap="all" spc="20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685636" y="5568698"/>
            <a:ext cx="5278514" cy="618142"/>
          </a:xfrm>
          <a:prstGeom prst="rect">
            <a:avLst/>
          </a:prstGeom>
        </p:spPr>
        <p:txBody>
          <a:bodyPr anchor="t"/>
          <a:lstStyle>
            <a:lvl1pPr marL="0" indent="0">
              <a:buNone/>
              <a:defRPr sz="2000" b="0" i="0" spc="20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8143875" y="947737"/>
            <a:ext cx="4048124" cy="4962525"/>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212780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4C813-EE84-4C00-BDF7-2FD444FA42A0}"/>
              </a:ext>
            </a:extLst>
          </p:cNvPr>
          <p:cNvSpPr>
            <a:spLocks noGrp="1"/>
          </p:cNvSpPr>
          <p:nvPr>
            <p:ph type="title" hasCustomPrompt="1"/>
          </p:nvPr>
        </p:nvSpPr>
        <p:spPr>
          <a:xfrm>
            <a:off x="1401580" y="942423"/>
            <a:ext cx="4694420" cy="1124392"/>
          </a:xfrm>
          <a:prstGeom prst="rect">
            <a:avLst/>
          </a:prstGeom>
        </p:spPr>
        <p:txBody>
          <a:bodyPr anchor="b"/>
          <a:lstStyle>
            <a:lvl1pPr>
              <a:defRPr sz="3200" cap="all" spc="200" baseline="0">
                <a:solidFill>
                  <a:schemeClr val="accent4"/>
                </a:solidFill>
              </a:defRPr>
            </a:lvl1pPr>
          </a:lstStyle>
          <a:p>
            <a:r>
              <a:rPr lang="en-US" dirty="0"/>
              <a:t>CLICK TO add title</a:t>
            </a:r>
          </a:p>
        </p:txBody>
      </p:sp>
      <p:sp>
        <p:nvSpPr>
          <p:cNvPr id="9" name="Text Placeholder 11">
            <a:extLst>
              <a:ext uri="{FF2B5EF4-FFF2-40B4-BE49-F238E27FC236}">
                <a16:creationId xmlns:a16="http://schemas.microsoft.com/office/drawing/2014/main" id="{41FB44AB-9520-4C96-A83D-2FABD15CBE70}"/>
              </a:ext>
            </a:extLst>
          </p:cNvPr>
          <p:cNvSpPr>
            <a:spLocks noGrp="1"/>
          </p:cNvSpPr>
          <p:nvPr>
            <p:ph type="body" sz="quarter" idx="16" hasCustomPrompt="1"/>
          </p:nvPr>
        </p:nvSpPr>
        <p:spPr>
          <a:xfrm>
            <a:off x="1410587" y="2329867"/>
            <a:ext cx="4058872" cy="3156533"/>
          </a:xfrm>
          <a:prstGeom prst="rect">
            <a:avLst/>
          </a:prstGeom>
        </p:spPr>
        <p:txBody>
          <a:bodyPr/>
          <a:lstStyle>
            <a:lvl1pPr marL="0" indent="0" algn="l">
              <a:lnSpc>
                <a:spcPct val="200000"/>
              </a:lnSpc>
              <a:spcBef>
                <a:spcPts val="0"/>
              </a:spcBef>
              <a:buFont typeface="Segoe UI Light" panose="020B0502040204020203" pitchFamily="34" charset="0"/>
              <a:buNone/>
              <a:defRPr sz="2000" cap="none" spc="50" baseline="0">
                <a:solidFill>
                  <a:schemeClr val="accent4"/>
                </a:solidFill>
                <a:latin typeface="+mn-lt"/>
              </a:defRPr>
            </a:lvl1pPr>
          </a:lstStyle>
          <a:p>
            <a:pPr lvl="0"/>
            <a:r>
              <a:rPr lang="en-US" dirty="0"/>
              <a:t>Click to add text</a:t>
            </a:r>
          </a:p>
        </p:txBody>
      </p:sp>
      <p:sp>
        <p:nvSpPr>
          <p:cNvPr id="4" name="Date Placeholder 3">
            <a:extLst>
              <a:ext uri="{FF2B5EF4-FFF2-40B4-BE49-F238E27FC236}">
                <a16:creationId xmlns:a16="http://schemas.microsoft.com/office/drawing/2014/main" id="{3A6B1A04-4BA1-4FCF-B19E-6A052911CC21}"/>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C9DD33EA-800C-403C-867B-B4178A7C375B}"/>
              </a:ext>
            </a:extLst>
          </p:cNvPr>
          <p:cNvSpPr>
            <a:spLocks noGrp="1"/>
          </p:cNvSpPr>
          <p:nvPr>
            <p:ph type="ftr" sz="quarter" idx="11"/>
          </p:nvPr>
        </p:nvSpPr>
        <p:spPr/>
        <p:txBody>
          <a:bodyPr/>
          <a:lstStyle/>
          <a:p>
            <a:r>
              <a:rPr lang="en-US" dirty="0"/>
              <a:t>PRESENTATION TITLE</a:t>
            </a:r>
          </a:p>
        </p:txBody>
      </p:sp>
      <p:sp>
        <p:nvSpPr>
          <p:cNvPr id="7" name="Picture Placeholder 2">
            <a:extLst>
              <a:ext uri="{FF2B5EF4-FFF2-40B4-BE49-F238E27FC236}">
                <a16:creationId xmlns:a16="http://schemas.microsoft.com/office/drawing/2014/main" id="{0285C91D-2914-4BB9-A857-7DFA168C761F}"/>
              </a:ext>
            </a:extLst>
          </p:cNvPr>
          <p:cNvSpPr>
            <a:spLocks noGrp="1"/>
          </p:cNvSpPr>
          <p:nvPr>
            <p:ph type="pic" sz="quarter" idx="14" hasCustomPrompt="1"/>
          </p:nvPr>
        </p:nvSpPr>
        <p:spPr>
          <a:xfrm>
            <a:off x="7183361" y="0"/>
            <a:ext cx="3598052" cy="3258105"/>
          </a:xfrm>
          <a:prstGeom prst="rect">
            <a:avLst/>
          </a:prstGeom>
        </p:spPr>
        <p:txBody>
          <a:bodyPr/>
          <a:lstStyle>
            <a:lvl1pPr marL="0" indent="0" algn="ctr">
              <a:buNone/>
              <a:defRPr spc="400" baseline="0"/>
            </a:lvl1pPr>
          </a:lstStyle>
          <a:p>
            <a:r>
              <a:rPr lang="en-US" dirty="0"/>
              <a:t>Click to add photo</a:t>
            </a:r>
          </a:p>
        </p:txBody>
      </p:sp>
      <p:sp>
        <p:nvSpPr>
          <p:cNvPr id="3" name="Picture Placeholder 2">
            <a:extLst>
              <a:ext uri="{FF2B5EF4-FFF2-40B4-BE49-F238E27FC236}">
                <a16:creationId xmlns:a16="http://schemas.microsoft.com/office/drawing/2014/main" id="{C6896BB5-7888-43CA-A76C-BF7DE06DF2BD}"/>
              </a:ext>
            </a:extLst>
          </p:cNvPr>
          <p:cNvSpPr>
            <a:spLocks noGrp="1"/>
          </p:cNvSpPr>
          <p:nvPr>
            <p:ph type="pic" sz="quarter" idx="13" hasCustomPrompt="1"/>
          </p:nvPr>
        </p:nvSpPr>
        <p:spPr>
          <a:xfrm>
            <a:off x="7183361" y="3599895"/>
            <a:ext cx="3598052" cy="3258105"/>
          </a:xfrm>
          <a:prstGeom prst="rect">
            <a:avLst/>
          </a:prstGeom>
        </p:spPr>
        <p:txBody>
          <a:bodyPr/>
          <a:lstStyle>
            <a:lvl1pPr marL="0" indent="0" algn="ctr">
              <a:buNone/>
              <a:defRPr spc="400" baseline="0"/>
            </a:lvl1pPr>
          </a:lstStyle>
          <a:p>
            <a:r>
              <a:rPr lang="en-US" dirty="0"/>
              <a:t>Click to add photo</a:t>
            </a:r>
          </a:p>
        </p:txBody>
      </p:sp>
      <p:sp>
        <p:nvSpPr>
          <p:cNvPr id="6" name="Slide Number Placeholder 5">
            <a:extLst>
              <a:ext uri="{FF2B5EF4-FFF2-40B4-BE49-F238E27FC236}">
                <a16:creationId xmlns:a16="http://schemas.microsoft.com/office/drawing/2014/main" id="{26C8D158-80CE-4259-AE40-6EC8A072E290}"/>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3729022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EC8E4-E66E-43DD-B7F9-77510035ACC4}"/>
              </a:ext>
            </a:extLst>
          </p:cNvPr>
          <p:cNvSpPr>
            <a:spLocks noGrp="1"/>
          </p:cNvSpPr>
          <p:nvPr>
            <p:ph type="title" hasCustomPrompt="1"/>
          </p:nvPr>
        </p:nvSpPr>
        <p:spPr>
          <a:xfrm>
            <a:off x="6197600" y="2921000"/>
            <a:ext cx="4749800" cy="527050"/>
          </a:xfrm>
          <a:prstGeom prst="rect">
            <a:avLst/>
          </a:prstGeom>
        </p:spPr>
        <p:txBody>
          <a:bodyPr anchor="b"/>
          <a:lstStyle>
            <a:lvl1pPr>
              <a:defRPr sz="3200" cap="all" spc="200" baseline="0">
                <a:solidFill>
                  <a:schemeClr val="accent4"/>
                </a:solidFill>
              </a:defRPr>
            </a:lvl1pPr>
          </a:lstStyle>
          <a:p>
            <a:r>
              <a:rPr lang="en-US" dirty="0"/>
              <a:t>CLICK TO ADD TITLE</a:t>
            </a:r>
          </a:p>
        </p:txBody>
      </p:sp>
      <p:sp>
        <p:nvSpPr>
          <p:cNvPr id="9" name="Picture Placeholder 8">
            <a:extLst>
              <a:ext uri="{FF2B5EF4-FFF2-40B4-BE49-F238E27FC236}">
                <a16:creationId xmlns:a16="http://schemas.microsoft.com/office/drawing/2014/main" id="{3DA549A2-F99E-46CF-BFF2-0F2D5834E10E}"/>
              </a:ext>
            </a:extLst>
          </p:cNvPr>
          <p:cNvSpPr>
            <a:spLocks noGrp="1"/>
          </p:cNvSpPr>
          <p:nvPr>
            <p:ph type="pic" sz="quarter" idx="13" hasCustomPrompt="1"/>
          </p:nvPr>
        </p:nvSpPr>
        <p:spPr>
          <a:xfrm>
            <a:off x="838200" y="492125"/>
            <a:ext cx="4114800" cy="5372100"/>
          </a:xfrm>
          <a:prstGeom prst="rect">
            <a:avLst/>
          </a:prstGeom>
        </p:spPr>
        <p:txBody>
          <a:bodyPr/>
          <a:lstStyle>
            <a:lvl1pPr marL="0" indent="0">
              <a:buNone/>
              <a:defRPr spc="400" baseline="0"/>
            </a:lvl1pPr>
          </a:lstStyle>
          <a:p>
            <a:r>
              <a:rPr lang="en-US" dirty="0"/>
              <a:t>Click to add photo</a:t>
            </a:r>
          </a:p>
        </p:txBody>
      </p:sp>
      <p:sp>
        <p:nvSpPr>
          <p:cNvPr id="13" name="Text Placeholder 11">
            <a:extLst>
              <a:ext uri="{FF2B5EF4-FFF2-40B4-BE49-F238E27FC236}">
                <a16:creationId xmlns:a16="http://schemas.microsoft.com/office/drawing/2014/main" id="{8E76B184-0041-41D4-948C-64DE4AB097C0}"/>
              </a:ext>
            </a:extLst>
          </p:cNvPr>
          <p:cNvSpPr>
            <a:spLocks noGrp="1"/>
          </p:cNvSpPr>
          <p:nvPr>
            <p:ph type="body" sz="quarter" idx="15" hasCustomPrompt="1"/>
          </p:nvPr>
        </p:nvSpPr>
        <p:spPr>
          <a:xfrm>
            <a:off x="6197600" y="3429000"/>
            <a:ext cx="4749800" cy="2129971"/>
          </a:xfrm>
          <a:prstGeom prst="rect">
            <a:avLst/>
          </a:prstGeom>
        </p:spPr>
        <p:txBody>
          <a:bodyPr/>
          <a:lstStyle>
            <a:lvl1pPr marL="0" indent="0" algn="l">
              <a:lnSpc>
                <a:spcPct val="150000"/>
              </a:lnSpc>
              <a:spcBef>
                <a:spcPts val="0"/>
              </a:spcBef>
              <a:buNone/>
              <a:defRPr sz="1400" cap="none" spc="50" baseline="0">
                <a:latin typeface="+mn-lt"/>
              </a:defRPr>
            </a:lvl1pPr>
          </a:lstStyle>
          <a:p>
            <a:pPr lvl="0"/>
            <a:r>
              <a:rPr lang="en-US" dirty="0"/>
              <a:t>Click to add text</a:t>
            </a:r>
          </a:p>
        </p:txBody>
      </p:sp>
      <p:sp>
        <p:nvSpPr>
          <p:cNvPr id="4" name="Date Placeholder 3">
            <a:extLst>
              <a:ext uri="{FF2B5EF4-FFF2-40B4-BE49-F238E27FC236}">
                <a16:creationId xmlns:a16="http://schemas.microsoft.com/office/drawing/2014/main" id="{B89B09CA-52A5-4AB5-AF1F-8A21941819CE}"/>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6BF5B9A3-008F-4631-AAAD-66E8363F3C0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84547ADF-979E-4B05-BD10-4C2F27964C58}"/>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2919361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imary Goals">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38C8EB8A-A968-4E47-AE69-9A01E7717EB1}"/>
              </a:ext>
            </a:extLst>
          </p:cNvPr>
          <p:cNvSpPr>
            <a:spLocks noGrp="1"/>
          </p:cNvSpPr>
          <p:nvPr>
            <p:ph type="pic" sz="quarter" idx="14" hasCustomPrompt="1"/>
          </p:nvPr>
        </p:nvSpPr>
        <p:spPr>
          <a:xfrm>
            <a:off x="598402" y="598401"/>
            <a:ext cx="9645056" cy="5661198"/>
          </a:xfrm>
          <a:prstGeom prst="rect">
            <a:avLst/>
          </a:prstGeom>
        </p:spPr>
        <p:txBody>
          <a:bodyPr/>
          <a:lstStyle>
            <a:lvl1pPr marL="0" indent="0" algn="ctr">
              <a:buNone/>
              <a:defRPr spc="400" baseline="0"/>
            </a:lvl1pPr>
          </a:lstStyle>
          <a:p>
            <a:r>
              <a:rPr lang="en-US" dirty="0"/>
              <a:t>Click to add photo</a:t>
            </a:r>
          </a:p>
        </p:txBody>
      </p:sp>
      <p:sp>
        <p:nvSpPr>
          <p:cNvPr id="2" name="Title 1">
            <a:extLst>
              <a:ext uri="{FF2B5EF4-FFF2-40B4-BE49-F238E27FC236}">
                <a16:creationId xmlns:a16="http://schemas.microsoft.com/office/drawing/2014/main" id="{85A198BF-0DCC-40E9-B9E5-892F3CCF5439}"/>
              </a:ext>
            </a:extLst>
          </p:cNvPr>
          <p:cNvSpPr>
            <a:spLocks noGrp="1"/>
          </p:cNvSpPr>
          <p:nvPr>
            <p:ph type="title" hasCustomPrompt="1"/>
          </p:nvPr>
        </p:nvSpPr>
        <p:spPr>
          <a:xfrm>
            <a:off x="6169978" y="3443968"/>
            <a:ext cx="6022021" cy="882499"/>
          </a:xfrm>
          <a:prstGeom prst="rect">
            <a:avLst/>
          </a:prstGeom>
          <a:solidFill>
            <a:schemeClr val="accent4">
              <a:alpha val="80000"/>
            </a:schemeClr>
          </a:solidFill>
        </p:spPr>
        <p:txBody>
          <a:bodyPr lIns="1371600" tIns="457200" anchor="ctr" anchorCtr="0"/>
          <a:lstStyle>
            <a:lvl1pPr>
              <a:defRPr sz="3200" cap="all" spc="200" baseline="0">
                <a:solidFill>
                  <a:schemeClr val="bg1"/>
                </a:solidFill>
              </a:defRPr>
            </a:lvl1pPr>
          </a:lstStyle>
          <a:p>
            <a:r>
              <a:rPr lang="en-US" dirty="0"/>
              <a:t>Click to add title</a:t>
            </a:r>
          </a:p>
        </p:txBody>
      </p:sp>
      <p:sp>
        <p:nvSpPr>
          <p:cNvPr id="9" name="Text Placeholder 11">
            <a:extLst>
              <a:ext uri="{FF2B5EF4-FFF2-40B4-BE49-F238E27FC236}">
                <a16:creationId xmlns:a16="http://schemas.microsoft.com/office/drawing/2014/main" id="{FAD04F8B-0B18-4B5F-B3A8-8EEDC439F5F5}"/>
              </a:ext>
            </a:extLst>
          </p:cNvPr>
          <p:cNvSpPr>
            <a:spLocks noGrp="1"/>
          </p:cNvSpPr>
          <p:nvPr>
            <p:ph type="body" sz="quarter" idx="16" hasCustomPrompt="1"/>
          </p:nvPr>
        </p:nvSpPr>
        <p:spPr>
          <a:xfrm>
            <a:off x="6169979" y="4326467"/>
            <a:ext cx="6022021" cy="830414"/>
          </a:xfrm>
          <a:prstGeom prst="rect">
            <a:avLst/>
          </a:prstGeom>
          <a:solidFill>
            <a:schemeClr val="accent4">
              <a:alpha val="80000"/>
            </a:schemeClr>
          </a:solidFill>
        </p:spPr>
        <p:txBody>
          <a:bodyPr lIns="1371600" bIns="365760" anchor="ctr"/>
          <a:lstStyle>
            <a:lvl1pPr marL="0" indent="0" algn="l">
              <a:buNone/>
              <a:defRPr sz="2000" i="0" cap="none" spc="200" baseline="0">
                <a:solidFill>
                  <a:schemeClr val="bg1"/>
                </a:solidFill>
                <a:latin typeface="+mj-lt"/>
              </a:defRPr>
            </a:lvl1pPr>
          </a:lstStyle>
          <a:p>
            <a:pPr lvl="0"/>
            <a:r>
              <a:rPr lang="en-US" dirty="0"/>
              <a:t>Click to add title</a:t>
            </a:r>
          </a:p>
        </p:txBody>
      </p:sp>
    </p:spTree>
    <p:extLst>
      <p:ext uri="{BB962C8B-B14F-4D97-AF65-F5344CB8AC3E}">
        <p14:creationId xmlns:p14="http://schemas.microsoft.com/office/powerpoint/2010/main" val="1593073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arterly Performan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EE33C-7BB8-4644-AC43-EAFCF071A501}"/>
              </a:ext>
            </a:extLst>
          </p:cNvPr>
          <p:cNvSpPr>
            <a:spLocks noGrp="1"/>
          </p:cNvSpPr>
          <p:nvPr>
            <p:ph type="title" hasCustomPrompt="1"/>
          </p:nvPr>
        </p:nvSpPr>
        <p:spPr>
          <a:xfrm>
            <a:off x="1109663" y="498928"/>
            <a:ext cx="9972675" cy="567873"/>
          </a:xfrm>
          <a:prstGeom prst="rect">
            <a:avLst/>
          </a:prstGeom>
        </p:spPr>
        <p:txBody>
          <a:bodyPr/>
          <a:lstStyle>
            <a:lvl1pPr algn="ctr">
              <a:defRPr sz="3200" cap="all" spc="200" baseline="0">
                <a:solidFill>
                  <a:schemeClr val="accent4"/>
                </a:solidFill>
              </a:defRPr>
            </a:lvl1pPr>
          </a:lstStyle>
          <a:p>
            <a:r>
              <a:rPr lang="en-US" dirty="0"/>
              <a:t>Click to add title</a:t>
            </a:r>
          </a:p>
        </p:txBody>
      </p:sp>
      <p:sp>
        <p:nvSpPr>
          <p:cNvPr id="7" name="Date Placeholder 6">
            <a:extLst>
              <a:ext uri="{FF2B5EF4-FFF2-40B4-BE49-F238E27FC236}">
                <a16:creationId xmlns:a16="http://schemas.microsoft.com/office/drawing/2014/main" id="{A36A6D30-3C9B-4105-8529-1FC3C4799157}"/>
              </a:ext>
            </a:extLst>
          </p:cNvPr>
          <p:cNvSpPr>
            <a:spLocks noGrp="1"/>
          </p:cNvSpPr>
          <p:nvPr>
            <p:ph type="dt" sz="half" idx="10"/>
          </p:nvPr>
        </p:nvSpPr>
        <p:spPr/>
        <p:txBody>
          <a:bodyPr/>
          <a:lstStyle/>
          <a:p>
            <a:r>
              <a:rPr lang="en-US" dirty="0"/>
              <a:t>20XX</a:t>
            </a:r>
          </a:p>
        </p:txBody>
      </p:sp>
      <p:sp>
        <p:nvSpPr>
          <p:cNvPr id="8" name="Footer Placeholder 7">
            <a:extLst>
              <a:ext uri="{FF2B5EF4-FFF2-40B4-BE49-F238E27FC236}">
                <a16:creationId xmlns:a16="http://schemas.microsoft.com/office/drawing/2014/main" id="{6F6CE03B-D3BE-49C6-B2A4-0E17803F19AE}"/>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3DEB961D-2B84-4E52-A71A-1C55CFFD8FFB}"/>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3367271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reas of Growt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AA794-F088-4753-95A0-021064EE61C0}"/>
              </a:ext>
            </a:extLst>
          </p:cNvPr>
          <p:cNvSpPr>
            <a:spLocks noGrp="1"/>
          </p:cNvSpPr>
          <p:nvPr>
            <p:ph type="title" hasCustomPrompt="1"/>
          </p:nvPr>
        </p:nvSpPr>
        <p:spPr>
          <a:xfrm>
            <a:off x="838200" y="494166"/>
            <a:ext cx="10515600" cy="567873"/>
          </a:xfrm>
          <a:prstGeom prst="rect">
            <a:avLst/>
          </a:prstGeom>
        </p:spPr>
        <p:txBody>
          <a:bodyPr/>
          <a:lstStyle>
            <a:lvl1pPr algn="ctr">
              <a:defRPr sz="3200" cap="all" spc="200" baseline="0">
                <a:solidFill>
                  <a:schemeClr val="accent4"/>
                </a:solidFill>
              </a:defRPr>
            </a:lvl1pPr>
          </a:lstStyle>
          <a:p>
            <a:r>
              <a:rPr lang="en-US" dirty="0"/>
              <a:t>Click to add title</a:t>
            </a:r>
          </a:p>
        </p:txBody>
      </p:sp>
      <p:sp>
        <p:nvSpPr>
          <p:cNvPr id="3" name="Date Placeholder 2">
            <a:extLst>
              <a:ext uri="{FF2B5EF4-FFF2-40B4-BE49-F238E27FC236}">
                <a16:creationId xmlns:a16="http://schemas.microsoft.com/office/drawing/2014/main" id="{57C3E83D-2F76-4F03-9EF6-81DED406531E}"/>
              </a:ext>
            </a:extLst>
          </p:cNvPr>
          <p:cNvSpPr>
            <a:spLocks noGrp="1"/>
          </p:cNvSpPr>
          <p:nvPr>
            <p:ph type="dt" sz="half" idx="10"/>
          </p:nvPr>
        </p:nvSpPr>
        <p:spPr/>
        <p:txBody>
          <a:bodyPr/>
          <a:lstStyle/>
          <a:p>
            <a:r>
              <a:rPr lang="en-US" dirty="0"/>
              <a:t>20XX</a:t>
            </a:r>
          </a:p>
        </p:txBody>
      </p:sp>
      <p:sp>
        <p:nvSpPr>
          <p:cNvPr id="4" name="Footer Placeholder 3">
            <a:extLst>
              <a:ext uri="{FF2B5EF4-FFF2-40B4-BE49-F238E27FC236}">
                <a16:creationId xmlns:a16="http://schemas.microsoft.com/office/drawing/2014/main" id="{D3D99F77-FE1A-4CD5-8B1C-50D8981A1EE1}"/>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C84CA1C4-7C3D-4FAE-B5FC-D235F6D9E1E8}"/>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1139488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C8E96375-73CE-4ED7-90B6-293AB27ED0AD}"/>
              </a:ext>
            </a:extLst>
          </p:cNvPr>
          <p:cNvSpPr>
            <a:spLocks noGrp="1"/>
          </p:cNvSpPr>
          <p:nvPr>
            <p:ph type="pic" sz="quarter" idx="13" hasCustomPrompt="1"/>
          </p:nvPr>
        </p:nvSpPr>
        <p:spPr>
          <a:xfrm>
            <a:off x="0" y="0"/>
            <a:ext cx="12192000" cy="6858000"/>
          </a:xfrm>
          <a:prstGeom prst="rect">
            <a:avLst/>
          </a:prstGeom>
        </p:spPr>
        <p:txBody>
          <a:bodyPr/>
          <a:lstStyle>
            <a:lvl1pPr marL="0" indent="0" algn="ctr">
              <a:buNone/>
              <a:defRPr spc="400" baseline="0"/>
            </a:lvl1pPr>
          </a:lstStyle>
          <a:p>
            <a:r>
              <a:rPr lang="en-US" dirty="0"/>
              <a:t>Click to add photo</a:t>
            </a:r>
          </a:p>
        </p:txBody>
      </p:sp>
      <p:sp>
        <p:nvSpPr>
          <p:cNvPr id="15" name="Title 14">
            <a:extLst>
              <a:ext uri="{FF2B5EF4-FFF2-40B4-BE49-F238E27FC236}">
                <a16:creationId xmlns:a16="http://schemas.microsoft.com/office/drawing/2014/main" id="{4E8AED7C-EFC3-4427-AD37-E7AA4AF0CF8C}"/>
              </a:ext>
            </a:extLst>
          </p:cNvPr>
          <p:cNvSpPr>
            <a:spLocks noGrp="1"/>
          </p:cNvSpPr>
          <p:nvPr>
            <p:ph type="title" hasCustomPrompt="1"/>
          </p:nvPr>
        </p:nvSpPr>
        <p:spPr>
          <a:xfrm>
            <a:off x="-1" y="1181910"/>
            <a:ext cx="12192000" cy="3352227"/>
          </a:xfrm>
          <a:custGeom>
            <a:avLst/>
            <a:gdLst>
              <a:gd name="connsiteX0" fmla="*/ 11721830 w 12192000"/>
              <a:gd name="connsiteY0" fmla="*/ 0 h 3352227"/>
              <a:gd name="connsiteX1" fmla="*/ 12192000 w 12192000"/>
              <a:gd name="connsiteY1" fmla="*/ 0 h 3352227"/>
              <a:gd name="connsiteX2" fmla="*/ 12192000 w 12192000"/>
              <a:gd name="connsiteY2" fmla="*/ 3352227 h 3352227"/>
              <a:gd name="connsiteX3" fmla="*/ 11721830 w 12192000"/>
              <a:gd name="connsiteY3" fmla="*/ 3352227 h 3352227"/>
              <a:gd name="connsiteX4" fmla="*/ 0 w 12192000"/>
              <a:gd name="connsiteY4" fmla="*/ 0 h 3352227"/>
              <a:gd name="connsiteX5" fmla="*/ 5525311 w 12192000"/>
              <a:gd name="connsiteY5" fmla="*/ 0 h 3352227"/>
              <a:gd name="connsiteX6" fmla="*/ 5525311 w 12192000"/>
              <a:gd name="connsiteY6" fmla="*/ 3352227 h 3352227"/>
              <a:gd name="connsiteX7" fmla="*/ 0 w 12192000"/>
              <a:gd name="connsiteY7" fmla="*/ 3352227 h 335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352227">
                <a:moveTo>
                  <a:pt x="11721830" y="0"/>
                </a:moveTo>
                <a:lnTo>
                  <a:pt x="12192000" y="0"/>
                </a:lnTo>
                <a:lnTo>
                  <a:pt x="12192000" y="3352227"/>
                </a:lnTo>
                <a:lnTo>
                  <a:pt x="11721830" y="3352227"/>
                </a:lnTo>
                <a:close/>
                <a:moveTo>
                  <a:pt x="0" y="0"/>
                </a:moveTo>
                <a:lnTo>
                  <a:pt x="5525311" y="0"/>
                </a:lnTo>
                <a:lnTo>
                  <a:pt x="5525311" y="3352227"/>
                </a:lnTo>
                <a:lnTo>
                  <a:pt x="0" y="3352227"/>
                </a:lnTo>
                <a:close/>
              </a:path>
            </a:pathLst>
          </a:custGeom>
          <a:solidFill>
            <a:schemeClr val="accent4">
              <a:lumMod val="20000"/>
              <a:lumOff val="80000"/>
              <a:alpha val="85000"/>
            </a:schemeClr>
          </a:solidFill>
        </p:spPr>
        <p:txBody>
          <a:bodyPr lIns="960120" rIns="7315200" anchor="b"/>
          <a:lstStyle>
            <a:lvl1pPr>
              <a:defRPr lang="en-US" sz="3200" cap="all" spc="200" baseline="0" dirty="0"/>
            </a:lvl1pPr>
          </a:lstStyle>
          <a:p>
            <a:pPr marL="0" lvl="0"/>
            <a:r>
              <a:rPr lang="en-US" dirty="0"/>
              <a:t>Click to add title</a:t>
            </a:r>
          </a:p>
        </p:txBody>
      </p:sp>
      <p:sp>
        <p:nvSpPr>
          <p:cNvPr id="16" name="Text Placeholder 15">
            <a:extLst>
              <a:ext uri="{FF2B5EF4-FFF2-40B4-BE49-F238E27FC236}">
                <a16:creationId xmlns:a16="http://schemas.microsoft.com/office/drawing/2014/main" id="{72FF0B66-A4D6-423A-AC8B-48E8CD7DF8B7}"/>
              </a:ext>
            </a:extLst>
          </p:cNvPr>
          <p:cNvSpPr>
            <a:spLocks noGrp="1"/>
          </p:cNvSpPr>
          <p:nvPr>
            <p:ph type="body" sz="quarter" idx="16" hasCustomPrompt="1"/>
          </p:nvPr>
        </p:nvSpPr>
        <p:spPr>
          <a:xfrm>
            <a:off x="-1" y="4534137"/>
            <a:ext cx="12192000" cy="1141953"/>
          </a:xfrm>
          <a:custGeom>
            <a:avLst/>
            <a:gdLst>
              <a:gd name="connsiteX0" fmla="*/ 11721830 w 12192000"/>
              <a:gd name="connsiteY0" fmla="*/ 1 h 1141953"/>
              <a:gd name="connsiteX1" fmla="*/ 12192000 w 12192000"/>
              <a:gd name="connsiteY1" fmla="*/ 1 h 1141953"/>
              <a:gd name="connsiteX2" fmla="*/ 12192000 w 12192000"/>
              <a:gd name="connsiteY2" fmla="*/ 1141953 h 1141953"/>
              <a:gd name="connsiteX3" fmla="*/ 11721830 w 12192000"/>
              <a:gd name="connsiteY3" fmla="*/ 1141953 h 1141953"/>
              <a:gd name="connsiteX4" fmla="*/ 0 w 12192000"/>
              <a:gd name="connsiteY4" fmla="*/ 0 h 1141953"/>
              <a:gd name="connsiteX5" fmla="*/ 5525311 w 12192000"/>
              <a:gd name="connsiteY5" fmla="*/ 0 h 1141953"/>
              <a:gd name="connsiteX6" fmla="*/ 5525311 w 12192000"/>
              <a:gd name="connsiteY6" fmla="*/ 1141952 h 1141953"/>
              <a:gd name="connsiteX7" fmla="*/ 0 w 12192000"/>
              <a:gd name="connsiteY7" fmla="*/ 1141952 h 1141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141953">
                <a:moveTo>
                  <a:pt x="11721830" y="1"/>
                </a:moveTo>
                <a:lnTo>
                  <a:pt x="12192000" y="1"/>
                </a:lnTo>
                <a:lnTo>
                  <a:pt x="12192000" y="1141953"/>
                </a:lnTo>
                <a:lnTo>
                  <a:pt x="11721830" y="1141953"/>
                </a:lnTo>
                <a:close/>
                <a:moveTo>
                  <a:pt x="0" y="0"/>
                </a:moveTo>
                <a:lnTo>
                  <a:pt x="5525311" y="0"/>
                </a:lnTo>
                <a:lnTo>
                  <a:pt x="5525311" y="1141952"/>
                </a:lnTo>
                <a:lnTo>
                  <a:pt x="0" y="1141952"/>
                </a:lnTo>
                <a:close/>
              </a:path>
            </a:pathLst>
          </a:custGeom>
          <a:solidFill>
            <a:schemeClr val="accent4">
              <a:lumMod val="20000"/>
              <a:lumOff val="80000"/>
              <a:alpha val="85000"/>
            </a:schemeClr>
          </a:solidFill>
        </p:spPr>
        <p:txBody>
          <a:bodyPr lIns="960120" tIns="137160" rIns="6400800" anchor="t"/>
          <a:lstStyle>
            <a:lvl1pPr marL="0" indent="0">
              <a:buNone/>
              <a:defRPr lang="en-US" sz="2000" b="0" i="0" spc="200" baseline="0" dirty="0">
                <a:solidFill>
                  <a:schemeClr val="accent5">
                    <a:lumMod val="50000"/>
                  </a:schemeClr>
                </a:solidFill>
              </a:defRPr>
            </a:lvl1pPr>
          </a:lstStyle>
          <a:p>
            <a:pPr marL="228600" lvl="0" indent="-228600"/>
            <a:r>
              <a:rPr lang="en-US" dirty="0"/>
              <a:t>Click to add name</a:t>
            </a:r>
          </a:p>
        </p:txBody>
      </p:sp>
      <p:sp>
        <p:nvSpPr>
          <p:cNvPr id="2" name="Date Placeholder 1">
            <a:extLst>
              <a:ext uri="{FF2B5EF4-FFF2-40B4-BE49-F238E27FC236}">
                <a16:creationId xmlns:a16="http://schemas.microsoft.com/office/drawing/2014/main" id="{AC52883E-0EA3-4DCA-BB78-AD84BBE53F80}"/>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3" name="Footer Placeholder 2">
            <a:extLst>
              <a:ext uri="{FF2B5EF4-FFF2-40B4-BE49-F238E27FC236}">
                <a16:creationId xmlns:a16="http://schemas.microsoft.com/office/drawing/2014/main" id="{C31860F9-7B15-486D-B68B-1D5E02F61DEA}"/>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4" name="Slide Number Placeholder 3">
            <a:extLst>
              <a:ext uri="{FF2B5EF4-FFF2-40B4-BE49-F238E27FC236}">
                <a16:creationId xmlns:a16="http://schemas.microsoft.com/office/drawing/2014/main" id="{190B89DE-8ADC-4391-8EAF-C713EA69935F}"/>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F91729D4-A164-47A3-830D-E792BCE699E4}" type="slidenum">
              <a:rPr lang="en-US" smtClean="0"/>
              <a:pPr/>
              <a:t>‹#›</a:t>
            </a:fld>
            <a:endParaRPr lang="en-US" dirty="0"/>
          </a:p>
        </p:txBody>
      </p:sp>
    </p:spTree>
    <p:extLst>
      <p:ext uri="{BB962C8B-B14F-4D97-AF65-F5344CB8AC3E}">
        <p14:creationId xmlns:p14="http://schemas.microsoft.com/office/powerpoint/2010/main" val="580063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_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886F38-E337-4504-BF25-D65176023E6B}"/>
              </a:ext>
              <a:ext uri="{C183D7F6-B498-43B3-948B-1728B52AA6E4}">
                <adec:decorative xmlns:adec="http://schemas.microsoft.com/office/drawing/2017/decorative" val="1"/>
              </a:ext>
            </a:extLst>
          </p:cNvPr>
          <p:cNvSpPr/>
          <p:nvPr userDrawn="1"/>
        </p:nvSpPr>
        <p:spPr>
          <a:xfrm>
            <a:off x="0" y="4274260"/>
            <a:ext cx="12192000" cy="2583739"/>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93D2BF-453A-45BE-9E29-EC3F8D9F55CE}"/>
              </a:ext>
            </a:extLst>
          </p:cNvPr>
          <p:cNvSpPr>
            <a:spLocks noGrp="1"/>
          </p:cNvSpPr>
          <p:nvPr>
            <p:ph type="title" hasCustomPrompt="1"/>
          </p:nvPr>
        </p:nvSpPr>
        <p:spPr>
          <a:xfrm>
            <a:off x="999846" y="1487527"/>
            <a:ext cx="2581554" cy="1325563"/>
          </a:xfrm>
          <a:prstGeom prst="rect">
            <a:avLst/>
          </a:prstGeom>
        </p:spPr>
        <p:txBody>
          <a:bodyPr anchor="b"/>
          <a:lstStyle>
            <a:lvl1pPr algn="ctr">
              <a:defRPr sz="3200" cap="all" spc="200" baseline="0">
                <a:solidFill>
                  <a:schemeClr val="accent4"/>
                </a:solidFill>
              </a:defRPr>
            </a:lvl1pPr>
          </a:lstStyle>
          <a:p>
            <a:r>
              <a:rPr lang="en-US" dirty="0"/>
              <a:t>Click to add title</a:t>
            </a:r>
          </a:p>
        </p:txBody>
      </p:sp>
      <p:sp>
        <p:nvSpPr>
          <p:cNvPr id="51" name="Picture Placeholder 9">
            <a:extLst>
              <a:ext uri="{FF2B5EF4-FFF2-40B4-BE49-F238E27FC236}">
                <a16:creationId xmlns:a16="http://schemas.microsoft.com/office/drawing/2014/main" id="{C47B8159-559E-42C4-AA5B-7642DE427455}"/>
              </a:ext>
            </a:extLst>
          </p:cNvPr>
          <p:cNvSpPr>
            <a:spLocks noGrp="1"/>
          </p:cNvSpPr>
          <p:nvPr>
            <p:ph type="pic" sz="quarter" idx="23" hasCustomPrompt="1"/>
          </p:nvPr>
        </p:nvSpPr>
        <p:spPr>
          <a:xfrm>
            <a:off x="4793630" y="677419"/>
            <a:ext cx="2357652" cy="1622425"/>
          </a:xfrm>
          <a:prstGeom prst="rect">
            <a:avLst/>
          </a:prstGeom>
        </p:spPr>
        <p:txBody>
          <a:bodyPr/>
          <a:lstStyle>
            <a:lvl1pPr marL="0" indent="0" algn="ctr">
              <a:buNone/>
              <a:defRPr/>
            </a:lvl1pPr>
          </a:lstStyle>
          <a:p>
            <a:r>
              <a:rPr lang="en-US" dirty="0"/>
              <a:t>Click to add photo</a:t>
            </a:r>
          </a:p>
        </p:txBody>
      </p:sp>
      <p:sp>
        <p:nvSpPr>
          <p:cNvPr id="52" name="Text Placeholder 17">
            <a:extLst>
              <a:ext uri="{FF2B5EF4-FFF2-40B4-BE49-F238E27FC236}">
                <a16:creationId xmlns:a16="http://schemas.microsoft.com/office/drawing/2014/main" id="{9E9FA76D-767D-4F48-9238-F384F4D41696}"/>
              </a:ext>
            </a:extLst>
          </p:cNvPr>
          <p:cNvSpPr>
            <a:spLocks noGrp="1"/>
          </p:cNvSpPr>
          <p:nvPr>
            <p:ph type="body" sz="quarter" idx="24" hasCustomPrompt="1"/>
          </p:nvPr>
        </p:nvSpPr>
        <p:spPr>
          <a:xfrm>
            <a:off x="4793628" y="2299842"/>
            <a:ext cx="2357652" cy="475149"/>
          </a:xfrm>
          <a:prstGeom prst="rect">
            <a:avLst/>
          </a:prstGeom>
        </p:spPr>
        <p:txBody>
          <a:bodyPr anchor="b"/>
          <a:lstStyle>
            <a:lvl1pPr marL="0" indent="0" algn="ctr">
              <a:buNone/>
              <a:defRPr sz="1600" cap="all" spc="200" baseline="0">
                <a:solidFill>
                  <a:schemeClr val="accent4"/>
                </a:solidFill>
              </a:defRPr>
            </a:lvl1pPr>
          </a:lstStyle>
          <a:p>
            <a:pPr lvl="0"/>
            <a:r>
              <a:rPr lang="en-US" dirty="0"/>
              <a:t>Click to add name</a:t>
            </a:r>
          </a:p>
        </p:txBody>
      </p:sp>
      <p:sp>
        <p:nvSpPr>
          <p:cNvPr id="53" name="Text Placeholder 17">
            <a:extLst>
              <a:ext uri="{FF2B5EF4-FFF2-40B4-BE49-F238E27FC236}">
                <a16:creationId xmlns:a16="http://schemas.microsoft.com/office/drawing/2014/main" id="{40F2B787-B1D2-493C-ABA2-D6E69C4800D1}"/>
              </a:ext>
            </a:extLst>
          </p:cNvPr>
          <p:cNvSpPr>
            <a:spLocks noGrp="1"/>
          </p:cNvSpPr>
          <p:nvPr>
            <p:ph type="body" sz="quarter" idx="25" hasCustomPrompt="1"/>
          </p:nvPr>
        </p:nvSpPr>
        <p:spPr>
          <a:xfrm>
            <a:off x="4793628" y="2774990"/>
            <a:ext cx="2357652" cy="475147"/>
          </a:xfrm>
          <a:prstGeom prst="rect">
            <a:avLst/>
          </a:prstGeom>
        </p:spPr>
        <p:txBody>
          <a:bodyPr/>
          <a:lstStyle>
            <a:lvl1pPr marL="0" indent="0" algn="ctr">
              <a:buNone/>
              <a:defRPr sz="1200" b="0" i="0" cap="none" spc="200" baseline="0"/>
            </a:lvl1pPr>
          </a:lstStyle>
          <a:p>
            <a:pPr lvl="0"/>
            <a:r>
              <a:rPr lang="en-US" dirty="0"/>
              <a:t>Click to title</a:t>
            </a:r>
          </a:p>
        </p:txBody>
      </p:sp>
      <p:sp>
        <p:nvSpPr>
          <p:cNvPr id="54" name="Picture Placeholder 9">
            <a:extLst>
              <a:ext uri="{FF2B5EF4-FFF2-40B4-BE49-F238E27FC236}">
                <a16:creationId xmlns:a16="http://schemas.microsoft.com/office/drawing/2014/main" id="{7FCC4980-412C-49F7-BF30-8693DD9EAC03}"/>
              </a:ext>
            </a:extLst>
          </p:cNvPr>
          <p:cNvSpPr>
            <a:spLocks noGrp="1"/>
          </p:cNvSpPr>
          <p:nvPr>
            <p:ph type="pic" sz="quarter" idx="26" hasCustomPrompt="1"/>
          </p:nvPr>
        </p:nvSpPr>
        <p:spPr>
          <a:xfrm>
            <a:off x="7431774" y="677419"/>
            <a:ext cx="2357652" cy="1622425"/>
          </a:xfrm>
          <a:prstGeom prst="rect">
            <a:avLst/>
          </a:prstGeom>
        </p:spPr>
        <p:txBody>
          <a:bodyPr/>
          <a:lstStyle>
            <a:lvl1pPr marL="0" indent="0" algn="ctr">
              <a:buNone/>
              <a:defRPr/>
            </a:lvl1pPr>
          </a:lstStyle>
          <a:p>
            <a:r>
              <a:rPr lang="en-US" dirty="0"/>
              <a:t>Click to add photo</a:t>
            </a:r>
          </a:p>
        </p:txBody>
      </p:sp>
      <p:sp>
        <p:nvSpPr>
          <p:cNvPr id="55" name="Text Placeholder 17">
            <a:extLst>
              <a:ext uri="{FF2B5EF4-FFF2-40B4-BE49-F238E27FC236}">
                <a16:creationId xmlns:a16="http://schemas.microsoft.com/office/drawing/2014/main" id="{B9BD60DD-95CB-47D1-9C2F-5ACD38820662}"/>
              </a:ext>
            </a:extLst>
          </p:cNvPr>
          <p:cNvSpPr>
            <a:spLocks noGrp="1"/>
          </p:cNvSpPr>
          <p:nvPr>
            <p:ph type="body" sz="quarter" idx="27" hasCustomPrompt="1"/>
          </p:nvPr>
        </p:nvSpPr>
        <p:spPr>
          <a:xfrm>
            <a:off x="7431772" y="2299842"/>
            <a:ext cx="2357652" cy="475149"/>
          </a:xfrm>
          <a:prstGeom prst="rect">
            <a:avLst/>
          </a:prstGeom>
        </p:spPr>
        <p:txBody>
          <a:bodyPr anchor="b"/>
          <a:lstStyle>
            <a:lvl1pPr marL="0" indent="0" algn="ctr">
              <a:buNone/>
              <a:defRPr sz="1600" cap="all" spc="200" baseline="0">
                <a:solidFill>
                  <a:schemeClr val="accent4"/>
                </a:solidFill>
              </a:defRPr>
            </a:lvl1pPr>
          </a:lstStyle>
          <a:p>
            <a:pPr lvl="0"/>
            <a:r>
              <a:rPr lang="en-US" dirty="0"/>
              <a:t>Click to add name</a:t>
            </a:r>
          </a:p>
        </p:txBody>
      </p:sp>
      <p:sp>
        <p:nvSpPr>
          <p:cNvPr id="56" name="Text Placeholder 17">
            <a:extLst>
              <a:ext uri="{FF2B5EF4-FFF2-40B4-BE49-F238E27FC236}">
                <a16:creationId xmlns:a16="http://schemas.microsoft.com/office/drawing/2014/main" id="{19FF93B2-766D-4558-94BE-49F215C0FF7B}"/>
              </a:ext>
            </a:extLst>
          </p:cNvPr>
          <p:cNvSpPr>
            <a:spLocks noGrp="1"/>
          </p:cNvSpPr>
          <p:nvPr>
            <p:ph type="body" sz="quarter" idx="28" hasCustomPrompt="1"/>
          </p:nvPr>
        </p:nvSpPr>
        <p:spPr>
          <a:xfrm>
            <a:off x="7431772" y="2774990"/>
            <a:ext cx="2357652" cy="475147"/>
          </a:xfrm>
          <a:prstGeom prst="rect">
            <a:avLst/>
          </a:prstGeom>
        </p:spPr>
        <p:txBody>
          <a:bodyPr/>
          <a:lstStyle>
            <a:lvl1pPr marL="0" indent="0" algn="ctr">
              <a:buNone/>
              <a:defRPr sz="1200" b="0" i="0" cap="none" spc="200" baseline="0"/>
            </a:lvl1pPr>
          </a:lstStyle>
          <a:p>
            <a:pPr lvl="0"/>
            <a:r>
              <a:rPr lang="en-US" dirty="0"/>
              <a:t>Click to title</a:t>
            </a:r>
          </a:p>
        </p:txBody>
      </p:sp>
      <p:sp>
        <p:nvSpPr>
          <p:cNvPr id="57" name="Picture Placeholder 9">
            <a:extLst>
              <a:ext uri="{FF2B5EF4-FFF2-40B4-BE49-F238E27FC236}">
                <a16:creationId xmlns:a16="http://schemas.microsoft.com/office/drawing/2014/main" id="{F16F9FCC-4EE2-4D18-8257-694E9C80F547}"/>
              </a:ext>
            </a:extLst>
          </p:cNvPr>
          <p:cNvSpPr>
            <a:spLocks noGrp="1"/>
          </p:cNvSpPr>
          <p:nvPr>
            <p:ph type="pic" sz="quarter" idx="32" hasCustomPrompt="1"/>
          </p:nvPr>
        </p:nvSpPr>
        <p:spPr>
          <a:xfrm>
            <a:off x="4793630" y="3250138"/>
            <a:ext cx="2357652" cy="1622425"/>
          </a:xfrm>
          <a:prstGeom prst="rect">
            <a:avLst/>
          </a:prstGeom>
        </p:spPr>
        <p:txBody>
          <a:bodyPr/>
          <a:lstStyle>
            <a:lvl1pPr marL="0" indent="0" algn="ctr">
              <a:buNone/>
              <a:defRPr/>
            </a:lvl1pPr>
          </a:lstStyle>
          <a:p>
            <a:r>
              <a:rPr lang="en-US" dirty="0"/>
              <a:t>Click to add photo</a:t>
            </a:r>
          </a:p>
        </p:txBody>
      </p:sp>
      <p:sp>
        <p:nvSpPr>
          <p:cNvPr id="58" name="Text Placeholder 17">
            <a:extLst>
              <a:ext uri="{FF2B5EF4-FFF2-40B4-BE49-F238E27FC236}">
                <a16:creationId xmlns:a16="http://schemas.microsoft.com/office/drawing/2014/main" id="{F434B9BC-2EC7-4433-BAA8-039EB5BED5C0}"/>
              </a:ext>
            </a:extLst>
          </p:cNvPr>
          <p:cNvSpPr>
            <a:spLocks noGrp="1"/>
          </p:cNvSpPr>
          <p:nvPr>
            <p:ph type="body" sz="quarter" idx="33" hasCustomPrompt="1"/>
          </p:nvPr>
        </p:nvSpPr>
        <p:spPr>
          <a:xfrm>
            <a:off x="4793628" y="4872561"/>
            <a:ext cx="2357652" cy="475149"/>
          </a:xfrm>
          <a:prstGeom prst="rect">
            <a:avLst/>
          </a:prstGeom>
        </p:spPr>
        <p:txBody>
          <a:bodyPr anchor="b"/>
          <a:lstStyle>
            <a:lvl1pPr marL="0" indent="0" algn="ctr">
              <a:buNone/>
              <a:defRPr sz="1600" cap="all" spc="200" baseline="0">
                <a:solidFill>
                  <a:schemeClr val="accent4"/>
                </a:solidFill>
              </a:defRPr>
            </a:lvl1pPr>
          </a:lstStyle>
          <a:p>
            <a:pPr lvl="0"/>
            <a:r>
              <a:rPr lang="en-US" dirty="0"/>
              <a:t>Click to add name</a:t>
            </a:r>
          </a:p>
        </p:txBody>
      </p:sp>
      <p:sp>
        <p:nvSpPr>
          <p:cNvPr id="59" name="Text Placeholder 17">
            <a:extLst>
              <a:ext uri="{FF2B5EF4-FFF2-40B4-BE49-F238E27FC236}">
                <a16:creationId xmlns:a16="http://schemas.microsoft.com/office/drawing/2014/main" id="{6F08FB05-53FB-4C19-A35C-592C4DFDFF46}"/>
              </a:ext>
            </a:extLst>
          </p:cNvPr>
          <p:cNvSpPr>
            <a:spLocks noGrp="1"/>
          </p:cNvSpPr>
          <p:nvPr>
            <p:ph type="body" sz="quarter" idx="34" hasCustomPrompt="1"/>
          </p:nvPr>
        </p:nvSpPr>
        <p:spPr>
          <a:xfrm>
            <a:off x="4793628" y="5347709"/>
            <a:ext cx="2357652" cy="475147"/>
          </a:xfrm>
          <a:prstGeom prst="rect">
            <a:avLst/>
          </a:prstGeom>
        </p:spPr>
        <p:txBody>
          <a:bodyPr/>
          <a:lstStyle>
            <a:lvl1pPr marL="0" indent="0" algn="ctr">
              <a:lnSpc>
                <a:spcPct val="100000"/>
              </a:lnSpc>
              <a:spcBef>
                <a:spcPts val="0"/>
              </a:spcBef>
              <a:buNone/>
              <a:defRPr sz="1200" b="0" i="0" cap="none" spc="200" baseline="0"/>
            </a:lvl1pPr>
          </a:lstStyle>
          <a:p>
            <a:pPr lvl="0"/>
            <a:r>
              <a:rPr lang="en-US" dirty="0"/>
              <a:t>Click to title</a:t>
            </a:r>
          </a:p>
        </p:txBody>
      </p:sp>
      <p:sp>
        <p:nvSpPr>
          <p:cNvPr id="60" name="Picture Placeholder 9">
            <a:extLst>
              <a:ext uri="{FF2B5EF4-FFF2-40B4-BE49-F238E27FC236}">
                <a16:creationId xmlns:a16="http://schemas.microsoft.com/office/drawing/2014/main" id="{9589D7D2-07DF-415C-A139-E911869A1BCC}"/>
              </a:ext>
            </a:extLst>
          </p:cNvPr>
          <p:cNvSpPr>
            <a:spLocks noGrp="1"/>
          </p:cNvSpPr>
          <p:nvPr>
            <p:ph type="pic" sz="quarter" idx="35" hasCustomPrompt="1"/>
          </p:nvPr>
        </p:nvSpPr>
        <p:spPr>
          <a:xfrm>
            <a:off x="7431774" y="3250138"/>
            <a:ext cx="2357652" cy="1622425"/>
          </a:xfrm>
          <a:prstGeom prst="rect">
            <a:avLst/>
          </a:prstGeom>
        </p:spPr>
        <p:txBody>
          <a:bodyPr/>
          <a:lstStyle>
            <a:lvl1pPr marL="0" indent="0" algn="ctr">
              <a:buNone/>
              <a:defRPr/>
            </a:lvl1pPr>
          </a:lstStyle>
          <a:p>
            <a:r>
              <a:rPr lang="en-US" dirty="0"/>
              <a:t>Click to add photo</a:t>
            </a:r>
          </a:p>
        </p:txBody>
      </p:sp>
      <p:sp>
        <p:nvSpPr>
          <p:cNvPr id="61" name="Text Placeholder 17">
            <a:extLst>
              <a:ext uri="{FF2B5EF4-FFF2-40B4-BE49-F238E27FC236}">
                <a16:creationId xmlns:a16="http://schemas.microsoft.com/office/drawing/2014/main" id="{E622F2E3-2C07-4ABC-A803-40361BBB7386}"/>
              </a:ext>
            </a:extLst>
          </p:cNvPr>
          <p:cNvSpPr>
            <a:spLocks noGrp="1"/>
          </p:cNvSpPr>
          <p:nvPr>
            <p:ph type="body" sz="quarter" idx="36" hasCustomPrompt="1"/>
          </p:nvPr>
        </p:nvSpPr>
        <p:spPr>
          <a:xfrm>
            <a:off x="7431772" y="4872561"/>
            <a:ext cx="2357652" cy="475149"/>
          </a:xfrm>
          <a:prstGeom prst="rect">
            <a:avLst/>
          </a:prstGeom>
        </p:spPr>
        <p:txBody>
          <a:bodyPr anchor="b"/>
          <a:lstStyle>
            <a:lvl1pPr marL="0" indent="0" algn="ctr">
              <a:buNone/>
              <a:defRPr sz="1600" cap="all" spc="200" baseline="0">
                <a:solidFill>
                  <a:schemeClr val="accent4"/>
                </a:solidFill>
              </a:defRPr>
            </a:lvl1pPr>
          </a:lstStyle>
          <a:p>
            <a:pPr lvl="0"/>
            <a:r>
              <a:rPr lang="en-US" dirty="0"/>
              <a:t>Click to add name</a:t>
            </a:r>
          </a:p>
        </p:txBody>
      </p:sp>
      <p:sp>
        <p:nvSpPr>
          <p:cNvPr id="62" name="Text Placeholder 17">
            <a:extLst>
              <a:ext uri="{FF2B5EF4-FFF2-40B4-BE49-F238E27FC236}">
                <a16:creationId xmlns:a16="http://schemas.microsoft.com/office/drawing/2014/main" id="{B505FD93-2404-46B6-9EE0-9CABFC5233ED}"/>
              </a:ext>
            </a:extLst>
          </p:cNvPr>
          <p:cNvSpPr>
            <a:spLocks noGrp="1"/>
          </p:cNvSpPr>
          <p:nvPr>
            <p:ph type="body" sz="quarter" idx="37" hasCustomPrompt="1"/>
          </p:nvPr>
        </p:nvSpPr>
        <p:spPr>
          <a:xfrm>
            <a:off x="7431772" y="5347709"/>
            <a:ext cx="2357652" cy="475147"/>
          </a:xfrm>
          <a:prstGeom prst="rect">
            <a:avLst/>
          </a:prstGeom>
        </p:spPr>
        <p:txBody>
          <a:bodyPr/>
          <a:lstStyle>
            <a:lvl1pPr marL="0" indent="0" algn="ctr">
              <a:buNone/>
              <a:defRPr sz="1200" b="0" i="0" cap="none" spc="200" baseline="0"/>
            </a:lvl1pPr>
          </a:lstStyle>
          <a:p>
            <a:pPr lvl="0"/>
            <a:r>
              <a:rPr lang="en-US" dirty="0"/>
              <a:t>Click to title</a:t>
            </a:r>
          </a:p>
        </p:txBody>
      </p:sp>
      <p:sp>
        <p:nvSpPr>
          <p:cNvPr id="5" name="Date Placeholder 4">
            <a:extLst>
              <a:ext uri="{FF2B5EF4-FFF2-40B4-BE49-F238E27FC236}">
                <a16:creationId xmlns:a16="http://schemas.microsoft.com/office/drawing/2014/main" id="{5B91FF20-37AD-4448-896C-C37172D16263}"/>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376AF771-F500-4564-96BB-2AC1F13F9D3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9254F218-0E34-408C-AB25-76184E9ACC54}"/>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780753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_6">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886F38-E337-4504-BF25-D65176023E6B}"/>
              </a:ext>
              <a:ext uri="{C183D7F6-B498-43B3-948B-1728B52AA6E4}">
                <adec:decorative xmlns:adec="http://schemas.microsoft.com/office/drawing/2017/decorative" val="1"/>
              </a:ext>
            </a:extLst>
          </p:cNvPr>
          <p:cNvSpPr/>
          <p:nvPr userDrawn="1"/>
        </p:nvSpPr>
        <p:spPr>
          <a:xfrm>
            <a:off x="0" y="4274260"/>
            <a:ext cx="12192000" cy="2583739"/>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0116A5-69B8-43BF-B141-AC2A4B6CEB97}"/>
              </a:ext>
            </a:extLst>
          </p:cNvPr>
          <p:cNvSpPr>
            <a:spLocks noGrp="1"/>
          </p:cNvSpPr>
          <p:nvPr>
            <p:ph type="title" hasCustomPrompt="1"/>
          </p:nvPr>
        </p:nvSpPr>
        <p:spPr>
          <a:xfrm>
            <a:off x="336217" y="1207697"/>
            <a:ext cx="2970156" cy="1622912"/>
          </a:xfrm>
          <a:prstGeom prst="rect">
            <a:avLst/>
          </a:prstGeom>
        </p:spPr>
        <p:txBody>
          <a:bodyPr anchor="b"/>
          <a:lstStyle>
            <a:lvl1pPr algn="ctr">
              <a:defRPr sz="3200" cap="all" spc="200" baseline="0">
                <a:solidFill>
                  <a:schemeClr val="accent4"/>
                </a:solidFill>
              </a:defRPr>
            </a:lvl1pPr>
          </a:lstStyle>
          <a:p>
            <a:r>
              <a:rPr lang="en-US" dirty="0"/>
              <a:t>Click to add title</a:t>
            </a:r>
          </a:p>
        </p:txBody>
      </p:sp>
      <p:sp>
        <p:nvSpPr>
          <p:cNvPr id="10" name="Picture Placeholder 9">
            <a:extLst>
              <a:ext uri="{FF2B5EF4-FFF2-40B4-BE49-F238E27FC236}">
                <a16:creationId xmlns:a16="http://schemas.microsoft.com/office/drawing/2014/main" id="{6D283EBF-8FBA-4A7A-9DCE-23E0BF7F6AAC}"/>
              </a:ext>
            </a:extLst>
          </p:cNvPr>
          <p:cNvSpPr>
            <a:spLocks noGrp="1"/>
          </p:cNvSpPr>
          <p:nvPr>
            <p:ph type="pic" sz="quarter" idx="15" hasCustomPrompt="1"/>
          </p:nvPr>
        </p:nvSpPr>
        <p:spPr>
          <a:xfrm>
            <a:off x="3780553" y="1153717"/>
            <a:ext cx="1412050" cy="1147276"/>
          </a:xfrm>
          <a:prstGeom prst="rect">
            <a:avLst/>
          </a:prstGeom>
        </p:spPr>
        <p:txBody>
          <a:bodyPr/>
          <a:lstStyle>
            <a:lvl1pPr marL="0" indent="0" algn="ctr">
              <a:buNone/>
              <a:defRPr/>
            </a:lvl1pPr>
          </a:lstStyle>
          <a:p>
            <a:r>
              <a:rPr lang="en-US" dirty="0"/>
              <a:t>Click to add photo</a:t>
            </a:r>
          </a:p>
        </p:txBody>
      </p:sp>
      <p:sp>
        <p:nvSpPr>
          <p:cNvPr id="18" name="Text Placeholder 17">
            <a:extLst>
              <a:ext uri="{FF2B5EF4-FFF2-40B4-BE49-F238E27FC236}">
                <a16:creationId xmlns:a16="http://schemas.microsoft.com/office/drawing/2014/main" id="{48D76D02-A6E3-446F-B85B-CAD9ED06415D}"/>
              </a:ext>
            </a:extLst>
          </p:cNvPr>
          <p:cNvSpPr>
            <a:spLocks noGrp="1"/>
          </p:cNvSpPr>
          <p:nvPr>
            <p:ph type="body" sz="quarter" idx="21" hasCustomPrompt="1"/>
          </p:nvPr>
        </p:nvSpPr>
        <p:spPr>
          <a:xfrm>
            <a:off x="3451733" y="2299842"/>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19" name="Text Placeholder 17">
            <a:extLst>
              <a:ext uri="{FF2B5EF4-FFF2-40B4-BE49-F238E27FC236}">
                <a16:creationId xmlns:a16="http://schemas.microsoft.com/office/drawing/2014/main" id="{90954B1A-CAD7-4645-A1B3-1A5EFD54C975}"/>
              </a:ext>
            </a:extLst>
          </p:cNvPr>
          <p:cNvSpPr>
            <a:spLocks noGrp="1"/>
          </p:cNvSpPr>
          <p:nvPr>
            <p:ph type="body" sz="quarter" idx="22" hasCustomPrompt="1"/>
          </p:nvPr>
        </p:nvSpPr>
        <p:spPr>
          <a:xfrm>
            <a:off x="3451733" y="2774991"/>
            <a:ext cx="2069690" cy="672127"/>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28" name="Picture Placeholder 9">
            <a:extLst>
              <a:ext uri="{FF2B5EF4-FFF2-40B4-BE49-F238E27FC236}">
                <a16:creationId xmlns:a16="http://schemas.microsoft.com/office/drawing/2014/main" id="{D517EAC0-89E0-4247-B048-92F65C868A7E}"/>
              </a:ext>
            </a:extLst>
          </p:cNvPr>
          <p:cNvSpPr>
            <a:spLocks noGrp="1"/>
          </p:cNvSpPr>
          <p:nvPr>
            <p:ph type="pic" sz="quarter" idx="38" hasCustomPrompt="1"/>
          </p:nvPr>
        </p:nvSpPr>
        <p:spPr>
          <a:xfrm>
            <a:off x="5891925" y="1153717"/>
            <a:ext cx="1412050" cy="1147276"/>
          </a:xfrm>
          <a:prstGeom prst="rect">
            <a:avLst/>
          </a:prstGeom>
        </p:spPr>
        <p:txBody>
          <a:bodyPr/>
          <a:lstStyle>
            <a:lvl1pPr marL="0" indent="0" algn="ctr">
              <a:buNone/>
              <a:defRPr/>
            </a:lvl1pPr>
          </a:lstStyle>
          <a:p>
            <a:r>
              <a:rPr lang="en-US" dirty="0"/>
              <a:t>Click to add photo</a:t>
            </a:r>
          </a:p>
        </p:txBody>
      </p:sp>
      <p:sp>
        <p:nvSpPr>
          <p:cNvPr id="11" name="Text Placeholder 17">
            <a:extLst>
              <a:ext uri="{FF2B5EF4-FFF2-40B4-BE49-F238E27FC236}">
                <a16:creationId xmlns:a16="http://schemas.microsoft.com/office/drawing/2014/main" id="{7F5710E0-5399-4C8A-9D92-390195CB6F27}"/>
              </a:ext>
            </a:extLst>
          </p:cNvPr>
          <p:cNvSpPr>
            <a:spLocks noGrp="1"/>
          </p:cNvSpPr>
          <p:nvPr>
            <p:ph type="body" sz="quarter" idx="24" hasCustomPrompt="1"/>
          </p:nvPr>
        </p:nvSpPr>
        <p:spPr>
          <a:xfrm>
            <a:off x="5563105" y="2299842"/>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12" name="Text Placeholder 17">
            <a:extLst>
              <a:ext uri="{FF2B5EF4-FFF2-40B4-BE49-F238E27FC236}">
                <a16:creationId xmlns:a16="http://schemas.microsoft.com/office/drawing/2014/main" id="{019883F1-27DD-46A1-AD71-3AE14256007E}"/>
              </a:ext>
            </a:extLst>
          </p:cNvPr>
          <p:cNvSpPr>
            <a:spLocks noGrp="1"/>
          </p:cNvSpPr>
          <p:nvPr>
            <p:ph type="body" sz="quarter" idx="25" hasCustomPrompt="1"/>
          </p:nvPr>
        </p:nvSpPr>
        <p:spPr>
          <a:xfrm>
            <a:off x="5563105" y="2774991"/>
            <a:ext cx="2069690" cy="672127"/>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29" name="Picture Placeholder 9">
            <a:extLst>
              <a:ext uri="{FF2B5EF4-FFF2-40B4-BE49-F238E27FC236}">
                <a16:creationId xmlns:a16="http://schemas.microsoft.com/office/drawing/2014/main" id="{7847BEB8-AC95-445E-AFB4-34B7658BB992}"/>
              </a:ext>
            </a:extLst>
          </p:cNvPr>
          <p:cNvSpPr>
            <a:spLocks noGrp="1"/>
          </p:cNvSpPr>
          <p:nvPr>
            <p:ph type="pic" sz="quarter" idx="39" hasCustomPrompt="1"/>
          </p:nvPr>
        </p:nvSpPr>
        <p:spPr>
          <a:xfrm>
            <a:off x="8003297" y="1153717"/>
            <a:ext cx="1412049" cy="1147276"/>
          </a:xfrm>
          <a:prstGeom prst="rect">
            <a:avLst/>
          </a:prstGeom>
        </p:spPr>
        <p:txBody>
          <a:bodyPr/>
          <a:lstStyle>
            <a:lvl1pPr marL="0" indent="0" algn="ctr">
              <a:buNone/>
              <a:defRPr/>
            </a:lvl1pPr>
          </a:lstStyle>
          <a:p>
            <a:r>
              <a:rPr lang="en-US" dirty="0"/>
              <a:t>Click to add photo</a:t>
            </a:r>
          </a:p>
        </p:txBody>
      </p:sp>
      <p:sp>
        <p:nvSpPr>
          <p:cNvPr id="14" name="Text Placeholder 17">
            <a:extLst>
              <a:ext uri="{FF2B5EF4-FFF2-40B4-BE49-F238E27FC236}">
                <a16:creationId xmlns:a16="http://schemas.microsoft.com/office/drawing/2014/main" id="{82B5CAB5-1932-4DC0-BBBD-8ABA7C5D5DED}"/>
              </a:ext>
            </a:extLst>
          </p:cNvPr>
          <p:cNvSpPr>
            <a:spLocks noGrp="1"/>
          </p:cNvSpPr>
          <p:nvPr>
            <p:ph type="body" sz="quarter" idx="27" hasCustomPrompt="1"/>
          </p:nvPr>
        </p:nvSpPr>
        <p:spPr>
          <a:xfrm>
            <a:off x="7674476" y="2299842"/>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15" name="Text Placeholder 17">
            <a:extLst>
              <a:ext uri="{FF2B5EF4-FFF2-40B4-BE49-F238E27FC236}">
                <a16:creationId xmlns:a16="http://schemas.microsoft.com/office/drawing/2014/main" id="{E248F87C-2911-41CB-A4BD-6ECD4E13B8C6}"/>
              </a:ext>
            </a:extLst>
          </p:cNvPr>
          <p:cNvSpPr>
            <a:spLocks noGrp="1"/>
          </p:cNvSpPr>
          <p:nvPr>
            <p:ph type="body" sz="quarter" idx="28" hasCustomPrompt="1"/>
          </p:nvPr>
        </p:nvSpPr>
        <p:spPr>
          <a:xfrm>
            <a:off x="7674476" y="2774991"/>
            <a:ext cx="2069690" cy="672127"/>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37" name="Picture Placeholder 9">
            <a:extLst>
              <a:ext uri="{FF2B5EF4-FFF2-40B4-BE49-F238E27FC236}">
                <a16:creationId xmlns:a16="http://schemas.microsoft.com/office/drawing/2014/main" id="{7B6B3681-1E21-44DA-AADA-F5E638A87423}"/>
              </a:ext>
            </a:extLst>
          </p:cNvPr>
          <p:cNvSpPr>
            <a:spLocks noGrp="1"/>
          </p:cNvSpPr>
          <p:nvPr>
            <p:ph type="pic" sz="quarter" idx="47" hasCustomPrompt="1"/>
          </p:nvPr>
        </p:nvSpPr>
        <p:spPr>
          <a:xfrm>
            <a:off x="10114667" y="1153717"/>
            <a:ext cx="1412049" cy="1147276"/>
          </a:xfrm>
          <a:prstGeom prst="rect">
            <a:avLst/>
          </a:prstGeom>
        </p:spPr>
        <p:txBody>
          <a:bodyPr/>
          <a:lstStyle>
            <a:lvl1pPr marL="0" indent="0" algn="ctr">
              <a:buNone/>
              <a:defRPr/>
            </a:lvl1pPr>
          </a:lstStyle>
          <a:p>
            <a:r>
              <a:rPr lang="en-US" dirty="0"/>
              <a:t>Click to add photo</a:t>
            </a:r>
          </a:p>
        </p:txBody>
      </p:sp>
      <p:sp>
        <p:nvSpPr>
          <p:cNvPr id="33" name="Text Placeholder 17">
            <a:extLst>
              <a:ext uri="{FF2B5EF4-FFF2-40B4-BE49-F238E27FC236}">
                <a16:creationId xmlns:a16="http://schemas.microsoft.com/office/drawing/2014/main" id="{2D88AD4B-15C6-42C2-B9A5-BD645DA67D7E}"/>
              </a:ext>
            </a:extLst>
          </p:cNvPr>
          <p:cNvSpPr>
            <a:spLocks noGrp="1"/>
          </p:cNvSpPr>
          <p:nvPr>
            <p:ph type="body" sz="quarter" idx="43" hasCustomPrompt="1"/>
          </p:nvPr>
        </p:nvSpPr>
        <p:spPr>
          <a:xfrm>
            <a:off x="9785846" y="2299842"/>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34" name="Text Placeholder 17">
            <a:extLst>
              <a:ext uri="{FF2B5EF4-FFF2-40B4-BE49-F238E27FC236}">
                <a16:creationId xmlns:a16="http://schemas.microsoft.com/office/drawing/2014/main" id="{D79E337C-DD94-4BC6-9F28-69AC04CD2B3E}"/>
              </a:ext>
            </a:extLst>
          </p:cNvPr>
          <p:cNvSpPr>
            <a:spLocks noGrp="1"/>
          </p:cNvSpPr>
          <p:nvPr>
            <p:ph type="body" sz="quarter" idx="44" hasCustomPrompt="1"/>
          </p:nvPr>
        </p:nvSpPr>
        <p:spPr>
          <a:xfrm>
            <a:off x="9785846" y="2774991"/>
            <a:ext cx="2069690" cy="672127"/>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30" name="Picture Placeholder 9">
            <a:extLst>
              <a:ext uri="{FF2B5EF4-FFF2-40B4-BE49-F238E27FC236}">
                <a16:creationId xmlns:a16="http://schemas.microsoft.com/office/drawing/2014/main" id="{B50A84FF-F66B-4AB8-837C-E3025F19E9C0}"/>
              </a:ext>
            </a:extLst>
          </p:cNvPr>
          <p:cNvSpPr>
            <a:spLocks noGrp="1"/>
          </p:cNvSpPr>
          <p:nvPr>
            <p:ph type="pic" sz="quarter" idx="40" hasCustomPrompt="1"/>
          </p:nvPr>
        </p:nvSpPr>
        <p:spPr>
          <a:xfrm>
            <a:off x="3780553" y="3614936"/>
            <a:ext cx="1412050" cy="1147276"/>
          </a:xfrm>
          <a:prstGeom prst="rect">
            <a:avLst/>
          </a:prstGeom>
        </p:spPr>
        <p:txBody>
          <a:bodyPr/>
          <a:lstStyle>
            <a:lvl1pPr marL="0" indent="0" algn="ctr">
              <a:buNone/>
              <a:defRPr/>
            </a:lvl1pPr>
          </a:lstStyle>
          <a:p>
            <a:r>
              <a:rPr lang="en-US" dirty="0"/>
              <a:t>Click to add photo</a:t>
            </a:r>
          </a:p>
        </p:txBody>
      </p:sp>
      <p:sp>
        <p:nvSpPr>
          <p:cNvPr id="17" name="Text Placeholder 17">
            <a:extLst>
              <a:ext uri="{FF2B5EF4-FFF2-40B4-BE49-F238E27FC236}">
                <a16:creationId xmlns:a16="http://schemas.microsoft.com/office/drawing/2014/main" id="{540D9937-87C5-40B3-86E6-F1CBFCA40CA0}"/>
              </a:ext>
            </a:extLst>
          </p:cNvPr>
          <p:cNvSpPr>
            <a:spLocks noGrp="1"/>
          </p:cNvSpPr>
          <p:nvPr>
            <p:ph type="body" sz="quarter" idx="30" hasCustomPrompt="1"/>
          </p:nvPr>
        </p:nvSpPr>
        <p:spPr>
          <a:xfrm>
            <a:off x="3451733" y="4767397"/>
            <a:ext cx="2069691" cy="476403"/>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20" name="Text Placeholder 17">
            <a:extLst>
              <a:ext uri="{FF2B5EF4-FFF2-40B4-BE49-F238E27FC236}">
                <a16:creationId xmlns:a16="http://schemas.microsoft.com/office/drawing/2014/main" id="{C81570DE-3568-4F16-9DF8-269B29DDE60E}"/>
              </a:ext>
            </a:extLst>
          </p:cNvPr>
          <p:cNvSpPr>
            <a:spLocks noGrp="1"/>
          </p:cNvSpPr>
          <p:nvPr>
            <p:ph type="body" sz="quarter" idx="31" hasCustomPrompt="1"/>
          </p:nvPr>
        </p:nvSpPr>
        <p:spPr>
          <a:xfrm>
            <a:off x="3451733" y="5242840"/>
            <a:ext cx="2069691" cy="697196"/>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31" name="Picture Placeholder 9">
            <a:extLst>
              <a:ext uri="{FF2B5EF4-FFF2-40B4-BE49-F238E27FC236}">
                <a16:creationId xmlns:a16="http://schemas.microsoft.com/office/drawing/2014/main" id="{41C26642-ECFF-4F11-B242-BBBA5D672DA0}"/>
              </a:ext>
            </a:extLst>
          </p:cNvPr>
          <p:cNvSpPr>
            <a:spLocks noGrp="1"/>
          </p:cNvSpPr>
          <p:nvPr>
            <p:ph type="pic" sz="quarter" idx="41" hasCustomPrompt="1"/>
          </p:nvPr>
        </p:nvSpPr>
        <p:spPr>
          <a:xfrm>
            <a:off x="5891925" y="3614936"/>
            <a:ext cx="1412050" cy="1147276"/>
          </a:xfrm>
          <a:prstGeom prst="rect">
            <a:avLst/>
          </a:prstGeom>
        </p:spPr>
        <p:txBody>
          <a:bodyPr/>
          <a:lstStyle>
            <a:lvl1pPr marL="0" indent="0" algn="ctr">
              <a:buNone/>
              <a:defRPr/>
            </a:lvl1pPr>
          </a:lstStyle>
          <a:p>
            <a:r>
              <a:rPr lang="en-US" dirty="0"/>
              <a:t>Click to add photo</a:t>
            </a:r>
          </a:p>
        </p:txBody>
      </p:sp>
      <p:sp>
        <p:nvSpPr>
          <p:cNvPr id="22" name="Text Placeholder 17">
            <a:extLst>
              <a:ext uri="{FF2B5EF4-FFF2-40B4-BE49-F238E27FC236}">
                <a16:creationId xmlns:a16="http://schemas.microsoft.com/office/drawing/2014/main" id="{5E4E35F3-EC7A-489D-985F-0CA9F0402B0D}"/>
              </a:ext>
            </a:extLst>
          </p:cNvPr>
          <p:cNvSpPr>
            <a:spLocks noGrp="1"/>
          </p:cNvSpPr>
          <p:nvPr>
            <p:ph type="body" sz="quarter" idx="33" hasCustomPrompt="1"/>
          </p:nvPr>
        </p:nvSpPr>
        <p:spPr>
          <a:xfrm>
            <a:off x="5563105" y="4768651"/>
            <a:ext cx="2069691"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23" name="Text Placeholder 17">
            <a:extLst>
              <a:ext uri="{FF2B5EF4-FFF2-40B4-BE49-F238E27FC236}">
                <a16:creationId xmlns:a16="http://schemas.microsoft.com/office/drawing/2014/main" id="{55AFBE6C-8E28-48EC-8798-5E463B8E47ED}"/>
              </a:ext>
            </a:extLst>
          </p:cNvPr>
          <p:cNvSpPr>
            <a:spLocks noGrp="1"/>
          </p:cNvSpPr>
          <p:nvPr>
            <p:ph type="body" sz="quarter" idx="34" hasCustomPrompt="1"/>
          </p:nvPr>
        </p:nvSpPr>
        <p:spPr>
          <a:xfrm>
            <a:off x="5563105" y="5243800"/>
            <a:ext cx="2069691" cy="695361"/>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32" name="Picture Placeholder 9">
            <a:extLst>
              <a:ext uri="{FF2B5EF4-FFF2-40B4-BE49-F238E27FC236}">
                <a16:creationId xmlns:a16="http://schemas.microsoft.com/office/drawing/2014/main" id="{BCC40003-8966-4A03-9C79-EB95966FFE0C}"/>
              </a:ext>
            </a:extLst>
          </p:cNvPr>
          <p:cNvSpPr>
            <a:spLocks noGrp="1"/>
          </p:cNvSpPr>
          <p:nvPr>
            <p:ph type="pic" sz="quarter" idx="42" hasCustomPrompt="1"/>
          </p:nvPr>
        </p:nvSpPr>
        <p:spPr>
          <a:xfrm>
            <a:off x="8003297" y="3614936"/>
            <a:ext cx="1412049" cy="1147276"/>
          </a:xfrm>
          <a:prstGeom prst="rect">
            <a:avLst/>
          </a:prstGeom>
        </p:spPr>
        <p:txBody>
          <a:bodyPr/>
          <a:lstStyle>
            <a:lvl1pPr marL="0" indent="0" algn="ctr">
              <a:buNone/>
              <a:defRPr/>
            </a:lvl1pPr>
          </a:lstStyle>
          <a:p>
            <a:r>
              <a:rPr lang="en-US" dirty="0"/>
              <a:t>Click to add photo</a:t>
            </a:r>
          </a:p>
        </p:txBody>
      </p:sp>
      <p:sp>
        <p:nvSpPr>
          <p:cNvPr id="25" name="Text Placeholder 17">
            <a:extLst>
              <a:ext uri="{FF2B5EF4-FFF2-40B4-BE49-F238E27FC236}">
                <a16:creationId xmlns:a16="http://schemas.microsoft.com/office/drawing/2014/main" id="{023FE51B-CC62-42E7-BCF7-123DB0B9244A}"/>
              </a:ext>
            </a:extLst>
          </p:cNvPr>
          <p:cNvSpPr>
            <a:spLocks noGrp="1"/>
          </p:cNvSpPr>
          <p:nvPr>
            <p:ph type="body" sz="quarter" idx="36" hasCustomPrompt="1"/>
          </p:nvPr>
        </p:nvSpPr>
        <p:spPr>
          <a:xfrm>
            <a:off x="7674476" y="4768651"/>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26" name="Text Placeholder 17">
            <a:extLst>
              <a:ext uri="{FF2B5EF4-FFF2-40B4-BE49-F238E27FC236}">
                <a16:creationId xmlns:a16="http://schemas.microsoft.com/office/drawing/2014/main" id="{3CA6C07A-2E37-4897-AF99-5152B241E380}"/>
              </a:ext>
            </a:extLst>
          </p:cNvPr>
          <p:cNvSpPr>
            <a:spLocks noGrp="1"/>
          </p:cNvSpPr>
          <p:nvPr>
            <p:ph type="body" sz="quarter" idx="37" hasCustomPrompt="1"/>
          </p:nvPr>
        </p:nvSpPr>
        <p:spPr>
          <a:xfrm>
            <a:off x="7674476" y="5243800"/>
            <a:ext cx="2069690" cy="695361"/>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38" name="Picture Placeholder 9">
            <a:extLst>
              <a:ext uri="{FF2B5EF4-FFF2-40B4-BE49-F238E27FC236}">
                <a16:creationId xmlns:a16="http://schemas.microsoft.com/office/drawing/2014/main" id="{026B0125-C5D1-4397-BA37-9D1FCB7DA71E}"/>
              </a:ext>
            </a:extLst>
          </p:cNvPr>
          <p:cNvSpPr>
            <a:spLocks noGrp="1"/>
          </p:cNvSpPr>
          <p:nvPr>
            <p:ph type="pic" sz="quarter" idx="48" hasCustomPrompt="1"/>
          </p:nvPr>
        </p:nvSpPr>
        <p:spPr>
          <a:xfrm>
            <a:off x="10114667" y="3614936"/>
            <a:ext cx="1412049" cy="1147276"/>
          </a:xfrm>
          <a:prstGeom prst="rect">
            <a:avLst/>
          </a:prstGeom>
        </p:spPr>
        <p:txBody>
          <a:bodyPr/>
          <a:lstStyle>
            <a:lvl1pPr marL="0" indent="0" algn="ctr">
              <a:buNone/>
              <a:defRPr/>
            </a:lvl1pPr>
          </a:lstStyle>
          <a:p>
            <a:r>
              <a:rPr lang="en-US" dirty="0"/>
              <a:t>Click to add photo</a:t>
            </a:r>
          </a:p>
        </p:txBody>
      </p:sp>
      <p:sp>
        <p:nvSpPr>
          <p:cNvPr id="35" name="Text Placeholder 17">
            <a:extLst>
              <a:ext uri="{FF2B5EF4-FFF2-40B4-BE49-F238E27FC236}">
                <a16:creationId xmlns:a16="http://schemas.microsoft.com/office/drawing/2014/main" id="{A57BE95A-45E1-4F78-9162-0D9005657D71}"/>
              </a:ext>
            </a:extLst>
          </p:cNvPr>
          <p:cNvSpPr>
            <a:spLocks noGrp="1"/>
          </p:cNvSpPr>
          <p:nvPr>
            <p:ph type="body" sz="quarter" idx="45" hasCustomPrompt="1"/>
          </p:nvPr>
        </p:nvSpPr>
        <p:spPr>
          <a:xfrm>
            <a:off x="9785846" y="4768651"/>
            <a:ext cx="2069690" cy="475149"/>
          </a:xfrm>
          <a:prstGeom prst="rect">
            <a:avLst/>
          </a:prstGeom>
        </p:spPr>
        <p:txBody>
          <a:bodyPr anchor="b"/>
          <a:lstStyle>
            <a:lvl1pPr marL="0" indent="0" algn="ctr">
              <a:buNone/>
              <a:defRPr sz="1400" cap="all" spc="200" baseline="0">
                <a:solidFill>
                  <a:schemeClr val="accent4"/>
                </a:solidFill>
              </a:defRPr>
            </a:lvl1pPr>
          </a:lstStyle>
          <a:p>
            <a:pPr lvl="0"/>
            <a:r>
              <a:rPr lang="en-US" dirty="0"/>
              <a:t>Click to add name</a:t>
            </a:r>
          </a:p>
        </p:txBody>
      </p:sp>
      <p:sp>
        <p:nvSpPr>
          <p:cNvPr id="36" name="Text Placeholder 17">
            <a:extLst>
              <a:ext uri="{FF2B5EF4-FFF2-40B4-BE49-F238E27FC236}">
                <a16:creationId xmlns:a16="http://schemas.microsoft.com/office/drawing/2014/main" id="{EF2F2B86-E2A2-406A-9EED-2FBD66017988}"/>
              </a:ext>
            </a:extLst>
          </p:cNvPr>
          <p:cNvSpPr>
            <a:spLocks noGrp="1"/>
          </p:cNvSpPr>
          <p:nvPr>
            <p:ph type="body" sz="quarter" idx="46" hasCustomPrompt="1"/>
          </p:nvPr>
        </p:nvSpPr>
        <p:spPr>
          <a:xfrm>
            <a:off x="9785846" y="5243800"/>
            <a:ext cx="2069690" cy="695361"/>
          </a:xfrm>
          <a:prstGeom prst="rect">
            <a:avLst/>
          </a:prstGeom>
        </p:spPr>
        <p:txBody>
          <a:bodyPr/>
          <a:lstStyle>
            <a:lvl1pPr marL="0" indent="0" algn="ctr">
              <a:lnSpc>
                <a:spcPct val="100000"/>
              </a:lnSpc>
              <a:buNone/>
              <a:defRPr sz="1100" b="0" i="0" cap="none" spc="200" baseline="0"/>
            </a:lvl1pPr>
          </a:lstStyle>
          <a:p>
            <a:pPr lvl="0"/>
            <a:r>
              <a:rPr lang="en-US" dirty="0"/>
              <a:t>Click to add title</a:t>
            </a:r>
          </a:p>
        </p:txBody>
      </p:sp>
      <p:sp>
        <p:nvSpPr>
          <p:cNvPr id="5" name="Date Placeholder 4">
            <a:extLst>
              <a:ext uri="{FF2B5EF4-FFF2-40B4-BE49-F238E27FC236}">
                <a16:creationId xmlns:a16="http://schemas.microsoft.com/office/drawing/2014/main" id="{5B91FF20-37AD-4448-896C-C37172D16263}"/>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376AF771-F500-4564-96BB-2AC1F13F9D3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9254F218-0E34-408C-AB25-76184E9ACC54}"/>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677729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roduct Launch">
    <p:bg>
      <p:bgPr>
        <a:solidFill>
          <a:schemeClr val="bg1">
            <a:alpha val="35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101351-79F8-4AD7-A22B-E7AFB1C69970}"/>
              </a:ext>
              <a:ext uri="{C183D7F6-B498-43B3-948B-1728B52AA6E4}">
                <adec:decorative xmlns:adec="http://schemas.microsoft.com/office/drawing/2017/decorative" val="1"/>
              </a:ext>
            </a:extLst>
          </p:cNvPr>
          <p:cNvSpPr/>
          <p:nvPr userDrawn="1"/>
        </p:nvSpPr>
        <p:spPr>
          <a:xfrm>
            <a:off x="0" y="4274260"/>
            <a:ext cx="12192000" cy="2583739"/>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E09A49BC-8099-40DE-8210-5A1CBAA423D4}"/>
              </a:ext>
            </a:extLst>
          </p:cNvPr>
          <p:cNvSpPr>
            <a:spLocks noGrp="1"/>
          </p:cNvSpPr>
          <p:nvPr>
            <p:ph type="title" hasCustomPrompt="1"/>
          </p:nvPr>
        </p:nvSpPr>
        <p:spPr>
          <a:xfrm>
            <a:off x="838200" y="498928"/>
            <a:ext cx="10515600" cy="567872"/>
          </a:xfrm>
          <a:prstGeom prst="rect">
            <a:avLst/>
          </a:prstGeom>
        </p:spPr>
        <p:txBody>
          <a:bodyPr/>
          <a:lstStyle>
            <a:lvl1pPr algn="ctr">
              <a:defRPr sz="3200" cap="all" spc="200" baseline="0">
                <a:solidFill>
                  <a:schemeClr val="accent4"/>
                </a:solidFill>
              </a:defRPr>
            </a:lvl1pPr>
          </a:lstStyle>
          <a:p>
            <a:r>
              <a:rPr lang="en-US" dirty="0"/>
              <a:t>Click to add title</a:t>
            </a:r>
          </a:p>
        </p:txBody>
      </p:sp>
      <p:sp>
        <p:nvSpPr>
          <p:cNvPr id="13" name="Rectangle 12">
            <a:extLst>
              <a:ext uri="{FF2B5EF4-FFF2-40B4-BE49-F238E27FC236}">
                <a16:creationId xmlns:a16="http://schemas.microsoft.com/office/drawing/2014/main" id="{45B7BBE6-4278-4E33-9044-72A2E0C0E403}"/>
              </a:ext>
              <a:ext uri="{C183D7F6-B498-43B3-948B-1728B52AA6E4}">
                <adec:decorative xmlns:adec="http://schemas.microsoft.com/office/drawing/2017/decorative" val="1"/>
              </a:ext>
            </a:extLst>
          </p:cNvPr>
          <p:cNvSpPr/>
          <p:nvPr userDrawn="1"/>
        </p:nvSpPr>
        <p:spPr>
          <a:xfrm>
            <a:off x="608564" y="1585733"/>
            <a:ext cx="2065188" cy="3995918"/>
          </a:xfrm>
          <a:prstGeom prst="rect">
            <a:avLst/>
          </a:prstGeom>
          <a:solidFill>
            <a:srgbClr val="3E70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00E549E-0E7C-4599-B51C-97AA7E525CD2}"/>
              </a:ext>
              <a:ext uri="{C183D7F6-B498-43B3-948B-1728B52AA6E4}">
                <adec:decorative xmlns:adec="http://schemas.microsoft.com/office/drawing/2017/decorative" val="1"/>
              </a:ext>
            </a:extLst>
          </p:cNvPr>
          <p:cNvSpPr/>
          <p:nvPr userDrawn="1"/>
        </p:nvSpPr>
        <p:spPr>
          <a:xfrm>
            <a:off x="2832832" y="1585733"/>
            <a:ext cx="2065188" cy="3995918"/>
          </a:xfrm>
          <a:prstGeom prst="rect">
            <a:avLst/>
          </a:prstGeom>
          <a:solidFill>
            <a:srgbClr val="93A5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AF7C507F-AD4D-47B6-88C3-C1D0154FB7F2}"/>
              </a:ext>
              <a:ext uri="{C183D7F6-B498-43B3-948B-1728B52AA6E4}">
                <adec:decorative xmlns:adec="http://schemas.microsoft.com/office/drawing/2017/decorative" val="1"/>
              </a:ext>
            </a:extLst>
          </p:cNvPr>
          <p:cNvSpPr/>
          <p:nvPr userDrawn="1"/>
        </p:nvSpPr>
        <p:spPr>
          <a:xfrm>
            <a:off x="5063405" y="1585733"/>
            <a:ext cx="2065188" cy="3995918"/>
          </a:xfrm>
          <a:prstGeom prst="rect">
            <a:avLst/>
          </a:prstGeom>
          <a:solidFill>
            <a:srgbClr val="6272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EA0266B1-BBD1-44C0-8D4C-4E651D320B77}"/>
              </a:ext>
              <a:ext uri="{C183D7F6-B498-43B3-948B-1728B52AA6E4}">
                <adec:decorative xmlns:adec="http://schemas.microsoft.com/office/drawing/2017/decorative" val="1"/>
              </a:ext>
            </a:extLst>
          </p:cNvPr>
          <p:cNvSpPr/>
          <p:nvPr userDrawn="1"/>
        </p:nvSpPr>
        <p:spPr>
          <a:xfrm>
            <a:off x="7293980" y="1585733"/>
            <a:ext cx="2065188" cy="3995918"/>
          </a:xfrm>
          <a:prstGeom prst="rect">
            <a:avLst/>
          </a:prstGeom>
          <a:solidFill>
            <a:srgbClr val="BDA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71BB1CE-E3FA-4E7F-A54B-3FB675098A2A}"/>
              </a:ext>
              <a:ext uri="{C183D7F6-B498-43B3-948B-1728B52AA6E4}">
                <adec:decorative xmlns:adec="http://schemas.microsoft.com/office/drawing/2017/decorative" val="1"/>
              </a:ext>
            </a:extLst>
          </p:cNvPr>
          <p:cNvSpPr/>
          <p:nvPr userDrawn="1"/>
        </p:nvSpPr>
        <p:spPr>
          <a:xfrm>
            <a:off x="9511052" y="1585733"/>
            <a:ext cx="2065188" cy="3995918"/>
          </a:xfrm>
          <a:prstGeom prst="rect">
            <a:avLst/>
          </a:prstGeom>
          <a:solidFill>
            <a:srgbClr val="685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15D11F63-A3DB-4EB1-9148-6E8C6678D14A}"/>
              </a:ext>
            </a:extLst>
          </p:cNvPr>
          <p:cNvSpPr>
            <a:spLocks noGrp="1"/>
          </p:cNvSpPr>
          <p:nvPr>
            <p:ph type="body" sz="quarter" idx="15" hasCustomPrompt="1"/>
          </p:nvPr>
        </p:nvSpPr>
        <p:spPr>
          <a:xfrm>
            <a:off x="727843" y="2434147"/>
            <a:ext cx="1826631" cy="776287"/>
          </a:xfrm>
          <a:prstGeom prst="rect">
            <a:avLst/>
          </a:prstGeom>
        </p:spPr>
        <p:txBody>
          <a:bodyPr anchor="b"/>
          <a:lstStyle>
            <a:lvl1pPr marL="0" indent="0">
              <a:buNone/>
              <a:defRPr sz="2000" cap="all" normalizeH="0" baseline="0">
                <a:solidFill>
                  <a:schemeClr val="bg1"/>
                </a:solidFill>
              </a:defRPr>
            </a:lvl1pPr>
          </a:lstStyle>
          <a:p>
            <a:pPr lvl="0"/>
            <a:r>
              <a:rPr lang="en-US" dirty="0"/>
              <a:t>Add text</a:t>
            </a:r>
          </a:p>
        </p:txBody>
      </p:sp>
      <p:sp>
        <p:nvSpPr>
          <p:cNvPr id="29" name="Text Placeholder 22">
            <a:extLst>
              <a:ext uri="{FF2B5EF4-FFF2-40B4-BE49-F238E27FC236}">
                <a16:creationId xmlns:a16="http://schemas.microsoft.com/office/drawing/2014/main" id="{96E63495-7407-4360-95F6-82D0C68813B0}"/>
              </a:ext>
            </a:extLst>
          </p:cNvPr>
          <p:cNvSpPr>
            <a:spLocks noGrp="1"/>
          </p:cNvSpPr>
          <p:nvPr>
            <p:ph type="body" sz="quarter" idx="20" hasCustomPrompt="1"/>
          </p:nvPr>
        </p:nvSpPr>
        <p:spPr>
          <a:xfrm>
            <a:off x="727843" y="3267049"/>
            <a:ext cx="1826631" cy="1527689"/>
          </a:xfrm>
          <a:prstGeom prst="rect">
            <a:avLst/>
          </a:prstGeom>
        </p:spPr>
        <p:txBody>
          <a:bodyPr/>
          <a:lstStyle>
            <a:lvl1pPr marL="0" indent="0">
              <a:lnSpc>
                <a:spcPct val="114000"/>
              </a:lnSpc>
              <a:spcBef>
                <a:spcPts val="0"/>
              </a:spcBef>
              <a:buNone/>
              <a:defRPr sz="1400" spc="50" baseline="0">
                <a:solidFill>
                  <a:schemeClr val="bg1"/>
                </a:solidFill>
              </a:defRPr>
            </a:lvl1pPr>
          </a:lstStyle>
          <a:p>
            <a:pPr lvl="0"/>
            <a:r>
              <a:rPr lang="en-US" dirty="0"/>
              <a:t>Add text</a:t>
            </a:r>
          </a:p>
        </p:txBody>
      </p:sp>
      <p:sp>
        <p:nvSpPr>
          <p:cNvPr id="32" name="Text Placeholder 22">
            <a:extLst>
              <a:ext uri="{FF2B5EF4-FFF2-40B4-BE49-F238E27FC236}">
                <a16:creationId xmlns:a16="http://schemas.microsoft.com/office/drawing/2014/main" id="{3A879552-0B9C-48EC-8D07-A24DB252D634}"/>
              </a:ext>
            </a:extLst>
          </p:cNvPr>
          <p:cNvSpPr>
            <a:spLocks noGrp="1"/>
          </p:cNvSpPr>
          <p:nvPr>
            <p:ph type="body" sz="quarter" idx="21" hasCustomPrompt="1"/>
          </p:nvPr>
        </p:nvSpPr>
        <p:spPr>
          <a:xfrm>
            <a:off x="2952111" y="2443870"/>
            <a:ext cx="1826631" cy="776287"/>
          </a:xfrm>
          <a:prstGeom prst="rect">
            <a:avLst/>
          </a:prstGeom>
        </p:spPr>
        <p:txBody>
          <a:bodyPr anchor="b"/>
          <a:lstStyle>
            <a:lvl1pPr marL="0" indent="0">
              <a:buNone/>
              <a:defRPr sz="2000" cap="all" baseline="0">
                <a:solidFill>
                  <a:schemeClr val="bg1"/>
                </a:solidFill>
              </a:defRPr>
            </a:lvl1pPr>
          </a:lstStyle>
          <a:p>
            <a:pPr lvl="0"/>
            <a:r>
              <a:rPr lang="en-US" dirty="0"/>
              <a:t>Add text</a:t>
            </a:r>
          </a:p>
        </p:txBody>
      </p:sp>
      <p:sp>
        <p:nvSpPr>
          <p:cNvPr id="33" name="Text Placeholder 22">
            <a:extLst>
              <a:ext uri="{FF2B5EF4-FFF2-40B4-BE49-F238E27FC236}">
                <a16:creationId xmlns:a16="http://schemas.microsoft.com/office/drawing/2014/main" id="{8337BD60-5C54-4FEC-A9D6-5C29EB94799F}"/>
              </a:ext>
            </a:extLst>
          </p:cNvPr>
          <p:cNvSpPr>
            <a:spLocks noGrp="1"/>
          </p:cNvSpPr>
          <p:nvPr>
            <p:ph type="body" sz="quarter" idx="22" hasCustomPrompt="1"/>
          </p:nvPr>
        </p:nvSpPr>
        <p:spPr>
          <a:xfrm>
            <a:off x="2952111" y="3276772"/>
            <a:ext cx="1826631" cy="1527689"/>
          </a:xfrm>
          <a:prstGeom prst="rect">
            <a:avLst/>
          </a:prstGeom>
        </p:spPr>
        <p:txBody>
          <a:bodyPr/>
          <a:lstStyle>
            <a:lvl1pPr marL="0" indent="0">
              <a:lnSpc>
                <a:spcPct val="114000"/>
              </a:lnSpc>
              <a:spcBef>
                <a:spcPts val="0"/>
              </a:spcBef>
              <a:buNone/>
              <a:defRPr sz="1400" spc="50" baseline="0">
                <a:solidFill>
                  <a:schemeClr val="bg1"/>
                </a:solidFill>
              </a:defRPr>
            </a:lvl1pPr>
          </a:lstStyle>
          <a:p>
            <a:pPr lvl="0"/>
            <a:r>
              <a:rPr lang="en-US" dirty="0"/>
              <a:t>Add text</a:t>
            </a:r>
          </a:p>
        </p:txBody>
      </p:sp>
      <p:sp>
        <p:nvSpPr>
          <p:cNvPr id="34" name="Text Placeholder 22">
            <a:extLst>
              <a:ext uri="{FF2B5EF4-FFF2-40B4-BE49-F238E27FC236}">
                <a16:creationId xmlns:a16="http://schemas.microsoft.com/office/drawing/2014/main" id="{25F7073D-87C3-473A-9A04-748C3F682652}"/>
              </a:ext>
            </a:extLst>
          </p:cNvPr>
          <p:cNvSpPr>
            <a:spLocks noGrp="1"/>
          </p:cNvSpPr>
          <p:nvPr>
            <p:ph type="body" sz="quarter" idx="23" hasCustomPrompt="1"/>
          </p:nvPr>
        </p:nvSpPr>
        <p:spPr>
          <a:xfrm>
            <a:off x="5182684" y="2434147"/>
            <a:ext cx="1826631" cy="776287"/>
          </a:xfrm>
          <a:prstGeom prst="rect">
            <a:avLst/>
          </a:prstGeom>
        </p:spPr>
        <p:txBody>
          <a:bodyPr anchor="b"/>
          <a:lstStyle>
            <a:lvl1pPr marL="0" indent="0">
              <a:buNone/>
              <a:defRPr sz="2000" cap="all" baseline="0">
                <a:solidFill>
                  <a:schemeClr val="bg1"/>
                </a:solidFill>
              </a:defRPr>
            </a:lvl1pPr>
          </a:lstStyle>
          <a:p>
            <a:pPr lvl="0"/>
            <a:r>
              <a:rPr lang="en-US" dirty="0"/>
              <a:t>Add text</a:t>
            </a:r>
          </a:p>
        </p:txBody>
      </p:sp>
      <p:sp>
        <p:nvSpPr>
          <p:cNvPr id="35" name="Text Placeholder 22">
            <a:extLst>
              <a:ext uri="{FF2B5EF4-FFF2-40B4-BE49-F238E27FC236}">
                <a16:creationId xmlns:a16="http://schemas.microsoft.com/office/drawing/2014/main" id="{5CB2BF3B-6E9D-4A28-A938-C9CC9E496484}"/>
              </a:ext>
            </a:extLst>
          </p:cNvPr>
          <p:cNvSpPr>
            <a:spLocks noGrp="1"/>
          </p:cNvSpPr>
          <p:nvPr>
            <p:ph type="body" sz="quarter" idx="24" hasCustomPrompt="1"/>
          </p:nvPr>
        </p:nvSpPr>
        <p:spPr>
          <a:xfrm>
            <a:off x="5182684" y="3267049"/>
            <a:ext cx="1826631" cy="1527689"/>
          </a:xfrm>
          <a:prstGeom prst="rect">
            <a:avLst/>
          </a:prstGeom>
        </p:spPr>
        <p:txBody>
          <a:bodyPr/>
          <a:lstStyle>
            <a:lvl1pPr marL="0" indent="0">
              <a:lnSpc>
                <a:spcPct val="114000"/>
              </a:lnSpc>
              <a:spcBef>
                <a:spcPts val="0"/>
              </a:spcBef>
              <a:buNone/>
              <a:defRPr sz="1400" spc="50" baseline="0">
                <a:solidFill>
                  <a:schemeClr val="bg1"/>
                </a:solidFill>
              </a:defRPr>
            </a:lvl1pPr>
          </a:lstStyle>
          <a:p>
            <a:pPr lvl="0"/>
            <a:r>
              <a:rPr lang="en-US" dirty="0"/>
              <a:t>Add text</a:t>
            </a:r>
          </a:p>
        </p:txBody>
      </p:sp>
      <p:sp>
        <p:nvSpPr>
          <p:cNvPr id="36" name="Text Placeholder 22">
            <a:extLst>
              <a:ext uri="{FF2B5EF4-FFF2-40B4-BE49-F238E27FC236}">
                <a16:creationId xmlns:a16="http://schemas.microsoft.com/office/drawing/2014/main" id="{94E179CD-2F9C-44FA-813E-253ACC4A978E}"/>
              </a:ext>
            </a:extLst>
          </p:cNvPr>
          <p:cNvSpPr>
            <a:spLocks noGrp="1"/>
          </p:cNvSpPr>
          <p:nvPr>
            <p:ph type="body" sz="quarter" idx="25" hasCustomPrompt="1"/>
          </p:nvPr>
        </p:nvSpPr>
        <p:spPr>
          <a:xfrm>
            <a:off x="7413259" y="2443870"/>
            <a:ext cx="1826631" cy="776287"/>
          </a:xfrm>
          <a:prstGeom prst="rect">
            <a:avLst/>
          </a:prstGeom>
        </p:spPr>
        <p:txBody>
          <a:bodyPr anchor="b"/>
          <a:lstStyle>
            <a:lvl1pPr marL="0" indent="0">
              <a:buNone/>
              <a:defRPr sz="2000" cap="all" baseline="0">
                <a:solidFill>
                  <a:schemeClr val="bg1"/>
                </a:solidFill>
              </a:defRPr>
            </a:lvl1pPr>
          </a:lstStyle>
          <a:p>
            <a:pPr lvl="0"/>
            <a:r>
              <a:rPr lang="en-US" dirty="0"/>
              <a:t>Add text</a:t>
            </a:r>
          </a:p>
        </p:txBody>
      </p:sp>
      <p:sp>
        <p:nvSpPr>
          <p:cNvPr id="37" name="Text Placeholder 22">
            <a:extLst>
              <a:ext uri="{FF2B5EF4-FFF2-40B4-BE49-F238E27FC236}">
                <a16:creationId xmlns:a16="http://schemas.microsoft.com/office/drawing/2014/main" id="{34D58360-D7DD-4F33-A29E-5F4835C2DC57}"/>
              </a:ext>
            </a:extLst>
          </p:cNvPr>
          <p:cNvSpPr>
            <a:spLocks noGrp="1"/>
          </p:cNvSpPr>
          <p:nvPr>
            <p:ph type="body" sz="quarter" idx="26" hasCustomPrompt="1"/>
          </p:nvPr>
        </p:nvSpPr>
        <p:spPr>
          <a:xfrm>
            <a:off x="7413259" y="3276772"/>
            <a:ext cx="1826631" cy="1527689"/>
          </a:xfrm>
          <a:prstGeom prst="rect">
            <a:avLst/>
          </a:prstGeom>
        </p:spPr>
        <p:txBody>
          <a:bodyPr/>
          <a:lstStyle>
            <a:lvl1pPr marL="0" indent="0">
              <a:lnSpc>
                <a:spcPct val="114000"/>
              </a:lnSpc>
              <a:spcBef>
                <a:spcPts val="0"/>
              </a:spcBef>
              <a:buNone/>
              <a:defRPr sz="1400" spc="50" baseline="0">
                <a:solidFill>
                  <a:schemeClr val="bg1"/>
                </a:solidFill>
              </a:defRPr>
            </a:lvl1pPr>
          </a:lstStyle>
          <a:p>
            <a:pPr lvl="0"/>
            <a:r>
              <a:rPr lang="en-US" dirty="0"/>
              <a:t>Add text</a:t>
            </a:r>
          </a:p>
        </p:txBody>
      </p:sp>
      <p:sp>
        <p:nvSpPr>
          <p:cNvPr id="38" name="Text Placeholder 22">
            <a:extLst>
              <a:ext uri="{FF2B5EF4-FFF2-40B4-BE49-F238E27FC236}">
                <a16:creationId xmlns:a16="http://schemas.microsoft.com/office/drawing/2014/main" id="{AA5A81E7-83B9-4A30-9A57-98FFF2716065}"/>
              </a:ext>
            </a:extLst>
          </p:cNvPr>
          <p:cNvSpPr>
            <a:spLocks noGrp="1"/>
          </p:cNvSpPr>
          <p:nvPr>
            <p:ph type="body" sz="quarter" idx="27" hasCustomPrompt="1"/>
          </p:nvPr>
        </p:nvSpPr>
        <p:spPr>
          <a:xfrm>
            <a:off x="9630331" y="2434147"/>
            <a:ext cx="1826631" cy="776287"/>
          </a:xfrm>
          <a:prstGeom prst="rect">
            <a:avLst/>
          </a:prstGeom>
        </p:spPr>
        <p:txBody>
          <a:bodyPr anchor="b"/>
          <a:lstStyle>
            <a:lvl1pPr marL="0" indent="0">
              <a:buNone/>
              <a:defRPr sz="2000" cap="all" baseline="0">
                <a:solidFill>
                  <a:schemeClr val="bg1"/>
                </a:solidFill>
              </a:defRPr>
            </a:lvl1pPr>
          </a:lstStyle>
          <a:p>
            <a:pPr lvl="0"/>
            <a:r>
              <a:rPr lang="en-US" dirty="0"/>
              <a:t>Add text</a:t>
            </a:r>
          </a:p>
        </p:txBody>
      </p:sp>
      <p:sp>
        <p:nvSpPr>
          <p:cNvPr id="39" name="Text Placeholder 22">
            <a:extLst>
              <a:ext uri="{FF2B5EF4-FFF2-40B4-BE49-F238E27FC236}">
                <a16:creationId xmlns:a16="http://schemas.microsoft.com/office/drawing/2014/main" id="{C45C6D3E-88B9-42D5-9A94-6D2B9CA3CDD0}"/>
              </a:ext>
            </a:extLst>
          </p:cNvPr>
          <p:cNvSpPr>
            <a:spLocks noGrp="1"/>
          </p:cNvSpPr>
          <p:nvPr>
            <p:ph type="body" sz="quarter" idx="28" hasCustomPrompt="1"/>
          </p:nvPr>
        </p:nvSpPr>
        <p:spPr>
          <a:xfrm>
            <a:off x="9630331" y="3267049"/>
            <a:ext cx="1826631" cy="1527689"/>
          </a:xfrm>
          <a:prstGeom prst="rect">
            <a:avLst/>
          </a:prstGeom>
        </p:spPr>
        <p:txBody>
          <a:bodyPr/>
          <a:lstStyle>
            <a:lvl1pPr marL="0" indent="0">
              <a:lnSpc>
                <a:spcPct val="114000"/>
              </a:lnSpc>
              <a:spcBef>
                <a:spcPts val="0"/>
              </a:spcBef>
              <a:buNone/>
              <a:defRPr sz="1400" spc="50" baseline="0">
                <a:solidFill>
                  <a:schemeClr val="bg1"/>
                </a:solidFill>
              </a:defRPr>
            </a:lvl1pPr>
          </a:lstStyle>
          <a:p>
            <a:pPr lvl="0"/>
            <a:r>
              <a:rPr lang="en-US" dirty="0"/>
              <a:t>Add text</a:t>
            </a:r>
          </a:p>
        </p:txBody>
      </p:sp>
      <p:sp>
        <p:nvSpPr>
          <p:cNvPr id="5" name="Date Placeholder 4">
            <a:extLst>
              <a:ext uri="{FF2B5EF4-FFF2-40B4-BE49-F238E27FC236}">
                <a16:creationId xmlns:a16="http://schemas.microsoft.com/office/drawing/2014/main" id="{9843D60E-3024-42AA-9CF9-A44192AE74E9}"/>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D182FBC6-68D1-4570-A549-C4A925FB854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C4E1DC1F-6117-4AB4-9BF1-878D4F8200D2}"/>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1374537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38" name="Straight Connector 37">
            <a:extLst>
              <a:ext uri="{FF2B5EF4-FFF2-40B4-BE49-F238E27FC236}">
                <a16:creationId xmlns:a16="http://schemas.microsoft.com/office/drawing/2014/main" id="{78B9A4D3-8D91-4865-B422-5F60885A730F}"/>
              </a:ext>
              <a:ext uri="{C183D7F6-B498-43B3-948B-1728B52AA6E4}">
                <adec:decorative xmlns:adec="http://schemas.microsoft.com/office/drawing/2017/decorative" val="1"/>
              </a:ext>
            </a:extLst>
          </p:cNvPr>
          <p:cNvCxnSpPr>
            <a:cxnSpLocks/>
          </p:cNvCxnSpPr>
          <p:nvPr userDrawn="1"/>
        </p:nvCxnSpPr>
        <p:spPr>
          <a:xfrm flipH="1">
            <a:off x="1592874" y="3684898"/>
            <a:ext cx="9006253" cy="0"/>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0ECDAF5-DEB9-4A0C-9165-6ED23184A320}"/>
              </a:ext>
            </a:extLst>
          </p:cNvPr>
          <p:cNvSpPr>
            <a:spLocks noGrp="1"/>
          </p:cNvSpPr>
          <p:nvPr>
            <p:ph type="title" hasCustomPrompt="1"/>
          </p:nvPr>
        </p:nvSpPr>
        <p:spPr>
          <a:xfrm>
            <a:off x="838200" y="498928"/>
            <a:ext cx="10515600" cy="565435"/>
          </a:xfrm>
          <a:prstGeom prst="rect">
            <a:avLst/>
          </a:prstGeom>
        </p:spPr>
        <p:txBody>
          <a:bodyPr/>
          <a:lstStyle>
            <a:lvl1pPr algn="ctr">
              <a:defRPr sz="3200" cap="all" spc="200" baseline="0">
                <a:solidFill>
                  <a:schemeClr val="accent4"/>
                </a:solidFill>
              </a:defRPr>
            </a:lvl1pPr>
          </a:lstStyle>
          <a:p>
            <a:r>
              <a:rPr lang="en-US" dirty="0"/>
              <a:t>Click to add title</a:t>
            </a:r>
          </a:p>
        </p:txBody>
      </p:sp>
      <p:sp>
        <p:nvSpPr>
          <p:cNvPr id="8" name="Rectangle 7">
            <a:extLst>
              <a:ext uri="{FF2B5EF4-FFF2-40B4-BE49-F238E27FC236}">
                <a16:creationId xmlns:a16="http://schemas.microsoft.com/office/drawing/2014/main" id="{65FEA1AD-EC70-422F-BADD-FCA14BF9D43F}"/>
              </a:ext>
              <a:ext uri="{C183D7F6-B498-43B3-948B-1728B52AA6E4}">
                <adec:decorative xmlns:adec="http://schemas.microsoft.com/office/drawing/2017/decorative" val="1"/>
              </a:ext>
            </a:extLst>
          </p:cNvPr>
          <p:cNvSpPr/>
          <p:nvPr userDrawn="1"/>
        </p:nvSpPr>
        <p:spPr>
          <a:xfrm>
            <a:off x="1428750" y="3520775"/>
            <a:ext cx="328246" cy="32824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1C84996E-63EA-4C88-816A-3AE158BB57E0}"/>
              </a:ext>
              <a:ext uri="{C183D7F6-B498-43B3-948B-1728B52AA6E4}">
                <adec:decorative xmlns:adec="http://schemas.microsoft.com/office/drawing/2017/decorative" val="1"/>
              </a:ext>
            </a:extLst>
          </p:cNvPr>
          <p:cNvSpPr/>
          <p:nvPr userDrawn="1"/>
        </p:nvSpPr>
        <p:spPr>
          <a:xfrm>
            <a:off x="3680314" y="3520775"/>
            <a:ext cx="328246" cy="3282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CA09893-F9A1-4FA2-A462-C1C443EC323F}"/>
              </a:ext>
              <a:ext uri="{C183D7F6-B498-43B3-948B-1728B52AA6E4}">
                <adec:decorative xmlns:adec="http://schemas.microsoft.com/office/drawing/2017/decorative" val="1"/>
              </a:ext>
            </a:extLst>
          </p:cNvPr>
          <p:cNvSpPr/>
          <p:nvPr userDrawn="1"/>
        </p:nvSpPr>
        <p:spPr>
          <a:xfrm>
            <a:off x="5931878" y="3520775"/>
            <a:ext cx="328246" cy="32824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29FBC17-744B-4367-90B4-20C9CDBD18E4}"/>
              </a:ext>
              <a:ext uri="{C183D7F6-B498-43B3-948B-1728B52AA6E4}">
                <adec:decorative xmlns:adec="http://schemas.microsoft.com/office/drawing/2017/decorative" val="1"/>
              </a:ext>
            </a:extLst>
          </p:cNvPr>
          <p:cNvSpPr/>
          <p:nvPr userDrawn="1"/>
        </p:nvSpPr>
        <p:spPr>
          <a:xfrm>
            <a:off x="8183442" y="3520775"/>
            <a:ext cx="328246" cy="32824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9FD6CCE-53EA-424C-A29B-35A77F78203D}"/>
              </a:ext>
              <a:ext uri="{C183D7F6-B498-43B3-948B-1728B52AA6E4}">
                <adec:decorative xmlns:adec="http://schemas.microsoft.com/office/drawing/2017/decorative" val="1"/>
              </a:ext>
            </a:extLst>
          </p:cNvPr>
          <p:cNvSpPr/>
          <p:nvPr userDrawn="1"/>
        </p:nvSpPr>
        <p:spPr>
          <a:xfrm>
            <a:off x="10435004" y="3520775"/>
            <a:ext cx="328246" cy="32824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a:extLst>
              <a:ext uri="{FF2B5EF4-FFF2-40B4-BE49-F238E27FC236}">
                <a16:creationId xmlns:a16="http://schemas.microsoft.com/office/drawing/2014/main" id="{A1ADC218-9303-4431-8BD2-4D5F9C19A2D3}"/>
              </a:ext>
              <a:ext uri="{C183D7F6-B498-43B3-948B-1728B52AA6E4}">
                <adec:decorative xmlns:adec="http://schemas.microsoft.com/office/drawing/2017/decorative" val="1"/>
              </a:ext>
            </a:extLst>
          </p:cNvPr>
          <p:cNvCxnSpPr>
            <a:cxnSpLocks/>
          </p:cNvCxnSpPr>
          <p:nvPr userDrawn="1"/>
        </p:nvCxnSpPr>
        <p:spPr>
          <a:xfrm>
            <a:off x="1592873" y="2964383"/>
            <a:ext cx="0" cy="415716"/>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F724929-97F8-4988-BD69-D86CAA6950D1}"/>
              </a:ext>
              <a:ext uri="{C183D7F6-B498-43B3-948B-1728B52AA6E4}">
                <adec:decorative xmlns:adec="http://schemas.microsoft.com/office/drawing/2017/decorative" val="1"/>
              </a:ext>
            </a:extLst>
          </p:cNvPr>
          <p:cNvCxnSpPr>
            <a:cxnSpLocks/>
          </p:cNvCxnSpPr>
          <p:nvPr userDrawn="1"/>
        </p:nvCxnSpPr>
        <p:spPr>
          <a:xfrm>
            <a:off x="6096001" y="2964383"/>
            <a:ext cx="0" cy="415716"/>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80FEF08-1FB7-46B4-AB6B-D672A96A71F8}"/>
              </a:ext>
              <a:ext uri="{C183D7F6-B498-43B3-948B-1728B52AA6E4}">
                <adec:decorative xmlns:adec="http://schemas.microsoft.com/office/drawing/2017/decorative" val="1"/>
              </a:ext>
            </a:extLst>
          </p:cNvPr>
          <p:cNvCxnSpPr>
            <a:cxnSpLocks/>
          </p:cNvCxnSpPr>
          <p:nvPr userDrawn="1"/>
        </p:nvCxnSpPr>
        <p:spPr>
          <a:xfrm>
            <a:off x="10599127" y="2964383"/>
            <a:ext cx="0" cy="415716"/>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7" name="Text Placeholder 22">
            <a:extLst>
              <a:ext uri="{FF2B5EF4-FFF2-40B4-BE49-F238E27FC236}">
                <a16:creationId xmlns:a16="http://schemas.microsoft.com/office/drawing/2014/main" id="{8BA510CE-108D-434A-9BE7-BE6712175231}"/>
              </a:ext>
            </a:extLst>
          </p:cNvPr>
          <p:cNvSpPr>
            <a:spLocks noGrp="1"/>
          </p:cNvSpPr>
          <p:nvPr>
            <p:ph type="body" sz="quarter" idx="15" hasCustomPrompt="1"/>
          </p:nvPr>
        </p:nvSpPr>
        <p:spPr>
          <a:xfrm>
            <a:off x="465172" y="1627860"/>
            <a:ext cx="2251564" cy="498496"/>
          </a:xfrm>
          <a:prstGeom prst="rect">
            <a:avLst/>
          </a:prstGeom>
        </p:spPr>
        <p:txBody>
          <a:bodyPr anchor="b"/>
          <a:lstStyle>
            <a:lvl1pPr marL="0" indent="0" algn="ctr">
              <a:buNone/>
              <a:defRPr sz="1800" cap="all" baseline="0">
                <a:solidFill>
                  <a:schemeClr val="tx2"/>
                </a:solidFill>
                <a:latin typeface="Segoe UI" panose="020B0502040204020203" pitchFamily="34" charset="0"/>
              </a:defRPr>
            </a:lvl1pPr>
          </a:lstStyle>
          <a:p>
            <a:pPr lvl="0"/>
            <a:r>
              <a:rPr lang="en-US" dirty="0"/>
              <a:t>Add text</a:t>
            </a:r>
          </a:p>
        </p:txBody>
      </p:sp>
      <p:sp>
        <p:nvSpPr>
          <p:cNvPr id="28" name="Text Placeholder 22">
            <a:extLst>
              <a:ext uri="{FF2B5EF4-FFF2-40B4-BE49-F238E27FC236}">
                <a16:creationId xmlns:a16="http://schemas.microsoft.com/office/drawing/2014/main" id="{00414708-82D0-44BF-8CBD-2D165A385617}"/>
              </a:ext>
            </a:extLst>
          </p:cNvPr>
          <p:cNvSpPr>
            <a:spLocks noGrp="1"/>
          </p:cNvSpPr>
          <p:nvPr>
            <p:ph type="body" sz="quarter" idx="20" hasCustomPrompt="1"/>
          </p:nvPr>
        </p:nvSpPr>
        <p:spPr>
          <a:xfrm>
            <a:off x="465172" y="2135346"/>
            <a:ext cx="2251564" cy="812407"/>
          </a:xfrm>
          <a:prstGeom prst="rect">
            <a:avLst/>
          </a:prstGeom>
        </p:spPr>
        <p:txBody>
          <a:bodyPr anchor="t"/>
          <a:lstStyle>
            <a:lvl1pPr marL="0" indent="0" algn="ctr">
              <a:lnSpc>
                <a:spcPct val="114000"/>
              </a:lnSpc>
              <a:spcBef>
                <a:spcPts val="0"/>
              </a:spcBef>
              <a:buNone/>
              <a:defRPr sz="1400" spc="50" baseline="0">
                <a:solidFill>
                  <a:schemeClr val="tx2"/>
                </a:solidFill>
              </a:defRPr>
            </a:lvl1pPr>
          </a:lstStyle>
          <a:p>
            <a:pPr lvl="0"/>
            <a:r>
              <a:rPr lang="en-US" dirty="0"/>
              <a:t>Add text</a:t>
            </a:r>
          </a:p>
        </p:txBody>
      </p:sp>
      <p:sp>
        <p:nvSpPr>
          <p:cNvPr id="29" name="Text Placeholder 22">
            <a:extLst>
              <a:ext uri="{FF2B5EF4-FFF2-40B4-BE49-F238E27FC236}">
                <a16:creationId xmlns:a16="http://schemas.microsoft.com/office/drawing/2014/main" id="{272F07D4-1C66-4FA2-8361-FC6267F17717}"/>
              </a:ext>
            </a:extLst>
          </p:cNvPr>
          <p:cNvSpPr>
            <a:spLocks noGrp="1"/>
          </p:cNvSpPr>
          <p:nvPr>
            <p:ph type="body" sz="quarter" idx="21" hasCustomPrompt="1"/>
          </p:nvPr>
        </p:nvSpPr>
        <p:spPr>
          <a:xfrm>
            <a:off x="4970216" y="1637385"/>
            <a:ext cx="2251564" cy="498496"/>
          </a:xfrm>
          <a:prstGeom prst="rect">
            <a:avLst/>
          </a:prstGeom>
        </p:spPr>
        <p:txBody>
          <a:bodyPr anchor="b"/>
          <a:lstStyle>
            <a:lvl1pPr marL="0" indent="0" algn="ctr">
              <a:buNone/>
              <a:defRPr sz="1800" cap="all" baseline="0">
                <a:solidFill>
                  <a:schemeClr val="accent5">
                    <a:lumMod val="75000"/>
                  </a:schemeClr>
                </a:solidFill>
                <a:latin typeface="Segoe UI" panose="020B0502040204020203" pitchFamily="34" charset="0"/>
              </a:defRPr>
            </a:lvl1pPr>
          </a:lstStyle>
          <a:p>
            <a:pPr lvl="0"/>
            <a:r>
              <a:rPr lang="en-US" dirty="0"/>
              <a:t>Add text</a:t>
            </a:r>
          </a:p>
        </p:txBody>
      </p:sp>
      <p:sp>
        <p:nvSpPr>
          <p:cNvPr id="30" name="Text Placeholder 22">
            <a:extLst>
              <a:ext uri="{FF2B5EF4-FFF2-40B4-BE49-F238E27FC236}">
                <a16:creationId xmlns:a16="http://schemas.microsoft.com/office/drawing/2014/main" id="{432C0CF3-19F3-4C10-9EEC-BA5E5F3FD22F}"/>
              </a:ext>
            </a:extLst>
          </p:cNvPr>
          <p:cNvSpPr>
            <a:spLocks noGrp="1"/>
          </p:cNvSpPr>
          <p:nvPr>
            <p:ph type="body" sz="quarter" idx="22" hasCustomPrompt="1"/>
          </p:nvPr>
        </p:nvSpPr>
        <p:spPr>
          <a:xfrm>
            <a:off x="4970216" y="2144871"/>
            <a:ext cx="2251564" cy="812407"/>
          </a:xfrm>
          <a:prstGeom prst="rect">
            <a:avLst/>
          </a:prstGeom>
        </p:spPr>
        <p:txBody>
          <a:bodyPr anchor="t"/>
          <a:lstStyle>
            <a:lvl1pPr marL="0" indent="0" algn="ctr">
              <a:lnSpc>
                <a:spcPct val="114000"/>
              </a:lnSpc>
              <a:spcBef>
                <a:spcPts val="0"/>
              </a:spcBef>
              <a:buNone/>
              <a:defRPr sz="1400" spc="50" baseline="0">
                <a:solidFill>
                  <a:schemeClr val="accent5">
                    <a:lumMod val="75000"/>
                  </a:schemeClr>
                </a:solidFill>
              </a:defRPr>
            </a:lvl1pPr>
          </a:lstStyle>
          <a:p>
            <a:pPr lvl="0"/>
            <a:r>
              <a:rPr lang="en-US" dirty="0"/>
              <a:t>Add text</a:t>
            </a:r>
          </a:p>
        </p:txBody>
      </p:sp>
      <p:sp>
        <p:nvSpPr>
          <p:cNvPr id="31" name="Text Placeholder 22">
            <a:extLst>
              <a:ext uri="{FF2B5EF4-FFF2-40B4-BE49-F238E27FC236}">
                <a16:creationId xmlns:a16="http://schemas.microsoft.com/office/drawing/2014/main" id="{4A3A0AFC-7EB9-4059-8C59-C42379BA923E}"/>
              </a:ext>
            </a:extLst>
          </p:cNvPr>
          <p:cNvSpPr>
            <a:spLocks noGrp="1"/>
          </p:cNvSpPr>
          <p:nvPr>
            <p:ph type="body" sz="quarter" idx="23" hasCustomPrompt="1"/>
          </p:nvPr>
        </p:nvSpPr>
        <p:spPr>
          <a:xfrm>
            <a:off x="9473340" y="1637385"/>
            <a:ext cx="2251564" cy="498496"/>
          </a:xfrm>
          <a:prstGeom prst="rect">
            <a:avLst/>
          </a:prstGeom>
        </p:spPr>
        <p:txBody>
          <a:bodyPr anchor="b"/>
          <a:lstStyle>
            <a:lvl1pPr marL="0" indent="0" algn="ctr">
              <a:buNone/>
              <a:defRPr sz="1800" cap="all" baseline="0">
                <a:solidFill>
                  <a:schemeClr val="accent6">
                    <a:lumMod val="50000"/>
                  </a:schemeClr>
                </a:solidFill>
                <a:latin typeface="Segoe UI" panose="020B0502040204020203" pitchFamily="34" charset="0"/>
              </a:defRPr>
            </a:lvl1pPr>
          </a:lstStyle>
          <a:p>
            <a:pPr lvl="0"/>
            <a:r>
              <a:rPr lang="en-US" dirty="0"/>
              <a:t>Add text</a:t>
            </a:r>
          </a:p>
        </p:txBody>
      </p:sp>
      <p:sp>
        <p:nvSpPr>
          <p:cNvPr id="32" name="Text Placeholder 22">
            <a:extLst>
              <a:ext uri="{FF2B5EF4-FFF2-40B4-BE49-F238E27FC236}">
                <a16:creationId xmlns:a16="http://schemas.microsoft.com/office/drawing/2014/main" id="{417F27A8-21AF-48E6-8A67-65C9920A3077}"/>
              </a:ext>
            </a:extLst>
          </p:cNvPr>
          <p:cNvSpPr>
            <a:spLocks noGrp="1"/>
          </p:cNvSpPr>
          <p:nvPr>
            <p:ph type="body" sz="quarter" idx="24" hasCustomPrompt="1"/>
          </p:nvPr>
        </p:nvSpPr>
        <p:spPr>
          <a:xfrm>
            <a:off x="9473340" y="2144871"/>
            <a:ext cx="2251564" cy="812407"/>
          </a:xfrm>
          <a:prstGeom prst="rect">
            <a:avLst/>
          </a:prstGeom>
        </p:spPr>
        <p:txBody>
          <a:bodyPr anchor="t"/>
          <a:lstStyle>
            <a:lvl1pPr marL="0" indent="0" algn="ctr">
              <a:lnSpc>
                <a:spcPct val="114000"/>
              </a:lnSpc>
              <a:spcBef>
                <a:spcPts val="0"/>
              </a:spcBef>
              <a:buNone/>
              <a:defRPr sz="1400" spc="50" baseline="0">
                <a:solidFill>
                  <a:schemeClr val="accent6">
                    <a:lumMod val="50000"/>
                  </a:schemeClr>
                </a:solidFill>
              </a:defRPr>
            </a:lvl1pPr>
          </a:lstStyle>
          <a:p>
            <a:pPr lvl="0"/>
            <a:r>
              <a:rPr lang="en-US" dirty="0"/>
              <a:t>Add text</a:t>
            </a:r>
          </a:p>
        </p:txBody>
      </p:sp>
      <p:sp>
        <p:nvSpPr>
          <p:cNvPr id="33" name="Text Placeholder 22">
            <a:extLst>
              <a:ext uri="{FF2B5EF4-FFF2-40B4-BE49-F238E27FC236}">
                <a16:creationId xmlns:a16="http://schemas.microsoft.com/office/drawing/2014/main" id="{F26C8D2A-15B8-4AB1-83F7-74DB0A35CC77}"/>
              </a:ext>
            </a:extLst>
          </p:cNvPr>
          <p:cNvSpPr>
            <a:spLocks noGrp="1"/>
          </p:cNvSpPr>
          <p:nvPr>
            <p:ph type="body" sz="quarter" idx="25" hasCustomPrompt="1"/>
          </p:nvPr>
        </p:nvSpPr>
        <p:spPr>
          <a:xfrm>
            <a:off x="2716736" y="4400252"/>
            <a:ext cx="2251562" cy="498496"/>
          </a:xfrm>
          <a:prstGeom prst="rect">
            <a:avLst/>
          </a:prstGeom>
        </p:spPr>
        <p:txBody>
          <a:bodyPr anchor="b"/>
          <a:lstStyle>
            <a:lvl1pPr marL="0" indent="0" algn="ctr">
              <a:buNone/>
              <a:defRPr sz="1800" cap="all" baseline="0">
                <a:solidFill>
                  <a:schemeClr val="accent2"/>
                </a:solidFill>
                <a:latin typeface="Segoe UI" panose="020B0502040204020203" pitchFamily="34" charset="0"/>
              </a:defRPr>
            </a:lvl1pPr>
          </a:lstStyle>
          <a:p>
            <a:pPr lvl="0"/>
            <a:r>
              <a:rPr lang="en-US" dirty="0"/>
              <a:t>Add text</a:t>
            </a:r>
          </a:p>
        </p:txBody>
      </p:sp>
      <p:sp>
        <p:nvSpPr>
          <p:cNvPr id="34" name="Text Placeholder 22">
            <a:extLst>
              <a:ext uri="{FF2B5EF4-FFF2-40B4-BE49-F238E27FC236}">
                <a16:creationId xmlns:a16="http://schemas.microsoft.com/office/drawing/2014/main" id="{07311D06-DEA1-4811-AC58-E3B935DC5A8F}"/>
              </a:ext>
            </a:extLst>
          </p:cNvPr>
          <p:cNvSpPr>
            <a:spLocks noGrp="1"/>
          </p:cNvSpPr>
          <p:nvPr>
            <p:ph type="body" sz="quarter" idx="26" hasCustomPrompt="1"/>
          </p:nvPr>
        </p:nvSpPr>
        <p:spPr>
          <a:xfrm>
            <a:off x="2716736" y="4917263"/>
            <a:ext cx="2251562" cy="795563"/>
          </a:xfrm>
          <a:prstGeom prst="rect">
            <a:avLst/>
          </a:prstGeom>
        </p:spPr>
        <p:txBody>
          <a:bodyPr anchor="t"/>
          <a:lstStyle>
            <a:lvl1pPr marL="0" indent="0" algn="ctr">
              <a:lnSpc>
                <a:spcPct val="114000"/>
              </a:lnSpc>
              <a:spcBef>
                <a:spcPts val="0"/>
              </a:spcBef>
              <a:buNone/>
              <a:defRPr sz="1400" spc="50" baseline="0">
                <a:solidFill>
                  <a:schemeClr val="accent2"/>
                </a:solidFill>
              </a:defRPr>
            </a:lvl1pPr>
          </a:lstStyle>
          <a:p>
            <a:pPr lvl="0"/>
            <a:r>
              <a:rPr lang="en-US" dirty="0"/>
              <a:t>Add text</a:t>
            </a:r>
          </a:p>
        </p:txBody>
      </p:sp>
      <p:sp>
        <p:nvSpPr>
          <p:cNvPr id="35" name="Text Placeholder 22">
            <a:extLst>
              <a:ext uri="{FF2B5EF4-FFF2-40B4-BE49-F238E27FC236}">
                <a16:creationId xmlns:a16="http://schemas.microsoft.com/office/drawing/2014/main" id="{23AC1CF6-E394-4A35-A634-F187E005A4F8}"/>
              </a:ext>
            </a:extLst>
          </p:cNvPr>
          <p:cNvSpPr>
            <a:spLocks noGrp="1"/>
          </p:cNvSpPr>
          <p:nvPr>
            <p:ph type="body" sz="quarter" idx="27" hasCustomPrompt="1"/>
          </p:nvPr>
        </p:nvSpPr>
        <p:spPr>
          <a:xfrm>
            <a:off x="7221784" y="4400252"/>
            <a:ext cx="2251562" cy="498496"/>
          </a:xfrm>
          <a:prstGeom prst="rect">
            <a:avLst/>
          </a:prstGeom>
        </p:spPr>
        <p:txBody>
          <a:bodyPr anchor="b"/>
          <a:lstStyle>
            <a:lvl1pPr marL="0" indent="0" algn="ctr">
              <a:buNone/>
              <a:defRPr sz="1800" cap="all" baseline="0">
                <a:solidFill>
                  <a:schemeClr val="accent4">
                    <a:lumMod val="75000"/>
                  </a:schemeClr>
                </a:solidFill>
                <a:latin typeface="Segoe UI" panose="020B0502040204020203" pitchFamily="34" charset="0"/>
              </a:defRPr>
            </a:lvl1pPr>
          </a:lstStyle>
          <a:p>
            <a:pPr lvl="0"/>
            <a:r>
              <a:rPr lang="en-US" dirty="0"/>
              <a:t>Add text</a:t>
            </a:r>
          </a:p>
        </p:txBody>
      </p:sp>
      <p:sp>
        <p:nvSpPr>
          <p:cNvPr id="36" name="Text Placeholder 22">
            <a:extLst>
              <a:ext uri="{FF2B5EF4-FFF2-40B4-BE49-F238E27FC236}">
                <a16:creationId xmlns:a16="http://schemas.microsoft.com/office/drawing/2014/main" id="{9F72BEB0-9B11-4205-B9FC-10E5201C8132}"/>
              </a:ext>
            </a:extLst>
          </p:cNvPr>
          <p:cNvSpPr>
            <a:spLocks noGrp="1"/>
          </p:cNvSpPr>
          <p:nvPr>
            <p:ph type="body" sz="quarter" idx="28" hasCustomPrompt="1"/>
          </p:nvPr>
        </p:nvSpPr>
        <p:spPr>
          <a:xfrm>
            <a:off x="7221784" y="4917263"/>
            <a:ext cx="2251562" cy="795563"/>
          </a:xfrm>
          <a:prstGeom prst="rect">
            <a:avLst/>
          </a:prstGeom>
        </p:spPr>
        <p:txBody>
          <a:bodyPr anchor="t"/>
          <a:lstStyle>
            <a:lvl1pPr marL="0" indent="0" algn="ctr">
              <a:lnSpc>
                <a:spcPct val="114000"/>
              </a:lnSpc>
              <a:spcBef>
                <a:spcPts val="0"/>
              </a:spcBef>
              <a:buNone/>
              <a:defRPr sz="1400" spc="50" baseline="0">
                <a:solidFill>
                  <a:schemeClr val="accent4">
                    <a:lumMod val="75000"/>
                  </a:schemeClr>
                </a:solidFill>
              </a:defRPr>
            </a:lvl1pPr>
          </a:lstStyle>
          <a:p>
            <a:pPr lvl="0"/>
            <a:r>
              <a:rPr lang="en-US" dirty="0"/>
              <a:t>Add text</a:t>
            </a:r>
          </a:p>
        </p:txBody>
      </p:sp>
      <p:cxnSp>
        <p:nvCxnSpPr>
          <p:cNvPr id="51" name="Straight Connector 50">
            <a:extLst>
              <a:ext uri="{FF2B5EF4-FFF2-40B4-BE49-F238E27FC236}">
                <a16:creationId xmlns:a16="http://schemas.microsoft.com/office/drawing/2014/main" id="{0E574CD7-C8A6-4F56-81B4-F72FB22E04DA}"/>
              </a:ext>
              <a:ext uri="{C183D7F6-B498-43B3-948B-1728B52AA6E4}">
                <adec:decorative xmlns:adec="http://schemas.microsoft.com/office/drawing/2017/decorative" val="1"/>
              </a:ext>
            </a:extLst>
          </p:cNvPr>
          <p:cNvCxnSpPr>
            <a:cxnSpLocks/>
          </p:cNvCxnSpPr>
          <p:nvPr userDrawn="1"/>
        </p:nvCxnSpPr>
        <p:spPr>
          <a:xfrm>
            <a:off x="3844715" y="3977431"/>
            <a:ext cx="0" cy="415716"/>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50FC7994-2504-4FF9-81F5-24405FEF066C}"/>
              </a:ext>
              <a:ext uri="{C183D7F6-B498-43B3-948B-1728B52AA6E4}">
                <adec:decorative xmlns:adec="http://schemas.microsoft.com/office/drawing/2017/decorative" val="1"/>
              </a:ext>
            </a:extLst>
          </p:cNvPr>
          <p:cNvCxnSpPr>
            <a:cxnSpLocks/>
          </p:cNvCxnSpPr>
          <p:nvPr userDrawn="1"/>
        </p:nvCxnSpPr>
        <p:spPr>
          <a:xfrm>
            <a:off x="8347565" y="3977431"/>
            <a:ext cx="0" cy="415716"/>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DC4F63B8-F105-4AC4-889E-C12790C8EBB9}"/>
              </a:ext>
            </a:extLst>
          </p:cNvPr>
          <p:cNvSpPr>
            <a:spLocks noGrp="1"/>
          </p:cNvSpPr>
          <p:nvPr>
            <p:ph type="dt" sz="half" idx="10"/>
          </p:nvPr>
        </p:nvSpPr>
        <p:spPr/>
        <p:txBody>
          <a:bodyPr/>
          <a:lstStyle/>
          <a:p>
            <a:r>
              <a:rPr lang="en-US" dirty="0"/>
              <a:t>20XX</a:t>
            </a:r>
          </a:p>
        </p:txBody>
      </p:sp>
      <p:sp>
        <p:nvSpPr>
          <p:cNvPr id="4" name="Footer Placeholder 3">
            <a:extLst>
              <a:ext uri="{FF2B5EF4-FFF2-40B4-BE49-F238E27FC236}">
                <a16:creationId xmlns:a16="http://schemas.microsoft.com/office/drawing/2014/main" id="{8C3AAE30-8A46-485A-BD2B-6ADB1856324D}"/>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9159F9D-CDA1-4B51-B521-C243219B8F36}"/>
              </a:ext>
            </a:extLst>
          </p:cNvPr>
          <p:cNvSpPr>
            <a:spLocks noGrp="1"/>
          </p:cNvSpPr>
          <p:nvPr>
            <p:ph type="sldNum" sz="quarter" idx="12"/>
          </p:nvPr>
        </p:nvSpPr>
        <p:spPr/>
        <p:txBody>
          <a:bodyPr/>
          <a:lstStyle/>
          <a:p>
            <a:fld id="{F91729D4-A164-47A3-830D-E792BCE699E4}" type="slidenum">
              <a:rPr lang="en-US" smtClean="0"/>
              <a:pPr/>
              <a:t>‹#›</a:t>
            </a:fld>
            <a:endParaRPr lang="en-US" dirty="0"/>
          </a:p>
        </p:txBody>
      </p:sp>
    </p:spTree>
    <p:extLst>
      <p:ext uri="{BB962C8B-B14F-4D97-AF65-F5344CB8AC3E}">
        <p14:creationId xmlns:p14="http://schemas.microsoft.com/office/powerpoint/2010/main" val="2767837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lumn 2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48F598-64F2-429E-B3E0-FC31DC90A0D5}"/>
              </a:ext>
            </a:extLst>
          </p:cNvPr>
          <p:cNvSpPr>
            <a:spLocks noGrp="1"/>
          </p:cNvSpPr>
          <p:nvPr>
            <p:ph type="title" hasCustomPrompt="1"/>
          </p:nvPr>
        </p:nvSpPr>
        <p:spPr>
          <a:xfrm>
            <a:off x="838200" y="649956"/>
            <a:ext cx="10515600" cy="726137"/>
          </a:xfrm>
          <a:prstGeom prst="rect">
            <a:avLst/>
          </a:prstGeom>
        </p:spPr>
        <p:txBody>
          <a:bodyPr anchor="ctr"/>
          <a:lstStyle>
            <a:lvl1pPr algn="r">
              <a:defRPr sz="3200" cap="all" spc="200" baseline="0">
                <a:solidFill>
                  <a:schemeClr val="accent4"/>
                </a:solidFill>
              </a:defRPr>
            </a:lvl1pPr>
          </a:lstStyle>
          <a:p>
            <a:r>
              <a:rPr lang="en-US" dirty="0"/>
              <a:t>Click to add title</a:t>
            </a:r>
          </a:p>
        </p:txBody>
      </p:sp>
      <p:sp>
        <p:nvSpPr>
          <p:cNvPr id="2" name="Rectangle 1">
            <a:extLst>
              <a:ext uri="{FF2B5EF4-FFF2-40B4-BE49-F238E27FC236}">
                <a16:creationId xmlns:a16="http://schemas.microsoft.com/office/drawing/2014/main" id="{B7B9DAAC-E781-43E6-913C-893B8D6754F5}"/>
              </a:ext>
              <a:ext uri="{C183D7F6-B498-43B3-948B-1728B52AA6E4}">
                <adec:decorative xmlns:adec="http://schemas.microsoft.com/office/drawing/2017/decorative" val="1"/>
              </a:ext>
            </a:extLst>
          </p:cNvPr>
          <p:cNvSpPr/>
          <p:nvPr userDrawn="1"/>
        </p:nvSpPr>
        <p:spPr>
          <a:xfrm>
            <a:off x="-1" y="530240"/>
            <a:ext cx="12192001" cy="889369"/>
          </a:xfrm>
          <a:prstGeom prst="rect">
            <a:avLst/>
          </a:prstGeom>
          <a:solidFill>
            <a:schemeClr val="accent6">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14">
            <a:extLst>
              <a:ext uri="{FF2B5EF4-FFF2-40B4-BE49-F238E27FC236}">
                <a16:creationId xmlns:a16="http://schemas.microsoft.com/office/drawing/2014/main" id="{1C78864A-44CD-4C12-B023-C16330014BEB}"/>
              </a:ext>
            </a:extLst>
          </p:cNvPr>
          <p:cNvSpPr>
            <a:spLocks noGrp="1"/>
          </p:cNvSpPr>
          <p:nvPr>
            <p:ph type="body" sz="quarter" idx="13" hasCustomPrompt="1"/>
          </p:nvPr>
        </p:nvSpPr>
        <p:spPr>
          <a:xfrm>
            <a:off x="1277759" y="2063838"/>
            <a:ext cx="4626764" cy="422365"/>
          </a:xfrm>
          <a:prstGeom prst="rect">
            <a:avLst/>
          </a:prstGeom>
        </p:spPr>
        <p:txBody>
          <a:bodyPr>
            <a:normAutofit/>
          </a:bodyPr>
          <a:lstStyle>
            <a:lvl1pPr marL="0" indent="0" algn="l">
              <a:buNone/>
              <a:defRPr sz="2000" b="0" i="0" spc="200" baseline="0">
                <a:solidFill>
                  <a:schemeClr val="accent5"/>
                </a:solidFill>
              </a:defRPr>
            </a:lvl1pPr>
          </a:lstStyle>
          <a:p>
            <a:pPr lvl="0"/>
            <a:r>
              <a:rPr lang="en-US" dirty="0"/>
              <a:t>Click to add subtitle here </a:t>
            </a:r>
          </a:p>
        </p:txBody>
      </p:sp>
      <p:sp>
        <p:nvSpPr>
          <p:cNvPr id="11" name="Text Placeholder 17">
            <a:extLst>
              <a:ext uri="{FF2B5EF4-FFF2-40B4-BE49-F238E27FC236}">
                <a16:creationId xmlns:a16="http://schemas.microsoft.com/office/drawing/2014/main" id="{6D9CE0F4-78C6-4BD6-9C58-FDFC16FF09AB}"/>
              </a:ext>
            </a:extLst>
          </p:cNvPr>
          <p:cNvSpPr>
            <a:spLocks noGrp="1"/>
          </p:cNvSpPr>
          <p:nvPr>
            <p:ph type="body" sz="quarter" idx="16" hasCustomPrompt="1"/>
          </p:nvPr>
        </p:nvSpPr>
        <p:spPr>
          <a:xfrm>
            <a:off x="1277551" y="2486203"/>
            <a:ext cx="4626293" cy="3325723"/>
          </a:xfrm>
          <a:prstGeom prst="rect">
            <a:avLst/>
          </a:prstGeom>
        </p:spPr>
        <p:txBody>
          <a:bodyPr/>
          <a:lstStyle>
            <a:lvl1pPr marL="0" indent="0">
              <a:lnSpc>
                <a:spcPct val="150000"/>
              </a:lnSpc>
              <a:spcBef>
                <a:spcPts val="0"/>
              </a:spcBef>
              <a:spcAft>
                <a:spcPts val="1200"/>
              </a:spcAft>
              <a:buFont typeface="Segoe UI Light" panose="020B0502040204020203" pitchFamily="34" charset="0"/>
              <a:buNone/>
              <a:defRPr sz="1400" spc="50" baseline="0"/>
            </a:lvl1pPr>
          </a:lstStyle>
          <a:p>
            <a:pPr lvl="0"/>
            <a:r>
              <a:rPr lang="en-US" dirty="0"/>
              <a:t>Click to add text</a:t>
            </a:r>
          </a:p>
        </p:txBody>
      </p:sp>
      <p:sp>
        <p:nvSpPr>
          <p:cNvPr id="10" name="Text Placeholder 14">
            <a:extLst>
              <a:ext uri="{FF2B5EF4-FFF2-40B4-BE49-F238E27FC236}">
                <a16:creationId xmlns:a16="http://schemas.microsoft.com/office/drawing/2014/main" id="{B499BD94-B24B-4B23-9B87-81DF413EA416}"/>
              </a:ext>
            </a:extLst>
          </p:cNvPr>
          <p:cNvSpPr>
            <a:spLocks noGrp="1"/>
          </p:cNvSpPr>
          <p:nvPr>
            <p:ph type="body" sz="quarter" idx="15" hasCustomPrompt="1"/>
          </p:nvPr>
        </p:nvSpPr>
        <p:spPr>
          <a:xfrm>
            <a:off x="6351708" y="2063837"/>
            <a:ext cx="4626763" cy="422365"/>
          </a:xfrm>
          <a:prstGeom prst="rect">
            <a:avLst/>
          </a:prstGeom>
        </p:spPr>
        <p:txBody>
          <a:bodyPr>
            <a:normAutofit/>
          </a:bodyPr>
          <a:lstStyle>
            <a:lvl1pPr marL="0" indent="0" algn="l">
              <a:buNone/>
              <a:defRPr sz="2000" b="0" i="0" spc="200" baseline="0">
                <a:solidFill>
                  <a:schemeClr val="accent5"/>
                </a:solidFill>
              </a:defRPr>
            </a:lvl1pPr>
          </a:lstStyle>
          <a:p>
            <a:pPr lvl="0"/>
            <a:r>
              <a:rPr lang="en-US" dirty="0"/>
              <a:t>Click to add subtitle here </a:t>
            </a:r>
          </a:p>
        </p:txBody>
      </p:sp>
      <p:sp>
        <p:nvSpPr>
          <p:cNvPr id="12" name="Text Placeholder 17">
            <a:extLst>
              <a:ext uri="{FF2B5EF4-FFF2-40B4-BE49-F238E27FC236}">
                <a16:creationId xmlns:a16="http://schemas.microsoft.com/office/drawing/2014/main" id="{6BC5A941-8EB4-4D4B-9671-6B8FA6447ABE}"/>
              </a:ext>
            </a:extLst>
          </p:cNvPr>
          <p:cNvSpPr>
            <a:spLocks noGrp="1"/>
          </p:cNvSpPr>
          <p:nvPr>
            <p:ph type="body" sz="quarter" idx="17" hasCustomPrompt="1"/>
          </p:nvPr>
        </p:nvSpPr>
        <p:spPr>
          <a:xfrm>
            <a:off x="6352188" y="2486202"/>
            <a:ext cx="4626293" cy="3325723"/>
          </a:xfrm>
          <a:prstGeom prst="rect">
            <a:avLst/>
          </a:prstGeom>
        </p:spPr>
        <p:txBody>
          <a:bodyPr/>
          <a:lstStyle>
            <a:lvl1pPr marL="0" indent="0">
              <a:lnSpc>
                <a:spcPct val="150000"/>
              </a:lnSpc>
              <a:spcBef>
                <a:spcPts val="0"/>
              </a:spcBef>
              <a:spcAft>
                <a:spcPts val="1200"/>
              </a:spcAft>
              <a:buFont typeface="Segoe UI Light" panose="020B0502040204020203" pitchFamily="34" charset="0"/>
              <a:buNone/>
              <a:defRPr sz="1400" spc="50" baseline="0"/>
            </a:lvl1pPr>
          </a:lstStyle>
          <a:p>
            <a:pPr lvl="0"/>
            <a:r>
              <a:rPr lang="en-US" dirty="0"/>
              <a:t>Click to add text</a:t>
            </a:r>
          </a:p>
        </p:txBody>
      </p:sp>
      <p:sp>
        <p:nvSpPr>
          <p:cNvPr id="4" name="Date Placeholder 3">
            <a:extLst>
              <a:ext uri="{FF2B5EF4-FFF2-40B4-BE49-F238E27FC236}">
                <a16:creationId xmlns:a16="http://schemas.microsoft.com/office/drawing/2014/main" id="{AE4E3392-5868-4F6C-BFCC-ECCB66A3B2CC}"/>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DED975EE-261C-47D3-A9E5-7401C706A46E}"/>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C727BB3A-38A2-4A8E-88C2-55FAE758D5AC}"/>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1389179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lumn 3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B3E9C-104B-4460-A48D-0C2C5329B84B}"/>
              </a:ext>
            </a:extLst>
          </p:cNvPr>
          <p:cNvSpPr>
            <a:spLocks noGrp="1"/>
          </p:cNvSpPr>
          <p:nvPr>
            <p:ph type="title" hasCustomPrompt="1"/>
          </p:nvPr>
        </p:nvSpPr>
        <p:spPr>
          <a:xfrm>
            <a:off x="838200" y="640431"/>
            <a:ext cx="10515600" cy="726137"/>
          </a:xfrm>
          <a:prstGeom prst="rect">
            <a:avLst/>
          </a:prstGeom>
        </p:spPr>
        <p:txBody>
          <a:bodyPr anchor="ctr"/>
          <a:lstStyle>
            <a:lvl1pPr algn="r">
              <a:defRPr sz="3200" cap="all" spc="200" baseline="0">
                <a:solidFill>
                  <a:schemeClr val="accent4"/>
                </a:solidFill>
              </a:defRPr>
            </a:lvl1pPr>
          </a:lstStyle>
          <a:p>
            <a:r>
              <a:rPr lang="en-US" dirty="0"/>
              <a:t>Click to add title</a:t>
            </a:r>
          </a:p>
        </p:txBody>
      </p:sp>
      <p:sp>
        <p:nvSpPr>
          <p:cNvPr id="11" name="Rectangle 10">
            <a:extLst>
              <a:ext uri="{FF2B5EF4-FFF2-40B4-BE49-F238E27FC236}">
                <a16:creationId xmlns:a16="http://schemas.microsoft.com/office/drawing/2014/main" id="{716DDC2F-7D33-44CF-9D9F-B342720BBC65}"/>
              </a:ext>
              <a:ext uri="{C183D7F6-B498-43B3-948B-1728B52AA6E4}">
                <adec:decorative xmlns:adec="http://schemas.microsoft.com/office/drawing/2017/decorative" val="1"/>
              </a:ext>
            </a:extLst>
          </p:cNvPr>
          <p:cNvSpPr/>
          <p:nvPr userDrawn="1"/>
        </p:nvSpPr>
        <p:spPr>
          <a:xfrm>
            <a:off x="-1" y="530240"/>
            <a:ext cx="12192000" cy="889369"/>
          </a:xfrm>
          <a:prstGeom prst="rect">
            <a:avLst/>
          </a:prstGeom>
          <a:solidFill>
            <a:schemeClr val="accent6">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4">
            <a:extLst>
              <a:ext uri="{FF2B5EF4-FFF2-40B4-BE49-F238E27FC236}">
                <a16:creationId xmlns:a16="http://schemas.microsoft.com/office/drawing/2014/main" id="{9A8189FC-92D4-447F-BE75-86F13BA33B6C}"/>
              </a:ext>
            </a:extLst>
          </p:cNvPr>
          <p:cNvSpPr>
            <a:spLocks noGrp="1"/>
          </p:cNvSpPr>
          <p:nvPr>
            <p:ph type="body" sz="quarter" idx="13" hasCustomPrompt="1"/>
          </p:nvPr>
        </p:nvSpPr>
        <p:spPr>
          <a:xfrm>
            <a:off x="483140" y="2063838"/>
            <a:ext cx="3515704" cy="422365"/>
          </a:xfrm>
          <a:prstGeom prst="rect">
            <a:avLst/>
          </a:prstGeom>
        </p:spPr>
        <p:txBody>
          <a:bodyPr>
            <a:noAutofit/>
          </a:bodyPr>
          <a:lstStyle>
            <a:lvl1pPr marL="0" indent="0" algn="l">
              <a:buNone/>
              <a:defRPr sz="2000" b="0" i="0" spc="200" baseline="0">
                <a:solidFill>
                  <a:schemeClr val="accent5"/>
                </a:solidFill>
              </a:defRPr>
            </a:lvl1pPr>
          </a:lstStyle>
          <a:p>
            <a:pPr lvl="0"/>
            <a:r>
              <a:rPr lang="en-US" dirty="0"/>
              <a:t>Click to add subtitle here </a:t>
            </a:r>
          </a:p>
        </p:txBody>
      </p:sp>
      <p:sp>
        <p:nvSpPr>
          <p:cNvPr id="14" name="Text Placeholder 17">
            <a:extLst>
              <a:ext uri="{FF2B5EF4-FFF2-40B4-BE49-F238E27FC236}">
                <a16:creationId xmlns:a16="http://schemas.microsoft.com/office/drawing/2014/main" id="{4FDAEC9F-05AF-4D5D-AD2C-537FF767ED6A}"/>
              </a:ext>
            </a:extLst>
          </p:cNvPr>
          <p:cNvSpPr>
            <a:spLocks noGrp="1"/>
          </p:cNvSpPr>
          <p:nvPr>
            <p:ph type="body" sz="quarter" idx="16" hasCustomPrompt="1"/>
          </p:nvPr>
        </p:nvSpPr>
        <p:spPr>
          <a:xfrm>
            <a:off x="482932" y="2523933"/>
            <a:ext cx="3515346" cy="3325723"/>
          </a:xfrm>
          <a:prstGeom prst="rect">
            <a:avLst/>
          </a:prstGeom>
        </p:spPr>
        <p:txBody>
          <a:bodyPr/>
          <a:lstStyle>
            <a:lvl1pPr marL="0" indent="0">
              <a:lnSpc>
                <a:spcPct val="150000"/>
              </a:lnSpc>
              <a:spcBef>
                <a:spcPts val="0"/>
              </a:spcBef>
              <a:spcAft>
                <a:spcPts val="1200"/>
              </a:spcAft>
              <a:buFont typeface="Segoe UI Light" panose="020B0502040204020203" pitchFamily="34" charset="0"/>
              <a:buNone/>
              <a:defRPr sz="1400" spc="50" baseline="0"/>
            </a:lvl1pPr>
          </a:lstStyle>
          <a:p>
            <a:pPr lvl="0"/>
            <a:r>
              <a:rPr lang="en-US" dirty="0"/>
              <a:t>Click to add text</a:t>
            </a:r>
          </a:p>
        </p:txBody>
      </p:sp>
      <p:sp>
        <p:nvSpPr>
          <p:cNvPr id="22" name="Text Placeholder 14">
            <a:extLst>
              <a:ext uri="{FF2B5EF4-FFF2-40B4-BE49-F238E27FC236}">
                <a16:creationId xmlns:a16="http://schemas.microsoft.com/office/drawing/2014/main" id="{2492CECA-D20C-47AF-A75A-44DFDE74D82D}"/>
              </a:ext>
            </a:extLst>
          </p:cNvPr>
          <p:cNvSpPr>
            <a:spLocks noGrp="1"/>
          </p:cNvSpPr>
          <p:nvPr>
            <p:ph type="body" sz="quarter" idx="17" hasCustomPrompt="1"/>
          </p:nvPr>
        </p:nvSpPr>
        <p:spPr>
          <a:xfrm>
            <a:off x="4329790" y="2063838"/>
            <a:ext cx="3515704" cy="422365"/>
          </a:xfrm>
          <a:prstGeom prst="rect">
            <a:avLst/>
          </a:prstGeom>
        </p:spPr>
        <p:txBody>
          <a:bodyPr>
            <a:noAutofit/>
          </a:bodyPr>
          <a:lstStyle>
            <a:lvl1pPr marL="0" indent="0" algn="l">
              <a:buNone/>
              <a:defRPr sz="2000" b="0" i="0" spc="200" baseline="0">
                <a:solidFill>
                  <a:schemeClr val="accent5"/>
                </a:solidFill>
              </a:defRPr>
            </a:lvl1pPr>
          </a:lstStyle>
          <a:p>
            <a:pPr lvl="0"/>
            <a:r>
              <a:rPr lang="en-US" dirty="0"/>
              <a:t>Click to add subtitle here </a:t>
            </a:r>
          </a:p>
        </p:txBody>
      </p:sp>
      <p:sp>
        <p:nvSpPr>
          <p:cNvPr id="23" name="Text Placeholder 17">
            <a:extLst>
              <a:ext uri="{FF2B5EF4-FFF2-40B4-BE49-F238E27FC236}">
                <a16:creationId xmlns:a16="http://schemas.microsoft.com/office/drawing/2014/main" id="{EEF915A4-555A-4718-876D-625A85FAB0C9}"/>
              </a:ext>
            </a:extLst>
          </p:cNvPr>
          <p:cNvSpPr>
            <a:spLocks noGrp="1"/>
          </p:cNvSpPr>
          <p:nvPr>
            <p:ph type="body" sz="quarter" idx="18" hasCustomPrompt="1"/>
          </p:nvPr>
        </p:nvSpPr>
        <p:spPr>
          <a:xfrm>
            <a:off x="4329582" y="2523933"/>
            <a:ext cx="3515346" cy="3325723"/>
          </a:xfrm>
          <a:prstGeom prst="rect">
            <a:avLst/>
          </a:prstGeom>
        </p:spPr>
        <p:txBody>
          <a:bodyPr/>
          <a:lstStyle>
            <a:lvl1pPr marL="0" indent="0">
              <a:lnSpc>
                <a:spcPct val="150000"/>
              </a:lnSpc>
              <a:spcBef>
                <a:spcPts val="0"/>
              </a:spcBef>
              <a:spcAft>
                <a:spcPts val="1200"/>
              </a:spcAft>
              <a:buFont typeface="Segoe UI Light" panose="020B0502040204020203" pitchFamily="34" charset="0"/>
              <a:buNone/>
              <a:defRPr sz="1400" spc="50" baseline="0"/>
            </a:lvl1pPr>
          </a:lstStyle>
          <a:p>
            <a:pPr lvl="0"/>
            <a:r>
              <a:rPr lang="en-US" dirty="0"/>
              <a:t>Click to add text</a:t>
            </a:r>
          </a:p>
        </p:txBody>
      </p:sp>
      <p:sp>
        <p:nvSpPr>
          <p:cNvPr id="26" name="Text Placeholder 14">
            <a:extLst>
              <a:ext uri="{FF2B5EF4-FFF2-40B4-BE49-F238E27FC236}">
                <a16:creationId xmlns:a16="http://schemas.microsoft.com/office/drawing/2014/main" id="{7458D237-AB82-4392-B182-AAF3694FDB1D}"/>
              </a:ext>
            </a:extLst>
          </p:cNvPr>
          <p:cNvSpPr>
            <a:spLocks noGrp="1"/>
          </p:cNvSpPr>
          <p:nvPr>
            <p:ph type="body" sz="quarter" idx="19" hasCustomPrompt="1"/>
          </p:nvPr>
        </p:nvSpPr>
        <p:spPr>
          <a:xfrm>
            <a:off x="8175874" y="2063838"/>
            <a:ext cx="3515704" cy="422365"/>
          </a:xfrm>
          <a:prstGeom prst="rect">
            <a:avLst/>
          </a:prstGeom>
        </p:spPr>
        <p:txBody>
          <a:bodyPr>
            <a:noAutofit/>
          </a:bodyPr>
          <a:lstStyle>
            <a:lvl1pPr marL="0" indent="0" algn="l">
              <a:buNone/>
              <a:defRPr sz="2000" b="0" i="0" spc="200" baseline="0">
                <a:solidFill>
                  <a:schemeClr val="accent5"/>
                </a:solidFill>
              </a:defRPr>
            </a:lvl1pPr>
          </a:lstStyle>
          <a:p>
            <a:pPr lvl="0"/>
            <a:r>
              <a:rPr lang="en-US" dirty="0"/>
              <a:t>Click to add subtitle here </a:t>
            </a:r>
          </a:p>
        </p:txBody>
      </p:sp>
      <p:sp>
        <p:nvSpPr>
          <p:cNvPr id="27" name="Text Placeholder 17">
            <a:extLst>
              <a:ext uri="{FF2B5EF4-FFF2-40B4-BE49-F238E27FC236}">
                <a16:creationId xmlns:a16="http://schemas.microsoft.com/office/drawing/2014/main" id="{AAA9CCE2-427A-46C0-A79B-0D01E8888EEB}"/>
              </a:ext>
            </a:extLst>
          </p:cNvPr>
          <p:cNvSpPr>
            <a:spLocks noGrp="1"/>
          </p:cNvSpPr>
          <p:nvPr>
            <p:ph type="body" sz="quarter" idx="20" hasCustomPrompt="1"/>
          </p:nvPr>
        </p:nvSpPr>
        <p:spPr>
          <a:xfrm>
            <a:off x="8175666" y="2523933"/>
            <a:ext cx="3515346" cy="3325723"/>
          </a:xfrm>
          <a:prstGeom prst="rect">
            <a:avLst/>
          </a:prstGeom>
        </p:spPr>
        <p:txBody>
          <a:bodyPr/>
          <a:lstStyle>
            <a:lvl1pPr marL="0" indent="0">
              <a:lnSpc>
                <a:spcPct val="150000"/>
              </a:lnSpc>
              <a:spcBef>
                <a:spcPts val="0"/>
              </a:spcBef>
              <a:spcAft>
                <a:spcPts val="1200"/>
              </a:spcAft>
              <a:buFont typeface="Segoe UI Light" panose="020B0502040204020203" pitchFamily="34" charset="0"/>
              <a:buNone/>
              <a:defRPr sz="1400" spc="50" baseline="0"/>
            </a:lvl1pPr>
          </a:lstStyle>
          <a:p>
            <a:pPr lvl="0"/>
            <a:r>
              <a:rPr lang="en-US" dirty="0"/>
              <a:t>Click to add text</a:t>
            </a:r>
          </a:p>
        </p:txBody>
      </p:sp>
      <p:sp>
        <p:nvSpPr>
          <p:cNvPr id="4" name="Date Placeholder 3">
            <a:extLst>
              <a:ext uri="{FF2B5EF4-FFF2-40B4-BE49-F238E27FC236}">
                <a16:creationId xmlns:a16="http://schemas.microsoft.com/office/drawing/2014/main" id="{235A30FE-146C-418D-B68F-9EBB829D029E}"/>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B6BCBBE8-05C6-4946-80F5-DE319A6FCE8D}"/>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722839E0-080F-4A5D-99FB-FD1917E7F5BF}"/>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307788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C65D0-3E91-45C0-BC6C-CC7BFE58B0B9}"/>
              </a:ext>
            </a:extLst>
          </p:cNvPr>
          <p:cNvSpPr>
            <a:spLocks noGrp="1"/>
          </p:cNvSpPr>
          <p:nvPr>
            <p:ph type="title" hasCustomPrompt="1"/>
          </p:nvPr>
        </p:nvSpPr>
        <p:spPr>
          <a:xfrm>
            <a:off x="1574800" y="3429000"/>
            <a:ext cx="3097320" cy="978408"/>
          </a:xfrm>
          <a:prstGeom prst="rect">
            <a:avLst/>
          </a:prstGeom>
        </p:spPr>
        <p:txBody>
          <a:bodyPr anchor="ctr"/>
          <a:lstStyle>
            <a:lvl1pPr algn="l">
              <a:defRPr sz="3200" cap="all" spc="200" baseline="0">
                <a:solidFill>
                  <a:schemeClr val="accent4"/>
                </a:solidFill>
              </a:defRPr>
            </a:lvl1pPr>
          </a:lstStyle>
          <a:p>
            <a:r>
              <a:rPr lang="en-US" dirty="0"/>
              <a:t>Click to add title</a:t>
            </a:r>
          </a:p>
        </p:txBody>
      </p:sp>
      <p:sp>
        <p:nvSpPr>
          <p:cNvPr id="6" name="Picture Placeholder 5">
            <a:extLst>
              <a:ext uri="{FF2B5EF4-FFF2-40B4-BE49-F238E27FC236}">
                <a16:creationId xmlns:a16="http://schemas.microsoft.com/office/drawing/2014/main" id="{09651A5D-2C86-4900-A248-8559E39BDAC9}"/>
              </a:ext>
            </a:extLst>
          </p:cNvPr>
          <p:cNvSpPr>
            <a:spLocks noGrp="1"/>
          </p:cNvSpPr>
          <p:nvPr>
            <p:ph type="pic" sz="quarter" idx="13" hasCustomPrompt="1"/>
          </p:nvPr>
        </p:nvSpPr>
        <p:spPr>
          <a:xfrm>
            <a:off x="0" y="0"/>
            <a:ext cx="12192000" cy="2051050"/>
          </a:xfrm>
          <a:prstGeom prst="rect">
            <a:avLst/>
          </a:prstGeom>
        </p:spPr>
        <p:txBody>
          <a:bodyPr/>
          <a:lstStyle>
            <a:lvl1pPr marL="0" indent="0" algn="ctr">
              <a:buNone/>
              <a:defRPr spc="400" baseline="0"/>
            </a:lvl1pPr>
          </a:lstStyle>
          <a:p>
            <a:r>
              <a:rPr lang="en-US" dirty="0"/>
              <a:t>Click to add photo</a:t>
            </a:r>
          </a:p>
        </p:txBody>
      </p:sp>
      <p:sp>
        <p:nvSpPr>
          <p:cNvPr id="9" name="Text Placeholder 11">
            <a:extLst>
              <a:ext uri="{FF2B5EF4-FFF2-40B4-BE49-F238E27FC236}">
                <a16:creationId xmlns:a16="http://schemas.microsoft.com/office/drawing/2014/main" id="{D5F84479-AB5A-4587-BAAF-A05E52224B46}"/>
              </a:ext>
            </a:extLst>
          </p:cNvPr>
          <p:cNvSpPr>
            <a:spLocks noGrp="1"/>
          </p:cNvSpPr>
          <p:nvPr>
            <p:ph type="body" sz="quarter" idx="16" hasCustomPrompt="1"/>
          </p:nvPr>
        </p:nvSpPr>
        <p:spPr>
          <a:xfrm>
            <a:off x="6235700" y="2854660"/>
            <a:ext cx="4749800" cy="2129971"/>
          </a:xfrm>
          <a:prstGeom prst="rect">
            <a:avLst/>
          </a:prstGeom>
        </p:spPr>
        <p:txBody>
          <a:bodyPr/>
          <a:lstStyle>
            <a:lvl1pPr marL="0" indent="0" algn="l">
              <a:lnSpc>
                <a:spcPct val="150000"/>
              </a:lnSpc>
              <a:spcBef>
                <a:spcPts val="0"/>
              </a:spcBef>
              <a:buNone/>
              <a:defRPr sz="1400" cap="none" spc="50" baseline="0">
                <a:latin typeface="+mn-lt"/>
              </a:defRPr>
            </a:lvl1pPr>
          </a:lstStyle>
          <a:p>
            <a:pPr lvl="0"/>
            <a:r>
              <a:rPr lang="en-US" dirty="0"/>
              <a:t>Click to add text</a:t>
            </a:r>
          </a:p>
        </p:txBody>
      </p:sp>
      <p:sp>
        <p:nvSpPr>
          <p:cNvPr id="7" name="Picture Placeholder 5">
            <a:extLst>
              <a:ext uri="{FF2B5EF4-FFF2-40B4-BE49-F238E27FC236}">
                <a16:creationId xmlns:a16="http://schemas.microsoft.com/office/drawing/2014/main" id="{3D8D3253-3A08-4F2F-B6B3-607BBC6B33D7}"/>
              </a:ext>
            </a:extLst>
          </p:cNvPr>
          <p:cNvSpPr>
            <a:spLocks noGrp="1"/>
          </p:cNvSpPr>
          <p:nvPr>
            <p:ph type="pic" sz="quarter" idx="14" hasCustomPrompt="1"/>
          </p:nvPr>
        </p:nvSpPr>
        <p:spPr>
          <a:xfrm>
            <a:off x="0" y="5788241"/>
            <a:ext cx="12192000" cy="1069760"/>
          </a:xfrm>
          <a:prstGeom prst="rect">
            <a:avLst/>
          </a:prstGeom>
        </p:spPr>
        <p:txBody>
          <a:bodyPr/>
          <a:lstStyle>
            <a:lvl1pPr marL="0" indent="0" algn="ctr">
              <a:buNone/>
              <a:defRPr spc="400" baseline="0"/>
            </a:lvl1pPr>
          </a:lstStyle>
          <a:p>
            <a:r>
              <a:rPr lang="en-US" dirty="0"/>
              <a:t>Click to add photo</a:t>
            </a:r>
          </a:p>
        </p:txBody>
      </p:sp>
      <p:sp>
        <p:nvSpPr>
          <p:cNvPr id="3" name="Date Placeholder 2">
            <a:extLst>
              <a:ext uri="{FF2B5EF4-FFF2-40B4-BE49-F238E27FC236}">
                <a16:creationId xmlns:a16="http://schemas.microsoft.com/office/drawing/2014/main" id="{92B75CEA-DDFB-4C62-B83F-6A0B86FA74F7}"/>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4" name="Footer Placeholder 3">
            <a:extLst>
              <a:ext uri="{FF2B5EF4-FFF2-40B4-BE49-F238E27FC236}">
                <a16:creationId xmlns:a16="http://schemas.microsoft.com/office/drawing/2014/main" id="{5D425E30-50C5-42DD-911D-36C0E732E337}"/>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5" name="Slide Number Placeholder 4">
            <a:extLst>
              <a:ext uri="{FF2B5EF4-FFF2-40B4-BE49-F238E27FC236}">
                <a16:creationId xmlns:a16="http://schemas.microsoft.com/office/drawing/2014/main" id="{6E88C855-986C-4539-81CE-5421C8EB71F7}"/>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F91729D4-A164-47A3-830D-E792BCE699E4}" type="slidenum">
              <a:rPr lang="en-US" smtClean="0"/>
              <a:pPr/>
              <a:t>‹#›</a:t>
            </a:fld>
            <a:endParaRPr lang="en-US" dirty="0"/>
          </a:p>
        </p:txBody>
      </p:sp>
    </p:spTree>
    <p:extLst>
      <p:ext uri="{BB962C8B-B14F-4D97-AF65-F5344CB8AC3E}">
        <p14:creationId xmlns:p14="http://schemas.microsoft.com/office/powerpoint/2010/main" val="23772393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8F63EB3-EB79-4150-A7A5-F675662724D7}"/>
              </a:ext>
            </a:extLst>
          </p:cNvPr>
          <p:cNvSpPr>
            <a:spLocks noGrp="1"/>
          </p:cNvSpPr>
          <p:nvPr>
            <p:ph type="title" hasCustomPrompt="1"/>
          </p:nvPr>
        </p:nvSpPr>
        <p:spPr>
          <a:xfrm>
            <a:off x="4073237" y="1096375"/>
            <a:ext cx="4045527" cy="1590790"/>
          </a:xfrm>
          <a:prstGeom prst="rect">
            <a:avLst/>
          </a:prstGeom>
        </p:spPr>
        <p:txBody>
          <a:bodyPr anchor="b"/>
          <a:lstStyle>
            <a:lvl1pPr>
              <a:defRPr sz="3200" cap="all" spc="200" baseline="0">
                <a:solidFill>
                  <a:schemeClr val="accent4"/>
                </a:solidFill>
              </a:defRPr>
            </a:lvl1pPr>
          </a:lstStyle>
          <a:p>
            <a:r>
              <a:rPr lang="en-US" dirty="0"/>
              <a:t>Click to add title</a:t>
            </a:r>
          </a:p>
        </p:txBody>
      </p:sp>
      <p:sp>
        <p:nvSpPr>
          <p:cNvPr id="6" name="Picture Placeholder 5">
            <a:extLst>
              <a:ext uri="{FF2B5EF4-FFF2-40B4-BE49-F238E27FC236}">
                <a16:creationId xmlns:a16="http://schemas.microsoft.com/office/drawing/2014/main" id="{289D0B50-E879-41B9-9B1B-EBB40605D1B7}"/>
              </a:ext>
            </a:extLst>
          </p:cNvPr>
          <p:cNvSpPr>
            <a:spLocks noGrp="1"/>
          </p:cNvSpPr>
          <p:nvPr>
            <p:ph type="pic" sz="quarter" idx="13" hasCustomPrompt="1"/>
          </p:nvPr>
        </p:nvSpPr>
        <p:spPr>
          <a:xfrm>
            <a:off x="0" y="951274"/>
            <a:ext cx="2743201" cy="4747564"/>
          </a:xfrm>
          <a:prstGeom prst="rect">
            <a:avLst/>
          </a:prstGeom>
        </p:spPr>
        <p:txBody>
          <a:bodyPr/>
          <a:lstStyle>
            <a:lvl1pPr marL="0" indent="0" algn="ctr">
              <a:buNone/>
              <a:defRPr spc="400" baseline="0"/>
            </a:lvl1pPr>
          </a:lstStyle>
          <a:p>
            <a:r>
              <a:rPr lang="en-US" dirty="0"/>
              <a:t>Click to add photo</a:t>
            </a:r>
          </a:p>
        </p:txBody>
      </p:sp>
      <p:sp>
        <p:nvSpPr>
          <p:cNvPr id="8" name="Text Placeholder 8">
            <a:extLst>
              <a:ext uri="{FF2B5EF4-FFF2-40B4-BE49-F238E27FC236}">
                <a16:creationId xmlns:a16="http://schemas.microsoft.com/office/drawing/2014/main" id="{EB4D3EE7-1F3B-4AAB-A04D-3162C35A1A90}"/>
              </a:ext>
            </a:extLst>
          </p:cNvPr>
          <p:cNvSpPr>
            <a:spLocks noGrp="1"/>
          </p:cNvSpPr>
          <p:nvPr>
            <p:ph type="body" sz="quarter" idx="16" hasCustomPrompt="1"/>
          </p:nvPr>
        </p:nvSpPr>
        <p:spPr>
          <a:xfrm>
            <a:off x="4107354" y="2910720"/>
            <a:ext cx="4011410" cy="2061261"/>
          </a:xfrm>
          <a:prstGeom prst="rect">
            <a:avLst/>
          </a:prstGeom>
        </p:spPr>
        <p:txBody>
          <a:bodyPr anchor="t"/>
          <a:lstStyle>
            <a:lvl1pPr marL="0" indent="0">
              <a:lnSpc>
                <a:spcPct val="200000"/>
              </a:lnSpc>
              <a:spcBef>
                <a:spcPts val="0"/>
              </a:spcBef>
              <a:buFont typeface="Segoe UI Light" panose="020B0502040204020203" pitchFamily="34" charset="0"/>
              <a:buNone/>
              <a:defRPr sz="2000" b="0" i="0" spc="200" baseline="0">
                <a:solidFill>
                  <a:schemeClr val="accent4"/>
                </a:solidFill>
              </a:defRPr>
            </a:lvl1pPr>
          </a:lstStyle>
          <a:p>
            <a:pPr lvl="0"/>
            <a:r>
              <a:rPr lang="en-US" dirty="0"/>
              <a:t>Click to add name</a:t>
            </a:r>
          </a:p>
        </p:txBody>
      </p:sp>
      <p:sp>
        <p:nvSpPr>
          <p:cNvPr id="9" name="Picture Placeholder 5">
            <a:extLst>
              <a:ext uri="{FF2B5EF4-FFF2-40B4-BE49-F238E27FC236}">
                <a16:creationId xmlns:a16="http://schemas.microsoft.com/office/drawing/2014/main" id="{2A57A12F-74B8-4CBC-816C-F2AC890D1B90}"/>
              </a:ext>
            </a:extLst>
          </p:cNvPr>
          <p:cNvSpPr>
            <a:spLocks noGrp="1"/>
          </p:cNvSpPr>
          <p:nvPr>
            <p:ph type="pic" sz="quarter" idx="17" hasCustomPrompt="1"/>
          </p:nvPr>
        </p:nvSpPr>
        <p:spPr>
          <a:xfrm>
            <a:off x="9448800" y="951274"/>
            <a:ext cx="2743200" cy="4747564"/>
          </a:xfrm>
          <a:prstGeom prst="rect">
            <a:avLst/>
          </a:prstGeom>
        </p:spPr>
        <p:txBody>
          <a:bodyPr/>
          <a:lstStyle>
            <a:lvl1pPr marL="0" indent="0" algn="ctr">
              <a:buNone/>
              <a:defRPr spc="400" baseline="0"/>
            </a:lvl1pPr>
          </a:lstStyle>
          <a:p>
            <a:r>
              <a:rPr lang="en-US" dirty="0"/>
              <a:t>Click to add photo</a:t>
            </a:r>
          </a:p>
        </p:txBody>
      </p:sp>
      <p:sp>
        <p:nvSpPr>
          <p:cNvPr id="3" name="Date Placeholder 2">
            <a:extLst>
              <a:ext uri="{FF2B5EF4-FFF2-40B4-BE49-F238E27FC236}">
                <a16:creationId xmlns:a16="http://schemas.microsoft.com/office/drawing/2014/main" id="{2A19A048-F803-428B-9A66-6DE56F4DE58E}"/>
              </a:ext>
            </a:extLst>
          </p:cNvPr>
          <p:cNvSpPr>
            <a:spLocks noGrp="1"/>
          </p:cNvSpPr>
          <p:nvPr>
            <p:ph type="dt" sz="half" idx="10"/>
          </p:nvPr>
        </p:nvSpPr>
        <p:spPr/>
        <p:txBody>
          <a:bodyPr/>
          <a:lstStyle/>
          <a:p>
            <a:r>
              <a:rPr lang="en-US" dirty="0"/>
              <a:t>20XX</a:t>
            </a:r>
          </a:p>
        </p:txBody>
      </p:sp>
      <p:sp>
        <p:nvSpPr>
          <p:cNvPr id="4" name="Footer Placeholder 3">
            <a:extLst>
              <a:ext uri="{FF2B5EF4-FFF2-40B4-BE49-F238E27FC236}">
                <a16:creationId xmlns:a16="http://schemas.microsoft.com/office/drawing/2014/main" id="{DB42CDA7-93A6-45DB-9062-E70E51ACB72C}"/>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B1F08F63-561A-455E-8ED8-20CCE58E722A}"/>
              </a:ext>
            </a:extLst>
          </p:cNvPr>
          <p:cNvSpPr>
            <a:spLocks noGrp="1"/>
          </p:cNvSpPr>
          <p:nvPr>
            <p:ph type="sldNum" sz="quarter" idx="12"/>
          </p:nvPr>
        </p:nvSpPr>
        <p:spPr/>
        <p:txBody>
          <a:bodyPr/>
          <a:lstStyle/>
          <a:p>
            <a:fld id="{F91729D4-A164-47A3-830D-E792BCE699E4}" type="slidenum">
              <a:rPr lang="en-US" smtClean="0"/>
              <a:t>‹#›</a:t>
            </a:fld>
            <a:endParaRPr lang="en-US" dirty="0"/>
          </a:p>
        </p:txBody>
      </p:sp>
    </p:spTree>
    <p:extLst>
      <p:ext uri="{BB962C8B-B14F-4D97-AF65-F5344CB8AC3E}">
        <p14:creationId xmlns:p14="http://schemas.microsoft.com/office/powerpoint/2010/main" val="3549593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3FB4E19-B10C-43FA-AB4B-5D0396BD6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cap="all" spc="150" baseline="0">
                <a:solidFill>
                  <a:schemeClr val="tx1">
                    <a:tint val="75000"/>
                  </a:schemeClr>
                </a:solidFill>
              </a:defRPr>
            </a:lvl1pPr>
          </a:lstStyle>
          <a:p>
            <a:r>
              <a:rPr lang="en-US" dirty="0"/>
              <a:t>20XX</a:t>
            </a:r>
          </a:p>
        </p:txBody>
      </p:sp>
      <p:sp>
        <p:nvSpPr>
          <p:cNvPr id="5" name="Footer Placeholder 4">
            <a:extLst>
              <a:ext uri="{FF2B5EF4-FFF2-40B4-BE49-F238E27FC236}">
                <a16:creationId xmlns:a16="http://schemas.microsoft.com/office/drawing/2014/main" id="{3E5C552B-0CAD-4920-B258-233A9F86DF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cap="all" spc="15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CE983FFB-15A3-4B11-A130-4565577A3F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cap="all" spc="150" baseline="0">
                <a:solidFill>
                  <a:schemeClr val="tx1">
                    <a:tint val="75000"/>
                  </a:schemeClr>
                </a:solidFill>
              </a:defRPr>
            </a:lvl1pPr>
          </a:lstStyle>
          <a:p>
            <a:fld id="{F91729D4-A164-47A3-830D-E792BCE699E4}" type="slidenum">
              <a:rPr lang="en-US" smtClean="0"/>
              <a:pPr/>
              <a:t>‹#›</a:t>
            </a:fld>
            <a:endParaRPr lang="en-US" dirty="0"/>
          </a:p>
        </p:txBody>
      </p:sp>
    </p:spTree>
    <p:extLst>
      <p:ext uri="{BB962C8B-B14F-4D97-AF65-F5344CB8AC3E}">
        <p14:creationId xmlns:p14="http://schemas.microsoft.com/office/powerpoint/2010/main" val="3587109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2" r:id="rId7"/>
    <p:sldLayoutId id="2147483663" r:id="rId8"/>
    <p:sldLayoutId id="2147483656" r:id="rId9"/>
    <p:sldLayoutId id="2147483657" r:id="rId10"/>
    <p:sldLayoutId id="2147483664" r:id="rId11"/>
    <p:sldLayoutId id="2147483658" r:id="rId12"/>
    <p:sldLayoutId id="2147483659" r:id="rId13"/>
    <p:sldLayoutId id="2147483660" r:id="rId14"/>
    <p:sldLayoutId id="2147483661" r:id="rId15"/>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1">
            <a:extLst>
              <a:ext uri="{FF2B5EF4-FFF2-40B4-BE49-F238E27FC236}">
                <a16:creationId xmlns:a16="http://schemas.microsoft.com/office/drawing/2014/main" id="{F239326D-F79E-7FAB-E3BA-CFC21FE87640}"/>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3" cstate="screen">
            <a:extLst>
              <a:ext uri="{28A0092B-C50C-407E-A947-70E740481C1C}">
                <a14:useLocalDpi xmlns:a14="http://schemas.microsoft.com/office/drawing/2010/main"/>
              </a:ext>
            </a:extLst>
          </a:blip>
          <a:srcRect l="21622" r="21622"/>
          <a:stretch/>
        </p:blipFill>
        <p:spPr>
          <a:xfrm>
            <a:off x="8143875" y="947738"/>
            <a:ext cx="4048125" cy="4962525"/>
          </a:xfrm>
          <a:noFill/>
        </p:spPr>
      </p:pic>
      <p:sp>
        <p:nvSpPr>
          <p:cNvPr id="4" name="Title 3">
            <a:extLst>
              <a:ext uri="{FF2B5EF4-FFF2-40B4-BE49-F238E27FC236}">
                <a16:creationId xmlns:a16="http://schemas.microsoft.com/office/drawing/2014/main" id="{A3D64C50-A740-468A-8AB6-F949358D80A6}"/>
              </a:ext>
            </a:extLst>
          </p:cNvPr>
          <p:cNvSpPr>
            <a:spLocks noGrp="1"/>
          </p:cNvSpPr>
          <p:nvPr>
            <p:ph type="title"/>
          </p:nvPr>
        </p:nvSpPr>
        <p:spPr>
          <a:xfrm>
            <a:off x="685636" y="1474838"/>
            <a:ext cx="5278514" cy="2320413"/>
          </a:xfrm>
        </p:spPr>
        <p:txBody>
          <a:bodyPr/>
          <a:lstStyle/>
          <a:p>
            <a:pPr algn="ctr"/>
            <a:r>
              <a:rPr lang="en-US" sz="4000" b="1" dirty="0">
                <a:solidFill>
                  <a:schemeClr val="accent4"/>
                </a:solidFill>
                <a:latin typeface="Calibri" panose="020F0502020204030204" pitchFamily="34" charset="0"/>
                <a:cs typeface="Calibri" panose="020F0502020204030204" pitchFamily="34" charset="0"/>
              </a:rPr>
              <a:t>Managing People </a:t>
            </a:r>
            <a:br>
              <a:rPr lang="en-US" sz="4000" b="1" dirty="0">
                <a:solidFill>
                  <a:schemeClr val="accent4"/>
                </a:solidFill>
                <a:latin typeface="Calibri" panose="020F0502020204030204" pitchFamily="34" charset="0"/>
                <a:cs typeface="Calibri" panose="020F0502020204030204" pitchFamily="34" charset="0"/>
              </a:rPr>
            </a:br>
            <a:r>
              <a:rPr lang="en-US" sz="4000" b="1" dirty="0">
                <a:solidFill>
                  <a:schemeClr val="accent4"/>
                </a:solidFill>
                <a:latin typeface="Calibri" panose="020F0502020204030204" pitchFamily="34" charset="0"/>
                <a:cs typeface="Calibri" panose="020F0502020204030204" pitchFamily="34" charset="0"/>
              </a:rPr>
              <a:t> LCBB5004</a:t>
            </a:r>
            <a:br>
              <a:rPr lang="en-US" sz="3200" dirty="0">
                <a:solidFill>
                  <a:schemeClr val="accent4"/>
                </a:solidFill>
                <a:latin typeface="Calibri" panose="020F0502020204030204" pitchFamily="34" charset="0"/>
                <a:cs typeface="Calibri" panose="020F0502020204030204" pitchFamily="34" charset="0"/>
              </a:rPr>
            </a:br>
            <a:br>
              <a:rPr lang="en-US" sz="3200" dirty="0">
                <a:solidFill>
                  <a:schemeClr val="accent4"/>
                </a:solidFill>
                <a:latin typeface="Calibri" panose="020F0502020204030204" pitchFamily="34" charset="0"/>
                <a:cs typeface="Calibri" panose="020F0502020204030204" pitchFamily="34" charset="0"/>
              </a:rPr>
            </a:br>
            <a:r>
              <a:rPr lang="en-US" sz="2400" dirty="0">
                <a:solidFill>
                  <a:schemeClr val="accent4"/>
                </a:solidFill>
                <a:latin typeface="Calibri" panose="020F0502020204030204" pitchFamily="34" charset="0"/>
                <a:cs typeface="Calibri" panose="020F0502020204030204" pitchFamily="34" charset="0"/>
              </a:rPr>
              <a:t>Assessment 1                                  </a:t>
            </a:r>
            <a:br>
              <a:rPr lang="en-US" sz="2400" dirty="0">
                <a:solidFill>
                  <a:schemeClr val="accent4"/>
                </a:solidFill>
                <a:latin typeface="Calibri" panose="020F0502020204030204" pitchFamily="34" charset="0"/>
                <a:cs typeface="Calibri" panose="020F0502020204030204" pitchFamily="34" charset="0"/>
              </a:rPr>
            </a:br>
            <a:r>
              <a:rPr lang="en-US" sz="2400" dirty="0">
                <a:solidFill>
                  <a:schemeClr val="accent4"/>
                </a:solidFill>
                <a:latin typeface="Calibri" panose="020F0502020204030204" pitchFamily="34" charset="0"/>
                <a:cs typeface="Calibri" panose="020F0502020204030204" pitchFamily="34" charset="0"/>
              </a:rPr>
              <a:t>Individual Presentation</a:t>
            </a:r>
            <a:endParaRPr lang="en-US" sz="3200" dirty="0">
              <a:solidFill>
                <a:schemeClr val="accent4"/>
              </a:solidFill>
              <a:latin typeface="Calibri" panose="020F0502020204030204" pitchFamily="34" charset="0"/>
              <a:cs typeface="Calibri" panose="020F0502020204030204" pitchFamily="34" charset="0"/>
            </a:endParaRPr>
          </a:p>
        </p:txBody>
      </p:sp>
      <p:sp>
        <p:nvSpPr>
          <p:cNvPr id="34" name="Rectangle 33">
            <a:extLst>
              <a:ext uri="{FF2B5EF4-FFF2-40B4-BE49-F238E27FC236}">
                <a16:creationId xmlns:a16="http://schemas.microsoft.com/office/drawing/2014/main" id="{106CDEB7-77E8-4351-9B76-07896E7317C0}"/>
              </a:ext>
              <a:ext uri="{C183D7F6-B498-43B3-948B-1728B52AA6E4}">
                <adec:decorative xmlns:adec="http://schemas.microsoft.com/office/drawing/2017/decorative" val="1"/>
              </a:ext>
            </a:extLst>
          </p:cNvPr>
          <p:cNvSpPr/>
          <p:nvPr/>
        </p:nvSpPr>
        <p:spPr>
          <a:xfrm>
            <a:off x="6696075" y="0"/>
            <a:ext cx="2895600"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a:extLst>
              <a:ext uri="{FF2B5EF4-FFF2-40B4-BE49-F238E27FC236}">
                <a16:creationId xmlns:a16="http://schemas.microsoft.com/office/drawing/2014/main" id="{B00D8F46-ACBC-DD7A-0430-37F525264A70}"/>
              </a:ext>
            </a:extLst>
          </p:cNvPr>
          <p:cNvSpPr txBox="1">
            <a:spLocks/>
          </p:cNvSpPr>
          <p:nvPr/>
        </p:nvSpPr>
        <p:spPr>
          <a:xfrm>
            <a:off x="95701" y="4966544"/>
            <a:ext cx="5171213" cy="24577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defRPr sz="1800" b="0" i="0" u="none" strike="noStrike" kern="0" cap="none" spc="0" baseline="0">
                <a:solidFill>
                  <a:srgbClr val="000000"/>
                </a:solidFill>
                <a:uFillTx/>
              </a:defRPr>
            </a:pPr>
            <a:r>
              <a:rPr lang="en-US" sz="1800" dirty="0">
                <a:solidFill>
                  <a:schemeClr val="accent4">
                    <a:lumMod val="50000"/>
                  </a:schemeClr>
                </a:solidFill>
                <a:latin typeface="Calibri" panose="020F0502020204030204" pitchFamily="34" charset="0"/>
                <a:cs typeface="Calibri" panose="020F0502020204030204" pitchFamily="34" charset="0"/>
              </a:rPr>
              <a:t>Presented by: </a:t>
            </a:r>
            <a:r>
              <a:rPr lang="en-GB" sz="1800" b="1" dirty="0">
                <a:solidFill>
                  <a:schemeClr val="accent4">
                    <a:lumMod val="50000"/>
                  </a:schemeClr>
                </a:solidFill>
                <a:latin typeface="Calibri" panose="020F0502020204030204" pitchFamily="34" charset="0"/>
                <a:cs typeface="Calibri" panose="020F0502020204030204" pitchFamily="34" charset="0"/>
              </a:rPr>
              <a:t>Mostapha</a:t>
            </a:r>
            <a:r>
              <a:rPr lang="en-US" sz="1800" b="1" dirty="0">
                <a:solidFill>
                  <a:schemeClr val="accent4">
                    <a:lumMod val="50000"/>
                  </a:schemeClr>
                </a:solidFill>
                <a:latin typeface="Calibri" panose="020F0502020204030204" pitchFamily="34" charset="0"/>
                <a:cs typeface="Calibri" panose="020F0502020204030204" pitchFamily="34" charset="0"/>
              </a:rPr>
              <a:t> Boulkheir </a:t>
            </a:r>
            <a:r>
              <a:rPr lang="en-US" sz="1800" dirty="0">
                <a:solidFill>
                  <a:schemeClr val="accent4">
                    <a:lumMod val="50000"/>
                  </a:schemeClr>
                </a:solidFill>
                <a:latin typeface="Calibri" panose="020F0502020204030204" pitchFamily="34" charset="0"/>
                <a:cs typeface="Calibri" panose="020F0502020204030204" pitchFamily="34" charset="0"/>
              </a:rPr>
              <a:t>(2114677) </a:t>
            </a:r>
            <a:endParaRPr lang="en-US" sz="1600" b="1" kern="0" dirty="0">
              <a:solidFill>
                <a:schemeClr val="accent4">
                  <a:lumMod val="50000"/>
                </a:schemeClr>
              </a:solidFill>
              <a:latin typeface="Calibri" panose="020F0502020204030204" pitchFamily="34" charset="0"/>
              <a:cs typeface="Calibri" panose="020F0502020204030204" pitchFamily="34" charset="0"/>
            </a:endParaRPr>
          </a:p>
          <a:p>
            <a:pPr marL="0" indent="0">
              <a:buNone/>
              <a:defRPr sz="1800" b="0" i="0" u="none" strike="noStrike" kern="0" cap="none" spc="0" baseline="0">
                <a:solidFill>
                  <a:srgbClr val="000000"/>
                </a:solidFill>
                <a:uFillTx/>
              </a:defRPr>
            </a:pPr>
            <a:endParaRPr lang="en-US" sz="1600" b="1" kern="0" dirty="0">
              <a:solidFill>
                <a:schemeClr val="accent4">
                  <a:lumMod val="50000"/>
                </a:schemeClr>
              </a:solidFill>
              <a:latin typeface="Calibri" panose="020F0502020204030204" pitchFamily="34" charset="0"/>
              <a:cs typeface="Calibri" panose="020F0502020204030204" pitchFamily="34" charset="0"/>
            </a:endParaRPr>
          </a:p>
          <a:p>
            <a:pPr>
              <a:buFont typeface="Wingdings" panose="05000000000000000000" pitchFamily="2" charset="2"/>
              <a:buChar char="v"/>
              <a:defRPr sz="1800" b="0" i="0" u="none" strike="noStrike" kern="0" cap="none" spc="0" baseline="0">
                <a:solidFill>
                  <a:srgbClr val="000000"/>
                </a:solidFill>
                <a:uFillTx/>
              </a:defRPr>
            </a:pPr>
            <a:r>
              <a:rPr lang="en-US" sz="1600" dirty="0">
                <a:solidFill>
                  <a:schemeClr val="accent4">
                    <a:lumMod val="50000"/>
                  </a:schemeClr>
                </a:solidFill>
                <a:latin typeface="Calibri" panose="020F0502020204030204" pitchFamily="34" charset="0"/>
                <a:cs typeface="Calibri" panose="020F0502020204030204" pitchFamily="34" charset="0"/>
              </a:rPr>
              <a:t>Lecturer</a:t>
            </a:r>
            <a:r>
              <a:rPr lang="en-US" sz="1600" b="1" dirty="0">
                <a:solidFill>
                  <a:schemeClr val="accent4">
                    <a:lumMod val="50000"/>
                  </a:schemeClr>
                </a:solidFill>
                <a:latin typeface="Calibri" panose="020F0502020204030204" pitchFamily="34" charset="0"/>
                <a:cs typeface="Calibri" panose="020F0502020204030204" pitchFamily="34" charset="0"/>
              </a:rPr>
              <a:t>:  Nishi </a:t>
            </a:r>
            <a:r>
              <a:rPr lang="en-US" sz="1600" b="1" dirty="0" err="1">
                <a:solidFill>
                  <a:schemeClr val="accent4">
                    <a:lumMod val="50000"/>
                  </a:schemeClr>
                </a:solidFill>
                <a:latin typeface="Calibri" panose="020F0502020204030204" pitchFamily="34" charset="0"/>
                <a:cs typeface="Calibri" panose="020F0502020204030204" pitchFamily="34" charset="0"/>
              </a:rPr>
              <a:t>Ramsurrun</a:t>
            </a:r>
            <a:endParaRPr lang="en-US" sz="1400" b="1" dirty="0">
              <a:solidFill>
                <a:schemeClr val="accent4">
                  <a:lumMod val="50000"/>
                </a:schemeClr>
              </a:solidFill>
              <a:latin typeface="Calibri" panose="020F0502020204030204" pitchFamily="34" charset="0"/>
              <a:cs typeface="Calibri" panose="020F0502020204030204" pitchFamily="34" charset="0"/>
            </a:endParaRPr>
          </a:p>
          <a:p>
            <a:pPr marL="0" indent="0">
              <a:buNone/>
              <a:defRPr sz="1800" b="0" i="0" u="none" strike="noStrike" kern="0" cap="none" spc="0" baseline="0">
                <a:solidFill>
                  <a:srgbClr val="000000"/>
                </a:solidFill>
                <a:uFillTx/>
              </a:defRPr>
            </a:pPr>
            <a:r>
              <a:rPr lang="en-US" sz="1800" b="1" dirty="0">
                <a:solidFill>
                  <a:schemeClr val="accent4">
                    <a:lumMod val="50000"/>
                  </a:schemeClr>
                </a:solidFill>
                <a:latin typeface="Calibri" panose="020F0502020204030204" pitchFamily="34" charset="0"/>
                <a:cs typeface="Calibri" panose="020F0502020204030204" pitchFamily="34" charset="0"/>
              </a:rPr>
              <a:t>   University of Wales Trinity St David</a:t>
            </a:r>
          </a:p>
          <a:p>
            <a:pPr>
              <a:defRPr sz="1800" b="0" i="0" u="none" strike="noStrike" kern="0" cap="none" spc="0" baseline="0">
                <a:solidFill>
                  <a:srgbClr val="000000"/>
                </a:solidFill>
                <a:uFillTx/>
              </a:defRPr>
            </a:pPr>
            <a:endParaRPr lang="en-US" sz="600" b="1" dirty="0">
              <a:latin typeface="Calibri" panose="020F0502020204030204" pitchFamily="34" charset="0"/>
              <a:cs typeface="Calibri" panose="020F0502020204030204" pitchFamily="34" charset="0"/>
            </a:endParaRPr>
          </a:p>
          <a:p>
            <a:pPr>
              <a:defRPr sz="1800" b="0" i="0" u="none" strike="noStrike" kern="0" cap="none" spc="0" baseline="0">
                <a:solidFill>
                  <a:srgbClr val="000000"/>
                </a:solidFill>
                <a:uFillTx/>
              </a:defRPr>
            </a:pPr>
            <a:endParaRPr lang="en-US" sz="600" b="1"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972569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26">
            <a:extLst>
              <a:ext uri="{FF2B5EF4-FFF2-40B4-BE49-F238E27FC236}">
                <a16:creationId xmlns:a16="http://schemas.microsoft.com/office/drawing/2014/main" id="{F3F083B8-4B95-4C15-B710-4BC526A23973}"/>
              </a:ext>
            </a:extLst>
          </p:cNvPr>
          <p:cNvSpPr>
            <a:spLocks noGrp="1"/>
          </p:cNvSpPr>
          <p:nvPr>
            <p:ph type="title"/>
          </p:nvPr>
        </p:nvSpPr>
        <p:spPr>
          <a:xfrm>
            <a:off x="254613" y="165100"/>
            <a:ext cx="4694420" cy="825500"/>
          </a:xfrm>
        </p:spPr>
        <p:txBody>
          <a:bodyPr/>
          <a:lstStyle/>
          <a:p>
            <a:r>
              <a:rPr lang="en-GB" sz="3200" cap="none" spc="0" dirty="0">
                <a:ln w="0"/>
                <a:solidFill>
                  <a:schemeClr val="accent1"/>
                </a:solidFill>
                <a:effectLst>
                  <a:outerShdw blurRad="38100" dist="25400" dir="5400000" algn="ctr" rotWithShape="0">
                    <a:srgbClr val="6E747A">
                      <a:alpha val="43000"/>
                    </a:srgbClr>
                  </a:outerShdw>
                </a:effectLst>
                <a:latin typeface="Calibri" panose="020F0502020204030204" pitchFamily="34" charset="0"/>
                <a:cs typeface="Calibri" panose="020F0502020204030204" pitchFamily="34" charset="0"/>
              </a:rPr>
              <a:t>TABLE OF CONTENTS</a:t>
            </a:r>
            <a:endParaRPr lang="en-US" cap="none" spc="0" dirty="0">
              <a:ln w="0"/>
              <a:solidFill>
                <a:schemeClr val="accent1"/>
              </a:solidFill>
              <a:effectLst>
                <a:outerShdw blurRad="38100" dist="25400" dir="5400000" algn="ctr" rotWithShape="0">
                  <a:srgbClr val="6E747A">
                    <a:alpha val="43000"/>
                  </a:srgbClr>
                </a:outerShdw>
              </a:effectLst>
            </a:endParaRPr>
          </a:p>
        </p:txBody>
      </p:sp>
      <p:sp>
        <p:nvSpPr>
          <p:cNvPr id="8" name="Text Placeholder 7">
            <a:extLst>
              <a:ext uri="{FF2B5EF4-FFF2-40B4-BE49-F238E27FC236}">
                <a16:creationId xmlns:a16="http://schemas.microsoft.com/office/drawing/2014/main" id="{938E3964-EE54-4BDC-A0A3-DC7D197FFB5C}"/>
              </a:ext>
            </a:extLst>
          </p:cNvPr>
          <p:cNvSpPr>
            <a:spLocks noGrp="1"/>
          </p:cNvSpPr>
          <p:nvPr>
            <p:ph type="body" sz="quarter" idx="16"/>
          </p:nvPr>
        </p:nvSpPr>
        <p:spPr>
          <a:xfrm>
            <a:off x="737486" y="1181100"/>
            <a:ext cx="7428613" cy="4965700"/>
          </a:xfrm>
        </p:spPr>
        <p:txBody>
          <a:bodyPr/>
          <a:lstStyle/>
          <a:p>
            <a:pPr marL="228600" indent="-228600">
              <a:buSzPct val="100000"/>
              <a:buFont typeface="+mj-lt"/>
              <a:buAutoNum type="arabicPeriod"/>
            </a:pPr>
            <a:r>
              <a:rPr lang="en-GB" sz="1200" dirty="0">
                <a:solidFill>
                  <a:schemeClr val="accent4">
                    <a:lumMod val="50000"/>
                  </a:schemeClr>
                </a:solidFill>
                <a:effectLst/>
                <a:latin typeface="Calibri" panose="020F0502020204030204" pitchFamily="34" charset="0"/>
                <a:ea typeface="DengXian" panose="02010600030101010101" pitchFamily="2" charset="-122"/>
                <a:cs typeface="Calibri" panose="020F0502020204030204" pitchFamily="34" charset="0"/>
              </a:rPr>
              <a:t>COVER PAGE</a:t>
            </a:r>
            <a:endParaRPr lang="en-GB" sz="120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a:pPr>
            <a:r>
              <a:rPr lang="en-GB" sz="1200" dirty="0">
                <a:solidFill>
                  <a:schemeClr val="accent4">
                    <a:lumMod val="50000"/>
                  </a:schemeClr>
                </a:solidFill>
                <a:latin typeface="Calibri" panose="020F0502020204030204" pitchFamily="34" charset="0"/>
                <a:cs typeface="Calibri" panose="020F0502020204030204" pitchFamily="34" charset="0"/>
              </a:rPr>
              <a:t>TABLE OF CONTENTS</a:t>
            </a:r>
            <a:endParaRPr lang="en-US" sz="120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a:pPr>
            <a:r>
              <a:rPr lang="en-US" sz="1200" dirty="0">
                <a:solidFill>
                  <a:schemeClr val="accent4">
                    <a:lumMod val="50000"/>
                  </a:schemeClr>
                </a:solidFill>
                <a:latin typeface="Calibri" panose="020F0502020204030204" pitchFamily="34" charset="0"/>
                <a:cs typeface="Calibri" panose="020F0502020204030204" pitchFamily="34" charset="0"/>
              </a:rPr>
              <a:t>INTRODUCTION  IKEA</a:t>
            </a:r>
          </a:p>
          <a:p>
            <a:pPr marL="228600" indent="-228600">
              <a:buSzPct val="100000"/>
              <a:buFont typeface="+mj-lt"/>
              <a:buAutoNum type="arabicPeriod"/>
            </a:pPr>
            <a:r>
              <a:rPr lang="en-US" sz="1200" kern="1200" cap="all" spc="200" baseline="0" dirty="0">
                <a:solidFill>
                  <a:schemeClr val="accent4">
                    <a:lumMod val="50000"/>
                  </a:schemeClr>
                </a:solidFill>
                <a:latin typeface="Calibri" panose="020F0502020204030204" pitchFamily="34" charset="0"/>
                <a:cs typeface="Calibri" panose="020F0502020204030204" pitchFamily="34" charset="0"/>
              </a:rPr>
              <a:t>DIVERSITY IS STRENGTH IN </a:t>
            </a:r>
            <a:r>
              <a:rPr lang="en-US" sz="1200" b="1" kern="1200" cap="all" spc="200" baseline="0" dirty="0">
                <a:solidFill>
                  <a:schemeClr val="accent4">
                    <a:lumMod val="50000"/>
                  </a:schemeClr>
                </a:solidFill>
                <a:latin typeface="Calibri" panose="020F0502020204030204" pitchFamily="34" charset="0"/>
                <a:cs typeface="Calibri" panose="020F0502020204030204" pitchFamily="34" charset="0"/>
              </a:rPr>
              <a:t>IKEA</a:t>
            </a:r>
            <a:r>
              <a:rPr lang="en-US" sz="1200" kern="1200" cap="all" spc="200" baseline="0" dirty="0">
                <a:solidFill>
                  <a:schemeClr val="accent4">
                    <a:lumMod val="50000"/>
                  </a:schemeClr>
                </a:solidFill>
                <a:latin typeface="Calibri" panose="020F0502020204030204" pitchFamily="34" charset="0"/>
                <a:cs typeface="Calibri" panose="020F0502020204030204" pitchFamily="34" charset="0"/>
              </a:rPr>
              <a:t> </a:t>
            </a:r>
          </a:p>
          <a:p>
            <a:pPr marL="228600" indent="-228600">
              <a:buSzPct val="100000"/>
              <a:buFont typeface="+mj-lt"/>
              <a:buAutoNum type="arabicPeriod"/>
            </a:pPr>
            <a:r>
              <a:rPr lang="en-GB" sz="1200" kern="1200" cap="all" spc="200" baseline="0" dirty="0">
                <a:solidFill>
                  <a:schemeClr val="accent4">
                    <a:lumMod val="50000"/>
                  </a:schemeClr>
                </a:solidFill>
                <a:latin typeface="Calibri" panose="020F0502020204030204" pitchFamily="34" charset="0"/>
                <a:cs typeface="Calibri" panose="020F0502020204030204" pitchFamily="34" charset="0"/>
              </a:rPr>
              <a:t>Flexible Work Arrangement in Ikea</a:t>
            </a:r>
            <a:endParaRPr lang="en-US" sz="1200" kern="1200" cap="all" spc="200" baseline="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a:pPr>
            <a:r>
              <a:rPr lang="en-GB" sz="1200" kern="1200" cap="all" spc="200" baseline="0" dirty="0">
                <a:solidFill>
                  <a:schemeClr val="accent4">
                    <a:lumMod val="50000"/>
                  </a:schemeClr>
                </a:solidFill>
                <a:latin typeface="Calibri" panose="020F0502020204030204" pitchFamily="34" charset="0"/>
                <a:cs typeface="Calibri" panose="020F0502020204030204" pitchFamily="34" charset="0"/>
              </a:rPr>
              <a:t>Most common examples of flexible working in IKEA</a:t>
            </a:r>
            <a:endParaRPr lang="en-US" sz="1200" kern="1200" cap="all" spc="200" baseline="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a:pPr>
            <a:r>
              <a:rPr lang="en-GB" sz="1200" cap="all" spc="200" dirty="0">
                <a:solidFill>
                  <a:schemeClr val="accent4">
                    <a:lumMod val="50000"/>
                  </a:schemeClr>
                </a:solidFill>
                <a:latin typeface="Calibri" panose="020F0502020204030204" pitchFamily="34" charset="0"/>
                <a:cs typeface="Calibri" panose="020F0502020204030204" pitchFamily="34" charset="0"/>
              </a:rPr>
              <a:t>Equality and Diversity in IKEA </a:t>
            </a:r>
            <a:endParaRPr lang="en-US" sz="1200" cap="all" spc="20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a:pPr>
            <a:r>
              <a:rPr lang="en-GB" sz="1200" cap="all" spc="200" dirty="0">
                <a:solidFill>
                  <a:schemeClr val="accent4">
                    <a:lumMod val="50000"/>
                  </a:schemeClr>
                </a:solidFill>
                <a:latin typeface="Calibri" panose="020F0502020204030204" pitchFamily="34" charset="0"/>
                <a:cs typeface="Calibri" panose="020F0502020204030204" pitchFamily="34" charset="0"/>
              </a:rPr>
              <a:t>promoting diversity in Ikea</a:t>
            </a:r>
            <a:endParaRPr lang="en-US" sz="1200" cap="all" spc="20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startAt="10"/>
            </a:pPr>
            <a:r>
              <a:rPr lang="en-GB" sz="1200" cap="all" spc="200" dirty="0">
                <a:solidFill>
                  <a:schemeClr val="accent4">
                    <a:lumMod val="50000"/>
                  </a:schemeClr>
                </a:solidFill>
                <a:latin typeface="Calibri" panose="020F0502020204030204" pitchFamily="34" charset="0"/>
                <a:cs typeface="Calibri" panose="020F0502020204030204" pitchFamily="34" charset="0"/>
              </a:rPr>
              <a:t>Flexibility Work in IKEA, Advantages and Disadvantages </a:t>
            </a:r>
          </a:p>
          <a:p>
            <a:pPr marL="228600">
              <a:buSzPct val="100000"/>
              <a:buFont typeface="+mj-lt"/>
              <a:buAutoNum type="arabicPeriod" startAt="10"/>
            </a:pPr>
            <a:r>
              <a:rPr lang="en-GB" sz="1100" cap="all" spc="200" dirty="0">
                <a:solidFill>
                  <a:schemeClr val="accent4">
                    <a:lumMod val="50000"/>
                  </a:schemeClr>
                </a:solidFill>
                <a:latin typeface="Calibri" panose="020F0502020204030204" pitchFamily="34" charset="0"/>
                <a:cs typeface="Calibri" panose="020F0502020204030204" pitchFamily="34" charset="0"/>
              </a:rPr>
              <a:t>Advantages/Benefit</a:t>
            </a:r>
            <a:endParaRPr lang="en-US" sz="1100" cap="all" spc="200" dirty="0">
              <a:solidFill>
                <a:schemeClr val="accent4">
                  <a:lumMod val="50000"/>
                </a:schemeClr>
              </a:solidFill>
              <a:latin typeface="Calibri" panose="020F0502020204030204" pitchFamily="34" charset="0"/>
              <a:cs typeface="Calibri" panose="020F0502020204030204" pitchFamily="34" charset="0"/>
            </a:endParaRPr>
          </a:p>
          <a:p>
            <a:pPr marL="228600">
              <a:buSzPct val="100000"/>
              <a:buFont typeface="+mj-lt"/>
              <a:buAutoNum type="arabicPeriod" startAt="10"/>
            </a:pPr>
            <a:r>
              <a:rPr lang="en-GB" sz="1100" cap="all" spc="200" dirty="0">
                <a:solidFill>
                  <a:schemeClr val="accent4">
                    <a:lumMod val="50000"/>
                  </a:schemeClr>
                </a:solidFill>
                <a:latin typeface="Calibri" panose="020F0502020204030204" pitchFamily="34" charset="0"/>
                <a:cs typeface="Calibri" panose="020F0502020204030204" pitchFamily="34" charset="0"/>
              </a:rPr>
              <a:t>Disadvantages </a:t>
            </a:r>
            <a:endParaRPr lang="en-US" sz="1100" cap="all" spc="200" dirty="0">
              <a:solidFill>
                <a:schemeClr val="accent4">
                  <a:lumMod val="50000"/>
                </a:schemeClr>
              </a:solidFill>
              <a:latin typeface="Calibri" panose="020F0502020204030204" pitchFamily="34" charset="0"/>
              <a:cs typeface="Calibri" panose="020F0502020204030204" pitchFamily="34" charset="0"/>
            </a:endParaRPr>
          </a:p>
          <a:p>
            <a:pPr marL="228600" indent="-228600">
              <a:buSzPct val="100000"/>
              <a:buFont typeface="+mj-lt"/>
              <a:buAutoNum type="arabicPeriod" startAt="10"/>
            </a:pPr>
            <a:r>
              <a:rPr lang="en-GB" sz="1200" cap="all" spc="200" dirty="0">
                <a:solidFill>
                  <a:schemeClr val="accent4">
                    <a:lumMod val="50000"/>
                  </a:schemeClr>
                </a:solidFill>
                <a:latin typeface="Calibri" panose="020F0502020204030204" pitchFamily="34" charset="0"/>
                <a:cs typeface="Calibri" panose="020F0502020204030204" pitchFamily="34" charset="0"/>
              </a:rPr>
              <a:t>Recommendations</a:t>
            </a:r>
          </a:p>
          <a:p>
            <a:pPr marL="228600" indent="-228600">
              <a:buSzPct val="100000"/>
              <a:buFont typeface="+mj-lt"/>
              <a:buAutoNum type="arabicPeriod" startAt="10"/>
            </a:pPr>
            <a:r>
              <a:rPr lang="en-GB" sz="1200" cap="all" spc="200" dirty="0">
                <a:solidFill>
                  <a:schemeClr val="accent4">
                    <a:lumMod val="50000"/>
                  </a:schemeClr>
                </a:solidFill>
                <a:latin typeface="Calibri" panose="020F0502020204030204" pitchFamily="34" charset="0"/>
                <a:cs typeface="Calibri" panose="020F0502020204030204" pitchFamily="34" charset="0"/>
              </a:rPr>
              <a:t>List of References  </a:t>
            </a:r>
            <a:endParaRPr lang="en-US" sz="1200" cap="all" spc="200" dirty="0">
              <a:solidFill>
                <a:schemeClr val="accent4">
                  <a:lumMod val="50000"/>
                </a:schemeClr>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C5FE626F-057D-4E99-A748-F977659F21EC}"/>
              </a:ext>
            </a:extLst>
          </p:cNvPr>
          <p:cNvSpPr>
            <a:spLocks noGrp="1"/>
          </p:cNvSpPr>
          <p:nvPr>
            <p:ph type="sldNum" sz="quarter" idx="12"/>
          </p:nvPr>
        </p:nvSpPr>
        <p:spPr>
          <a:xfrm>
            <a:off x="8610600" y="6356350"/>
            <a:ext cx="2743200" cy="365125"/>
          </a:xfrm>
        </p:spPr>
        <p:txBody>
          <a:bodyPr/>
          <a:lstStyle/>
          <a:p>
            <a:fld id="{F91729D4-A164-47A3-830D-E792BCE699E4}" type="slidenum">
              <a:rPr lang="en-US" smtClean="0"/>
              <a:pPr/>
              <a:t>2</a:t>
            </a:fld>
            <a:endParaRPr lang="en-US" dirty="0"/>
          </a:p>
        </p:txBody>
      </p:sp>
    </p:spTree>
    <p:extLst>
      <p:ext uri="{BB962C8B-B14F-4D97-AF65-F5344CB8AC3E}">
        <p14:creationId xmlns:p14="http://schemas.microsoft.com/office/powerpoint/2010/main" val="2060042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0DD808C2-174F-B231-4996-1609B6A10B79}"/>
              </a:ext>
              <a:ext uri="{C183D7F6-B498-43B3-948B-1728B52AA6E4}">
                <adec:decorative xmlns:adec="http://schemas.microsoft.com/office/drawing/2017/decorative" val="1"/>
              </a:ext>
            </a:extLst>
          </p:cNvPr>
          <p:cNvPicPr>
            <a:picLocks noGrp="1" noChangeAspect="1"/>
          </p:cNvPicPr>
          <p:nvPr>
            <p:ph type="pic" sz="quarter" idx="13"/>
          </p:nvPr>
        </p:nvPicPr>
        <p:blipFill>
          <a:blip r:embed="rId3"/>
          <a:srcRect l="24468" r="24468"/>
          <a:stretch>
            <a:fillRect/>
          </a:stretch>
        </p:blipFill>
        <p:spPr>
          <a:prstGeom prst="rect">
            <a:avLst/>
          </a:prstGeom>
        </p:spPr>
      </p:pic>
      <p:sp>
        <p:nvSpPr>
          <p:cNvPr id="19" name="Title 18">
            <a:extLst>
              <a:ext uri="{FF2B5EF4-FFF2-40B4-BE49-F238E27FC236}">
                <a16:creationId xmlns:a16="http://schemas.microsoft.com/office/drawing/2014/main" id="{E8D036FB-049F-42B9-8221-9EAE4768947B}"/>
              </a:ext>
            </a:extLst>
          </p:cNvPr>
          <p:cNvSpPr>
            <a:spLocks noGrp="1"/>
          </p:cNvSpPr>
          <p:nvPr>
            <p:ph type="title"/>
          </p:nvPr>
        </p:nvSpPr>
        <p:spPr>
          <a:xfrm>
            <a:off x="5991122" y="630084"/>
            <a:ext cx="4749800" cy="527050"/>
          </a:xfrm>
        </p:spPr>
        <p:txBody>
          <a:bodyPr/>
          <a:lstStyle/>
          <a:p>
            <a:r>
              <a:rPr lang="en-US" dirty="0">
                <a:latin typeface="Calibri" panose="020F0502020204030204" pitchFamily="34" charset="0"/>
                <a:cs typeface="Calibri" panose="020F0502020204030204" pitchFamily="34" charset="0"/>
              </a:rPr>
              <a:t>Introduction  IKEA</a:t>
            </a:r>
          </a:p>
        </p:txBody>
      </p:sp>
      <p:sp>
        <p:nvSpPr>
          <p:cNvPr id="7" name="Text Placeholder 6" descr="CIAO COME VA&#10;">
            <a:extLst>
              <a:ext uri="{FF2B5EF4-FFF2-40B4-BE49-F238E27FC236}">
                <a16:creationId xmlns:a16="http://schemas.microsoft.com/office/drawing/2014/main" id="{C558E8B1-0215-4BC8-AF46-4F9A87F2AEF8}"/>
              </a:ext>
            </a:extLst>
          </p:cNvPr>
          <p:cNvSpPr>
            <a:spLocks noGrp="1"/>
          </p:cNvSpPr>
          <p:nvPr>
            <p:ph type="body" sz="quarter" idx="15"/>
          </p:nvPr>
        </p:nvSpPr>
        <p:spPr>
          <a:xfrm>
            <a:off x="5156201" y="1441553"/>
            <a:ext cx="6197600" cy="2129971"/>
          </a:xfrm>
        </p:spPr>
        <p:txBody>
          <a:bodyPr/>
          <a:lstStyle/>
          <a:p>
            <a:r>
              <a:rPr lang="en-GB" sz="1800" b="1" dirty="0">
                <a:latin typeface="Calibri" panose="020F0502020204030204" pitchFamily="34" charset="0"/>
                <a:cs typeface="Calibri" panose="020F0502020204030204" pitchFamily="34" charset="0"/>
              </a:rPr>
              <a:t>IKEA</a:t>
            </a:r>
            <a:r>
              <a:rPr lang="en-GB" sz="1800" dirty="0">
                <a:latin typeface="Calibri" panose="020F0502020204030204" pitchFamily="34" charset="0"/>
                <a:cs typeface="Calibri" panose="020F0502020204030204" pitchFamily="34" charset="0"/>
              </a:rPr>
              <a:t> was founded in 1943 by Ingvar Kamprad as it has grown over the years. </a:t>
            </a:r>
          </a:p>
          <a:p>
            <a:r>
              <a:rPr lang="en-GB" sz="1800" dirty="0">
                <a:latin typeface="Calibri" panose="020F0502020204030204" pitchFamily="34" charset="0"/>
                <a:cs typeface="Calibri" panose="020F0502020204030204" pitchFamily="34" charset="0"/>
              </a:rPr>
              <a:t>Today it is the largest in the furniture industry, recognized:</a:t>
            </a:r>
          </a:p>
          <a:p>
            <a:pPr marL="285750" indent="-285750">
              <a:buFont typeface="Arial" panose="020B0604020202020204" pitchFamily="34" charset="0"/>
              <a:buChar char="•"/>
            </a:pPr>
            <a:r>
              <a:rPr lang="en-GB" sz="1800" dirty="0">
                <a:latin typeface="Calibri" panose="020F0502020204030204" pitchFamily="34" charset="0"/>
                <a:cs typeface="Calibri" panose="020F0502020204030204" pitchFamily="34" charset="0"/>
              </a:rPr>
              <a:t>Scandinavian style </a:t>
            </a:r>
          </a:p>
          <a:p>
            <a:pPr marL="285750" indent="-285750">
              <a:buFont typeface="Arial" panose="020B0604020202020204" pitchFamily="34" charset="0"/>
              <a:buChar char="•"/>
            </a:pPr>
            <a:r>
              <a:rPr lang="en-GB" sz="1800" dirty="0">
                <a:latin typeface="Calibri" panose="020F0502020204030204" pitchFamily="34" charset="0"/>
                <a:cs typeface="Calibri" panose="020F0502020204030204" pitchFamily="34" charset="0"/>
              </a:rPr>
              <a:t>T</a:t>
            </a:r>
            <a:r>
              <a:rPr lang="en-GB" sz="1800">
                <a:latin typeface="Calibri" panose="020F0502020204030204" pitchFamily="34" charset="0"/>
                <a:cs typeface="Calibri" panose="020F0502020204030204" pitchFamily="34" charset="0"/>
              </a:rPr>
              <a:t>he </a:t>
            </a:r>
            <a:r>
              <a:rPr lang="en-GB" sz="1800" dirty="0">
                <a:latin typeface="Calibri" panose="020F0502020204030204" pitchFamily="34" charset="0"/>
                <a:cs typeface="Calibri" panose="020F0502020204030204" pitchFamily="34" charset="0"/>
              </a:rPr>
              <a:t>affordable prices.</a:t>
            </a:r>
          </a:p>
          <a:p>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Ikea operates 433 stores in 52 countries. Ikea employs as many as 225,000 people worldwide. </a:t>
            </a:r>
          </a:p>
          <a:p>
            <a:r>
              <a:rPr lang="en-GB" sz="1800" dirty="0">
                <a:latin typeface="Calibri" panose="020F0502020204030204" pitchFamily="34" charset="0"/>
                <a:cs typeface="Calibri" panose="020F0502020204030204" pitchFamily="34" charset="0"/>
              </a:rPr>
              <a:t>(</a:t>
            </a:r>
            <a:r>
              <a:rPr lang="en-GB" sz="1800" dirty="0" err="1">
                <a:latin typeface="Calibri" panose="020F0502020204030204" pitchFamily="34" charset="0"/>
                <a:cs typeface="Calibri" panose="020F0502020204030204" pitchFamily="34" charset="0"/>
              </a:rPr>
              <a:t>IKEAgroup</a:t>
            </a:r>
            <a:r>
              <a:rPr lang="en-GB" sz="1800" dirty="0">
                <a:latin typeface="Calibri" panose="020F0502020204030204" pitchFamily="34" charset="0"/>
                <a:cs typeface="Calibri" panose="020F0502020204030204" pitchFamily="34" charset="0"/>
              </a:rPr>
              <a:t>, 2021) </a:t>
            </a:r>
          </a:p>
          <a:p>
            <a:endParaRPr lang="en-US" sz="1800" dirty="0"/>
          </a:p>
        </p:txBody>
      </p:sp>
      <p:sp>
        <p:nvSpPr>
          <p:cNvPr id="4" name="Slide Number Placeholder 3">
            <a:extLst>
              <a:ext uri="{FF2B5EF4-FFF2-40B4-BE49-F238E27FC236}">
                <a16:creationId xmlns:a16="http://schemas.microsoft.com/office/drawing/2014/main" id="{38202679-6595-4663-A854-969937BBADAB}"/>
              </a:ext>
            </a:extLst>
          </p:cNvPr>
          <p:cNvSpPr>
            <a:spLocks noGrp="1"/>
          </p:cNvSpPr>
          <p:nvPr>
            <p:ph type="sldNum" sz="quarter" idx="12"/>
          </p:nvPr>
        </p:nvSpPr>
        <p:spPr>
          <a:xfrm>
            <a:off x="8610600" y="6356350"/>
            <a:ext cx="2743200" cy="365125"/>
          </a:xfrm>
        </p:spPr>
        <p:txBody>
          <a:bodyPr/>
          <a:lstStyle/>
          <a:p>
            <a:fld id="{F91729D4-A164-47A3-830D-E792BCE699E4}" type="slidenum">
              <a:rPr lang="en-US" smtClean="0"/>
              <a:pPr/>
              <a:t>3</a:t>
            </a:fld>
            <a:endParaRPr lang="en-US" dirty="0"/>
          </a:p>
        </p:txBody>
      </p:sp>
      <p:sp>
        <p:nvSpPr>
          <p:cNvPr id="52" name="Rectangle 51">
            <a:extLst>
              <a:ext uri="{FF2B5EF4-FFF2-40B4-BE49-F238E27FC236}">
                <a16:creationId xmlns:a16="http://schemas.microsoft.com/office/drawing/2014/main" id="{CB5CC355-F6A6-4B5D-BE90-7C2313A8123B}"/>
              </a:ext>
              <a:ext uri="{C183D7F6-B498-43B3-948B-1728B52AA6E4}">
                <adec:decorative xmlns:adec="http://schemas.microsoft.com/office/drawing/2017/decorative" val="1"/>
              </a:ext>
            </a:extLst>
          </p:cNvPr>
          <p:cNvSpPr/>
          <p:nvPr/>
        </p:nvSpPr>
        <p:spPr>
          <a:xfrm>
            <a:off x="1720850" y="0"/>
            <a:ext cx="2349500" cy="99377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9905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123986" y="72561"/>
            <a:ext cx="4694420" cy="1124392"/>
          </a:xfrm>
        </p:spPr>
        <p:txBody>
          <a:bodyPr anchor="b">
            <a:normAutofit/>
          </a:bodyPr>
          <a:lstStyle/>
          <a:p>
            <a:r>
              <a:rPr lang="en-US" kern="1200" cap="all" spc="200" baseline="0" dirty="0">
                <a:latin typeface="Calibri" panose="020F0502020204030204" pitchFamily="34" charset="0"/>
                <a:cs typeface="Calibri" panose="020F0502020204030204" pitchFamily="34" charset="0"/>
              </a:rPr>
              <a:t>DIVERSITY IS STRENGTH IN </a:t>
            </a:r>
            <a:r>
              <a:rPr lang="en-US" b="1" kern="1200" cap="all" spc="200" baseline="0" dirty="0">
                <a:latin typeface="Calibri" panose="020F0502020204030204" pitchFamily="34" charset="0"/>
                <a:cs typeface="Calibri" panose="020F0502020204030204" pitchFamily="34" charset="0"/>
              </a:rPr>
              <a:t>IKEA</a:t>
            </a:r>
            <a:r>
              <a:rPr lang="en-US" kern="1200" cap="all" spc="200" baseline="0" dirty="0">
                <a:latin typeface="Calibri" panose="020F0502020204030204" pitchFamily="34" charset="0"/>
                <a:cs typeface="Calibri" panose="020F0502020204030204" pitchFamily="34" charset="0"/>
              </a:rPr>
              <a:t> </a:t>
            </a:r>
          </a:p>
        </p:txBody>
      </p:sp>
      <p:sp>
        <p:nvSpPr>
          <p:cNvPr id="5" name="Text Placeholder 6" descr="&#10;">
            <a:extLst>
              <a:ext uri="{FF2B5EF4-FFF2-40B4-BE49-F238E27FC236}">
                <a16:creationId xmlns:a16="http://schemas.microsoft.com/office/drawing/2014/main" id="{7C63F10C-068E-2187-AF55-93883C07E035}"/>
              </a:ext>
            </a:extLst>
          </p:cNvPr>
          <p:cNvSpPr txBox="1">
            <a:spLocks/>
          </p:cNvSpPr>
          <p:nvPr/>
        </p:nvSpPr>
        <p:spPr>
          <a:xfrm>
            <a:off x="740951" y="1458911"/>
            <a:ext cx="6141108" cy="315653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90000"/>
              </a:lnSpc>
              <a:spcBef>
                <a:spcPts val="0"/>
              </a:spcBef>
              <a:spcAft>
                <a:spcPts val="600"/>
              </a:spcAft>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Everyone should be treated equally, with dignity and fairness. Everyone must have the same opportunities in the workplace. One example is gender equality (fair gender pay). </a:t>
            </a:r>
          </a:p>
          <a:p>
            <a:pPr>
              <a:lnSpc>
                <a:spcPct val="190000"/>
              </a:lnSpc>
              <a:spcBef>
                <a:spcPts val="0"/>
              </a:spcBef>
              <a:spcAft>
                <a:spcPts val="600"/>
              </a:spcAft>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a:lnSpc>
                <a:spcPct val="190000"/>
              </a:lnSpc>
              <a:spcBef>
                <a:spcPts val="0"/>
              </a:spcBef>
              <a:spcAft>
                <a:spcPts val="600"/>
              </a:spcAft>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Research shows that diverse teams perform better. And having a diverse team within companies for example also leads to recruitment of talented people with different skills useful for the Ikea market. </a:t>
            </a:r>
          </a:p>
        </p:txBody>
      </p:sp>
      <p:pic>
        <p:nvPicPr>
          <p:cNvPr id="6" name="Picture 5" descr="&#10;">
            <a:extLst>
              <a:ext uri="{FF2B5EF4-FFF2-40B4-BE49-F238E27FC236}">
                <a16:creationId xmlns:a16="http://schemas.microsoft.com/office/drawing/2014/main" id="{46B0DD01-7303-548B-A348-822C675BEDF5}"/>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7256130" y="1784875"/>
            <a:ext cx="3890119" cy="2917589"/>
          </a:xfrm>
          <a:prstGeom prst="rect">
            <a:avLst/>
          </a:prstGeom>
          <a:ln>
            <a:noFill/>
          </a:ln>
          <a:effectLst>
            <a:softEdge rad="112500"/>
          </a:effectLst>
        </p:spPr>
      </p:pic>
    </p:spTree>
    <p:extLst>
      <p:ext uri="{BB962C8B-B14F-4D97-AF65-F5344CB8AC3E}">
        <p14:creationId xmlns:p14="http://schemas.microsoft.com/office/powerpoint/2010/main" val="278866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3" y="168265"/>
            <a:ext cx="4694420"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Flexible Work Arrangement in Ikea</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915286" y="1850733"/>
            <a:ext cx="6057014" cy="315653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Flexible work is a term that describes different work patterns. It is usually the name given to any type of work pattern other than the existing one. </a:t>
            </a:r>
          </a:p>
          <a:p>
            <a:pPr marL="0" indent="0">
              <a:lnSpc>
                <a:spcPct val="190000"/>
              </a:lnSpc>
              <a:spcBef>
                <a:spcPts val="0"/>
              </a:spcBef>
              <a:spcAft>
                <a:spcPts val="600"/>
              </a:spcAft>
              <a:buNone/>
            </a:pPr>
            <a:endParaRPr lang="en-GB" sz="1800" spc="50" dirty="0">
              <a:solidFill>
                <a:schemeClr val="accent4">
                  <a:lumMod val="50000"/>
                </a:schemeClr>
              </a:solidFill>
              <a:latin typeface="Calibri" panose="020F0502020204030204" pitchFamily="34" charset="0"/>
              <a:cs typeface="Calibri" panose="020F0502020204030204" pitchFamily="34" charset="0"/>
            </a:endParaRPr>
          </a:p>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Employees may request changes in their work model for a variety of reasons.</a:t>
            </a:r>
          </a:p>
        </p:txBody>
      </p:sp>
      <p:pic>
        <p:nvPicPr>
          <p:cNvPr id="3" name="Picture 2">
            <a:extLst>
              <a:ext uri="{FF2B5EF4-FFF2-40B4-BE49-F238E27FC236}">
                <a16:creationId xmlns:a16="http://schemas.microsoft.com/office/drawing/2014/main" id="{F4A74D88-68EE-7B2E-2F00-0271E279F623}"/>
              </a:ext>
            </a:extLst>
          </p:cNvPr>
          <p:cNvPicPr>
            <a:picLocks noChangeAspect="1"/>
          </p:cNvPicPr>
          <p:nvPr/>
        </p:nvPicPr>
        <p:blipFill>
          <a:blip r:embed="rId3"/>
          <a:stretch>
            <a:fillRect/>
          </a:stretch>
        </p:blipFill>
        <p:spPr>
          <a:xfrm>
            <a:off x="7433560" y="1398145"/>
            <a:ext cx="4061710" cy="40617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440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944823" y="752465"/>
            <a:ext cx="4694420" cy="1124392"/>
          </a:xfrm>
        </p:spPr>
        <p:txBody>
          <a:bodyPr anchor="b">
            <a:normAutofit/>
          </a:bodyPr>
          <a:lstStyle/>
          <a:p>
            <a:r>
              <a:rPr lang="en-GB" sz="2000" kern="1200" cap="all" spc="200" baseline="0" dirty="0">
                <a:latin typeface="Calibri" panose="020F0502020204030204" pitchFamily="34" charset="0"/>
                <a:cs typeface="Calibri" panose="020F0502020204030204" pitchFamily="34" charset="0"/>
              </a:rPr>
              <a:t>Most common examples of flexible working in IKEA</a:t>
            </a:r>
            <a:endParaRPr lang="en-US" sz="2000"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902586" y="2019301"/>
            <a:ext cx="9473314" cy="40862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r>
              <a:rPr lang="en-GB" sz="2000" b="1" kern="1200" cap="none" spc="50" baseline="0" dirty="0">
                <a:solidFill>
                  <a:schemeClr val="accent4">
                    <a:lumMod val="50000"/>
                  </a:schemeClr>
                </a:solidFill>
                <a:latin typeface="Calibri" panose="020F0502020204030204" pitchFamily="34" charset="0"/>
                <a:cs typeface="Calibri" panose="020F0502020204030204" pitchFamily="34" charset="0"/>
              </a:rPr>
              <a:t>Part-time work</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 is a form of work where you work less than full-time hours,  either by reducing your working hours during the day or by working fewer days.</a:t>
            </a:r>
          </a:p>
          <a:p>
            <a:pPr marL="0" indent="0">
              <a:lnSpc>
                <a:spcPct val="190000"/>
              </a:lnSpc>
              <a:spcBef>
                <a:spcPts val="0"/>
              </a:spcBef>
              <a:spcAft>
                <a:spcPts val="600"/>
              </a:spcAft>
              <a:buNone/>
            </a:pPr>
            <a:r>
              <a:rPr lang="en-GB" sz="2000" b="1" kern="1200" cap="none" spc="50" baseline="0" dirty="0">
                <a:solidFill>
                  <a:schemeClr val="accent4">
                    <a:lumMod val="50000"/>
                  </a:schemeClr>
                </a:solidFill>
                <a:latin typeface="Calibri" panose="020F0502020204030204" pitchFamily="34" charset="0"/>
                <a:cs typeface="Calibri" panose="020F0502020204030204" pitchFamily="34" charset="0"/>
              </a:rPr>
              <a:t>Working from home</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 consists of performing your duties, at home, using appropriate digital tools.</a:t>
            </a:r>
          </a:p>
          <a:p>
            <a:pPr marL="0" indent="0">
              <a:lnSpc>
                <a:spcPct val="190000"/>
              </a:lnSpc>
              <a:spcBef>
                <a:spcPts val="0"/>
              </a:spcBef>
              <a:spcAft>
                <a:spcPts val="600"/>
              </a:spcAft>
              <a:buNone/>
            </a:pPr>
            <a:r>
              <a:rPr lang="en-GB" sz="2000" b="1" kern="1200" cap="none" spc="50" baseline="0" dirty="0">
                <a:solidFill>
                  <a:schemeClr val="accent4">
                    <a:lumMod val="50000"/>
                  </a:schemeClr>
                </a:solidFill>
                <a:latin typeface="Calibri" panose="020F0502020204030204" pitchFamily="34" charset="0"/>
                <a:cs typeface="Calibri" panose="020F0502020204030204" pitchFamily="34" charset="0"/>
              </a:rPr>
              <a:t>Flexible schedule </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(flexitime): refers to any type of work organization  in which working hours are not completely fixed and static.  </a:t>
            </a:r>
          </a:p>
          <a:p>
            <a:pPr marL="0" indent="0" algn="r">
              <a:lnSpc>
                <a:spcPct val="190000"/>
              </a:lnSpc>
              <a:spcBef>
                <a:spcPts val="0"/>
              </a:spcBef>
              <a:spcAft>
                <a:spcPts val="6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(Wheatley, 2017)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r">
              <a:lnSpc>
                <a:spcPct val="190000"/>
              </a:lnSpc>
              <a:spcBef>
                <a:spcPts val="0"/>
              </a:spcBef>
              <a:spcAft>
                <a:spcPts val="600"/>
              </a:spcAft>
              <a:buNone/>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993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3" y="168265"/>
            <a:ext cx="4694420"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Equality and Diversity in IKEA </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915286" y="1292657"/>
            <a:ext cx="6057014" cy="315653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90000"/>
              </a:lnSpc>
              <a:spcBef>
                <a:spcPts val="0"/>
              </a:spcBef>
              <a:spcAft>
                <a:spcPts val="600"/>
              </a:spcAft>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Every person is different. Sometimes, these differences can produce discrimination (direct or indirect) or discriminatory treatment. In </a:t>
            </a:r>
            <a:r>
              <a:rPr lang="en-GB" sz="1800" kern="1200" cap="none" spc="50" baseline="0" dirty="0" err="1">
                <a:solidFill>
                  <a:schemeClr val="accent4">
                    <a:lumMod val="50000"/>
                  </a:schemeClr>
                </a:solidFill>
                <a:latin typeface="Calibri" panose="020F0502020204030204" pitchFamily="34" charset="0"/>
                <a:cs typeface="Calibri" panose="020F0502020204030204" pitchFamily="34" charset="0"/>
              </a:rPr>
              <a:t>Uk</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 we have the Equality Act (2010), a law that protects these "characteristics." </a:t>
            </a:r>
          </a:p>
          <a:p>
            <a:pPr>
              <a:lnSpc>
                <a:spcPct val="190000"/>
              </a:lnSpc>
              <a:spcBef>
                <a:spcPts val="0"/>
              </a:spcBef>
              <a:spcAft>
                <a:spcPts val="600"/>
              </a:spcAft>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a:lnSpc>
                <a:spcPct val="190000"/>
              </a:lnSpc>
              <a:spcBef>
                <a:spcPts val="0"/>
              </a:spcBef>
              <a:spcAft>
                <a:spcPts val="600"/>
              </a:spcAft>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Inequalities are often interconnected at the level of ethnicity, gender and class. </a:t>
            </a:r>
          </a:p>
          <a:p>
            <a:pPr>
              <a:lnSpc>
                <a:spcPct val="190000"/>
              </a:lnSpc>
              <a:spcBef>
                <a:spcPts val="0"/>
              </a:spcBef>
              <a:spcAft>
                <a:spcPts val="600"/>
              </a:spcAft>
            </a:pPr>
            <a:endParaRPr lang="en-GB" sz="1800" spc="50" dirty="0">
              <a:solidFill>
                <a:schemeClr val="accent4">
                  <a:lumMod val="50000"/>
                </a:schemeClr>
              </a:solidFill>
              <a:latin typeface="Calibri" panose="020F0502020204030204" pitchFamily="34" charset="0"/>
              <a:cs typeface="Calibri" panose="020F0502020204030204" pitchFamily="34" charset="0"/>
            </a:endParaRPr>
          </a:p>
          <a:p>
            <a:pPr marL="0" indent="0" algn="r">
              <a:lnSpc>
                <a:spcPct val="190000"/>
              </a:lnSpc>
              <a:spcBef>
                <a:spcPts val="0"/>
              </a:spcBef>
              <a:spcAft>
                <a:spcPts val="600"/>
              </a:spcAft>
              <a:buNone/>
            </a:pPr>
            <a:r>
              <a:rPr lang="en-GB" sz="18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(Wheatley, 2017)</a:t>
            </a:r>
            <a:endParaRPr lang="en-GB" sz="1800" dirty="0">
              <a:solidFill>
                <a:schemeClr val="accent4">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90000"/>
              </a:lnSpc>
              <a:spcBef>
                <a:spcPts val="0"/>
              </a:spcBef>
              <a:spcAft>
                <a:spcPts val="600"/>
              </a:spcAft>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p:txBody>
      </p:sp>
      <p:graphicFrame>
        <p:nvGraphicFramePr>
          <p:cNvPr id="2" name="Diagram 1">
            <a:extLst>
              <a:ext uri="{FF2B5EF4-FFF2-40B4-BE49-F238E27FC236}">
                <a16:creationId xmlns:a16="http://schemas.microsoft.com/office/drawing/2014/main" id="{DFB26E13-1D8B-53EC-841D-C7686EB9116C}"/>
              </a:ext>
            </a:extLst>
          </p:cNvPr>
          <p:cNvGraphicFramePr/>
          <p:nvPr>
            <p:extLst>
              <p:ext uri="{D42A27DB-BD31-4B8C-83A1-F6EECF244321}">
                <p14:modId xmlns:p14="http://schemas.microsoft.com/office/powerpoint/2010/main" val="4094428619"/>
              </p:ext>
            </p:extLst>
          </p:nvPr>
        </p:nvGraphicFramePr>
        <p:xfrm>
          <a:off x="5787233" y="723901"/>
          <a:ext cx="7061200" cy="5245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0193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168265"/>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promoting diversity in Ikea</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368422" y="1622857"/>
            <a:ext cx="8292978"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Diversity offers many advantages. But how do you promote it? (Holding, 2016)</a:t>
            </a:r>
          </a:p>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In IKEA, we have thought of the following actions: </a:t>
            </a:r>
          </a:p>
          <a:p>
            <a:pPr marL="342900" indent="-342900">
              <a:lnSpc>
                <a:spcPct val="190000"/>
              </a:lnSpc>
              <a:spcBef>
                <a:spcPts val="0"/>
              </a:spcBef>
              <a:spcAft>
                <a:spcPts val="600"/>
              </a:spcAft>
              <a:buFont typeface="+mj-lt"/>
              <a:buAutoNum type="arabicPeriod"/>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Celebrate diversity, without hiding it.</a:t>
            </a:r>
          </a:p>
          <a:p>
            <a:pPr marL="457200" lvl="1" indent="0">
              <a:lnSpc>
                <a:spcPct val="190000"/>
              </a:lnSpc>
              <a:spcBef>
                <a:spcPts val="0"/>
              </a:spcBef>
              <a:spcAft>
                <a:spcPts val="600"/>
              </a:spcAft>
              <a:buNone/>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Create a corporate culture in which diversity is seen as a source of energy </a:t>
            </a:r>
          </a:p>
          <a:p>
            <a:pPr marL="342900" indent="-342900">
              <a:lnSpc>
                <a:spcPct val="190000"/>
              </a:lnSpc>
              <a:spcBef>
                <a:spcPts val="0"/>
              </a:spcBef>
              <a:spcAft>
                <a:spcPts val="600"/>
              </a:spcAft>
              <a:buFont typeface="+mj-lt"/>
              <a:buAutoNum type="arabicPeriod"/>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Create a recruitment process that promotes diversity</a:t>
            </a:r>
          </a:p>
          <a:p>
            <a:pPr marL="457200" lvl="1" indent="0">
              <a:lnSpc>
                <a:spcPct val="190000"/>
              </a:lnSpc>
              <a:spcBef>
                <a:spcPts val="0"/>
              </a:spcBef>
              <a:spcAft>
                <a:spcPts val="600"/>
              </a:spcAft>
              <a:buNone/>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Create recruitment process should be structured to attract and include diverse individuals.</a:t>
            </a:r>
          </a:p>
        </p:txBody>
      </p:sp>
      <p:pic>
        <p:nvPicPr>
          <p:cNvPr id="2" name="Picture 1">
            <a:extLst>
              <a:ext uri="{FF2B5EF4-FFF2-40B4-BE49-F238E27FC236}">
                <a16:creationId xmlns:a16="http://schemas.microsoft.com/office/drawing/2014/main" id="{7325EFE2-8E9F-ADF2-ECC0-DE66304A1586}"/>
              </a:ext>
            </a:extLst>
          </p:cNvPr>
          <p:cNvPicPr>
            <a:picLocks noChangeAspect="1"/>
          </p:cNvPicPr>
          <p:nvPr/>
        </p:nvPicPr>
        <p:blipFill>
          <a:blip r:embed="rId3"/>
          <a:stretch>
            <a:fillRect/>
          </a:stretch>
        </p:blipFill>
        <p:spPr>
          <a:xfrm>
            <a:off x="8486490" y="685800"/>
            <a:ext cx="3337088" cy="444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6690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168265"/>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promoting diversity in Ikea</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889886" y="1622857"/>
            <a:ext cx="10527414"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3. </a:t>
            </a:r>
            <a:r>
              <a:rPr lang="en-GB" sz="1800" spc="50" dirty="0">
                <a:solidFill>
                  <a:schemeClr val="accent4">
                    <a:lumMod val="50000"/>
                  </a:schemeClr>
                </a:solidFill>
                <a:latin typeface="Calibri" panose="020F0502020204030204" pitchFamily="34" charset="0"/>
                <a:cs typeface="Calibri" panose="020F0502020204030204" pitchFamily="34" charset="0"/>
              </a:rPr>
              <a:t>P</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rovide training and further education opportunities for all.</a:t>
            </a:r>
          </a:p>
          <a:p>
            <a:pPr marL="0" indent="0">
              <a:lnSpc>
                <a:spcPct val="190000"/>
              </a:lnSpc>
              <a:spcBef>
                <a:spcPts val="0"/>
              </a:spcBef>
              <a:spcAft>
                <a:spcPts val="600"/>
              </a:spcAft>
              <a:buNone/>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marL="0" indent="0">
              <a:lnSpc>
                <a:spcPct val="190000"/>
              </a:lnSpc>
              <a:spcBef>
                <a:spcPts val="0"/>
              </a:spcBef>
              <a:spcAft>
                <a:spcPts val="600"/>
              </a:spcAft>
              <a:buNone/>
            </a:pPr>
            <a:r>
              <a:rPr lang="en-GB" sz="1800" spc="50" dirty="0">
                <a:solidFill>
                  <a:schemeClr val="accent4">
                    <a:lumMod val="50000"/>
                  </a:schemeClr>
                </a:solidFill>
                <a:latin typeface="Calibri" panose="020F0502020204030204" pitchFamily="34" charset="0"/>
                <a:cs typeface="Calibri" panose="020F0502020204030204" pitchFamily="34" charset="0"/>
              </a:rPr>
              <a:t>4.</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 Jobs suitable for elderly and disabled people</a:t>
            </a:r>
          </a:p>
          <a:p>
            <a:pPr marL="457200" lvl="1" indent="0">
              <a:lnSpc>
                <a:spcPct val="190000"/>
              </a:lnSpc>
              <a:spcBef>
                <a:spcPts val="0"/>
              </a:spcBef>
              <a:spcAft>
                <a:spcPts val="600"/>
              </a:spcAft>
              <a:buNone/>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Create as barrier-free a work environment as possible, giving everyone, without restrictions, the same opportunities within your company. </a:t>
            </a:r>
          </a:p>
          <a:p>
            <a:pPr marL="0" indent="0">
              <a:lnSpc>
                <a:spcPct val="190000"/>
              </a:lnSpc>
              <a:spcBef>
                <a:spcPts val="0"/>
              </a:spcBef>
              <a:spcAft>
                <a:spcPts val="600"/>
              </a:spcAft>
              <a:buNone/>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5. Promote work-time balance</a:t>
            </a:r>
          </a:p>
          <a:p>
            <a:pPr marL="457200" lvl="1" indent="0">
              <a:lnSpc>
                <a:spcPct val="190000"/>
              </a:lnSpc>
              <a:spcBef>
                <a:spcPts val="0"/>
              </a:spcBef>
              <a:spcAft>
                <a:spcPts val="600"/>
              </a:spcAft>
              <a:buNone/>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Offer flexible work time models so that different people have a chance to have a place at IKEA. </a:t>
            </a:r>
          </a:p>
        </p:txBody>
      </p:sp>
      <p:pic>
        <p:nvPicPr>
          <p:cNvPr id="2" name="Picture 1">
            <a:extLst>
              <a:ext uri="{FF2B5EF4-FFF2-40B4-BE49-F238E27FC236}">
                <a16:creationId xmlns:a16="http://schemas.microsoft.com/office/drawing/2014/main" id="{927E15F3-C398-EEAF-E83E-C442A5BBF269}"/>
              </a:ext>
            </a:extLst>
          </p:cNvPr>
          <p:cNvPicPr>
            <a:picLocks noChangeAspect="1"/>
          </p:cNvPicPr>
          <p:nvPr/>
        </p:nvPicPr>
        <p:blipFill>
          <a:blip r:embed="rId3"/>
          <a:stretch>
            <a:fillRect/>
          </a:stretch>
        </p:blipFill>
        <p:spPr>
          <a:xfrm>
            <a:off x="8455025" y="1292656"/>
            <a:ext cx="3516110" cy="18315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Picture 2">
            <a:extLst>
              <a:ext uri="{FF2B5EF4-FFF2-40B4-BE49-F238E27FC236}">
                <a16:creationId xmlns:a16="http://schemas.microsoft.com/office/drawing/2014/main" id="{B9558406-59FD-12EB-6B7E-5B0BA10F5195}"/>
              </a:ext>
            </a:extLst>
          </p:cNvPr>
          <p:cNvPicPr>
            <a:picLocks noChangeAspect="1"/>
          </p:cNvPicPr>
          <p:nvPr/>
        </p:nvPicPr>
        <p:blipFill>
          <a:blip r:embed="rId4"/>
          <a:stretch>
            <a:fillRect/>
          </a:stretch>
        </p:blipFill>
        <p:spPr>
          <a:xfrm>
            <a:off x="5599646" y="4189343"/>
            <a:ext cx="3667827" cy="1591901"/>
          </a:xfrm>
          <a:prstGeom prst="ellipse">
            <a:avLst/>
          </a:prstGeom>
          <a:ln>
            <a:noFill/>
          </a:ln>
          <a:effectLst>
            <a:softEdge rad="112500"/>
          </a:effectLst>
        </p:spPr>
      </p:pic>
    </p:spTree>
    <p:extLst>
      <p:ext uri="{BB962C8B-B14F-4D97-AF65-F5344CB8AC3E}">
        <p14:creationId xmlns:p14="http://schemas.microsoft.com/office/powerpoint/2010/main" val="1081342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168265"/>
            <a:ext cx="8559187"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Flexibility Work in IKEA, Advantages and Disadvantages </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915286" y="1622857"/>
            <a:ext cx="6057014" cy="315653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With flexible working we at IKEA try to make our employees' lives as balanced as possible. There are many advantages that help the relationship the economic part and the quality of life. But there are also some disadvantages. (Wheatley, 2017)</a:t>
            </a:r>
          </a:p>
        </p:txBody>
      </p:sp>
      <p:pic>
        <p:nvPicPr>
          <p:cNvPr id="2" name="Picture 1">
            <a:extLst>
              <a:ext uri="{FF2B5EF4-FFF2-40B4-BE49-F238E27FC236}">
                <a16:creationId xmlns:a16="http://schemas.microsoft.com/office/drawing/2014/main" id="{586E5886-F96A-F627-CD85-EE96897B0354}"/>
              </a:ext>
            </a:extLst>
          </p:cNvPr>
          <p:cNvPicPr>
            <a:picLocks noChangeAspect="1"/>
          </p:cNvPicPr>
          <p:nvPr/>
        </p:nvPicPr>
        <p:blipFill>
          <a:blip r:embed="rId3"/>
          <a:stretch>
            <a:fillRect/>
          </a:stretch>
        </p:blipFill>
        <p:spPr>
          <a:xfrm>
            <a:off x="6751638" y="2853086"/>
            <a:ext cx="5227831" cy="29382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7266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168265"/>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Advantages/Benefit</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889886" y="1622857"/>
            <a:ext cx="7771514"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90000"/>
              </a:lnSpc>
              <a:spcBef>
                <a:spcPts val="0"/>
              </a:spcBef>
              <a:spcAft>
                <a:spcPts val="600"/>
              </a:spcAft>
              <a:buNone/>
            </a:pPr>
            <a:endParaRPr lang="en-GB" sz="1600" kern="1200" cap="none" spc="50" baseline="0" dirty="0">
              <a:solidFill>
                <a:schemeClr val="accent4">
                  <a:lumMod val="50000"/>
                </a:schemeClr>
              </a:solidFill>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7325EFE2-8E9F-ADF2-ECC0-DE66304A1586}"/>
              </a:ext>
            </a:extLst>
          </p:cNvPr>
          <p:cNvPicPr>
            <a:picLocks noChangeAspect="1"/>
          </p:cNvPicPr>
          <p:nvPr/>
        </p:nvPicPr>
        <p:blipFill>
          <a:blip r:embed="rId3"/>
          <a:stretch>
            <a:fillRect/>
          </a:stretch>
        </p:blipFill>
        <p:spPr>
          <a:xfrm>
            <a:off x="8486490" y="685800"/>
            <a:ext cx="3337088" cy="444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1">
            <a:extLst>
              <a:ext uri="{FF2B5EF4-FFF2-40B4-BE49-F238E27FC236}">
                <a16:creationId xmlns:a16="http://schemas.microsoft.com/office/drawing/2014/main" id="{0B7204A8-5EAE-7DF2-8B4E-7380C336566A}"/>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97B6D207-7698-823E-12DA-9028A6101437}"/>
              </a:ext>
            </a:extLst>
          </p:cNvPr>
          <p:cNvSpPr txBox="1"/>
          <p:nvPr/>
        </p:nvSpPr>
        <p:spPr>
          <a:xfrm>
            <a:off x="889886" y="1699057"/>
            <a:ext cx="6096000" cy="3693319"/>
          </a:xfrm>
          <a:prstGeom prst="rect">
            <a:avLst/>
          </a:prstGeom>
          <a:noFill/>
        </p:spPr>
        <p:txBody>
          <a:bodyPr wrap="square">
            <a:spAutoFit/>
          </a:bodyPr>
          <a:lstStyle/>
          <a:p>
            <a:pPr marL="285750" indent="-285750">
              <a:buFont typeface="Wingdings" panose="05000000000000000000" pitchFamily="2" charset="2"/>
              <a:buChar char="§"/>
            </a:pPr>
            <a:r>
              <a:rPr lang="en-GB" spc="50" dirty="0">
                <a:solidFill>
                  <a:schemeClr val="accent4">
                    <a:lumMod val="50000"/>
                  </a:schemeClr>
                </a:solidFill>
                <a:latin typeface="Calibri" panose="020F0502020204030204" pitchFamily="34" charset="0"/>
                <a:cs typeface="Calibri" panose="020F0502020204030204" pitchFamily="34" charset="0"/>
              </a:rPr>
              <a:t>more flexible schedules in general, and time savings. </a:t>
            </a:r>
          </a:p>
          <a:p>
            <a:endParaRPr lang="en-GB" spc="50" dirty="0">
              <a:solidFill>
                <a:schemeClr val="accent4">
                  <a:lumMod val="50000"/>
                </a:schemeClr>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GB" spc="50" dirty="0">
                <a:solidFill>
                  <a:schemeClr val="accent4">
                    <a:lumMod val="50000"/>
                  </a:schemeClr>
                </a:solidFill>
                <a:latin typeface="Calibri" panose="020F0502020204030204" pitchFamily="34" charset="0"/>
                <a:cs typeface="Calibri" panose="020F0502020204030204" pitchFamily="34" charset="0"/>
              </a:rPr>
              <a:t>financial savings from all travel expenses. </a:t>
            </a:r>
          </a:p>
          <a:p>
            <a:endParaRPr lang="en-GB" spc="50" dirty="0">
              <a:solidFill>
                <a:schemeClr val="accent4">
                  <a:lumMod val="50000"/>
                </a:schemeClr>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GB" spc="50" dirty="0">
                <a:solidFill>
                  <a:schemeClr val="accent4">
                    <a:lumMod val="50000"/>
                  </a:schemeClr>
                </a:solidFill>
                <a:latin typeface="Calibri" panose="020F0502020204030204" pitchFamily="34" charset="0"/>
                <a:cs typeface="Calibri" panose="020F0502020204030204" pitchFamily="34" charset="0"/>
              </a:rPr>
              <a:t>sense of gratification due to trust with one's workplace;</a:t>
            </a:r>
          </a:p>
          <a:p>
            <a:endParaRPr lang="en-GB" spc="50" dirty="0">
              <a:solidFill>
                <a:schemeClr val="accent4">
                  <a:lumMod val="50000"/>
                </a:schemeClr>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GB" spc="50" dirty="0">
                <a:solidFill>
                  <a:schemeClr val="accent4">
                    <a:lumMod val="50000"/>
                  </a:schemeClr>
                </a:solidFill>
                <a:latin typeface="Calibri" panose="020F0502020204030204" pitchFamily="34" charset="0"/>
                <a:cs typeface="Calibri" panose="020F0502020204030204" pitchFamily="34" charset="0"/>
              </a:rPr>
              <a:t>greater decision-making autonomy and more control over one's daily work routine;</a:t>
            </a:r>
          </a:p>
          <a:p>
            <a:endParaRPr lang="en-GB" spc="50" dirty="0">
              <a:solidFill>
                <a:schemeClr val="accent4">
                  <a:lumMod val="50000"/>
                </a:schemeClr>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GB" spc="50" dirty="0">
                <a:solidFill>
                  <a:schemeClr val="accent4">
                    <a:lumMod val="50000"/>
                  </a:schemeClr>
                </a:solidFill>
                <a:latin typeface="Calibri" panose="020F0502020204030204" pitchFamily="34" charset="0"/>
                <a:cs typeface="Calibri" panose="020F0502020204030204" pitchFamily="34" charset="0"/>
              </a:rPr>
              <a:t>last but not least, it should be emphasized that for those who have important professional ambitions, flexible work can be a chance to experience different experiences at the same time.</a:t>
            </a:r>
          </a:p>
        </p:txBody>
      </p:sp>
    </p:spTree>
    <p:extLst>
      <p:ext uri="{BB962C8B-B14F-4D97-AF65-F5344CB8AC3E}">
        <p14:creationId xmlns:p14="http://schemas.microsoft.com/office/powerpoint/2010/main" val="261789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780354"/>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Disadvantages </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765776" y="2435657"/>
            <a:ext cx="9864124"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90000"/>
              </a:lnSpc>
              <a:spcBef>
                <a:spcPts val="0"/>
              </a:spcBef>
              <a:spcAft>
                <a:spcPts val="600"/>
              </a:spcAft>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Non-clarity on starting and ending work hours;</a:t>
            </a:r>
          </a:p>
          <a:p>
            <a:pPr>
              <a:lnSpc>
                <a:spcPct val="190000"/>
              </a:lnSpc>
              <a:spcBef>
                <a:spcPts val="0"/>
              </a:spcBef>
              <a:spcAft>
                <a:spcPts val="600"/>
              </a:spcAft>
            </a:pPr>
            <a:r>
              <a:rPr lang="en-GB" sz="1800" spc="50" dirty="0">
                <a:solidFill>
                  <a:schemeClr val="accent4">
                    <a:lumMod val="50000"/>
                  </a:schemeClr>
                </a:solidFill>
                <a:latin typeface="Calibri" panose="020F0502020204030204" pitchFamily="34" charset="0"/>
                <a:cs typeface="Calibri" panose="020F0502020204030204" pitchFamily="34" charset="0"/>
              </a:rPr>
              <a:t>For</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 some employees, working from home may be more difficult  to find the necessary concentration;</a:t>
            </a:r>
          </a:p>
          <a:p>
            <a:pPr>
              <a:lnSpc>
                <a:spcPct val="190000"/>
              </a:lnSpc>
              <a:spcBef>
                <a:spcPts val="0"/>
              </a:spcBef>
              <a:spcAft>
                <a:spcPts val="600"/>
              </a:spcAft>
            </a:pPr>
            <a:r>
              <a:rPr lang="en-GB" sz="1800" spc="50" dirty="0">
                <a:solidFill>
                  <a:schemeClr val="accent4">
                    <a:lumMod val="50000"/>
                  </a:schemeClr>
                </a:solidFill>
                <a:latin typeface="Calibri" panose="020F0502020204030204" pitchFamily="34" charset="0"/>
                <a:cs typeface="Calibri" panose="020F0502020204030204" pitchFamily="34" charset="0"/>
              </a:rPr>
              <a:t>O</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ne may be induced to work even when sick;</a:t>
            </a:r>
          </a:p>
          <a:p>
            <a:pPr>
              <a:lnSpc>
                <a:spcPct val="190000"/>
              </a:lnSpc>
              <a:spcBef>
                <a:spcPts val="0"/>
              </a:spcBef>
              <a:spcAft>
                <a:spcPts val="600"/>
              </a:spcAft>
            </a:pPr>
            <a:r>
              <a:rPr lang="en-GB" sz="1800" spc="50" dirty="0">
                <a:solidFill>
                  <a:schemeClr val="accent4">
                    <a:lumMod val="50000"/>
                  </a:schemeClr>
                </a:solidFill>
                <a:latin typeface="Calibri" panose="020F0502020204030204" pitchFamily="34" charset="0"/>
                <a:cs typeface="Calibri" panose="020F0502020204030204" pitchFamily="34" charset="0"/>
              </a:rPr>
              <a:t>I</a:t>
            </a: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n general, in the absence of self-discipline and organization, you may not be efficient to do your work;</a:t>
            </a:r>
          </a:p>
        </p:txBody>
      </p:sp>
      <p:pic>
        <p:nvPicPr>
          <p:cNvPr id="3" name="Picture 2">
            <a:extLst>
              <a:ext uri="{FF2B5EF4-FFF2-40B4-BE49-F238E27FC236}">
                <a16:creationId xmlns:a16="http://schemas.microsoft.com/office/drawing/2014/main" id="{138F7566-074B-6653-AF7C-32E38A8112DB}"/>
              </a:ext>
            </a:extLst>
          </p:cNvPr>
          <p:cNvPicPr>
            <a:picLocks noChangeAspect="1"/>
          </p:cNvPicPr>
          <p:nvPr/>
        </p:nvPicPr>
        <p:blipFill>
          <a:blip r:embed="rId3"/>
          <a:stretch>
            <a:fillRect/>
          </a:stretch>
        </p:blipFill>
        <p:spPr>
          <a:xfrm>
            <a:off x="6995977" y="249443"/>
            <a:ext cx="4103211" cy="2730500"/>
          </a:xfrm>
          <a:prstGeom prst="rect">
            <a:avLst/>
          </a:prstGeom>
          <a:ln>
            <a:noFill/>
          </a:ln>
          <a:effectLst>
            <a:softEdge rad="112500"/>
          </a:effectLst>
        </p:spPr>
      </p:pic>
    </p:spTree>
    <p:extLst>
      <p:ext uri="{BB962C8B-B14F-4D97-AF65-F5344CB8AC3E}">
        <p14:creationId xmlns:p14="http://schemas.microsoft.com/office/powerpoint/2010/main" val="1775889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1092812" y="168265"/>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 Recommendations </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714976" y="1508557"/>
            <a:ext cx="9864124"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90000"/>
              </a:lnSpc>
              <a:spcBef>
                <a:spcPts val="0"/>
              </a:spcBef>
              <a:spcAft>
                <a:spcPts val="600"/>
              </a:spcAft>
              <a:buFont typeface="Wingdings" panose="05000000000000000000" pitchFamily="2" charset="2"/>
              <a:buChar char="Ø"/>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Try to give all the right tools for employees who work from home. </a:t>
            </a:r>
          </a:p>
          <a:p>
            <a:pPr>
              <a:lnSpc>
                <a:spcPct val="190000"/>
              </a:lnSpc>
              <a:spcBef>
                <a:spcPts val="0"/>
              </a:spcBef>
              <a:spcAft>
                <a:spcPts val="600"/>
              </a:spcAft>
              <a:buFont typeface="Wingdings" panose="05000000000000000000" pitchFamily="2" charset="2"/>
              <a:buChar char="Ø"/>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a:lnSpc>
                <a:spcPct val="190000"/>
              </a:lnSpc>
              <a:spcBef>
                <a:spcPts val="0"/>
              </a:spcBef>
              <a:spcAft>
                <a:spcPts val="600"/>
              </a:spcAft>
              <a:buFont typeface="Wingdings" panose="05000000000000000000" pitchFamily="2" charset="2"/>
              <a:buChar char="Ø"/>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Set shifts based on worker availability. You can do this by putting digital communication systems in place, which for example can be an App where you can enter your availability. </a:t>
            </a:r>
          </a:p>
          <a:p>
            <a:pPr>
              <a:lnSpc>
                <a:spcPct val="190000"/>
              </a:lnSpc>
              <a:spcBef>
                <a:spcPts val="0"/>
              </a:spcBef>
              <a:spcAft>
                <a:spcPts val="600"/>
              </a:spcAft>
              <a:buFont typeface="Wingdings" panose="05000000000000000000" pitchFamily="2" charset="2"/>
              <a:buChar char="Ø"/>
            </a:pPr>
            <a:endParaRPr lang="en-GB" sz="1800" kern="1200" cap="none" spc="50" baseline="0" dirty="0">
              <a:solidFill>
                <a:schemeClr val="accent4">
                  <a:lumMod val="50000"/>
                </a:schemeClr>
              </a:solidFill>
              <a:latin typeface="Calibri" panose="020F0502020204030204" pitchFamily="34" charset="0"/>
              <a:cs typeface="Calibri" panose="020F0502020204030204" pitchFamily="34" charset="0"/>
            </a:endParaRPr>
          </a:p>
          <a:p>
            <a:pPr>
              <a:lnSpc>
                <a:spcPct val="190000"/>
              </a:lnSpc>
              <a:spcBef>
                <a:spcPts val="0"/>
              </a:spcBef>
              <a:spcAft>
                <a:spcPts val="600"/>
              </a:spcAft>
              <a:buFont typeface="Wingdings" panose="05000000000000000000" pitchFamily="2" charset="2"/>
              <a:buChar char="Ø"/>
            </a:pPr>
            <a:r>
              <a:rPr lang="en-GB" sz="1800" kern="1200" cap="none" spc="50" baseline="0" dirty="0">
                <a:solidFill>
                  <a:schemeClr val="accent4">
                    <a:lumMod val="50000"/>
                  </a:schemeClr>
                </a:solidFill>
                <a:latin typeface="Calibri" panose="020F0502020204030204" pitchFamily="34" charset="0"/>
                <a:cs typeface="Calibri" panose="020F0502020204030204" pitchFamily="34" charset="0"/>
              </a:rPr>
              <a:t>Try to guide all staff according to a standard culture. Follow processes, even if you work remotely, very frequently. </a:t>
            </a:r>
          </a:p>
        </p:txBody>
      </p:sp>
    </p:spTree>
    <p:extLst>
      <p:ext uri="{BB962C8B-B14F-4D97-AF65-F5344CB8AC3E}">
        <p14:creationId xmlns:p14="http://schemas.microsoft.com/office/powerpoint/2010/main" val="2073796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Close-up of raised hands at office training with speaker out of focus in background">
            <a:extLst>
              <a:ext uri="{FF2B5EF4-FFF2-40B4-BE49-F238E27FC236}">
                <a16:creationId xmlns:a16="http://schemas.microsoft.com/office/drawing/2014/main" id="{42A37A7F-A455-4183-D2B8-FF100FEF0B87}"/>
              </a:ext>
            </a:extLst>
          </p:cNvPr>
          <p:cNvPicPr>
            <a:picLocks noChangeAspect="1"/>
          </p:cNvPicPr>
          <p:nvPr/>
        </p:nvPicPr>
        <p:blipFill>
          <a:blip r:embed="rId3"/>
          <a:stretch>
            <a:fillRect/>
          </a:stretch>
        </p:blipFill>
        <p:spPr>
          <a:xfrm>
            <a:off x="1091432" y="598401"/>
            <a:ext cx="8481195" cy="5661198"/>
          </a:xfrm>
          <a:prstGeom prst="rect">
            <a:avLst/>
          </a:prstGeom>
          <a:noFill/>
        </p:spPr>
      </p:pic>
      <p:sp>
        <p:nvSpPr>
          <p:cNvPr id="8" name="Title 7">
            <a:extLst>
              <a:ext uri="{FF2B5EF4-FFF2-40B4-BE49-F238E27FC236}">
                <a16:creationId xmlns:a16="http://schemas.microsoft.com/office/drawing/2014/main" id="{91F92B90-FD10-47FA-922C-60FD7F0ED4A6}"/>
              </a:ext>
            </a:extLst>
          </p:cNvPr>
          <p:cNvSpPr>
            <a:spLocks noGrp="1"/>
          </p:cNvSpPr>
          <p:nvPr>
            <p:ph type="title"/>
          </p:nvPr>
        </p:nvSpPr>
        <p:spPr>
          <a:xfrm>
            <a:off x="5283200" y="1654250"/>
            <a:ext cx="6556853" cy="1754566"/>
          </a:xfrm>
        </p:spPr>
        <p:txBody>
          <a:bodyPr lIns="1371600" tIns="457200" anchor="ctr" anchorCtr="0">
            <a:normAutofit/>
          </a:bodyPr>
          <a:lstStyle/>
          <a:p>
            <a:r>
              <a:rPr lang="en-US" sz="2800" b="1" kern="1200" cap="all" spc="200" baseline="0" dirty="0">
                <a:solidFill>
                  <a:schemeClr val="accent4">
                    <a:lumMod val="50000"/>
                  </a:schemeClr>
                </a:solidFill>
                <a:latin typeface="Calibri" panose="020F0502020204030204" pitchFamily="34" charset="0"/>
                <a:cs typeface="Calibri" panose="020F0502020204030204" pitchFamily="34" charset="0"/>
              </a:rPr>
              <a:t>thank you for listening</a:t>
            </a:r>
          </a:p>
        </p:txBody>
      </p:sp>
      <p:sp>
        <p:nvSpPr>
          <p:cNvPr id="11" name="Title 7">
            <a:extLst>
              <a:ext uri="{FF2B5EF4-FFF2-40B4-BE49-F238E27FC236}">
                <a16:creationId xmlns:a16="http://schemas.microsoft.com/office/drawing/2014/main" id="{4AD305B2-84BA-F5FF-E309-FAA7BA2ADE0E}"/>
              </a:ext>
            </a:extLst>
          </p:cNvPr>
          <p:cNvSpPr txBox="1">
            <a:spLocks/>
          </p:cNvSpPr>
          <p:nvPr/>
        </p:nvSpPr>
        <p:spPr>
          <a:xfrm>
            <a:off x="5818032" y="3588586"/>
            <a:ext cx="6022021" cy="830414"/>
          </a:xfrm>
          <a:prstGeom prst="rect">
            <a:avLst/>
          </a:prstGeom>
          <a:solidFill>
            <a:schemeClr val="accent4">
              <a:alpha val="80000"/>
            </a:schemeClr>
          </a:solidFill>
        </p:spPr>
        <p:txBody>
          <a:bodyPr lIns="1371600" bIns="365760" anchor="ctr">
            <a:noAutofit/>
          </a:bodyPr>
          <a:lstStyle>
            <a:lvl1pPr algn="l" defTabSz="914400" rtl="0" eaLnBrk="1" latinLnBrk="0" hangingPunct="1">
              <a:lnSpc>
                <a:spcPct val="90000"/>
              </a:lnSpc>
              <a:spcBef>
                <a:spcPct val="0"/>
              </a:spcBef>
              <a:buNone/>
              <a:defRPr sz="3200" kern="1200" cap="all" spc="200" baseline="0">
                <a:solidFill>
                  <a:schemeClr val="accent4"/>
                </a:solidFill>
                <a:latin typeface="+mj-lt"/>
                <a:ea typeface="+mj-ea"/>
                <a:cs typeface="+mj-cs"/>
              </a:defRPr>
            </a:lvl1pPr>
          </a:lstStyle>
          <a:p>
            <a:pPr>
              <a:spcBef>
                <a:spcPts val="1000"/>
              </a:spcBef>
            </a:pPr>
            <a:endParaRPr lang="en-US" sz="2400" i="0" kern="1200" cap="none" spc="200" baseline="0" dirty="0">
              <a:solidFill>
                <a:schemeClr val="bg1"/>
              </a:solidFill>
              <a:latin typeface="Calibri" panose="020F0502020204030204" pitchFamily="34" charset="0"/>
              <a:ea typeface="+mn-ea"/>
              <a:cs typeface="Calibri" panose="020F0502020204030204" pitchFamily="34" charset="0"/>
            </a:endParaRPr>
          </a:p>
          <a:p>
            <a:pPr>
              <a:spcBef>
                <a:spcPts val="1000"/>
              </a:spcBef>
            </a:pPr>
            <a:r>
              <a:rPr lang="en-US" sz="2800" b="1" i="0" kern="1200" cap="none" spc="200" baseline="0" dirty="0">
                <a:solidFill>
                  <a:schemeClr val="bg1"/>
                </a:solidFill>
                <a:latin typeface="Calibri" panose="020F0502020204030204" pitchFamily="34" charset="0"/>
                <a:ea typeface="+mn-ea"/>
                <a:cs typeface="Calibri" panose="020F0502020204030204" pitchFamily="34" charset="0"/>
              </a:rPr>
              <a:t>ANY QUESTIONS?</a:t>
            </a:r>
          </a:p>
        </p:txBody>
      </p:sp>
      <p:sp>
        <p:nvSpPr>
          <p:cNvPr id="4" name="Slide Number Placeholder 3" hidden="1">
            <a:extLst>
              <a:ext uri="{FF2B5EF4-FFF2-40B4-BE49-F238E27FC236}">
                <a16:creationId xmlns:a16="http://schemas.microsoft.com/office/drawing/2014/main" id="{0C5EF685-39C2-409F-97E3-2C4713F25B8D}"/>
              </a:ext>
            </a:extLst>
          </p:cNvPr>
          <p:cNvSpPr>
            <a:spLocks noGrp="1"/>
          </p:cNvSpPr>
          <p:nvPr>
            <p:ph type="sldNum" sz="quarter" idx="4294967295"/>
          </p:nvPr>
        </p:nvSpPr>
        <p:spPr>
          <a:xfrm>
            <a:off x="8610600" y="6356350"/>
            <a:ext cx="2743200" cy="365125"/>
          </a:xfrm>
        </p:spPr>
        <p:txBody>
          <a:bodyPr/>
          <a:lstStyle/>
          <a:p>
            <a:pPr>
              <a:spcAft>
                <a:spcPts val="600"/>
              </a:spcAft>
            </a:pPr>
            <a:fld id="{F91729D4-A164-47A3-830D-E792BCE699E4}" type="slidenum">
              <a:rPr lang="en-US" smtClean="0"/>
              <a:pPr>
                <a:spcAft>
                  <a:spcPts val="600"/>
                </a:spcAft>
              </a:pPr>
              <a:t>14</a:t>
            </a:fld>
            <a:endParaRPr lang="en-US"/>
          </a:p>
        </p:txBody>
      </p:sp>
    </p:spTree>
    <p:extLst>
      <p:ext uri="{BB962C8B-B14F-4D97-AF65-F5344CB8AC3E}">
        <p14:creationId xmlns:p14="http://schemas.microsoft.com/office/powerpoint/2010/main" val="248154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380681A4-3FB5-4C86-B096-26281897B272}"/>
              </a:ext>
            </a:extLst>
          </p:cNvPr>
          <p:cNvSpPr>
            <a:spLocks noGrp="1"/>
          </p:cNvSpPr>
          <p:nvPr>
            <p:ph type="title"/>
          </p:nvPr>
        </p:nvSpPr>
        <p:spPr>
          <a:xfrm>
            <a:off x="546712" y="0"/>
            <a:ext cx="6340748" cy="1124392"/>
          </a:xfrm>
        </p:spPr>
        <p:txBody>
          <a:bodyPr anchor="b">
            <a:normAutofit/>
          </a:bodyPr>
          <a:lstStyle/>
          <a:p>
            <a:r>
              <a:rPr lang="en-GB" kern="1200" cap="all" spc="200" baseline="0" dirty="0">
                <a:latin typeface="Calibri" panose="020F0502020204030204" pitchFamily="34" charset="0"/>
                <a:cs typeface="Calibri" panose="020F0502020204030204" pitchFamily="34" charset="0"/>
              </a:rPr>
              <a:t>List of References </a:t>
            </a:r>
            <a:endParaRPr lang="en-US" kern="1200" cap="all" spc="200" baseline="0" dirty="0">
              <a:latin typeface="Calibri" panose="020F0502020204030204" pitchFamily="34" charset="0"/>
              <a:cs typeface="Calibri" panose="020F0502020204030204" pitchFamily="34" charset="0"/>
            </a:endParaRPr>
          </a:p>
        </p:txBody>
      </p:sp>
      <p:sp>
        <p:nvSpPr>
          <p:cNvPr id="5" name="Text Placeholder 6" descr="CIAO COME VA&#10;">
            <a:extLst>
              <a:ext uri="{FF2B5EF4-FFF2-40B4-BE49-F238E27FC236}">
                <a16:creationId xmlns:a16="http://schemas.microsoft.com/office/drawing/2014/main" id="{7C63F10C-068E-2187-AF55-93883C07E035}"/>
              </a:ext>
            </a:extLst>
          </p:cNvPr>
          <p:cNvSpPr txBox="1">
            <a:spLocks/>
          </p:cNvSpPr>
          <p:nvPr/>
        </p:nvSpPr>
        <p:spPr>
          <a:xfrm>
            <a:off x="714976" y="1508557"/>
            <a:ext cx="9864124" cy="45493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90000"/>
              </a:lnSpc>
              <a:spcBef>
                <a:spcPts val="0"/>
              </a:spcBef>
              <a:spcAft>
                <a:spcPts val="600"/>
              </a:spcAft>
              <a:buFont typeface="Wingdings" panose="05000000000000000000" pitchFamily="2" charset="2"/>
              <a:buChar char="q"/>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Holding, I. I. (2016). Inter IKEA conduct. London, England : Inter IKEA Group.</a:t>
            </a:r>
          </a:p>
          <a:p>
            <a:pPr>
              <a:lnSpc>
                <a:spcPct val="190000"/>
              </a:lnSpc>
              <a:spcBef>
                <a:spcPts val="0"/>
              </a:spcBef>
              <a:spcAft>
                <a:spcPts val="600"/>
              </a:spcAft>
              <a:buFont typeface="Wingdings" panose="05000000000000000000" pitchFamily="2" charset="2"/>
              <a:buChar char="q"/>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Hurst, A. (2020, 09 30). Want to build skills and inclusivity? Try peer learning. Retrieved from WORKFORCE AND EMPLOYMENT: https://www.weforum.org/agenda/2020/09/peer-learning-secret-to-building-skills-inclusive-businesses/</a:t>
            </a:r>
          </a:p>
          <a:p>
            <a:pPr>
              <a:lnSpc>
                <a:spcPct val="190000"/>
              </a:lnSpc>
              <a:spcBef>
                <a:spcPts val="0"/>
              </a:spcBef>
              <a:spcAft>
                <a:spcPts val="600"/>
              </a:spcAft>
              <a:buFont typeface="Wingdings" panose="05000000000000000000" pitchFamily="2" charset="2"/>
              <a:buChar char="q"/>
            </a:pPr>
            <a:r>
              <a:rPr lang="en-GB" sz="1600" kern="1200" cap="none" spc="50" baseline="0" dirty="0" err="1">
                <a:solidFill>
                  <a:schemeClr val="accent4">
                    <a:lumMod val="50000"/>
                  </a:schemeClr>
                </a:solidFill>
                <a:latin typeface="Calibri" panose="020F0502020204030204" pitchFamily="34" charset="0"/>
                <a:cs typeface="Calibri" panose="020F0502020204030204" pitchFamily="34" charset="0"/>
              </a:rPr>
              <a:t>IKEAgroup</a:t>
            </a: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 (2021, 10 14). IKEA grows again. Retrieved from https://about.ikea.com: https://about.ikea.com/en/newsroom/2021/10/14/ikea-facts-and-figures-fy21#:~:text=Big%20thanks%20to%20all%20the,accomplished%20together%20in%20tough%20times.</a:t>
            </a:r>
          </a:p>
          <a:p>
            <a:pPr>
              <a:lnSpc>
                <a:spcPct val="190000"/>
              </a:lnSpc>
              <a:spcBef>
                <a:spcPts val="0"/>
              </a:spcBef>
              <a:spcAft>
                <a:spcPts val="600"/>
              </a:spcAft>
              <a:buFont typeface="Wingdings" panose="05000000000000000000" pitchFamily="2" charset="2"/>
              <a:buChar char="q"/>
            </a:pPr>
            <a:r>
              <a:rPr lang="en-GB" sz="1600" kern="1200" cap="none" spc="50" baseline="0" dirty="0">
                <a:solidFill>
                  <a:schemeClr val="accent4">
                    <a:lumMod val="50000"/>
                  </a:schemeClr>
                </a:solidFill>
                <a:latin typeface="Calibri" panose="020F0502020204030204" pitchFamily="34" charset="0"/>
                <a:cs typeface="Calibri" panose="020F0502020204030204" pitchFamily="34" charset="0"/>
              </a:rPr>
              <a:t>Wheatley, D. (2017). Employee satisfaction and use of flexible working arrangements. London, England: SAGE Publications Ltd.</a:t>
            </a:r>
          </a:p>
          <a:p>
            <a:pPr>
              <a:lnSpc>
                <a:spcPct val="190000"/>
              </a:lnSpc>
              <a:spcBef>
                <a:spcPts val="0"/>
              </a:spcBef>
              <a:spcAft>
                <a:spcPts val="600"/>
              </a:spcAft>
              <a:buFont typeface="Wingdings" panose="05000000000000000000" pitchFamily="2" charset="2"/>
              <a:buChar char="q"/>
            </a:pPr>
            <a:endParaRPr lang="en-GB" sz="1600" kern="1200" cap="none" spc="50" baseline="0" dirty="0">
              <a:solidFill>
                <a:schemeClr val="accent4">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44486571"/>
      </p:ext>
    </p:extLst>
  </p:cSld>
  <p:clrMapOvr>
    <a:masterClrMapping/>
  </p:clrMapOvr>
</p:sld>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E7E6E6"/>
      </a:lt2>
      <a:accent1>
        <a:srgbClr val="BED6DA"/>
      </a:accent1>
      <a:accent2>
        <a:srgbClr val="3E7090"/>
      </a:accent2>
      <a:accent3>
        <a:srgbClr val="93A5A8"/>
      </a:accent3>
      <a:accent4>
        <a:srgbClr val="627272"/>
      </a:accent4>
      <a:accent5>
        <a:srgbClr val="BDA07D"/>
      </a:accent5>
      <a:accent6>
        <a:srgbClr val="D8CAB7"/>
      </a:accent6>
      <a:hlink>
        <a:srgbClr val="0563C1"/>
      </a:hlink>
      <a:folHlink>
        <a:srgbClr val="954F72"/>
      </a:folHlink>
    </a:clrScheme>
    <a:fontScheme name="Custom 24">
      <a:majorFont>
        <a:latin typeface="Segoe UI Ligh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astal_Presentation_TM33468121_Win32_JC_SL_v3" id="{EB91EBED-606F-4526-98F2-0BC37D122083}" vid="{0066A017-97AF-4FCB-BD31-68FEF3C011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0C81F5-4E08-4068-8DC9-6D21305E57B8}">
  <ds:schemaRefs>
    <ds:schemaRef ds:uri="http://purl.org/dc/dcmitype/"/>
    <ds:schemaRef ds:uri="http://schemas.microsoft.com/office/2006/documentManagement/types"/>
    <ds:schemaRef ds:uri="http://schemas.microsoft.com/office/2006/metadata/properties"/>
    <ds:schemaRef ds:uri="http://schemas.microsoft.com/office/infopath/2007/PartnerControls"/>
    <ds:schemaRef ds:uri="http://purl.org/dc/terms/"/>
    <ds:schemaRef ds:uri="16c05727-aa75-4e4a-9b5f-8a80a1165891"/>
    <ds:schemaRef ds:uri="230e9df3-be65-4c73-a93b-d1236ebd677e"/>
    <ds:schemaRef ds:uri="http://purl.org/dc/elements/1.1/"/>
    <ds:schemaRef ds:uri="http://schemas.openxmlformats.org/package/2006/metadata/core-properties"/>
    <ds:schemaRef ds:uri="71af3243-3dd4-4a8d-8c0d-dd76da1f02a5"/>
    <ds:schemaRef ds:uri="http://schemas.microsoft.com/sharepoint/v3"/>
    <ds:schemaRef ds:uri="http://www.w3.org/XML/1998/namespace"/>
  </ds:schemaRefs>
</ds:datastoreItem>
</file>

<file path=customXml/itemProps2.xml><?xml version="1.0" encoding="utf-8"?>
<ds:datastoreItem xmlns:ds="http://schemas.openxmlformats.org/officeDocument/2006/customXml" ds:itemID="{2119E3DC-63DC-4703-A1A6-A21819296CF6}">
  <ds:schemaRefs>
    <ds:schemaRef ds:uri="http://schemas.microsoft.com/sharepoint/v3/contenttype/forms"/>
  </ds:schemaRefs>
</ds:datastoreItem>
</file>

<file path=customXml/itemProps3.xml><?xml version="1.0" encoding="utf-8"?>
<ds:datastoreItem xmlns:ds="http://schemas.openxmlformats.org/officeDocument/2006/customXml" ds:itemID="{3E84E3F0-7763-473A-A672-F70F538DAC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Coastal presentation</Template>
  <TotalTime>1567</TotalTime>
  <Words>1310</Words>
  <Application>Microsoft Office PowerPoint</Application>
  <PresentationFormat>Widescreen</PresentationFormat>
  <Paragraphs>149</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Segoe UI</vt:lpstr>
      <vt:lpstr>Segoe UI Light</vt:lpstr>
      <vt:lpstr>Wingdings</vt:lpstr>
      <vt:lpstr>Office Theme</vt:lpstr>
      <vt:lpstr>Managing People   LCBB5004  Assessment 1                                   Individual Presentation</vt:lpstr>
      <vt:lpstr>TABLE OF CONTENTS</vt:lpstr>
      <vt:lpstr>Introduction  IKEA</vt:lpstr>
      <vt:lpstr>DIVERSITY IS STRENGTH IN IKEA </vt:lpstr>
      <vt:lpstr>Flexible Work Arrangement in Ikea</vt:lpstr>
      <vt:lpstr>Most common examples of flexible working in IKEA</vt:lpstr>
      <vt:lpstr>Equality and Diversity in IKEA </vt:lpstr>
      <vt:lpstr>promoting diversity in Ikea</vt:lpstr>
      <vt:lpstr>promoting diversity in Ikea</vt:lpstr>
      <vt:lpstr>Flexibility Work in IKEA, Advantages and Disadvantages </vt:lpstr>
      <vt:lpstr>Advantages/Benefit</vt:lpstr>
      <vt:lpstr>Disadvantages </vt:lpstr>
      <vt:lpstr> Recommendations </vt:lpstr>
      <vt:lpstr>thank you for listening</vt:lpstr>
      <vt:lpstr>List of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   LCBB5004  Assessment 1                                   Individual Presentation</dc:title>
  <dc:creator>Mostapha Boulkheir (2114677)</dc:creator>
  <cp:lastModifiedBy>Mostapha Boulkheir (2114677)</cp:lastModifiedBy>
  <cp:revision>2</cp:revision>
  <cp:lastPrinted>2022-11-17T01:28:54Z</cp:lastPrinted>
  <dcterms:created xsi:type="dcterms:W3CDTF">2022-11-16T21:03:31Z</dcterms:created>
  <dcterms:modified xsi:type="dcterms:W3CDTF">2022-11-20T16:28:53Z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