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sldIdLst>
    <p:sldId id="256" r:id="rId5"/>
    <p:sldId id="258" r:id="rId6"/>
    <p:sldId id="261" r:id="rId7"/>
    <p:sldId id="259" r:id="rId8"/>
    <p:sldId id="262" r:id="rId9"/>
    <p:sldId id="257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D4F76E-67A5-44DD-B982-52E7F7277CB1}" v="273" dt="2022-02-20T00:12:52.4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75" d="100"/>
          <a:sy n="75" d="100"/>
        </p:scale>
        <p:origin x="32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5/10/relationships/revisionInfo" Target="revisionInfo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3B796-6419-4F24-B192-052EBC35415C}" type="datetimeFigureOut">
              <a:rPr lang="en-GB" smtClean="0"/>
              <a:t>17/02/2022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76496-456E-475F-A58D-F57A0AFC99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44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3B796-6419-4F24-B192-052EBC35415C}" type="datetimeFigureOut">
              <a:rPr lang="en-GB" smtClean="0"/>
              <a:t>17/02/2022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76496-456E-475F-A58D-F57A0AFC99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0788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3B796-6419-4F24-B192-052EBC35415C}" type="datetimeFigureOut">
              <a:rPr lang="en-GB" smtClean="0"/>
              <a:t>17/02/2022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76496-456E-475F-A58D-F57A0AFC99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6638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3B796-6419-4F24-B192-052EBC35415C}" type="datetimeFigureOut">
              <a:rPr lang="en-GB" smtClean="0"/>
              <a:t>17/02/2022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76496-456E-475F-A58D-F57A0AFC99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8037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3B796-6419-4F24-B192-052EBC35415C}" type="datetimeFigureOut">
              <a:rPr lang="en-GB" smtClean="0"/>
              <a:t>17/02/2022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76496-456E-475F-A58D-F57A0AFC99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8626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3B796-6419-4F24-B192-052EBC35415C}" type="datetimeFigureOut">
              <a:rPr lang="en-GB" smtClean="0"/>
              <a:t>17/02/2022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76496-456E-475F-A58D-F57A0AFC99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3562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3B796-6419-4F24-B192-052EBC35415C}" type="datetimeFigureOut">
              <a:rPr lang="en-GB" smtClean="0"/>
              <a:t>17/02/2022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76496-456E-475F-A58D-F57A0AFC99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69723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3B796-6419-4F24-B192-052EBC35415C}" type="datetimeFigureOut">
              <a:rPr lang="en-GB" smtClean="0"/>
              <a:t>17/02/2022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76496-456E-475F-A58D-F57A0AFC99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318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3B796-6419-4F24-B192-052EBC35415C}" type="datetimeFigureOut">
              <a:rPr lang="en-GB" smtClean="0"/>
              <a:t>17/02/2022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76496-456E-475F-A58D-F57A0AFC99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9888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3B796-6419-4F24-B192-052EBC35415C}" type="datetimeFigureOut">
              <a:rPr lang="en-GB" smtClean="0"/>
              <a:t>17/02/2022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76496-456E-475F-A58D-F57A0AFC99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0339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3B796-6419-4F24-B192-052EBC35415C}" type="datetimeFigureOut">
              <a:rPr lang="en-GB" smtClean="0"/>
              <a:t>17/02/2022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76496-456E-475F-A58D-F57A0AFC996B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27879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3B796-6419-4F24-B192-052EBC35415C}" type="datetimeFigureOut">
              <a:rPr lang="en-GB" smtClean="0"/>
              <a:t>17/02/2022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76496-456E-475F-A58D-F57A0AFC99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5321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3B796-6419-4F24-B192-052EBC35415C}" type="datetimeFigureOut">
              <a:rPr lang="en-GB" smtClean="0"/>
              <a:t>17/02/2022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76496-456E-475F-A58D-F57A0AFC996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820019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3B796-6419-4F24-B192-052EBC35415C}" type="datetimeFigureOut">
              <a:rPr lang="en-GB" smtClean="0"/>
              <a:t>17/02/2022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76496-456E-475F-A58D-F57A0AFC99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9023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3B796-6419-4F24-B192-052EBC35415C}" type="datetimeFigureOut">
              <a:rPr lang="en-GB" smtClean="0"/>
              <a:t>17/02/2022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76496-456E-475F-A58D-F57A0AFC99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2792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3B796-6419-4F24-B192-052EBC35415C}" type="datetimeFigureOut">
              <a:rPr lang="en-GB" smtClean="0"/>
              <a:t>17/02/2022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76496-456E-475F-A58D-F57A0AFC99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2794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3B796-6419-4F24-B192-052EBC35415C}" type="datetimeFigureOut">
              <a:rPr lang="en-GB" smtClean="0"/>
              <a:t>17/02/2022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8D76496-456E-475F-A58D-F57A0AFC99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8742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128EE22-67C3-43CE-872F-2C7CB9F18F3E}"/>
              </a:ext>
            </a:extLst>
          </p:cNvPr>
          <p:cNvSpPr txBox="1"/>
          <p:nvPr/>
        </p:nvSpPr>
        <p:spPr>
          <a:xfrm>
            <a:off x="2120053" y="79587"/>
            <a:ext cx="7396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Why is Psychology important when working as a social worker 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1C38E6-36C7-42B5-A9C0-A0E964BD53E0}"/>
              </a:ext>
            </a:extLst>
          </p:cNvPr>
          <p:cNvSpPr txBox="1"/>
          <p:nvPr/>
        </p:nvSpPr>
        <p:spPr>
          <a:xfrm>
            <a:off x="3843866" y="1874728"/>
            <a:ext cx="240453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Module Code: BMHP4003_BIRM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Module Title: Psychology for Health and Social Care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Student Id Number: 2025915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Student Name: Louise Catherine Franklin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Lecturer Name: Rebecca Kavanagh</a:t>
            </a:r>
          </a:p>
        </p:txBody>
      </p:sp>
    </p:spTree>
    <p:extLst>
      <p:ext uri="{BB962C8B-B14F-4D97-AF65-F5344CB8AC3E}">
        <p14:creationId xmlns:p14="http://schemas.microsoft.com/office/powerpoint/2010/main" val="4832613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EDD6E83-DE3C-4AEB-B24A-4A51B6040A8F}"/>
              </a:ext>
            </a:extLst>
          </p:cNvPr>
          <p:cNvSpPr txBox="1"/>
          <p:nvPr/>
        </p:nvSpPr>
        <p:spPr>
          <a:xfrm>
            <a:off x="4047068" y="797776"/>
            <a:ext cx="2048932" cy="338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</a:rPr>
              <a:t>Content Page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926F66-C17B-4A06-BAEF-73873E5C3D54}"/>
              </a:ext>
            </a:extLst>
          </p:cNvPr>
          <p:cNvSpPr txBox="1"/>
          <p:nvPr/>
        </p:nvSpPr>
        <p:spPr>
          <a:xfrm>
            <a:off x="3965788" y="1942253"/>
            <a:ext cx="3213947" cy="37087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Introduction</a:t>
            </a:r>
          </a:p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Theory of lifespan development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How as  a social worker we can use psychology and why is its relevant</a:t>
            </a:r>
          </a:p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1367547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3341769-12CE-42EF-8DF0-6D0FD2C6332E}"/>
              </a:ext>
            </a:extLst>
          </p:cNvPr>
          <p:cNvSpPr txBox="1"/>
          <p:nvPr/>
        </p:nvSpPr>
        <p:spPr>
          <a:xfrm>
            <a:off x="4318000" y="348734"/>
            <a:ext cx="3166533" cy="456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8881EDA-DFC1-4E84-B7C8-5707BDB65C06}"/>
              </a:ext>
            </a:extLst>
          </p:cNvPr>
          <p:cNvSpPr txBox="1"/>
          <p:nvPr/>
        </p:nvSpPr>
        <p:spPr>
          <a:xfrm>
            <a:off x="1388533" y="1921934"/>
            <a:ext cx="6409267" cy="3607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</a:rPr>
              <a:t>Psychology and social work </a:t>
            </a:r>
          </a:p>
          <a:p>
            <a:pPr>
              <a:lnSpc>
                <a:spcPct val="150000"/>
              </a:lnSpc>
            </a:pPr>
            <a:endParaRPr lang="en-GB" sz="14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When in the role of a social worker, psychology plays a big part of your job description.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You might find that in most cases you will come across a situation were you will need to use your knowledge of psychology to help your clients build knew skills or help when their vulnerable.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This presentation should give you an insight how we can use these tools to succeed in this role .</a:t>
            </a:r>
          </a:p>
        </p:txBody>
      </p:sp>
    </p:spTree>
    <p:extLst>
      <p:ext uri="{BB962C8B-B14F-4D97-AF65-F5344CB8AC3E}">
        <p14:creationId xmlns:p14="http://schemas.microsoft.com/office/powerpoint/2010/main" val="30454366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C3BC38F-2D10-4B3E-B4E7-8188A93AC4D2}"/>
              </a:ext>
            </a:extLst>
          </p:cNvPr>
          <p:cNvSpPr txBox="1"/>
          <p:nvPr/>
        </p:nvSpPr>
        <p:spPr>
          <a:xfrm flipH="1">
            <a:off x="2252133" y="172516"/>
            <a:ext cx="6867251" cy="456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Lev Vygotsky's cognitive Theory of a Lifespan development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471E10-E414-4AEC-BC67-228251DAEAAA}"/>
              </a:ext>
            </a:extLst>
          </p:cNvPr>
          <p:cNvSpPr txBox="1"/>
          <p:nvPr/>
        </p:nvSpPr>
        <p:spPr>
          <a:xfrm>
            <a:off x="2946007" y="3158821"/>
            <a:ext cx="6299985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Lev Vygotsky was a Russian Psychologist who was the first to study how our social interaction encourages our cognitive growth.</a:t>
            </a:r>
          </a:p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The three base factors that contribute to Vygotsky's theories are language, culture and Though.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Vygotsky believed these factors are fundamental for our cognitive development 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2" name="Picture 4" descr="Psychology Cultural critic Thought and language Culture Sociocultural  perspective, culture, text png | PNGEgg">
            <a:extLst>
              <a:ext uri="{FF2B5EF4-FFF2-40B4-BE49-F238E27FC236}">
                <a16:creationId xmlns:a16="http://schemas.microsoft.com/office/drawing/2014/main" id="{8461B3C6-81CA-4FBE-906E-E73E4826E9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698" y="1116844"/>
            <a:ext cx="2703767" cy="1728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F02D9FE-CD28-4165-AACD-4BF17CFDB72E}"/>
              </a:ext>
            </a:extLst>
          </p:cNvPr>
          <p:cNvSpPr txBox="1"/>
          <p:nvPr/>
        </p:nvSpPr>
        <p:spPr>
          <a:xfrm>
            <a:off x="1532076" y="2657778"/>
            <a:ext cx="2209798" cy="37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(PNGOEGG, n.d.)</a:t>
            </a:r>
          </a:p>
        </p:txBody>
      </p:sp>
    </p:spTree>
    <p:extLst>
      <p:ext uri="{BB962C8B-B14F-4D97-AF65-F5344CB8AC3E}">
        <p14:creationId xmlns:p14="http://schemas.microsoft.com/office/powerpoint/2010/main" val="39128388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>
            <a:extLst>
              <a:ext uri="{FF2B5EF4-FFF2-40B4-BE49-F238E27FC236}">
                <a16:creationId xmlns:a16="http://schemas.microsoft.com/office/drawing/2014/main" id="{1293E407-F8D5-45F1-86C6-6887CB1AEC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0759" y="1793776"/>
            <a:ext cx="5262881" cy="3270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F4A6634-46FD-45C8-95F4-3447BA16A043}"/>
              </a:ext>
            </a:extLst>
          </p:cNvPr>
          <p:cNvSpPr txBox="1"/>
          <p:nvPr/>
        </p:nvSpPr>
        <p:spPr>
          <a:xfrm>
            <a:off x="5313680" y="5064224"/>
            <a:ext cx="2296160" cy="375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(Twinkl.com, 2021)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A5DB5A-EFDD-4425-84A9-81D002AF8513}"/>
              </a:ext>
            </a:extLst>
          </p:cNvPr>
          <p:cNvSpPr txBox="1"/>
          <p:nvPr/>
        </p:nvSpPr>
        <p:spPr>
          <a:xfrm>
            <a:off x="1625600" y="169334"/>
            <a:ext cx="7696200" cy="456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How as  a social worker we can use psychology and why is its relevant</a:t>
            </a:r>
          </a:p>
        </p:txBody>
      </p:sp>
    </p:spTree>
    <p:extLst>
      <p:ext uri="{BB962C8B-B14F-4D97-AF65-F5344CB8AC3E}">
        <p14:creationId xmlns:p14="http://schemas.microsoft.com/office/powerpoint/2010/main" val="29223862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A42C6BC-67FF-4C69-91D8-299C87E4FD65}"/>
              </a:ext>
            </a:extLst>
          </p:cNvPr>
          <p:cNvSpPr txBox="1"/>
          <p:nvPr/>
        </p:nvSpPr>
        <p:spPr>
          <a:xfrm>
            <a:off x="4529667" y="414866"/>
            <a:ext cx="1464733" cy="456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56C3454-B69F-4A40-81DB-FF1441CB96EB}"/>
              </a:ext>
            </a:extLst>
          </p:cNvPr>
          <p:cNvSpPr txBox="1"/>
          <p:nvPr/>
        </p:nvSpPr>
        <p:spPr>
          <a:xfrm>
            <a:off x="2499784" y="1302997"/>
            <a:ext cx="6100232" cy="13450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PNGOEGG (n.d.).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Psychology Cultural critic Thought and language Culture Sociocultural perspective, culture, text </a:t>
            </a:r>
            <a:r>
              <a:rPr lang="en-GB" sz="140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png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| </a:t>
            </a:r>
            <a:r>
              <a:rPr lang="en-GB" sz="140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PNGEgg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www.pngegg.com. Available at: https://www.pngegg.com/en/png-kxgqe [Accessed 17 Feb. 2022].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8CD67AC-588C-4C56-BC7B-69D129BEF111}"/>
              </a:ext>
            </a:extLst>
          </p:cNvPr>
          <p:cNvSpPr txBox="1"/>
          <p:nvPr/>
        </p:nvSpPr>
        <p:spPr>
          <a:xfrm>
            <a:off x="2499784" y="3079641"/>
            <a:ext cx="6100232" cy="6987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shutterstock.com (n.d.). [online] Available at: www.shutterstock.com [Accessed 18 Feb. 2021].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7F8C501-7167-4B7E-BF29-93F491B369BE}"/>
              </a:ext>
            </a:extLst>
          </p:cNvPr>
          <p:cNvSpPr txBox="1"/>
          <p:nvPr/>
        </p:nvSpPr>
        <p:spPr>
          <a:xfrm>
            <a:off x="2499784" y="4007581"/>
            <a:ext cx="6100232" cy="13450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study.com (2013). </a:t>
            </a:r>
            <a:r>
              <a:rPr lang="en-US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Role of Play in Cognitive Development - Video &amp; Lesson Transcript | Study.com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Study.com. Available at: https://study.com/academy/lesson/the-role-of-play-in-cognitive-development.html [Accessed 19 Feb. 2021].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9883CAF-F809-4151-AD8D-AD759592FC51}"/>
              </a:ext>
            </a:extLst>
          </p:cNvPr>
          <p:cNvSpPr txBox="1"/>
          <p:nvPr/>
        </p:nvSpPr>
        <p:spPr>
          <a:xfrm>
            <a:off x="2499784" y="5447231"/>
            <a:ext cx="6100232" cy="6987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Twinkl.com (2021). </a:t>
            </a:r>
            <a:r>
              <a:rPr lang="en-US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Structured play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Twinkl.co.uk. Available at: https://www.twinkl.co.uk/teaching-wiki/structured-play.</a:t>
            </a:r>
          </a:p>
        </p:txBody>
      </p:sp>
    </p:spTree>
    <p:extLst>
      <p:ext uri="{BB962C8B-B14F-4D97-AF65-F5344CB8AC3E}">
        <p14:creationId xmlns:p14="http://schemas.microsoft.com/office/powerpoint/2010/main" val="94119161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587267BE17D5146800CABFC3FFB5AF9" ma:contentTypeVersion="12" ma:contentTypeDescription="Create a new document." ma:contentTypeScope="" ma:versionID="c77abde08993ae2c90782f071dab435e">
  <xsd:schema xmlns:xsd="http://www.w3.org/2001/XMLSchema" xmlns:xs="http://www.w3.org/2001/XMLSchema" xmlns:p="http://schemas.microsoft.com/office/2006/metadata/properties" xmlns:ns3="0340dd18-0450-4afb-b5d1-97b484958e7b" xmlns:ns4="5861d064-84cb-4d90-8285-3b98c6fe9678" targetNamespace="http://schemas.microsoft.com/office/2006/metadata/properties" ma:root="true" ma:fieldsID="68776ee1768aa6ed6fea40731925846e" ns3:_="" ns4:_="">
    <xsd:import namespace="0340dd18-0450-4afb-b5d1-97b484958e7b"/>
    <xsd:import namespace="5861d064-84cb-4d90-8285-3b98c6fe967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40dd18-0450-4afb-b5d1-97b484958e7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61d064-84cb-4d90-8285-3b98c6fe967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CC0507E-C229-4A49-8D20-37BA14B8D7D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ADD0F4C-8000-408F-90D6-A890F8696885}">
  <ds:schemaRefs>
    <ds:schemaRef ds:uri="5861d064-84cb-4d90-8285-3b98c6fe9678"/>
    <ds:schemaRef ds:uri="http://www.w3.org/XML/1998/namespace"/>
    <ds:schemaRef ds:uri="http://purl.org/dc/terms/"/>
    <ds:schemaRef ds:uri="http://schemas.openxmlformats.org/package/2006/metadata/core-properties"/>
    <ds:schemaRef ds:uri="http://schemas.microsoft.com/office/2006/metadata/properties"/>
    <ds:schemaRef ds:uri="http://schemas.microsoft.com/office/2006/documentManagement/types"/>
    <ds:schemaRef ds:uri="0340dd18-0450-4afb-b5d1-97b484958e7b"/>
    <ds:schemaRef ds:uri="http://schemas.microsoft.com/office/infopath/2007/PartnerControls"/>
    <ds:schemaRef ds:uri="http://purl.org/dc/dcmitype/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71C14989-EA45-43E1-8D09-FDE23A18386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340dd18-0450-4afb-b5d1-97b484958e7b"/>
    <ds:schemaRef ds:uri="5861d064-84cb-4d90-8285-3b98c6fe967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11060</TotalTime>
  <Words>402</Words>
  <Application>Microsoft Office PowerPoint</Application>
  <PresentationFormat>Widescreen</PresentationFormat>
  <Paragraphs>43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Louise Catherine Franklin (2025915)</dc:creator>
  <cp:lastModifiedBy>Louise Catherine Franklin (2025915)</cp:lastModifiedBy>
  <cp:revision>2</cp:revision>
  <dcterms:created xsi:type="dcterms:W3CDTF">2022-02-02T19:56:53Z</dcterms:created>
  <dcterms:modified xsi:type="dcterms:W3CDTF">2022-02-20T01:36:28Z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0x0101001587267BE17D5146800CABFC3FFB5AF9</vt:lpwstr>
  </property>
</Properties>
</file>