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6" r:id="rId4"/>
  </p:sldMasterIdLst>
  <p:sldIdLst>
    <p:sldId id="256" r:id="rId5"/>
    <p:sldId id="258" r:id="rId6"/>
    <p:sldId id="257" r:id="rId7"/>
    <p:sldId id="259" r:id="rId8"/>
    <p:sldId id="260" r:id="rId9"/>
    <p:sldId id="261" r:id="rId10"/>
    <p:sldId id="262" r:id="rId11"/>
    <p:sldId id="267" r:id="rId12"/>
    <p:sldId id="266" r:id="rId13"/>
    <p:sldId id="268" r:id="rId14"/>
    <p:sldId id="263" r:id="rId15"/>
    <p:sldId id="269"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44C991-AC90-618B-CC96-0C9DE716A9DE}" v="888" dt="2020-06-07T15:39:33.356"/>
    <p1510:client id="{26CAE38D-82EF-7EB9-617D-7FFD69EBBFA6}" v="199" dt="2020-06-05T08:52:32.086"/>
    <p1510:client id="{2F47BB74-4826-515F-C353-25AB50FB1E01}" v="37" dt="2020-06-05T07:59:08.318"/>
    <p1510:client id="{D416B000-9E61-CF3A-0086-4B25D5A3EE7B}" v="546" dt="2020-06-05T08:44:50.1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ndice Hall (1807526)" userId="S::1807526@student.uwtsd.ac.uk::575096b1-4e2a-403b-9830-8930b02e3416" providerId="AD" clId="Web-{1544C991-AC90-618B-CC96-0C9DE716A9DE}"/>
    <pc:docChg chg="addSld modSld">
      <pc:chgData name="Candice Hall (1807526)" userId="S::1807526@student.uwtsd.ac.uk::575096b1-4e2a-403b-9830-8930b02e3416" providerId="AD" clId="Web-{1544C991-AC90-618B-CC96-0C9DE716A9DE}" dt="2020-06-07T15:39:33.356" v="873" actId="1076"/>
      <pc:docMkLst>
        <pc:docMk/>
      </pc:docMkLst>
      <pc:sldChg chg="modSp">
        <pc:chgData name="Candice Hall (1807526)" userId="S::1807526@student.uwtsd.ac.uk::575096b1-4e2a-403b-9830-8930b02e3416" providerId="AD" clId="Web-{1544C991-AC90-618B-CC96-0C9DE716A9DE}" dt="2020-06-07T15:01:35.317" v="2" actId="20577"/>
        <pc:sldMkLst>
          <pc:docMk/>
          <pc:sldMk cId="1720508338" sldId="258"/>
        </pc:sldMkLst>
        <pc:spChg chg="mod">
          <ac:chgData name="Candice Hall (1807526)" userId="S::1807526@student.uwtsd.ac.uk::575096b1-4e2a-403b-9830-8930b02e3416" providerId="AD" clId="Web-{1544C991-AC90-618B-CC96-0C9DE716A9DE}" dt="2020-06-07T15:01:35.317" v="2" actId="20577"/>
          <ac:spMkLst>
            <pc:docMk/>
            <pc:sldMk cId="1720508338" sldId="258"/>
            <ac:spMk id="7" creationId="{2318569A-14DB-4150-9C99-DEDA0C876E10}"/>
          </ac:spMkLst>
        </pc:spChg>
      </pc:sldChg>
      <pc:sldChg chg="modSp">
        <pc:chgData name="Candice Hall (1807526)" userId="S::1807526@student.uwtsd.ac.uk::575096b1-4e2a-403b-9830-8930b02e3416" providerId="AD" clId="Web-{1544C991-AC90-618B-CC96-0C9DE716A9DE}" dt="2020-06-07T15:04:49.840" v="89" actId="20577"/>
        <pc:sldMkLst>
          <pc:docMk/>
          <pc:sldMk cId="3091908155" sldId="259"/>
        </pc:sldMkLst>
        <pc:spChg chg="mod">
          <ac:chgData name="Candice Hall (1807526)" userId="S::1807526@student.uwtsd.ac.uk::575096b1-4e2a-403b-9830-8930b02e3416" providerId="AD" clId="Web-{1544C991-AC90-618B-CC96-0C9DE716A9DE}" dt="2020-06-07T15:03:03.555" v="37" actId="20577"/>
          <ac:spMkLst>
            <pc:docMk/>
            <pc:sldMk cId="3091908155" sldId="259"/>
            <ac:spMk id="2" creationId="{5E041820-DC0D-4489-9A3B-5BE92549EFBD}"/>
          </ac:spMkLst>
        </pc:spChg>
        <pc:spChg chg="mod">
          <ac:chgData name="Candice Hall (1807526)" userId="S::1807526@student.uwtsd.ac.uk::575096b1-4e2a-403b-9830-8930b02e3416" providerId="AD" clId="Web-{1544C991-AC90-618B-CC96-0C9DE716A9DE}" dt="2020-06-07T15:04:49.840" v="89" actId="20577"/>
          <ac:spMkLst>
            <pc:docMk/>
            <pc:sldMk cId="3091908155" sldId="259"/>
            <ac:spMk id="4" creationId="{CC2A3728-E0B1-40C2-891D-5002BE85C08A}"/>
          </ac:spMkLst>
        </pc:spChg>
        <pc:spChg chg="mod">
          <ac:chgData name="Candice Hall (1807526)" userId="S::1807526@student.uwtsd.ac.uk::575096b1-4e2a-403b-9830-8930b02e3416" providerId="AD" clId="Web-{1544C991-AC90-618B-CC96-0C9DE716A9DE}" dt="2020-06-07T15:04:38.934" v="87" actId="20577"/>
          <ac:spMkLst>
            <pc:docMk/>
            <pc:sldMk cId="3091908155" sldId="259"/>
            <ac:spMk id="6" creationId="{5CCBC94F-EF35-426D-B32A-9BE917FAF102}"/>
          </ac:spMkLst>
        </pc:spChg>
        <pc:spChg chg="mod">
          <ac:chgData name="Candice Hall (1807526)" userId="S::1807526@student.uwtsd.ac.uk::575096b1-4e2a-403b-9830-8930b02e3416" providerId="AD" clId="Web-{1544C991-AC90-618B-CC96-0C9DE716A9DE}" dt="2020-06-07T15:02:06.865" v="4" actId="20577"/>
          <ac:spMkLst>
            <pc:docMk/>
            <pc:sldMk cId="3091908155" sldId="259"/>
            <ac:spMk id="7" creationId="{610BCEA8-488A-4718-BA69-99ED06148399}"/>
          </ac:spMkLst>
        </pc:spChg>
        <pc:spChg chg="mod">
          <ac:chgData name="Candice Hall (1807526)" userId="S::1807526@student.uwtsd.ac.uk::575096b1-4e2a-403b-9830-8930b02e3416" providerId="AD" clId="Web-{1544C991-AC90-618B-CC96-0C9DE716A9DE}" dt="2020-06-07T15:04:33.637" v="83" actId="20577"/>
          <ac:spMkLst>
            <pc:docMk/>
            <pc:sldMk cId="3091908155" sldId="259"/>
            <ac:spMk id="8" creationId="{285393F1-BF8B-4D11-8DA4-8EA8167A7617}"/>
          </ac:spMkLst>
        </pc:spChg>
      </pc:sldChg>
      <pc:sldChg chg="modSp">
        <pc:chgData name="Candice Hall (1807526)" userId="S::1807526@student.uwtsd.ac.uk::575096b1-4e2a-403b-9830-8930b02e3416" providerId="AD" clId="Web-{1544C991-AC90-618B-CC96-0C9DE716A9DE}" dt="2020-06-07T15:06:43.610" v="105" actId="20577"/>
        <pc:sldMkLst>
          <pc:docMk/>
          <pc:sldMk cId="3179419301" sldId="260"/>
        </pc:sldMkLst>
        <pc:spChg chg="mod">
          <ac:chgData name="Candice Hall (1807526)" userId="S::1807526@student.uwtsd.ac.uk::575096b1-4e2a-403b-9830-8930b02e3416" providerId="AD" clId="Web-{1544C991-AC90-618B-CC96-0C9DE716A9DE}" dt="2020-06-07T15:04:57.544" v="92" actId="20577"/>
          <ac:spMkLst>
            <pc:docMk/>
            <pc:sldMk cId="3179419301" sldId="260"/>
            <ac:spMk id="2" creationId="{D7EC4558-AD03-44CE-A30B-93F1B3A83D7B}"/>
          </ac:spMkLst>
        </pc:spChg>
        <pc:spChg chg="mod">
          <ac:chgData name="Candice Hall (1807526)" userId="S::1807526@student.uwtsd.ac.uk::575096b1-4e2a-403b-9830-8930b02e3416" providerId="AD" clId="Web-{1544C991-AC90-618B-CC96-0C9DE716A9DE}" dt="2020-06-07T15:05:52.296" v="99" actId="20577"/>
          <ac:spMkLst>
            <pc:docMk/>
            <pc:sldMk cId="3179419301" sldId="260"/>
            <ac:spMk id="4" creationId="{1AAF284B-9DEC-4DC5-AB7F-D1F95C473B1A}"/>
          </ac:spMkLst>
        </pc:spChg>
        <pc:spChg chg="mod">
          <ac:chgData name="Candice Hall (1807526)" userId="S::1807526@student.uwtsd.ac.uk::575096b1-4e2a-403b-9830-8930b02e3416" providerId="AD" clId="Web-{1544C991-AC90-618B-CC96-0C9DE716A9DE}" dt="2020-06-07T15:06:43.610" v="105" actId="20577"/>
          <ac:spMkLst>
            <pc:docMk/>
            <pc:sldMk cId="3179419301" sldId="260"/>
            <ac:spMk id="22" creationId="{20A34E71-4B17-46AE-BFE4-FF023041A98E}"/>
          </ac:spMkLst>
        </pc:spChg>
      </pc:sldChg>
      <pc:sldChg chg="modSp">
        <pc:chgData name="Candice Hall (1807526)" userId="S::1807526@student.uwtsd.ac.uk::575096b1-4e2a-403b-9830-8930b02e3416" providerId="AD" clId="Web-{1544C991-AC90-618B-CC96-0C9DE716A9DE}" dt="2020-06-07T15:07:05.205" v="107" actId="20577"/>
        <pc:sldMkLst>
          <pc:docMk/>
          <pc:sldMk cId="2866310228" sldId="261"/>
        </pc:sldMkLst>
        <pc:spChg chg="mod">
          <ac:chgData name="Candice Hall (1807526)" userId="S::1807526@student.uwtsd.ac.uk::575096b1-4e2a-403b-9830-8930b02e3416" providerId="AD" clId="Web-{1544C991-AC90-618B-CC96-0C9DE716A9DE}" dt="2020-06-07T15:07:05.205" v="107" actId="20577"/>
          <ac:spMkLst>
            <pc:docMk/>
            <pc:sldMk cId="2866310228" sldId="261"/>
            <ac:spMk id="12" creationId="{AC2D5C11-7C4F-45CA-AA6D-3AA4FE82AD86}"/>
          </ac:spMkLst>
        </pc:spChg>
      </pc:sldChg>
      <pc:sldChg chg="modSp">
        <pc:chgData name="Candice Hall (1807526)" userId="S::1807526@student.uwtsd.ac.uk::575096b1-4e2a-403b-9830-8930b02e3416" providerId="AD" clId="Web-{1544C991-AC90-618B-CC96-0C9DE716A9DE}" dt="2020-06-07T15:11:26.574" v="157" actId="20577"/>
        <pc:sldMkLst>
          <pc:docMk/>
          <pc:sldMk cId="2649808726" sldId="262"/>
        </pc:sldMkLst>
        <pc:spChg chg="mod">
          <ac:chgData name="Candice Hall (1807526)" userId="S::1807526@student.uwtsd.ac.uk::575096b1-4e2a-403b-9830-8930b02e3416" providerId="AD" clId="Web-{1544C991-AC90-618B-CC96-0C9DE716A9DE}" dt="2020-06-07T15:11:00.339" v="149" actId="20577"/>
          <ac:spMkLst>
            <pc:docMk/>
            <pc:sldMk cId="2649808726" sldId="262"/>
            <ac:spMk id="5" creationId="{C4BA95B9-E048-4EA4-925F-C648F1FD9493}"/>
          </ac:spMkLst>
        </pc:spChg>
        <pc:spChg chg="mod">
          <ac:chgData name="Candice Hall (1807526)" userId="S::1807526@student.uwtsd.ac.uk::575096b1-4e2a-403b-9830-8930b02e3416" providerId="AD" clId="Web-{1544C991-AC90-618B-CC96-0C9DE716A9DE}" dt="2020-06-07T15:07:55.160" v="116" actId="20577"/>
          <ac:spMkLst>
            <pc:docMk/>
            <pc:sldMk cId="2649808726" sldId="262"/>
            <ac:spMk id="6" creationId="{3D496754-1888-4502-92E8-60803A555A1E}"/>
          </ac:spMkLst>
        </pc:spChg>
        <pc:spChg chg="mod">
          <ac:chgData name="Candice Hall (1807526)" userId="S::1807526@student.uwtsd.ac.uk::575096b1-4e2a-403b-9830-8930b02e3416" providerId="AD" clId="Web-{1544C991-AC90-618B-CC96-0C9DE716A9DE}" dt="2020-06-07T15:11:26.574" v="157" actId="20577"/>
          <ac:spMkLst>
            <pc:docMk/>
            <pc:sldMk cId="2649808726" sldId="262"/>
            <ac:spMk id="7" creationId="{52E6220E-5B16-47D5-AC77-544285EC2FEF}"/>
          </ac:spMkLst>
        </pc:spChg>
        <pc:picChg chg="mod">
          <ac:chgData name="Candice Hall (1807526)" userId="S::1807526@student.uwtsd.ac.uk::575096b1-4e2a-403b-9830-8930b02e3416" providerId="AD" clId="Web-{1544C991-AC90-618B-CC96-0C9DE716A9DE}" dt="2020-06-07T15:11:18.074" v="155" actId="1076"/>
          <ac:picMkLst>
            <pc:docMk/>
            <pc:sldMk cId="2649808726" sldId="262"/>
            <ac:picMk id="12" creationId="{E715AC29-2D28-4B7E-8E4C-AF61202C2486}"/>
          </ac:picMkLst>
        </pc:picChg>
      </pc:sldChg>
      <pc:sldChg chg="modSp">
        <pc:chgData name="Candice Hall (1807526)" userId="S::1807526@student.uwtsd.ac.uk::575096b1-4e2a-403b-9830-8930b02e3416" providerId="AD" clId="Web-{1544C991-AC90-618B-CC96-0C9DE716A9DE}" dt="2020-06-07T15:39:10.136" v="867" actId="20577"/>
        <pc:sldMkLst>
          <pc:docMk/>
          <pc:sldMk cId="1438921553" sldId="263"/>
        </pc:sldMkLst>
        <pc:spChg chg="mod">
          <ac:chgData name="Candice Hall (1807526)" userId="S::1807526@student.uwtsd.ac.uk::575096b1-4e2a-403b-9830-8930b02e3416" providerId="AD" clId="Web-{1544C991-AC90-618B-CC96-0C9DE716A9DE}" dt="2020-06-07T15:24:38.588" v="541" actId="1076"/>
          <ac:spMkLst>
            <pc:docMk/>
            <pc:sldMk cId="1438921553" sldId="263"/>
            <ac:spMk id="4" creationId="{AC61E62B-7F7E-4D4D-8C5B-B73273DF27E5}"/>
          </ac:spMkLst>
        </pc:spChg>
        <pc:spChg chg="mod">
          <ac:chgData name="Candice Hall (1807526)" userId="S::1807526@student.uwtsd.ac.uk::575096b1-4e2a-403b-9830-8930b02e3416" providerId="AD" clId="Web-{1544C991-AC90-618B-CC96-0C9DE716A9DE}" dt="2020-06-07T15:21:22.034" v="503" actId="20577"/>
          <ac:spMkLst>
            <pc:docMk/>
            <pc:sldMk cId="1438921553" sldId="263"/>
            <ac:spMk id="6" creationId="{44D1F52B-909C-4AF4-BFE0-3715C4EC8579}"/>
          </ac:spMkLst>
        </pc:spChg>
        <pc:spChg chg="mod">
          <ac:chgData name="Candice Hall (1807526)" userId="S::1807526@student.uwtsd.ac.uk::575096b1-4e2a-403b-9830-8930b02e3416" providerId="AD" clId="Web-{1544C991-AC90-618B-CC96-0C9DE716A9DE}" dt="2020-06-07T15:38:32.619" v="861" actId="1076"/>
          <ac:spMkLst>
            <pc:docMk/>
            <pc:sldMk cId="1438921553" sldId="263"/>
            <ac:spMk id="7" creationId="{1F500BA7-5EF9-4782-ACAA-381563E391AF}"/>
          </ac:spMkLst>
        </pc:spChg>
        <pc:spChg chg="mod">
          <ac:chgData name="Candice Hall (1807526)" userId="S::1807526@student.uwtsd.ac.uk::575096b1-4e2a-403b-9830-8930b02e3416" providerId="AD" clId="Web-{1544C991-AC90-618B-CC96-0C9DE716A9DE}" dt="2020-06-07T15:39:10.136" v="867" actId="20577"/>
          <ac:spMkLst>
            <pc:docMk/>
            <pc:sldMk cId="1438921553" sldId="263"/>
            <ac:spMk id="12" creationId="{DAAC0E29-256B-4E42-9B5C-56A23E924957}"/>
          </ac:spMkLst>
        </pc:spChg>
        <pc:picChg chg="mod">
          <ac:chgData name="Candice Hall (1807526)" userId="S::1807526@student.uwtsd.ac.uk::575096b1-4e2a-403b-9830-8930b02e3416" providerId="AD" clId="Web-{1544C991-AC90-618B-CC96-0C9DE716A9DE}" dt="2020-06-07T15:38:44.229" v="864" actId="1076"/>
          <ac:picMkLst>
            <pc:docMk/>
            <pc:sldMk cId="1438921553" sldId="263"/>
            <ac:picMk id="9" creationId="{A7D87CAF-8DEF-4ADF-B3AD-461B6E7BEEB2}"/>
          </ac:picMkLst>
        </pc:picChg>
        <pc:picChg chg="mod">
          <ac:chgData name="Candice Hall (1807526)" userId="S::1807526@student.uwtsd.ac.uk::575096b1-4e2a-403b-9830-8930b02e3416" providerId="AD" clId="Web-{1544C991-AC90-618B-CC96-0C9DE716A9DE}" dt="2020-06-07T15:23:53.024" v="533"/>
          <ac:picMkLst>
            <pc:docMk/>
            <pc:sldMk cId="1438921553" sldId="263"/>
            <ac:picMk id="11" creationId="{2FE96F76-EF59-4D80-B68C-C41376F72B9C}"/>
          </ac:picMkLst>
        </pc:picChg>
      </pc:sldChg>
      <pc:sldChg chg="modSp">
        <pc:chgData name="Candice Hall (1807526)" userId="S::1807526@student.uwtsd.ac.uk::575096b1-4e2a-403b-9830-8930b02e3416" providerId="AD" clId="Web-{1544C991-AC90-618B-CC96-0C9DE716A9DE}" dt="2020-06-07T15:13:30.657" v="198" actId="20577"/>
        <pc:sldMkLst>
          <pc:docMk/>
          <pc:sldMk cId="767092553" sldId="266"/>
        </pc:sldMkLst>
        <pc:spChg chg="mod">
          <ac:chgData name="Candice Hall (1807526)" userId="S::1807526@student.uwtsd.ac.uk::575096b1-4e2a-403b-9830-8930b02e3416" providerId="AD" clId="Web-{1544C991-AC90-618B-CC96-0C9DE716A9DE}" dt="2020-06-07T15:11:55.763" v="160" actId="20577"/>
          <ac:spMkLst>
            <pc:docMk/>
            <pc:sldMk cId="767092553" sldId="266"/>
            <ac:spMk id="2" creationId="{F674EEC3-C6D5-4C44-9A88-F670C92DFE27}"/>
          </ac:spMkLst>
        </pc:spChg>
        <pc:spChg chg="mod">
          <ac:chgData name="Candice Hall (1807526)" userId="S::1807526@student.uwtsd.ac.uk::575096b1-4e2a-403b-9830-8930b02e3416" providerId="AD" clId="Web-{1544C991-AC90-618B-CC96-0C9DE716A9DE}" dt="2020-06-07T15:13:30.657" v="198" actId="20577"/>
          <ac:spMkLst>
            <pc:docMk/>
            <pc:sldMk cId="767092553" sldId="266"/>
            <ac:spMk id="3" creationId="{0079D01F-4F76-43F6-A228-69EA512AD288}"/>
          </ac:spMkLst>
        </pc:spChg>
        <pc:spChg chg="mod">
          <ac:chgData name="Candice Hall (1807526)" userId="S::1807526@student.uwtsd.ac.uk::575096b1-4e2a-403b-9830-8930b02e3416" providerId="AD" clId="Web-{1544C991-AC90-618B-CC96-0C9DE716A9DE}" dt="2020-06-07T15:12:11.044" v="165" actId="20577"/>
          <ac:spMkLst>
            <pc:docMk/>
            <pc:sldMk cId="767092553" sldId="266"/>
            <ac:spMk id="4" creationId="{6E4F44C0-FD5F-45F5-9A10-A8F5A75E1A43}"/>
          </ac:spMkLst>
        </pc:spChg>
        <pc:spChg chg="mod">
          <ac:chgData name="Candice Hall (1807526)" userId="S::1807526@student.uwtsd.ac.uk::575096b1-4e2a-403b-9830-8930b02e3416" providerId="AD" clId="Web-{1544C991-AC90-618B-CC96-0C9DE716A9DE}" dt="2020-06-07T15:12:28.826" v="170" actId="20577"/>
          <ac:spMkLst>
            <pc:docMk/>
            <pc:sldMk cId="767092553" sldId="266"/>
            <ac:spMk id="11" creationId="{9510704E-224D-44FC-9469-E96C3ED1EF23}"/>
          </ac:spMkLst>
        </pc:spChg>
      </pc:sldChg>
      <pc:sldChg chg="addSp modSp">
        <pc:chgData name="Candice Hall (1807526)" userId="S::1807526@student.uwtsd.ac.uk::575096b1-4e2a-403b-9830-8930b02e3416" providerId="AD" clId="Web-{1544C991-AC90-618B-CC96-0C9DE716A9DE}" dt="2020-06-07T15:21:00.033" v="490" actId="20577"/>
        <pc:sldMkLst>
          <pc:docMk/>
          <pc:sldMk cId="1930339634" sldId="268"/>
        </pc:sldMkLst>
        <pc:spChg chg="add mod">
          <ac:chgData name="Candice Hall (1807526)" userId="S::1807526@student.uwtsd.ac.uk::575096b1-4e2a-403b-9830-8930b02e3416" providerId="AD" clId="Web-{1544C991-AC90-618B-CC96-0C9DE716A9DE}" dt="2020-06-07T15:19:07.404" v="464" actId="20577"/>
          <ac:spMkLst>
            <pc:docMk/>
            <pc:sldMk cId="1930339634" sldId="268"/>
            <ac:spMk id="2" creationId="{C2ED6D9F-D561-435B-B2E1-16E40DED6E3C}"/>
          </ac:spMkLst>
        </pc:spChg>
        <pc:spChg chg="mod">
          <ac:chgData name="Candice Hall (1807526)" userId="S::1807526@student.uwtsd.ac.uk::575096b1-4e2a-403b-9830-8930b02e3416" providerId="AD" clId="Web-{1544C991-AC90-618B-CC96-0C9DE716A9DE}" dt="2020-06-07T15:17:37.588" v="382" actId="1076"/>
          <ac:spMkLst>
            <pc:docMk/>
            <pc:sldMk cId="1930339634" sldId="268"/>
            <ac:spMk id="9" creationId="{A511BA54-B37F-433D-91C4-131CA391DF65}"/>
          </ac:spMkLst>
        </pc:spChg>
        <pc:spChg chg="mod">
          <ac:chgData name="Candice Hall (1807526)" userId="S::1807526@student.uwtsd.ac.uk::575096b1-4e2a-403b-9830-8930b02e3416" providerId="AD" clId="Web-{1544C991-AC90-618B-CC96-0C9DE716A9DE}" dt="2020-06-07T15:21:00.033" v="490" actId="20577"/>
          <ac:spMkLst>
            <pc:docMk/>
            <pc:sldMk cId="1930339634" sldId="268"/>
            <ac:spMk id="12" creationId="{BA0FA53F-3BEC-4E8D-9BB6-7820C4201927}"/>
          </ac:spMkLst>
        </pc:spChg>
        <pc:spChg chg="mod">
          <ac:chgData name="Candice Hall (1807526)" userId="S::1807526@student.uwtsd.ac.uk::575096b1-4e2a-403b-9830-8930b02e3416" providerId="AD" clId="Web-{1544C991-AC90-618B-CC96-0C9DE716A9DE}" dt="2020-06-07T15:14:07.252" v="210" actId="1076"/>
          <ac:spMkLst>
            <pc:docMk/>
            <pc:sldMk cId="1930339634" sldId="268"/>
            <ac:spMk id="13" creationId="{A55DE91A-40E3-4548-927C-BBD4404CBBB5}"/>
          </ac:spMkLst>
        </pc:spChg>
        <pc:picChg chg="mod">
          <ac:chgData name="Candice Hall (1807526)" userId="S::1807526@student.uwtsd.ac.uk::575096b1-4e2a-403b-9830-8930b02e3416" providerId="AD" clId="Web-{1544C991-AC90-618B-CC96-0C9DE716A9DE}" dt="2020-06-07T15:16:39.570" v="372" actId="1076"/>
          <ac:picMkLst>
            <pc:docMk/>
            <pc:sldMk cId="1930339634" sldId="268"/>
            <ac:picMk id="3" creationId="{DEBE17D4-AA22-420A-81EA-BF25B3305864}"/>
          </ac:picMkLst>
        </pc:picChg>
      </pc:sldChg>
      <pc:sldChg chg="addSp delSp modSp">
        <pc:chgData name="Candice Hall (1807526)" userId="S::1807526@student.uwtsd.ac.uk::575096b1-4e2a-403b-9830-8930b02e3416" providerId="AD" clId="Web-{1544C991-AC90-618B-CC96-0C9DE716A9DE}" dt="2020-06-07T15:31:56.057" v="640" actId="1076"/>
        <pc:sldMkLst>
          <pc:docMk/>
          <pc:sldMk cId="1070646922" sldId="269"/>
        </pc:sldMkLst>
        <pc:spChg chg="add mod">
          <ac:chgData name="Candice Hall (1807526)" userId="S::1807526@student.uwtsd.ac.uk::575096b1-4e2a-403b-9830-8930b02e3416" providerId="AD" clId="Web-{1544C991-AC90-618B-CC96-0C9DE716A9DE}" dt="2020-06-07T15:31:53.182" v="639" actId="1076"/>
          <ac:spMkLst>
            <pc:docMk/>
            <pc:sldMk cId="1070646922" sldId="269"/>
            <ac:spMk id="2" creationId="{CC3F1172-3FB3-4D22-A55E-D6584AA9A03C}"/>
          </ac:spMkLst>
        </pc:spChg>
        <pc:spChg chg="add del mod">
          <ac:chgData name="Candice Hall (1807526)" userId="S::1807526@student.uwtsd.ac.uk::575096b1-4e2a-403b-9830-8930b02e3416" providerId="AD" clId="Web-{1544C991-AC90-618B-CC96-0C9DE716A9DE}" dt="2020-06-07T15:29:18.614" v="589"/>
          <ac:spMkLst>
            <pc:docMk/>
            <pc:sldMk cId="1070646922" sldId="269"/>
            <ac:spMk id="3" creationId="{1A72ECCC-4DCE-406B-BE2D-1600F3123B82}"/>
          </ac:spMkLst>
        </pc:spChg>
        <pc:spChg chg="mod">
          <ac:chgData name="Candice Hall (1807526)" userId="S::1807526@student.uwtsd.ac.uk::575096b1-4e2a-403b-9830-8930b02e3416" providerId="AD" clId="Web-{1544C991-AC90-618B-CC96-0C9DE716A9DE}" dt="2020-06-07T15:26:32.264" v="561"/>
          <ac:spMkLst>
            <pc:docMk/>
            <pc:sldMk cId="1070646922" sldId="269"/>
            <ac:spMk id="5" creationId="{897D4779-9EBC-4C17-9DE8-74328EFB2767}"/>
          </ac:spMkLst>
        </pc:spChg>
        <pc:spChg chg="mod">
          <ac:chgData name="Candice Hall (1807526)" userId="S::1807526@student.uwtsd.ac.uk::575096b1-4e2a-403b-9830-8930b02e3416" providerId="AD" clId="Web-{1544C991-AC90-618B-CC96-0C9DE716A9DE}" dt="2020-06-07T15:31:56.057" v="640" actId="1076"/>
          <ac:spMkLst>
            <pc:docMk/>
            <pc:sldMk cId="1070646922" sldId="269"/>
            <ac:spMk id="9" creationId="{766468F5-5042-4547-8C64-D6C721448495}"/>
          </ac:spMkLst>
        </pc:spChg>
        <pc:spChg chg="mod">
          <ac:chgData name="Candice Hall (1807526)" userId="S::1807526@student.uwtsd.ac.uk::575096b1-4e2a-403b-9830-8930b02e3416" providerId="AD" clId="Web-{1544C991-AC90-618B-CC96-0C9DE716A9DE}" dt="2020-06-07T15:28:30.425" v="583" actId="14100"/>
          <ac:spMkLst>
            <pc:docMk/>
            <pc:sldMk cId="1070646922" sldId="269"/>
            <ac:spMk id="10" creationId="{BC638B28-A7B0-48A9-B145-7EDC848C4B43}"/>
          </ac:spMkLst>
        </pc:spChg>
      </pc:sldChg>
      <pc:sldChg chg="addSp delSp modSp new">
        <pc:chgData name="Candice Hall (1807526)" userId="S::1807526@student.uwtsd.ac.uk::575096b1-4e2a-403b-9830-8930b02e3416" providerId="AD" clId="Web-{1544C991-AC90-618B-CC96-0C9DE716A9DE}" dt="2020-06-07T15:39:33.356" v="873" actId="1076"/>
        <pc:sldMkLst>
          <pc:docMk/>
          <pc:sldMk cId="4000449545" sldId="270"/>
        </pc:sldMkLst>
        <pc:spChg chg="add mod">
          <ac:chgData name="Candice Hall (1807526)" userId="S::1807526@student.uwtsd.ac.uk::575096b1-4e2a-403b-9830-8930b02e3416" providerId="AD" clId="Web-{1544C991-AC90-618B-CC96-0C9DE716A9DE}" dt="2020-06-07T15:39:33.356" v="873" actId="1076"/>
          <ac:spMkLst>
            <pc:docMk/>
            <pc:sldMk cId="4000449545" sldId="270"/>
            <ac:spMk id="2" creationId="{34FEF69B-7709-41E6-82D5-458AEDC31359}"/>
          </ac:spMkLst>
        </pc:spChg>
        <pc:spChg chg="add del mod">
          <ac:chgData name="Candice Hall (1807526)" userId="S::1807526@student.uwtsd.ac.uk::575096b1-4e2a-403b-9830-8930b02e3416" providerId="AD" clId="Web-{1544C991-AC90-618B-CC96-0C9DE716A9DE}" dt="2020-06-07T15:37:21.882" v="825"/>
          <ac:spMkLst>
            <pc:docMk/>
            <pc:sldMk cId="4000449545" sldId="270"/>
            <ac:spMk id="3" creationId="{1F4F17B9-7E0F-4225-A855-C4D61B67AC65}"/>
          </ac:spMkLst>
        </pc:spChg>
      </pc:sldChg>
    </pc:docChg>
  </pc:docChgLst>
  <pc:docChgLst>
    <pc:chgData name="Candice Hall (1807526)" userId="S::1807526@student.uwtsd.ac.uk::575096b1-4e2a-403b-9830-8930b02e3416" providerId="AD" clId="Web-{26CAE38D-82EF-7EB9-617D-7FFD69EBBFA6}"/>
    <pc:docChg chg="modSld">
      <pc:chgData name="Candice Hall (1807526)" userId="S::1807526@student.uwtsd.ac.uk::575096b1-4e2a-403b-9830-8930b02e3416" providerId="AD" clId="Web-{26CAE38D-82EF-7EB9-617D-7FFD69EBBFA6}" dt="2020-06-05T08:52:32.086" v="199" actId="14100"/>
      <pc:docMkLst>
        <pc:docMk/>
      </pc:docMkLst>
      <pc:sldChg chg="addSp modSp">
        <pc:chgData name="Candice Hall (1807526)" userId="S::1807526@student.uwtsd.ac.uk::575096b1-4e2a-403b-9830-8930b02e3416" providerId="AD" clId="Web-{26CAE38D-82EF-7EB9-617D-7FFD69EBBFA6}" dt="2020-06-05T08:52:32.086" v="199" actId="14100"/>
        <pc:sldMkLst>
          <pc:docMk/>
          <pc:sldMk cId="2866310228" sldId="261"/>
        </pc:sldMkLst>
        <pc:spChg chg="add mod">
          <ac:chgData name="Candice Hall (1807526)" userId="S::1807526@student.uwtsd.ac.uk::575096b1-4e2a-403b-9830-8930b02e3416" providerId="AD" clId="Web-{26CAE38D-82EF-7EB9-617D-7FFD69EBBFA6}" dt="2020-06-05T08:52:32.086" v="199" actId="14100"/>
          <ac:spMkLst>
            <pc:docMk/>
            <pc:sldMk cId="2866310228" sldId="261"/>
            <ac:spMk id="3" creationId="{5D19AA17-59AE-4AE9-8C8F-18FBAAC0FD55}"/>
          </ac:spMkLst>
        </pc:spChg>
        <pc:spChg chg="mod">
          <ac:chgData name="Candice Hall (1807526)" userId="S::1807526@student.uwtsd.ac.uk::575096b1-4e2a-403b-9830-8930b02e3416" providerId="AD" clId="Web-{26CAE38D-82EF-7EB9-617D-7FFD69EBBFA6}" dt="2020-06-05T08:50:31.226" v="164" actId="20577"/>
          <ac:spMkLst>
            <pc:docMk/>
            <pc:sldMk cId="2866310228" sldId="261"/>
            <ac:spMk id="6" creationId="{79DEFE28-9661-4B7E-A4B5-BF73C6199478}"/>
          </ac:spMkLst>
        </pc:spChg>
      </pc:sldChg>
    </pc:docChg>
  </pc:docChgLst>
  <pc:docChgLst>
    <pc:chgData name="Candice Hall (1807526)" userId="S::1807526@student.uwtsd.ac.uk::575096b1-4e2a-403b-9830-8930b02e3416" providerId="AD" clId="Web-{D416B000-9E61-CF3A-0086-4B25D5A3EE7B}"/>
    <pc:docChg chg="modSld addMainMaster delMainMaster">
      <pc:chgData name="Candice Hall (1807526)" userId="S::1807526@student.uwtsd.ac.uk::575096b1-4e2a-403b-9830-8930b02e3416" providerId="AD" clId="Web-{D416B000-9E61-CF3A-0086-4B25D5A3EE7B}" dt="2020-06-05T08:44:50.109" v="546" actId="20577"/>
      <pc:docMkLst>
        <pc:docMk/>
      </pc:docMkLst>
      <pc:sldChg chg="addSp delSp modSp mod setBg modClrScheme setClrOvrMap chgLayout">
        <pc:chgData name="Candice Hall (1807526)" userId="S::1807526@student.uwtsd.ac.uk::575096b1-4e2a-403b-9830-8930b02e3416" providerId="AD" clId="Web-{D416B000-9E61-CF3A-0086-4B25D5A3EE7B}" dt="2020-06-05T08:31:02.804" v="444"/>
        <pc:sldMkLst>
          <pc:docMk/>
          <pc:sldMk cId="3395280471" sldId="256"/>
        </pc:sldMkLst>
        <pc:spChg chg="mod ord">
          <ac:chgData name="Candice Hall (1807526)" userId="S::1807526@student.uwtsd.ac.uk::575096b1-4e2a-403b-9830-8930b02e3416" providerId="AD" clId="Web-{D416B000-9E61-CF3A-0086-4B25D5A3EE7B}" dt="2020-06-05T08:31:02.804" v="444"/>
          <ac:spMkLst>
            <pc:docMk/>
            <pc:sldMk cId="3395280471" sldId="256"/>
            <ac:spMk id="2" creationId="{FC564A48-19B1-460F-922B-2E6EEE958BAA}"/>
          </ac:spMkLst>
        </pc:spChg>
        <pc:spChg chg="mod ord">
          <ac:chgData name="Candice Hall (1807526)" userId="S::1807526@student.uwtsd.ac.uk::575096b1-4e2a-403b-9830-8930b02e3416" providerId="AD" clId="Web-{D416B000-9E61-CF3A-0086-4B25D5A3EE7B}" dt="2020-06-05T08:31:02.804" v="444"/>
          <ac:spMkLst>
            <pc:docMk/>
            <pc:sldMk cId="3395280471" sldId="256"/>
            <ac:spMk id="3" creationId="{D6193B08-ED51-439F-A50C-F673F9FE8F4C}"/>
          </ac:spMkLst>
        </pc:spChg>
        <pc:spChg chg="del mod">
          <ac:chgData name="Candice Hall (1807526)" userId="S::1807526@student.uwtsd.ac.uk::575096b1-4e2a-403b-9830-8930b02e3416" providerId="AD" clId="Web-{D416B000-9E61-CF3A-0086-4B25D5A3EE7B}" dt="2020-06-05T08:26:21.332" v="333"/>
          <ac:spMkLst>
            <pc:docMk/>
            <pc:sldMk cId="3395280471" sldId="256"/>
            <ac:spMk id="4" creationId="{BC7F5EE1-7A3E-4A0F-A824-418354EB0083}"/>
          </ac:spMkLst>
        </pc:spChg>
        <pc:spChg chg="add mod">
          <ac:chgData name="Candice Hall (1807526)" userId="S::1807526@student.uwtsd.ac.uk::575096b1-4e2a-403b-9830-8930b02e3416" providerId="AD" clId="Web-{D416B000-9E61-CF3A-0086-4B25D5A3EE7B}" dt="2020-06-05T08:31:02.804" v="444"/>
          <ac:spMkLst>
            <pc:docMk/>
            <pc:sldMk cId="3395280471" sldId="256"/>
            <ac:spMk id="5" creationId="{75B1BC8E-06C8-49C5-858C-53E5DFABDBED}"/>
          </ac:spMkLst>
        </pc:spChg>
        <pc:spChg chg="add">
          <ac:chgData name="Candice Hall (1807526)" userId="S::1807526@student.uwtsd.ac.uk::575096b1-4e2a-403b-9830-8930b02e3416" providerId="AD" clId="Web-{D416B000-9E61-CF3A-0086-4B25D5A3EE7B}" dt="2020-06-05T08:31:02.804" v="444"/>
          <ac:spMkLst>
            <pc:docMk/>
            <pc:sldMk cId="3395280471" sldId="256"/>
            <ac:spMk id="10" creationId="{2A8AA5BC-4F7A-4226-8F99-6D824B226A97}"/>
          </ac:spMkLst>
        </pc:spChg>
        <pc:spChg chg="add">
          <ac:chgData name="Candice Hall (1807526)" userId="S::1807526@student.uwtsd.ac.uk::575096b1-4e2a-403b-9830-8930b02e3416" providerId="AD" clId="Web-{D416B000-9E61-CF3A-0086-4B25D5A3EE7B}" dt="2020-06-05T08:31:02.804" v="444"/>
          <ac:spMkLst>
            <pc:docMk/>
            <pc:sldMk cId="3395280471" sldId="256"/>
            <ac:spMk id="12" creationId="{3E5445C6-DD42-4979-86FF-03730E8C6DB0}"/>
          </ac:spMkLst>
        </pc:spChg>
        <pc:cxnChg chg="add">
          <ac:chgData name="Candice Hall (1807526)" userId="S::1807526@student.uwtsd.ac.uk::575096b1-4e2a-403b-9830-8930b02e3416" providerId="AD" clId="Web-{D416B000-9E61-CF3A-0086-4B25D5A3EE7B}" dt="2020-06-05T08:31:02.804" v="444"/>
          <ac:cxnSpMkLst>
            <pc:docMk/>
            <pc:sldMk cId="3395280471" sldId="256"/>
            <ac:cxnSpMk id="14" creationId="{45000665-DFC7-417E-8FD7-516A0F15C975}"/>
          </ac:cxnSpMkLst>
        </pc:cxnChg>
      </pc:sldChg>
      <pc:sldChg chg="addSp delSp modSp mod modClrScheme delDesignElem chgLayout">
        <pc:chgData name="Candice Hall (1807526)" userId="S::1807526@student.uwtsd.ac.uk::575096b1-4e2a-403b-9830-8930b02e3416" providerId="AD" clId="Web-{D416B000-9E61-CF3A-0086-4B25D5A3EE7B}" dt="2020-06-05T08:37:38.688" v="445"/>
        <pc:sldMkLst>
          <pc:docMk/>
          <pc:sldMk cId="2743019905" sldId="257"/>
        </pc:sldMkLst>
        <pc:spChg chg="mod ord">
          <ac:chgData name="Candice Hall (1807526)" userId="S::1807526@student.uwtsd.ac.uk::575096b1-4e2a-403b-9830-8930b02e3416" providerId="AD" clId="Web-{D416B000-9E61-CF3A-0086-4B25D5A3EE7B}" dt="2020-06-05T08:37:38.688" v="445"/>
          <ac:spMkLst>
            <pc:docMk/>
            <pc:sldMk cId="2743019905" sldId="257"/>
            <ac:spMk id="2" creationId="{7D058B9D-30AA-41B6-93B0-0F360A9F04C0}"/>
          </ac:spMkLst>
        </pc:spChg>
        <pc:spChg chg="add">
          <ac:chgData name="Candice Hall (1807526)" userId="S::1807526@student.uwtsd.ac.uk::575096b1-4e2a-403b-9830-8930b02e3416" providerId="AD" clId="Web-{D416B000-9E61-CF3A-0086-4B25D5A3EE7B}" dt="2020-06-05T08:37:38.688" v="445"/>
          <ac:spMkLst>
            <pc:docMk/>
            <pc:sldMk cId="2743019905" sldId="257"/>
            <ac:spMk id="7" creationId="{B9951BD9-0868-4CDB-ACD6-9C4209B5E412}"/>
          </ac:spMkLst>
        </pc:spChg>
        <pc:spChg chg="del">
          <ac:chgData name="Candice Hall (1807526)" userId="S::1807526@student.uwtsd.ac.uk::575096b1-4e2a-403b-9830-8930b02e3416" providerId="AD" clId="Web-{D416B000-9E61-CF3A-0086-4B25D5A3EE7B}" dt="2020-06-05T08:24:14.859" v="246"/>
          <ac:spMkLst>
            <pc:docMk/>
            <pc:sldMk cId="2743019905" sldId="257"/>
            <ac:spMk id="10" creationId="{B9951BD9-0868-4CDB-ACD6-9C4209B5E412}"/>
          </ac:spMkLst>
        </pc:spChg>
        <pc:picChg chg="mod ord">
          <ac:chgData name="Candice Hall (1807526)" userId="S::1807526@student.uwtsd.ac.uk::575096b1-4e2a-403b-9830-8930b02e3416" providerId="AD" clId="Web-{D416B000-9E61-CF3A-0086-4B25D5A3EE7B}" dt="2020-06-05T08:30:42.366" v="443"/>
          <ac:picMkLst>
            <pc:docMk/>
            <pc:sldMk cId="2743019905" sldId="257"/>
            <ac:picMk id="5" creationId="{301F4CEC-2881-4687-8233-3F5A6A4EA123}"/>
          </ac:picMkLst>
        </pc:picChg>
      </pc:sldChg>
      <pc:sldChg chg="delSp mod modClrScheme delDesignElem chgLayout">
        <pc:chgData name="Candice Hall (1807526)" userId="S::1807526@student.uwtsd.ac.uk::575096b1-4e2a-403b-9830-8930b02e3416" providerId="AD" clId="Web-{D416B000-9E61-CF3A-0086-4B25D5A3EE7B}" dt="2020-06-05T08:30:42.366" v="443"/>
        <pc:sldMkLst>
          <pc:docMk/>
          <pc:sldMk cId="1720508338" sldId="258"/>
        </pc:sldMkLst>
        <pc:spChg chg="del">
          <ac:chgData name="Candice Hall (1807526)" userId="S::1807526@student.uwtsd.ac.uk::575096b1-4e2a-403b-9830-8930b02e3416" providerId="AD" clId="Web-{D416B000-9E61-CF3A-0086-4B25D5A3EE7B}" dt="2020-06-05T08:24:14.859" v="246"/>
          <ac:spMkLst>
            <pc:docMk/>
            <pc:sldMk cId="1720508338" sldId="258"/>
            <ac:spMk id="11" creationId="{732BBDD8-8D49-4D88-8935-FBC3DCA33363}"/>
          </ac:spMkLst>
        </pc:spChg>
      </pc:sldChg>
      <pc:sldChg chg="modSp mod modClrScheme chgLayout">
        <pc:chgData name="Candice Hall (1807526)" userId="S::1807526@student.uwtsd.ac.uk::575096b1-4e2a-403b-9830-8930b02e3416" providerId="AD" clId="Web-{D416B000-9E61-CF3A-0086-4B25D5A3EE7B}" dt="2020-06-05T08:30:42.366" v="443"/>
        <pc:sldMkLst>
          <pc:docMk/>
          <pc:sldMk cId="3091908155" sldId="259"/>
        </pc:sldMkLst>
        <pc:spChg chg="mod">
          <ac:chgData name="Candice Hall (1807526)" userId="S::1807526@student.uwtsd.ac.uk::575096b1-4e2a-403b-9830-8930b02e3416" providerId="AD" clId="Web-{D416B000-9E61-CF3A-0086-4B25D5A3EE7B}" dt="2020-06-04T16:49:23.360" v="2" actId="20577"/>
          <ac:spMkLst>
            <pc:docMk/>
            <pc:sldMk cId="3091908155" sldId="259"/>
            <ac:spMk id="6" creationId="{5CCBC94F-EF35-426D-B32A-9BE917FAF102}"/>
          </ac:spMkLst>
        </pc:spChg>
        <pc:spChg chg="mod">
          <ac:chgData name="Candice Hall (1807526)" userId="S::1807526@student.uwtsd.ac.uk::575096b1-4e2a-403b-9830-8930b02e3416" providerId="AD" clId="Web-{D416B000-9E61-CF3A-0086-4B25D5A3EE7B}" dt="2020-06-04T16:50:09.845" v="20" actId="14100"/>
          <ac:spMkLst>
            <pc:docMk/>
            <pc:sldMk cId="3091908155" sldId="259"/>
            <ac:spMk id="7" creationId="{610BCEA8-488A-4718-BA69-99ED06148399}"/>
          </ac:spMkLst>
        </pc:spChg>
        <pc:spChg chg="mod">
          <ac:chgData name="Candice Hall (1807526)" userId="S::1807526@student.uwtsd.ac.uk::575096b1-4e2a-403b-9830-8930b02e3416" providerId="AD" clId="Web-{D416B000-9E61-CF3A-0086-4B25D5A3EE7B}" dt="2020-06-04T16:49:51.470" v="14" actId="20577"/>
          <ac:spMkLst>
            <pc:docMk/>
            <pc:sldMk cId="3091908155" sldId="259"/>
            <ac:spMk id="8" creationId="{285393F1-BF8B-4D11-8DA4-8EA8167A7617}"/>
          </ac:spMkLst>
        </pc:spChg>
      </pc:sldChg>
      <pc:sldChg chg="modSp mod modClrScheme chgLayout">
        <pc:chgData name="Candice Hall (1807526)" userId="S::1807526@student.uwtsd.ac.uk::575096b1-4e2a-403b-9830-8930b02e3416" providerId="AD" clId="Web-{D416B000-9E61-CF3A-0086-4B25D5A3EE7B}" dt="2020-06-05T08:30:42.366" v="443"/>
        <pc:sldMkLst>
          <pc:docMk/>
          <pc:sldMk cId="3179419301" sldId="260"/>
        </pc:sldMkLst>
        <pc:spChg chg="mod">
          <ac:chgData name="Candice Hall (1807526)" userId="S::1807526@student.uwtsd.ac.uk::575096b1-4e2a-403b-9830-8930b02e3416" providerId="AD" clId="Web-{D416B000-9E61-CF3A-0086-4B25D5A3EE7B}" dt="2020-06-04T16:50:46.502" v="23" actId="20577"/>
          <ac:spMkLst>
            <pc:docMk/>
            <pc:sldMk cId="3179419301" sldId="260"/>
            <ac:spMk id="2" creationId="{D7EC4558-AD03-44CE-A30B-93F1B3A83D7B}"/>
          </ac:spMkLst>
        </pc:spChg>
        <pc:spChg chg="mod">
          <ac:chgData name="Candice Hall (1807526)" userId="S::1807526@student.uwtsd.ac.uk::575096b1-4e2a-403b-9830-8930b02e3416" providerId="AD" clId="Web-{D416B000-9E61-CF3A-0086-4B25D5A3EE7B}" dt="2020-06-04T16:51:10.002" v="27" actId="20577"/>
          <ac:spMkLst>
            <pc:docMk/>
            <pc:sldMk cId="3179419301" sldId="260"/>
            <ac:spMk id="3" creationId="{D94FF9DC-2DCE-4F17-B0D7-45908938065A}"/>
          </ac:spMkLst>
        </pc:spChg>
        <pc:spChg chg="mod">
          <ac:chgData name="Candice Hall (1807526)" userId="S::1807526@student.uwtsd.ac.uk::575096b1-4e2a-403b-9830-8930b02e3416" providerId="AD" clId="Web-{D416B000-9E61-CF3A-0086-4B25D5A3EE7B}" dt="2020-06-04T16:51:18.408" v="31" actId="20577"/>
          <ac:spMkLst>
            <pc:docMk/>
            <pc:sldMk cId="3179419301" sldId="260"/>
            <ac:spMk id="19" creationId="{A896A9C2-F224-4F57-BF7B-882EFCDD33FE}"/>
          </ac:spMkLst>
        </pc:spChg>
      </pc:sldChg>
      <pc:sldChg chg="addSp delSp modSp mod setBg modClrScheme delDesignElem chgLayout">
        <pc:chgData name="Candice Hall (1807526)" userId="S::1807526@student.uwtsd.ac.uk::575096b1-4e2a-403b-9830-8930b02e3416" providerId="AD" clId="Web-{D416B000-9E61-CF3A-0086-4B25D5A3EE7B}" dt="2020-06-05T08:44:50.109" v="546" actId="20577"/>
        <pc:sldMkLst>
          <pc:docMk/>
          <pc:sldMk cId="2866310228" sldId="261"/>
        </pc:sldMkLst>
        <pc:spChg chg="mod">
          <ac:chgData name="Candice Hall (1807526)" userId="S::1807526@student.uwtsd.ac.uk::575096b1-4e2a-403b-9830-8930b02e3416" providerId="AD" clId="Web-{D416B000-9E61-CF3A-0086-4B25D5A3EE7B}" dt="2020-06-05T08:22:50.218" v="234" actId="20577"/>
          <ac:spMkLst>
            <pc:docMk/>
            <pc:sldMk cId="2866310228" sldId="261"/>
            <ac:spMk id="5" creationId="{AFA7B53C-A86E-4616-9DFC-C78B67E85241}"/>
          </ac:spMkLst>
        </pc:spChg>
        <pc:spChg chg="mod">
          <ac:chgData name="Candice Hall (1807526)" userId="S::1807526@student.uwtsd.ac.uk::575096b1-4e2a-403b-9830-8930b02e3416" providerId="AD" clId="Web-{D416B000-9E61-CF3A-0086-4B25D5A3EE7B}" dt="2020-06-05T08:44:50.109" v="546" actId="20577"/>
          <ac:spMkLst>
            <pc:docMk/>
            <pc:sldMk cId="2866310228" sldId="261"/>
            <ac:spMk id="6" creationId="{79DEFE28-9661-4B7E-A4B5-BF73C6199478}"/>
          </ac:spMkLst>
        </pc:spChg>
        <pc:spChg chg="mod">
          <ac:chgData name="Candice Hall (1807526)" userId="S::1807526@student.uwtsd.ac.uk::575096b1-4e2a-403b-9830-8930b02e3416" providerId="AD" clId="Web-{D416B000-9E61-CF3A-0086-4B25D5A3EE7B}" dt="2020-06-05T08:22:29.343" v="225"/>
          <ac:spMkLst>
            <pc:docMk/>
            <pc:sldMk cId="2866310228" sldId="261"/>
            <ac:spMk id="7" creationId="{AFBDEFFC-8148-4984-BBED-4A4E8C20F52E}"/>
          </ac:spMkLst>
        </pc:spChg>
        <pc:spChg chg="add mod">
          <ac:chgData name="Candice Hall (1807526)" userId="S::1807526@student.uwtsd.ac.uk::575096b1-4e2a-403b-9830-8930b02e3416" providerId="AD" clId="Web-{D416B000-9E61-CF3A-0086-4B25D5A3EE7B}" dt="2020-06-05T08:42:51.390" v="530" actId="20577"/>
          <ac:spMkLst>
            <pc:docMk/>
            <pc:sldMk cId="2866310228" sldId="261"/>
            <ac:spMk id="12" creationId="{AC2D5C11-7C4F-45CA-AA6D-3AA4FE82AD86}"/>
          </ac:spMkLst>
        </pc:spChg>
        <pc:spChg chg="add del">
          <ac:chgData name="Candice Hall (1807526)" userId="S::1807526@student.uwtsd.ac.uk::575096b1-4e2a-403b-9830-8930b02e3416" providerId="AD" clId="Web-{D416B000-9E61-CF3A-0086-4B25D5A3EE7B}" dt="2020-06-05T08:24:14.859" v="246"/>
          <ac:spMkLst>
            <pc:docMk/>
            <pc:sldMk cId="2866310228" sldId="261"/>
            <ac:spMk id="16" creationId="{5CB593EA-2F98-479F-B4C4-F366571FA64D}"/>
          </ac:spMkLst>
        </pc:spChg>
        <pc:spChg chg="add del">
          <ac:chgData name="Candice Hall (1807526)" userId="S::1807526@student.uwtsd.ac.uk::575096b1-4e2a-403b-9830-8930b02e3416" providerId="AD" clId="Web-{D416B000-9E61-CF3A-0086-4B25D5A3EE7B}" dt="2020-06-05T08:24:14.859" v="246"/>
          <ac:spMkLst>
            <pc:docMk/>
            <pc:sldMk cId="2866310228" sldId="261"/>
            <ac:spMk id="18" creationId="{39BEB6D0-9E4E-4221-93D1-74ABECEE9EFC}"/>
          </ac:spMkLst>
        </pc:spChg>
        <pc:picChg chg="mod">
          <ac:chgData name="Candice Hall (1807526)" userId="S::1807526@student.uwtsd.ac.uk::575096b1-4e2a-403b-9830-8930b02e3416" providerId="AD" clId="Web-{D416B000-9E61-CF3A-0086-4B25D5A3EE7B}" dt="2020-06-05T08:41:31.813" v="453" actId="14100"/>
          <ac:picMkLst>
            <pc:docMk/>
            <pc:sldMk cId="2866310228" sldId="261"/>
            <ac:picMk id="2" creationId="{4B961967-77F5-4A96-8291-4B2378665E3D}"/>
          </ac:picMkLst>
        </pc:picChg>
        <pc:picChg chg="mod ord">
          <ac:chgData name="Candice Hall (1807526)" userId="S::1807526@student.uwtsd.ac.uk::575096b1-4e2a-403b-9830-8930b02e3416" providerId="AD" clId="Web-{D416B000-9E61-CF3A-0086-4B25D5A3EE7B}" dt="2020-06-05T08:22:29.343" v="225"/>
          <ac:picMkLst>
            <pc:docMk/>
            <pc:sldMk cId="2866310228" sldId="261"/>
            <ac:picMk id="4" creationId="{12F1774B-A3C1-41A6-9B09-49E4CAD59758}"/>
          </ac:picMkLst>
        </pc:picChg>
        <pc:picChg chg="mod ord">
          <ac:chgData name="Candice Hall (1807526)" userId="S::1807526@student.uwtsd.ac.uk::575096b1-4e2a-403b-9830-8930b02e3416" providerId="AD" clId="Web-{D416B000-9E61-CF3A-0086-4B25D5A3EE7B}" dt="2020-06-05T08:41:37.203" v="455" actId="14100"/>
          <ac:picMkLst>
            <pc:docMk/>
            <pc:sldMk cId="2866310228" sldId="261"/>
            <ac:picMk id="8" creationId="{E2348F3C-9CF7-4FBB-AF9B-7D77FC80F6F6}"/>
          </ac:picMkLst>
        </pc:picChg>
        <pc:picChg chg="add mod ord">
          <ac:chgData name="Candice Hall (1807526)" userId="S::1807526@student.uwtsd.ac.uk::575096b1-4e2a-403b-9830-8930b02e3416" providerId="AD" clId="Web-{D416B000-9E61-CF3A-0086-4B25D5A3EE7B}" dt="2020-06-05T08:41:25.047" v="451" actId="14100"/>
          <ac:picMkLst>
            <pc:docMk/>
            <pc:sldMk cId="2866310228" sldId="261"/>
            <ac:picMk id="9" creationId="{E16B52F8-3499-4DBB-8C22-CA9E5B7E6815}"/>
          </ac:picMkLst>
        </pc:picChg>
        <pc:picChg chg="add mod ord">
          <ac:chgData name="Candice Hall (1807526)" userId="S::1807526@student.uwtsd.ac.uk::575096b1-4e2a-403b-9830-8930b02e3416" providerId="AD" clId="Web-{D416B000-9E61-CF3A-0086-4B25D5A3EE7B}" dt="2020-06-05T08:22:29.343" v="225"/>
          <ac:picMkLst>
            <pc:docMk/>
            <pc:sldMk cId="2866310228" sldId="261"/>
            <ac:picMk id="10" creationId="{19B9C606-8219-4AF6-B934-60EA846A797A}"/>
          </ac:picMkLst>
        </pc:picChg>
        <pc:picChg chg="add mod ord">
          <ac:chgData name="Candice Hall (1807526)" userId="S::1807526@student.uwtsd.ac.uk::575096b1-4e2a-403b-9830-8930b02e3416" providerId="AD" clId="Web-{D416B000-9E61-CF3A-0086-4B25D5A3EE7B}" dt="2020-06-05T08:22:29.343" v="225"/>
          <ac:picMkLst>
            <pc:docMk/>
            <pc:sldMk cId="2866310228" sldId="261"/>
            <ac:picMk id="11" creationId="{B0A498BC-A9BD-4EA7-984C-4A538D16E34F}"/>
          </ac:picMkLst>
        </pc:picChg>
      </pc:sldChg>
      <pc:sldChg chg="mod modClrScheme chgLayout">
        <pc:chgData name="Candice Hall (1807526)" userId="S::1807526@student.uwtsd.ac.uk::575096b1-4e2a-403b-9830-8930b02e3416" providerId="AD" clId="Web-{D416B000-9E61-CF3A-0086-4B25D5A3EE7B}" dt="2020-06-05T08:30:42.366" v="443"/>
        <pc:sldMkLst>
          <pc:docMk/>
          <pc:sldMk cId="2649808726" sldId="262"/>
        </pc:sldMkLst>
      </pc:sldChg>
      <pc:sldChg chg="mod modClrScheme chgLayout">
        <pc:chgData name="Candice Hall (1807526)" userId="S::1807526@student.uwtsd.ac.uk::575096b1-4e2a-403b-9830-8930b02e3416" providerId="AD" clId="Web-{D416B000-9E61-CF3A-0086-4B25D5A3EE7B}" dt="2020-06-05T08:30:42.366" v="443"/>
        <pc:sldMkLst>
          <pc:docMk/>
          <pc:sldMk cId="1438921553" sldId="263"/>
        </pc:sldMkLst>
      </pc:sldChg>
      <pc:sldChg chg="mod modClrScheme chgLayout">
        <pc:chgData name="Candice Hall (1807526)" userId="S::1807526@student.uwtsd.ac.uk::575096b1-4e2a-403b-9830-8930b02e3416" providerId="AD" clId="Web-{D416B000-9E61-CF3A-0086-4B25D5A3EE7B}" dt="2020-06-05T08:30:42.366" v="443"/>
        <pc:sldMkLst>
          <pc:docMk/>
          <pc:sldMk cId="767092553" sldId="266"/>
        </pc:sldMkLst>
      </pc:sldChg>
      <pc:sldChg chg="addSp delSp modSp mod setBg modClrScheme setClrOvrMap delDesignElem chgLayout">
        <pc:chgData name="Candice Hall (1807526)" userId="S::1807526@student.uwtsd.ac.uk::575096b1-4e2a-403b-9830-8930b02e3416" providerId="AD" clId="Web-{D416B000-9E61-CF3A-0086-4B25D5A3EE7B}" dt="2020-06-05T08:39:07.516" v="446"/>
        <pc:sldMkLst>
          <pc:docMk/>
          <pc:sldMk cId="3418648549" sldId="267"/>
        </pc:sldMkLst>
        <pc:spChg chg="mod">
          <ac:chgData name="Candice Hall (1807526)" userId="S::1807526@student.uwtsd.ac.uk::575096b1-4e2a-403b-9830-8930b02e3416" providerId="AD" clId="Web-{D416B000-9E61-CF3A-0086-4B25D5A3EE7B}" dt="2020-06-05T08:39:07.516" v="446"/>
          <ac:spMkLst>
            <pc:docMk/>
            <pc:sldMk cId="3418648549" sldId="267"/>
            <ac:spMk id="3" creationId="{FFCD7137-0ED8-41DF-93A5-E6A076A916AD}"/>
          </ac:spMkLst>
        </pc:spChg>
        <pc:spChg chg="del">
          <ac:chgData name="Candice Hall (1807526)" userId="S::1807526@student.uwtsd.ac.uk::575096b1-4e2a-403b-9830-8930b02e3416" providerId="AD" clId="Web-{D416B000-9E61-CF3A-0086-4B25D5A3EE7B}" dt="2020-06-05T08:24:14.859" v="246"/>
          <ac:spMkLst>
            <pc:docMk/>
            <pc:sldMk cId="3418648549" sldId="267"/>
            <ac:spMk id="18" creationId="{765F4110-C0FC-4D61-ACD2-A7C950EAE908}"/>
          </ac:spMkLst>
        </pc:spChg>
        <pc:picChg chg="mod ord">
          <ac:chgData name="Candice Hall (1807526)" userId="S::1807526@student.uwtsd.ac.uk::575096b1-4e2a-403b-9830-8930b02e3416" providerId="AD" clId="Web-{D416B000-9E61-CF3A-0086-4B25D5A3EE7B}" dt="2020-06-05T08:39:07.516" v="446"/>
          <ac:picMkLst>
            <pc:docMk/>
            <pc:sldMk cId="3418648549" sldId="267"/>
            <ac:picMk id="5" creationId="{CA6CAAE2-841D-4B1B-B043-CAE00BC0DE8A}"/>
          </ac:picMkLst>
        </pc:picChg>
        <pc:picChg chg="mod">
          <ac:chgData name="Candice Hall (1807526)" userId="S::1807526@student.uwtsd.ac.uk::575096b1-4e2a-403b-9830-8930b02e3416" providerId="AD" clId="Web-{D416B000-9E61-CF3A-0086-4B25D5A3EE7B}" dt="2020-06-05T08:39:07.516" v="446"/>
          <ac:picMkLst>
            <pc:docMk/>
            <pc:sldMk cId="3418648549" sldId="267"/>
            <ac:picMk id="7" creationId="{193DD2C8-4A31-4E7D-9944-3A3A44DEF6A2}"/>
          </ac:picMkLst>
        </pc:picChg>
        <pc:cxnChg chg="add">
          <ac:chgData name="Candice Hall (1807526)" userId="S::1807526@student.uwtsd.ac.uk::575096b1-4e2a-403b-9830-8930b02e3416" providerId="AD" clId="Web-{D416B000-9E61-CF3A-0086-4B25D5A3EE7B}" dt="2020-06-05T08:39:07.516" v="446"/>
          <ac:cxnSpMkLst>
            <pc:docMk/>
            <pc:sldMk cId="3418648549" sldId="267"/>
            <ac:cxnSpMk id="12" creationId="{EBAD6A72-88E8-42F7-88B9-CAF744536BE4}"/>
          </ac:cxnSpMkLst>
        </pc:cxnChg>
        <pc:cxnChg chg="add">
          <ac:chgData name="Candice Hall (1807526)" userId="S::1807526@student.uwtsd.ac.uk::575096b1-4e2a-403b-9830-8930b02e3416" providerId="AD" clId="Web-{D416B000-9E61-CF3A-0086-4B25D5A3EE7B}" dt="2020-06-05T08:39:07.516" v="446"/>
          <ac:cxnSpMkLst>
            <pc:docMk/>
            <pc:sldMk cId="3418648549" sldId="267"/>
            <ac:cxnSpMk id="14" creationId="{C800968E-0A99-46C4-A9B2-6A63AC66F4B0}"/>
          </ac:cxnSpMkLst>
        </pc:cxnChg>
        <pc:cxnChg chg="del">
          <ac:chgData name="Candice Hall (1807526)" userId="S::1807526@student.uwtsd.ac.uk::575096b1-4e2a-403b-9830-8930b02e3416" providerId="AD" clId="Web-{D416B000-9E61-CF3A-0086-4B25D5A3EE7B}" dt="2020-06-05T08:24:14.859" v="246"/>
          <ac:cxnSpMkLst>
            <pc:docMk/>
            <pc:sldMk cId="3418648549" sldId="267"/>
            <ac:cxnSpMk id="19" creationId="{CC94CBDB-A76C-499E-95AB-C0A049E3154E}"/>
          </ac:cxnSpMkLst>
        </pc:cxnChg>
      </pc:sldChg>
      <pc:sldChg chg="mod modClrScheme chgLayout">
        <pc:chgData name="Candice Hall (1807526)" userId="S::1807526@student.uwtsd.ac.uk::575096b1-4e2a-403b-9830-8930b02e3416" providerId="AD" clId="Web-{D416B000-9E61-CF3A-0086-4B25D5A3EE7B}" dt="2020-06-05T08:30:42.366" v="443"/>
        <pc:sldMkLst>
          <pc:docMk/>
          <pc:sldMk cId="1930339634" sldId="268"/>
        </pc:sldMkLst>
      </pc:sldChg>
      <pc:sldChg chg="mod modClrScheme chgLayout">
        <pc:chgData name="Candice Hall (1807526)" userId="S::1807526@student.uwtsd.ac.uk::575096b1-4e2a-403b-9830-8930b02e3416" providerId="AD" clId="Web-{D416B000-9E61-CF3A-0086-4B25D5A3EE7B}" dt="2020-06-05T08:30:42.366" v="443"/>
        <pc:sldMkLst>
          <pc:docMk/>
          <pc:sldMk cId="1070646922" sldId="269"/>
        </pc:sldMkLst>
      </pc:sldChg>
      <pc:sldMasterChg chg="del delSldLayout">
        <pc:chgData name="Candice Hall (1807526)" userId="S::1807526@student.uwtsd.ac.uk::575096b1-4e2a-403b-9830-8930b02e3416" providerId="AD" clId="Web-{D416B000-9E61-CF3A-0086-4B25D5A3EE7B}" dt="2020-06-05T08:24:14.859" v="246"/>
        <pc:sldMasterMkLst>
          <pc:docMk/>
          <pc:sldMasterMk cId="2113094527" sldId="2147483701"/>
        </pc:sldMasterMkLst>
        <pc:sldLayoutChg chg="del">
          <pc:chgData name="Candice Hall (1807526)" userId="S::1807526@student.uwtsd.ac.uk::575096b1-4e2a-403b-9830-8930b02e3416" providerId="AD" clId="Web-{D416B000-9E61-CF3A-0086-4B25D5A3EE7B}" dt="2020-06-05T08:24:14.859" v="246"/>
          <pc:sldLayoutMkLst>
            <pc:docMk/>
            <pc:sldMasterMk cId="2113094527" sldId="2147483701"/>
            <pc:sldLayoutMk cId="1938827404" sldId="2147483702"/>
          </pc:sldLayoutMkLst>
        </pc:sldLayoutChg>
        <pc:sldLayoutChg chg="del">
          <pc:chgData name="Candice Hall (1807526)" userId="S::1807526@student.uwtsd.ac.uk::575096b1-4e2a-403b-9830-8930b02e3416" providerId="AD" clId="Web-{D416B000-9E61-CF3A-0086-4B25D5A3EE7B}" dt="2020-06-05T08:24:14.859" v="246"/>
          <pc:sldLayoutMkLst>
            <pc:docMk/>
            <pc:sldMasterMk cId="2113094527" sldId="2147483701"/>
            <pc:sldLayoutMk cId="2710567350" sldId="2147483703"/>
          </pc:sldLayoutMkLst>
        </pc:sldLayoutChg>
        <pc:sldLayoutChg chg="del">
          <pc:chgData name="Candice Hall (1807526)" userId="S::1807526@student.uwtsd.ac.uk::575096b1-4e2a-403b-9830-8930b02e3416" providerId="AD" clId="Web-{D416B000-9E61-CF3A-0086-4B25D5A3EE7B}" dt="2020-06-05T08:24:14.859" v="246"/>
          <pc:sldLayoutMkLst>
            <pc:docMk/>
            <pc:sldMasterMk cId="2113094527" sldId="2147483701"/>
            <pc:sldLayoutMk cId="3104070990" sldId="2147483704"/>
          </pc:sldLayoutMkLst>
        </pc:sldLayoutChg>
        <pc:sldLayoutChg chg="del">
          <pc:chgData name="Candice Hall (1807526)" userId="S::1807526@student.uwtsd.ac.uk::575096b1-4e2a-403b-9830-8930b02e3416" providerId="AD" clId="Web-{D416B000-9E61-CF3A-0086-4B25D5A3EE7B}" dt="2020-06-05T08:24:14.859" v="246"/>
          <pc:sldLayoutMkLst>
            <pc:docMk/>
            <pc:sldMasterMk cId="2113094527" sldId="2147483701"/>
            <pc:sldLayoutMk cId="132789883" sldId="2147483705"/>
          </pc:sldLayoutMkLst>
        </pc:sldLayoutChg>
        <pc:sldLayoutChg chg="del">
          <pc:chgData name="Candice Hall (1807526)" userId="S::1807526@student.uwtsd.ac.uk::575096b1-4e2a-403b-9830-8930b02e3416" providerId="AD" clId="Web-{D416B000-9E61-CF3A-0086-4B25D5A3EE7B}" dt="2020-06-05T08:24:14.859" v="246"/>
          <pc:sldLayoutMkLst>
            <pc:docMk/>
            <pc:sldMasterMk cId="2113094527" sldId="2147483701"/>
            <pc:sldLayoutMk cId="3006981870" sldId="2147483706"/>
          </pc:sldLayoutMkLst>
        </pc:sldLayoutChg>
        <pc:sldLayoutChg chg="del">
          <pc:chgData name="Candice Hall (1807526)" userId="S::1807526@student.uwtsd.ac.uk::575096b1-4e2a-403b-9830-8930b02e3416" providerId="AD" clId="Web-{D416B000-9E61-CF3A-0086-4B25D5A3EE7B}" dt="2020-06-05T08:24:14.859" v="246"/>
          <pc:sldLayoutMkLst>
            <pc:docMk/>
            <pc:sldMasterMk cId="2113094527" sldId="2147483701"/>
            <pc:sldLayoutMk cId="2648180442" sldId="2147483707"/>
          </pc:sldLayoutMkLst>
        </pc:sldLayoutChg>
        <pc:sldLayoutChg chg="del">
          <pc:chgData name="Candice Hall (1807526)" userId="S::1807526@student.uwtsd.ac.uk::575096b1-4e2a-403b-9830-8930b02e3416" providerId="AD" clId="Web-{D416B000-9E61-CF3A-0086-4B25D5A3EE7B}" dt="2020-06-05T08:24:14.859" v="246"/>
          <pc:sldLayoutMkLst>
            <pc:docMk/>
            <pc:sldMasterMk cId="2113094527" sldId="2147483701"/>
            <pc:sldLayoutMk cId="710537112" sldId="2147483708"/>
          </pc:sldLayoutMkLst>
        </pc:sldLayoutChg>
        <pc:sldLayoutChg chg="del">
          <pc:chgData name="Candice Hall (1807526)" userId="S::1807526@student.uwtsd.ac.uk::575096b1-4e2a-403b-9830-8930b02e3416" providerId="AD" clId="Web-{D416B000-9E61-CF3A-0086-4B25D5A3EE7B}" dt="2020-06-05T08:24:14.859" v="246"/>
          <pc:sldLayoutMkLst>
            <pc:docMk/>
            <pc:sldMasterMk cId="2113094527" sldId="2147483701"/>
            <pc:sldLayoutMk cId="3118044861" sldId="2147483709"/>
          </pc:sldLayoutMkLst>
        </pc:sldLayoutChg>
        <pc:sldLayoutChg chg="del">
          <pc:chgData name="Candice Hall (1807526)" userId="S::1807526@student.uwtsd.ac.uk::575096b1-4e2a-403b-9830-8930b02e3416" providerId="AD" clId="Web-{D416B000-9E61-CF3A-0086-4B25D5A3EE7B}" dt="2020-06-05T08:24:14.859" v="246"/>
          <pc:sldLayoutMkLst>
            <pc:docMk/>
            <pc:sldMasterMk cId="2113094527" sldId="2147483701"/>
            <pc:sldLayoutMk cId="1681209235" sldId="2147483710"/>
          </pc:sldLayoutMkLst>
        </pc:sldLayoutChg>
        <pc:sldLayoutChg chg="del">
          <pc:chgData name="Candice Hall (1807526)" userId="S::1807526@student.uwtsd.ac.uk::575096b1-4e2a-403b-9830-8930b02e3416" providerId="AD" clId="Web-{D416B000-9E61-CF3A-0086-4B25D5A3EE7B}" dt="2020-06-05T08:24:14.859" v="246"/>
          <pc:sldLayoutMkLst>
            <pc:docMk/>
            <pc:sldMasterMk cId="2113094527" sldId="2147483701"/>
            <pc:sldLayoutMk cId="3370054496" sldId="2147483711"/>
          </pc:sldLayoutMkLst>
        </pc:sldLayoutChg>
        <pc:sldLayoutChg chg="del">
          <pc:chgData name="Candice Hall (1807526)" userId="S::1807526@student.uwtsd.ac.uk::575096b1-4e2a-403b-9830-8930b02e3416" providerId="AD" clId="Web-{D416B000-9E61-CF3A-0086-4B25D5A3EE7B}" dt="2020-06-05T08:24:14.859" v="246"/>
          <pc:sldLayoutMkLst>
            <pc:docMk/>
            <pc:sldMasterMk cId="2113094527" sldId="2147483701"/>
            <pc:sldLayoutMk cId="181485491" sldId="2147483712"/>
          </pc:sldLayoutMkLst>
        </pc:sldLayoutChg>
      </pc:sldMasterChg>
      <pc:sldMasterChg chg="add del addSldLayout delSldLayout modSldLayout">
        <pc:chgData name="Candice Hall (1807526)" userId="S::1807526@student.uwtsd.ac.uk::575096b1-4e2a-403b-9830-8930b02e3416" providerId="AD" clId="Web-{D416B000-9E61-CF3A-0086-4B25D5A3EE7B}" dt="2020-06-05T08:24:39.234" v="248"/>
        <pc:sldMasterMkLst>
          <pc:docMk/>
          <pc:sldMasterMk cId="2755768591" sldId="2147483713"/>
        </pc:sldMasterMkLst>
        <pc:sldLayoutChg chg="add del mod replId">
          <pc:chgData name="Candice Hall (1807526)" userId="S::1807526@student.uwtsd.ac.uk::575096b1-4e2a-403b-9830-8930b02e3416" providerId="AD" clId="Web-{D416B000-9E61-CF3A-0086-4B25D5A3EE7B}" dt="2020-06-05T08:24:39.234" v="248"/>
          <pc:sldLayoutMkLst>
            <pc:docMk/>
            <pc:sldMasterMk cId="2755768591" sldId="2147483713"/>
            <pc:sldLayoutMk cId="3095479514" sldId="2147483714"/>
          </pc:sldLayoutMkLst>
        </pc:sldLayoutChg>
        <pc:sldLayoutChg chg="add del mod replId">
          <pc:chgData name="Candice Hall (1807526)" userId="S::1807526@student.uwtsd.ac.uk::575096b1-4e2a-403b-9830-8930b02e3416" providerId="AD" clId="Web-{D416B000-9E61-CF3A-0086-4B25D5A3EE7B}" dt="2020-06-05T08:24:39.234" v="248"/>
          <pc:sldLayoutMkLst>
            <pc:docMk/>
            <pc:sldMasterMk cId="2755768591" sldId="2147483713"/>
            <pc:sldLayoutMk cId="2844934214" sldId="2147483715"/>
          </pc:sldLayoutMkLst>
        </pc:sldLayoutChg>
        <pc:sldLayoutChg chg="add del mod replId">
          <pc:chgData name="Candice Hall (1807526)" userId="S::1807526@student.uwtsd.ac.uk::575096b1-4e2a-403b-9830-8930b02e3416" providerId="AD" clId="Web-{D416B000-9E61-CF3A-0086-4B25D5A3EE7B}" dt="2020-06-05T08:24:39.234" v="248"/>
          <pc:sldLayoutMkLst>
            <pc:docMk/>
            <pc:sldMasterMk cId="2755768591" sldId="2147483713"/>
            <pc:sldLayoutMk cId="1674630182" sldId="2147483716"/>
          </pc:sldLayoutMkLst>
        </pc:sldLayoutChg>
        <pc:sldLayoutChg chg="add del mod replId">
          <pc:chgData name="Candice Hall (1807526)" userId="S::1807526@student.uwtsd.ac.uk::575096b1-4e2a-403b-9830-8930b02e3416" providerId="AD" clId="Web-{D416B000-9E61-CF3A-0086-4B25D5A3EE7B}" dt="2020-06-05T08:24:39.234" v="248"/>
          <pc:sldLayoutMkLst>
            <pc:docMk/>
            <pc:sldMasterMk cId="2755768591" sldId="2147483713"/>
            <pc:sldLayoutMk cId="2374311745" sldId="2147483717"/>
          </pc:sldLayoutMkLst>
        </pc:sldLayoutChg>
        <pc:sldLayoutChg chg="add del mod replId">
          <pc:chgData name="Candice Hall (1807526)" userId="S::1807526@student.uwtsd.ac.uk::575096b1-4e2a-403b-9830-8930b02e3416" providerId="AD" clId="Web-{D416B000-9E61-CF3A-0086-4B25D5A3EE7B}" dt="2020-06-05T08:24:39.234" v="248"/>
          <pc:sldLayoutMkLst>
            <pc:docMk/>
            <pc:sldMasterMk cId="2755768591" sldId="2147483713"/>
            <pc:sldLayoutMk cId="738849576" sldId="2147483718"/>
          </pc:sldLayoutMkLst>
        </pc:sldLayoutChg>
        <pc:sldLayoutChg chg="add del mod replId">
          <pc:chgData name="Candice Hall (1807526)" userId="S::1807526@student.uwtsd.ac.uk::575096b1-4e2a-403b-9830-8930b02e3416" providerId="AD" clId="Web-{D416B000-9E61-CF3A-0086-4B25D5A3EE7B}" dt="2020-06-05T08:24:39.234" v="248"/>
          <pc:sldLayoutMkLst>
            <pc:docMk/>
            <pc:sldMasterMk cId="2755768591" sldId="2147483713"/>
            <pc:sldLayoutMk cId="721355991" sldId="2147483719"/>
          </pc:sldLayoutMkLst>
        </pc:sldLayoutChg>
        <pc:sldLayoutChg chg="add del mod replId">
          <pc:chgData name="Candice Hall (1807526)" userId="S::1807526@student.uwtsd.ac.uk::575096b1-4e2a-403b-9830-8930b02e3416" providerId="AD" clId="Web-{D416B000-9E61-CF3A-0086-4B25D5A3EE7B}" dt="2020-06-05T08:24:39.234" v="248"/>
          <pc:sldLayoutMkLst>
            <pc:docMk/>
            <pc:sldMasterMk cId="2755768591" sldId="2147483713"/>
            <pc:sldLayoutMk cId="1206815765" sldId="2147483720"/>
          </pc:sldLayoutMkLst>
        </pc:sldLayoutChg>
        <pc:sldLayoutChg chg="add del mod replId">
          <pc:chgData name="Candice Hall (1807526)" userId="S::1807526@student.uwtsd.ac.uk::575096b1-4e2a-403b-9830-8930b02e3416" providerId="AD" clId="Web-{D416B000-9E61-CF3A-0086-4B25D5A3EE7B}" dt="2020-06-05T08:24:39.234" v="248"/>
          <pc:sldLayoutMkLst>
            <pc:docMk/>
            <pc:sldMasterMk cId="2755768591" sldId="2147483713"/>
            <pc:sldLayoutMk cId="136762823" sldId="2147483721"/>
          </pc:sldLayoutMkLst>
        </pc:sldLayoutChg>
        <pc:sldLayoutChg chg="add del mod replId">
          <pc:chgData name="Candice Hall (1807526)" userId="S::1807526@student.uwtsd.ac.uk::575096b1-4e2a-403b-9830-8930b02e3416" providerId="AD" clId="Web-{D416B000-9E61-CF3A-0086-4B25D5A3EE7B}" dt="2020-06-05T08:24:39.234" v="248"/>
          <pc:sldLayoutMkLst>
            <pc:docMk/>
            <pc:sldMasterMk cId="2755768591" sldId="2147483713"/>
            <pc:sldLayoutMk cId="3354633078" sldId="2147483722"/>
          </pc:sldLayoutMkLst>
        </pc:sldLayoutChg>
        <pc:sldLayoutChg chg="add del mod replId">
          <pc:chgData name="Candice Hall (1807526)" userId="S::1807526@student.uwtsd.ac.uk::575096b1-4e2a-403b-9830-8930b02e3416" providerId="AD" clId="Web-{D416B000-9E61-CF3A-0086-4B25D5A3EE7B}" dt="2020-06-05T08:24:39.234" v="248"/>
          <pc:sldLayoutMkLst>
            <pc:docMk/>
            <pc:sldMasterMk cId="2755768591" sldId="2147483713"/>
            <pc:sldLayoutMk cId="992986883" sldId="2147483723"/>
          </pc:sldLayoutMkLst>
        </pc:sldLayoutChg>
        <pc:sldLayoutChg chg="add del mod replId">
          <pc:chgData name="Candice Hall (1807526)" userId="S::1807526@student.uwtsd.ac.uk::575096b1-4e2a-403b-9830-8930b02e3416" providerId="AD" clId="Web-{D416B000-9E61-CF3A-0086-4B25D5A3EE7B}" dt="2020-06-05T08:24:39.234" v="248"/>
          <pc:sldLayoutMkLst>
            <pc:docMk/>
            <pc:sldMasterMk cId="2755768591" sldId="2147483713"/>
            <pc:sldLayoutMk cId="1976354463" sldId="2147483724"/>
          </pc:sldLayoutMkLst>
        </pc:sldLayoutChg>
      </pc:sldMasterChg>
      <pc:sldMasterChg chg="add del addSldLayout delSldLayout modSldLayout">
        <pc:chgData name="Candice Hall (1807526)" userId="S::1807526@student.uwtsd.ac.uk::575096b1-4e2a-403b-9830-8930b02e3416" providerId="AD" clId="Web-{D416B000-9E61-CF3A-0086-4B25D5A3EE7B}" dt="2020-06-05T08:24:48.531" v="249"/>
        <pc:sldMasterMkLst>
          <pc:docMk/>
          <pc:sldMasterMk cId="1745130659" sldId="2147483725"/>
        </pc:sldMasterMkLst>
        <pc:sldLayoutChg chg="add del mod replId">
          <pc:chgData name="Candice Hall (1807526)" userId="S::1807526@student.uwtsd.ac.uk::575096b1-4e2a-403b-9830-8930b02e3416" providerId="AD" clId="Web-{D416B000-9E61-CF3A-0086-4B25D5A3EE7B}" dt="2020-06-05T08:24:48.531" v="249"/>
          <pc:sldLayoutMkLst>
            <pc:docMk/>
            <pc:sldMasterMk cId="1745130659" sldId="2147483725"/>
            <pc:sldLayoutMk cId="673885450" sldId="2147483726"/>
          </pc:sldLayoutMkLst>
        </pc:sldLayoutChg>
        <pc:sldLayoutChg chg="add del mod replId">
          <pc:chgData name="Candice Hall (1807526)" userId="S::1807526@student.uwtsd.ac.uk::575096b1-4e2a-403b-9830-8930b02e3416" providerId="AD" clId="Web-{D416B000-9E61-CF3A-0086-4B25D5A3EE7B}" dt="2020-06-05T08:24:48.531" v="249"/>
          <pc:sldLayoutMkLst>
            <pc:docMk/>
            <pc:sldMasterMk cId="1745130659" sldId="2147483725"/>
            <pc:sldLayoutMk cId="4066992391" sldId="2147483727"/>
          </pc:sldLayoutMkLst>
        </pc:sldLayoutChg>
        <pc:sldLayoutChg chg="add del mod replId">
          <pc:chgData name="Candice Hall (1807526)" userId="S::1807526@student.uwtsd.ac.uk::575096b1-4e2a-403b-9830-8930b02e3416" providerId="AD" clId="Web-{D416B000-9E61-CF3A-0086-4B25D5A3EE7B}" dt="2020-06-05T08:24:48.531" v="249"/>
          <pc:sldLayoutMkLst>
            <pc:docMk/>
            <pc:sldMasterMk cId="1745130659" sldId="2147483725"/>
            <pc:sldLayoutMk cId="2015069764" sldId="2147483728"/>
          </pc:sldLayoutMkLst>
        </pc:sldLayoutChg>
        <pc:sldLayoutChg chg="add del mod replId">
          <pc:chgData name="Candice Hall (1807526)" userId="S::1807526@student.uwtsd.ac.uk::575096b1-4e2a-403b-9830-8930b02e3416" providerId="AD" clId="Web-{D416B000-9E61-CF3A-0086-4B25D5A3EE7B}" dt="2020-06-05T08:24:48.531" v="249"/>
          <pc:sldLayoutMkLst>
            <pc:docMk/>
            <pc:sldMasterMk cId="1745130659" sldId="2147483725"/>
            <pc:sldLayoutMk cId="707775962" sldId="2147483729"/>
          </pc:sldLayoutMkLst>
        </pc:sldLayoutChg>
        <pc:sldLayoutChg chg="add del mod replId">
          <pc:chgData name="Candice Hall (1807526)" userId="S::1807526@student.uwtsd.ac.uk::575096b1-4e2a-403b-9830-8930b02e3416" providerId="AD" clId="Web-{D416B000-9E61-CF3A-0086-4B25D5A3EE7B}" dt="2020-06-05T08:24:48.531" v="249"/>
          <pc:sldLayoutMkLst>
            <pc:docMk/>
            <pc:sldMasterMk cId="1745130659" sldId="2147483725"/>
            <pc:sldLayoutMk cId="2194223921" sldId="2147483730"/>
          </pc:sldLayoutMkLst>
        </pc:sldLayoutChg>
        <pc:sldLayoutChg chg="add del mod replId">
          <pc:chgData name="Candice Hall (1807526)" userId="S::1807526@student.uwtsd.ac.uk::575096b1-4e2a-403b-9830-8930b02e3416" providerId="AD" clId="Web-{D416B000-9E61-CF3A-0086-4B25D5A3EE7B}" dt="2020-06-05T08:24:48.531" v="249"/>
          <pc:sldLayoutMkLst>
            <pc:docMk/>
            <pc:sldMasterMk cId="1745130659" sldId="2147483725"/>
            <pc:sldLayoutMk cId="819577414" sldId="2147483731"/>
          </pc:sldLayoutMkLst>
        </pc:sldLayoutChg>
        <pc:sldLayoutChg chg="add del mod replId">
          <pc:chgData name="Candice Hall (1807526)" userId="S::1807526@student.uwtsd.ac.uk::575096b1-4e2a-403b-9830-8930b02e3416" providerId="AD" clId="Web-{D416B000-9E61-CF3A-0086-4B25D5A3EE7B}" dt="2020-06-05T08:24:48.531" v="249"/>
          <pc:sldLayoutMkLst>
            <pc:docMk/>
            <pc:sldMasterMk cId="1745130659" sldId="2147483725"/>
            <pc:sldLayoutMk cId="2986545099" sldId="2147483732"/>
          </pc:sldLayoutMkLst>
        </pc:sldLayoutChg>
        <pc:sldLayoutChg chg="add del mod replId">
          <pc:chgData name="Candice Hall (1807526)" userId="S::1807526@student.uwtsd.ac.uk::575096b1-4e2a-403b-9830-8930b02e3416" providerId="AD" clId="Web-{D416B000-9E61-CF3A-0086-4B25D5A3EE7B}" dt="2020-06-05T08:24:48.531" v="249"/>
          <pc:sldLayoutMkLst>
            <pc:docMk/>
            <pc:sldMasterMk cId="1745130659" sldId="2147483725"/>
            <pc:sldLayoutMk cId="1909550316" sldId="2147483733"/>
          </pc:sldLayoutMkLst>
        </pc:sldLayoutChg>
        <pc:sldLayoutChg chg="add del mod replId">
          <pc:chgData name="Candice Hall (1807526)" userId="S::1807526@student.uwtsd.ac.uk::575096b1-4e2a-403b-9830-8930b02e3416" providerId="AD" clId="Web-{D416B000-9E61-CF3A-0086-4B25D5A3EE7B}" dt="2020-06-05T08:24:48.531" v="249"/>
          <pc:sldLayoutMkLst>
            <pc:docMk/>
            <pc:sldMasterMk cId="1745130659" sldId="2147483725"/>
            <pc:sldLayoutMk cId="111806172" sldId="2147483734"/>
          </pc:sldLayoutMkLst>
        </pc:sldLayoutChg>
        <pc:sldLayoutChg chg="add del mod replId">
          <pc:chgData name="Candice Hall (1807526)" userId="S::1807526@student.uwtsd.ac.uk::575096b1-4e2a-403b-9830-8930b02e3416" providerId="AD" clId="Web-{D416B000-9E61-CF3A-0086-4B25D5A3EE7B}" dt="2020-06-05T08:24:48.531" v="249"/>
          <pc:sldLayoutMkLst>
            <pc:docMk/>
            <pc:sldMasterMk cId="1745130659" sldId="2147483725"/>
            <pc:sldLayoutMk cId="2436471260" sldId="2147483735"/>
          </pc:sldLayoutMkLst>
        </pc:sldLayoutChg>
        <pc:sldLayoutChg chg="add del mod replId">
          <pc:chgData name="Candice Hall (1807526)" userId="S::1807526@student.uwtsd.ac.uk::575096b1-4e2a-403b-9830-8930b02e3416" providerId="AD" clId="Web-{D416B000-9E61-CF3A-0086-4B25D5A3EE7B}" dt="2020-06-05T08:24:48.531" v="249"/>
          <pc:sldLayoutMkLst>
            <pc:docMk/>
            <pc:sldMasterMk cId="1745130659" sldId="2147483725"/>
            <pc:sldLayoutMk cId="1515075555" sldId="2147483736"/>
          </pc:sldLayoutMkLst>
        </pc:sldLayoutChg>
      </pc:sldMasterChg>
      <pc:sldMasterChg chg="add del addSldLayout delSldLayout modSldLayout">
        <pc:chgData name="Candice Hall (1807526)" userId="S::1807526@student.uwtsd.ac.uk::575096b1-4e2a-403b-9830-8930b02e3416" providerId="AD" clId="Web-{D416B000-9E61-CF3A-0086-4B25D5A3EE7B}" dt="2020-06-05T08:24:59.687" v="250"/>
        <pc:sldMasterMkLst>
          <pc:docMk/>
          <pc:sldMasterMk cId="3326736952" sldId="2147483737"/>
        </pc:sldMasterMkLst>
        <pc:sldLayoutChg chg="add del mod replId">
          <pc:chgData name="Candice Hall (1807526)" userId="S::1807526@student.uwtsd.ac.uk::575096b1-4e2a-403b-9830-8930b02e3416" providerId="AD" clId="Web-{D416B000-9E61-CF3A-0086-4B25D5A3EE7B}" dt="2020-06-05T08:24:59.687" v="250"/>
          <pc:sldLayoutMkLst>
            <pc:docMk/>
            <pc:sldMasterMk cId="3326736952" sldId="2147483737"/>
            <pc:sldLayoutMk cId="227579770" sldId="2147483738"/>
          </pc:sldLayoutMkLst>
        </pc:sldLayoutChg>
        <pc:sldLayoutChg chg="add del mod replId">
          <pc:chgData name="Candice Hall (1807526)" userId="S::1807526@student.uwtsd.ac.uk::575096b1-4e2a-403b-9830-8930b02e3416" providerId="AD" clId="Web-{D416B000-9E61-CF3A-0086-4B25D5A3EE7B}" dt="2020-06-05T08:24:59.687" v="250"/>
          <pc:sldLayoutMkLst>
            <pc:docMk/>
            <pc:sldMasterMk cId="3326736952" sldId="2147483737"/>
            <pc:sldLayoutMk cId="236348706" sldId="2147483739"/>
          </pc:sldLayoutMkLst>
        </pc:sldLayoutChg>
        <pc:sldLayoutChg chg="add del mod replId">
          <pc:chgData name="Candice Hall (1807526)" userId="S::1807526@student.uwtsd.ac.uk::575096b1-4e2a-403b-9830-8930b02e3416" providerId="AD" clId="Web-{D416B000-9E61-CF3A-0086-4B25D5A3EE7B}" dt="2020-06-05T08:24:59.687" v="250"/>
          <pc:sldLayoutMkLst>
            <pc:docMk/>
            <pc:sldMasterMk cId="3326736952" sldId="2147483737"/>
            <pc:sldLayoutMk cId="2455937192" sldId="2147483740"/>
          </pc:sldLayoutMkLst>
        </pc:sldLayoutChg>
        <pc:sldLayoutChg chg="add del mod replId">
          <pc:chgData name="Candice Hall (1807526)" userId="S::1807526@student.uwtsd.ac.uk::575096b1-4e2a-403b-9830-8930b02e3416" providerId="AD" clId="Web-{D416B000-9E61-CF3A-0086-4B25D5A3EE7B}" dt="2020-06-05T08:24:59.687" v="250"/>
          <pc:sldLayoutMkLst>
            <pc:docMk/>
            <pc:sldMasterMk cId="3326736952" sldId="2147483737"/>
            <pc:sldLayoutMk cId="938987701" sldId="2147483741"/>
          </pc:sldLayoutMkLst>
        </pc:sldLayoutChg>
        <pc:sldLayoutChg chg="add del mod replId">
          <pc:chgData name="Candice Hall (1807526)" userId="S::1807526@student.uwtsd.ac.uk::575096b1-4e2a-403b-9830-8930b02e3416" providerId="AD" clId="Web-{D416B000-9E61-CF3A-0086-4B25D5A3EE7B}" dt="2020-06-05T08:24:59.687" v="250"/>
          <pc:sldLayoutMkLst>
            <pc:docMk/>
            <pc:sldMasterMk cId="3326736952" sldId="2147483737"/>
            <pc:sldLayoutMk cId="2927672321" sldId="2147483742"/>
          </pc:sldLayoutMkLst>
        </pc:sldLayoutChg>
        <pc:sldLayoutChg chg="add del mod replId">
          <pc:chgData name="Candice Hall (1807526)" userId="S::1807526@student.uwtsd.ac.uk::575096b1-4e2a-403b-9830-8930b02e3416" providerId="AD" clId="Web-{D416B000-9E61-CF3A-0086-4B25D5A3EE7B}" dt="2020-06-05T08:24:59.687" v="250"/>
          <pc:sldLayoutMkLst>
            <pc:docMk/>
            <pc:sldMasterMk cId="3326736952" sldId="2147483737"/>
            <pc:sldLayoutMk cId="1282139791" sldId="2147483743"/>
          </pc:sldLayoutMkLst>
        </pc:sldLayoutChg>
        <pc:sldLayoutChg chg="add del mod replId">
          <pc:chgData name="Candice Hall (1807526)" userId="S::1807526@student.uwtsd.ac.uk::575096b1-4e2a-403b-9830-8930b02e3416" providerId="AD" clId="Web-{D416B000-9E61-CF3A-0086-4B25D5A3EE7B}" dt="2020-06-05T08:24:59.687" v="250"/>
          <pc:sldLayoutMkLst>
            <pc:docMk/>
            <pc:sldMasterMk cId="3326736952" sldId="2147483737"/>
            <pc:sldLayoutMk cId="2160544576" sldId="2147483744"/>
          </pc:sldLayoutMkLst>
        </pc:sldLayoutChg>
        <pc:sldLayoutChg chg="add del mod replId">
          <pc:chgData name="Candice Hall (1807526)" userId="S::1807526@student.uwtsd.ac.uk::575096b1-4e2a-403b-9830-8930b02e3416" providerId="AD" clId="Web-{D416B000-9E61-CF3A-0086-4B25D5A3EE7B}" dt="2020-06-05T08:24:59.687" v="250"/>
          <pc:sldLayoutMkLst>
            <pc:docMk/>
            <pc:sldMasterMk cId="3326736952" sldId="2147483737"/>
            <pc:sldLayoutMk cId="1020015545" sldId="2147483745"/>
          </pc:sldLayoutMkLst>
        </pc:sldLayoutChg>
        <pc:sldLayoutChg chg="add del mod replId">
          <pc:chgData name="Candice Hall (1807526)" userId="S::1807526@student.uwtsd.ac.uk::575096b1-4e2a-403b-9830-8930b02e3416" providerId="AD" clId="Web-{D416B000-9E61-CF3A-0086-4B25D5A3EE7B}" dt="2020-06-05T08:24:59.687" v="250"/>
          <pc:sldLayoutMkLst>
            <pc:docMk/>
            <pc:sldMasterMk cId="3326736952" sldId="2147483737"/>
            <pc:sldLayoutMk cId="3187216010" sldId="2147483746"/>
          </pc:sldLayoutMkLst>
        </pc:sldLayoutChg>
        <pc:sldLayoutChg chg="add del mod replId">
          <pc:chgData name="Candice Hall (1807526)" userId="S::1807526@student.uwtsd.ac.uk::575096b1-4e2a-403b-9830-8930b02e3416" providerId="AD" clId="Web-{D416B000-9E61-CF3A-0086-4B25D5A3EE7B}" dt="2020-06-05T08:24:59.687" v="250"/>
          <pc:sldLayoutMkLst>
            <pc:docMk/>
            <pc:sldMasterMk cId="3326736952" sldId="2147483737"/>
            <pc:sldLayoutMk cId="3823271319" sldId="2147483747"/>
          </pc:sldLayoutMkLst>
        </pc:sldLayoutChg>
        <pc:sldLayoutChg chg="add del mod replId">
          <pc:chgData name="Candice Hall (1807526)" userId="S::1807526@student.uwtsd.ac.uk::575096b1-4e2a-403b-9830-8930b02e3416" providerId="AD" clId="Web-{D416B000-9E61-CF3A-0086-4B25D5A3EE7B}" dt="2020-06-05T08:24:59.687" v="250"/>
          <pc:sldLayoutMkLst>
            <pc:docMk/>
            <pc:sldMasterMk cId="3326736952" sldId="2147483737"/>
            <pc:sldLayoutMk cId="1930649160" sldId="2147483748"/>
          </pc:sldLayoutMkLst>
        </pc:sldLayoutChg>
      </pc:sldMasterChg>
      <pc:sldMasterChg chg="add del addSldLayout delSldLayout modSldLayout">
        <pc:chgData name="Candice Hall (1807526)" userId="S::1807526@student.uwtsd.ac.uk::575096b1-4e2a-403b-9830-8930b02e3416" providerId="AD" clId="Web-{D416B000-9E61-CF3A-0086-4B25D5A3EE7B}" dt="2020-06-05T08:30:42.366" v="443"/>
        <pc:sldMasterMkLst>
          <pc:docMk/>
          <pc:sldMasterMk cId="891198929" sldId="2147483749"/>
        </pc:sldMasterMkLst>
        <pc:sldLayoutChg chg="add del mod replId">
          <pc:chgData name="Candice Hall (1807526)" userId="S::1807526@student.uwtsd.ac.uk::575096b1-4e2a-403b-9830-8930b02e3416" providerId="AD" clId="Web-{D416B000-9E61-CF3A-0086-4B25D5A3EE7B}" dt="2020-06-05T08:30:42.366" v="443"/>
          <pc:sldLayoutMkLst>
            <pc:docMk/>
            <pc:sldMasterMk cId="891198929" sldId="2147483749"/>
            <pc:sldLayoutMk cId="3388081976" sldId="2147483750"/>
          </pc:sldLayoutMkLst>
        </pc:sldLayoutChg>
        <pc:sldLayoutChg chg="add del mod replId">
          <pc:chgData name="Candice Hall (1807526)" userId="S::1807526@student.uwtsd.ac.uk::575096b1-4e2a-403b-9830-8930b02e3416" providerId="AD" clId="Web-{D416B000-9E61-CF3A-0086-4B25D5A3EE7B}" dt="2020-06-05T08:30:42.366" v="443"/>
          <pc:sldLayoutMkLst>
            <pc:docMk/>
            <pc:sldMasterMk cId="891198929" sldId="2147483749"/>
            <pc:sldLayoutMk cId="3334119637" sldId="2147483751"/>
          </pc:sldLayoutMkLst>
        </pc:sldLayoutChg>
        <pc:sldLayoutChg chg="add del mod replId">
          <pc:chgData name="Candice Hall (1807526)" userId="S::1807526@student.uwtsd.ac.uk::575096b1-4e2a-403b-9830-8930b02e3416" providerId="AD" clId="Web-{D416B000-9E61-CF3A-0086-4B25D5A3EE7B}" dt="2020-06-05T08:30:42.366" v="443"/>
          <pc:sldLayoutMkLst>
            <pc:docMk/>
            <pc:sldMasterMk cId="891198929" sldId="2147483749"/>
            <pc:sldLayoutMk cId="1131116884" sldId="2147483752"/>
          </pc:sldLayoutMkLst>
        </pc:sldLayoutChg>
        <pc:sldLayoutChg chg="add del mod replId">
          <pc:chgData name="Candice Hall (1807526)" userId="S::1807526@student.uwtsd.ac.uk::575096b1-4e2a-403b-9830-8930b02e3416" providerId="AD" clId="Web-{D416B000-9E61-CF3A-0086-4B25D5A3EE7B}" dt="2020-06-05T08:30:42.366" v="443"/>
          <pc:sldLayoutMkLst>
            <pc:docMk/>
            <pc:sldMasterMk cId="891198929" sldId="2147483749"/>
            <pc:sldLayoutMk cId="3832121624" sldId="2147483753"/>
          </pc:sldLayoutMkLst>
        </pc:sldLayoutChg>
        <pc:sldLayoutChg chg="add del mod replId">
          <pc:chgData name="Candice Hall (1807526)" userId="S::1807526@student.uwtsd.ac.uk::575096b1-4e2a-403b-9830-8930b02e3416" providerId="AD" clId="Web-{D416B000-9E61-CF3A-0086-4B25D5A3EE7B}" dt="2020-06-05T08:30:42.366" v="443"/>
          <pc:sldLayoutMkLst>
            <pc:docMk/>
            <pc:sldMasterMk cId="891198929" sldId="2147483749"/>
            <pc:sldLayoutMk cId="1691410461" sldId="2147483754"/>
          </pc:sldLayoutMkLst>
        </pc:sldLayoutChg>
        <pc:sldLayoutChg chg="add del mod replId">
          <pc:chgData name="Candice Hall (1807526)" userId="S::1807526@student.uwtsd.ac.uk::575096b1-4e2a-403b-9830-8930b02e3416" providerId="AD" clId="Web-{D416B000-9E61-CF3A-0086-4B25D5A3EE7B}" dt="2020-06-05T08:30:42.366" v="443"/>
          <pc:sldLayoutMkLst>
            <pc:docMk/>
            <pc:sldMasterMk cId="891198929" sldId="2147483749"/>
            <pc:sldLayoutMk cId="2993656223" sldId="2147483755"/>
          </pc:sldLayoutMkLst>
        </pc:sldLayoutChg>
        <pc:sldLayoutChg chg="add del mod replId">
          <pc:chgData name="Candice Hall (1807526)" userId="S::1807526@student.uwtsd.ac.uk::575096b1-4e2a-403b-9830-8930b02e3416" providerId="AD" clId="Web-{D416B000-9E61-CF3A-0086-4B25D5A3EE7B}" dt="2020-06-05T08:30:42.366" v="443"/>
          <pc:sldLayoutMkLst>
            <pc:docMk/>
            <pc:sldMasterMk cId="891198929" sldId="2147483749"/>
            <pc:sldLayoutMk cId="4026555277" sldId="2147483756"/>
          </pc:sldLayoutMkLst>
        </pc:sldLayoutChg>
        <pc:sldLayoutChg chg="add del mod replId">
          <pc:chgData name="Candice Hall (1807526)" userId="S::1807526@student.uwtsd.ac.uk::575096b1-4e2a-403b-9830-8930b02e3416" providerId="AD" clId="Web-{D416B000-9E61-CF3A-0086-4B25D5A3EE7B}" dt="2020-06-05T08:30:42.366" v="443"/>
          <pc:sldLayoutMkLst>
            <pc:docMk/>
            <pc:sldMasterMk cId="891198929" sldId="2147483749"/>
            <pc:sldLayoutMk cId="3937779571" sldId="2147483757"/>
          </pc:sldLayoutMkLst>
        </pc:sldLayoutChg>
        <pc:sldLayoutChg chg="add del mod replId">
          <pc:chgData name="Candice Hall (1807526)" userId="S::1807526@student.uwtsd.ac.uk::575096b1-4e2a-403b-9830-8930b02e3416" providerId="AD" clId="Web-{D416B000-9E61-CF3A-0086-4B25D5A3EE7B}" dt="2020-06-05T08:30:42.366" v="443"/>
          <pc:sldLayoutMkLst>
            <pc:docMk/>
            <pc:sldMasterMk cId="891198929" sldId="2147483749"/>
            <pc:sldLayoutMk cId="285074980" sldId="2147483758"/>
          </pc:sldLayoutMkLst>
        </pc:sldLayoutChg>
        <pc:sldLayoutChg chg="add del mod replId">
          <pc:chgData name="Candice Hall (1807526)" userId="S::1807526@student.uwtsd.ac.uk::575096b1-4e2a-403b-9830-8930b02e3416" providerId="AD" clId="Web-{D416B000-9E61-CF3A-0086-4B25D5A3EE7B}" dt="2020-06-05T08:30:42.366" v="443"/>
          <pc:sldLayoutMkLst>
            <pc:docMk/>
            <pc:sldMasterMk cId="891198929" sldId="2147483749"/>
            <pc:sldLayoutMk cId="2421451598" sldId="2147483759"/>
          </pc:sldLayoutMkLst>
        </pc:sldLayoutChg>
        <pc:sldLayoutChg chg="add del mod replId">
          <pc:chgData name="Candice Hall (1807526)" userId="S::1807526@student.uwtsd.ac.uk::575096b1-4e2a-403b-9830-8930b02e3416" providerId="AD" clId="Web-{D416B000-9E61-CF3A-0086-4B25D5A3EE7B}" dt="2020-06-05T08:30:42.366" v="443"/>
          <pc:sldLayoutMkLst>
            <pc:docMk/>
            <pc:sldMasterMk cId="891198929" sldId="2147483749"/>
            <pc:sldLayoutMk cId="493194574" sldId="2147483760"/>
          </pc:sldLayoutMkLst>
        </pc:sldLayoutChg>
        <pc:sldLayoutChg chg="add del mod replId">
          <pc:chgData name="Candice Hall (1807526)" userId="S::1807526@student.uwtsd.ac.uk::575096b1-4e2a-403b-9830-8930b02e3416" providerId="AD" clId="Web-{D416B000-9E61-CF3A-0086-4B25D5A3EE7B}" dt="2020-06-05T08:30:42.366" v="443"/>
          <pc:sldLayoutMkLst>
            <pc:docMk/>
            <pc:sldMasterMk cId="891198929" sldId="2147483749"/>
            <pc:sldLayoutMk cId="75532418" sldId="2147483761"/>
          </pc:sldLayoutMkLst>
        </pc:sldLayoutChg>
        <pc:sldLayoutChg chg="add del mod replId">
          <pc:chgData name="Candice Hall (1807526)" userId="S::1807526@student.uwtsd.ac.uk::575096b1-4e2a-403b-9830-8930b02e3416" providerId="AD" clId="Web-{D416B000-9E61-CF3A-0086-4B25D5A3EE7B}" dt="2020-06-05T08:30:42.366" v="443"/>
          <pc:sldLayoutMkLst>
            <pc:docMk/>
            <pc:sldMasterMk cId="891198929" sldId="2147483749"/>
            <pc:sldLayoutMk cId="3131311729" sldId="2147483762"/>
          </pc:sldLayoutMkLst>
        </pc:sldLayoutChg>
        <pc:sldLayoutChg chg="add del mod replId">
          <pc:chgData name="Candice Hall (1807526)" userId="S::1807526@student.uwtsd.ac.uk::575096b1-4e2a-403b-9830-8930b02e3416" providerId="AD" clId="Web-{D416B000-9E61-CF3A-0086-4B25D5A3EE7B}" dt="2020-06-05T08:30:42.366" v="443"/>
          <pc:sldLayoutMkLst>
            <pc:docMk/>
            <pc:sldMasterMk cId="891198929" sldId="2147483749"/>
            <pc:sldLayoutMk cId="2979346287" sldId="2147483763"/>
          </pc:sldLayoutMkLst>
        </pc:sldLayoutChg>
        <pc:sldLayoutChg chg="add del mod replId">
          <pc:chgData name="Candice Hall (1807526)" userId="S::1807526@student.uwtsd.ac.uk::575096b1-4e2a-403b-9830-8930b02e3416" providerId="AD" clId="Web-{D416B000-9E61-CF3A-0086-4B25D5A3EE7B}" dt="2020-06-05T08:30:42.366" v="443"/>
          <pc:sldLayoutMkLst>
            <pc:docMk/>
            <pc:sldMasterMk cId="891198929" sldId="2147483749"/>
            <pc:sldLayoutMk cId="1161566701" sldId="2147483764"/>
          </pc:sldLayoutMkLst>
        </pc:sldLayoutChg>
        <pc:sldLayoutChg chg="add del mod replId">
          <pc:chgData name="Candice Hall (1807526)" userId="S::1807526@student.uwtsd.ac.uk::575096b1-4e2a-403b-9830-8930b02e3416" providerId="AD" clId="Web-{D416B000-9E61-CF3A-0086-4B25D5A3EE7B}" dt="2020-06-05T08:30:42.366" v="443"/>
          <pc:sldLayoutMkLst>
            <pc:docMk/>
            <pc:sldMasterMk cId="891198929" sldId="2147483749"/>
            <pc:sldLayoutMk cId="4198586503" sldId="2147483765"/>
          </pc:sldLayoutMkLst>
        </pc:sldLayoutChg>
      </pc:sldMasterChg>
      <pc:sldMasterChg chg="add addSldLayout modSldLayout">
        <pc:chgData name="Candice Hall (1807526)" userId="S::1807526@student.uwtsd.ac.uk::575096b1-4e2a-403b-9830-8930b02e3416" providerId="AD" clId="Web-{D416B000-9E61-CF3A-0086-4B25D5A3EE7B}" dt="2020-06-05T08:30:42.366" v="443"/>
        <pc:sldMasterMkLst>
          <pc:docMk/>
          <pc:sldMasterMk cId="372082464" sldId="2147483766"/>
        </pc:sldMasterMkLst>
        <pc:sldLayoutChg chg="add mod replId">
          <pc:chgData name="Candice Hall (1807526)" userId="S::1807526@student.uwtsd.ac.uk::575096b1-4e2a-403b-9830-8930b02e3416" providerId="AD" clId="Web-{D416B000-9E61-CF3A-0086-4B25D5A3EE7B}" dt="2020-06-05T08:30:42.366" v="443"/>
          <pc:sldLayoutMkLst>
            <pc:docMk/>
            <pc:sldMasterMk cId="372082464" sldId="2147483766"/>
            <pc:sldLayoutMk cId="1858768445" sldId="2147483767"/>
          </pc:sldLayoutMkLst>
        </pc:sldLayoutChg>
        <pc:sldLayoutChg chg="add mod replId">
          <pc:chgData name="Candice Hall (1807526)" userId="S::1807526@student.uwtsd.ac.uk::575096b1-4e2a-403b-9830-8930b02e3416" providerId="AD" clId="Web-{D416B000-9E61-CF3A-0086-4B25D5A3EE7B}" dt="2020-06-05T08:30:42.366" v="443"/>
          <pc:sldLayoutMkLst>
            <pc:docMk/>
            <pc:sldMasterMk cId="372082464" sldId="2147483766"/>
            <pc:sldLayoutMk cId="2766085356" sldId="2147483768"/>
          </pc:sldLayoutMkLst>
        </pc:sldLayoutChg>
        <pc:sldLayoutChg chg="add mod replId">
          <pc:chgData name="Candice Hall (1807526)" userId="S::1807526@student.uwtsd.ac.uk::575096b1-4e2a-403b-9830-8930b02e3416" providerId="AD" clId="Web-{D416B000-9E61-CF3A-0086-4B25D5A3EE7B}" dt="2020-06-05T08:30:42.366" v="443"/>
          <pc:sldLayoutMkLst>
            <pc:docMk/>
            <pc:sldMasterMk cId="372082464" sldId="2147483766"/>
            <pc:sldLayoutMk cId="802439860" sldId="2147483769"/>
          </pc:sldLayoutMkLst>
        </pc:sldLayoutChg>
        <pc:sldLayoutChg chg="add mod replId">
          <pc:chgData name="Candice Hall (1807526)" userId="S::1807526@student.uwtsd.ac.uk::575096b1-4e2a-403b-9830-8930b02e3416" providerId="AD" clId="Web-{D416B000-9E61-CF3A-0086-4B25D5A3EE7B}" dt="2020-06-05T08:30:42.366" v="443"/>
          <pc:sldLayoutMkLst>
            <pc:docMk/>
            <pc:sldMasterMk cId="372082464" sldId="2147483766"/>
            <pc:sldLayoutMk cId="2808031192" sldId="2147483770"/>
          </pc:sldLayoutMkLst>
        </pc:sldLayoutChg>
        <pc:sldLayoutChg chg="add mod replId">
          <pc:chgData name="Candice Hall (1807526)" userId="S::1807526@student.uwtsd.ac.uk::575096b1-4e2a-403b-9830-8930b02e3416" providerId="AD" clId="Web-{D416B000-9E61-CF3A-0086-4B25D5A3EE7B}" dt="2020-06-05T08:30:42.366" v="443"/>
          <pc:sldLayoutMkLst>
            <pc:docMk/>
            <pc:sldMasterMk cId="372082464" sldId="2147483766"/>
            <pc:sldLayoutMk cId="3937554337" sldId="2147483771"/>
          </pc:sldLayoutMkLst>
        </pc:sldLayoutChg>
        <pc:sldLayoutChg chg="add mod replId">
          <pc:chgData name="Candice Hall (1807526)" userId="S::1807526@student.uwtsd.ac.uk::575096b1-4e2a-403b-9830-8930b02e3416" providerId="AD" clId="Web-{D416B000-9E61-CF3A-0086-4B25D5A3EE7B}" dt="2020-06-05T08:30:42.366" v="443"/>
          <pc:sldLayoutMkLst>
            <pc:docMk/>
            <pc:sldMasterMk cId="372082464" sldId="2147483766"/>
            <pc:sldLayoutMk cId="3544861096" sldId="2147483772"/>
          </pc:sldLayoutMkLst>
        </pc:sldLayoutChg>
        <pc:sldLayoutChg chg="add mod replId">
          <pc:chgData name="Candice Hall (1807526)" userId="S::1807526@student.uwtsd.ac.uk::575096b1-4e2a-403b-9830-8930b02e3416" providerId="AD" clId="Web-{D416B000-9E61-CF3A-0086-4B25D5A3EE7B}" dt="2020-06-05T08:30:42.366" v="443"/>
          <pc:sldLayoutMkLst>
            <pc:docMk/>
            <pc:sldMasterMk cId="372082464" sldId="2147483766"/>
            <pc:sldLayoutMk cId="3328847305" sldId="2147483773"/>
          </pc:sldLayoutMkLst>
        </pc:sldLayoutChg>
        <pc:sldLayoutChg chg="add mod replId">
          <pc:chgData name="Candice Hall (1807526)" userId="S::1807526@student.uwtsd.ac.uk::575096b1-4e2a-403b-9830-8930b02e3416" providerId="AD" clId="Web-{D416B000-9E61-CF3A-0086-4B25D5A3EE7B}" dt="2020-06-05T08:30:42.366" v="443"/>
          <pc:sldLayoutMkLst>
            <pc:docMk/>
            <pc:sldMasterMk cId="372082464" sldId="2147483766"/>
            <pc:sldLayoutMk cId="3197283508" sldId="2147483774"/>
          </pc:sldLayoutMkLst>
        </pc:sldLayoutChg>
        <pc:sldLayoutChg chg="add mod replId">
          <pc:chgData name="Candice Hall (1807526)" userId="S::1807526@student.uwtsd.ac.uk::575096b1-4e2a-403b-9830-8930b02e3416" providerId="AD" clId="Web-{D416B000-9E61-CF3A-0086-4B25D5A3EE7B}" dt="2020-06-05T08:30:42.366" v="443"/>
          <pc:sldLayoutMkLst>
            <pc:docMk/>
            <pc:sldMasterMk cId="372082464" sldId="2147483766"/>
            <pc:sldLayoutMk cId="3425330765" sldId="2147483775"/>
          </pc:sldLayoutMkLst>
        </pc:sldLayoutChg>
        <pc:sldLayoutChg chg="add mod replId">
          <pc:chgData name="Candice Hall (1807526)" userId="S::1807526@student.uwtsd.ac.uk::575096b1-4e2a-403b-9830-8930b02e3416" providerId="AD" clId="Web-{D416B000-9E61-CF3A-0086-4B25D5A3EE7B}" dt="2020-06-05T08:30:42.366" v="443"/>
          <pc:sldLayoutMkLst>
            <pc:docMk/>
            <pc:sldMasterMk cId="372082464" sldId="2147483766"/>
            <pc:sldLayoutMk cId="1966910685" sldId="2147483776"/>
          </pc:sldLayoutMkLst>
        </pc:sldLayoutChg>
        <pc:sldLayoutChg chg="add mod replId">
          <pc:chgData name="Candice Hall (1807526)" userId="S::1807526@student.uwtsd.ac.uk::575096b1-4e2a-403b-9830-8930b02e3416" providerId="AD" clId="Web-{D416B000-9E61-CF3A-0086-4B25D5A3EE7B}" dt="2020-06-05T08:30:42.366" v="443"/>
          <pc:sldLayoutMkLst>
            <pc:docMk/>
            <pc:sldMasterMk cId="372082464" sldId="2147483766"/>
            <pc:sldLayoutMk cId="3505398486" sldId="2147483777"/>
          </pc:sldLayoutMkLst>
        </pc:sldLayoutChg>
      </pc:sldMasterChg>
    </pc:docChg>
  </pc:docChgLst>
  <pc:docChgLst>
    <pc:chgData name="Candice Hall (1807526)" userId="S::1807526@student.uwtsd.ac.uk::575096b1-4e2a-403b-9830-8930b02e3416" providerId="AD" clId="Web-{2F47BB74-4826-515F-C353-25AB50FB1E01}"/>
    <pc:docChg chg="modSld">
      <pc:chgData name="Candice Hall (1807526)" userId="S::1807526@student.uwtsd.ac.uk::575096b1-4e2a-403b-9830-8930b02e3416" providerId="AD" clId="Web-{2F47BB74-4826-515F-C353-25AB50FB1E01}" dt="2020-06-05T07:59:08.318" v="33" actId="14100"/>
      <pc:docMkLst>
        <pc:docMk/>
      </pc:docMkLst>
      <pc:sldChg chg="addSp delSp modSp">
        <pc:chgData name="Candice Hall (1807526)" userId="S::1807526@student.uwtsd.ac.uk::575096b1-4e2a-403b-9830-8930b02e3416" providerId="AD" clId="Web-{2F47BB74-4826-515F-C353-25AB50FB1E01}" dt="2020-06-05T07:59:08.318" v="33" actId="14100"/>
        <pc:sldMkLst>
          <pc:docMk/>
          <pc:sldMk cId="2866310228" sldId="261"/>
        </pc:sldMkLst>
        <pc:spChg chg="mod">
          <ac:chgData name="Candice Hall (1807526)" userId="S::1807526@student.uwtsd.ac.uk::575096b1-4e2a-403b-9830-8930b02e3416" providerId="AD" clId="Web-{2F47BB74-4826-515F-C353-25AB50FB1E01}" dt="2020-06-05T07:59:08.318" v="33" actId="14100"/>
          <ac:spMkLst>
            <pc:docMk/>
            <pc:sldMk cId="2866310228" sldId="261"/>
            <ac:spMk id="7" creationId="{AFBDEFFC-8148-4984-BBED-4A4E8C20F52E}"/>
          </ac:spMkLst>
        </pc:spChg>
        <pc:picChg chg="add del mod">
          <ac:chgData name="Candice Hall (1807526)" userId="S::1807526@student.uwtsd.ac.uk::575096b1-4e2a-403b-9830-8930b02e3416" providerId="AD" clId="Web-{2F47BB74-4826-515F-C353-25AB50FB1E01}" dt="2020-06-05T07:58:24.396" v="5"/>
          <ac:picMkLst>
            <pc:docMk/>
            <pc:sldMk cId="2866310228" sldId="261"/>
            <ac:picMk id="3" creationId="{CE556676-91F5-4B3E-9D8B-1842FA9099B5}"/>
          </ac:picMkLst>
        </pc:picChg>
        <pc:picChg chg="add mod">
          <ac:chgData name="Candice Hall (1807526)" userId="S::1807526@student.uwtsd.ac.uk::575096b1-4e2a-403b-9830-8930b02e3416" providerId="AD" clId="Web-{2F47BB74-4826-515F-C353-25AB50FB1E01}" dt="2020-06-05T07:58:48.490" v="10" actId="14100"/>
          <ac:picMkLst>
            <pc:docMk/>
            <pc:sldMk cId="2866310228" sldId="261"/>
            <ac:picMk id="8" creationId="{E2348F3C-9CF7-4FBB-AF9B-7D77FC80F6F6}"/>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58768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66085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024398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08031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37554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44861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288473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97283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25330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66910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053984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6/7/2020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72082464"/>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gif"/><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7.xml"/><Relationship Id="rId4" Type="http://schemas.openxmlformats.org/officeDocument/2006/relationships/image" Target="../media/image20.jpeg"/></Relationships>
</file>

<file path=ppt/slides/_rels/slide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564A48-19B1-460F-922B-2E6EEE958BAA}"/>
              </a:ext>
            </a:extLst>
          </p:cNvPr>
          <p:cNvSpPr>
            <a:spLocks noGrp="1"/>
          </p:cNvSpPr>
          <p:nvPr>
            <p:ph type="ctrTitle"/>
          </p:nvPr>
        </p:nvSpPr>
        <p:spPr>
          <a:xfrm>
            <a:off x="1524000" y="1122362"/>
            <a:ext cx="9144000" cy="2840037"/>
          </a:xfrm>
        </p:spPr>
        <p:txBody>
          <a:bodyPr>
            <a:normAutofit/>
          </a:bodyPr>
          <a:lstStyle/>
          <a:p>
            <a:r>
              <a:rPr lang="en-GB" sz="5800"/>
              <a:t>John Muir Award 2020</a:t>
            </a:r>
          </a:p>
        </p:txBody>
      </p:sp>
      <p:sp>
        <p:nvSpPr>
          <p:cNvPr id="3" name="Subtitle 2">
            <a:extLst>
              <a:ext uri="{FF2B5EF4-FFF2-40B4-BE49-F238E27FC236}">
                <a16:creationId xmlns:a16="http://schemas.microsoft.com/office/drawing/2014/main" id="{D6193B08-ED51-439F-A50C-F673F9FE8F4C}"/>
              </a:ext>
            </a:extLst>
          </p:cNvPr>
          <p:cNvSpPr>
            <a:spLocks noGrp="1"/>
          </p:cNvSpPr>
          <p:nvPr>
            <p:ph type="subTitle" idx="1"/>
          </p:nvPr>
        </p:nvSpPr>
        <p:spPr>
          <a:xfrm>
            <a:off x="1524000" y="4256436"/>
            <a:ext cx="9144000" cy="1600818"/>
          </a:xfrm>
        </p:spPr>
        <p:txBody>
          <a:bodyPr>
            <a:normAutofit/>
          </a:bodyPr>
          <a:lstStyle/>
          <a:p>
            <a:r>
              <a:rPr lang="en-GB" b="1">
                <a:solidFill>
                  <a:schemeClr val="accent1">
                    <a:lumMod val="60000"/>
                    <a:lumOff val="40000"/>
                  </a:schemeClr>
                </a:solidFill>
                <a:latin typeface="Calibri"/>
                <a:cs typeface="Calibri"/>
              </a:rPr>
              <a:t>My Garden </a:t>
            </a:r>
          </a:p>
          <a:p>
            <a:r>
              <a:rPr lang="en-GB">
                <a:solidFill>
                  <a:schemeClr val="accent1">
                    <a:lumMod val="60000"/>
                    <a:lumOff val="40000"/>
                  </a:schemeClr>
                </a:solidFill>
              </a:rPr>
              <a:t>By Candice Hall </a:t>
            </a:r>
          </a:p>
        </p:txBody>
      </p:sp>
      <p:cxnSp>
        <p:nvCxnSpPr>
          <p:cNvPr id="14" name="Straight Connector 13">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5B1BC8E-06C8-49C5-858C-53E5DFABDBED}"/>
              </a:ext>
            </a:extLst>
          </p:cNvPr>
          <p:cNvSpPr txBox="1"/>
          <p:nvPr/>
        </p:nvSpPr>
        <p:spPr>
          <a:xfrm>
            <a:off x="3099758" y="856891"/>
            <a:ext cx="59924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t>Student no: 1807526                Module: EAEE6005</a:t>
            </a:r>
          </a:p>
        </p:txBody>
      </p:sp>
    </p:spTree>
    <p:extLst>
      <p:ext uri="{BB962C8B-B14F-4D97-AF65-F5344CB8AC3E}">
        <p14:creationId xmlns:p14="http://schemas.microsoft.com/office/powerpoint/2010/main" val="339528047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2">
            <a:extLst>
              <a:ext uri="{FF2B5EF4-FFF2-40B4-BE49-F238E27FC236}">
                <a16:creationId xmlns:a16="http://schemas.microsoft.com/office/drawing/2014/main" id="{FF1BEC34-9D0E-445D-AF3E-875EC6913C6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3999" y="2038015"/>
            <a:ext cx="3684191" cy="276314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2BD2BCC-8BE5-471C-A508-D27D5BA39D05}"/>
              </a:ext>
            </a:extLst>
          </p:cNvPr>
          <p:cNvSpPr txBox="1"/>
          <p:nvPr/>
        </p:nvSpPr>
        <p:spPr>
          <a:xfrm>
            <a:off x="5334885" y="144842"/>
            <a:ext cx="6580450" cy="2762132"/>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5400" kern="1200">
                <a:solidFill>
                  <a:schemeClr val="tx1"/>
                </a:solidFill>
                <a:latin typeface="+mj-lt"/>
                <a:ea typeface="+mj-ea"/>
                <a:cs typeface="+mj-cs"/>
              </a:rPr>
              <a:t>My Hometown Pembroke Dock Pembroke shire </a:t>
            </a:r>
          </a:p>
        </p:txBody>
      </p:sp>
      <p:sp>
        <p:nvSpPr>
          <p:cNvPr id="5" name="TextBox 4">
            <a:extLst>
              <a:ext uri="{FF2B5EF4-FFF2-40B4-BE49-F238E27FC236}">
                <a16:creationId xmlns:a16="http://schemas.microsoft.com/office/drawing/2014/main" id="{749DDF37-BBAE-4A41-80F6-F78C6D4ACB1D}"/>
              </a:ext>
            </a:extLst>
          </p:cNvPr>
          <p:cNvSpPr txBox="1"/>
          <p:nvPr/>
        </p:nvSpPr>
        <p:spPr>
          <a:xfrm>
            <a:off x="-3968174" y="1469058"/>
            <a:ext cx="7063066" cy="2451652"/>
          </a:xfrm>
          <a:prstGeom prst="rect">
            <a:avLst/>
          </a:prstGeom>
          <a:noFill/>
        </p:spPr>
        <p:txBody>
          <a:bodyPr wrap="square" rtlCol="0">
            <a:spAutoFit/>
          </a:bodyPr>
          <a:lstStyle/>
          <a:p>
            <a:endParaRPr lang="en-GB"/>
          </a:p>
        </p:txBody>
      </p:sp>
      <p:sp>
        <p:nvSpPr>
          <p:cNvPr id="4" name="TextBox 3">
            <a:extLst>
              <a:ext uri="{FF2B5EF4-FFF2-40B4-BE49-F238E27FC236}">
                <a16:creationId xmlns:a16="http://schemas.microsoft.com/office/drawing/2014/main" id="{D59AAEE2-B0F0-4D42-B51A-3E4D873F2E79}"/>
              </a:ext>
            </a:extLst>
          </p:cNvPr>
          <p:cNvSpPr txBox="1"/>
          <p:nvPr/>
        </p:nvSpPr>
        <p:spPr>
          <a:xfrm>
            <a:off x="633999" y="5205046"/>
            <a:ext cx="3684191" cy="369332"/>
          </a:xfrm>
          <a:prstGeom prst="rect">
            <a:avLst/>
          </a:prstGeom>
          <a:noFill/>
        </p:spPr>
        <p:txBody>
          <a:bodyPr wrap="square" rtlCol="0">
            <a:spAutoFit/>
          </a:bodyPr>
          <a:lstStyle/>
          <a:p>
            <a:r>
              <a:rPr lang="en-GB"/>
              <a:t>Wikipedia (2020)</a:t>
            </a:r>
          </a:p>
        </p:txBody>
      </p:sp>
      <p:sp>
        <p:nvSpPr>
          <p:cNvPr id="7" name="TextBox 6">
            <a:extLst>
              <a:ext uri="{FF2B5EF4-FFF2-40B4-BE49-F238E27FC236}">
                <a16:creationId xmlns:a16="http://schemas.microsoft.com/office/drawing/2014/main" id="{2318569A-14DB-4150-9C99-DEDA0C876E10}"/>
              </a:ext>
            </a:extLst>
          </p:cNvPr>
          <p:cNvSpPr txBox="1"/>
          <p:nvPr/>
        </p:nvSpPr>
        <p:spPr>
          <a:xfrm>
            <a:off x="5446234" y="3228523"/>
            <a:ext cx="6469101" cy="3416320"/>
          </a:xfrm>
          <a:prstGeom prst="rect">
            <a:avLst/>
          </a:prstGeom>
          <a:noFill/>
        </p:spPr>
        <p:txBody>
          <a:bodyPr wrap="square" rtlCol="0" anchor="t">
            <a:spAutoFit/>
          </a:bodyPr>
          <a:lstStyle/>
          <a:p>
            <a:r>
              <a:rPr lang="en-GB" dirty="0"/>
              <a:t>I consider myself lucky to have been born and raised  in Pembroke Dock  Pembrokeshire.</a:t>
            </a:r>
          </a:p>
          <a:p>
            <a:endParaRPr lang="en-GB"/>
          </a:p>
          <a:p>
            <a:r>
              <a:rPr lang="en-GB" dirty="0"/>
              <a:t>Originally a small fishing village on the banks of the Rive </a:t>
            </a:r>
            <a:r>
              <a:rPr lang="en-GB" dirty="0" err="1"/>
              <a:t>Cleddau</a:t>
            </a:r>
            <a:r>
              <a:rPr lang="en-GB" dirty="0"/>
              <a:t>.</a:t>
            </a:r>
            <a:endParaRPr lang="en-GB" dirty="0">
              <a:cs typeface="Calibri"/>
            </a:endParaRPr>
          </a:p>
          <a:p>
            <a:r>
              <a:rPr lang="en-GB" dirty="0"/>
              <a:t>Expanding following the construction of the Navel Dock Yard in 1814.</a:t>
            </a:r>
            <a:endParaRPr lang="en-GB" dirty="0">
              <a:cs typeface="Calibri"/>
            </a:endParaRPr>
          </a:p>
          <a:p>
            <a:endParaRPr lang="en-GB"/>
          </a:p>
          <a:p>
            <a:r>
              <a:rPr lang="en-GB" dirty="0"/>
              <a:t>It Has  one of the deepest natural harbours in the world.</a:t>
            </a:r>
            <a:endParaRPr lang="en-GB" dirty="0">
              <a:cs typeface="Calibri"/>
            </a:endParaRPr>
          </a:p>
          <a:p>
            <a:r>
              <a:rPr lang="en-GB" dirty="0"/>
              <a:t>And many beaches and natural heritage throughout its  186-mile coastal line.</a:t>
            </a:r>
            <a:endParaRPr lang="en-GB" dirty="0">
              <a:cs typeface="Calibri"/>
            </a:endParaRPr>
          </a:p>
          <a:p>
            <a:endParaRPr lang="en-GB"/>
          </a:p>
          <a:p>
            <a:endParaRPr lang="en-GB"/>
          </a:p>
        </p:txBody>
      </p:sp>
    </p:spTree>
    <p:extLst>
      <p:ext uri="{BB962C8B-B14F-4D97-AF65-F5344CB8AC3E}">
        <p14:creationId xmlns:p14="http://schemas.microsoft.com/office/powerpoint/2010/main" val="17205083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group of people posing for a photo&#10;&#10;Description automatically generated">
            <a:extLst>
              <a:ext uri="{FF2B5EF4-FFF2-40B4-BE49-F238E27FC236}">
                <a16:creationId xmlns:a16="http://schemas.microsoft.com/office/drawing/2014/main" id="{301F4CEC-2881-4687-8233-3F5A6A4EA12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9843"/>
          <a:stretch/>
        </p:blipFill>
        <p:spPr>
          <a:xfrm>
            <a:off x="0" y="10"/>
            <a:ext cx="4637226" cy="6857990"/>
          </a:xfrm>
          <a:prstGeom prst="rect">
            <a:avLst/>
          </a:prstGeom>
        </p:spPr>
      </p:pic>
      <p:sp>
        <p:nvSpPr>
          <p:cNvPr id="7" name="Rectangle 9">
            <a:extLst>
              <a:ext uri="{FF2B5EF4-FFF2-40B4-BE49-F238E27FC236}">
                <a16:creationId xmlns:a16="http://schemas.microsoft.com/office/drawing/2014/main" id="{B9951BD9-0868-4CDB-ACD6-9C4209B5E4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37247" y="0"/>
            <a:ext cx="755475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058B9D-30AA-41B6-93B0-0F360A9F04C0}"/>
              </a:ext>
            </a:extLst>
          </p:cNvPr>
          <p:cNvSpPr>
            <a:spLocks noGrp="1"/>
          </p:cNvSpPr>
          <p:nvPr>
            <p:ph type="title"/>
          </p:nvPr>
        </p:nvSpPr>
        <p:spPr>
          <a:xfrm>
            <a:off x="5277328" y="640082"/>
            <a:ext cx="6274591" cy="3351602"/>
          </a:xfrm>
        </p:spPr>
        <p:txBody>
          <a:bodyPr vert="horz" lIns="91440" tIns="45720" rIns="91440" bIns="45720" rtlCol="0" anchor="b">
            <a:normAutofit/>
          </a:bodyPr>
          <a:lstStyle/>
          <a:p>
            <a:r>
              <a:rPr lang="en-US" sz="6000">
                <a:solidFill>
                  <a:schemeClr val="bg1"/>
                </a:solidFill>
              </a:rPr>
              <a:t>	My Family    </a:t>
            </a:r>
            <a:br>
              <a:rPr lang="en-US" sz="6000">
                <a:solidFill>
                  <a:schemeClr val="bg1"/>
                </a:solidFill>
              </a:rPr>
            </a:br>
            <a:r>
              <a:rPr lang="en-US" sz="6000">
                <a:solidFill>
                  <a:schemeClr val="bg1"/>
                </a:solidFill>
              </a:rPr>
              <a:t>	</a:t>
            </a:r>
          </a:p>
        </p:txBody>
      </p:sp>
    </p:spTree>
    <p:extLst>
      <p:ext uri="{BB962C8B-B14F-4D97-AF65-F5344CB8AC3E}">
        <p14:creationId xmlns:p14="http://schemas.microsoft.com/office/powerpoint/2010/main" val="2743019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041820-DC0D-4489-9A3B-5BE92549EFBD}"/>
              </a:ext>
            </a:extLst>
          </p:cNvPr>
          <p:cNvSpPr txBox="1"/>
          <p:nvPr/>
        </p:nvSpPr>
        <p:spPr>
          <a:xfrm>
            <a:off x="4541088" y="5110956"/>
            <a:ext cx="3360047" cy="1200329"/>
          </a:xfrm>
          <a:prstGeom prst="rect">
            <a:avLst/>
          </a:prstGeom>
          <a:noFill/>
        </p:spPr>
        <p:txBody>
          <a:bodyPr wrap="square" rtlCol="0" anchor="t">
            <a:spAutoFit/>
          </a:bodyPr>
          <a:lstStyle/>
          <a:p>
            <a:r>
              <a:rPr lang="en-GB" dirty="0"/>
              <a:t>Autumn walks through to woods being told stories by my dad that the old hut in the corner was hansel and </a:t>
            </a:r>
            <a:r>
              <a:rPr lang="en-GB" dirty="0" err="1"/>
              <a:t>gretals</a:t>
            </a:r>
            <a:r>
              <a:rPr lang="en-GB" dirty="0"/>
              <a:t> house.</a:t>
            </a:r>
          </a:p>
        </p:txBody>
      </p:sp>
      <p:sp>
        <p:nvSpPr>
          <p:cNvPr id="4" name="TextBox 3">
            <a:extLst>
              <a:ext uri="{FF2B5EF4-FFF2-40B4-BE49-F238E27FC236}">
                <a16:creationId xmlns:a16="http://schemas.microsoft.com/office/drawing/2014/main" id="{CC2A3728-E0B1-40C2-891D-5002BE85C08A}"/>
              </a:ext>
            </a:extLst>
          </p:cNvPr>
          <p:cNvSpPr txBox="1"/>
          <p:nvPr/>
        </p:nvSpPr>
        <p:spPr>
          <a:xfrm>
            <a:off x="1921564" y="503583"/>
            <a:ext cx="6948255" cy="369332"/>
          </a:xfrm>
          <a:prstGeom prst="rect">
            <a:avLst/>
          </a:prstGeom>
          <a:noFill/>
        </p:spPr>
        <p:txBody>
          <a:bodyPr wrap="square" rtlCol="0" anchor="t">
            <a:spAutoFit/>
          </a:bodyPr>
          <a:lstStyle/>
          <a:p>
            <a:pPr algn="ctr"/>
            <a:r>
              <a:rPr lang="en-GB" b="1" dirty="0"/>
              <a:t>Childhood Memories in Pembrokeshire.</a:t>
            </a:r>
            <a:endParaRPr lang="en-GB" b="1" dirty="0">
              <a:cs typeface="Calibri"/>
            </a:endParaRPr>
          </a:p>
        </p:txBody>
      </p:sp>
      <p:sp>
        <p:nvSpPr>
          <p:cNvPr id="6" name="TextBox 5">
            <a:extLst>
              <a:ext uri="{FF2B5EF4-FFF2-40B4-BE49-F238E27FC236}">
                <a16:creationId xmlns:a16="http://schemas.microsoft.com/office/drawing/2014/main" id="{5CCBC94F-EF35-426D-B32A-9BE917FAF102}"/>
              </a:ext>
            </a:extLst>
          </p:cNvPr>
          <p:cNvSpPr txBox="1"/>
          <p:nvPr/>
        </p:nvSpPr>
        <p:spPr>
          <a:xfrm>
            <a:off x="211515" y="1089957"/>
            <a:ext cx="3903285" cy="2031325"/>
          </a:xfrm>
          <a:prstGeom prst="rect">
            <a:avLst/>
          </a:prstGeom>
          <a:noFill/>
        </p:spPr>
        <p:txBody>
          <a:bodyPr wrap="square" rtlCol="0" anchor="t">
            <a:spAutoFit/>
          </a:bodyPr>
          <a:lstStyle/>
          <a:p>
            <a:pPr algn="just"/>
            <a:r>
              <a:rPr lang="en-GB" dirty="0"/>
              <a:t>My hometown holds many memories for me as a young  child  Sunday morning winter walks  with my dad through </a:t>
            </a:r>
            <a:r>
              <a:rPr lang="en-GB" dirty="0" err="1"/>
              <a:t>Bosherston</a:t>
            </a:r>
            <a:r>
              <a:rPr lang="en-GB" dirty="0"/>
              <a:t> lily ponds.  walking over the broken wooden bridge  looking at the fish and looking to  see if we could spot the otters that lived there. </a:t>
            </a:r>
            <a:endParaRPr lang="en-GB" dirty="0">
              <a:cs typeface="Calibri"/>
            </a:endParaRPr>
          </a:p>
        </p:txBody>
      </p:sp>
      <p:sp>
        <p:nvSpPr>
          <p:cNvPr id="7" name="TextBox 6">
            <a:extLst>
              <a:ext uri="{FF2B5EF4-FFF2-40B4-BE49-F238E27FC236}">
                <a16:creationId xmlns:a16="http://schemas.microsoft.com/office/drawing/2014/main" id="{610BCEA8-488A-4718-BA69-99ED06148399}"/>
              </a:ext>
            </a:extLst>
          </p:cNvPr>
          <p:cNvSpPr txBox="1"/>
          <p:nvPr/>
        </p:nvSpPr>
        <p:spPr>
          <a:xfrm>
            <a:off x="8869820" y="5828724"/>
            <a:ext cx="2628900" cy="1200329"/>
          </a:xfrm>
          <a:prstGeom prst="rect">
            <a:avLst/>
          </a:prstGeom>
          <a:noFill/>
        </p:spPr>
        <p:txBody>
          <a:bodyPr wrap="square" rtlCol="0" anchor="t">
            <a:spAutoFit/>
          </a:bodyPr>
          <a:lstStyle/>
          <a:p>
            <a:r>
              <a:rPr lang="en-GB" dirty="0"/>
              <a:t>Drives out in springtime looking at the lambs born in the  fields .</a:t>
            </a:r>
          </a:p>
          <a:p>
            <a:endParaRPr lang="en-GB"/>
          </a:p>
        </p:txBody>
      </p:sp>
      <p:sp>
        <p:nvSpPr>
          <p:cNvPr id="8" name="TextBox 7">
            <a:extLst>
              <a:ext uri="{FF2B5EF4-FFF2-40B4-BE49-F238E27FC236}">
                <a16:creationId xmlns:a16="http://schemas.microsoft.com/office/drawing/2014/main" id="{285393F1-BF8B-4D11-8DA4-8EA8167A7617}"/>
              </a:ext>
            </a:extLst>
          </p:cNvPr>
          <p:cNvSpPr txBox="1"/>
          <p:nvPr/>
        </p:nvSpPr>
        <p:spPr>
          <a:xfrm>
            <a:off x="7732143" y="1406259"/>
            <a:ext cx="1592533" cy="1754326"/>
          </a:xfrm>
          <a:prstGeom prst="rect">
            <a:avLst/>
          </a:prstGeom>
          <a:noFill/>
        </p:spPr>
        <p:txBody>
          <a:bodyPr wrap="square" rtlCol="0" anchor="t">
            <a:spAutoFit/>
          </a:bodyPr>
          <a:lstStyle/>
          <a:p>
            <a:pPr algn="just"/>
            <a:r>
              <a:rPr lang="en-GB" dirty="0"/>
              <a:t>Summertime on one of the many beach's having fun in the sea with my  brothers .</a:t>
            </a:r>
            <a:endParaRPr lang="en-US" dirty="0"/>
          </a:p>
        </p:txBody>
      </p:sp>
      <p:pic>
        <p:nvPicPr>
          <p:cNvPr id="17" name="Picture 16" descr="A person standing in front of water&#10;&#10;Description automatically generated">
            <a:extLst>
              <a:ext uri="{FF2B5EF4-FFF2-40B4-BE49-F238E27FC236}">
                <a16:creationId xmlns:a16="http://schemas.microsoft.com/office/drawing/2014/main" id="{6D106EA2-F9C0-4C91-8A56-85C5A92885DB}"/>
              </a:ext>
            </a:extLst>
          </p:cNvPr>
          <p:cNvPicPr>
            <a:picLocks noChangeAspect="1"/>
          </p:cNvPicPr>
          <p:nvPr/>
        </p:nvPicPr>
        <p:blipFill rotWithShape="1">
          <a:blip r:embed="rId2">
            <a:extLst>
              <a:ext uri="{28A0092B-C50C-407E-A947-70E740481C1C}">
                <a14:useLocalDpi xmlns:a14="http://schemas.microsoft.com/office/drawing/2010/main" val="0"/>
              </a:ext>
            </a:extLst>
          </a:blip>
          <a:srcRect r="26932" b="26949"/>
          <a:stretch/>
        </p:blipFill>
        <p:spPr>
          <a:xfrm>
            <a:off x="9429749" y="872915"/>
            <a:ext cx="2371287" cy="2308325"/>
          </a:xfrm>
          <a:prstGeom prst="rect">
            <a:avLst/>
          </a:prstGeom>
          <a:ln>
            <a:solidFill>
              <a:schemeClr val="tx1"/>
            </a:solidFill>
          </a:ln>
        </p:spPr>
      </p:pic>
      <p:pic>
        <p:nvPicPr>
          <p:cNvPr id="19" name="Picture 18" descr="A tree in a forest&#10;&#10;Description automatically generated">
            <a:extLst>
              <a:ext uri="{FF2B5EF4-FFF2-40B4-BE49-F238E27FC236}">
                <a16:creationId xmlns:a16="http://schemas.microsoft.com/office/drawing/2014/main" id="{22FC3AED-39B6-4079-B952-18B101ECF65A}"/>
              </a:ext>
            </a:extLst>
          </p:cNvPr>
          <p:cNvPicPr>
            <a:picLocks noChangeAspect="1"/>
          </p:cNvPicPr>
          <p:nvPr/>
        </p:nvPicPr>
        <p:blipFill rotWithShape="1">
          <a:blip r:embed="rId3">
            <a:extLst>
              <a:ext uri="{28A0092B-C50C-407E-A947-70E740481C1C}">
                <a14:useLocalDpi xmlns:a14="http://schemas.microsoft.com/office/drawing/2010/main" val="0"/>
              </a:ext>
            </a:extLst>
          </a:blip>
          <a:srcRect r="3180" b="11077"/>
          <a:stretch/>
        </p:blipFill>
        <p:spPr>
          <a:xfrm rot="10800000">
            <a:off x="4668388" y="1195020"/>
            <a:ext cx="2628899" cy="3832238"/>
          </a:xfrm>
          <a:prstGeom prst="rect">
            <a:avLst/>
          </a:prstGeom>
          <a:ln>
            <a:solidFill>
              <a:schemeClr val="tx1"/>
            </a:solidFill>
          </a:ln>
        </p:spPr>
      </p:pic>
      <p:pic>
        <p:nvPicPr>
          <p:cNvPr id="20" name="Picture 19" descr="A small animal in a grassy field&#10;&#10;Description automatically generated">
            <a:extLst>
              <a:ext uri="{FF2B5EF4-FFF2-40B4-BE49-F238E27FC236}">
                <a16:creationId xmlns:a16="http://schemas.microsoft.com/office/drawing/2014/main" id="{9577EF70-EB8D-43A2-BFF6-BBCEDF5EC77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69818" y="3930006"/>
            <a:ext cx="2931217" cy="1743075"/>
          </a:xfrm>
          <a:prstGeom prst="rect">
            <a:avLst/>
          </a:prstGeom>
          <a:ln>
            <a:solidFill>
              <a:schemeClr val="tx1"/>
            </a:solidFill>
          </a:ln>
        </p:spPr>
      </p:pic>
      <p:pic>
        <p:nvPicPr>
          <p:cNvPr id="22" name="Picture 21" descr="A body of water surrounded by trees&#10;&#10;Description automatically generated">
            <a:extLst>
              <a:ext uri="{FF2B5EF4-FFF2-40B4-BE49-F238E27FC236}">
                <a16:creationId xmlns:a16="http://schemas.microsoft.com/office/drawing/2014/main" id="{C8B12882-82A1-4891-8F07-7830D3FF25E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1515" y="3459721"/>
            <a:ext cx="3903285" cy="3311010"/>
          </a:xfrm>
          <a:prstGeom prst="rect">
            <a:avLst/>
          </a:prstGeom>
          <a:ln>
            <a:solidFill>
              <a:schemeClr val="tx1"/>
            </a:solidFill>
          </a:ln>
        </p:spPr>
      </p:pic>
    </p:spTree>
    <p:extLst>
      <p:ext uri="{BB962C8B-B14F-4D97-AF65-F5344CB8AC3E}">
        <p14:creationId xmlns:p14="http://schemas.microsoft.com/office/powerpoint/2010/main" val="3091908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7EC4558-AD03-44CE-A30B-93F1B3A83D7B}"/>
              </a:ext>
            </a:extLst>
          </p:cNvPr>
          <p:cNvSpPr txBox="1"/>
          <p:nvPr/>
        </p:nvSpPr>
        <p:spPr>
          <a:xfrm>
            <a:off x="1313419" y="-28580"/>
            <a:ext cx="10140286" cy="1015663"/>
          </a:xfrm>
          <a:prstGeom prst="rect">
            <a:avLst/>
          </a:prstGeom>
          <a:noFill/>
        </p:spPr>
        <p:txBody>
          <a:bodyPr wrap="square" rtlCol="0" anchor="t">
            <a:spAutoFit/>
          </a:bodyPr>
          <a:lstStyle/>
          <a:p>
            <a:pPr algn="ctr"/>
            <a:r>
              <a:rPr lang="en-GB" sz="2000" b="1" dirty="0">
                <a:solidFill>
                  <a:schemeClr val="accent6">
                    <a:lumMod val="50000"/>
                  </a:schemeClr>
                </a:solidFill>
              </a:rPr>
              <a:t>My Garden</a:t>
            </a:r>
            <a:endParaRPr lang="en-GB" sz="2000" b="1" dirty="0">
              <a:solidFill>
                <a:schemeClr val="accent6">
                  <a:lumMod val="50000"/>
                </a:schemeClr>
              </a:solidFill>
              <a:cs typeface="Calibri"/>
            </a:endParaRPr>
          </a:p>
          <a:p>
            <a:endParaRPr lang="en-GB" sz="4000"/>
          </a:p>
        </p:txBody>
      </p:sp>
      <p:sp>
        <p:nvSpPr>
          <p:cNvPr id="3" name="TextBox 2">
            <a:extLst>
              <a:ext uri="{FF2B5EF4-FFF2-40B4-BE49-F238E27FC236}">
                <a16:creationId xmlns:a16="http://schemas.microsoft.com/office/drawing/2014/main" id="{D94FF9DC-2DCE-4F17-B0D7-45908938065A}"/>
              </a:ext>
            </a:extLst>
          </p:cNvPr>
          <p:cNvSpPr txBox="1"/>
          <p:nvPr/>
        </p:nvSpPr>
        <p:spPr>
          <a:xfrm>
            <a:off x="0" y="455925"/>
            <a:ext cx="12192000" cy="646331"/>
          </a:xfrm>
          <a:prstGeom prst="rect">
            <a:avLst/>
          </a:prstGeom>
          <a:noFill/>
        </p:spPr>
        <p:txBody>
          <a:bodyPr wrap="square" rtlCol="0" anchor="t">
            <a:spAutoFit/>
          </a:bodyPr>
          <a:lstStyle/>
          <a:p>
            <a:pPr algn="just"/>
            <a:r>
              <a:rPr lang="en-GB"/>
              <a:t>Although Pembrokeshire is a very special place to me  after recently  moving to my  forever home January 2020 and about to renovate the 100 ft garden, I thought this would be the perfect place in carry out the John Muir Award .</a:t>
            </a:r>
          </a:p>
        </p:txBody>
      </p:sp>
      <p:sp>
        <p:nvSpPr>
          <p:cNvPr id="4" name="TextBox 3">
            <a:extLst>
              <a:ext uri="{FF2B5EF4-FFF2-40B4-BE49-F238E27FC236}">
                <a16:creationId xmlns:a16="http://schemas.microsoft.com/office/drawing/2014/main" id="{1AAF284B-9DEC-4DC5-AB7F-D1F95C473B1A}"/>
              </a:ext>
            </a:extLst>
          </p:cNvPr>
          <p:cNvSpPr txBox="1"/>
          <p:nvPr/>
        </p:nvSpPr>
        <p:spPr>
          <a:xfrm>
            <a:off x="178258" y="1789962"/>
            <a:ext cx="4372912" cy="1754326"/>
          </a:xfrm>
          <a:prstGeom prst="rect">
            <a:avLst/>
          </a:prstGeom>
          <a:noFill/>
        </p:spPr>
        <p:txBody>
          <a:bodyPr wrap="square" rtlCol="0" anchor="t">
            <a:spAutoFit/>
          </a:bodyPr>
          <a:lstStyle/>
          <a:p>
            <a:pPr algn="just"/>
            <a:r>
              <a:rPr lang="en-GB" dirty="0"/>
              <a:t>Firstly I explored my garden to see what was already here . </a:t>
            </a:r>
            <a:endParaRPr lang="en-US">
              <a:cs typeface="Calibri" panose="020F0502020204030204"/>
            </a:endParaRPr>
          </a:p>
          <a:p>
            <a:pPr algn="just"/>
            <a:r>
              <a:rPr lang="en-GB" dirty="0"/>
              <a:t>The garden is separated into two halves </a:t>
            </a:r>
            <a:endParaRPr lang="en-GB">
              <a:cs typeface="Calibri" panose="020F0502020204030204"/>
            </a:endParaRPr>
          </a:p>
          <a:p>
            <a:pPr algn="just"/>
            <a:r>
              <a:rPr lang="en-GB" dirty="0"/>
              <a:t>The top area is paved and  fenced  lined with  trees  and a grassed lawn. </a:t>
            </a:r>
            <a:endParaRPr lang="en-GB">
              <a:cs typeface="Calibri" panose="020F0502020204030204"/>
            </a:endParaRPr>
          </a:p>
          <a:p>
            <a:pPr algn="just"/>
            <a:r>
              <a:rPr lang="en-GB" dirty="0"/>
              <a:t>And the other half has been neglected </a:t>
            </a:r>
            <a:endParaRPr lang="en-GB">
              <a:cs typeface="Calibri" panose="020F0502020204030204"/>
            </a:endParaRPr>
          </a:p>
        </p:txBody>
      </p:sp>
      <p:sp>
        <p:nvSpPr>
          <p:cNvPr id="5" name="TextBox 4">
            <a:extLst>
              <a:ext uri="{FF2B5EF4-FFF2-40B4-BE49-F238E27FC236}">
                <a16:creationId xmlns:a16="http://schemas.microsoft.com/office/drawing/2014/main" id="{5800B276-9F13-406A-90D5-95F1D65B23BB}"/>
              </a:ext>
            </a:extLst>
          </p:cNvPr>
          <p:cNvSpPr txBox="1"/>
          <p:nvPr/>
        </p:nvSpPr>
        <p:spPr>
          <a:xfrm>
            <a:off x="163085" y="1286922"/>
            <a:ext cx="4634012" cy="369332"/>
          </a:xfrm>
          <a:prstGeom prst="rect">
            <a:avLst/>
          </a:prstGeom>
          <a:noFill/>
        </p:spPr>
        <p:txBody>
          <a:bodyPr wrap="square" rtlCol="0">
            <a:spAutoFit/>
          </a:bodyPr>
          <a:lstStyle/>
          <a:p>
            <a:r>
              <a:rPr lang="en-GB" b="1"/>
              <a:t>What do I already have in my Garden ? </a:t>
            </a:r>
          </a:p>
        </p:txBody>
      </p:sp>
      <p:pic>
        <p:nvPicPr>
          <p:cNvPr id="2050" name="Picture 2">
            <a:extLst>
              <a:ext uri="{FF2B5EF4-FFF2-40B4-BE49-F238E27FC236}">
                <a16:creationId xmlns:a16="http://schemas.microsoft.com/office/drawing/2014/main" id="{A8B6D222-7B34-422A-982C-5B39B4CD36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1238" y="3424238"/>
            <a:ext cx="2124714" cy="106018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CA675751-6C74-44A9-8775-AA00A06724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1238" y="3424238"/>
            <a:ext cx="45719" cy="952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082FC488-C2EB-413F-BCA7-41CA603C53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1238" y="3424238"/>
            <a:ext cx="9525" cy="95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yellow flower with green leaves&#10;&#10;Description automatically generated">
            <a:extLst>
              <a:ext uri="{FF2B5EF4-FFF2-40B4-BE49-F238E27FC236}">
                <a16:creationId xmlns:a16="http://schemas.microsoft.com/office/drawing/2014/main" id="{A7961CD8-67E6-4193-A8EE-26CB05A866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69839" y="4213475"/>
            <a:ext cx="1637043" cy="2094840"/>
          </a:xfrm>
          <a:prstGeom prst="rect">
            <a:avLst/>
          </a:prstGeom>
          <a:ln>
            <a:solidFill>
              <a:srgbClr val="7030A0"/>
            </a:solidFill>
          </a:ln>
        </p:spPr>
      </p:pic>
      <p:pic>
        <p:nvPicPr>
          <p:cNvPr id="13" name="Picture 12" descr="A rose with green leaves&#10;&#10;Description automatically generated">
            <a:extLst>
              <a:ext uri="{FF2B5EF4-FFF2-40B4-BE49-F238E27FC236}">
                <a16:creationId xmlns:a16="http://schemas.microsoft.com/office/drawing/2014/main" id="{7A77CDD6-5A42-4853-AAD0-138EEAD2C65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95633" y="1286922"/>
            <a:ext cx="2039816" cy="2094840"/>
          </a:xfrm>
          <a:prstGeom prst="rect">
            <a:avLst/>
          </a:prstGeom>
          <a:ln>
            <a:solidFill>
              <a:schemeClr val="accent2">
                <a:lumMod val="75000"/>
              </a:schemeClr>
            </a:solidFill>
          </a:ln>
        </p:spPr>
      </p:pic>
      <p:pic>
        <p:nvPicPr>
          <p:cNvPr id="15" name="Picture 14" descr="A purple flower on a plant&#10;&#10;Description automatically generated">
            <a:extLst>
              <a:ext uri="{FF2B5EF4-FFF2-40B4-BE49-F238E27FC236}">
                <a16:creationId xmlns:a16="http://schemas.microsoft.com/office/drawing/2014/main" id="{DAEBFC86-9868-4FB5-83F2-8079076932C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05507" y="8132203"/>
            <a:ext cx="7496175" cy="5619750"/>
          </a:xfrm>
          <a:prstGeom prst="rect">
            <a:avLst/>
          </a:prstGeom>
        </p:spPr>
      </p:pic>
      <p:pic>
        <p:nvPicPr>
          <p:cNvPr id="17" name="Picture 16" descr="A large tree&#10;&#10;Description automatically generated">
            <a:extLst>
              <a:ext uri="{FF2B5EF4-FFF2-40B4-BE49-F238E27FC236}">
                <a16:creationId xmlns:a16="http://schemas.microsoft.com/office/drawing/2014/main" id="{6C32E9E9-54DE-4F9F-BB76-ED674CF7389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3709158" y="2312840"/>
            <a:ext cx="5348806" cy="331406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9" name="TextBox 18">
            <a:extLst>
              <a:ext uri="{FF2B5EF4-FFF2-40B4-BE49-F238E27FC236}">
                <a16:creationId xmlns:a16="http://schemas.microsoft.com/office/drawing/2014/main" id="{A896A9C2-F224-4F57-BF7B-882EFCDD33FE}"/>
              </a:ext>
            </a:extLst>
          </p:cNvPr>
          <p:cNvSpPr txBox="1"/>
          <p:nvPr/>
        </p:nvSpPr>
        <p:spPr>
          <a:xfrm>
            <a:off x="8665698" y="4276578"/>
            <a:ext cx="1308296" cy="1477328"/>
          </a:xfrm>
          <a:prstGeom prst="rect">
            <a:avLst/>
          </a:prstGeom>
          <a:noFill/>
        </p:spPr>
        <p:txBody>
          <a:bodyPr wrap="square" rtlCol="0" anchor="t">
            <a:spAutoFit/>
          </a:bodyPr>
          <a:lstStyle/>
          <a:p>
            <a:r>
              <a:rPr lang="en-GB"/>
              <a:t>Below the trees in the boarder's bluebells grow </a:t>
            </a:r>
          </a:p>
        </p:txBody>
      </p:sp>
      <p:sp>
        <p:nvSpPr>
          <p:cNvPr id="22" name="TextBox 21">
            <a:extLst>
              <a:ext uri="{FF2B5EF4-FFF2-40B4-BE49-F238E27FC236}">
                <a16:creationId xmlns:a16="http://schemas.microsoft.com/office/drawing/2014/main" id="{20A34E71-4B17-46AE-BFE4-FF023041A98E}"/>
              </a:ext>
            </a:extLst>
          </p:cNvPr>
          <p:cNvSpPr txBox="1"/>
          <p:nvPr/>
        </p:nvSpPr>
        <p:spPr>
          <a:xfrm>
            <a:off x="178258" y="4093698"/>
            <a:ext cx="3923166" cy="1754326"/>
          </a:xfrm>
          <a:prstGeom prst="rect">
            <a:avLst/>
          </a:prstGeom>
          <a:noFill/>
        </p:spPr>
        <p:txBody>
          <a:bodyPr wrap="square" rtlCol="0" anchor="t">
            <a:spAutoFit/>
          </a:bodyPr>
          <a:lstStyle/>
          <a:p>
            <a:pPr algn="just"/>
            <a:r>
              <a:rPr lang="en-GB" dirty="0"/>
              <a:t>When exploring the  top half of the garden  I  discovered  3 curly oriental willow trees .</a:t>
            </a:r>
          </a:p>
          <a:p>
            <a:pPr algn="just"/>
            <a:r>
              <a:rPr lang="en-GB" dirty="0"/>
              <a:t>2 lilacs trees. A  large multi-coloured rose bush and one other that I need to research when its flowers .</a:t>
            </a:r>
            <a:endParaRPr lang="en-GB" dirty="0">
              <a:cs typeface="Calibri"/>
            </a:endParaRPr>
          </a:p>
        </p:txBody>
      </p:sp>
      <p:sp>
        <p:nvSpPr>
          <p:cNvPr id="24" name="TextBox 23">
            <a:extLst>
              <a:ext uri="{FF2B5EF4-FFF2-40B4-BE49-F238E27FC236}">
                <a16:creationId xmlns:a16="http://schemas.microsoft.com/office/drawing/2014/main" id="{8BB7EC3B-40A0-48D9-9324-5BAD4001F10F}"/>
              </a:ext>
            </a:extLst>
          </p:cNvPr>
          <p:cNvSpPr txBox="1"/>
          <p:nvPr/>
        </p:nvSpPr>
        <p:spPr>
          <a:xfrm>
            <a:off x="10590487" y="1789962"/>
            <a:ext cx="1416395" cy="1200329"/>
          </a:xfrm>
          <a:prstGeom prst="rect">
            <a:avLst/>
          </a:prstGeom>
          <a:noFill/>
        </p:spPr>
        <p:txBody>
          <a:bodyPr wrap="square" rtlCol="0">
            <a:spAutoFit/>
          </a:bodyPr>
          <a:lstStyle/>
          <a:p>
            <a:r>
              <a:rPr lang="en-GB"/>
              <a:t>Different shades of pink and white roses.</a:t>
            </a:r>
          </a:p>
        </p:txBody>
      </p:sp>
    </p:spTree>
    <p:extLst>
      <p:ext uri="{BB962C8B-B14F-4D97-AF65-F5344CB8AC3E}">
        <p14:creationId xmlns:p14="http://schemas.microsoft.com/office/powerpoint/2010/main" val="31794193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11" name="Picture 11">
            <a:extLst>
              <a:ext uri="{FF2B5EF4-FFF2-40B4-BE49-F238E27FC236}">
                <a16:creationId xmlns:a16="http://schemas.microsoft.com/office/drawing/2014/main" id="{B0A498BC-A9BD-4EA7-984C-4A538D16E34F}"/>
              </a:ext>
            </a:extLst>
          </p:cNvPr>
          <p:cNvPicPr>
            <a:picLocks noChangeAspect="1"/>
          </p:cNvPicPr>
          <p:nvPr/>
        </p:nvPicPr>
        <p:blipFill>
          <a:blip r:embed="rId2"/>
          <a:stretch>
            <a:fillRect/>
          </a:stretch>
        </p:blipFill>
        <p:spPr>
          <a:xfrm>
            <a:off x="443552" y="901922"/>
            <a:ext cx="2596212" cy="1863947"/>
          </a:xfrm>
          <a:prstGeom prst="rect">
            <a:avLst/>
          </a:prstGeom>
        </p:spPr>
      </p:pic>
      <p:pic>
        <p:nvPicPr>
          <p:cNvPr id="10" name="Picture 10" descr="A close up of a flower&#10;&#10;Description generated with very high confidence">
            <a:extLst>
              <a:ext uri="{FF2B5EF4-FFF2-40B4-BE49-F238E27FC236}">
                <a16:creationId xmlns:a16="http://schemas.microsoft.com/office/drawing/2014/main" id="{19B9C606-8219-4AF6-B934-60EA846A797A}"/>
              </a:ext>
            </a:extLst>
          </p:cNvPr>
          <p:cNvPicPr>
            <a:picLocks noChangeAspect="1"/>
          </p:cNvPicPr>
          <p:nvPr/>
        </p:nvPicPr>
        <p:blipFill>
          <a:blip r:embed="rId3"/>
          <a:stretch>
            <a:fillRect/>
          </a:stretch>
        </p:blipFill>
        <p:spPr>
          <a:xfrm>
            <a:off x="3334455" y="951880"/>
            <a:ext cx="2613376" cy="1764028"/>
          </a:xfrm>
          <a:prstGeom prst="rect">
            <a:avLst/>
          </a:prstGeom>
        </p:spPr>
      </p:pic>
      <p:pic>
        <p:nvPicPr>
          <p:cNvPr id="9" name="Picture 9" descr="A close up of a flower&#10;&#10;Description generated with very high confidence">
            <a:extLst>
              <a:ext uri="{FF2B5EF4-FFF2-40B4-BE49-F238E27FC236}">
                <a16:creationId xmlns:a16="http://schemas.microsoft.com/office/drawing/2014/main" id="{E16B52F8-3499-4DBB-8C22-CA9E5B7E6815}"/>
              </a:ext>
            </a:extLst>
          </p:cNvPr>
          <p:cNvPicPr>
            <a:picLocks noChangeAspect="1"/>
          </p:cNvPicPr>
          <p:nvPr/>
        </p:nvPicPr>
        <p:blipFill>
          <a:blip r:embed="rId4"/>
          <a:stretch>
            <a:fillRect/>
          </a:stretch>
        </p:blipFill>
        <p:spPr>
          <a:xfrm>
            <a:off x="6239987" y="950465"/>
            <a:ext cx="2589181" cy="1752481"/>
          </a:xfrm>
          <a:prstGeom prst="rect">
            <a:avLst/>
          </a:prstGeom>
        </p:spPr>
      </p:pic>
      <p:pic>
        <p:nvPicPr>
          <p:cNvPr id="2" name="Picture 1" descr="A close up of a flower&#10;&#10;Description automatically generated">
            <a:extLst>
              <a:ext uri="{FF2B5EF4-FFF2-40B4-BE49-F238E27FC236}">
                <a16:creationId xmlns:a16="http://schemas.microsoft.com/office/drawing/2014/main" id="{4B961967-77F5-4A96-8291-4B2378665E3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78457" y="840302"/>
            <a:ext cx="2572901" cy="1843411"/>
          </a:xfrm>
          <a:prstGeom prst="rect">
            <a:avLst/>
          </a:prstGeom>
        </p:spPr>
      </p:pic>
      <p:pic>
        <p:nvPicPr>
          <p:cNvPr id="8" name="Picture 8" descr="A yellow flower in a vase on a table&#10;&#10;Description generated with very high confidence">
            <a:extLst>
              <a:ext uri="{FF2B5EF4-FFF2-40B4-BE49-F238E27FC236}">
                <a16:creationId xmlns:a16="http://schemas.microsoft.com/office/drawing/2014/main" id="{E2348F3C-9CF7-4FBB-AF9B-7D77FC80F6F6}"/>
              </a:ext>
            </a:extLst>
          </p:cNvPr>
          <p:cNvPicPr>
            <a:picLocks noChangeAspect="1"/>
          </p:cNvPicPr>
          <p:nvPr/>
        </p:nvPicPr>
        <p:blipFill>
          <a:blip r:embed="rId6"/>
          <a:stretch>
            <a:fillRect/>
          </a:stretch>
        </p:blipFill>
        <p:spPr>
          <a:xfrm>
            <a:off x="3327826" y="3431573"/>
            <a:ext cx="2620005" cy="2856680"/>
          </a:xfrm>
          <a:prstGeom prst="rect">
            <a:avLst/>
          </a:prstGeom>
        </p:spPr>
      </p:pic>
      <p:sp>
        <p:nvSpPr>
          <p:cNvPr id="5" name="TextBox 4">
            <a:extLst>
              <a:ext uri="{FF2B5EF4-FFF2-40B4-BE49-F238E27FC236}">
                <a16:creationId xmlns:a16="http://schemas.microsoft.com/office/drawing/2014/main" id="{AFA7B53C-A86E-4616-9DFC-C78B67E85241}"/>
              </a:ext>
            </a:extLst>
          </p:cNvPr>
          <p:cNvSpPr txBox="1"/>
          <p:nvPr/>
        </p:nvSpPr>
        <p:spPr>
          <a:xfrm>
            <a:off x="6491653" y="3799272"/>
            <a:ext cx="5193748" cy="637124"/>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2000" kern="1200">
                <a:solidFill>
                  <a:srgbClr val="FFFFFF"/>
                </a:solidFill>
                <a:latin typeface="+mj-lt"/>
                <a:ea typeface="+mj-ea"/>
                <a:cs typeface="+mj-cs"/>
              </a:rPr>
              <a:t>  </a:t>
            </a:r>
            <a:r>
              <a:rPr lang="en-US" sz="2000">
                <a:solidFill>
                  <a:srgbClr val="FFFFFF"/>
                </a:solidFill>
                <a:latin typeface="+mj-lt"/>
                <a:ea typeface="+mj-ea"/>
                <a:cs typeface="+mj-cs"/>
              </a:rPr>
              <a:t>  </a:t>
            </a:r>
            <a:r>
              <a:rPr lang="en-US" sz="2000" kern="1200">
                <a:solidFill>
                  <a:srgbClr val="FFFFFF"/>
                </a:solidFill>
                <a:latin typeface="+mj-lt"/>
                <a:ea typeface="+mj-ea"/>
                <a:cs typeface="+mj-cs"/>
              </a:rPr>
              <a:t>  </a:t>
            </a:r>
            <a:r>
              <a:rPr lang="en-US" sz="2000">
                <a:solidFill>
                  <a:srgbClr val="FFFFFF"/>
                </a:solidFill>
                <a:latin typeface="+mj-lt"/>
                <a:ea typeface="+mj-ea"/>
                <a:cs typeface="+mj-cs"/>
              </a:rPr>
              <a:t> </a:t>
            </a:r>
            <a:r>
              <a:rPr lang="en-US" sz="2000" kern="1200">
                <a:solidFill>
                  <a:srgbClr val="FFFFFF"/>
                </a:solidFill>
                <a:latin typeface="+mj-lt"/>
                <a:ea typeface="+mj-ea"/>
                <a:cs typeface="+mj-cs"/>
              </a:rPr>
              <a:t> </a:t>
            </a:r>
            <a:r>
              <a:rPr lang="en-US" sz="2000" b="1" kern="1200">
                <a:solidFill>
                  <a:srgbClr val="FFFFFF"/>
                </a:solidFill>
                <a:latin typeface="+mj-lt"/>
                <a:ea typeface="+mj-ea"/>
                <a:cs typeface="+mj-cs"/>
              </a:rPr>
              <a:t>The lawn has various </a:t>
            </a:r>
            <a:r>
              <a:rPr lang="en-US" sz="2000" b="1">
                <a:solidFill>
                  <a:srgbClr val="FFFFFF"/>
                </a:solidFill>
                <a:latin typeface="+mj-lt"/>
                <a:ea typeface="+mj-ea"/>
                <a:cs typeface="+mj-cs"/>
              </a:rPr>
              <a:t>wildflowers</a:t>
            </a:r>
            <a:r>
              <a:rPr lang="en-US" sz="2000" b="1" kern="1200">
                <a:solidFill>
                  <a:srgbClr val="FFFFFF"/>
                </a:solidFill>
                <a:latin typeface="+mj-lt"/>
                <a:ea typeface="+mj-ea"/>
                <a:cs typeface="+mj-cs"/>
              </a:rPr>
              <a:t> </a:t>
            </a:r>
          </a:p>
          <a:p>
            <a:pPr defTabSz="914400">
              <a:lnSpc>
                <a:spcPct val="90000"/>
              </a:lnSpc>
              <a:spcBef>
                <a:spcPct val="0"/>
              </a:spcBef>
              <a:spcAft>
                <a:spcPts val="600"/>
              </a:spcAft>
            </a:pPr>
            <a:endParaRPr lang="en-US" sz="2000" b="1" kern="1200">
              <a:solidFill>
                <a:srgbClr val="FFFFFF"/>
              </a:solidFill>
              <a:latin typeface="+mj-lt"/>
              <a:ea typeface="+mj-ea"/>
              <a:cs typeface="+mj-cs"/>
            </a:endParaRPr>
          </a:p>
        </p:txBody>
      </p:sp>
      <p:sp>
        <p:nvSpPr>
          <p:cNvPr id="6" name="TextBox 5">
            <a:extLst>
              <a:ext uri="{FF2B5EF4-FFF2-40B4-BE49-F238E27FC236}">
                <a16:creationId xmlns:a16="http://schemas.microsoft.com/office/drawing/2014/main" id="{79DEFE28-9661-4B7E-A4B5-BF73C6199478}"/>
              </a:ext>
            </a:extLst>
          </p:cNvPr>
          <p:cNvSpPr txBox="1"/>
          <p:nvPr/>
        </p:nvSpPr>
        <p:spPr>
          <a:xfrm>
            <a:off x="6580290" y="3662321"/>
            <a:ext cx="5366610" cy="2621373"/>
          </a:xfrm>
          <a:prstGeom prst="rect">
            <a:avLst/>
          </a:prstGeom>
        </p:spPr>
        <p:txBody>
          <a:bodyPr vert="horz" lIns="91440" tIns="45720" rIns="91440" bIns="45720" rtlCol="0" anchor="t">
            <a:noAutofit/>
          </a:bodyPr>
          <a:lstStyle/>
          <a:p>
            <a:pPr algn="just" defTabSz="914400"/>
            <a:r>
              <a:rPr lang="en-US" sz="1600" dirty="0">
                <a:solidFill>
                  <a:srgbClr val="FFFFFF"/>
                </a:solidFill>
              </a:rPr>
              <a:t>D</a:t>
            </a:r>
            <a:endParaRPr lang="en-GB" dirty="0">
              <a:solidFill>
                <a:srgbClr val="000000"/>
              </a:solidFill>
              <a:cs typeface="Calibri"/>
            </a:endParaRPr>
          </a:p>
        </p:txBody>
      </p:sp>
      <p:pic>
        <p:nvPicPr>
          <p:cNvPr id="4" name="Picture 3" descr="A close up of a flower garden&#10;&#10;Description automatically generated">
            <a:extLst>
              <a:ext uri="{FF2B5EF4-FFF2-40B4-BE49-F238E27FC236}">
                <a16:creationId xmlns:a16="http://schemas.microsoft.com/office/drawing/2014/main" id="{12F1774B-A3C1-41A6-9B09-49E4CAD5975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12214" y="3429000"/>
            <a:ext cx="2458889" cy="2926078"/>
          </a:xfrm>
          <a:prstGeom prst="rect">
            <a:avLst/>
          </a:prstGeom>
        </p:spPr>
      </p:pic>
      <p:sp>
        <p:nvSpPr>
          <p:cNvPr id="7" name="TextBox 6">
            <a:extLst>
              <a:ext uri="{FF2B5EF4-FFF2-40B4-BE49-F238E27FC236}">
                <a16:creationId xmlns:a16="http://schemas.microsoft.com/office/drawing/2014/main" id="{AFBDEFFC-8148-4984-BBED-4A4E8C20F52E}"/>
              </a:ext>
            </a:extLst>
          </p:cNvPr>
          <p:cNvSpPr txBox="1"/>
          <p:nvPr/>
        </p:nvSpPr>
        <p:spPr>
          <a:xfrm rot="-10800000" flipV="1">
            <a:off x="503782" y="2513103"/>
            <a:ext cx="2101794" cy="723275"/>
          </a:xfrm>
          <a:prstGeom prst="rect">
            <a:avLst/>
          </a:prstGeom>
          <a:noFill/>
        </p:spPr>
        <p:txBody>
          <a:bodyPr wrap="square" rtlCol="0" anchor="t">
            <a:spAutoFit/>
          </a:bodyPr>
          <a:lstStyle/>
          <a:p>
            <a:pPr>
              <a:spcAft>
                <a:spcPts val="600"/>
              </a:spcAft>
            </a:pPr>
            <a:endParaRPr lang="en-GB">
              <a:cs typeface="Calibri"/>
            </a:endParaRPr>
          </a:p>
          <a:p>
            <a:pPr>
              <a:spcAft>
                <a:spcPts val="600"/>
              </a:spcAft>
            </a:pPr>
            <a:endParaRPr lang="en-GB"/>
          </a:p>
        </p:txBody>
      </p:sp>
      <p:sp>
        <p:nvSpPr>
          <p:cNvPr id="12" name="TextBox 11">
            <a:extLst>
              <a:ext uri="{FF2B5EF4-FFF2-40B4-BE49-F238E27FC236}">
                <a16:creationId xmlns:a16="http://schemas.microsoft.com/office/drawing/2014/main" id="{AC2D5C11-7C4F-45CA-AA6D-3AA4FE82AD86}"/>
              </a:ext>
            </a:extLst>
          </p:cNvPr>
          <p:cNvSpPr txBox="1"/>
          <p:nvPr/>
        </p:nvSpPr>
        <p:spPr>
          <a:xfrm>
            <a:off x="3545457" y="253041"/>
            <a:ext cx="47704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Wildflower growing in my lawn</a:t>
            </a:r>
            <a:endParaRPr lang="en-GB" b="1" dirty="0">
              <a:cs typeface="Calibri"/>
            </a:endParaRPr>
          </a:p>
        </p:txBody>
      </p:sp>
      <p:sp>
        <p:nvSpPr>
          <p:cNvPr id="3" name="TextBox 2">
            <a:extLst>
              <a:ext uri="{FF2B5EF4-FFF2-40B4-BE49-F238E27FC236}">
                <a16:creationId xmlns:a16="http://schemas.microsoft.com/office/drawing/2014/main" id="{5D19AA17-59AE-4AE9-8C8F-18FBAAC0FD55}"/>
              </a:ext>
            </a:extLst>
          </p:cNvPr>
          <p:cNvSpPr txBox="1"/>
          <p:nvPr/>
        </p:nvSpPr>
        <p:spPr>
          <a:xfrm>
            <a:off x="6234024" y="3301042"/>
            <a:ext cx="5604292" cy="2634567"/>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dirty="0"/>
              <a:t>I discovered that Dandelions are nutritional  from root to flower     they full of vitamin's  minerals and can be eaten cooked or raw  and  have many medicinal purposes for the human body equally important they supply food to many pollinators such as   butterflies bees and hover flies and although theses insect take food from them they do not suffer from this. </a:t>
            </a:r>
            <a:endParaRPr lang="en-GB" dirty="0">
              <a:ea typeface="+mn-lt"/>
              <a:cs typeface="+mn-lt"/>
            </a:endParaRPr>
          </a:p>
          <a:p>
            <a:pPr algn="just">
              <a:lnSpc>
                <a:spcPct val="90000"/>
              </a:lnSpc>
              <a:spcAft>
                <a:spcPts val="600"/>
              </a:spcAft>
            </a:pPr>
            <a:endParaRPr lang="en-US" dirty="0">
              <a:ea typeface="+mn-lt"/>
              <a:cs typeface="+mn-lt"/>
            </a:endParaRPr>
          </a:p>
          <a:p>
            <a:pPr algn="just"/>
            <a:endParaRPr lang="en-GB" dirty="0">
              <a:cs typeface="Calibri"/>
            </a:endParaRPr>
          </a:p>
        </p:txBody>
      </p:sp>
    </p:spTree>
    <p:extLst>
      <p:ext uri="{BB962C8B-B14F-4D97-AF65-F5344CB8AC3E}">
        <p14:creationId xmlns:p14="http://schemas.microsoft.com/office/powerpoint/2010/main" val="2866310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BEE5C0-CBA6-4C61-BE1B-AA871AFF8486}"/>
              </a:ext>
            </a:extLst>
          </p:cNvPr>
          <p:cNvSpPr txBox="1"/>
          <p:nvPr/>
        </p:nvSpPr>
        <p:spPr>
          <a:xfrm>
            <a:off x="228601" y="350846"/>
            <a:ext cx="10849707" cy="646331"/>
          </a:xfrm>
          <a:prstGeom prst="rect">
            <a:avLst/>
          </a:prstGeom>
          <a:noFill/>
        </p:spPr>
        <p:txBody>
          <a:bodyPr wrap="square" rtlCol="0">
            <a:spAutoFit/>
          </a:bodyPr>
          <a:lstStyle/>
          <a:p>
            <a:r>
              <a:rPr lang="en-GB">
                <a:solidFill>
                  <a:schemeClr val="accent6">
                    <a:lumMod val="75000"/>
                  </a:schemeClr>
                </a:solidFill>
              </a:rPr>
              <a:t> 									  What Lives in my garden ?</a:t>
            </a:r>
          </a:p>
          <a:p>
            <a:endParaRPr lang="en-GB">
              <a:solidFill>
                <a:schemeClr val="accent6">
                  <a:lumMod val="50000"/>
                </a:schemeClr>
              </a:solidFill>
            </a:endParaRPr>
          </a:p>
        </p:txBody>
      </p:sp>
      <p:sp>
        <p:nvSpPr>
          <p:cNvPr id="5" name="TextBox 4">
            <a:extLst>
              <a:ext uri="{FF2B5EF4-FFF2-40B4-BE49-F238E27FC236}">
                <a16:creationId xmlns:a16="http://schemas.microsoft.com/office/drawing/2014/main" id="{C4BA95B9-E048-4EA4-925F-C648F1FD9493}"/>
              </a:ext>
            </a:extLst>
          </p:cNvPr>
          <p:cNvSpPr txBox="1"/>
          <p:nvPr/>
        </p:nvSpPr>
        <p:spPr>
          <a:xfrm>
            <a:off x="8430067" y="3429000"/>
            <a:ext cx="3035101" cy="2585323"/>
          </a:xfrm>
          <a:prstGeom prst="rect">
            <a:avLst/>
          </a:prstGeom>
          <a:noFill/>
          <a:ln>
            <a:solidFill>
              <a:schemeClr val="accent6">
                <a:lumMod val="75000"/>
              </a:schemeClr>
            </a:solidFill>
          </a:ln>
        </p:spPr>
        <p:txBody>
          <a:bodyPr wrap="square" rtlCol="0" anchor="t">
            <a:spAutoFit/>
          </a:bodyPr>
          <a:lstStyle/>
          <a:p>
            <a:pPr algn="just"/>
            <a:r>
              <a:rPr lang="en-GB" dirty="0"/>
              <a:t>A family of snails come out on to the wall in the evening  they  I discovered they are a food source for slow worms' earthworms' other insects, hedgehogs and birds, thrushes  thrive on them  one snail can have over 400 babies in a year .</a:t>
            </a:r>
            <a:endParaRPr lang="en-GB" dirty="0">
              <a:cs typeface="Calibri"/>
            </a:endParaRPr>
          </a:p>
        </p:txBody>
      </p:sp>
      <p:sp>
        <p:nvSpPr>
          <p:cNvPr id="6" name="TextBox 5">
            <a:extLst>
              <a:ext uri="{FF2B5EF4-FFF2-40B4-BE49-F238E27FC236}">
                <a16:creationId xmlns:a16="http://schemas.microsoft.com/office/drawing/2014/main" id="{3D496754-1888-4502-92E8-60803A555A1E}"/>
              </a:ext>
            </a:extLst>
          </p:cNvPr>
          <p:cNvSpPr txBox="1"/>
          <p:nvPr/>
        </p:nvSpPr>
        <p:spPr>
          <a:xfrm>
            <a:off x="427290" y="806107"/>
            <a:ext cx="3414930" cy="2031325"/>
          </a:xfrm>
          <a:prstGeom prst="rect">
            <a:avLst/>
          </a:prstGeom>
          <a:noFill/>
          <a:ln>
            <a:solidFill>
              <a:schemeClr val="tx1"/>
            </a:solidFill>
          </a:ln>
        </p:spPr>
        <p:txBody>
          <a:bodyPr wrap="square" rtlCol="0" anchor="t">
            <a:spAutoFit/>
          </a:bodyPr>
          <a:lstStyle/>
          <a:p>
            <a:pPr algn="just"/>
            <a:r>
              <a:rPr lang="en-GB" sz="1600" dirty="0"/>
              <a:t> </a:t>
            </a:r>
            <a:r>
              <a:rPr lang="en-GB" dirty="0"/>
              <a:t>Wood louse, have a valuable role in the garden by helping the decomposition of cellulose in wood and paper they can eat thing toxic to other insects but a good source of nutrition when eaten by birds' spiders and frogs.  </a:t>
            </a:r>
            <a:endParaRPr lang="en-GB" dirty="0">
              <a:cs typeface="Calibri"/>
            </a:endParaRPr>
          </a:p>
        </p:txBody>
      </p:sp>
      <p:sp>
        <p:nvSpPr>
          <p:cNvPr id="7" name="TextBox 6">
            <a:extLst>
              <a:ext uri="{FF2B5EF4-FFF2-40B4-BE49-F238E27FC236}">
                <a16:creationId xmlns:a16="http://schemas.microsoft.com/office/drawing/2014/main" id="{52E6220E-5B16-47D5-AC77-544285EC2FEF}"/>
              </a:ext>
            </a:extLst>
          </p:cNvPr>
          <p:cNvSpPr txBox="1"/>
          <p:nvPr/>
        </p:nvSpPr>
        <p:spPr>
          <a:xfrm>
            <a:off x="4338847" y="4544330"/>
            <a:ext cx="3631518" cy="2308324"/>
          </a:xfrm>
          <a:prstGeom prst="rect">
            <a:avLst/>
          </a:prstGeom>
          <a:noFill/>
          <a:ln>
            <a:solidFill>
              <a:schemeClr val="tx1"/>
            </a:solidFill>
          </a:ln>
        </p:spPr>
        <p:txBody>
          <a:bodyPr wrap="square" rtlCol="0" anchor="t">
            <a:spAutoFit/>
          </a:bodyPr>
          <a:lstStyle/>
          <a:p>
            <a:pPr algn="just"/>
            <a:r>
              <a:rPr lang="en-GB" dirty="0"/>
              <a:t>A Cockchafer beetle known as the may bug laying their eggs in the soil through June and July large quantities can become pest to crops  there was a sharp decline due to pest control but now numbers are increasing since new regulations regarding piscicide .</a:t>
            </a:r>
            <a:endParaRPr lang="en-GB" dirty="0">
              <a:cs typeface="Calibri"/>
            </a:endParaRPr>
          </a:p>
        </p:txBody>
      </p:sp>
      <p:pic>
        <p:nvPicPr>
          <p:cNvPr id="10" name="Picture 9" descr="A picture containing animal, old, small, sitting&#10;&#10;Description automatically generated">
            <a:extLst>
              <a:ext uri="{FF2B5EF4-FFF2-40B4-BE49-F238E27FC236}">
                <a16:creationId xmlns:a16="http://schemas.microsoft.com/office/drawing/2014/main" id="{01F809B8-D51D-48DE-B639-5A902ABCBD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8927979" y="550675"/>
            <a:ext cx="2185815" cy="2888564"/>
          </a:xfrm>
          <a:prstGeom prst="rect">
            <a:avLst/>
          </a:prstGeom>
        </p:spPr>
      </p:pic>
      <p:pic>
        <p:nvPicPr>
          <p:cNvPr id="12" name="Picture 11" descr="A insect on the ground&#10;&#10;Description automatically generated">
            <a:extLst>
              <a:ext uri="{FF2B5EF4-FFF2-40B4-BE49-F238E27FC236}">
                <a16:creationId xmlns:a16="http://schemas.microsoft.com/office/drawing/2014/main" id="{E715AC29-2D28-4B7E-8E4C-AF61202C24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28813" y="903832"/>
            <a:ext cx="2391509" cy="3475050"/>
          </a:xfrm>
          <a:prstGeom prst="rect">
            <a:avLst/>
          </a:prstGeom>
        </p:spPr>
      </p:pic>
      <p:pic>
        <p:nvPicPr>
          <p:cNvPr id="14" name="Picture 13" descr="A close up of a tree&#10;&#10;Description automatically generated">
            <a:extLst>
              <a:ext uri="{FF2B5EF4-FFF2-40B4-BE49-F238E27FC236}">
                <a16:creationId xmlns:a16="http://schemas.microsoft.com/office/drawing/2014/main" id="{7BE0DC7A-8416-492E-8A4E-B0F76090860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398424" y="3116730"/>
            <a:ext cx="3302108" cy="3244376"/>
          </a:xfrm>
          <a:prstGeom prst="rect">
            <a:avLst/>
          </a:prstGeom>
        </p:spPr>
      </p:pic>
    </p:spTree>
    <p:extLst>
      <p:ext uri="{BB962C8B-B14F-4D97-AF65-F5344CB8AC3E}">
        <p14:creationId xmlns:p14="http://schemas.microsoft.com/office/powerpoint/2010/main" val="2649808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CD7137-0ED8-41DF-93A5-E6A076A916AD}"/>
              </a:ext>
            </a:extLst>
          </p:cNvPr>
          <p:cNvSpPr txBox="1"/>
          <p:nvPr/>
        </p:nvSpPr>
        <p:spPr>
          <a:xfrm>
            <a:off x="609601" y="4385066"/>
            <a:ext cx="10923638" cy="1317643"/>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6000" kern="1200">
                <a:solidFill>
                  <a:schemeClr val="tx1"/>
                </a:solidFill>
                <a:latin typeface="+mj-lt"/>
                <a:ea typeface="+mj-ea"/>
                <a:cs typeface="+mj-cs"/>
              </a:rPr>
              <a:t>Bees enjoying the lilac flowers </a:t>
            </a:r>
          </a:p>
        </p:txBody>
      </p:sp>
      <p:pic>
        <p:nvPicPr>
          <p:cNvPr id="7" name="Picture 6" descr="A purple flower on a plant&#10;&#10;Description automatically generated">
            <a:extLst>
              <a:ext uri="{FF2B5EF4-FFF2-40B4-BE49-F238E27FC236}">
                <a16:creationId xmlns:a16="http://schemas.microsoft.com/office/drawing/2014/main" id="{193DD2C8-4A31-4E7D-9944-3A3A44DEF6A2}"/>
              </a:ext>
            </a:extLst>
          </p:cNvPr>
          <p:cNvPicPr>
            <a:picLocks noChangeAspect="1"/>
          </p:cNvPicPr>
          <p:nvPr/>
        </p:nvPicPr>
        <p:blipFill rotWithShape="1">
          <a:blip r:embed="rId2">
            <a:extLst>
              <a:ext uri="{28A0092B-C50C-407E-A947-70E740481C1C}">
                <a14:useLocalDpi xmlns:a14="http://schemas.microsoft.com/office/drawing/2010/main" val="0"/>
              </a:ext>
            </a:extLst>
          </a:blip>
          <a:srcRect t="6987"/>
          <a:stretch/>
        </p:blipFill>
        <p:spPr>
          <a:xfrm>
            <a:off x="20" y="10"/>
            <a:ext cx="6095974" cy="4252522"/>
          </a:xfrm>
          <a:prstGeom prst="rect">
            <a:avLst/>
          </a:prstGeom>
        </p:spPr>
      </p:pic>
      <p:pic>
        <p:nvPicPr>
          <p:cNvPr id="5" name="Picture 4" descr="A purple flower on a plant&#10;&#10;Description automatically generated">
            <a:extLst>
              <a:ext uri="{FF2B5EF4-FFF2-40B4-BE49-F238E27FC236}">
                <a16:creationId xmlns:a16="http://schemas.microsoft.com/office/drawing/2014/main" id="{CA6CAAE2-841D-4B1B-B043-CAE00BC0DE8A}"/>
              </a:ext>
            </a:extLst>
          </p:cNvPr>
          <p:cNvPicPr>
            <a:picLocks noChangeAspect="1"/>
          </p:cNvPicPr>
          <p:nvPr/>
        </p:nvPicPr>
        <p:blipFill rotWithShape="1">
          <a:blip r:embed="rId3">
            <a:extLst>
              <a:ext uri="{28A0092B-C50C-407E-A947-70E740481C1C}">
                <a14:useLocalDpi xmlns:a14="http://schemas.microsoft.com/office/drawing/2010/main" val="0"/>
              </a:ext>
            </a:extLst>
          </a:blip>
          <a:srcRect l="9997" r="37675"/>
          <a:stretch/>
        </p:blipFill>
        <p:spPr>
          <a:xfrm rot="5400000">
            <a:off x="7017392" y="-922074"/>
            <a:ext cx="4253215" cy="6096001"/>
          </a:xfrm>
          <a:prstGeom prst="rect">
            <a:avLst/>
          </a:prstGeom>
        </p:spPr>
      </p:pic>
      <p:cxnSp>
        <p:nvCxnSpPr>
          <p:cNvPr id="12" name="Straight Connector 11">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864854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74EEC3-C6D5-4C44-9A88-F670C92DFE27}"/>
              </a:ext>
            </a:extLst>
          </p:cNvPr>
          <p:cNvSpPr txBox="1"/>
          <p:nvPr/>
        </p:nvSpPr>
        <p:spPr>
          <a:xfrm>
            <a:off x="4991686" y="1769407"/>
            <a:ext cx="4431323" cy="369332"/>
          </a:xfrm>
          <a:prstGeom prst="rect">
            <a:avLst/>
          </a:prstGeom>
          <a:noFill/>
        </p:spPr>
        <p:txBody>
          <a:bodyPr wrap="square" rtlCol="0" anchor="t">
            <a:spAutoFit/>
          </a:bodyPr>
          <a:lstStyle/>
          <a:p>
            <a:r>
              <a:rPr lang="en-GB" b="1" dirty="0"/>
              <a:t>My Bird feeders</a:t>
            </a:r>
            <a:endParaRPr lang="en-GB" b="1" dirty="0">
              <a:cs typeface="Calibri"/>
            </a:endParaRPr>
          </a:p>
        </p:txBody>
      </p:sp>
      <p:sp>
        <p:nvSpPr>
          <p:cNvPr id="3" name="TextBox 2">
            <a:extLst>
              <a:ext uri="{FF2B5EF4-FFF2-40B4-BE49-F238E27FC236}">
                <a16:creationId xmlns:a16="http://schemas.microsoft.com/office/drawing/2014/main" id="{0079D01F-4F76-43F6-A228-69EA512AD288}"/>
              </a:ext>
            </a:extLst>
          </p:cNvPr>
          <p:cNvSpPr txBox="1"/>
          <p:nvPr/>
        </p:nvSpPr>
        <p:spPr>
          <a:xfrm flipH="1">
            <a:off x="7828085" y="1779345"/>
            <a:ext cx="3818792" cy="2031325"/>
          </a:xfrm>
          <a:prstGeom prst="rect">
            <a:avLst/>
          </a:prstGeom>
          <a:noFill/>
        </p:spPr>
        <p:txBody>
          <a:bodyPr wrap="square" rtlCol="0" anchor="t">
            <a:spAutoFit/>
          </a:bodyPr>
          <a:lstStyle/>
          <a:p>
            <a:pPr algn="just"/>
            <a:r>
              <a:rPr lang="en-GB" dirty="0"/>
              <a:t>I hung one feeder in a quiet space in the corner of the garden and also  put one close by in trees where the birds are living  after photo I put it higher in the trees as although I have no cats I have seen them in the garden and wouldn’t want them to .</a:t>
            </a:r>
            <a:endParaRPr lang="en-US" dirty="0"/>
          </a:p>
        </p:txBody>
      </p:sp>
      <p:sp>
        <p:nvSpPr>
          <p:cNvPr id="4" name="Rectangle 3">
            <a:extLst>
              <a:ext uri="{FF2B5EF4-FFF2-40B4-BE49-F238E27FC236}">
                <a16:creationId xmlns:a16="http://schemas.microsoft.com/office/drawing/2014/main" id="{6E4F44C0-FD5F-45F5-9A10-A8F5A75E1A43}"/>
              </a:ext>
            </a:extLst>
          </p:cNvPr>
          <p:cNvSpPr/>
          <p:nvPr/>
        </p:nvSpPr>
        <p:spPr>
          <a:xfrm>
            <a:off x="600807" y="2138739"/>
            <a:ext cx="3443947" cy="4524315"/>
          </a:xfrm>
          <a:prstGeom prst="rect">
            <a:avLst/>
          </a:prstGeom>
        </p:spPr>
        <p:txBody>
          <a:bodyPr wrap="square" anchor="t">
            <a:spAutoFit/>
          </a:bodyPr>
          <a:lstStyle/>
          <a:p>
            <a:pPr algn="just"/>
            <a:r>
              <a:rPr lang="en-GB" dirty="0"/>
              <a:t>I visited my garden at different times of day I listened to the Birds and  could hear different sounds. I watched them fly  across from tree to trees, when I spoke to my neighbour to find out more they told me they are nesting here   so I will be ensure the trees are not cut back on my side of the fence  and decided to make a bird feeder</a:t>
            </a:r>
            <a:endParaRPr lang="en-US" dirty="0"/>
          </a:p>
          <a:p>
            <a:pPr algn="just"/>
            <a:r>
              <a:rPr lang="en-GB" dirty="0"/>
              <a:t>Whilst making this I found other simple ways that could be done as a activity in my early years setting  for </a:t>
            </a:r>
            <a:r>
              <a:rPr lang="en-GB" dirty="0" err="1"/>
              <a:t>instan</a:t>
            </a:r>
            <a:r>
              <a:rPr lang="en-GB" dirty="0"/>
              <a:t> </a:t>
            </a:r>
            <a:r>
              <a:rPr lang="en-GB" dirty="0" err="1"/>
              <a:t>ce</a:t>
            </a:r>
            <a:r>
              <a:rPr lang="en-GB" dirty="0"/>
              <a:t> string through a toilet roll holder and cover with peanut butter and bird seed .  </a:t>
            </a:r>
            <a:endParaRPr lang="en-GB">
              <a:cs typeface="Calibri" panose="020F0502020204030204"/>
            </a:endParaRPr>
          </a:p>
        </p:txBody>
      </p:sp>
      <p:pic>
        <p:nvPicPr>
          <p:cNvPr id="6" name="Picture 5" descr="A picture containing building, tree, old, black&#10;&#10;Description automatically generated">
            <a:extLst>
              <a:ext uri="{FF2B5EF4-FFF2-40B4-BE49-F238E27FC236}">
                <a16:creationId xmlns:a16="http://schemas.microsoft.com/office/drawing/2014/main" id="{9E23BE04-CBE0-4024-A0FB-87FFE6275C8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8413379" y="3485240"/>
            <a:ext cx="2784264" cy="3571363"/>
          </a:xfrm>
          <a:prstGeom prst="rect">
            <a:avLst/>
          </a:prstGeom>
        </p:spPr>
      </p:pic>
      <p:pic>
        <p:nvPicPr>
          <p:cNvPr id="8" name="Picture 7" descr="A picture containing building, dirty, sitting, broken&#10;&#10;Description automatically generated">
            <a:extLst>
              <a:ext uri="{FF2B5EF4-FFF2-40B4-BE49-F238E27FC236}">
                <a16:creationId xmlns:a16="http://schemas.microsoft.com/office/drawing/2014/main" id="{6A3CAB82-478E-403A-9CF0-D1BE317179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4853933" y="2033624"/>
            <a:ext cx="2062103" cy="2785402"/>
          </a:xfrm>
          <a:prstGeom prst="rect">
            <a:avLst/>
          </a:prstGeom>
        </p:spPr>
      </p:pic>
      <p:sp>
        <p:nvSpPr>
          <p:cNvPr id="9" name="TextBox 8">
            <a:extLst>
              <a:ext uri="{FF2B5EF4-FFF2-40B4-BE49-F238E27FC236}">
                <a16:creationId xmlns:a16="http://schemas.microsoft.com/office/drawing/2014/main" id="{B1BAFA1E-600C-4528-896B-39073F7D11F6}"/>
              </a:ext>
            </a:extLst>
          </p:cNvPr>
          <p:cNvSpPr txBox="1"/>
          <p:nvPr/>
        </p:nvSpPr>
        <p:spPr>
          <a:xfrm>
            <a:off x="409868" y="188968"/>
            <a:ext cx="11676184" cy="369331"/>
          </a:xfrm>
          <a:prstGeom prst="rect">
            <a:avLst/>
          </a:prstGeom>
          <a:noFill/>
        </p:spPr>
        <p:txBody>
          <a:bodyPr wrap="square" rtlCol="0">
            <a:spAutoFit/>
          </a:bodyPr>
          <a:lstStyle/>
          <a:p>
            <a:r>
              <a:rPr lang="en-GB"/>
              <a:t>						          </a:t>
            </a:r>
            <a:r>
              <a:rPr lang="en-GB" b="1">
                <a:solidFill>
                  <a:schemeClr val="accent6">
                    <a:lumMod val="50000"/>
                  </a:schemeClr>
                </a:solidFill>
              </a:rPr>
              <a:t>What have I done so far to conserve the  area </a:t>
            </a:r>
          </a:p>
        </p:txBody>
      </p:sp>
      <p:sp>
        <p:nvSpPr>
          <p:cNvPr id="10" name="TextBox 9">
            <a:extLst>
              <a:ext uri="{FF2B5EF4-FFF2-40B4-BE49-F238E27FC236}">
                <a16:creationId xmlns:a16="http://schemas.microsoft.com/office/drawing/2014/main" id="{99E17692-5630-4BBE-920F-CF4825E57990}"/>
              </a:ext>
            </a:extLst>
          </p:cNvPr>
          <p:cNvSpPr txBox="1"/>
          <p:nvPr/>
        </p:nvSpPr>
        <p:spPr>
          <a:xfrm>
            <a:off x="600807" y="787896"/>
            <a:ext cx="10821280" cy="923330"/>
          </a:xfrm>
          <a:prstGeom prst="rect">
            <a:avLst/>
          </a:prstGeom>
          <a:noFill/>
          <a:ln>
            <a:solidFill>
              <a:schemeClr val="tx1"/>
            </a:solidFill>
          </a:ln>
        </p:spPr>
        <p:txBody>
          <a:bodyPr wrap="square" rtlCol="0">
            <a:spAutoFit/>
          </a:bodyPr>
          <a:lstStyle/>
          <a:p>
            <a:pPr algn="just"/>
            <a:r>
              <a:rPr lang="en-GB"/>
              <a:t>Although I have just had a new patio paving put down  it was replaced in the same area as one already there.</a:t>
            </a:r>
          </a:p>
          <a:p>
            <a:pPr algn="just"/>
            <a:r>
              <a:rPr lang="en-GB"/>
              <a:t>I have ensured that I have not disrupted the trees and plants already established and left the insects in their natural habitat. </a:t>
            </a:r>
          </a:p>
        </p:txBody>
      </p:sp>
      <p:sp>
        <p:nvSpPr>
          <p:cNvPr id="11" name="TextBox 10">
            <a:extLst>
              <a:ext uri="{FF2B5EF4-FFF2-40B4-BE49-F238E27FC236}">
                <a16:creationId xmlns:a16="http://schemas.microsoft.com/office/drawing/2014/main" id="{9510704E-224D-44FC-9469-E96C3ED1EF23}"/>
              </a:ext>
            </a:extLst>
          </p:cNvPr>
          <p:cNvSpPr txBox="1"/>
          <p:nvPr/>
        </p:nvSpPr>
        <p:spPr>
          <a:xfrm>
            <a:off x="4477907" y="4608828"/>
            <a:ext cx="2785402" cy="2062103"/>
          </a:xfrm>
          <a:prstGeom prst="rect">
            <a:avLst/>
          </a:prstGeom>
          <a:noFill/>
        </p:spPr>
        <p:txBody>
          <a:bodyPr wrap="square" rtlCol="0" anchor="t">
            <a:spAutoFit/>
          </a:bodyPr>
          <a:lstStyle/>
          <a:p>
            <a:pPr algn="just"/>
            <a:r>
              <a:rPr lang="en-GB" sz="1600" dirty="0"/>
              <a:t>I made the feeder from things I had in my home a plastic bottle string and a pencil  I cut holes in the top to feed the string through a hole at the bottom and put a pencil through for the bird to perch  I cut a small hole and filled with seeds </a:t>
            </a:r>
            <a:endParaRPr lang="en-US"/>
          </a:p>
        </p:txBody>
      </p:sp>
    </p:spTree>
    <p:extLst>
      <p:ext uri="{BB962C8B-B14F-4D97-AF65-F5344CB8AC3E}">
        <p14:creationId xmlns:p14="http://schemas.microsoft.com/office/powerpoint/2010/main" val="7670925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outdoor, machine, red, grass&#10;&#10;Description automatically generated">
            <a:extLst>
              <a:ext uri="{FF2B5EF4-FFF2-40B4-BE49-F238E27FC236}">
                <a16:creationId xmlns:a16="http://schemas.microsoft.com/office/drawing/2014/main" id="{DEBE17D4-AA22-420A-81EA-BF25B33058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1707" y="1862996"/>
            <a:ext cx="5008177" cy="4302431"/>
          </a:xfrm>
          <a:prstGeom prst="rect">
            <a:avLst/>
          </a:prstGeom>
          <a:ln>
            <a:solidFill>
              <a:schemeClr val="tx1"/>
            </a:solidFill>
          </a:ln>
        </p:spPr>
      </p:pic>
      <p:pic>
        <p:nvPicPr>
          <p:cNvPr id="7" name="Picture 6" descr="A tree in a forest&#10;&#10;Description automatically generated">
            <a:extLst>
              <a:ext uri="{FF2B5EF4-FFF2-40B4-BE49-F238E27FC236}">
                <a16:creationId xmlns:a16="http://schemas.microsoft.com/office/drawing/2014/main" id="{5F4DCDC3-EC2A-41F9-8E3E-AC78E221CE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98295" y="1864559"/>
            <a:ext cx="5257799" cy="4502151"/>
          </a:xfrm>
          <a:prstGeom prst="rect">
            <a:avLst/>
          </a:prstGeom>
        </p:spPr>
      </p:pic>
      <p:sp>
        <p:nvSpPr>
          <p:cNvPr id="9" name="Rectangle 8">
            <a:extLst>
              <a:ext uri="{FF2B5EF4-FFF2-40B4-BE49-F238E27FC236}">
                <a16:creationId xmlns:a16="http://schemas.microsoft.com/office/drawing/2014/main" id="{A511BA54-B37F-433D-91C4-131CA391DF65}"/>
              </a:ext>
            </a:extLst>
          </p:cNvPr>
          <p:cNvSpPr/>
          <p:nvPr/>
        </p:nvSpPr>
        <p:spPr>
          <a:xfrm>
            <a:off x="386284" y="666023"/>
            <a:ext cx="5164290" cy="1077218"/>
          </a:xfrm>
          <a:prstGeom prst="rect">
            <a:avLst/>
          </a:prstGeom>
          <a:ln>
            <a:solidFill>
              <a:schemeClr val="tx1"/>
            </a:solidFill>
          </a:ln>
        </p:spPr>
        <p:txBody>
          <a:bodyPr wrap="square" anchor="t">
            <a:spAutoFit/>
          </a:bodyPr>
          <a:lstStyle/>
          <a:p>
            <a:endParaRPr lang="en-GB" sz="1600"/>
          </a:p>
          <a:p>
            <a:r>
              <a:rPr lang="en-GB" sz="1600" dirty="0"/>
              <a:t>The bottom half of the garden has not had any  attention and noticed a lot of  rubbish had been left there.    </a:t>
            </a:r>
          </a:p>
          <a:p>
            <a:endParaRPr lang="en-GB" sz="1600"/>
          </a:p>
        </p:txBody>
      </p:sp>
      <p:sp>
        <p:nvSpPr>
          <p:cNvPr id="12" name="TextBox 11">
            <a:extLst>
              <a:ext uri="{FF2B5EF4-FFF2-40B4-BE49-F238E27FC236}">
                <a16:creationId xmlns:a16="http://schemas.microsoft.com/office/drawing/2014/main" id="{BA0FA53F-3BEC-4E8D-9BB6-7820C4201927}"/>
              </a:ext>
            </a:extLst>
          </p:cNvPr>
          <p:cNvSpPr txBox="1"/>
          <p:nvPr/>
        </p:nvSpPr>
        <p:spPr>
          <a:xfrm>
            <a:off x="6598295" y="670774"/>
            <a:ext cx="5008176" cy="1138773"/>
          </a:xfrm>
          <a:prstGeom prst="rect">
            <a:avLst/>
          </a:prstGeom>
          <a:noFill/>
          <a:ln>
            <a:solidFill>
              <a:schemeClr val="tx1"/>
            </a:solidFill>
          </a:ln>
        </p:spPr>
        <p:txBody>
          <a:bodyPr wrap="square" rtlCol="0" anchor="t">
            <a:spAutoFit/>
          </a:bodyPr>
          <a:lstStyle/>
          <a:p>
            <a:pPr algn="ctr"/>
            <a:endParaRPr lang="en-GB" sz="1600" dirty="0"/>
          </a:p>
          <a:p>
            <a:pPr algn="just"/>
            <a:r>
              <a:rPr lang="en-GB" sz="1600" dirty="0"/>
              <a:t>So I have now cleared the rubbish and  in the future will fence this area off  </a:t>
            </a:r>
            <a:r>
              <a:rPr lang="en-GB" dirty="0"/>
              <a:t>.</a:t>
            </a:r>
            <a:endParaRPr lang="en-GB" dirty="0">
              <a:cs typeface="Calibri"/>
            </a:endParaRPr>
          </a:p>
          <a:p>
            <a:pPr algn="ctr"/>
            <a:endParaRPr lang="en-GB">
              <a:cs typeface="Calibri"/>
            </a:endParaRPr>
          </a:p>
        </p:txBody>
      </p:sp>
      <p:sp>
        <p:nvSpPr>
          <p:cNvPr id="13" name="TextBox 12">
            <a:extLst>
              <a:ext uri="{FF2B5EF4-FFF2-40B4-BE49-F238E27FC236}">
                <a16:creationId xmlns:a16="http://schemas.microsoft.com/office/drawing/2014/main" id="{A55DE91A-40E3-4548-927C-BBD4404CBBB5}"/>
              </a:ext>
            </a:extLst>
          </p:cNvPr>
          <p:cNvSpPr txBox="1"/>
          <p:nvPr/>
        </p:nvSpPr>
        <p:spPr>
          <a:xfrm>
            <a:off x="8295249" y="251166"/>
            <a:ext cx="3896751" cy="369332"/>
          </a:xfrm>
          <a:prstGeom prst="rect">
            <a:avLst/>
          </a:prstGeom>
          <a:noFill/>
        </p:spPr>
        <p:txBody>
          <a:bodyPr wrap="square" rtlCol="0">
            <a:spAutoFit/>
          </a:bodyPr>
          <a:lstStyle/>
          <a:p>
            <a:r>
              <a:rPr lang="en-GB" b="1"/>
              <a:t> </a:t>
            </a:r>
          </a:p>
        </p:txBody>
      </p:sp>
      <p:sp>
        <p:nvSpPr>
          <p:cNvPr id="2" name="TextBox 1">
            <a:extLst>
              <a:ext uri="{FF2B5EF4-FFF2-40B4-BE49-F238E27FC236}">
                <a16:creationId xmlns:a16="http://schemas.microsoft.com/office/drawing/2014/main" id="{C2ED6D9F-D561-435B-B2E1-16E40DED6E3C}"/>
              </a:ext>
            </a:extLst>
          </p:cNvPr>
          <p:cNvSpPr txBox="1"/>
          <p:nvPr/>
        </p:nvSpPr>
        <p:spPr>
          <a:xfrm rot="10800000" flipV="1">
            <a:off x="4264325" y="83222"/>
            <a:ext cx="3677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Future plans  to conserve  </a:t>
            </a:r>
            <a:endParaRPr lang="en-GB" b="1">
              <a:cs typeface="Calibri"/>
            </a:endParaRPr>
          </a:p>
        </p:txBody>
      </p:sp>
    </p:spTree>
    <p:extLst>
      <p:ext uri="{BB962C8B-B14F-4D97-AF65-F5344CB8AC3E}">
        <p14:creationId xmlns:p14="http://schemas.microsoft.com/office/powerpoint/2010/main" val="19303396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61E62B-7F7E-4D4D-8C5B-B73273DF27E5}"/>
              </a:ext>
            </a:extLst>
          </p:cNvPr>
          <p:cNvSpPr txBox="1"/>
          <p:nvPr/>
        </p:nvSpPr>
        <p:spPr>
          <a:xfrm>
            <a:off x="491070" y="884987"/>
            <a:ext cx="4093699" cy="3416320"/>
          </a:xfrm>
          <a:prstGeom prst="rect">
            <a:avLst/>
          </a:prstGeom>
          <a:noFill/>
          <a:ln>
            <a:solidFill>
              <a:schemeClr val="tx1"/>
            </a:solidFill>
          </a:ln>
        </p:spPr>
        <p:txBody>
          <a:bodyPr wrap="square" rtlCol="0">
            <a:spAutoFit/>
          </a:bodyPr>
          <a:lstStyle/>
          <a:p>
            <a:pPr marL="285750" indent="-285750" algn="just">
              <a:buFont typeface="Arial" panose="020B0604020202020204" pitchFamily="34" charset="0"/>
              <a:buChar char="•"/>
            </a:pPr>
            <a:r>
              <a:rPr lang="en-GB"/>
              <a:t>My plans are to completely  fence part of the area at the bottom of the garden   and leave  the mounded natural earth undisturbed.</a:t>
            </a:r>
          </a:p>
          <a:p>
            <a:pPr marL="285750" indent="-285750" algn="just">
              <a:buFont typeface="Arial" panose="020B0604020202020204" pitchFamily="34" charset="0"/>
              <a:buChar char="•"/>
            </a:pPr>
            <a:endParaRPr lang="en-GB"/>
          </a:p>
          <a:p>
            <a:pPr marL="285750" indent="-285750" algn="just">
              <a:buFont typeface="Arial" panose="020B0604020202020204" pitchFamily="34" charset="0"/>
              <a:buChar char="•"/>
            </a:pPr>
            <a:r>
              <a:rPr lang="en-GB"/>
              <a:t>  I  will build a bug  house from the bricks and twigs that are already in the garden  to encouraged nesting facilities and shelter to insects.</a:t>
            </a:r>
          </a:p>
          <a:p>
            <a:pPr marL="285750" indent="-285750" algn="just">
              <a:buFont typeface="Arial" panose="020B0604020202020204" pitchFamily="34" charset="0"/>
              <a:buChar char="•"/>
            </a:pPr>
            <a:endParaRPr lang="en-GB"/>
          </a:p>
          <a:p>
            <a:pPr marL="285750" indent="-285750" algn="just">
              <a:buFont typeface="Arial" panose="020B0604020202020204" pitchFamily="34" charset="0"/>
              <a:buChar char="•"/>
            </a:pPr>
            <a:r>
              <a:rPr lang="en-GB"/>
              <a:t> The area will remain neglected and  undisturbed .</a:t>
            </a:r>
          </a:p>
        </p:txBody>
      </p:sp>
      <p:sp>
        <p:nvSpPr>
          <p:cNvPr id="6" name="TextBox 5">
            <a:extLst>
              <a:ext uri="{FF2B5EF4-FFF2-40B4-BE49-F238E27FC236}">
                <a16:creationId xmlns:a16="http://schemas.microsoft.com/office/drawing/2014/main" id="{44D1F52B-909C-4AF4-BFE0-3715C4EC8579}"/>
              </a:ext>
            </a:extLst>
          </p:cNvPr>
          <p:cNvSpPr txBox="1"/>
          <p:nvPr/>
        </p:nvSpPr>
        <p:spPr>
          <a:xfrm>
            <a:off x="2267242" y="357504"/>
            <a:ext cx="6672776" cy="369332"/>
          </a:xfrm>
          <a:prstGeom prst="rect">
            <a:avLst/>
          </a:prstGeom>
          <a:noFill/>
        </p:spPr>
        <p:txBody>
          <a:bodyPr wrap="square" rtlCol="0" anchor="t">
            <a:spAutoFit/>
          </a:bodyPr>
          <a:lstStyle/>
          <a:p>
            <a:pPr algn="ctr"/>
            <a:r>
              <a:rPr lang="en-GB" b="1" dirty="0"/>
              <a:t>Future plans  to conserve  the back area of my garden.</a:t>
            </a:r>
            <a:endParaRPr lang="en-GB" b="1" dirty="0">
              <a:cs typeface="Calibri"/>
            </a:endParaRPr>
          </a:p>
        </p:txBody>
      </p:sp>
      <p:sp>
        <p:nvSpPr>
          <p:cNvPr id="7" name="TextBox 6">
            <a:extLst>
              <a:ext uri="{FF2B5EF4-FFF2-40B4-BE49-F238E27FC236}">
                <a16:creationId xmlns:a16="http://schemas.microsoft.com/office/drawing/2014/main" id="{1F500BA7-5EF9-4782-ACAA-381563E391AF}"/>
              </a:ext>
            </a:extLst>
          </p:cNvPr>
          <p:cNvSpPr txBox="1"/>
          <p:nvPr/>
        </p:nvSpPr>
        <p:spPr>
          <a:xfrm>
            <a:off x="4686710" y="5179940"/>
            <a:ext cx="6672776" cy="1200329"/>
          </a:xfrm>
          <a:prstGeom prst="rect">
            <a:avLst/>
          </a:prstGeom>
          <a:noFill/>
          <a:ln>
            <a:solidFill>
              <a:srgbClr val="00B050"/>
            </a:solidFill>
          </a:ln>
        </p:spPr>
        <p:txBody>
          <a:bodyPr wrap="square" rtlCol="0" anchor="t">
            <a:spAutoFit/>
          </a:bodyPr>
          <a:lstStyle/>
          <a:p>
            <a:pPr algn="just"/>
            <a:r>
              <a:rPr lang="en-GB" dirty="0"/>
              <a:t>I want to encourage more wildflowers so will plant seeds and let the grass grow in this  area, to encourage more birds bees butterflies to my garden and hopefully get more frequent visits from the Squirrel that I saw briefly one morning. </a:t>
            </a:r>
            <a:endParaRPr lang="en-GB">
              <a:cs typeface="Calibri" panose="020F0502020204030204"/>
            </a:endParaRPr>
          </a:p>
        </p:txBody>
      </p:sp>
      <p:sp>
        <p:nvSpPr>
          <p:cNvPr id="8" name="TextBox 7">
            <a:extLst>
              <a:ext uri="{FF2B5EF4-FFF2-40B4-BE49-F238E27FC236}">
                <a16:creationId xmlns:a16="http://schemas.microsoft.com/office/drawing/2014/main" id="{C2BE0BEB-3FF8-45C9-82E7-480D131DD30F}"/>
              </a:ext>
            </a:extLst>
          </p:cNvPr>
          <p:cNvSpPr txBox="1"/>
          <p:nvPr/>
        </p:nvSpPr>
        <p:spPr>
          <a:xfrm>
            <a:off x="6096000" y="1068361"/>
            <a:ext cx="1248508" cy="369332"/>
          </a:xfrm>
          <a:prstGeom prst="rect">
            <a:avLst/>
          </a:prstGeom>
          <a:noFill/>
        </p:spPr>
        <p:txBody>
          <a:bodyPr wrap="square" rtlCol="0">
            <a:spAutoFit/>
          </a:bodyPr>
          <a:lstStyle/>
          <a:p>
            <a:r>
              <a:rPr lang="en-GB"/>
              <a:t> </a:t>
            </a:r>
          </a:p>
        </p:txBody>
      </p:sp>
      <p:pic>
        <p:nvPicPr>
          <p:cNvPr id="9" name="Picture 8" descr="A close up of a garden&#10;&#10;Description automatically generated">
            <a:extLst>
              <a:ext uri="{FF2B5EF4-FFF2-40B4-BE49-F238E27FC236}">
                <a16:creationId xmlns:a16="http://schemas.microsoft.com/office/drawing/2014/main" id="{A7D87CAF-8DEF-4ADF-B3AD-461B6E7BEE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4041298" y="1789203"/>
            <a:ext cx="3678081" cy="2152542"/>
          </a:xfrm>
          <a:prstGeom prst="rect">
            <a:avLst/>
          </a:prstGeom>
          <a:ln>
            <a:solidFill>
              <a:schemeClr val="tx1"/>
            </a:solidFill>
          </a:ln>
        </p:spPr>
      </p:pic>
      <p:sp>
        <p:nvSpPr>
          <p:cNvPr id="10" name="Rectangle 9">
            <a:extLst>
              <a:ext uri="{FF2B5EF4-FFF2-40B4-BE49-F238E27FC236}">
                <a16:creationId xmlns:a16="http://schemas.microsoft.com/office/drawing/2014/main" id="{FA170496-7997-4B3A-AD5A-9219D8028CBB}"/>
              </a:ext>
            </a:extLst>
          </p:cNvPr>
          <p:cNvSpPr/>
          <p:nvPr/>
        </p:nvSpPr>
        <p:spPr>
          <a:xfrm>
            <a:off x="7904111" y="3472542"/>
            <a:ext cx="237566" cy="369332"/>
          </a:xfrm>
          <a:prstGeom prst="rect">
            <a:avLst/>
          </a:prstGeom>
        </p:spPr>
        <p:txBody>
          <a:bodyPr wrap="none">
            <a:spAutoFit/>
          </a:bodyPr>
          <a:lstStyle/>
          <a:p>
            <a:r>
              <a:rPr lang="en-GB"/>
              <a:t> </a:t>
            </a:r>
          </a:p>
        </p:txBody>
      </p:sp>
      <p:pic>
        <p:nvPicPr>
          <p:cNvPr id="11" name="Picture 10" descr="A tree in a forest&#10;&#10;Description automatically generated">
            <a:extLst>
              <a:ext uri="{FF2B5EF4-FFF2-40B4-BE49-F238E27FC236}">
                <a16:creationId xmlns:a16="http://schemas.microsoft.com/office/drawing/2014/main" id="{2FE96F76-EF59-4D80-B68C-C41376F72B9C}"/>
              </a:ext>
            </a:extLst>
          </p:cNvPr>
          <p:cNvPicPr>
            <a:picLocks noChangeAspect="1"/>
          </p:cNvPicPr>
          <p:nvPr/>
        </p:nvPicPr>
        <p:blipFill rotWithShape="1">
          <a:blip r:embed="rId3">
            <a:extLst>
              <a:ext uri="{28A0092B-C50C-407E-A947-70E740481C1C}">
                <a14:useLocalDpi xmlns:a14="http://schemas.microsoft.com/office/drawing/2010/main" val="0"/>
              </a:ext>
            </a:extLst>
          </a:blip>
          <a:srcRect l="-39955" t="-2087" r="39955" b="2087"/>
          <a:stretch/>
        </p:blipFill>
        <p:spPr>
          <a:xfrm>
            <a:off x="-2113543" y="4447928"/>
            <a:ext cx="6501363" cy="2001837"/>
          </a:xfrm>
          <a:prstGeom prst="rect">
            <a:avLst/>
          </a:prstGeom>
          <a:ln>
            <a:solidFill>
              <a:schemeClr val="bg1"/>
            </a:solidFill>
          </a:ln>
        </p:spPr>
      </p:pic>
      <p:sp>
        <p:nvSpPr>
          <p:cNvPr id="12" name="TextBox 11">
            <a:extLst>
              <a:ext uri="{FF2B5EF4-FFF2-40B4-BE49-F238E27FC236}">
                <a16:creationId xmlns:a16="http://schemas.microsoft.com/office/drawing/2014/main" id="{DAAC0E29-256B-4E42-9B5C-56A23E924957}"/>
              </a:ext>
            </a:extLst>
          </p:cNvPr>
          <p:cNvSpPr txBox="1"/>
          <p:nvPr/>
        </p:nvSpPr>
        <p:spPr>
          <a:xfrm>
            <a:off x="7099204" y="887017"/>
            <a:ext cx="4963399" cy="3693319"/>
          </a:xfrm>
          <a:prstGeom prst="rect">
            <a:avLst/>
          </a:prstGeom>
          <a:noFill/>
          <a:ln>
            <a:solidFill>
              <a:schemeClr val="tx1"/>
            </a:solidFill>
          </a:ln>
        </p:spPr>
        <p:txBody>
          <a:bodyPr wrap="square" rtlCol="0" anchor="t">
            <a:spAutoFit/>
          </a:bodyPr>
          <a:lstStyle/>
          <a:p>
            <a:pPr algn="just"/>
            <a:r>
              <a:rPr lang="en-GB" dirty="0"/>
              <a:t>I will leave the Ivy growing on the side of the building  as it is not on the trees. I found  it can reduce a trees production of energy  when it climbs a weak trees. However it is also</a:t>
            </a:r>
            <a:endParaRPr lang="en-GB" dirty="0">
              <a:cs typeface="Calibri"/>
            </a:endParaRPr>
          </a:p>
          <a:p>
            <a:pPr algn="just"/>
            <a:r>
              <a:rPr lang="en-GB" dirty="0"/>
              <a:t> a late season nectar source for insects' bees and butterflies providing vital reserves needed by the adult admiral to hibernate through winter .</a:t>
            </a:r>
            <a:endParaRPr lang="en-GB" dirty="0">
              <a:cs typeface="Calibri"/>
            </a:endParaRPr>
          </a:p>
          <a:p>
            <a:pPr algn="just"/>
            <a:r>
              <a:rPr lang="en-GB" dirty="0"/>
              <a:t>It provides shelter all year round for birds and small rodents to nest of hibernate and the winter berries give birds a vital lifeline through winter</a:t>
            </a:r>
            <a:endParaRPr lang="en-GB" dirty="0">
              <a:cs typeface="Calibri"/>
            </a:endParaRPr>
          </a:p>
          <a:p>
            <a:pPr algn="just"/>
            <a:r>
              <a:rPr lang="en-GB" dirty="0"/>
              <a:t>And I found that it   can protect buildings providing there is no existing damage  keeping them warmer in winter and cooler in summer. </a:t>
            </a:r>
            <a:endParaRPr lang="en-GB" dirty="0">
              <a:cs typeface="Calibri"/>
            </a:endParaRPr>
          </a:p>
        </p:txBody>
      </p:sp>
    </p:spTree>
    <p:extLst>
      <p:ext uri="{BB962C8B-B14F-4D97-AF65-F5344CB8AC3E}">
        <p14:creationId xmlns:p14="http://schemas.microsoft.com/office/powerpoint/2010/main" val="14389215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plant&#10;&#10;Description automatically generated">
            <a:extLst>
              <a:ext uri="{FF2B5EF4-FFF2-40B4-BE49-F238E27FC236}">
                <a16:creationId xmlns:a16="http://schemas.microsoft.com/office/drawing/2014/main" id="{86CFD0FA-3255-4125-8696-0D97041E16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2423" y="568412"/>
            <a:ext cx="6101330" cy="5066269"/>
          </a:xfrm>
          <a:prstGeom prst="rect">
            <a:avLst/>
          </a:prstGeom>
          <a:ln>
            <a:solidFill>
              <a:schemeClr val="tx1"/>
            </a:solidFill>
          </a:ln>
        </p:spPr>
      </p:pic>
      <p:sp>
        <p:nvSpPr>
          <p:cNvPr id="5" name="TextBox 4">
            <a:extLst>
              <a:ext uri="{FF2B5EF4-FFF2-40B4-BE49-F238E27FC236}">
                <a16:creationId xmlns:a16="http://schemas.microsoft.com/office/drawing/2014/main" id="{897D4779-9EBC-4C17-9DE8-74328EFB2767}"/>
              </a:ext>
            </a:extLst>
          </p:cNvPr>
          <p:cNvSpPr txBox="1"/>
          <p:nvPr/>
        </p:nvSpPr>
        <p:spPr>
          <a:xfrm>
            <a:off x="1137755" y="6121322"/>
            <a:ext cx="4399006" cy="338554"/>
          </a:xfrm>
          <a:prstGeom prst="rect">
            <a:avLst/>
          </a:prstGeom>
          <a:noFill/>
        </p:spPr>
        <p:txBody>
          <a:bodyPr wrap="square" rtlCol="0" anchor="t">
            <a:spAutoFit/>
          </a:bodyPr>
          <a:lstStyle/>
          <a:p>
            <a:r>
              <a:rPr lang="en-GB" sz="1400" b="1" dirty="0"/>
              <a:t>    </a:t>
            </a:r>
            <a:r>
              <a:rPr lang="en-GB" sz="1600" b="1" dirty="0"/>
              <a:t>       My first attempt at leaf art </a:t>
            </a:r>
            <a:endParaRPr lang="en-GB" sz="1600" b="1" dirty="0">
              <a:cs typeface="Calibri"/>
            </a:endParaRPr>
          </a:p>
        </p:txBody>
      </p:sp>
      <p:sp>
        <p:nvSpPr>
          <p:cNvPr id="9" name="Rectangle 8">
            <a:extLst>
              <a:ext uri="{FF2B5EF4-FFF2-40B4-BE49-F238E27FC236}">
                <a16:creationId xmlns:a16="http://schemas.microsoft.com/office/drawing/2014/main" id="{766468F5-5042-4547-8C64-D6C721448495}"/>
              </a:ext>
            </a:extLst>
          </p:cNvPr>
          <p:cNvSpPr/>
          <p:nvPr/>
        </p:nvSpPr>
        <p:spPr>
          <a:xfrm>
            <a:off x="7408228" y="1443815"/>
            <a:ext cx="3962401" cy="3816429"/>
          </a:xfrm>
          <a:prstGeom prst="rect">
            <a:avLst/>
          </a:prstGeom>
          <a:ln>
            <a:solidFill>
              <a:schemeClr val="tx1"/>
            </a:solidFill>
          </a:ln>
        </p:spPr>
        <p:txBody>
          <a:bodyPr wrap="square" anchor="t">
            <a:spAutoFit/>
          </a:bodyPr>
          <a:lstStyle/>
          <a:p>
            <a:pPr algn="just"/>
            <a:r>
              <a:rPr lang="en-GB" sz="3200" dirty="0">
                <a:latin typeface="Book Antiqua"/>
                <a:cs typeface="Calibri Light"/>
              </a:rPr>
              <a:t>‘</a:t>
            </a:r>
            <a:r>
              <a:rPr lang="en-GB" sz="3200" b="1" i="1" dirty="0">
                <a:latin typeface="Book Antiqua"/>
                <a:cs typeface="Calibri Light"/>
              </a:rPr>
              <a:t>All things share the same breath - the beast, the tree, the man... the air shares its spirit with all the life it supports’.</a:t>
            </a:r>
          </a:p>
          <a:p>
            <a:endParaRPr lang="en-GB" sz="3200" dirty="0">
              <a:cs typeface="Calibri"/>
            </a:endParaRPr>
          </a:p>
          <a:p>
            <a:endParaRPr lang="en-GB"/>
          </a:p>
        </p:txBody>
      </p:sp>
      <p:sp>
        <p:nvSpPr>
          <p:cNvPr id="10" name="TextBox 9">
            <a:extLst>
              <a:ext uri="{FF2B5EF4-FFF2-40B4-BE49-F238E27FC236}">
                <a16:creationId xmlns:a16="http://schemas.microsoft.com/office/drawing/2014/main" id="{BC638B28-A7B0-48A9-B145-7EDC848C4B43}"/>
              </a:ext>
            </a:extLst>
          </p:cNvPr>
          <p:cNvSpPr txBox="1"/>
          <p:nvPr/>
        </p:nvSpPr>
        <p:spPr>
          <a:xfrm rot="10800000" flipV="1">
            <a:off x="7651286" y="5970274"/>
            <a:ext cx="3970689" cy="369332"/>
          </a:xfrm>
          <a:prstGeom prst="rect">
            <a:avLst/>
          </a:prstGeom>
          <a:noFill/>
        </p:spPr>
        <p:txBody>
          <a:bodyPr wrap="square" rtlCol="0">
            <a:spAutoFit/>
          </a:bodyPr>
          <a:lstStyle/>
          <a:p>
            <a:r>
              <a:rPr lang="en-GB"/>
              <a:t>Chief Seattle Quotes (2020)</a:t>
            </a:r>
          </a:p>
        </p:txBody>
      </p:sp>
      <p:sp>
        <p:nvSpPr>
          <p:cNvPr id="2" name="TextBox 1">
            <a:extLst>
              <a:ext uri="{FF2B5EF4-FFF2-40B4-BE49-F238E27FC236}">
                <a16:creationId xmlns:a16="http://schemas.microsoft.com/office/drawing/2014/main" id="{CC3F1172-3FB3-4D22-A55E-D6584AA9A03C}"/>
              </a:ext>
            </a:extLst>
          </p:cNvPr>
          <p:cNvSpPr txBox="1"/>
          <p:nvPr/>
        </p:nvSpPr>
        <p:spPr>
          <a:xfrm>
            <a:off x="7341080" y="569344"/>
            <a:ext cx="44541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 thought that will stay with me </a:t>
            </a:r>
          </a:p>
        </p:txBody>
      </p:sp>
    </p:spTree>
    <p:extLst>
      <p:ext uri="{BB962C8B-B14F-4D97-AF65-F5344CB8AC3E}">
        <p14:creationId xmlns:p14="http://schemas.microsoft.com/office/powerpoint/2010/main" val="10706469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4FEF69B-7709-41E6-82D5-458AEDC31359}"/>
              </a:ext>
            </a:extLst>
          </p:cNvPr>
          <p:cNvSpPr txBox="1"/>
          <p:nvPr/>
        </p:nvSpPr>
        <p:spPr>
          <a:xfrm>
            <a:off x="382438" y="1259457"/>
            <a:ext cx="11556518" cy="3970318"/>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0" i="1" dirty="0"/>
              <a:t>Thank you for giving me the opportunity to take part in the</a:t>
            </a:r>
            <a:endParaRPr lang="en-GB" sz="6000" i="1" dirty="0">
              <a:cs typeface="Calibri"/>
            </a:endParaRPr>
          </a:p>
          <a:p>
            <a:r>
              <a:rPr lang="en-GB" sz="6000" i="1" dirty="0"/>
              <a:t> John Muir Award …</a:t>
            </a:r>
            <a:endParaRPr lang="en-GB" sz="6000" i="1">
              <a:cs typeface="Calibri" panose="020F0502020204030204"/>
            </a:endParaRPr>
          </a:p>
          <a:p>
            <a:endParaRPr lang="en-GB" sz="3600" i="1" dirty="0">
              <a:cs typeface="Calibri" panose="020F0502020204030204"/>
            </a:endParaRPr>
          </a:p>
          <a:p>
            <a:endParaRPr lang="en-GB" sz="3600" dirty="0">
              <a:cs typeface="Calibri" panose="020F0502020204030204"/>
            </a:endParaRPr>
          </a:p>
        </p:txBody>
      </p:sp>
    </p:spTree>
    <p:extLst>
      <p:ext uri="{BB962C8B-B14F-4D97-AF65-F5344CB8AC3E}">
        <p14:creationId xmlns:p14="http://schemas.microsoft.com/office/powerpoint/2010/main" val="400044954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CCDFCBBBA200248B32B2A626FE8B273" ma:contentTypeVersion="8" ma:contentTypeDescription="Create a new document." ma:contentTypeScope="" ma:versionID="9a6f47b5074c8f6f8d585a0a07a33d72">
  <xsd:schema xmlns:xsd="http://www.w3.org/2001/XMLSchema" xmlns:xs="http://www.w3.org/2001/XMLSchema" xmlns:p="http://schemas.microsoft.com/office/2006/metadata/properties" xmlns:ns3="ada16477-4a9e-4f32-8a2f-23c8ffb0c900" xmlns:ns4="09ebbee8-2921-4cc3-be77-564d5a35cca5" targetNamespace="http://schemas.microsoft.com/office/2006/metadata/properties" ma:root="true" ma:fieldsID="681a18b15a1fa7865c6bdef2e083fe34" ns3:_="" ns4:_="">
    <xsd:import namespace="ada16477-4a9e-4f32-8a2f-23c8ffb0c900"/>
    <xsd:import namespace="09ebbee8-2921-4cc3-be77-564d5a35cca5"/>
    <xsd:element name="properties">
      <xsd:complexType>
        <xsd:sequence>
          <xsd:element name="documentManagement">
            <xsd:complexType>
              <xsd:all>
                <xsd:element ref="ns3:MediaServiceMetadata" minOccurs="0"/>
                <xsd:element ref="ns3:MediaServiceFastMetadata" minOccurs="0"/>
                <xsd:element ref="ns3:MediaServiceDateTaken"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a16477-4a9e-4f32-8a2f-23c8ffb0c90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9ebbee8-2921-4cc3-be77-564d5a35cca5"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2BFC0AB-18C2-436E-B05A-31F9139B9367}">
  <ds:schemaRefs>
    <ds:schemaRef ds:uri="09ebbee8-2921-4cc3-be77-564d5a35cca5"/>
    <ds:schemaRef ds:uri="ada16477-4a9e-4f32-8a2f-23c8ffb0c90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A91EF32A-DF03-4B89-A988-0EEC62749507}">
  <ds:schemaRefs>
    <ds:schemaRef ds:uri="http://schemas.microsoft.com/sharepoint/v3/contenttype/forms"/>
  </ds:schemaRefs>
</ds:datastoreItem>
</file>

<file path=customXml/itemProps3.xml><?xml version="1.0" encoding="utf-8"?>
<ds:datastoreItem xmlns:ds="http://schemas.openxmlformats.org/officeDocument/2006/customXml" ds:itemID="{F8232DDE-9A77-406C-9B3D-A08959EBE683}">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John Muir Award 2020</vt:lpstr>
      <vt:lpstr>PowerPoint Presentation</vt:lpstr>
      <vt:lpstr> My Family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John Muir Award 2020</dc:title>
  <dc:creator>Candice Hall (1807526)</dc:creator>
  <cp:revision>346</cp:revision>
  <dcterms:created xsi:type="dcterms:W3CDTF">2020-06-04T08:01:21Z</dcterms:created>
  <dcterms:modified xsi:type="dcterms:W3CDTF">2020-06-07T15:39:36Z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0x0101000CCDFCBBBA200248B32B2A626FE8B273</vt:lpwstr>
  </property>
</Properties>
</file>