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4" y="1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9009382-A560-482C-9599-50013455478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F6BD5F7-E290-4212-8FE4-3E346499B37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WHAT IS CRITICAL THINKING?</a:t>
          </a:r>
          <a:endParaRPr lang="en-US"/>
        </a:p>
      </dgm:t>
    </dgm:pt>
    <dgm:pt modelId="{46D748A3-63A8-4B07-9375-A2F05CD6BE55}" type="parTrans" cxnId="{769139AB-C601-4BCB-849C-14F5BF08CB55}">
      <dgm:prSet/>
      <dgm:spPr/>
      <dgm:t>
        <a:bodyPr/>
        <a:lstStyle/>
        <a:p>
          <a:endParaRPr lang="en-US"/>
        </a:p>
      </dgm:t>
    </dgm:pt>
    <dgm:pt modelId="{EA1362A2-3FC4-4942-AFC8-FB6E9E99A88B}" type="sibTrans" cxnId="{769139AB-C601-4BCB-849C-14F5BF08CB55}">
      <dgm:prSet/>
      <dgm:spPr/>
      <dgm:t>
        <a:bodyPr/>
        <a:lstStyle/>
        <a:p>
          <a:endParaRPr lang="en-US"/>
        </a:p>
      </dgm:t>
    </dgm:pt>
    <dgm:pt modelId="{8B7DD8D0-7AB9-48E5-84D8-1FA797665E9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WHY DO WE NEED CRITICAL THINKING IN PSYCHOLOGY?</a:t>
          </a:r>
          <a:endParaRPr lang="en-US" dirty="0"/>
        </a:p>
      </dgm:t>
    </dgm:pt>
    <dgm:pt modelId="{7A4CE008-03F5-4AA7-B606-AFA44EC91559}" type="parTrans" cxnId="{9E02F22B-7472-4B6F-B988-BA50534B380D}">
      <dgm:prSet/>
      <dgm:spPr/>
      <dgm:t>
        <a:bodyPr/>
        <a:lstStyle/>
        <a:p>
          <a:endParaRPr lang="en-US"/>
        </a:p>
      </dgm:t>
    </dgm:pt>
    <dgm:pt modelId="{863BBC6C-7D2C-41A8-8583-8334436EB214}" type="sibTrans" cxnId="{9E02F22B-7472-4B6F-B988-BA50534B380D}">
      <dgm:prSet/>
      <dgm:spPr/>
      <dgm:t>
        <a:bodyPr/>
        <a:lstStyle/>
        <a:p>
          <a:endParaRPr lang="en-US"/>
        </a:p>
      </dgm:t>
    </dgm:pt>
    <dgm:pt modelId="{8C11C580-CEB9-450F-BEA0-E74D69EB2EC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HOW DO WE IMPROVE CRITICAL THINKING SKILLS?</a:t>
          </a:r>
        </a:p>
      </dgm:t>
    </dgm:pt>
    <dgm:pt modelId="{82BDEA2B-60AD-42E3-B92F-311EDA969AB8}" type="parTrans" cxnId="{C4DEDB52-6299-4046-B14A-090F30100D90}">
      <dgm:prSet/>
      <dgm:spPr/>
      <dgm:t>
        <a:bodyPr/>
        <a:lstStyle/>
        <a:p>
          <a:endParaRPr lang="en-GB"/>
        </a:p>
      </dgm:t>
    </dgm:pt>
    <dgm:pt modelId="{81238654-A7AA-4D04-A71B-3501180AEF65}" type="sibTrans" cxnId="{C4DEDB52-6299-4046-B14A-090F30100D90}">
      <dgm:prSet/>
      <dgm:spPr/>
    </dgm:pt>
    <dgm:pt modelId="{B2755B3D-C73B-4664-882D-951BB595D02C}">
      <dgm:prSet/>
      <dgm:spPr/>
      <dgm:t>
        <a:bodyPr/>
        <a:lstStyle/>
        <a:p>
          <a:pPr>
            <a:lnSpc>
              <a:spcPct val="100000"/>
            </a:lnSpc>
          </a:pPr>
          <a:endParaRPr lang="en-US" dirty="0"/>
        </a:p>
      </dgm:t>
    </dgm:pt>
    <dgm:pt modelId="{09E0FF35-B2D3-4748-9AC1-B46F2606355D}" type="parTrans" cxnId="{62BA55D9-50D7-482D-A0D3-D255CF8E3504}">
      <dgm:prSet/>
      <dgm:spPr/>
      <dgm:t>
        <a:bodyPr/>
        <a:lstStyle/>
        <a:p>
          <a:endParaRPr lang="en-GB"/>
        </a:p>
      </dgm:t>
    </dgm:pt>
    <dgm:pt modelId="{2DC5738D-E995-4EA4-A895-FFCD3FE43A95}" type="sibTrans" cxnId="{62BA55D9-50D7-482D-A0D3-D255CF8E3504}">
      <dgm:prSet/>
      <dgm:spPr/>
      <dgm:t>
        <a:bodyPr/>
        <a:lstStyle/>
        <a:p>
          <a:endParaRPr lang="en-GB"/>
        </a:p>
      </dgm:t>
    </dgm:pt>
    <dgm:pt modelId="{ABF1A520-2A2A-4F6C-8F61-07FF09CDE85A}" type="pres">
      <dgm:prSet presAssocID="{69009382-A560-482C-9599-50013455478D}" presName="root" presStyleCnt="0">
        <dgm:presLayoutVars>
          <dgm:dir/>
          <dgm:resizeHandles val="exact"/>
        </dgm:presLayoutVars>
      </dgm:prSet>
      <dgm:spPr/>
    </dgm:pt>
    <dgm:pt modelId="{43330D04-7DB6-46B5-80E4-209F485194CF}" type="pres">
      <dgm:prSet presAssocID="{1F6BD5F7-E290-4212-8FE4-3E346499B373}" presName="compNode" presStyleCnt="0"/>
      <dgm:spPr/>
    </dgm:pt>
    <dgm:pt modelId="{C94524BC-272B-4EA7-9B01-6557F24441C7}" type="pres">
      <dgm:prSet presAssocID="{1F6BD5F7-E290-4212-8FE4-3E346499B373}" presName="bgRect" presStyleLbl="bgShp" presStyleIdx="0" presStyleCnt="4"/>
      <dgm:spPr/>
    </dgm:pt>
    <dgm:pt modelId="{205AF1EC-F609-4C25-B9FE-D8569CBF442E}" type="pres">
      <dgm:prSet presAssocID="{1F6BD5F7-E290-4212-8FE4-3E346499B37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5E0C7380-AF4F-4231-A336-BDA7C4AA40C7}" type="pres">
      <dgm:prSet presAssocID="{1F6BD5F7-E290-4212-8FE4-3E346499B373}" presName="spaceRect" presStyleCnt="0"/>
      <dgm:spPr/>
    </dgm:pt>
    <dgm:pt modelId="{CEFB67A7-DDDB-4477-B2EB-90BEFAC6A247}" type="pres">
      <dgm:prSet presAssocID="{1F6BD5F7-E290-4212-8FE4-3E346499B373}" presName="parTx" presStyleLbl="revTx" presStyleIdx="0" presStyleCnt="4">
        <dgm:presLayoutVars>
          <dgm:chMax val="0"/>
          <dgm:chPref val="0"/>
        </dgm:presLayoutVars>
      </dgm:prSet>
      <dgm:spPr/>
    </dgm:pt>
    <dgm:pt modelId="{690B03EC-B8D7-4019-8988-7D98425795F8}" type="pres">
      <dgm:prSet presAssocID="{EA1362A2-3FC4-4942-AFC8-FB6E9E99A88B}" presName="sibTrans" presStyleCnt="0"/>
      <dgm:spPr/>
    </dgm:pt>
    <dgm:pt modelId="{2EFBCCF0-0BC7-4BB2-AE4E-5635CFADBFDA}" type="pres">
      <dgm:prSet presAssocID="{8B7DD8D0-7AB9-48E5-84D8-1FA797665E92}" presName="compNode" presStyleCnt="0"/>
      <dgm:spPr/>
    </dgm:pt>
    <dgm:pt modelId="{AA13810D-19CA-4970-9BBA-9E2BB2BE9CDE}" type="pres">
      <dgm:prSet presAssocID="{8B7DD8D0-7AB9-48E5-84D8-1FA797665E92}" presName="bgRect" presStyleLbl="bgShp" presStyleIdx="1" presStyleCnt="4"/>
      <dgm:spPr/>
    </dgm:pt>
    <dgm:pt modelId="{BA2E87DE-E7D0-403E-A4F3-D6166613E4A0}" type="pres">
      <dgm:prSet presAssocID="{8B7DD8D0-7AB9-48E5-84D8-1FA797665E9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9F03E8E1-52A6-485D-8531-05B6E2E798EB}" type="pres">
      <dgm:prSet presAssocID="{8B7DD8D0-7AB9-48E5-84D8-1FA797665E92}" presName="spaceRect" presStyleCnt="0"/>
      <dgm:spPr/>
    </dgm:pt>
    <dgm:pt modelId="{A6FA4AE3-6ED9-48C1-82B5-00A7D5532B1D}" type="pres">
      <dgm:prSet presAssocID="{8B7DD8D0-7AB9-48E5-84D8-1FA797665E92}" presName="parTx" presStyleLbl="revTx" presStyleIdx="1" presStyleCnt="4">
        <dgm:presLayoutVars>
          <dgm:chMax val="0"/>
          <dgm:chPref val="0"/>
        </dgm:presLayoutVars>
      </dgm:prSet>
      <dgm:spPr/>
    </dgm:pt>
    <dgm:pt modelId="{CF2209AD-F911-49F0-A9DB-DF6FA4F19217}" type="pres">
      <dgm:prSet presAssocID="{863BBC6C-7D2C-41A8-8583-8334436EB214}" presName="sibTrans" presStyleCnt="0"/>
      <dgm:spPr/>
    </dgm:pt>
    <dgm:pt modelId="{AD957981-3EEE-4615-BAAC-C9105FFE969D}" type="pres">
      <dgm:prSet presAssocID="{8C11C580-CEB9-450F-BEA0-E74D69EB2ECB}" presName="compNode" presStyleCnt="0"/>
      <dgm:spPr/>
    </dgm:pt>
    <dgm:pt modelId="{D1D8CC60-4587-4471-AF05-733402B9D1D4}" type="pres">
      <dgm:prSet presAssocID="{8C11C580-CEB9-450F-BEA0-E74D69EB2ECB}" presName="bgRect" presStyleLbl="bgShp" presStyleIdx="2" presStyleCnt="4"/>
      <dgm:spPr/>
    </dgm:pt>
    <dgm:pt modelId="{15883E8C-25E1-4423-811A-F72315C4BF92}" type="pres">
      <dgm:prSet presAssocID="{8C11C580-CEB9-450F-BEA0-E74D69EB2EC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559F29FA-7C14-4A1D-9FE6-EF6EDD4DF77B}" type="pres">
      <dgm:prSet presAssocID="{8C11C580-CEB9-450F-BEA0-E74D69EB2ECB}" presName="spaceRect" presStyleCnt="0"/>
      <dgm:spPr/>
    </dgm:pt>
    <dgm:pt modelId="{79AE9B72-3A51-43BE-91F3-F3FEEEA3B2C8}" type="pres">
      <dgm:prSet presAssocID="{8C11C580-CEB9-450F-BEA0-E74D69EB2ECB}" presName="parTx" presStyleLbl="revTx" presStyleIdx="2" presStyleCnt="4">
        <dgm:presLayoutVars>
          <dgm:chMax val="0"/>
          <dgm:chPref val="0"/>
        </dgm:presLayoutVars>
      </dgm:prSet>
      <dgm:spPr/>
    </dgm:pt>
    <dgm:pt modelId="{E33B862F-6D3A-4C5B-97B5-C5BEB5128733}" type="pres">
      <dgm:prSet presAssocID="{81238654-A7AA-4D04-A71B-3501180AEF65}" presName="sibTrans" presStyleCnt="0"/>
      <dgm:spPr/>
    </dgm:pt>
    <dgm:pt modelId="{32B102EE-48E3-46A5-86C4-84EF13DBDB9A}" type="pres">
      <dgm:prSet presAssocID="{B2755B3D-C73B-4664-882D-951BB595D02C}" presName="compNode" presStyleCnt="0"/>
      <dgm:spPr/>
    </dgm:pt>
    <dgm:pt modelId="{7EA232F6-ED5F-4E87-911E-BAC3DA775E7A}" type="pres">
      <dgm:prSet presAssocID="{B2755B3D-C73B-4664-882D-951BB595D02C}" presName="bgRect" presStyleLbl="bgShp" presStyleIdx="3" presStyleCnt="4" custLinFactNeighborX="-740" custLinFactNeighborY="1026"/>
      <dgm:spPr/>
    </dgm:pt>
    <dgm:pt modelId="{0F9F883C-A44C-4F92-80A7-40B1CCC07AC6}" type="pres">
      <dgm:prSet presAssocID="{B2755B3D-C73B-4664-882D-951BB595D02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4AEB8F44-43C7-4618-A912-0BA97A687B28}" type="pres">
      <dgm:prSet presAssocID="{B2755B3D-C73B-4664-882D-951BB595D02C}" presName="spaceRect" presStyleCnt="0"/>
      <dgm:spPr/>
    </dgm:pt>
    <dgm:pt modelId="{7C638AE4-3AFD-425E-B774-6FAC15902E6D}" type="pres">
      <dgm:prSet presAssocID="{B2755B3D-C73B-4664-882D-951BB595D02C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31B5480B-47B3-420B-B4BE-5919BF99CE07}" type="presOf" srcId="{69009382-A560-482C-9599-50013455478D}" destId="{ABF1A520-2A2A-4F6C-8F61-07FF09CDE85A}" srcOrd="0" destOrd="0" presId="urn:microsoft.com/office/officeart/2018/2/layout/IconVerticalSolidList"/>
    <dgm:cxn modelId="{A81AE91D-8F88-4A35-AC59-9EC5D34702DB}" type="presOf" srcId="{8C11C580-CEB9-450F-BEA0-E74D69EB2ECB}" destId="{79AE9B72-3A51-43BE-91F3-F3FEEEA3B2C8}" srcOrd="0" destOrd="0" presId="urn:microsoft.com/office/officeart/2018/2/layout/IconVerticalSolidList"/>
    <dgm:cxn modelId="{9E02F22B-7472-4B6F-B988-BA50534B380D}" srcId="{69009382-A560-482C-9599-50013455478D}" destId="{8B7DD8D0-7AB9-48E5-84D8-1FA797665E92}" srcOrd="1" destOrd="0" parTransId="{7A4CE008-03F5-4AA7-B606-AFA44EC91559}" sibTransId="{863BBC6C-7D2C-41A8-8583-8334436EB214}"/>
    <dgm:cxn modelId="{D7CAA138-04BC-41F7-83BD-B62F88526E6C}" type="presOf" srcId="{B2755B3D-C73B-4664-882D-951BB595D02C}" destId="{7C638AE4-3AFD-425E-B774-6FAC15902E6D}" srcOrd="0" destOrd="0" presId="urn:microsoft.com/office/officeart/2018/2/layout/IconVerticalSolidList"/>
    <dgm:cxn modelId="{C4DEDB52-6299-4046-B14A-090F30100D90}" srcId="{69009382-A560-482C-9599-50013455478D}" destId="{8C11C580-CEB9-450F-BEA0-E74D69EB2ECB}" srcOrd="2" destOrd="0" parTransId="{82BDEA2B-60AD-42E3-B92F-311EDA969AB8}" sibTransId="{81238654-A7AA-4D04-A71B-3501180AEF65}"/>
    <dgm:cxn modelId="{24C6AB81-E0F7-4A80-98BC-C732C3DF2965}" type="presOf" srcId="{8B7DD8D0-7AB9-48E5-84D8-1FA797665E92}" destId="{A6FA4AE3-6ED9-48C1-82B5-00A7D5532B1D}" srcOrd="0" destOrd="0" presId="urn:microsoft.com/office/officeart/2018/2/layout/IconVerticalSolidList"/>
    <dgm:cxn modelId="{B5BFA991-F4B8-408A-9302-30704AA5A026}" type="presOf" srcId="{1F6BD5F7-E290-4212-8FE4-3E346499B373}" destId="{CEFB67A7-DDDB-4477-B2EB-90BEFAC6A247}" srcOrd="0" destOrd="0" presId="urn:microsoft.com/office/officeart/2018/2/layout/IconVerticalSolidList"/>
    <dgm:cxn modelId="{769139AB-C601-4BCB-849C-14F5BF08CB55}" srcId="{69009382-A560-482C-9599-50013455478D}" destId="{1F6BD5F7-E290-4212-8FE4-3E346499B373}" srcOrd="0" destOrd="0" parTransId="{46D748A3-63A8-4B07-9375-A2F05CD6BE55}" sibTransId="{EA1362A2-3FC4-4942-AFC8-FB6E9E99A88B}"/>
    <dgm:cxn modelId="{62BA55D9-50D7-482D-A0D3-D255CF8E3504}" srcId="{69009382-A560-482C-9599-50013455478D}" destId="{B2755B3D-C73B-4664-882D-951BB595D02C}" srcOrd="3" destOrd="0" parTransId="{09E0FF35-B2D3-4748-9AC1-B46F2606355D}" sibTransId="{2DC5738D-E995-4EA4-A895-FFCD3FE43A95}"/>
    <dgm:cxn modelId="{1DFA66BE-BED7-4BF6-85CD-80A81F97A43C}" type="presParOf" srcId="{ABF1A520-2A2A-4F6C-8F61-07FF09CDE85A}" destId="{43330D04-7DB6-46B5-80E4-209F485194CF}" srcOrd="0" destOrd="0" presId="urn:microsoft.com/office/officeart/2018/2/layout/IconVerticalSolidList"/>
    <dgm:cxn modelId="{BFD16116-4FC9-4FBB-A3E5-EE5D1520EC7D}" type="presParOf" srcId="{43330D04-7DB6-46B5-80E4-209F485194CF}" destId="{C94524BC-272B-4EA7-9B01-6557F24441C7}" srcOrd="0" destOrd="0" presId="urn:microsoft.com/office/officeart/2018/2/layout/IconVerticalSolidList"/>
    <dgm:cxn modelId="{065077A8-BB87-4819-9E27-46B9D942C1DE}" type="presParOf" srcId="{43330D04-7DB6-46B5-80E4-209F485194CF}" destId="{205AF1EC-F609-4C25-B9FE-D8569CBF442E}" srcOrd="1" destOrd="0" presId="urn:microsoft.com/office/officeart/2018/2/layout/IconVerticalSolidList"/>
    <dgm:cxn modelId="{C0ED2018-7E37-4026-BD93-8E849B0D8B14}" type="presParOf" srcId="{43330D04-7DB6-46B5-80E4-209F485194CF}" destId="{5E0C7380-AF4F-4231-A336-BDA7C4AA40C7}" srcOrd="2" destOrd="0" presId="urn:microsoft.com/office/officeart/2018/2/layout/IconVerticalSolidList"/>
    <dgm:cxn modelId="{C454D2C0-7732-4BAD-A3AB-FAF414383A57}" type="presParOf" srcId="{43330D04-7DB6-46B5-80E4-209F485194CF}" destId="{CEFB67A7-DDDB-4477-B2EB-90BEFAC6A247}" srcOrd="3" destOrd="0" presId="urn:microsoft.com/office/officeart/2018/2/layout/IconVerticalSolidList"/>
    <dgm:cxn modelId="{6CB7C04A-7B93-4183-ABBF-14FE2C3BE08E}" type="presParOf" srcId="{ABF1A520-2A2A-4F6C-8F61-07FF09CDE85A}" destId="{690B03EC-B8D7-4019-8988-7D98425795F8}" srcOrd="1" destOrd="0" presId="urn:microsoft.com/office/officeart/2018/2/layout/IconVerticalSolidList"/>
    <dgm:cxn modelId="{4855C9A5-3E99-4C88-9551-A45AA55CFD2A}" type="presParOf" srcId="{ABF1A520-2A2A-4F6C-8F61-07FF09CDE85A}" destId="{2EFBCCF0-0BC7-4BB2-AE4E-5635CFADBFDA}" srcOrd="2" destOrd="0" presId="urn:microsoft.com/office/officeart/2018/2/layout/IconVerticalSolidList"/>
    <dgm:cxn modelId="{592EA6A8-7DB3-4E1E-BCE2-C8A2666E2227}" type="presParOf" srcId="{2EFBCCF0-0BC7-4BB2-AE4E-5635CFADBFDA}" destId="{AA13810D-19CA-4970-9BBA-9E2BB2BE9CDE}" srcOrd="0" destOrd="0" presId="urn:microsoft.com/office/officeart/2018/2/layout/IconVerticalSolidList"/>
    <dgm:cxn modelId="{7CBF40CB-ED3C-40AC-B306-AD6C6EDBA6F3}" type="presParOf" srcId="{2EFBCCF0-0BC7-4BB2-AE4E-5635CFADBFDA}" destId="{BA2E87DE-E7D0-403E-A4F3-D6166613E4A0}" srcOrd="1" destOrd="0" presId="urn:microsoft.com/office/officeart/2018/2/layout/IconVerticalSolidList"/>
    <dgm:cxn modelId="{89D7B56C-A551-43E8-9DB1-C8F89C0E5EC5}" type="presParOf" srcId="{2EFBCCF0-0BC7-4BB2-AE4E-5635CFADBFDA}" destId="{9F03E8E1-52A6-485D-8531-05B6E2E798EB}" srcOrd="2" destOrd="0" presId="urn:microsoft.com/office/officeart/2018/2/layout/IconVerticalSolidList"/>
    <dgm:cxn modelId="{E4A801D3-A504-4225-9E30-1086C25C64F7}" type="presParOf" srcId="{2EFBCCF0-0BC7-4BB2-AE4E-5635CFADBFDA}" destId="{A6FA4AE3-6ED9-48C1-82B5-00A7D5532B1D}" srcOrd="3" destOrd="0" presId="urn:microsoft.com/office/officeart/2018/2/layout/IconVerticalSolidList"/>
    <dgm:cxn modelId="{878D925F-BC33-459B-8277-135624F37E65}" type="presParOf" srcId="{ABF1A520-2A2A-4F6C-8F61-07FF09CDE85A}" destId="{CF2209AD-F911-49F0-A9DB-DF6FA4F19217}" srcOrd="3" destOrd="0" presId="urn:microsoft.com/office/officeart/2018/2/layout/IconVerticalSolidList"/>
    <dgm:cxn modelId="{E437E335-E1BF-4088-B2FB-DED46FB85E12}" type="presParOf" srcId="{ABF1A520-2A2A-4F6C-8F61-07FF09CDE85A}" destId="{AD957981-3EEE-4615-BAAC-C9105FFE969D}" srcOrd="4" destOrd="0" presId="urn:microsoft.com/office/officeart/2018/2/layout/IconVerticalSolidList"/>
    <dgm:cxn modelId="{0E7F7621-56B2-4FD9-AA38-886F9208502F}" type="presParOf" srcId="{AD957981-3EEE-4615-BAAC-C9105FFE969D}" destId="{D1D8CC60-4587-4471-AF05-733402B9D1D4}" srcOrd="0" destOrd="0" presId="urn:microsoft.com/office/officeart/2018/2/layout/IconVerticalSolidList"/>
    <dgm:cxn modelId="{F7EA7437-A830-45E9-93EF-3099EBDD31DE}" type="presParOf" srcId="{AD957981-3EEE-4615-BAAC-C9105FFE969D}" destId="{15883E8C-25E1-4423-811A-F72315C4BF92}" srcOrd="1" destOrd="0" presId="urn:microsoft.com/office/officeart/2018/2/layout/IconVerticalSolidList"/>
    <dgm:cxn modelId="{2FBAC03D-3BE8-46FB-BFE6-5FB82D547164}" type="presParOf" srcId="{AD957981-3EEE-4615-BAAC-C9105FFE969D}" destId="{559F29FA-7C14-4A1D-9FE6-EF6EDD4DF77B}" srcOrd="2" destOrd="0" presId="urn:microsoft.com/office/officeart/2018/2/layout/IconVerticalSolidList"/>
    <dgm:cxn modelId="{F675D631-AF45-4322-83F4-7BF40A8A9BEE}" type="presParOf" srcId="{AD957981-3EEE-4615-BAAC-C9105FFE969D}" destId="{79AE9B72-3A51-43BE-91F3-F3FEEEA3B2C8}" srcOrd="3" destOrd="0" presId="urn:microsoft.com/office/officeart/2018/2/layout/IconVerticalSolidList"/>
    <dgm:cxn modelId="{EDFB5567-4978-4502-9C6F-4E4152C142ED}" type="presParOf" srcId="{ABF1A520-2A2A-4F6C-8F61-07FF09CDE85A}" destId="{E33B862F-6D3A-4C5B-97B5-C5BEB5128733}" srcOrd="5" destOrd="0" presId="urn:microsoft.com/office/officeart/2018/2/layout/IconVerticalSolidList"/>
    <dgm:cxn modelId="{AB2A6698-55AD-4E5C-B238-244FB87306A7}" type="presParOf" srcId="{ABF1A520-2A2A-4F6C-8F61-07FF09CDE85A}" destId="{32B102EE-48E3-46A5-86C4-84EF13DBDB9A}" srcOrd="6" destOrd="0" presId="urn:microsoft.com/office/officeart/2018/2/layout/IconVerticalSolidList"/>
    <dgm:cxn modelId="{589AB488-9051-4EC0-8183-28F28D9403D7}" type="presParOf" srcId="{32B102EE-48E3-46A5-86C4-84EF13DBDB9A}" destId="{7EA232F6-ED5F-4E87-911E-BAC3DA775E7A}" srcOrd="0" destOrd="0" presId="urn:microsoft.com/office/officeart/2018/2/layout/IconVerticalSolidList"/>
    <dgm:cxn modelId="{94825D1C-2A87-485F-BFE8-BAD85B2AC5C4}" type="presParOf" srcId="{32B102EE-48E3-46A5-86C4-84EF13DBDB9A}" destId="{0F9F883C-A44C-4F92-80A7-40B1CCC07AC6}" srcOrd="1" destOrd="0" presId="urn:microsoft.com/office/officeart/2018/2/layout/IconVerticalSolidList"/>
    <dgm:cxn modelId="{3165C5A8-CBC0-4E7A-B93A-D5D3295C5292}" type="presParOf" srcId="{32B102EE-48E3-46A5-86C4-84EF13DBDB9A}" destId="{4AEB8F44-43C7-4618-A912-0BA97A687B28}" srcOrd="2" destOrd="0" presId="urn:microsoft.com/office/officeart/2018/2/layout/IconVerticalSolidList"/>
    <dgm:cxn modelId="{7B556529-0992-4DE9-BD25-FD3B6EF53DB0}" type="presParOf" srcId="{32B102EE-48E3-46A5-86C4-84EF13DBDB9A}" destId="{7C638AE4-3AFD-425E-B774-6FAC15902E6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08835D2-996E-46C5-B53E-C09BEA6B293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6D1FC30-7E04-46E0-813E-1DB3D135FE2F}">
      <dgm:prSet/>
      <dgm:spPr/>
      <dgm:t>
        <a:bodyPr/>
        <a:lstStyle/>
        <a:p>
          <a:r>
            <a:rPr lang="en-GB"/>
            <a:t>TO DRAW CONCLUSIONS FROM RESEARCH.</a:t>
          </a:r>
          <a:endParaRPr lang="en-US"/>
        </a:p>
      </dgm:t>
    </dgm:pt>
    <dgm:pt modelId="{84717000-EBC2-4519-92BA-BE7C80464960}" type="parTrans" cxnId="{7F33580F-A166-4688-9DAE-DA3AF7E0E14A}">
      <dgm:prSet/>
      <dgm:spPr/>
      <dgm:t>
        <a:bodyPr/>
        <a:lstStyle/>
        <a:p>
          <a:endParaRPr lang="en-US"/>
        </a:p>
      </dgm:t>
    </dgm:pt>
    <dgm:pt modelId="{529D6D78-D92B-4667-9B14-B8E95758E875}" type="sibTrans" cxnId="{7F33580F-A166-4688-9DAE-DA3AF7E0E14A}">
      <dgm:prSet/>
      <dgm:spPr/>
      <dgm:t>
        <a:bodyPr/>
        <a:lstStyle/>
        <a:p>
          <a:endParaRPr lang="en-US"/>
        </a:p>
      </dgm:t>
    </dgm:pt>
    <dgm:pt modelId="{D97DA143-3D1F-4384-ABFC-9B756B19E299}">
      <dgm:prSet/>
      <dgm:spPr/>
      <dgm:t>
        <a:bodyPr/>
        <a:lstStyle/>
        <a:p>
          <a:r>
            <a:rPr lang="en-GB"/>
            <a:t>TO MAKE A DIAGNOSIS OF MENTAL DISORDERS.</a:t>
          </a:r>
          <a:endParaRPr lang="en-US"/>
        </a:p>
      </dgm:t>
    </dgm:pt>
    <dgm:pt modelId="{EACD90D4-AE76-466C-89EC-8A61D766406F}" type="parTrans" cxnId="{3CCAE3F7-877F-448F-B487-63CE38684D6B}">
      <dgm:prSet/>
      <dgm:spPr/>
      <dgm:t>
        <a:bodyPr/>
        <a:lstStyle/>
        <a:p>
          <a:endParaRPr lang="en-US"/>
        </a:p>
      </dgm:t>
    </dgm:pt>
    <dgm:pt modelId="{68CC3858-A95B-473E-8807-FAC4E2EED529}" type="sibTrans" cxnId="{3CCAE3F7-877F-448F-B487-63CE38684D6B}">
      <dgm:prSet/>
      <dgm:spPr/>
      <dgm:t>
        <a:bodyPr/>
        <a:lstStyle/>
        <a:p>
          <a:endParaRPr lang="en-US"/>
        </a:p>
      </dgm:t>
    </dgm:pt>
    <dgm:pt modelId="{55444C52-2FA7-4C7F-B30E-D0D8A9F54FE5}">
      <dgm:prSet/>
      <dgm:spPr/>
      <dgm:t>
        <a:bodyPr/>
        <a:lstStyle/>
        <a:p>
          <a:r>
            <a:rPr lang="en-GB"/>
            <a:t>TO HELP DECIDE THE MOST EFFECTIVE TREATMENT.</a:t>
          </a:r>
          <a:endParaRPr lang="en-US"/>
        </a:p>
      </dgm:t>
    </dgm:pt>
    <dgm:pt modelId="{FDB94DEF-5B80-419F-95BF-A8D5192F1BDC}" type="parTrans" cxnId="{DBCF8884-5E0F-46FE-ACCB-A303268EA38E}">
      <dgm:prSet/>
      <dgm:spPr/>
      <dgm:t>
        <a:bodyPr/>
        <a:lstStyle/>
        <a:p>
          <a:endParaRPr lang="en-US"/>
        </a:p>
      </dgm:t>
    </dgm:pt>
    <dgm:pt modelId="{C10EE9F3-A99B-4B1D-ACDE-F5B52AF7F49B}" type="sibTrans" cxnId="{DBCF8884-5E0F-46FE-ACCB-A303268EA38E}">
      <dgm:prSet/>
      <dgm:spPr/>
      <dgm:t>
        <a:bodyPr/>
        <a:lstStyle/>
        <a:p>
          <a:endParaRPr lang="en-US"/>
        </a:p>
      </dgm:t>
    </dgm:pt>
    <dgm:pt modelId="{790649C0-7B71-410A-851B-2FDDE05DB28B}">
      <dgm:prSet/>
      <dgm:spPr/>
      <dgm:t>
        <a:bodyPr/>
        <a:lstStyle/>
        <a:p>
          <a:r>
            <a:rPr lang="en-GB"/>
            <a:t>TO SOLVE MANY OTHER PROBLEMS.</a:t>
          </a:r>
          <a:endParaRPr lang="en-US"/>
        </a:p>
      </dgm:t>
    </dgm:pt>
    <dgm:pt modelId="{B2A6199F-F5B9-4C76-B70D-2E62F8D48DFB}" type="parTrans" cxnId="{1675B9F8-7996-4677-B488-A3A2D2761F1C}">
      <dgm:prSet/>
      <dgm:spPr/>
      <dgm:t>
        <a:bodyPr/>
        <a:lstStyle/>
        <a:p>
          <a:endParaRPr lang="en-US"/>
        </a:p>
      </dgm:t>
    </dgm:pt>
    <dgm:pt modelId="{51ED216D-FB90-4155-AB89-D66FC146D602}" type="sibTrans" cxnId="{1675B9F8-7996-4677-B488-A3A2D2761F1C}">
      <dgm:prSet/>
      <dgm:spPr/>
      <dgm:t>
        <a:bodyPr/>
        <a:lstStyle/>
        <a:p>
          <a:endParaRPr lang="en-US"/>
        </a:p>
      </dgm:t>
    </dgm:pt>
    <dgm:pt modelId="{76101198-FA1E-423F-97F3-75FC81B6922D}" type="pres">
      <dgm:prSet presAssocID="{208835D2-996E-46C5-B53E-C09BEA6B2932}" presName="root" presStyleCnt="0">
        <dgm:presLayoutVars>
          <dgm:dir/>
          <dgm:resizeHandles val="exact"/>
        </dgm:presLayoutVars>
      </dgm:prSet>
      <dgm:spPr/>
    </dgm:pt>
    <dgm:pt modelId="{919A024A-C52E-49E7-BB6C-387B3EEBBDF8}" type="pres">
      <dgm:prSet presAssocID="{46D1FC30-7E04-46E0-813E-1DB3D135FE2F}" presName="compNode" presStyleCnt="0"/>
      <dgm:spPr/>
    </dgm:pt>
    <dgm:pt modelId="{2951A726-F85B-44EE-93A1-5AEAE81F26DB}" type="pres">
      <dgm:prSet presAssocID="{46D1FC30-7E04-46E0-813E-1DB3D135FE2F}" presName="bgRect" presStyleLbl="bgShp" presStyleIdx="0" presStyleCnt="4"/>
      <dgm:spPr/>
    </dgm:pt>
    <dgm:pt modelId="{217D05EE-5B60-450B-B71F-82D02644DCB0}" type="pres">
      <dgm:prSet presAssocID="{46D1FC30-7E04-46E0-813E-1DB3D135FE2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croscope"/>
        </a:ext>
      </dgm:extLst>
    </dgm:pt>
    <dgm:pt modelId="{ACBFA084-77CF-4B8D-A12D-2071D082DA35}" type="pres">
      <dgm:prSet presAssocID="{46D1FC30-7E04-46E0-813E-1DB3D135FE2F}" presName="spaceRect" presStyleCnt="0"/>
      <dgm:spPr/>
    </dgm:pt>
    <dgm:pt modelId="{B5F61BC2-3AD9-4748-BC9F-288E2F17E4B5}" type="pres">
      <dgm:prSet presAssocID="{46D1FC30-7E04-46E0-813E-1DB3D135FE2F}" presName="parTx" presStyleLbl="revTx" presStyleIdx="0" presStyleCnt="4">
        <dgm:presLayoutVars>
          <dgm:chMax val="0"/>
          <dgm:chPref val="0"/>
        </dgm:presLayoutVars>
      </dgm:prSet>
      <dgm:spPr/>
    </dgm:pt>
    <dgm:pt modelId="{D8234FD6-42E8-41BE-AC4E-7EDB726D650D}" type="pres">
      <dgm:prSet presAssocID="{529D6D78-D92B-4667-9B14-B8E95758E875}" presName="sibTrans" presStyleCnt="0"/>
      <dgm:spPr/>
    </dgm:pt>
    <dgm:pt modelId="{EA5307B1-BF92-46A3-94F0-9FE89F18B335}" type="pres">
      <dgm:prSet presAssocID="{D97DA143-3D1F-4384-ABFC-9B756B19E299}" presName="compNode" presStyleCnt="0"/>
      <dgm:spPr/>
    </dgm:pt>
    <dgm:pt modelId="{D1F57366-32CA-488E-BCAB-608EC7FB8A80}" type="pres">
      <dgm:prSet presAssocID="{D97DA143-3D1F-4384-ABFC-9B756B19E299}" presName="bgRect" presStyleLbl="bgShp" presStyleIdx="1" presStyleCnt="4"/>
      <dgm:spPr/>
    </dgm:pt>
    <dgm:pt modelId="{70888533-8636-4771-902A-69E0A31EB8EC}" type="pres">
      <dgm:prSet presAssocID="{D97DA143-3D1F-4384-ABFC-9B756B19E29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12C99D95-4B5A-4D3D-9111-04DAB7444AF9}" type="pres">
      <dgm:prSet presAssocID="{D97DA143-3D1F-4384-ABFC-9B756B19E299}" presName="spaceRect" presStyleCnt="0"/>
      <dgm:spPr/>
    </dgm:pt>
    <dgm:pt modelId="{A589A68C-F7C9-4BFA-BC31-8DAB6DB39854}" type="pres">
      <dgm:prSet presAssocID="{D97DA143-3D1F-4384-ABFC-9B756B19E299}" presName="parTx" presStyleLbl="revTx" presStyleIdx="1" presStyleCnt="4">
        <dgm:presLayoutVars>
          <dgm:chMax val="0"/>
          <dgm:chPref val="0"/>
        </dgm:presLayoutVars>
      </dgm:prSet>
      <dgm:spPr/>
    </dgm:pt>
    <dgm:pt modelId="{B24DE470-D963-42F2-9DA5-6756F4D50637}" type="pres">
      <dgm:prSet presAssocID="{68CC3858-A95B-473E-8807-FAC4E2EED529}" presName="sibTrans" presStyleCnt="0"/>
      <dgm:spPr/>
    </dgm:pt>
    <dgm:pt modelId="{E48E42F1-BB07-4C0A-AC97-F51E327BA599}" type="pres">
      <dgm:prSet presAssocID="{55444C52-2FA7-4C7F-B30E-D0D8A9F54FE5}" presName="compNode" presStyleCnt="0"/>
      <dgm:spPr/>
    </dgm:pt>
    <dgm:pt modelId="{CA0A5176-30AE-4CD4-8672-4663E574D8DB}" type="pres">
      <dgm:prSet presAssocID="{55444C52-2FA7-4C7F-B30E-D0D8A9F54FE5}" presName="bgRect" presStyleLbl="bgShp" presStyleIdx="2" presStyleCnt="4"/>
      <dgm:spPr/>
    </dgm:pt>
    <dgm:pt modelId="{922A538A-BDED-41EB-B134-6DB7C756532A}" type="pres">
      <dgm:prSet presAssocID="{55444C52-2FA7-4C7F-B30E-D0D8A9F54FE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645AB6DC-6508-4BBF-B845-A44C0C05ACD6}" type="pres">
      <dgm:prSet presAssocID="{55444C52-2FA7-4C7F-B30E-D0D8A9F54FE5}" presName="spaceRect" presStyleCnt="0"/>
      <dgm:spPr/>
    </dgm:pt>
    <dgm:pt modelId="{470AB789-303B-431D-90CC-DB2F3A45D1C3}" type="pres">
      <dgm:prSet presAssocID="{55444C52-2FA7-4C7F-B30E-D0D8A9F54FE5}" presName="parTx" presStyleLbl="revTx" presStyleIdx="2" presStyleCnt="4">
        <dgm:presLayoutVars>
          <dgm:chMax val="0"/>
          <dgm:chPref val="0"/>
        </dgm:presLayoutVars>
      </dgm:prSet>
      <dgm:spPr/>
    </dgm:pt>
    <dgm:pt modelId="{BC9170FC-2F82-47D9-89FD-0BE1BF5A3713}" type="pres">
      <dgm:prSet presAssocID="{C10EE9F3-A99B-4B1D-ACDE-F5B52AF7F49B}" presName="sibTrans" presStyleCnt="0"/>
      <dgm:spPr/>
    </dgm:pt>
    <dgm:pt modelId="{729D2C85-214A-4D01-99FC-3821251C68E9}" type="pres">
      <dgm:prSet presAssocID="{790649C0-7B71-410A-851B-2FDDE05DB28B}" presName="compNode" presStyleCnt="0"/>
      <dgm:spPr/>
    </dgm:pt>
    <dgm:pt modelId="{7C967AF8-643B-4B44-8843-3F8253E15550}" type="pres">
      <dgm:prSet presAssocID="{790649C0-7B71-410A-851B-2FDDE05DB28B}" presName="bgRect" presStyleLbl="bgShp" presStyleIdx="3" presStyleCnt="4"/>
      <dgm:spPr/>
    </dgm:pt>
    <dgm:pt modelId="{A0EF623D-7066-4E89-939A-67F69748EBD5}" type="pres">
      <dgm:prSet presAssocID="{790649C0-7B71-410A-851B-2FDDE05DB28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4A7B855A-E759-4B43-80A2-F8581A123383}" type="pres">
      <dgm:prSet presAssocID="{790649C0-7B71-410A-851B-2FDDE05DB28B}" presName="spaceRect" presStyleCnt="0"/>
      <dgm:spPr/>
    </dgm:pt>
    <dgm:pt modelId="{2155A283-FA6D-4C5A-9D82-9BF9B4611F65}" type="pres">
      <dgm:prSet presAssocID="{790649C0-7B71-410A-851B-2FDDE05DB28B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7F33580F-A166-4688-9DAE-DA3AF7E0E14A}" srcId="{208835D2-996E-46C5-B53E-C09BEA6B2932}" destId="{46D1FC30-7E04-46E0-813E-1DB3D135FE2F}" srcOrd="0" destOrd="0" parTransId="{84717000-EBC2-4519-92BA-BE7C80464960}" sibTransId="{529D6D78-D92B-4667-9B14-B8E95758E875}"/>
    <dgm:cxn modelId="{9F9BDF20-73AD-4EB9-91FF-C438E7122918}" type="presOf" srcId="{208835D2-996E-46C5-B53E-C09BEA6B2932}" destId="{76101198-FA1E-423F-97F3-75FC81B6922D}" srcOrd="0" destOrd="0" presId="urn:microsoft.com/office/officeart/2018/2/layout/IconVerticalSolidList"/>
    <dgm:cxn modelId="{34ECF827-D084-4540-B4E2-7A1CE723D1D2}" type="presOf" srcId="{46D1FC30-7E04-46E0-813E-1DB3D135FE2F}" destId="{B5F61BC2-3AD9-4748-BC9F-288E2F17E4B5}" srcOrd="0" destOrd="0" presId="urn:microsoft.com/office/officeart/2018/2/layout/IconVerticalSolidList"/>
    <dgm:cxn modelId="{39203B71-2D3A-4465-A9FA-2686C9A26963}" type="presOf" srcId="{D97DA143-3D1F-4384-ABFC-9B756B19E299}" destId="{A589A68C-F7C9-4BFA-BC31-8DAB6DB39854}" srcOrd="0" destOrd="0" presId="urn:microsoft.com/office/officeart/2018/2/layout/IconVerticalSolidList"/>
    <dgm:cxn modelId="{DBCF8884-5E0F-46FE-ACCB-A303268EA38E}" srcId="{208835D2-996E-46C5-B53E-C09BEA6B2932}" destId="{55444C52-2FA7-4C7F-B30E-D0D8A9F54FE5}" srcOrd="2" destOrd="0" parTransId="{FDB94DEF-5B80-419F-95BF-A8D5192F1BDC}" sibTransId="{C10EE9F3-A99B-4B1D-ACDE-F5B52AF7F49B}"/>
    <dgm:cxn modelId="{598A0892-109C-4156-8E20-C7098936BC1D}" type="presOf" srcId="{790649C0-7B71-410A-851B-2FDDE05DB28B}" destId="{2155A283-FA6D-4C5A-9D82-9BF9B4611F65}" srcOrd="0" destOrd="0" presId="urn:microsoft.com/office/officeart/2018/2/layout/IconVerticalSolidList"/>
    <dgm:cxn modelId="{BEF5C0BB-6EAB-4434-B4F3-DA1478D3AC0E}" type="presOf" srcId="{55444C52-2FA7-4C7F-B30E-D0D8A9F54FE5}" destId="{470AB789-303B-431D-90CC-DB2F3A45D1C3}" srcOrd="0" destOrd="0" presId="urn:microsoft.com/office/officeart/2018/2/layout/IconVerticalSolidList"/>
    <dgm:cxn modelId="{3CCAE3F7-877F-448F-B487-63CE38684D6B}" srcId="{208835D2-996E-46C5-B53E-C09BEA6B2932}" destId="{D97DA143-3D1F-4384-ABFC-9B756B19E299}" srcOrd="1" destOrd="0" parTransId="{EACD90D4-AE76-466C-89EC-8A61D766406F}" sibTransId="{68CC3858-A95B-473E-8807-FAC4E2EED529}"/>
    <dgm:cxn modelId="{1675B9F8-7996-4677-B488-A3A2D2761F1C}" srcId="{208835D2-996E-46C5-B53E-C09BEA6B2932}" destId="{790649C0-7B71-410A-851B-2FDDE05DB28B}" srcOrd="3" destOrd="0" parTransId="{B2A6199F-F5B9-4C76-B70D-2E62F8D48DFB}" sibTransId="{51ED216D-FB90-4155-AB89-D66FC146D602}"/>
    <dgm:cxn modelId="{EE50627F-542C-47D9-8B58-87A069029339}" type="presParOf" srcId="{76101198-FA1E-423F-97F3-75FC81B6922D}" destId="{919A024A-C52E-49E7-BB6C-387B3EEBBDF8}" srcOrd="0" destOrd="0" presId="urn:microsoft.com/office/officeart/2018/2/layout/IconVerticalSolidList"/>
    <dgm:cxn modelId="{4B6D361D-68C5-477B-986B-82A63B0D454D}" type="presParOf" srcId="{919A024A-C52E-49E7-BB6C-387B3EEBBDF8}" destId="{2951A726-F85B-44EE-93A1-5AEAE81F26DB}" srcOrd="0" destOrd="0" presId="urn:microsoft.com/office/officeart/2018/2/layout/IconVerticalSolidList"/>
    <dgm:cxn modelId="{8B234FA4-8413-48EF-872F-9758DF5C4446}" type="presParOf" srcId="{919A024A-C52E-49E7-BB6C-387B3EEBBDF8}" destId="{217D05EE-5B60-450B-B71F-82D02644DCB0}" srcOrd="1" destOrd="0" presId="urn:microsoft.com/office/officeart/2018/2/layout/IconVerticalSolidList"/>
    <dgm:cxn modelId="{781246BA-53E7-4365-AA7B-8903E313F331}" type="presParOf" srcId="{919A024A-C52E-49E7-BB6C-387B3EEBBDF8}" destId="{ACBFA084-77CF-4B8D-A12D-2071D082DA35}" srcOrd="2" destOrd="0" presId="urn:microsoft.com/office/officeart/2018/2/layout/IconVerticalSolidList"/>
    <dgm:cxn modelId="{B714A10B-05AB-4ECE-81B1-62D51DB7ED70}" type="presParOf" srcId="{919A024A-C52E-49E7-BB6C-387B3EEBBDF8}" destId="{B5F61BC2-3AD9-4748-BC9F-288E2F17E4B5}" srcOrd="3" destOrd="0" presId="urn:microsoft.com/office/officeart/2018/2/layout/IconVerticalSolidList"/>
    <dgm:cxn modelId="{8F88E037-EAE9-4CBD-BCA9-322CC3C68D8F}" type="presParOf" srcId="{76101198-FA1E-423F-97F3-75FC81B6922D}" destId="{D8234FD6-42E8-41BE-AC4E-7EDB726D650D}" srcOrd="1" destOrd="0" presId="urn:microsoft.com/office/officeart/2018/2/layout/IconVerticalSolidList"/>
    <dgm:cxn modelId="{40355E89-F923-48BF-B4D0-67149F3B0B92}" type="presParOf" srcId="{76101198-FA1E-423F-97F3-75FC81B6922D}" destId="{EA5307B1-BF92-46A3-94F0-9FE89F18B335}" srcOrd="2" destOrd="0" presId="urn:microsoft.com/office/officeart/2018/2/layout/IconVerticalSolidList"/>
    <dgm:cxn modelId="{8EB74F3B-01C8-4263-8763-79A080762218}" type="presParOf" srcId="{EA5307B1-BF92-46A3-94F0-9FE89F18B335}" destId="{D1F57366-32CA-488E-BCAB-608EC7FB8A80}" srcOrd="0" destOrd="0" presId="urn:microsoft.com/office/officeart/2018/2/layout/IconVerticalSolidList"/>
    <dgm:cxn modelId="{952DF7F2-212F-482A-BDB0-BCCC82E68C9B}" type="presParOf" srcId="{EA5307B1-BF92-46A3-94F0-9FE89F18B335}" destId="{70888533-8636-4771-902A-69E0A31EB8EC}" srcOrd="1" destOrd="0" presId="urn:microsoft.com/office/officeart/2018/2/layout/IconVerticalSolidList"/>
    <dgm:cxn modelId="{1AB72FFD-C364-4977-A8A3-475CF75471D2}" type="presParOf" srcId="{EA5307B1-BF92-46A3-94F0-9FE89F18B335}" destId="{12C99D95-4B5A-4D3D-9111-04DAB7444AF9}" srcOrd="2" destOrd="0" presId="urn:microsoft.com/office/officeart/2018/2/layout/IconVerticalSolidList"/>
    <dgm:cxn modelId="{1EC02ACF-D198-4865-B572-311CA22ED5E5}" type="presParOf" srcId="{EA5307B1-BF92-46A3-94F0-9FE89F18B335}" destId="{A589A68C-F7C9-4BFA-BC31-8DAB6DB39854}" srcOrd="3" destOrd="0" presId="urn:microsoft.com/office/officeart/2018/2/layout/IconVerticalSolidList"/>
    <dgm:cxn modelId="{44A36145-C433-4C30-A594-28A2B0125D36}" type="presParOf" srcId="{76101198-FA1E-423F-97F3-75FC81B6922D}" destId="{B24DE470-D963-42F2-9DA5-6756F4D50637}" srcOrd="3" destOrd="0" presId="urn:microsoft.com/office/officeart/2018/2/layout/IconVerticalSolidList"/>
    <dgm:cxn modelId="{84557C5E-FE87-41FA-8913-CB35C95BACCD}" type="presParOf" srcId="{76101198-FA1E-423F-97F3-75FC81B6922D}" destId="{E48E42F1-BB07-4C0A-AC97-F51E327BA599}" srcOrd="4" destOrd="0" presId="urn:microsoft.com/office/officeart/2018/2/layout/IconVerticalSolidList"/>
    <dgm:cxn modelId="{EB53BBEA-6719-49C7-BBB0-A8ACBF44C73A}" type="presParOf" srcId="{E48E42F1-BB07-4C0A-AC97-F51E327BA599}" destId="{CA0A5176-30AE-4CD4-8672-4663E574D8DB}" srcOrd="0" destOrd="0" presId="urn:microsoft.com/office/officeart/2018/2/layout/IconVerticalSolidList"/>
    <dgm:cxn modelId="{8B23493D-C117-4444-907E-22EB7D8C95A6}" type="presParOf" srcId="{E48E42F1-BB07-4C0A-AC97-F51E327BA599}" destId="{922A538A-BDED-41EB-B134-6DB7C756532A}" srcOrd="1" destOrd="0" presId="urn:microsoft.com/office/officeart/2018/2/layout/IconVerticalSolidList"/>
    <dgm:cxn modelId="{26254C25-E43E-4735-B1D6-E78C30A46F20}" type="presParOf" srcId="{E48E42F1-BB07-4C0A-AC97-F51E327BA599}" destId="{645AB6DC-6508-4BBF-B845-A44C0C05ACD6}" srcOrd="2" destOrd="0" presId="urn:microsoft.com/office/officeart/2018/2/layout/IconVerticalSolidList"/>
    <dgm:cxn modelId="{BDFFF461-F2C0-4B14-B818-37569A4A6176}" type="presParOf" srcId="{E48E42F1-BB07-4C0A-AC97-F51E327BA599}" destId="{470AB789-303B-431D-90CC-DB2F3A45D1C3}" srcOrd="3" destOrd="0" presId="urn:microsoft.com/office/officeart/2018/2/layout/IconVerticalSolidList"/>
    <dgm:cxn modelId="{C389431F-4109-4825-B075-1F7F34E36312}" type="presParOf" srcId="{76101198-FA1E-423F-97F3-75FC81B6922D}" destId="{BC9170FC-2F82-47D9-89FD-0BE1BF5A3713}" srcOrd="5" destOrd="0" presId="urn:microsoft.com/office/officeart/2018/2/layout/IconVerticalSolidList"/>
    <dgm:cxn modelId="{DF9F2589-2536-451B-A163-5477AC0A5DAA}" type="presParOf" srcId="{76101198-FA1E-423F-97F3-75FC81B6922D}" destId="{729D2C85-214A-4D01-99FC-3821251C68E9}" srcOrd="6" destOrd="0" presId="urn:microsoft.com/office/officeart/2018/2/layout/IconVerticalSolidList"/>
    <dgm:cxn modelId="{873F5722-C5F1-437E-9D3C-A03F10386C0D}" type="presParOf" srcId="{729D2C85-214A-4D01-99FC-3821251C68E9}" destId="{7C967AF8-643B-4B44-8843-3F8253E15550}" srcOrd="0" destOrd="0" presId="urn:microsoft.com/office/officeart/2018/2/layout/IconVerticalSolidList"/>
    <dgm:cxn modelId="{6D3230F4-FDB6-4081-B73D-7FFBAC6D8DE8}" type="presParOf" srcId="{729D2C85-214A-4D01-99FC-3821251C68E9}" destId="{A0EF623D-7066-4E89-939A-67F69748EBD5}" srcOrd="1" destOrd="0" presId="urn:microsoft.com/office/officeart/2018/2/layout/IconVerticalSolidList"/>
    <dgm:cxn modelId="{F49E0389-2FF6-4C10-BB19-1CAF5AB57B72}" type="presParOf" srcId="{729D2C85-214A-4D01-99FC-3821251C68E9}" destId="{4A7B855A-E759-4B43-80A2-F8581A123383}" srcOrd="2" destOrd="0" presId="urn:microsoft.com/office/officeart/2018/2/layout/IconVerticalSolidList"/>
    <dgm:cxn modelId="{606F1705-6712-4CB2-9517-FB043DAFB660}" type="presParOf" srcId="{729D2C85-214A-4D01-99FC-3821251C68E9}" destId="{2155A283-FA6D-4C5A-9D82-9BF9B4611F6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4524BC-272B-4EA7-9B01-6557F24441C7}">
      <dsp:nvSpPr>
        <dsp:cNvPr id="0" name=""/>
        <dsp:cNvSpPr/>
      </dsp:nvSpPr>
      <dsp:spPr>
        <a:xfrm>
          <a:off x="0" y="1954"/>
          <a:ext cx="7012370" cy="99057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5AF1EC-F609-4C25-B9FE-D8569CBF442E}">
      <dsp:nvSpPr>
        <dsp:cNvPr id="0" name=""/>
        <dsp:cNvSpPr/>
      </dsp:nvSpPr>
      <dsp:spPr>
        <a:xfrm>
          <a:off x="299648" y="224833"/>
          <a:ext cx="544815" cy="54481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FB67A7-DDDB-4477-B2EB-90BEFAC6A247}">
      <dsp:nvSpPr>
        <dsp:cNvPr id="0" name=""/>
        <dsp:cNvSpPr/>
      </dsp:nvSpPr>
      <dsp:spPr>
        <a:xfrm>
          <a:off x="1144111" y="1954"/>
          <a:ext cx="5868258" cy="990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836" tIns="104836" rIns="104836" bIns="104836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WHAT IS CRITICAL THINKING?</a:t>
          </a:r>
          <a:endParaRPr lang="en-US" sz="2200" kern="1200"/>
        </a:p>
      </dsp:txBody>
      <dsp:txXfrm>
        <a:off x="1144111" y="1954"/>
        <a:ext cx="5868258" cy="990573"/>
      </dsp:txXfrm>
    </dsp:sp>
    <dsp:sp modelId="{AA13810D-19CA-4970-9BBA-9E2BB2BE9CDE}">
      <dsp:nvSpPr>
        <dsp:cNvPr id="0" name=""/>
        <dsp:cNvSpPr/>
      </dsp:nvSpPr>
      <dsp:spPr>
        <a:xfrm>
          <a:off x="0" y="1240170"/>
          <a:ext cx="7012370" cy="99057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2E87DE-E7D0-403E-A4F3-D6166613E4A0}">
      <dsp:nvSpPr>
        <dsp:cNvPr id="0" name=""/>
        <dsp:cNvSpPr/>
      </dsp:nvSpPr>
      <dsp:spPr>
        <a:xfrm>
          <a:off x="299648" y="1463049"/>
          <a:ext cx="544815" cy="54481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FA4AE3-6ED9-48C1-82B5-00A7D5532B1D}">
      <dsp:nvSpPr>
        <dsp:cNvPr id="0" name=""/>
        <dsp:cNvSpPr/>
      </dsp:nvSpPr>
      <dsp:spPr>
        <a:xfrm>
          <a:off x="1144111" y="1240170"/>
          <a:ext cx="5868258" cy="990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836" tIns="104836" rIns="104836" bIns="104836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WHY DO WE NEED CRITICAL THINKING IN PSYCHOLOGY?</a:t>
          </a:r>
          <a:endParaRPr lang="en-US" sz="2200" kern="1200" dirty="0"/>
        </a:p>
      </dsp:txBody>
      <dsp:txXfrm>
        <a:off x="1144111" y="1240170"/>
        <a:ext cx="5868258" cy="990573"/>
      </dsp:txXfrm>
    </dsp:sp>
    <dsp:sp modelId="{D1D8CC60-4587-4471-AF05-733402B9D1D4}">
      <dsp:nvSpPr>
        <dsp:cNvPr id="0" name=""/>
        <dsp:cNvSpPr/>
      </dsp:nvSpPr>
      <dsp:spPr>
        <a:xfrm>
          <a:off x="0" y="2478387"/>
          <a:ext cx="7012370" cy="99057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883E8C-25E1-4423-811A-F72315C4BF92}">
      <dsp:nvSpPr>
        <dsp:cNvPr id="0" name=""/>
        <dsp:cNvSpPr/>
      </dsp:nvSpPr>
      <dsp:spPr>
        <a:xfrm>
          <a:off x="299648" y="2701266"/>
          <a:ext cx="544815" cy="54481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AE9B72-3A51-43BE-91F3-F3FEEEA3B2C8}">
      <dsp:nvSpPr>
        <dsp:cNvPr id="0" name=""/>
        <dsp:cNvSpPr/>
      </dsp:nvSpPr>
      <dsp:spPr>
        <a:xfrm>
          <a:off x="1144111" y="2478387"/>
          <a:ext cx="5868258" cy="990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836" tIns="104836" rIns="104836" bIns="104836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HOW DO WE IMPROVE CRITICAL THINKING SKILLS?</a:t>
          </a:r>
        </a:p>
      </dsp:txBody>
      <dsp:txXfrm>
        <a:off x="1144111" y="2478387"/>
        <a:ext cx="5868258" cy="990573"/>
      </dsp:txXfrm>
    </dsp:sp>
    <dsp:sp modelId="{7EA232F6-ED5F-4E87-911E-BAC3DA775E7A}">
      <dsp:nvSpPr>
        <dsp:cNvPr id="0" name=""/>
        <dsp:cNvSpPr/>
      </dsp:nvSpPr>
      <dsp:spPr>
        <a:xfrm>
          <a:off x="0" y="3718557"/>
          <a:ext cx="7012370" cy="99057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9F883C-A44C-4F92-80A7-40B1CCC07AC6}">
      <dsp:nvSpPr>
        <dsp:cNvPr id="0" name=""/>
        <dsp:cNvSpPr/>
      </dsp:nvSpPr>
      <dsp:spPr>
        <a:xfrm>
          <a:off x="299648" y="3939482"/>
          <a:ext cx="544815" cy="54481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 w="22225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638AE4-3AFD-425E-B774-6FAC15902E6D}">
      <dsp:nvSpPr>
        <dsp:cNvPr id="0" name=""/>
        <dsp:cNvSpPr/>
      </dsp:nvSpPr>
      <dsp:spPr>
        <a:xfrm>
          <a:off x="1144111" y="3716603"/>
          <a:ext cx="5868258" cy="990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836" tIns="104836" rIns="104836" bIns="104836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 dirty="0"/>
        </a:p>
      </dsp:txBody>
      <dsp:txXfrm>
        <a:off x="1144111" y="3716603"/>
        <a:ext cx="5868258" cy="99057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51A726-F85B-44EE-93A1-5AEAE81F26DB}">
      <dsp:nvSpPr>
        <dsp:cNvPr id="0" name=""/>
        <dsp:cNvSpPr/>
      </dsp:nvSpPr>
      <dsp:spPr>
        <a:xfrm>
          <a:off x="0" y="1954"/>
          <a:ext cx="7012370" cy="99057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7D05EE-5B60-450B-B71F-82D02644DCB0}">
      <dsp:nvSpPr>
        <dsp:cNvPr id="0" name=""/>
        <dsp:cNvSpPr/>
      </dsp:nvSpPr>
      <dsp:spPr>
        <a:xfrm>
          <a:off x="299648" y="224833"/>
          <a:ext cx="544815" cy="54481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F61BC2-3AD9-4748-BC9F-288E2F17E4B5}">
      <dsp:nvSpPr>
        <dsp:cNvPr id="0" name=""/>
        <dsp:cNvSpPr/>
      </dsp:nvSpPr>
      <dsp:spPr>
        <a:xfrm>
          <a:off x="1144111" y="1954"/>
          <a:ext cx="5868258" cy="990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836" tIns="104836" rIns="104836" bIns="10483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TO DRAW CONCLUSIONS FROM RESEARCH.</a:t>
          </a:r>
          <a:endParaRPr lang="en-US" sz="2200" kern="1200"/>
        </a:p>
      </dsp:txBody>
      <dsp:txXfrm>
        <a:off x="1144111" y="1954"/>
        <a:ext cx="5868258" cy="990573"/>
      </dsp:txXfrm>
    </dsp:sp>
    <dsp:sp modelId="{D1F57366-32CA-488E-BCAB-608EC7FB8A80}">
      <dsp:nvSpPr>
        <dsp:cNvPr id="0" name=""/>
        <dsp:cNvSpPr/>
      </dsp:nvSpPr>
      <dsp:spPr>
        <a:xfrm>
          <a:off x="0" y="1240170"/>
          <a:ext cx="7012370" cy="99057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888533-8636-4771-902A-69E0A31EB8EC}">
      <dsp:nvSpPr>
        <dsp:cNvPr id="0" name=""/>
        <dsp:cNvSpPr/>
      </dsp:nvSpPr>
      <dsp:spPr>
        <a:xfrm>
          <a:off x="299648" y="1463049"/>
          <a:ext cx="544815" cy="54481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89A68C-F7C9-4BFA-BC31-8DAB6DB39854}">
      <dsp:nvSpPr>
        <dsp:cNvPr id="0" name=""/>
        <dsp:cNvSpPr/>
      </dsp:nvSpPr>
      <dsp:spPr>
        <a:xfrm>
          <a:off x="1144111" y="1240170"/>
          <a:ext cx="5868258" cy="990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836" tIns="104836" rIns="104836" bIns="10483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TO MAKE A DIAGNOSIS OF MENTAL DISORDERS.</a:t>
          </a:r>
          <a:endParaRPr lang="en-US" sz="2200" kern="1200"/>
        </a:p>
      </dsp:txBody>
      <dsp:txXfrm>
        <a:off x="1144111" y="1240170"/>
        <a:ext cx="5868258" cy="990573"/>
      </dsp:txXfrm>
    </dsp:sp>
    <dsp:sp modelId="{CA0A5176-30AE-4CD4-8672-4663E574D8DB}">
      <dsp:nvSpPr>
        <dsp:cNvPr id="0" name=""/>
        <dsp:cNvSpPr/>
      </dsp:nvSpPr>
      <dsp:spPr>
        <a:xfrm>
          <a:off x="0" y="2478387"/>
          <a:ext cx="7012370" cy="99057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2A538A-BDED-41EB-B134-6DB7C756532A}">
      <dsp:nvSpPr>
        <dsp:cNvPr id="0" name=""/>
        <dsp:cNvSpPr/>
      </dsp:nvSpPr>
      <dsp:spPr>
        <a:xfrm>
          <a:off x="299648" y="2701266"/>
          <a:ext cx="544815" cy="54481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0AB789-303B-431D-90CC-DB2F3A45D1C3}">
      <dsp:nvSpPr>
        <dsp:cNvPr id="0" name=""/>
        <dsp:cNvSpPr/>
      </dsp:nvSpPr>
      <dsp:spPr>
        <a:xfrm>
          <a:off x="1144111" y="2478387"/>
          <a:ext cx="5868258" cy="990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836" tIns="104836" rIns="104836" bIns="10483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TO HELP DECIDE THE MOST EFFECTIVE TREATMENT.</a:t>
          </a:r>
          <a:endParaRPr lang="en-US" sz="2200" kern="1200"/>
        </a:p>
      </dsp:txBody>
      <dsp:txXfrm>
        <a:off x="1144111" y="2478387"/>
        <a:ext cx="5868258" cy="990573"/>
      </dsp:txXfrm>
    </dsp:sp>
    <dsp:sp modelId="{7C967AF8-643B-4B44-8843-3F8253E15550}">
      <dsp:nvSpPr>
        <dsp:cNvPr id="0" name=""/>
        <dsp:cNvSpPr/>
      </dsp:nvSpPr>
      <dsp:spPr>
        <a:xfrm>
          <a:off x="0" y="3716603"/>
          <a:ext cx="7012370" cy="99057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EF623D-7066-4E89-939A-67F69748EBD5}">
      <dsp:nvSpPr>
        <dsp:cNvPr id="0" name=""/>
        <dsp:cNvSpPr/>
      </dsp:nvSpPr>
      <dsp:spPr>
        <a:xfrm>
          <a:off x="299648" y="3939482"/>
          <a:ext cx="544815" cy="54481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55A283-FA6D-4C5A-9D82-9BF9B4611F65}">
      <dsp:nvSpPr>
        <dsp:cNvPr id="0" name=""/>
        <dsp:cNvSpPr/>
      </dsp:nvSpPr>
      <dsp:spPr>
        <a:xfrm>
          <a:off x="1144111" y="3716603"/>
          <a:ext cx="5868258" cy="990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836" tIns="104836" rIns="104836" bIns="10483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TO SOLVE MANY OTHER PROBLEMS.</a:t>
          </a:r>
          <a:endParaRPr lang="en-US" sz="2200" kern="1200"/>
        </a:p>
      </dsp:txBody>
      <dsp:txXfrm>
        <a:off x="1144111" y="3716603"/>
        <a:ext cx="5868258" cy="9905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12/9/2019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6081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12/9/2019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84187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12/9/2019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277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12/9/2019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86687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12/9/2019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18862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12/9/2019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16967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12/9/2019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83409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D82884F1-FFEA-405F-9602-3DCA865EDA4E}" type="datetime1">
              <a:rPr lang="en-US" smtClean="0"/>
              <a:t>12/9/2019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47138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12/9/2019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43152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12/9/2019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9411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12/9/2019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50173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12/9/2019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5140651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  <p:sldLayoutId id="2147483754" r:id="rId2"/>
    <p:sldLayoutId id="2147483753" r:id="rId3"/>
    <p:sldLayoutId id="2147483752" r:id="rId4"/>
    <p:sldLayoutId id="2147483751" r:id="rId5"/>
    <p:sldLayoutId id="2147483750" r:id="rId6"/>
    <p:sldLayoutId id="2147483749" r:id="rId7"/>
    <p:sldLayoutId id="2147483748" r:id="rId8"/>
    <p:sldLayoutId id="2147483747" r:id="rId9"/>
    <p:sldLayoutId id="2147483746" r:id="rId10"/>
    <p:sldLayoutId id="2147483745" r:id="rId11"/>
  </p:sldLayoutIdLst>
  <p:hf sldNum="0" hdr="0" ftr="0" dt="0"/>
  <p:txStyles>
    <p:titleStyle>
      <a:lvl1pPr algn="l" defTabSz="457200" rtl="0" eaLnBrk="1" latinLnBrk="0" hangingPunct="1">
        <a:lnSpc>
          <a:spcPct val="90000"/>
        </a:lnSpc>
        <a:spcBef>
          <a:spcPct val="0"/>
        </a:spcBef>
        <a:buNone/>
        <a:defRPr sz="27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2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8B75B2-0371-4F14-9734-27E6A0BFF2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4200" y="1524001"/>
            <a:ext cx="3412067" cy="347838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CRITICAL THINKING IN PSYCHOLOGY.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1A1022E-05BC-4C1A-9C75-6FA7CF5BE7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4200" y="5145513"/>
            <a:ext cx="3412067" cy="73882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>
                    <a:alpha val="75000"/>
                  </a:srgbClr>
                </a:solidFill>
              </a:rPr>
              <a:t>By kyla durici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BFFC087-28DE-44B9-B9E4-0ECF2B9092D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516" b="10215"/>
          <a:stretch/>
        </p:blipFill>
        <p:spPr>
          <a:xfrm>
            <a:off x="4765053" y="1514543"/>
            <a:ext cx="6764864" cy="38052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2223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92989FB-1024-49B7-BDF1-B3CE27D486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D7A72B-4626-4932-B050-3DFAC7538E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22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GB" sz="3200" dirty="0">
                <a:solidFill>
                  <a:schemeClr val="bg1">
                    <a:lumMod val="85000"/>
                    <a:lumOff val="15000"/>
                  </a:schemeClr>
                </a:solidFill>
              </a:rPr>
              <a:t>AIMS OF THIS PRESENTATION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87D6F4-EC95-4EF1-A8AD-4B70386CEE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5F792DF-9D0A-4DB6-9A9E-7312F5A7E8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7498080" cy="9144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BC7EA7B-802E-41F4-8926-C4475287AA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BA11572-1ECF-4581-B04B-B4141A1BFDC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78872818"/>
              </p:ext>
            </p:extLst>
          </p:nvPr>
        </p:nvGraphicFramePr>
        <p:xfrm>
          <a:off x="4598438" y="1207783"/>
          <a:ext cx="7012370" cy="4709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E30D0EFF-93F2-4061-8333-DD4A3A6FD31F}"/>
              </a:ext>
            </a:extLst>
          </p:cNvPr>
          <p:cNvSpPr txBox="1"/>
          <p:nvPr/>
        </p:nvSpPr>
        <p:spPr>
          <a:xfrm>
            <a:off x="5746141" y="5280885"/>
            <a:ext cx="554429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CONCLUSION</a:t>
            </a:r>
            <a:r>
              <a:rPr lang="en-GB" sz="20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7364319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7">
            <a:extLst>
              <a:ext uri="{FF2B5EF4-FFF2-40B4-BE49-F238E27FC236}">
                <a16:creationId xmlns:a16="http://schemas.microsoft.com/office/drawing/2014/main" id="{B373F125-DEF3-41D6-9918-AB21A2ACC3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9">
            <a:extLst>
              <a:ext uri="{FF2B5EF4-FFF2-40B4-BE49-F238E27FC236}">
                <a16:creationId xmlns:a16="http://schemas.microsoft.com/office/drawing/2014/main" id="{71E9F226-EB6E-48C9-ADDA-636DE4BF4E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581" y="485678"/>
            <a:ext cx="4174743" cy="5888772"/>
          </a:xfrm>
          <a:prstGeom prst="rect">
            <a:avLst/>
          </a:prstGeom>
          <a:solidFill>
            <a:srgbClr val="4653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172811-C344-4256-822B-EA5652037F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9157" y="1113764"/>
            <a:ext cx="3269749" cy="4624327"/>
          </a:xfrm>
        </p:spPr>
        <p:txBody>
          <a:bodyPr anchor="ctr"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WHAT IS CRITICAL THINKING?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12A26-DE02-4F99-BECE-638A725A1A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5905" y="1113764"/>
            <a:ext cx="6108179" cy="4624327"/>
          </a:xfrm>
        </p:spPr>
        <p:txBody>
          <a:bodyPr anchor="ctr">
            <a:normAutofit/>
          </a:bodyPr>
          <a:lstStyle/>
          <a:p>
            <a:endParaRPr lang="en-GB" dirty="0"/>
          </a:p>
          <a:p>
            <a:r>
              <a:rPr lang="en-GB" sz="2800"/>
              <a:t>“CRITICAL </a:t>
            </a:r>
            <a:r>
              <a:rPr lang="en-GB" sz="2800" dirty="0"/>
              <a:t>THINKING IS REFLECTIVE THINKING IN WHICH A PERSON REASONS ABOUT RELEVANT EVIDENCE TO DRAW A SOUND OR GOOD </a:t>
            </a:r>
            <a:r>
              <a:rPr lang="en-GB" sz="2800"/>
              <a:t>CONCLUSION.”</a:t>
            </a:r>
            <a:endParaRPr lang="en-GB" sz="2800" dirty="0"/>
          </a:p>
          <a:p>
            <a:pPr marL="0" indent="0">
              <a:buNone/>
            </a:pPr>
            <a:r>
              <a:rPr lang="en-GB" sz="2800" dirty="0"/>
              <a:t>							  (</a:t>
            </a:r>
            <a:r>
              <a:rPr lang="en-GB" sz="2800" dirty="0" err="1"/>
              <a:t>Bensley</a:t>
            </a:r>
            <a:r>
              <a:rPr lang="en-GB" sz="2800" dirty="0"/>
              <a:t>, 1998).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42315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92989FB-1024-49B7-BDF1-B3CE27D486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E07DD6-0396-4347-B4D1-E895EE26A3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22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GB" sz="3200" dirty="0">
                <a:solidFill>
                  <a:schemeClr val="bg1">
                    <a:lumMod val="85000"/>
                    <a:lumOff val="15000"/>
                  </a:schemeClr>
                </a:solidFill>
              </a:rPr>
              <a:t>WHY DO WE NEED CRITICAL THINKING IN PSYCHOLOGY?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87D6F4-EC95-4EF1-A8AD-4B70386CEE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5F792DF-9D0A-4DB6-9A9E-7312F5A7E8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7498080" cy="9144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BC7EA7B-802E-41F4-8926-C4475287AA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4152124-2783-4280-BCC0-7D97CE5CA38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37842219"/>
              </p:ext>
            </p:extLst>
          </p:nvPr>
        </p:nvGraphicFramePr>
        <p:xfrm>
          <a:off x="4598438" y="1207783"/>
          <a:ext cx="7012370" cy="4709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323151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373F125-DEF3-41D6-9918-AB21A2ACC3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1E9F226-EB6E-48C9-ADDA-636DE4BF4E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581" y="485678"/>
            <a:ext cx="4174743" cy="5888772"/>
          </a:xfrm>
          <a:prstGeom prst="rect">
            <a:avLst/>
          </a:prstGeom>
          <a:solidFill>
            <a:srgbClr val="4653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B67D82-9D18-4CF0-A530-EE656A1490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9157" y="1113764"/>
            <a:ext cx="3269749" cy="4624327"/>
          </a:xfrm>
        </p:spPr>
        <p:txBody>
          <a:bodyPr anchor="ctr"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HOW DO WE IMPROVE CRITICAL THINKING SKILLS?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3FF034-D355-49DC-880B-48CE16AE57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2907" y="902008"/>
            <a:ext cx="6108179" cy="4624327"/>
          </a:xfrm>
        </p:spPr>
        <p:txBody>
          <a:bodyPr anchor="ctr">
            <a:normAutofit/>
          </a:bodyPr>
          <a:lstStyle/>
          <a:p>
            <a:r>
              <a:rPr lang="en-GB" sz="2800" dirty="0"/>
              <a:t>CLARITY</a:t>
            </a:r>
          </a:p>
          <a:p>
            <a:r>
              <a:rPr lang="en-GB" sz="2800" dirty="0"/>
              <a:t>ASK ‘WHY?’</a:t>
            </a:r>
          </a:p>
          <a:p>
            <a:r>
              <a:rPr lang="en-GB" sz="2800" dirty="0"/>
              <a:t>HAVE A FAIR AND OPEN MIND.</a:t>
            </a:r>
          </a:p>
          <a:p>
            <a:r>
              <a:rPr lang="en-GB" sz="2800" dirty="0"/>
              <a:t>QUALITY</a:t>
            </a:r>
            <a:r>
              <a:rPr lang="en-GB" sz="2800" b="1" dirty="0"/>
              <a:t> </a:t>
            </a:r>
            <a:r>
              <a:rPr lang="en-GB" sz="2800" b="1" u="sng" dirty="0"/>
              <a:t>AND</a:t>
            </a:r>
            <a:r>
              <a:rPr lang="en-GB" sz="2800" b="1" dirty="0"/>
              <a:t> </a:t>
            </a:r>
            <a:r>
              <a:rPr lang="en-GB" sz="2800" dirty="0"/>
              <a:t>QUANTITY</a:t>
            </a:r>
          </a:p>
          <a:p>
            <a:r>
              <a:rPr lang="en-GB" sz="2800" dirty="0"/>
              <a:t>FEEDBACK</a:t>
            </a:r>
          </a:p>
        </p:txBody>
      </p:sp>
    </p:spTree>
    <p:extLst>
      <p:ext uri="{BB962C8B-B14F-4D97-AF65-F5344CB8AC3E}">
        <p14:creationId xmlns:p14="http://schemas.microsoft.com/office/powerpoint/2010/main" val="20309813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C76620-89A2-4161-98CD-C866F1ACB0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1" y="548152"/>
            <a:ext cx="11029616" cy="1188720"/>
          </a:xfrm>
        </p:spPr>
        <p:txBody>
          <a:bodyPr>
            <a:normAutofit/>
          </a:bodyPr>
          <a:lstStyle/>
          <a:p>
            <a:pPr algn="ctr"/>
            <a:r>
              <a:rPr lang="en-GB" sz="4400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A90967-2A1E-4873-B50A-0FA4191BEB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391390"/>
            <a:ext cx="11029615" cy="3634486"/>
          </a:xfrm>
          <a:solidFill>
            <a:schemeClr val="accent3">
              <a:lumMod val="75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en-GB" sz="3200" dirty="0">
                <a:solidFill>
                  <a:schemeClr val="bg1"/>
                </a:solidFill>
              </a:rPr>
              <a:t>AS WITH ANY SKILL CRITICAL THINKING IS LEARNED AND TO IMPROVE, WE MUST PRCTICE. </a:t>
            </a:r>
          </a:p>
        </p:txBody>
      </p:sp>
    </p:spTree>
    <p:extLst>
      <p:ext uri="{BB962C8B-B14F-4D97-AF65-F5344CB8AC3E}">
        <p14:creationId xmlns:p14="http://schemas.microsoft.com/office/powerpoint/2010/main" val="40261344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B055CAA-2668-4929-8202-DBD35A78E8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0F1D79-BE4A-48D4-B160-2AF9A36A74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41830" y="702156"/>
            <a:ext cx="7368978" cy="1188720"/>
          </a:xfrm>
        </p:spPr>
        <p:txBody>
          <a:bodyPr>
            <a:normAutofit/>
          </a:bodyPr>
          <a:lstStyle/>
          <a:p>
            <a:r>
              <a:rPr lang="en-GB"/>
              <a:t>REFERENCES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8F88ED4-721F-4A25-9A68-66C57B1F8D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A5A85F2-11BA-4322-9355-08C0DEC78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A88A0CA-0BDB-4A19-A648-638BE196B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" name="Graphic 6" descr="Books">
            <a:extLst>
              <a:ext uri="{FF2B5EF4-FFF2-40B4-BE49-F238E27FC236}">
                <a16:creationId xmlns:a16="http://schemas.microsoft.com/office/drawing/2014/main" id="{C152C857-D85A-406C-983D-2DF55974C7E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81192" y="1862594"/>
            <a:ext cx="3194595" cy="319459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D1D3A5-70E8-4F4D-BC88-56D96EC03D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41829" y="2340864"/>
            <a:ext cx="7368978" cy="3634486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Austin, M. W. (2012). Standards of critical thinking [Blog post]. Retrieved from https://www.psychologytoday.com/us/blog/ethics-everyone/201206/standards-critical-thinking</a:t>
            </a:r>
          </a:p>
          <a:p>
            <a:r>
              <a:rPr lang="en-GB" dirty="0" err="1"/>
              <a:t>Bensley</a:t>
            </a:r>
            <a:r>
              <a:rPr lang="en-GB" dirty="0"/>
              <a:t>, D. A. (2008). Can you learn to think like a psychologist? </a:t>
            </a:r>
            <a:r>
              <a:rPr lang="en-GB" i="1" dirty="0"/>
              <a:t>The psychologist. </a:t>
            </a:r>
            <a:r>
              <a:rPr lang="en-GB" dirty="0"/>
              <a:t>21 (2) 128-129.</a:t>
            </a:r>
          </a:p>
          <a:p>
            <a:r>
              <a:rPr lang="en-GB" dirty="0" err="1"/>
              <a:t>Bensley</a:t>
            </a:r>
            <a:r>
              <a:rPr lang="en-GB" dirty="0"/>
              <a:t>, D. A. (1998). </a:t>
            </a:r>
            <a:r>
              <a:rPr lang="en-GB" i="1" dirty="0"/>
              <a:t>Critical thinking in psychology: A unified skills approach.</a:t>
            </a:r>
            <a:r>
              <a:rPr lang="en-GB" dirty="0"/>
              <a:t> Pacific Grove, CA: Brooks/Cole.</a:t>
            </a:r>
          </a:p>
          <a:p>
            <a:r>
              <a:rPr lang="en-GB" dirty="0" err="1"/>
              <a:t>Jakoubek</a:t>
            </a:r>
            <a:r>
              <a:rPr lang="en-GB" dirty="0"/>
              <a:t>, J. (1995). Developing Critical-Thinking Skills in Psychology Content Courses. </a:t>
            </a:r>
            <a:r>
              <a:rPr lang="en-GB" i="1" dirty="0"/>
              <a:t>Teaching of Psychology</a:t>
            </a:r>
            <a:r>
              <a:rPr lang="en-GB" dirty="0"/>
              <a:t>, 22(1), 57-59.</a:t>
            </a:r>
          </a:p>
        </p:txBody>
      </p:sp>
    </p:spTree>
    <p:extLst>
      <p:ext uri="{BB962C8B-B14F-4D97-AF65-F5344CB8AC3E}">
        <p14:creationId xmlns:p14="http://schemas.microsoft.com/office/powerpoint/2010/main" val="10562130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CF4EB5C-ED25-4675-8255-2F5B12CFFC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514EC6E-A557-42A2-BCDC-3ABFFC5E5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05482C9-EB42-4BFE-95BF-7FD661F07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539E646-A625-4A26-86ED-BD90EDD329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9171204-6A50-40E1-B631-84CEDFC93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6C973F6-5187-412F-AACC-6E3FF8A6A1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9628" y="496959"/>
            <a:ext cx="1106164" cy="585973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11AE14F-1B7E-41E6-B579-2F71D13503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12856" y="496958"/>
            <a:ext cx="9961047" cy="367807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FEA7C3-255F-4249-A266-A283D5AF5B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93715" y="708498"/>
            <a:ext cx="7574507" cy="333005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 dirty="0">
                <a:solidFill>
                  <a:srgbClr val="FFFFFF"/>
                </a:solidFill>
              </a:rPr>
              <a:t>THANK YOU FOR LISTENING.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52BB805-F7B7-4B80-A1C5-385D4DAF7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12789" y="4284212"/>
            <a:ext cx="9961115" cy="2072481"/>
          </a:xfrm>
          <a:prstGeom prst="rect">
            <a:avLst/>
          </a:prstGeom>
          <a:solidFill>
            <a:srgbClr val="89929B">
              <a:alpha val="80000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675983867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DividendVTI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ED8428"/>
      </a:accent1>
      <a:accent2>
        <a:srgbClr val="E6C46D"/>
      </a:accent2>
      <a:accent3>
        <a:srgbClr val="537685"/>
      </a:accent3>
      <a:accent4>
        <a:srgbClr val="969FA7"/>
      </a:accent4>
      <a:accent5>
        <a:srgbClr val="A9C37C"/>
      </a:accent5>
      <a:accent6>
        <a:srgbClr val="5A8071"/>
      </a:accent6>
      <a:hlink>
        <a:srgbClr val="828282"/>
      </a:hlink>
      <a:folHlink>
        <a:srgbClr val="A5A5A5"/>
      </a:folHlink>
    </a:clrScheme>
    <a:fontScheme name="Dividend">
      <a:majorFont>
        <a:latin typeface="Arial Nova Ligh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ova Ligh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567</TotalTime>
  <Words>274</Words>
  <Application>Microsoft Office PowerPoint</Application>
  <PresentationFormat>Widescreen</PresentationFormat>
  <Paragraphs>31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 Nova Light</vt:lpstr>
      <vt:lpstr>Wingdings 2</vt:lpstr>
      <vt:lpstr>DividendVTI</vt:lpstr>
      <vt:lpstr>CRITICAL THINKING IN PSYCHOLOGY.</vt:lpstr>
      <vt:lpstr>AIMS OF THIS PRESENTATION</vt:lpstr>
      <vt:lpstr>WHAT IS CRITICAL THINKING?</vt:lpstr>
      <vt:lpstr>WHY DO WE NEED CRITICAL THINKING IN PSYCHOLOGY?</vt:lpstr>
      <vt:lpstr>HOW DO WE IMPROVE CRITICAL THINKING SKILLS?</vt:lpstr>
      <vt:lpstr>conclusion</vt:lpstr>
      <vt:lpstr>REFERENCES</vt:lpstr>
      <vt:lpstr>THANK YOU FOR LISTENING.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CRITICAL THINKING IN PSYCHOLOGY.</dc:title>
  <dc:creator>Kyla Durici</dc:creator>
  <cp:lastModifiedBy>Kyla Durici</cp:lastModifiedBy>
  <cp:revision>3</cp:revision>
  <dcterms:created xsi:type="dcterms:W3CDTF">2019-12-09T13:13:12Z</dcterms:created>
  <dcterms:modified xsi:type="dcterms:W3CDTF">2019-12-09T22:40:30Z</dcterms:modified>
</cp:coreProperties>
</file>