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3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633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595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44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96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554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346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846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282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440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49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880004C1-90C0-4EB1-8D3F-BD482FA6851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31D3A1BB-0328-429E-BEA9-03A93F71B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5202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52EFA-7F8C-CF12-1F8F-27EF758BEC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Rule of Three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9AB3B-51D8-DDEB-20A3-AB714B43CE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TXSP</a:t>
            </a:r>
          </a:p>
        </p:txBody>
      </p:sp>
    </p:spTree>
    <p:extLst>
      <p:ext uri="{BB962C8B-B14F-4D97-AF65-F5344CB8AC3E}">
        <p14:creationId xmlns:p14="http://schemas.microsoft.com/office/powerpoint/2010/main" val="3322498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25E389E-5C61-5B9F-2147-7A404109D8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336" r="7940" b="25815"/>
          <a:stretch/>
        </p:blipFill>
        <p:spPr>
          <a:xfrm>
            <a:off x="1529744" y="0"/>
            <a:ext cx="91325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748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3EFC361-1D8E-D4C0-107E-C62F312FC7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1" t="14537" r="8006" b="26316"/>
          <a:stretch/>
        </p:blipFill>
        <p:spPr>
          <a:xfrm>
            <a:off x="1475567" y="0"/>
            <a:ext cx="92408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954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84C3FCC-1099-6441-A1B4-0D3B1C3EC2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436" r="8006" b="26115"/>
          <a:stretch/>
        </p:blipFill>
        <p:spPr>
          <a:xfrm>
            <a:off x="1511629" y="10312"/>
            <a:ext cx="9168741" cy="684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494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84634D-703F-0D0B-CADA-375AB8D25A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637" r="8474" b="26015"/>
          <a:stretch/>
        </p:blipFill>
        <p:spPr>
          <a:xfrm>
            <a:off x="1543309" y="0"/>
            <a:ext cx="91053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1764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</TotalTime>
  <Words>5</Words>
  <Application>Microsoft Office PowerPoint</Application>
  <PresentationFormat>Widescreen</PresentationFormat>
  <Paragraphs>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Corbel</vt:lpstr>
      <vt:lpstr>Wingdings</vt:lpstr>
      <vt:lpstr>Banded</vt:lpstr>
      <vt:lpstr>The Rule of Three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Rule of Three</dc:title>
  <dc:creator>Kerry Nicholas</dc:creator>
  <cp:lastModifiedBy>Kerry Nicholas</cp:lastModifiedBy>
  <cp:revision>1</cp:revision>
  <dcterms:created xsi:type="dcterms:W3CDTF">2023-02-14T14:15:34Z</dcterms:created>
  <dcterms:modified xsi:type="dcterms:W3CDTF">2023-02-14T14:20:03Z</dcterms:modified>
</cp:coreProperties>
</file>