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69" r:id="rId3"/>
    <p:sldId id="270" r:id="rId4"/>
    <p:sldId id="258" r:id="rId5"/>
    <p:sldId id="273" r:id="rId6"/>
    <p:sldId id="274" r:id="rId7"/>
    <p:sldId id="265" r:id="rId8"/>
    <p:sldId id="266" r:id="rId9"/>
    <p:sldId id="267" r:id="rId10"/>
    <p:sldId id="263" r:id="rId11"/>
    <p:sldId id="264" r:id="rId12"/>
    <p:sldId id="27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DF8CC4-AEA4-6657-6C08-14FB62B75AA3}" v="65" dt="2026-01-13T14:07:47.270"/>
    <p1510:client id="{23163A94-EDB9-1C4C-94AD-115F11C7B8DD}" v="265" dt="2026-01-13T14:00:16.925"/>
    <p1510:client id="{44BD11E6-7F27-EFE1-88DE-195989448D57}" v="166" dt="2026-01-12T15:39:13.983"/>
    <p1510:client id="{553DE8C5-0226-DF50-85E1-57680F8F8799}" v="2654" dt="2026-01-11T20:47:55.297"/>
    <p1510:client id="{878588C9-02AA-BA0D-42B7-2D98EF3DDB1E}" v="183" dt="2026-01-12T23:05:13.253"/>
    <p1510:client id="{9B7CAADA-2D62-D2DC-48CC-4BB66E840C9E}" v="4" dt="2026-01-13T13:02:43.569"/>
    <p1510:client id="{A422AED9-9D87-F2D5-C09E-5F30841FD464}" v="923" dt="2026-01-12T21:18:35.310"/>
    <p1510:client id="{DFE7BEDA-85D4-A841-717B-B0F1F9DC0E43}" v="3" dt="2026-01-12T22:06:15.805"/>
    <p1510:client id="{E986578E-BBCE-CEB9-3C8C-E69C1E76017F}" v="69" dt="2026-01-13T14:18:44.1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ck Donovan -Morgan (0650627)" userId="S::0650627@student.uwtsd.ac.uk::eb1eb5c2-1a1e-45f8-ad1f-bcd0f196fa1a" providerId="AD" clId="Web-{44BD11E6-7F27-EFE1-88DE-195989448D57}"/>
    <pc:docChg chg="modSld">
      <pc:chgData name="Beck Donovan -Morgan (0650627)" userId="S::0650627@student.uwtsd.ac.uk::eb1eb5c2-1a1e-45f8-ad1f-bcd0f196fa1a" providerId="AD" clId="Web-{44BD11E6-7F27-EFE1-88DE-195989448D57}" dt="2026-01-12T15:39:13.983" v="165" actId="20577"/>
      <pc:docMkLst>
        <pc:docMk/>
      </pc:docMkLst>
      <pc:sldChg chg="modSp">
        <pc:chgData name="Beck Donovan -Morgan (0650627)" userId="S::0650627@student.uwtsd.ac.uk::eb1eb5c2-1a1e-45f8-ad1f-bcd0f196fa1a" providerId="AD" clId="Web-{44BD11E6-7F27-EFE1-88DE-195989448D57}" dt="2026-01-12T13:50:18.615" v="72" actId="20577"/>
        <pc:sldMkLst>
          <pc:docMk/>
          <pc:sldMk cId="2006251159" sldId="257"/>
        </pc:sldMkLst>
        <pc:spChg chg="mod">
          <ac:chgData name="Beck Donovan -Morgan (0650627)" userId="S::0650627@student.uwtsd.ac.uk::eb1eb5c2-1a1e-45f8-ad1f-bcd0f196fa1a" providerId="AD" clId="Web-{44BD11E6-7F27-EFE1-88DE-195989448D57}" dt="2026-01-12T13:50:18.615" v="72" actId="20577"/>
          <ac:spMkLst>
            <pc:docMk/>
            <pc:sldMk cId="2006251159" sldId="257"/>
            <ac:spMk id="2" creationId="{29EAAE71-F3EB-9E5F-7A86-807A08943959}"/>
          </ac:spMkLst>
        </pc:spChg>
      </pc:sldChg>
      <pc:sldChg chg="modSp">
        <pc:chgData name="Beck Donovan -Morgan (0650627)" userId="S::0650627@student.uwtsd.ac.uk::eb1eb5c2-1a1e-45f8-ad1f-bcd0f196fa1a" providerId="AD" clId="Web-{44BD11E6-7F27-EFE1-88DE-195989448D57}" dt="2026-01-12T15:39:13.983" v="165" actId="20577"/>
        <pc:sldMkLst>
          <pc:docMk/>
          <pc:sldMk cId="3434679687" sldId="259"/>
        </pc:sldMkLst>
        <pc:spChg chg="mod">
          <ac:chgData name="Beck Donovan -Morgan (0650627)" userId="S::0650627@student.uwtsd.ac.uk::eb1eb5c2-1a1e-45f8-ad1f-bcd0f196fa1a" providerId="AD" clId="Web-{44BD11E6-7F27-EFE1-88DE-195989448D57}" dt="2026-01-12T15:39:13.983" v="165" actId="20577"/>
          <ac:spMkLst>
            <pc:docMk/>
            <pc:sldMk cId="3434679687" sldId="259"/>
            <ac:spMk id="3" creationId="{DE1994FD-306E-0DAB-76AC-C847B00C9EA7}"/>
          </ac:spMkLst>
        </pc:spChg>
      </pc:sldChg>
      <pc:sldChg chg="modSp">
        <pc:chgData name="Beck Donovan -Morgan (0650627)" userId="S::0650627@student.uwtsd.ac.uk::eb1eb5c2-1a1e-45f8-ad1f-bcd0f196fa1a" providerId="AD" clId="Web-{44BD11E6-7F27-EFE1-88DE-195989448D57}" dt="2026-01-12T13:40:53.539" v="48" actId="14100"/>
        <pc:sldMkLst>
          <pc:docMk/>
          <pc:sldMk cId="1275291015" sldId="260"/>
        </pc:sldMkLst>
        <pc:spChg chg="mod">
          <ac:chgData name="Beck Donovan -Morgan (0650627)" userId="S::0650627@student.uwtsd.ac.uk::eb1eb5c2-1a1e-45f8-ad1f-bcd0f196fa1a" providerId="AD" clId="Web-{44BD11E6-7F27-EFE1-88DE-195989448D57}" dt="2026-01-12T13:40:53.539" v="48" actId="14100"/>
          <ac:spMkLst>
            <pc:docMk/>
            <pc:sldMk cId="1275291015" sldId="260"/>
            <ac:spMk id="2" creationId="{10966E60-9ADB-CA0C-10C0-265C2C5D926F}"/>
          </ac:spMkLst>
        </pc:spChg>
        <pc:spChg chg="mod">
          <ac:chgData name="Beck Donovan -Morgan (0650627)" userId="S::0650627@student.uwtsd.ac.uk::eb1eb5c2-1a1e-45f8-ad1f-bcd0f196fa1a" providerId="AD" clId="Web-{44BD11E6-7F27-EFE1-88DE-195989448D57}" dt="2026-01-12T13:40:06.270" v="46" actId="14100"/>
          <ac:spMkLst>
            <pc:docMk/>
            <pc:sldMk cId="1275291015" sldId="260"/>
            <ac:spMk id="3" creationId="{73FFD770-4CEB-DD03-E8A5-B15F047F84B0}"/>
          </ac:spMkLst>
        </pc:spChg>
      </pc:sldChg>
    </pc:docChg>
  </pc:docChgLst>
  <pc:docChgLst>
    <pc:chgData name="Beck Donovan -Morgan (0650627)" userId="S::0650627@student.uwtsd.ac.uk::eb1eb5c2-1a1e-45f8-ad1f-bcd0f196fa1a" providerId="AD" clId="Web-{9B7CAADA-2D62-D2DC-48CC-4BB66E840C9E}"/>
    <pc:docChg chg="modSld">
      <pc:chgData name="Beck Donovan -Morgan (0650627)" userId="S::0650627@student.uwtsd.ac.uk::eb1eb5c2-1a1e-45f8-ad1f-bcd0f196fa1a" providerId="AD" clId="Web-{9B7CAADA-2D62-D2DC-48CC-4BB66E840C9E}" dt="2026-01-13T13:02:43.569" v="3" actId="20577"/>
      <pc:docMkLst>
        <pc:docMk/>
      </pc:docMkLst>
      <pc:sldChg chg="modSp">
        <pc:chgData name="Beck Donovan -Morgan (0650627)" userId="S::0650627@student.uwtsd.ac.uk::eb1eb5c2-1a1e-45f8-ad1f-bcd0f196fa1a" providerId="AD" clId="Web-{9B7CAADA-2D62-D2DC-48CC-4BB66E840C9E}" dt="2026-01-13T13:02:43.569" v="3" actId="20577"/>
        <pc:sldMkLst>
          <pc:docMk/>
          <pc:sldMk cId="3604191668" sldId="274"/>
        </pc:sldMkLst>
        <pc:spChg chg="mod">
          <ac:chgData name="Beck Donovan -Morgan (0650627)" userId="S::0650627@student.uwtsd.ac.uk::eb1eb5c2-1a1e-45f8-ad1f-bcd0f196fa1a" providerId="AD" clId="Web-{9B7CAADA-2D62-D2DC-48CC-4BB66E840C9E}" dt="2026-01-13T13:02:43.569" v="3" actId="20577"/>
          <ac:spMkLst>
            <pc:docMk/>
            <pc:sldMk cId="3604191668" sldId="274"/>
            <ac:spMk id="3" creationId="{3DCB9617-A2D8-74F1-BC00-3D8FFD569786}"/>
          </ac:spMkLst>
        </pc:spChg>
      </pc:sldChg>
    </pc:docChg>
  </pc:docChgLst>
  <pc:docChgLst>
    <pc:chgData name="Beck Donovan -Morgan (0650627)" userId="S::0650627@student.uwtsd.ac.uk::eb1eb5c2-1a1e-45f8-ad1f-bcd0f196fa1a" providerId="AD" clId="Web-{23163A94-EDB9-1C4C-94AD-115F11C7B8DD}"/>
    <pc:docChg chg="delSld modSld sldOrd">
      <pc:chgData name="Beck Donovan -Morgan (0650627)" userId="S::0650627@student.uwtsd.ac.uk::eb1eb5c2-1a1e-45f8-ad1f-bcd0f196fa1a" providerId="AD" clId="Web-{23163A94-EDB9-1C4C-94AD-115F11C7B8DD}" dt="2026-01-13T14:00:13.253" v="323" actId="20577"/>
      <pc:docMkLst>
        <pc:docMk/>
      </pc:docMkLst>
      <pc:sldChg chg="addSp delSp modSp mod setBg setClrOvrMap modNotes">
        <pc:chgData name="Beck Donovan -Morgan (0650627)" userId="S::0650627@student.uwtsd.ac.uk::eb1eb5c2-1a1e-45f8-ad1f-bcd0f196fa1a" providerId="AD" clId="Web-{23163A94-EDB9-1C4C-94AD-115F11C7B8DD}" dt="2026-01-13T13:40:26.130" v="113"/>
        <pc:sldMkLst>
          <pc:docMk/>
          <pc:sldMk cId="109857222" sldId="256"/>
        </pc:sldMkLst>
        <pc:spChg chg="mod">
          <ac:chgData name="Beck Donovan -Morgan (0650627)" userId="S::0650627@student.uwtsd.ac.uk::eb1eb5c2-1a1e-45f8-ad1f-bcd0f196fa1a" providerId="AD" clId="Web-{23163A94-EDB9-1C4C-94AD-115F11C7B8DD}" dt="2026-01-13T13:22:37.807" v="5"/>
          <ac:spMkLst>
            <pc:docMk/>
            <pc:sldMk cId="109857222" sldId="256"/>
            <ac:spMk id="2" creationId="{00000000-0000-0000-0000-000000000000}"/>
          </ac:spMkLst>
        </pc:spChg>
        <pc:spChg chg="mod">
          <ac:chgData name="Beck Donovan -Morgan (0650627)" userId="S::0650627@student.uwtsd.ac.uk::eb1eb5c2-1a1e-45f8-ad1f-bcd0f196fa1a" providerId="AD" clId="Web-{23163A94-EDB9-1C4C-94AD-115F11C7B8DD}" dt="2026-01-13T13:24:17.293" v="37" actId="20577"/>
          <ac:spMkLst>
            <pc:docMk/>
            <pc:sldMk cId="109857222" sldId="256"/>
            <ac:spMk id="3" creationId="{00000000-0000-0000-0000-000000000000}"/>
          </ac:spMkLst>
        </pc:spChg>
        <pc:spChg chg="add del">
          <ac:chgData name="Beck Donovan -Morgan (0650627)" userId="S::0650627@student.uwtsd.ac.uk::eb1eb5c2-1a1e-45f8-ad1f-bcd0f196fa1a" providerId="AD" clId="Web-{23163A94-EDB9-1C4C-94AD-115F11C7B8DD}" dt="2026-01-13T13:22:37.807" v="5"/>
          <ac:spMkLst>
            <pc:docMk/>
            <pc:sldMk cId="109857222" sldId="256"/>
            <ac:spMk id="9" creationId="{71B2258F-86CA-4D4D-8270-BC05FCDEBFB3}"/>
          </ac:spMkLst>
        </pc:spChg>
        <pc:spChg chg="add">
          <ac:chgData name="Beck Donovan -Morgan (0650627)" userId="S::0650627@student.uwtsd.ac.uk::eb1eb5c2-1a1e-45f8-ad1f-bcd0f196fa1a" providerId="AD" clId="Web-{23163A94-EDB9-1C4C-94AD-115F11C7B8DD}" dt="2026-01-13T13:22:37.807" v="5"/>
          <ac:spMkLst>
            <pc:docMk/>
            <pc:sldMk cId="109857222" sldId="256"/>
            <ac:spMk id="14" creationId="{6F828D28-8E09-41CC-8229-3070B5467A96}"/>
          </ac:spMkLst>
        </pc:spChg>
        <pc:spChg chg="add">
          <ac:chgData name="Beck Donovan -Morgan (0650627)" userId="S::0650627@student.uwtsd.ac.uk::eb1eb5c2-1a1e-45f8-ad1f-bcd0f196fa1a" providerId="AD" clId="Web-{23163A94-EDB9-1C4C-94AD-115F11C7B8DD}" dt="2026-01-13T13:22:37.807" v="5"/>
          <ac:spMkLst>
            <pc:docMk/>
            <pc:sldMk cId="109857222" sldId="256"/>
            <ac:spMk id="16" creationId="{D5B012D8-7F27-4758-9AC6-C889B154BD73}"/>
          </ac:spMkLst>
        </pc:spChg>
        <pc:spChg chg="add">
          <ac:chgData name="Beck Donovan -Morgan (0650627)" userId="S::0650627@student.uwtsd.ac.uk::eb1eb5c2-1a1e-45f8-ad1f-bcd0f196fa1a" providerId="AD" clId="Web-{23163A94-EDB9-1C4C-94AD-115F11C7B8DD}" dt="2026-01-13T13:22:37.807" v="5"/>
          <ac:spMkLst>
            <pc:docMk/>
            <pc:sldMk cId="109857222" sldId="256"/>
            <ac:spMk id="18" creationId="{4063B759-00FC-46D1-9898-8E8625268FAF}"/>
          </ac:spMkLst>
        </pc:spChg>
        <pc:picChg chg="add mod ord">
          <ac:chgData name="Beck Donovan -Morgan (0650627)" userId="S::0650627@student.uwtsd.ac.uk::eb1eb5c2-1a1e-45f8-ad1f-bcd0f196fa1a" providerId="AD" clId="Web-{23163A94-EDB9-1C4C-94AD-115F11C7B8DD}" dt="2026-01-13T13:22:37.807" v="5"/>
          <ac:picMkLst>
            <pc:docMk/>
            <pc:sldMk cId="109857222" sldId="256"/>
            <ac:picMk id="4" creationId="{5BB0EAF7-006E-CCCE-1292-B6ADFA9BE30E}"/>
          </ac:picMkLst>
        </pc:picChg>
      </pc:sldChg>
      <pc:sldChg chg="addSp delSp modSp modNotes">
        <pc:chgData name="Beck Donovan -Morgan (0650627)" userId="S::0650627@student.uwtsd.ac.uk::eb1eb5c2-1a1e-45f8-ad1f-bcd0f196fa1a" providerId="AD" clId="Web-{23163A94-EDB9-1C4C-94AD-115F11C7B8DD}" dt="2026-01-13T13:42:59.571" v="127" actId="20577"/>
        <pc:sldMkLst>
          <pc:docMk/>
          <pc:sldMk cId="4005626008" sldId="258"/>
        </pc:sldMkLst>
        <pc:spChg chg="mod">
          <ac:chgData name="Beck Donovan -Morgan (0650627)" userId="S::0650627@student.uwtsd.ac.uk::eb1eb5c2-1a1e-45f8-ad1f-bcd0f196fa1a" providerId="AD" clId="Web-{23163A94-EDB9-1C4C-94AD-115F11C7B8DD}" dt="2026-01-13T13:42:59.571" v="127" actId="20577"/>
          <ac:spMkLst>
            <pc:docMk/>
            <pc:sldMk cId="4005626008" sldId="258"/>
            <ac:spMk id="3" creationId="{31E16D24-3B2D-BD1B-E8BA-530CEDF1CF09}"/>
          </ac:spMkLst>
        </pc:spChg>
        <pc:picChg chg="add del mod">
          <ac:chgData name="Beck Donovan -Morgan (0650627)" userId="S::0650627@student.uwtsd.ac.uk::eb1eb5c2-1a1e-45f8-ad1f-bcd0f196fa1a" providerId="AD" clId="Web-{23163A94-EDB9-1C4C-94AD-115F11C7B8DD}" dt="2026-01-13T13:22:15.806" v="4"/>
          <ac:picMkLst>
            <pc:docMk/>
            <pc:sldMk cId="4005626008" sldId="258"/>
            <ac:picMk id="4" creationId="{046E2B04-29EC-A3B9-78B7-A5B78EB4EDDB}"/>
          </ac:picMkLst>
        </pc:picChg>
      </pc:sldChg>
      <pc:sldChg chg="modSp ord modNotes">
        <pc:chgData name="Beck Donovan -Morgan (0650627)" userId="S::0650627@student.uwtsd.ac.uk::eb1eb5c2-1a1e-45f8-ad1f-bcd0f196fa1a" providerId="AD" clId="Web-{23163A94-EDB9-1C4C-94AD-115F11C7B8DD}" dt="2026-01-13T14:00:13.253" v="323" actId="20577"/>
        <pc:sldMkLst>
          <pc:docMk/>
          <pc:sldMk cId="1707082115" sldId="263"/>
        </pc:sldMkLst>
        <pc:spChg chg="mod">
          <ac:chgData name="Beck Donovan -Morgan (0650627)" userId="S::0650627@student.uwtsd.ac.uk::eb1eb5c2-1a1e-45f8-ad1f-bcd0f196fa1a" providerId="AD" clId="Web-{23163A94-EDB9-1C4C-94AD-115F11C7B8DD}" dt="2026-01-13T14:00:13.253" v="323" actId="20577"/>
          <ac:spMkLst>
            <pc:docMk/>
            <pc:sldMk cId="1707082115" sldId="263"/>
            <ac:spMk id="3" creationId="{716837BF-62E5-906D-3478-9756BB609013}"/>
          </ac:spMkLst>
        </pc:spChg>
      </pc:sldChg>
      <pc:sldChg chg="modSp">
        <pc:chgData name="Beck Donovan -Morgan (0650627)" userId="S::0650627@student.uwtsd.ac.uk::eb1eb5c2-1a1e-45f8-ad1f-bcd0f196fa1a" providerId="AD" clId="Web-{23163A94-EDB9-1C4C-94AD-115F11C7B8DD}" dt="2026-01-13T13:51:49.314" v="238" actId="20577"/>
        <pc:sldMkLst>
          <pc:docMk/>
          <pc:sldMk cId="1091698548" sldId="264"/>
        </pc:sldMkLst>
        <pc:spChg chg="mod">
          <ac:chgData name="Beck Donovan -Morgan (0650627)" userId="S::0650627@student.uwtsd.ac.uk::eb1eb5c2-1a1e-45f8-ad1f-bcd0f196fa1a" providerId="AD" clId="Web-{23163A94-EDB9-1C4C-94AD-115F11C7B8DD}" dt="2026-01-13T13:51:49.314" v="238" actId="20577"/>
          <ac:spMkLst>
            <pc:docMk/>
            <pc:sldMk cId="1091698548" sldId="264"/>
            <ac:spMk id="2" creationId="{35474F7B-6AC9-E2D7-9471-709CB8272CC5}"/>
          </ac:spMkLst>
        </pc:spChg>
        <pc:spChg chg="mod">
          <ac:chgData name="Beck Donovan -Morgan (0650627)" userId="S::0650627@student.uwtsd.ac.uk::eb1eb5c2-1a1e-45f8-ad1f-bcd0f196fa1a" providerId="AD" clId="Web-{23163A94-EDB9-1C4C-94AD-115F11C7B8DD}" dt="2026-01-13T13:49:14.817" v="203" actId="20577"/>
          <ac:spMkLst>
            <pc:docMk/>
            <pc:sldMk cId="1091698548" sldId="264"/>
            <ac:spMk id="3" creationId="{B1911AF8-9D7A-6963-74AE-7B2240430AFD}"/>
          </ac:spMkLst>
        </pc:spChg>
      </pc:sldChg>
      <pc:sldChg chg="modSp modNotes">
        <pc:chgData name="Beck Donovan -Morgan (0650627)" userId="S::0650627@student.uwtsd.ac.uk::eb1eb5c2-1a1e-45f8-ad1f-bcd0f196fa1a" providerId="AD" clId="Web-{23163A94-EDB9-1C4C-94AD-115F11C7B8DD}" dt="2026-01-13T13:58:23.891" v="284" actId="20577"/>
        <pc:sldMkLst>
          <pc:docMk/>
          <pc:sldMk cId="3854896940" sldId="265"/>
        </pc:sldMkLst>
        <pc:spChg chg="mod">
          <ac:chgData name="Beck Donovan -Morgan (0650627)" userId="S::0650627@student.uwtsd.ac.uk::eb1eb5c2-1a1e-45f8-ad1f-bcd0f196fa1a" providerId="AD" clId="Web-{23163A94-EDB9-1C4C-94AD-115F11C7B8DD}" dt="2026-01-13T13:58:23.891" v="284" actId="20577"/>
          <ac:spMkLst>
            <pc:docMk/>
            <pc:sldMk cId="3854896940" sldId="265"/>
            <ac:spMk id="3" creationId="{4A52658E-1119-8435-239F-24D012E8EC21}"/>
          </ac:spMkLst>
        </pc:spChg>
      </pc:sldChg>
      <pc:sldChg chg="modSp modNotes">
        <pc:chgData name="Beck Donovan -Morgan (0650627)" userId="S::0650627@student.uwtsd.ac.uk::eb1eb5c2-1a1e-45f8-ad1f-bcd0f196fa1a" providerId="AD" clId="Web-{23163A94-EDB9-1C4C-94AD-115F11C7B8DD}" dt="2026-01-13T13:58:46.454" v="290" actId="20577"/>
        <pc:sldMkLst>
          <pc:docMk/>
          <pc:sldMk cId="3393768917" sldId="266"/>
        </pc:sldMkLst>
        <pc:spChg chg="mod">
          <ac:chgData name="Beck Donovan -Morgan (0650627)" userId="S::0650627@student.uwtsd.ac.uk::eb1eb5c2-1a1e-45f8-ad1f-bcd0f196fa1a" providerId="AD" clId="Web-{23163A94-EDB9-1C4C-94AD-115F11C7B8DD}" dt="2026-01-13T13:58:46.454" v="290" actId="20577"/>
          <ac:spMkLst>
            <pc:docMk/>
            <pc:sldMk cId="3393768917" sldId="266"/>
            <ac:spMk id="3" creationId="{991778C1-3ED3-92C0-5C0D-5FD9971BCDAC}"/>
          </ac:spMkLst>
        </pc:spChg>
      </pc:sldChg>
      <pc:sldChg chg="modSp modNotes">
        <pc:chgData name="Beck Donovan -Morgan (0650627)" userId="S::0650627@student.uwtsd.ac.uk::eb1eb5c2-1a1e-45f8-ad1f-bcd0f196fa1a" providerId="AD" clId="Web-{23163A94-EDB9-1C4C-94AD-115F11C7B8DD}" dt="2026-01-13T13:59:12.752" v="299" actId="20577"/>
        <pc:sldMkLst>
          <pc:docMk/>
          <pc:sldMk cId="120633742" sldId="267"/>
        </pc:sldMkLst>
        <pc:spChg chg="mod">
          <ac:chgData name="Beck Donovan -Morgan (0650627)" userId="S::0650627@student.uwtsd.ac.uk::eb1eb5c2-1a1e-45f8-ad1f-bcd0f196fa1a" providerId="AD" clId="Web-{23163A94-EDB9-1C4C-94AD-115F11C7B8DD}" dt="2026-01-13T13:59:12.752" v="299" actId="20577"/>
          <ac:spMkLst>
            <pc:docMk/>
            <pc:sldMk cId="120633742" sldId="267"/>
            <ac:spMk id="3" creationId="{4875F235-8B4A-F472-0899-9BB149855243}"/>
          </ac:spMkLst>
        </pc:spChg>
      </pc:sldChg>
      <pc:sldChg chg="modSp modNotes">
        <pc:chgData name="Beck Donovan -Morgan (0650627)" userId="S::0650627@student.uwtsd.ac.uk::eb1eb5c2-1a1e-45f8-ad1f-bcd0f196fa1a" providerId="AD" clId="Web-{23163A94-EDB9-1C4C-94AD-115F11C7B8DD}" dt="2026-01-13T13:48:21.905" v="197"/>
        <pc:sldMkLst>
          <pc:docMk/>
          <pc:sldMk cId="352525575" sldId="269"/>
        </pc:sldMkLst>
        <pc:spChg chg="mod">
          <ac:chgData name="Beck Donovan -Morgan (0650627)" userId="S::0650627@student.uwtsd.ac.uk::eb1eb5c2-1a1e-45f8-ad1f-bcd0f196fa1a" providerId="AD" clId="Web-{23163A94-EDB9-1C4C-94AD-115F11C7B8DD}" dt="2026-01-13T13:47:52.747" v="194" actId="20577"/>
          <ac:spMkLst>
            <pc:docMk/>
            <pc:sldMk cId="352525575" sldId="269"/>
            <ac:spMk id="3" creationId="{FB82ADD7-9D19-0EDE-50EC-3671BC606817}"/>
          </ac:spMkLst>
        </pc:spChg>
      </pc:sldChg>
      <pc:sldChg chg="modSp modNotes">
        <pc:chgData name="Beck Donovan -Morgan (0650627)" userId="S::0650627@student.uwtsd.ac.uk::eb1eb5c2-1a1e-45f8-ad1f-bcd0f196fa1a" providerId="AD" clId="Web-{23163A94-EDB9-1C4C-94AD-115F11C7B8DD}" dt="2026-01-13T13:54:53.292" v="262" actId="20577"/>
        <pc:sldMkLst>
          <pc:docMk/>
          <pc:sldMk cId="2261910733" sldId="270"/>
        </pc:sldMkLst>
        <pc:spChg chg="mod">
          <ac:chgData name="Beck Donovan -Morgan (0650627)" userId="S::0650627@student.uwtsd.ac.uk::eb1eb5c2-1a1e-45f8-ad1f-bcd0f196fa1a" providerId="AD" clId="Web-{23163A94-EDB9-1C4C-94AD-115F11C7B8DD}" dt="2026-01-13T13:54:53.292" v="262" actId="20577"/>
          <ac:spMkLst>
            <pc:docMk/>
            <pc:sldMk cId="2261910733" sldId="270"/>
            <ac:spMk id="3" creationId="{97A24832-C2F8-F0C6-7569-E9E6E90EFBBD}"/>
          </ac:spMkLst>
        </pc:spChg>
      </pc:sldChg>
      <pc:sldChg chg="modSp">
        <pc:chgData name="Beck Donovan -Morgan (0650627)" userId="S::0650627@student.uwtsd.ac.uk::eb1eb5c2-1a1e-45f8-ad1f-bcd0f196fa1a" providerId="AD" clId="Web-{23163A94-EDB9-1C4C-94AD-115F11C7B8DD}" dt="2026-01-13T13:52:11.816" v="242" actId="20577"/>
        <pc:sldMkLst>
          <pc:docMk/>
          <pc:sldMk cId="1243015659" sldId="273"/>
        </pc:sldMkLst>
        <pc:spChg chg="mod">
          <ac:chgData name="Beck Donovan -Morgan (0650627)" userId="S::0650627@student.uwtsd.ac.uk::eb1eb5c2-1a1e-45f8-ad1f-bcd0f196fa1a" providerId="AD" clId="Web-{23163A94-EDB9-1C4C-94AD-115F11C7B8DD}" dt="2026-01-13T13:52:11.816" v="242" actId="20577"/>
          <ac:spMkLst>
            <pc:docMk/>
            <pc:sldMk cId="1243015659" sldId="273"/>
            <ac:spMk id="3" creationId="{99AE4401-7D88-CDC8-8B20-E8A470FE02C4}"/>
          </ac:spMkLst>
        </pc:spChg>
      </pc:sldChg>
      <pc:sldChg chg="modSp modNotes">
        <pc:chgData name="Beck Donovan -Morgan (0650627)" userId="S::0650627@student.uwtsd.ac.uk::eb1eb5c2-1a1e-45f8-ad1f-bcd0f196fa1a" providerId="AD" clId="Web-{23163A94-EDB9-1C4C-94AD-115F11C7B8DD}" dt="2026-01-13T13:44:19.291" v="153" actId="20577"/>
        <pc:sldMkLst>
          <pc:docMk/>
          <pc:sldMk cId="3604191668" sldId="274"/>
        </pc:sldMkLst>
        <pc:spChg chg="mod">
          <ac:chgData name="Beck Donovan -Morgan (0650627)" userId="S::0650627@student.uwtsd.ac.uk::eb1eb5c2-1a1e-45f8-ad1f-bcd0f196fa1a" providerId="AD" clId="Web-{23163A94-EDB9-1C4C-94AD-115F11C7B8DD}" dt="2026-01-13T13:44:19.291" v="153" actId="20577"/>
          <ac:spMkLst>
            <pc:docMk/>
            <pc:sldMk cId="3604191668" sldId="274"/>
            <ac:spMk id="3" creationId="{3DCB9617-A2D8-74F1-BC00-3D8FFD569786}"/>
          </ac:spMkLst>
        </pc:spChg>
      </pc:sldChg>
      <pc:sldChg chg="modSp">
        <pc:chgData name="Beck Donovan -Morgan (0650627)" userId="S::0650627@student.uwtsd.ac.uk::eb1eb5c2-1a1e-45f8-ad1f-bcd0f196fa1a" providerId="AD" clId="Web-{23163A94-EDB9-1C4C-94AD-115F11C7B8DD}" dt="2026-01-13T13:51:40.345" v="230" actId="20577"/>
        <pc:sldMkLst>
          <pc:docMk/>
          <pc:sldMk cId="269090747" sldId="275"/>
        </pc:sldMkLst>
        <pc:spChg chg="mod">
          <ac:chgData name="Beck Donovan -Morgan (0650627)" userId="S::0650627@student.uwtsd.ac.uk::eb1eb5c2-1a1e-45f8-ad1f-bcd0f196fa1a" providerId="AD" clId="Web-{23163A94-EDB9-1C4C-94AD-115F11C7B8DD}" dt="2026-01-13T13:51:40.345" v="230" actId="20577"/>
          <ac:spMkLst>
            <pc:docMk/>
            <pc:sldMk cId="269090747" sldId="275"/>
            <ac:spMk id="2" creationId="{4E2A35C3-FB2B-7386-CE20-AE34A4386E0D}"/>
          </ac:spMkLst>
        </pc:spChg>
        <pc:spChg chg="mod">
          <ac:chgData name="Beck Donovan -Morgan (0650627)" userId="S::0650627@student.uwtsd.ac.uk::eb1eb5c2-1a1e-45f8-ad1f-bcd0f196fa1a" providerId="AD" clId="Web-{23163A94-EDB9-1C4C-94AD-115F11C7B8DD}" dt="2026-01-13T13:45:36.776" v="159" actId="20577"/>
          <ac:spMkLst>
            <pc:docMk/>
            <pc:sldMk cId="269090747" sldId="275"/>
            <ac:spMk id="3" creationId="{934F5FA1-7C2E-833F-7E6D-41CB9C5FBCBD}"/>
          </ac:spMkLst>
        </pc:spChg>
      </pc:sldChg>
      <pc:sldChg chg="del">
        <pc:chgData name="Beck Donovan -Morgan (0650627)" userId="S::0650627@student.uwtsd.ac.uk::eb1eb5c2-1a1e-45f8-ad1f-bcd0f196fa1a" providerId="AD" clId="Web-{23163A94-EDB9-1C4C-94AD-115F11C7B8DD}" dt="2026-01-13T13:45:51.323" v="160"/>
        <pc:sldMkLst>
          <pc:docMk/>
          <pc:sldMk cId="4236298185" sldId="276"/>
        </pc:sldMkLst>
      </pc:sldChg>
      <pc:sldChg chg="del">
        <pc:chgData name="Beck Donovan -Morgan (0650627)" userId="S::0650627@student.uwtsd.ac.uk::eb1eb5c2-1a1e-45f8-ad1f-bcd0f196fa1a" providerId="AD" clId="Web-{23163A94-EDB9-1C4C-94AD-115F11C7B8DD}" dt="2026-01-13T13:49:53.321" v="204"/>
        <pc:sldMkLst>
          <pc:docMk/>
          <pc:sldMk cId="872923513" sldId="277"/>
        </pc:sldMkLst>
      </pc:sldChg>
      <pc:sldChg chg="del">
        <pc:chgData name="Beck Donovan -Morgan (0650627)" userId="S::0650627@student.uwtsd.ac.uk::eb1eb5c2-1a1e-45f8-ad1f-bcd0f196fa1a" providerId="AD" clId="Web-{23163A94-EDB9-1C4C-94AD-115F11C7B8DD}" dt="2026-01-13T13:46:00.730" v="161"/>
        <pc:sldMkLst>
          <pc:docMk/>
          <pc:sldMk cId="424750577" sldId="278"/>
        </pc:sldMkLst>
      </pc:sldChg>
      <pc:sldChg chg="del">
        <pc:chgData name="Beck Donovan -Morgan (0650627)" userId="S::0650627@student.uwtsd.ac.uk::eb1eb5c2-1a1e-45f8-ad1f-bcd0f196fa1a" providerId="AD" clId="Web-{23163A94-EDB9-1C4C-94AD-115F11C7B8DD}" dt="2026-01-13T13:46:55.137" v="162"/>
        <pc:sldMkLst>
          <pc:docMk/>
          <pc:sldMk cId="793097600" sldId="279"/>
        </pc:sldMkLst>
      </pc:sldChg>
      <pc:sldChg chg="del">
        <pc:chgData name="Beck Donovan -Morgan (0650627)" userId="S::0650627@student.uwtsd.ac.uk::eb1eb5c2-1a1e-45f8-ad1f-bcd0f196fa1a" providerId="AD" clId="Web-{23163A94-EDB9-1C4C-94AD-115F11C7B8DD}" dt="2026-01-13T13:48:51.643" v="198"/>
        <pc:sldMkLst>
          <pc:docMk/>
          <pc:sldMk cId="1030026480" sldId="280"/>
        </pc:sldMkLst>
      </pc:sldChg>
    </pc:docChg>
  </pc:docChgLst>
  <pc:docChgLst>
    <pc:chgData name="Beck Donovan -Morgan (0650627)" userId="S::0650627@student.uwtsd.ac.uk::eb1eb5c2-1a1e-45f8-ad1f-bcd0f196fa1a" providerId="AD" clId="Web-{A422AED9-9D87-F2D5-C09E-5F30841FD464}"/>
    <pc:docChg chg="addSld delSld modSld sldOrd">
      <pc:chgData name="Beck Donovan -Morgan (0650627)" userId="S::0650627@student.uwtsd.ac.uk::eb1eb5c2-1a1e-45f8-ad1f-bcd0f196fa1a" providerId="AD" clId="Web-{A422AED9-9D87-F2D5-C09E-5F30841FD464}" dt="2026-01-12T21:18:35.310" v="1169" actId="20577"/>
      <pc:docMkLst>
        <pc:docMk/>
      </pc:docMkLst>
      <pc:sldChg chg="modNotes">
        <pc:chgData name="Beck Donovan -Morgan (0650627)" userId="S::0650627@student.uwtsd.ac.uk::eb1eb5c2-1a1e-45f8-ad1f-bcd0f196fa1a" providerId="AD" clId="Web-{A422AED9-9D87-F2D5-C09E-5F30841FD464}" dt="2026-01-12T17:43:22.233" v="298"/>
        <pc:sldMkLst>
          <pc:docMk/>
          <pc:sldMk cId="109857222" sldId="256"/>
        </pc:sldMkLst>
      </pc:sldChg>
      <pc:sldChg chg="modSp modNotes">
        <pc:chgData name="Beck Donovan -Morgan (0650627)" userId="S::0650627@student.uwtsd.ac.uk::eb1eb5c2-1a1e-45f8-ad1f-bcd0f196fa1a" providerId="AD" clId="Web-{A422AED9-9D87-F2D5-C09E-5F30841FD464}" dt="2026-01-12T20:24:51.617" v="1072"/>
        <pc:sldMkLst>
          <pc:docMk/>
          <pc:sldMk cId="2006251159" sldId="257"/>
        </pc:sldMkLst>
        <pc:spChg chg="mod">
          <ac:chgData name="Beck Donovan -Morgan (0650627)" userId="S::0650627@student.uwtsd.ac.uk::eb1eb5c2-1a1e-45f8-ad1f-bcd0f196fa1a" providerId="AD" clId="Web-{A422AED9-9D87-F2D5-C09E-5F30841FD464}" dt="2026-01-12T16:24:34.072" v="2" actId="20577"/>
          <ac:spMkLst>
            <pc:docMk/>
            <pc:sldMk cId="2006251159" sldId="257"/>
            <ac:spMk id="2" creationId="{29EAAE71-F3EB-9E5F-7A86-807A08943959}"/>
          </ac:spMkLst>
        </pc:spChg>
        <pc:spChg chg="mod">
          <ac:chgData name="Beck Donovan -Morgan (0650627)" userId="S::0650627@student.uwtsd.ac.uk::eb1eb5c2-1a1e-45f8-ad1f-bcd0f196fa1a" providerId="AD" clId="Web-{A422AED9-9D87-F2D5-C09E-5F30841FD464}" dt="2026-01-12T20:06:48.510" v="956" actId="20577"/>
          <ac:spMkLst>
            <pc:docMk/>
            <pc:sldMk cId="2006251159" sldId="257"/>
            <ac:spMk id="3" creationId="{5D233E94-C788-A803-A430-B7673C80E3D9}"/>
          </ac:spMkLst>
        </pc:spChg>
      </pc:sldChg>
      <pc:sldChg chg="addSp delSp modSp mod ord modShow modNotes">
        <pc:chgData name="Beck Donovan -Morgan (0650627)" userId="S::0650627@student.uwtsd.ac.uk::eb1eb5c2-1a1e-45f8-ad1f-bcd0f196fa1a" providerId="AD" clId="Web-{A422AED9-9D87-F2D5-C09E-5F30841FD464}" dt="2026-01-12T19:36:30.689" v="843"/>
        <pc:sldMkLst>
          <pc:docMk/>
          <pc:sldMk cId="4005626008" sldId="258"/>
        </pc:sldMkLst>
        <pc:spChg chg="mod">
          <ac:chgData name="Beck Donovan -Morgan (0650627)" userId="S::0650627@student.uwtsd.ac.uk::eb1eb5c2-1a1e-45f8-ad1f-bcd0f196fa1a" providerId="AD" clId="Web-{A422AED9-9D87-F2D5-C09E-5F30841FD464}" dt="2026-01-12T19:25:13.954" v="813" actId="20577"/>
          <ac:spMkLst>
            <pc:docMk/>
            <pc:sldMk cId="4005626008" sldId="258"/>
            <ac:spMk id="2" creationId="{D29342B9-59BF-39F0-50B6-A35F7C076167}"/>
          </ac:spMkLst>
        </pc:spChg>
        <pc:spChg chg="mod">
          <ac:chgData name="Beck Donovan -Morgan (0650627)" userId="S::0650627@student.uwtsd.ac.uk::eb1eb5c2-1a1e-45f8-ad1f-bcd0f196fa1a" providerId="AD" clId="Web-{A422AED9-9D87-F2D5-C09E-5F30841FD464}" dt="2026-01-12T19:32:40.358" v="836" actId="20577"/>
          <ac:spMkLst>
            <pc:docMk/>
            <pc:sldMk cId="4005626008" sldId="258"/>
            <ac:spMk id="3" creationId="{31E16D24-3B2D-BD1B-E8BA-530CEDF1CF09}"/>
          </ac:spMkLst>
        </pc:spChg>
        <pc:spChg chg="add del mod">
          <ac:chgData name="Beck Donovan -Morgan (0650627)" userId="S::0650627@student.uwtsd.ac.uk::eb1eb5c2-1a1e-45f8-ad1f-bcd0f196fa1a" providerId="AD" clId="Web-{A422AED9-9D87-F2D5-C09E-5F30841FD464}" dt="2026-01-12T19:22:59.728" v="801"/>
          <ac:spMkLst>
            <pc:docMk/>
            <pc:sldMk cId="4005626008" sldId="258"/>
            <ac:spMk id="4" creationId="{C7727A39-BED1-B91F-F642-11C7CC4F791A}"/>
          </ac:spMkLst>
        </pc:spChg>
      </pc:sldChg>
      <pc:sldChg chg="modSp">
        <pc:chgData name="Beck Donovan -Morgan (0650627)" userId="S::0650627@student.uwtsd.ac.uk::eb1eb5c2-1a1e-45f8-ad1f-bcd0f196fa1a" providerId="AD" clId="Web-{A422AED9-9D87-F2D5-C09E-5F30841FD464}" dt="2026-01-12T20:49:35.188" v="1116" actId="14100"/>
        <pc:sldMkLst>
          <pc:docMk/>
          <pc:sldMk cId="3434679687" sldId="259"/>
        </pc:sldMkLst>
        <pc:spChg chg="mod">
          <ac:chgData name="Beck Donovan -Morgan (0650627)" userId="S::0650627@student.uwtsd.ac.uk::eb1eb5c2-1a1e-45f8-ad1f-bcd0f196fa1a" providerId="AD" clId="Web-{A422AED9-9D87-F2D5-C09E-5F30841FD464}" dt="2026-01-12T20:49:35.188" v="1116" actId="14100"/>
          <ac:spMkLst>
            <pc:docMk/>
            <pc:sldMk cId="3434679687" sldId="259"/>
            <ac:spMk id="3" creationId="{DE1994FD-306E-0DAB-76AC-C847B00C9EA7}"/>
          </ac:spMkLst>
        </pc:spChg>
      </pc:sldChg>
      <pc:sldChg chg="modSp">
        <pc:chgData name="Beck Donovan -Morgan (0650627)" userId="S::0650627@student.uwtsd.ac.uk::eb1eb5c2-1a1e-45f8-ad1f-bcd0f196fa1a" providerId="AD" clId="Web-{A422AED9-9D87-F2D5-C09E-5F30841FD464}" dt="2026-01-12T18:17:42.518" v="564" actId="20577"/>
        <pc:sldMkLst>
          <pc:docMk/>
          <pc:sldMk cId="1275291015" sldId="260"/>
        </pc:sldMkLst>
        <pc:spChg chg="mod">
          <ac:chgData name="Beck Donovan -Morgan (0650627)" userId="S::0650627@student.uwtsd.ac.uk::eb1eb5c2-1a1e-45f8-ad1f-bcd0f196fa1a" providerId="AD" clId="Web-{A422AED9-9D87-F2D5-C09E-5F30841FD464}" dt="2026-01-12T18:17:42.518" v="564" actId="20577"/>
          <ac:spMkLst>
            <pc:docMk/>
            <pc:sldMk cId="1275291015" sldId="260"/>
            <ac:spMk id="3" creationId="{73FFD770-4CEB-DD03-E8A5-B15F047F84B0}"/>
          </ac:spMkLst>
        </pc:spChg>
      </pc:sldChg>
      <pc:sldChg chg="addSp delSp modSp del">
        <pc:chgData name="Beck Donovan -Morgan (0650627)" userId="S::0650627@student.uwtsd.ac.uk::eb1eb5c2-1a1e-45f8-ad1f-bcd0f196fa1a" providerId="AD" clId="Web-{A422AED9-9D87-F2D5-C09E-5F30841FD464}" dt="2026-01-12T19:22:11.927" v="728"/>
        <pc:sldMkLst>
          <pc:docMk/>
          <pc:sldMk cId="149221130" sldId="261"/>
        </pc:sldMkLst>
        <pc:spChg chg="mod">
          <ac:chgData name="Beck Donovan -Morgan (0650627)" userId="S::0650627@student.uwtsd.ac.uk::eb1eb5c2-1a1e-45f8-ad1f-bcd0f196fa1a" providerId="AD" clId="Web-{A422AED9-9D87-F2D5-C09E-5F30841FD464}" dt="2026-01-12T18:49:15.207" v="656" actId="14100"/>
          <ac:spMkLst>
            <pc:docMk/>
            <pc:sldMk cId="149221130" sldId="261"/>
            <ac:spMk id="3" creationId="{E5CE3E06-7F0A-F39A-EE06-2C46AEDC5829}"/>
          </ac:spMkLst>
        </pc:spChg>
        <pc:spChg chg="add del mod">
          <ac:chgData name="Beck Donovan -Morgan (0650627)" userId="S::0650627@student.uwtsd.ac.uk::eb1eb5c2-1a1e-45f8-ad1f-bcd0f196fa1a" providerId="AD" clId="Web-{A422AED9-9D87-F2D5-C09E-5F30841FD464}" dt="2026-01-12T18:48:47.863" v="653"/>
          <ac:spMkLst>
            <pc:docMk/>
            <pc:sldMk cId="149221130" sldId="261"/>
            <ac:spMk id="4" creationId="{84C243F5-1BE8-7B31-9483-A7F3D597D4F6}"/>
          </ac:spMkLst>
        </pc:spChg>
        <pc:spChg chg="add mod">
          <ac:chgData name="Beck Donovan -Morgan (0650627)" userId="S::0650627@student.uwtsd.ac.uk::eb1eb5c2-1a1e-45f8-ad1f-bcd0f196fa1a" providerId="AD" clId="Web-{A422AED9-9D87-F2D5-C09E-5F30841FD464}" dt="2026-01-12T18:49:38.910" v="660" actId="20577"/>
          <ac:spMkLst>
            <pc:docMk/>
            <pc:sldMk cId="149221130" sldId="261"/>
            <ac:spMk id="5" creationId="{94A1E94B-C535-B905-4597-17AAA72EE82D}"/>
          </ac:spMkLst>
        </pc:spChg>
      </pc:sldChg>
      <pc:sldChg chg="modSp modNotes">
        <pc:chgData name="Beck Donovan -Morgan (0650627)" userId="S::0650627@student.uwtsd.ac.uk::eb1eb5c2-1a1e-45f8-ad1f-bcd0f196fa1a" providerId="AD" clId="Web-{A422AED9-9D87-F2D5-C09E-5F30841FD464}" dt="2026-01-12T19:36:02.720" v="839" actId="20577"/>
        <pc:sldMkLst>
          <pc:docMk/>
          <pc:sldMk cId="1949895882" sldId="262"/>
        </pc:sldMkLst>
        <pc:spChg chg="mod">
          <ac:chgData name="Beck Donovan -Morgan (0650627)" userId="S::0650627@student.uwtsd.ac.uk::eb1eb5c2-1a1e-45f8-ad1f-bcd0f196fa1a" providerId="AD" clId="Web-{A422AED9-9D87-F2D5-C09E-5F30841FD464}" dt="2026-01-12T19:36:02.720" v="839" actId="20577"/>
          <ac:spMkLst>
            <pc:docMk/>
            <pc:sldMk cId="1949895882" sldId="262"/>
            <ac:spMk id="3" creationId="{E82F69F8-0163-BD10-0052-405071D6073F}"/>
          </ac:spMkLst>
        </pc:spChg>
      </pc:sldChg>
      <pc:sldChg chg="modSp new">
        <pc:chgData name="Beck Donovan -Morgan (0650627)" userId="S::0650627@student.uwtsd.ac.uk::eb1eb5c2-1a1e-45f8-ad1f-bcd0f196fa1a" providerId="AD" clId="Web-{A422AED9-9D87-F2D5-C09E-5F30841FD464}" dt="2026-01-12T19:51:05.528" v="945" actId="20577"/>
        <pc:sldMkLst>
          <pc:docMk/>
          <pc:sldMk cId="1707082115" sldId="263"/>
        </pc:sldMkLst>
        <pc:spChg chg="mod">
          <ac:chgData name="Beck Donovan -Morgan (0650627)" userId="S::0650627@student.uwtsd.ac.uk::eb1eb5c2-1a1e-45f8-ad1f-bcd0f196fa1a" providerId="AD" clId="Web-{A422AED9-9D87-F2D5-C09E-5F30841FD464}" dt="2026-01-12T19:51:05.528" v="945" actId="20577"/>
          <ac:spMkLst>
            <pc:docMk/>
            <pc:sldMk cId="1707082115" sldId="263"/>
            <ac:spMk id="3" creationId="{716837BF-62E5-906D-3478-9756BB609013}"/>
          </ac:spMkLst>
        </pc:spChg>
      </pc:sldChg>
      <pc:sldChg chg="modSp new">
        <pc:chgData name="Beck Donovan -Morgan (0650627)" userId="S::0650627@student.uwtsd.ac.uk::eb1eb5c2-1a1e-45f8-ad1f-bcd0f196fa1a" providerId="AD" clId="Web-{A422AED9-9D87-F2D5-C09E-5F30841FD464}" dt="2026-01-12T20:22:12.339" v="1063" actId="20577"/>
        <pc:sldMkLst>
          <pc:docMk/>
          <pc:sldMk cId="1091698548" sldId="264"/>
        </pc:sldMkLst>
        <pc:spChg chg="mod">
          <ac:chgData name="Beck Donovan -Morgan (0650627)" userId="S::0650627@student.uwtsd.ac.uk::eb1eb5c2-1a1e-45f8-ad1f-bcd0f196fa1a" providerId="AD" clId="Web-{A422AED9-9D87-F2D5-C09E-5F30841FD464}" dt="2026-01-12T20:22:12.339" v="1063" actId="20577"/>
          <ac:spMkLst>
            <pc:docMk/>
            <pc:sldMk cId="1091698548" sldId="264"/>
            <ac:spMk id="3" creationId="{B1911AF8-9D7A-6963-74AE-7B2240430AFD}"/>
          </ac:spMkLst>
        </pc:spChg>
      </pc:sldChg>
      <pc:sldChg chg="modSp new">
        <pc:chgData name="Beck Donovan -Morgan (0650627)" userId="S::0650627@student.uwtsd.ac.uk::eb1eb5c2-1a1e-45f8-ad1f-bcd0f196fa1a" providerId="AD" clId="Web-{A422AED9-9D87-F2D5-C09E-5F30841FD464}" dt="2026-01-12T19:53:44.531" v="949" actId="20577"/>
        <pc:sldMkLst>
          <pc:docMk/>
          <pc:sldMk cId="3854896940" sldId="265"/>
        </pc:sldMkLst>
        <pc:spChg chg="mod">
          <ac:chgData name="Beck Donovan -Morgan (0650627)" userId="S::0650627@student.uwtsd.ac.uk::eb1eb5c2-1a1e-45f8-ad1f-bcd0f196fa1a" providerId="AD" clId="Web-{A422AED9-9D87-F2D5-C09E-5F30841FD464}" dt="2026-01-12T19:53:44.531" v="949" actId="20577"/>
          <ac:spMkLst>
            <pc:docMk/>
            <pc:sldMk cId="3854896940" sldId="265"/>
            <ac:spMk id="3" creationId="{4A52658E-1119-8435-239F-24D012E8EC21}"/>
          </ac:spMkLst>
        </pc:spChg>
      </pc:sldChg>
      <pc:sldChg chg="modSp new">
        <pc:chgData name="Beck Donovan -Morgan (0650627)" userId="S::0650627@student.uwtsd.ac.uk::eb1eb5c2-1a1e-45f8-ad1f-bcd0f196fa1a" providerId="AD" clId="Web-{A422AED9-9D87-F2D5-C09E-5F30841FD464}" dt="2026-01-12T19:54:33.022" v="952" actId="20577"/>
        <pc:sldMkLst>
          <pc:docMk/>
          <pc:sldMk cId="3393768917" sldId="266"/>
        </pc:sldMkLst>
        <pc:spChg chg="mod">
          <ac:chgData name="Beck Donovan -Morgan (0650627)" userId="S::0650627@student.uwtsd.ac.uk::eb1eb5c2-1a1e-45f8-ad1f-bcd0f196fa1a" providerId="AD" clId="Web-{A422AED9-9D87-F2D5-C09E-5F30841FD464}" dt="2026-01-12T19:54:33.022" v="952" actId="20577"/>
          <ac:spMkLst>
            <pc:docMk/>
            <pc:sldMk cId="3393768917" sldId="266"/>
            <ac:spMk id="3" creationId="{991778C1-3ED3-92C0-5C0D-5FD9971BCDAC}"/>
          </ac:spMkLst>
        </pc:spChg>
      </pc:sldChg>
      <pc:sldChg chg="modSp new">
        <pc:chgData name="Beck Donovan -Morgan (0650627)" userId="S::0650627@student.uwtsd.ac.uk::eb1eb5c2-1a1e-45f8-ad1f-bcd0f196fa1a" providerId="AD" clId="Web-{A422AED9-9D87-F2D5-C09E-5F30841FD464}" dt="2026-01-12T19:54:38.351" v="954" actId="20577"/>
        <pc:sldMkLst>
          <pc:docMk/>
          <pc:sldMk cId="120633742" sldId="267"/>
        </pc:sldMkLst>
        <pc:spChg chg="mod">
          <ac:chgData name="Beck Donovan -Morgan (0650627)" userId="S::0650627@student.uwtsd.ac.uk::eb1eb5c2-1a1e-45f8-ad1f-bcd0f196fa1a" providerId="AD" clId="Web-{A422AED9-9D87-F2D5-C09E-5F30841FD464}" dt="2026-01-12T19:54:38.351" v="954" actId="20577"/>
          <ac:spMkLst>
            <pc:docMk/>
            <pc:sldMk cId="120633742" sldId="267"/>
            <ac:spMk id="3" creationId="{4875F235-8B4A-F472-0899-9BB149855243}"/>
          </ac:spMkLst>
        </pc:spChg>
      </pc:sldChg>
      <pc:sldChg chg="addSp modSp new">
        <pc:chgData name="Beck Donovan -Morgan (0650627)" userId="S::0650627@student.uwtsd.ac.uk::eb1eb5c2-1a1e-45f8-ad1f-bcd0f196fa1a" providerId="AD" clId="Web-{A422AED9-9D87-F2D5-C09E-5F30841FD464}" dt="2026-01-12T20:30:45.568" v="1085" actId="20577"/>
        <pc:sldMkLst>
          <pc:docMk/>
          <pc:sldMk cId="3799371778" sldId="268"/>
        </pc:sldMkLst>
        <pc:spChg chg="mod">
          <ac:chgData name="Beck Donovan -Morgan (0650627)" userId="S::0650627@student.uwtsd.ac.uk::eb1eb5c2-1a1e-45f8-ad1f-bcd0f196fa1a" providerId="AD" clId="Web-{A422AED9-9D87-F2D5-C09E-5F30841FD464}" dt="2026-01-12T20:30:06.676" v="1080" actId="14100"/>
          <ac:spMkLst>
            <pc:docMk/>
            <pc:sldMk cId="3799371778" sldId="268"/>
            <ac:spMk id="3" creationId="{BAD11164-B950-39FD-D5BA-EF251B0FDADC}"/>
          </ac:spMkLst>
        </pc:spChg>
        <pc:spChg chg="add mod">
          <ac:chgData name="Beck Donovan -Morgan (0650627)" userId="S::0650627@student.uwtsd.ac.uk::eb1eb5c2-1a1e-45f8-ad1f-bcd0f196fa1a" providerId="AD" clId="Web-{A422AED9-9D87-F2D5-C09E-5F30841FD464}" dt="2026-01-12T20:30:45.568" v="1085" actId="20577"/>
          <ac:spMkLst>
            <pc:docMk/>
            <pc:sldMk cId="3799371778" sldId="268"/>
            <ac:spMk id="4" creationId="{C42CA3E6-EFFA-A5B3-DD4B-EB1770CFF7F9}"/>
          </ac:spMkLst>
        </pc:spChg>
      </pc:sldChg>
      <pc:sldChg chg="modSp new modNotes">
        <pc:chgData name="Beck Donovan -Morgan (0650627)" userId="S::0650627@student.uwtsd.ac.uk::eb1eb5c2-1a1e-45f8-ad1f-bcd0f196fa1a" providerId="AD" clId="Web-{A422AED9-9D87-F2D5-C09E-5F30841FD464}" dt="2026-01-12T20:34:36.103" v="1094"/>
        <pc:sldMkLst>
          <pc:docMk/>
          <pc:sldMk cId="352525575" sldId="269"/>
        </pc:sldMkLst>
        <pc:spChg chg="mod">
          <ac:chgData name="Beck Donovan -Morgan (0650627)" userId="S::0650627@student.uwtsd.ac.uk::eb1eb5c2-1a1e-45f8-ad1f-bcd0f196fa1a" providerId="AD" clId="Web-{A422AED9-9D87-F2D5-C09E-5F30841FD464}" dt="2026-01-12T20:31:06.803" v="1089" actId="20577"/>
          <ac:spMkLst>
            <pc:docMk/>
            <pc:sldMk cId="352525575" sldId="269"/>
            <ac:spMk id="3" creationId="{FB82ADD7-9D19-0EDE-50EC-3671BC606817}"/>
          </ac:spMkLst>
        </pc:spChg>
      </pc:sldChg>
      <pc:sldChg chg="modSp new modNotes">
        <pc:chgData name="Beck Donovan -Morgan (0650627)" userId="S::0650627@student.uwtsd.ac.uk::eb1eb5c2-1a1e-45f8-ad1f-bcd0f196fa1a" providerId="AD" clId="Web-{A422AED9-9D87-F2D5-C09E-5F30841FD464}" dt="2026-01-12T20:45:10.434" v="1106"/>
        <pc:sldMkLst>
          <pc:docMk/>
          <pc:sldMk cId="2261910733" sldId="270"/>
        </pc:sldMkLst>
        <pc:spChg chg="mod">
          <ac:chgData name="Beck Donovan -Morgan (0650627)" userId="S::0650627@student.uwtsd.ac.uk::eb1eb5c2-1a1e-45f8-ad1f-bcd0f196fa1a" providerId="AD" clId="Web-{A422AED9-9D87-F2D5-C09E-5F30841FD464}" dt="2026-01-12T20:39:03.105" v="1101" actId="14100"/>
          <ac:spMkLst>
            <pc:docMk/>
            <pc:sldMk cId="2261910733" sldId="270"/>
            <ac:spMk id="2" creationId="{D7976A24-5C44-A86C-A9AB-6A8F165A81A1}"/>
          </ac:spMkLst>
        </pc:spChg>
        <pc:spChg chg="mod">
          <ac:chgData name="Beck Donovan -Morgan (0650627)" userId="S::0650627@student.uwtsd.ac.uk::eb1eb5c2-1a1e-45f8-ad1f-bcd0f196fa1a" providerId="AD" clId="Web-{A422AED9-9D87-F2D5-C09E-5F30841FD464}" dt="2026-01-12T20:38:55.042" v="1099" actId="14100"/>
          <ac:spMkLst>
            <pc:docMk/>
            <pc:sldMk cId="2261910733" sldId="270"/>
            <ac:spMk id="3" creationId="{97A24832-C2F8-F0C6-7569-E9E6E90EFBBD}"/>
          </ac:spMkLst>
        </pc:spChg>
      </pc:sldChg>
      <pc:sldChg chg="addSp delSp modSp new modNotes">
        <pc:chgData name="Beck Donovan -Morgan (0650627)" userId="S::0650627@student.uwtsd.ac.uk::eb1eb5c2-1a1e-45f8-ad1f-bcd0f196fa1a" providerId="AD" clId="Web-{A422AED9-9D87-F2D5-C09E-5F30841FD464}" dt="2026-01-12T20:50:43.267" v="1117"/>
        <pc:sldMkLst>
          <pc:docMk/>
          <pc:sldMk cId="586215385" sldId="271"/>
        </pc:sldMkLst>
        <pc:spChg chg="mod">
          <ac:chgData name="Beck Donovan -Morgan (0650627)" userId="S::0650627@student.uwtsd.ac.uk::eb1eb5c2-1a1e-45f8-ad1f-bcd0f196fa1a" providerId="AD" clId="Web-{A422AED9-9D87-F2D5-C09E-5F30841FD464}" dt="2026-01-12T20:49:07.251" v="1115" actId="20577"/>
          <ac:spMkLst>
            <pc:docMk/>
            <pc:sldMk cId="586215385" sldId="271"/>
            <ac:spMk id="3" creationId="{3669223C-5BD3-D213-2709-1AC2C720793A}"/>
          </ac:spMkLst>
        </pc:spChg>
        <pc:spChg chg="add del mod">
          <ac:chgData name="Beck Donovan -Morgan (0650627)" userId="S::0650627@student.uwtsd.ac.uk::eb1eb5c2-1a1e-45f8-ad1f-bcd0f196fa1a" providerId="AD" clId="Web-{A422AED9-9D87-F2D5-C09E-5F30841FD464}" dt="2026-01-12T20:48:47.547" v="1112"/>
          <ac:spMkLst>
            <pc:docMk/>
            <pc:sldMk cId="586215385" sldId="271"/>
            <ac:spMk id="4" creationId="{CDBD9310-73BC-10BF-0659-8B484132C5C7}"/>
          </ac:spMkLst>
        </pc:spChg>
      </pc:sldChg>
      <pc:sldChg chg="addSp modSp new del">
        <pc:chgData name="Beck Donovan -Morgan (0650627)" userId="S::0650627@student.uwtsd.ac.uk::eb1eb5c2-1a1e-45f8-ad1f-bcd0f196fa1a" providerId="AD" clId="Web-{A422AED9-9D87-F2D5-C09E-5F30841FD464}" dt="2026-01-12T20:55:17.469" v="1130"/>
        <pc:sldMkLst>
          <pc:docMk/>
          <pc:sldMk cId="4046578370" sldId="272"/>
        </pc:sldMkLst>
        <pc:spChg chg="add mod">
          <ac:chgData name="Beck Donovan -Morgan (0650627)" userId="S::0650627@student.uwtsd.ac.uk::eb1eb5c2-1a1e-45f8-ad1f-bcd0f196fa1a" providerId="AD" clId="Web-{A422AED9-9D87-F2D5-C09E-5F30841FD464}" dt="2026-01-12T20:55:16.453" v="1129" actId="20577"/>
          <ac:spMkLst>
            <pc:docMk/>
            <pc:sldMk cId="4046578370" sldId="272"/>
            <ac:spMk id="4" creationId="{3886F97D-A761-4143-AA9B-3B1CB057539C}"/>
          </ac:spMkLst>
        </pc:spChg>
      </pc:sldChg>
      <pc:sldChg chg="modSp add replId">
        <pc:chgData name="Beck Donovan -Morgan (0650627)" userId="S::0650627@student.uwtsd.ac.uk::eb1eb5c2-1a1e-45f8-ad1f-bcd0f196fa1a" providerId="AD" clId="Web-{A422AED9-9D87-F2D5-C09E-5F30841FD464}" dt="2026-01-12T20:55:27.970" v="1133" actId="20577"/>
        <pc:sldMkLst>
          <pc:docMk/>
          <pc:sldMk cId="1243015659" sldId="273"/>
        </pc:sldMkLst>
        <pc:spChg chg="mod">
          <ac:chgData name="Beck Donovan -Morgan (0650627)" userId="S::0650627@student.uwtsd.ac.uk::eb1eb5c2-1a1e-45f8-ad1f-bcd0f196fa1a" providerId="AD" clId="Web-{A422AED9-9D87-F2D5-C09E-5F30841FD464}" dt="2026-01-12T20:55:27.970" v="1133" actId="20577"/>
          <ac:spMkLst>
            <pc:docMk/>
            <pc:sldMk cId="1243015659" sldId="273"/>
            <ac:spMk id="3" creationId="{99AE4401-7D88-CDC8-8B20-E8A470FE02C4}"/>
          </ac:spMkLst>
        </pc:spChg>
      </pc:sldChg>
      <pc:sldChg chg="modSp add del replId">
        <pc:chgData name="Beck Donovan -Morgan (0650627)" userId="S::0650627@student.uwtsd.ac.uk::eb1eb5c2-1a1e-45f8-ad1f-bcd0f196fa1a" providerId="AD" clId="Web-{A422AED9-9D87-F2D5-C09E-5F30841FD464}" dt="2026-01-12T20:55:46.956" v="1138"/>
        <pc:sldMkLst>
          <pc:docMk/>
          <pc:sldMk cId="1772659158" sldId="274"/>
        </pc:sldMkLst>
        <pc:spChg chg="mod">
          <ac:chgData name="Beck Donovan -Morgan (0650627)" userId="S::0650627@student.uwtsd.ac.uk::eb1eb5c2-1a1e-45f8-ad1f-bcd0f196fa1a" providerId="AD" clId="Web-{A422AED9-9D87-F2D5-C09E-5F30841FD464}" dt="2026-01-12T20:55:46.721" v="1137" actId="20577"/>
          <ac:spMkLst>
            <pc:docMk/>
            <pc:sldMk cId="1772659158" sldId="274"/>
            <ac:spMk id="3" creationId="{A3EC9F30-48C8-1278-54DF-87EAC1437D6C}"/>
          </ac:spMkLst>
        </pc:spChg>
      </pc:sldChg>
      <pc:sldChg chg="modSp new modNotes">
        <pc:chgData name="Beck Donovan -Morgan (0650627)" userId="S::0650627@student.uwtsd.ac.uk::eb1eb5c2-1a1e-45f8-ad1f-bcd0f196fa1a" providerId="AD" clId="Web-{A422AED9-9D87-F2D5-C09E-5F30841FD464}" dt="2026-01-12T21:02:56.616" v="1146"/>
        <pc:sldMkLst>
          <pc:docMk/>
          <pc:sldMk cId="3604191668" sldId="274"/>
        </pc:sldMkLst>
        <pc:spChg chg="mod">
          <ac:chgData name="Beck Donovan -Morgan (0650627)" userId="S::0650627@student.uwtsd.ac.uk::eb1eb5c2-1a1e-45f8-ad1f-bcd0f196fa1a" providerId="AD" clId="Web-{A422AED9-9D87-F2D5-C09E-5F30841FD464}" dt="2026-01-12T20:56:48.429" v="1142" actId="20577"/>
          <ac:spMkLst>
            <pc:docMk/>
            <pc:sldMk cId="3604191668" sldId="274"/>
            <ac:spMk id="3" creationId="{3DCB9617-A2D8-74F1-BC00-3D8FFD569786}"/>
          </ac:spMkLst>
        </pc:spChg>
      </pc:sldChg>
      <pc:sldChg chg="modSp new">
        <pc:chgData name="Beck Donovan -Morgan (0650627)" userId="S::0650627@student.uwtsd.ac.uk::eb1eb5c2-1a1e-45f8-ad1f-bcd0f196fa1a" providerId="AD" clId="Web-{A422AED9-9D87-F2D5-C09E-5F30841FD464}" dt="2026-01-12T21:05:43.244" v="1153" actId="14100"/>
        <pc:sldMkLst>
          <pc:docMk/>
          <pc:sldMk cId="269090747" sldId="275"/>
        </pc:sldMkLst>
        <pc:spChg chg="mod">
          <ac:chgData name="Beck Donovan -Morgan (0650627)" userId="S::0650627@student.uwtsd.ac.uk::eb1eb5c2-1a1e-45f8-ad1f-bcd0f196fa1a" providerId="AD" clId="Web-{A422AED9-9D87-F2D5-C09E-5F30841FD464}" dt="2026-01-12T21:05:21.728" v="1151" actId="14100"/>
          <ac:spMkLst>
            <pc:docMk/>
            <pc:sldMk cId="269090747" sldId="275"/>
            <ac:spMk id="2" creationId="{4E2A35C3-FB2B-7386-CE20-AE34A4386E0D}"/>
          </ac:spMkLst>
        </pc:spChg>
        <pc:spChg chg="mod">
          <ac:chgData name="Beck Donovan -Morgan (0650627)" userId="S::0650627@student.uwtsd.ac.uk::eb1eb5c2-1a1e-45f8-ad1f-bcd0f196fa1a" providerId="AD" clId="Web-{A422AED9-9D87-F2D5-C09E-5F30841FD464}" dt="2026-01-12T21:05:43.244" v="1153" actId="14100"/>
          <ac:spMkLst>
            <pc:docMk/>
            <pc:sldMk cId="269090747" sldId="275"/>
            <ac:spMk id="3" creationId="{934F5FA1-7C2E-833F-7E6D-41CB9C5FBCBD}"/>
          </ac:spMkLst>
        </pc:spChg>
      </pc:sldChg>
      <pc:sldChg chg="modSp new">
        <pc:chgData name="Beck Donovan -Morgan (0650627)" userId="S::0650627@student.uwtsd.ac.uk::eb1eb5c2-1a1e-45f8-ad1f-bcd0f196fa1a" providerId="AD" clId="Web-{A422AED9-9D87-F2D5-C09E-5F30841FD464}" dt="2026-01-12T21:14:32.425" v="1158" actId="20577"/>
        <pc:sldMkLst>
          <pc:docMk/>
          <pc:sldMk cId="4236298185" sldId="276"/>
        </pc:sldMkLst>
        <pc:spChg chg="mod">
          <ac:chgData name="Beck Donovan -Morgan (0650627)" userId="S::0650627@student.uwtsd.ac.uk::eb1eb5c2-1a1e-45f8-ad1f-bcd0f196fa1a" providerId="AD" clId="Web-{A422AED9-9D87-F2D5-C09E-5F30841FD464}" dt="2026-01-12T21:14:32.425" v="1158" actId="20577"/>
          <ac:spMkLst>
            <pc:docMk/>
            <pc:sldMk cId="4236298185" sldId="276"/>
            <ac:spMk id="3" creationId="{1C735F94-01B2-9587-1356-D15E2DBE4471}"/>
          </ac:spMkLst>
        </pc:spChg>
      </pc:sldChg>
      <pc:sldChg chg="modSp new">
        <pc:chgData name="Beck Donovan -Morgan (0650627)" userId="S::0650627@student.uwtsd.ac.uk::eb1eb5c2-1a1e-45f8-ad1f-bcd0f196fa1a" providerId="AD" clId="Web-{A422AED9-9D87-F2D5-C09E-5F30841FD464}" dt="2026-01-12T21:14:43.145" v="1162" actId="20577"/>
        <pc:sldMkLst>
          <pc:docMk/>
          <pc:sldMk cId="872923513" sldId="277"/>
        </pc:sldMkLst>
        <pc:spChg chg="mod">
          <ac:chgData name="Beck Donovan -Morgan (0650627)" userId="S::0650627@student.uwtsd.ac.uk::eb1eb5c2-1a1e-45f8-ad1f-bcd0f196fa1a" providerId="AD" clId="Web-{A422AED9-9D87-F2D5-C09E-5F30841FD464}" dt="2026-01-12T21:14:43.145" v="1162" actId="20577"/>
          <ac:spMkLst>
            <pc:docMk/>
            <pc:sldMk cId="872923513" sldId="277"/>
            <ac:spMk id="3" creationId="{71F1A816-8886-1A2E-4B0D-BFF444049F88}"/>
          </ac:spMkLst>
        </pc:spChg>
      </pc:sldChg>
      <pc:sldChg chg="modSp new">
        <pc:chgData name="Beck Donovan -Morgan (0650627)" userId="S::0650627@student.uwtsd.ac.uk::eb1eb5c2-1a1e-45f8-ad1f-bcd0f196fa1a" providerId="AD" clId="Web-{A422AED9-9D87-F2D5-C09E-5F30841FD464}" dt="2026-01-12T21:16:17.681" v="1165" actId="20577"/>
        <pc:sldMkLst>
          <pc:docMk/>
          <pc:sldMk cId="424750577" sldId="278"/>
        </pc:sldMkLst>
        <pc:spChg chg="mod">
          <ac:chgData name="Beck Donovan -Morgan (0650627)" userId="S::0650627@student.uwtsd.ac.uk::eb1eb5c2-1a1e-45f8-ad1f-bcd0f196fa1a" providerId="AD" clId="Web-{A422AED9-9D87-F2D5-C09E-5F30841FD464}" dt="2026-01-12T21:16:17.681" v="1165" actId="20577"/>
          <ac:spMkLst>
            <pc:docMk/>
            <pc:sldMk cId="424750577" sldId="278"/>
            <ac:spMk id="3" creationId="{27CD8C63-1FF0-67BE-5DBD-61FFE88305EE}"/>
          </ac:spMkLst>
        </pc:spChg>
      </pc:sldChg>
      <pc:sldChg chg="modSp new">
        <pc:chgData name="Beck Donovan -Morgan (0650627)" userId="S::0650627@student.uwtsd.ac.uk::eb1eb5c2-1a1e-45f8-ad1f-bcd0f196fa1a" providerId="AD" clId="Web-{A422AED9-9D87-F2D5-C09E-5F30841FD464}" dt="2026-01-12T21:18:35.310" v="1169" actId="20577"/>
        <pc:sldMkLst>
          <pc:docMk/>
          <pc:sldMk cId="793097600" sldId="279"/>
        </pc:sldMkLst>
        <pc:spChg chg="mod">
          <ac:chgData name="Beck Donovan -Morgan (0650627)" userId="S::0650627@student.uwtsd.ac.uk::eb1eb5c2-1a1e-45f8-ad1f-bcd0f196fa1a" providerId="AD" clId="Web-{A422AED9-9D87-F2D5-C09E-5F30841FD464}" dt="2026-01-12T21:18:35.310" v="1169" actId="20577"/>
          <ac:spMkLst>
            <pc:docMk/>
            <pc:sldMk cId="793097600" sldId="279"/>
            <ac:spMk id="3" creationId="{93047C06-301D-5115-0E0E-66F7C11BC103}"/>
          </ac:spMkLst>
        </pc:spChg>
      </pc:sldChg>
    </pc:docChg>
  </pc:docChgLst>
  <pc:docChgLst>
    <pc:chgData name="Beck Donovan -Morgan (0650627)" userId="S::0650627@student.uwtsd.ac.uk::eb1eb5c2-1a1e-45f8-ad1f-bcd0f196fa1a" providerId="AD" clId="Web-{E986578E-BBCE-CEB9-3C8C-E69C1E76017F}"/>
    <pc:docChg chg="delSld modSld sldOrd">
      <pc:chgData name="Beck Donovan -Morgan (0650627)" userId="S::0650627@student.uwtsd.ac.uk::eb1eb5c2-1a1e-45f8-ad1f-bcd0f196fa1a" providerId="AD" clId="Web-{E986578E-BBCE-CEB9-3C8C-E69C1E76017F}" dt="2026-01-13T14:18:44.103" v="69" actId="20577"/>
      <pc:docMkLst>
        <pc:docMk/>
      </pc:docMkLst>
      <pc:sldChg chg="addSp delSp modSp">
        <pc:chgData name="Beck Donovan -Morgan (0650627)" userId="S::0650627@student.uwtsd.ac.uk::eb1eb5c2-1a1e-45f8-ad1f-bcd0f196fa1a" providerId="AD" clId="Web-{E986578E-BBCE-CEB9-3C8C-E69C1E76017F}" dt="2026-01-13T14:12:00.327" v="5"/>
        <pc:sldMkLst>
          <pc:docMk/>
          <pc:sldMk cId="109857222" sldId="256"/>
        </pc:sldMkLst>
        <pc:spChg chg="mod">
          <ac:chgData name="Beck Donovan -Morgan (0650627)" userId="S::0650627@student.uwtsd.ac.uk::eb1eb5c2-1a1e-45f8-ad1f-bcd0f196fa1a" providerId="AD" clId="Web-{E986578E-BBCE-CEB9-3C8C-E69C1E76017F}" dt="2026-01-13T14:12:00.327" v="5"/>
          <ac:spMkLst>
            <pc:docMk/>
            <pc:sldMk cId="109857222" sldId="256"/>
            <ac:spMk id="2" creationId="{00000000-0000-0000-0000-000000000000}"/>
          </ac:spMkLst>
        </pc:spChg>
        <pc:spChg chg="mod">
          <ac:chgData name="Beck Donovan -Morgan (0650627)" userId="S::0650627@student.uwtsd.ac.uk::eb1eb5c2-1a1e-45f8-ad1f-bcd0f196fa1a" providerId="AD" clId="Web-{E986578E-BBCE-CEB9-3C8C-E69C1E76017F}" dt="2026-01-13T14:12:00.327" v="5"/>
          <ac:spMkLst>
            <pc:docMk/>
            <pc:sldMk cId="109857222" sldId="256"/>
            <ac:spMk id="3" creationId="{00000000-0000-0000-0000-000000000000}"/>
          </ac:spMkLst>
        </pc:spChg>
        <pc:spChg chg="add del">
          <ac:chgData name="Beck Donovan -Morgan (0650627)" userId="S::0650627@student.uwtsd.ac.uk::eb1eb5c2-1a1e-45f8-ad1f-bcd0f196fa1a" providerId="AD" clId="Web-{E986578E-BBCE-CEB9-3C8C-E69C1E76017F}" dt="2026-01-13T14:12:00.327" v="5"/>
          <ac:spMkLst>
            <pc:docMk/>
            <pc:sldMk cId="109857222" sldId="256"/>
            <ac:spMk id="14" creationId="{6F828D28-8E09-41CC-8229-3070B5467A96}"/>
          </ac:spMkLst>
        </pc:spChg>
        <pc:spChg chg="add del">
          <ac:chgData name="Beck Donovan -Morgan (0650627)" userId="S::0650627@student.uwtsd.ac.uk::eb1eb5c2-1a1e-45f8-ad1f-bcd0f196fa1a" providerId="AD" clId="Web-{E986578E-BBCE-CEB9-3C8C-E69C1E76017F}" dt="2026-01-13T14:12:00.327" v="5"/>
          <ac:spMkLst>
            <pc:docMk/>
            <pc:sldMk cId="109857222" sldId="256"/>
            <ac:spMk id="16" creationId="{D5B012D8-7F27-4758-9AC6-C889B154BD73}"/>
          </ac:spMkLst>
        </pc:spChg>
        <pc:spChg chg="add del">
          <ac:chgData name="Beck Donovan -Morgan (0650627)" userId="S::0650627@student.uwtsd.ac.uk::eb1eb5c2-1a1e-45f8-ad1f-bcd0f196fa1a" providerId="AD" clId="Web-{E986578E-BBCE-CEB9-3C8C-E69C1E76017F}" dt="2026-01-13T14:12:00.327" v="5"/>
          <ac:spMkLst>
            <pc:docMk/>
            <pc:sldMk cId="109857222" sldId="256"/>
            <ac:spMk id="18" creationId="{4063B759-00FC-46D1-9898-8E8625268FAF}"/>
          </ac:spMkLst>
        </pc:spChg>
        <pc:spChg chg="add del">
          <ac:chgData name="Beck Donovan -Morgan (0650627)" userId="S::0650627@student.uwtsd.ac.uk::eb1eb5c2-1a1e-45f8-ad1f-bcd0f196fa1a" providerId="AD" clId="Web-{E986578E-BBCE-CEB9-3C8C-E69C1E76017F}" dt="2026-01-13T14:11:56.576" v="2"/>
          <ac:spMkLst>
            <pc:docMk/>
            <pc:sldMk cId="109857222" sldId="256"/>
            <ac:spMk id="23" creationId="{0A597D97-203B-498B-95D3-E90DC961039F}"/>
          </ac:spMkLst>
        </pc:spChg>
        <pc:spChg chg="add del">
          <ac:chgData name="Beck Donovan -Morgan (0650627)" userId="S::0650627@student.uwtsd.ac.uk::eb1eb5c2-1a1e-45f8-ad1f-bcd0f196fa1a" providerId="AD" clId="Web-{E986578E-BBCE-CEB9-3C8C-E69C1E76017F}" dt="2026-01-13T14:11:56.576" v="2"/>
          <ac:spMkLst>
            <pc:docMk/>
            <pc:sldMk cId="109857222" sldId="256"/>
            <ac:spMk id="25" creationId="{6A6EF10E-DF41-4BD3-8EB4-6F646531DC26}"/>
          </ac:spMkLst>
        </pc:spChg>
        <pc:spChg chg="add del">
          <ac:chgData name="Beck Donovan -Morgan (0650627)" userId="S::0650627@student.uwtsd.ac.uk::eb1eb5c2-1a1e-45f8-ad1f-bcd0f196fa1a" providerId="AD" clId="Web-{E986578E-BBCE-CEB9-3C8C-E69C1E76017F}" dt="2026-01-13T14:12:00.311" v="4"/>
          <ac:spMkLst>
            <pc:docMk/>
            <pc:sldMk cId="109857222" sldId="256"/>
            <ac:spMk id="27" creationId="{A8CCCB6D-5162-4AAE-A5E3-3AC55410DBCE}"/>
          </ac:spMkLst>
        </pc:spChg>
        <pc:spChg chg="add del">
          <ac:chgData name="Beck Donovan -Morgan (0650627)" userId="S::0650627@student.uwtsd.ac.uk::eb1eb5c2-1a1e-45f8-ad1f-bcd0f196fa1a" providerId="AD" clId="Web-{E986578E-BBCE-CEB9-3C8C-E69C1E76017F}" dt="2026-01-13T14:12:00.311" v="4"/>
          <ac:spMkLst>
            <pc:docMk/>
            <pc:sldMk cId="109857222" sldId="256"/>
            <ac:spMk id="28" creationId="{0BCD8C04-CC7B-40EF-82EB-E9821F79BB86}"/>
          </ac:spMkLst>
        </pc:spChg>
        <pc:spChg chg="add">
          <ac:chgData name="Beck Donovan -Morgan (0650627)" userId="S::0650627@student.uwtsd.ac.uk::eb1eb5c2-1a1e-45f8-ad1f-bcd0f196fa1a" providerId="AD" clId="Web-{E986578E-BBCE-CEB9-3C8C-E69C1E76017F}" dt="2026-01-13T14:12:00.327" v="5"/>
          <ac:spMkLst>
            <pc:docMk/>
            <pc:sldMk cId="109857222" sldId="256"/>
            <ac:spMk id="30" creationId="{FA69AAE0-49D5-4C8B-8BA2-55898C00E05E}"/>
          </ac:spMkLst>
        </pc:spChg>
        <pc:picChg chg="mod ord">
          <ac:chgData name="Beck Donovan -Morgan (0650627)" userId="S::0650627@student.uwtsd.ac.uk::eb1eb5c2-1a1e-45f8-ad1f-bcd0f196fa1a" providerId="AD" clId="Web-{E986578E-BBCE-CEB9-3C8C-E69C1E76017F}" dt="2026-01-13T14:12:00.327" v="5"/>
          <ac:picMkLst>
            <pc:docMk/>
            <pc:sldMk cId="109857222" sldId="256"/>
            <ac:picMk id="4" creationId="{5BB0EAF7-006E-CCCE-1292-B6ADFA9BE30E}"/>
          </ac:picMkLst>
        </pc:picChg>
        <pc:picChg chg="add mod ord">
          <ac:chgData name="Beck Donovan -Morgan (0650627)" userId="S::0650627@student.uwtsd.ac.uk::eb1eb5c2-1a1e-45f8-ad1f-bcd0f196fa1a" providerId="AD" clId="Web-{E986578E-BBCE-CEB9-3C8C-E69C1E76017F}" dt="2026-01-13T14:12:00.327" v="5"/>
          <ac:picMkLst>
            <pc:docMk/>
            <pc:sldMk cId="109857222" sldId="256"/>
            <ac:picMk id="5" creationId="{5E021F00-E269-0F5F-1507-90E837F41836}"/>
          </ac:picMkLst>
        </pc:picChg>
      </pc:sldChg>
      <pc:sldChg chg="modSp">
        <pc:chgData name="Beck Donovan -Morgan (0650627)" userId="S::0650627@student.uwtsd.ac.uk::eb1eb5c2-1a1e-45f8-ad1f-bcd0f196fa1a" providerId="AD" clId="Web-{E986578E-BBCE-CEB9-3C8C-E69C1E76017F}" dt="2026-01-13T14:17:55.649" v="57" actId="20577"/>
        <pc:sldMkLst>
          <pc:docMk/>
          <pc:sldMk cId="4005626008" sldId="258"/>
        </pc:sldMkLst>
        <pc:spChg chg="mod">
          <ac:chgData name="Beck Donovan -Morgan (0650627)" userId="S::0650627@student.uwtsd.ac.uk::eb1eb5c2-1a1e-45f8-ad1f-bcd0f196fa1a" providerId="AD" clId="Web-{E986578E-BBCE-CEB9-3C8C-E69C1E76017F}" dt="2026-01-13T14:17:55.649" v="57" actId="20577"/>
          <ac:spMkLst>
            <pc:docMk/>
            <pc:sldMk cId="4005626008" sldId="258"/>
            <ac:spMk id="3" creationId="{31E16D24-3B2D-BD1B-E8BA-530CEDF1CF09}"/>
          </ac:spMkLst>
        </pc:spChg>
      </pc:sldChg>
      <pc:sldChg chg="modSp">
        <pc:chgData name="Beck Donovan -Morgan (0650627)" userId="S::0650627@student.uwtsd.ac.uk::eb1eb5c2-1a1e-45f8-ad1f-bcd0f196fa1a" providerId="AD" clId="Web-{E986578E-BBCE-CEB9-3C8C-E69C1E76017F}" dt="2026-01-13T14:16:54.695" v="52" actId="20577"/>
        <pc:sldMkLst>
          <pc:docMk/>
          <pc:sldMk cId="1707082115" sldId="263"/>
        </pc:sldMkLst>
        <pc:spChg chg="mod">
          <ac:chgData name="Beck Donovan -Morgan (0650627)" userId="S::0650627@student.uwtsd.ac.uk::eb1eb5c2-1a1e-45f8-ad1f-bcd0f196fa1a" providerId="AD" clId="Web-{E986578E-BBCE-CEB9-3C8C-E69C1E76017F}" dt="2026-01-13T14:16:54.695" v="52" actId="20577"/>
          <ac:spMkLst>
            <pc:docMk/>
            <pc:sldMk cId="1707082115" sldId="263"/>
            <ac:spMk id="2" creationId="{99B74F73-C4D6-C438-8C6B-3227C0F38003}"/>
          </ac:spMkLst>
        </pc:spChg>
      </pc:sldChg>
      <pc:sldChg chg="ord">
        <pc:chgData name="Beck Donovan -Morgan (0650627)" userId="S::0650627@student.uwtsd.ac.uk::eb1eb5c2-1a1e-45f8-ad1f-bcd0f196fa1a" providerId="AD" clId="Web-{E986578E-BBCE-CEB9-3C8C-E69C1E76017F}" dt="2026-01-13T14:17:18.008" v="53"/>
        <pc:sldMkLst>
          <pc:docMk/>
          <pc:sldMk cId="1091698548" sldId="264"/>
        </pc:sldMkLst>
      </pc:sldChg>
      <pc:sldChg chg="modSp">
        <pc:chgData name="Beck Donovan -Morgan (0650627)" userId="S::0650627@student.uwtsd.ac.uk::eb1eb5c2-1a1e-45f8-ad1f-bcd0f196fa1a" providerId="AD" clId="Web-{E986578E-BBCE-CEB9-3C8C-E69C1E76017F}" dt="2026-01-13T14:18:44.103" v="69" actId="20577"/>
        <pc:sldMkLst>
          <pc:docMk/>
          <pc:sldMk cId="3854896940" sldId="265"/>
        </pc:sldMkLst>
        <pc:spChg chg="mod">
          <ac:chgData name="Beck Donovan -Morgan (0650627)" userId="S::0650627@student.uwtsd.ac.uk::eb1eb5c2-1a1e-45f8-ad1f-bcd0f196fa1a" providerId="AD" clId="Web-{E986578E-BBCE-CEB9-3C8C-E69C1E76017F}" dt="2026-01-13T14:16:31.726" v="49" actId="20577"/>
          <ac:spMkLst>
            <pc:docMk/>
            <pc:sldMk cId="3854896940" sldId="265"/>
            <ac:spMk id="2" creationId="{B5B657C6-93B4-7F3C-45AE-27B3AE998E53}"/>
          </ac:spMkLst>
        </pc:spChg>
        <pc:spChg chg="mod">
          <ac:chgData name="Beck Donovan -Morgan (0650627)" userId="S::0650627@student.uwtsd.ac.uk::eb1eb5c2-1a1e-45f8-ad1f-bcd0f196fa1a" providerId="AD" clId="Web-{E986578E-BBCE-CEB9-3C8C-E69C1E76017F}" dt="2026-01-13T14:18:44.103" v="69" actId="20577"/>
          <ac:spMkLst>
            <pc:docMk/>
            <pc:sldMk cId="3854896940" sldId="265"/>
            <ac:spMk id="3" creationId="{4A52658E-1119-8435-239F-24D012E8EC21}"/>
          </ac:spMkLst>
        </pc:spChg>
      </pc:sldChg>
      <pc:sldChg chg="modSp">
        <pc:chgData name="Beck Donovan -Morgan (0650627)" userId="S::0650627@student.uwtsd.ac.uk::eb1eb5c2-1a1e-45f8-ad1f-bcd0f196fa1a" providerId="AD" clId="Web-{E986578E-BBCE-CEB9-3C8C-E69C1E76017F}" dt="2026-01-13T14:16:39.304" v="50" actId="20577"/>
        <pc:sldMkLst>
          <pc:docMk/>
          <pc:sldMk cId="3393768917" sldId="266"/>
        </pc:sldMkLst>
        <pc:spChg chg="mod">
          <ac:chgData name="Beck Donovan -Morgan (0650627)" userId="S::0650627@student.uwtsd.ac.uk::eb1eb5c2-1a1e-45f8-ad1f-bcd0f196fa1a" providerId="AD" clId="Web-{E986578E-BBCE-CEB9-3C8C-E69C1E76017F}" dt="2026-01-13T14:16:39.304" v="50" actId="20577"/>
          <ac:spMkLst>
            <pc:docMk/>
            <pc:sldMk cId="3393768917" sldId="266"/>
            <ac:spMk id="2" creationId="{582A21B2-8DEF-838A-09AA-A9803E3F7CFC}"/>
          </ac:spMkLst>
        </pc:spChg>
      </pc:sldChg>
      <pc:sldChg chg="modSp">
        <pc:chgData name="Beck Donovan -Morgan (0650627)" userId="S::0650627@student.uwtsd.ac.uk::eb1eb5c2-1a1e-45f8-ad1f-bcd0f196fa1a" providerId="AD" clId="Web-{E986578E-BBCE-CEB9-3C8C-E69C1E76017F}" dt="2026-01-13T14:16:25.679" v="48" actId="20577"/>
        <pc:sldMkLst>
          <pc:docMk/>
          <pc:sldMk cId="120633742" sldId="267"/>
        </pc:sldMkLst>
        <pc:spChg chg="mod">
          <ac:chgData name="Beck Donovan -Morgan (0650627)" userId="S::0650627@student.uwtsd.ac.uk::eb1eb5c2-1a1e-45f8-ad1f-bcd0f196fa1a" providerId="AD" clId="Web-{E986578E-BBCE-CEB9-3C8C-E69C1E76017F}" dt="2026-01-13T14:16:25.679" v="48" actId="20577"/>
          <ac:spMkLst>
            <pc:docMk/>
            <pc:sldMk cId="120633742" sldId="267"/>
            <ac:spMk id="2" creationId="{2FAE774E-15C3-A135-84CF-C99A7056DD0B}"/>
          </ac:spMkLst>
        </pc:spChg>
      </pc:sldChg>
      <pc:sldChg chg="modSp">
        <pc:chgData name="Beck Donovan -Morgan (0650627)" userId="S::0650627@student.uwtsd.ac.uk::eb1eb5c2-1a1e-45f8-ad1f-bcd0f196fa1a" providerId="AD" clId="Web-{E986578E-BBCE-CEB9-3C8C-E69C1E76017F}" dt="2026-01-13T14:13:36.549" v="25" actId="20577"/>
        <pc:sldMkLst>
          <pc:docMk/>
          <pc:sldMk cId="2261910733" sldId="270"/>
        </pc:sldMkLst>
        <pc:spChg chg="mod">
          <ac:chgData name="Beck Donovan -Morgan (0650627)" userId="S::0650627@student.uwtsd.ac.uk::eb1eb5c2-1a1e-45f8-ad1f-bcd0f196fa1a" providerId="AD" clId="Web-{E986578E-BBCE-CEB9-3C8C-E69C1E76017F}" dt="2026-01-13T14:13:36.549" v="25" actId="20577"/>
          <ac:spMkLst>
            <pc:docMk/>
            <pc:sldMk cId="2261910733" sldId="270"/>
            <ac:spMk id="3" creationId="{97A24832-C2F8-F0C6-7569-E9E6E90EFBBD}"/>
          </ac:spMkLst>
        </pc:spChg>
      </pc:sldChg>
      <pc:sldChg chg="ord">
        <pc:chgData name="Beck Donovan -Morgan (0650627)" userId="S::0650627@student.uwtsd.ac.uk::eb1eb5c2-1a1e-45f8-ad1f-bcd0f196fa1a" providerId="AD" clId="Web-{E986578E-BBCE-CEB9-3C8C-E69C1E76017F}" dt="2026-01-13T14:17:21.821" v="54"/>
        <pc:sldMkLst>
          <pc:docMk/>
          <pc:sldMk cId="269090747" sldId="275"/>
        </pc:sldMkLst>
      </pc:sldChg>
      <pc:sldChg chg="del">
        <pc:chgData name="Beck Donovan -Morgan (0650627)" userId="S::0650627@student.uwtsd.ac.uk::eb1eb5c2-1a1e-45f8-ad1f-bcd0f196fa1a" providerId="AD" clId="Web-{E986578E-BBCE-CEB9-3C8C-E69C1E76017F}" dt="2026-01-13T14:12:24.687" v="6"/>
        <pc:sldMkLst>
          <pc:docMk/>
          <pc:sldMk cId="966051925" sldId="276"/>
        </pc:sldMkLst>
      </pc:sldChg>
    </pc:docChg>
  </pc:docChgLst>
  <pc:docChgLst>
    <pc:chgData name="Beck Donovan -Morgan (0650627)" userId="S::0650627@student.uwtsd.ac.uk::eb1eb5c2-1a1e-45f8-ad1f-bcd0f196fa1a" providerId="AD" clId="Web-{DFE7BEDA-85D4-A841-717B-B0F1F9DC0E43}"/>
    <pc:docChg chg="addSld modSld">
      <pc:chgData name="Beck Donovan -Morgan (0650627)" userId="S::0650627@student.uwtsd.ac.uk::eb1eb5c2-1a1e-45f8-ad1f-bcd0f196fa1a" providerId="AD" clId="Web-{DFE7BEDA-85D4-A841-717B-B0F1F9DC0E43}" dt="2026-01-12T22:09:36.478" v="35"/>
      <pc:docMkLst>
        <pc:docMk/>
      </pc:docMkLst>
      <pc:sldChg chg="modNotes">
        <pc:chgData name="Beck Donovan -Morgan (0650627)" userId="S::0650627@student.uwtsd.ac.uk::eb1eb5c2-1a1e-45f8-ad1f-bcd0f196fa1a" providerId="AD" clId="Web-{DFE7BEDA-85D4-A841-717B-B0F1F9DC0E43}" dt="2026-01-12T22:09:36.478" v="35"/>
        <pc:sldMkLst>
          <pc:docMk/>
          <pc:sldMk cId="3854896940" sldId="265"/>
        </pc:sldMkLst>
      </pc:sldChg>
      <pc:sldChg chg="modNotes">
        <pc:chgData name="Beck Donovan -Morgan (0650627)" userId="S::0650627@student.uwtsd.ac.uk::eb1eb5c2-1a1e-45f8-ad1f-bcd0f196fa1a" providerId="AD" clId="Web-{DFE7BEDA-85D4-A841-717B-B0F1F9DC0E43}" dt="2026-01-12T22:06:11.789" v="18"/>
        <pc:sldMkLst>
          <pc:docMk/>
          <pc:sldMk cId="3393768917" sldId="266"/>
        </pc:sldMkLst>
      </pc:sldChg>
      <pc:sldChg chg="modNotes">
        <pc:chgData name="Beck Donovan -Morgan (0650627)" userId="S::0650627@student.uwtsd.ac.uk::eb1eb5c2-1a1e-45f8-ad1f-bcd0f196fa1a" providerId="AD" clId="Web-{DFE7BEDA-85D4-A841-717B-B0F1F9DC0E43}" dt="2026-01-12T22:08:39.349" v="28"/>
        <pc:sldMkLst>
          <pc:docMk/>
          <pc:sldMk cId="120633742" sldId="267"/>
        </pc:sldMkLst>
      </pc:sldChg>
      <pc:sldChg chg="modSp new">
        <pc:chgData name="Beck Donovan -Morgan (0650627)" userId="S::0650627@student.uwtsd.ac.uk::eb1eb5c2-1a1e-45f8-ad1f-bcd0f196fa1a" providerId="AD" clId="Web-{DFE7BEDA-85D4-A841-717B-B0F1F9DC0E43}" dt="2026-01-12T22:02:38.178" v="9" actId="20577"/>
        <pc:sldMkLst>
          <pc:docMk/>
          <pc:sldMk cId="1030026480" sldId="280"/>
        </pc:sldMkLst>
        <pc:spChg chg="mod">
          <ac:chgData name="Beck Donovan -Morgan (0650627)" userId="S::0650627@student.uwtsd.ac.uk::eb1eb5c2-1a1e-45f8-ad1f-bcd0f196fa1a" providerId="AD" clId="Web-{DFE7BEDA-85D4-A841-717B-B0F1F9DC0E43}" dt="2026-01-12T22:02:38.178" v="9" actId="20577"/>
          <ac:spMkLst>
            <pc:docMk/>
            <pc:sldMk cId="1030026480" sldId="280"/>
            <ac:spMk id="3" creationId="{FBFFAC27-1000-9798-2987-A4DA2D46EA49}"/>
          </ac:spMkLst>
        </pc:spChg>
      </pc:sldChg>
    </pc:docChg>
  </pc:docChgLst>
  <pc:docChgLst>
    <pc:chgData name="Beck Donovan -Morgan (0650627)" userId="S::0650627@student.uwtsd.ac.uk::eb1eb5c2-1a1e-45f8-ad1f-bcd0f196fa1a" providerId="AD" clId="Web-{878588C9-02AA-BA0D-42B7-2D98EF3DDB1E}"/>
    <pc:docChg chg="delSld modSld">
      <pc:chgData name="Beck Donovan -Morgan (0650627)" userId="S::0650627@student.uwtsd.ac.uk::eb1eb5c2-1a1e-45f8-ad1f-bcd0f196fa1a" providerId="AD" clId="Web-{878588C9-02AA-BA0D-42B7-2D98EF3DDB1E}" dt="2026-01-12T23:05:13.253" v="204" actId="20577"/>
      <pc:docMkLst>
        <pc:docMk/>
      </pc:docMkLst>
      <pc:sldChg chg="modNotes">
        <pc:chgData name="Beck Donovan -Morgan (0650627)" userId="S::0650627@student.uwtsd.ac.uk::eb1eb5c2-1a1e-45f8-ad1f-bcd0f196fa1a" providerId="AD" clId="Web-{878588C9-02AA-BA0D-42B7-2D98EF3DDB1E}" dt="2026-01-12T22:38:56.663" v="36"/>
        <pc:sldMkLst>
          <pc:docMk/>
          <pc:sldMk cId="109857222" sldId="256"/>
        </pc:sldMkLst>
      </pc:sldChg>
      <pc:sldChg chg="del">
        <pc:chgData name="Beck Donovan -Morgan (0650627)" userId="S::0650627@student.uwtsd.ac.uk::eb1eb5c2-1a1e-45f8-ad1f-bcd0f196fa1a" providerId="AD" clId="Web-{878588C9-02AA-BA0D-42B7-2D98EF3DDB1E}" dt="2026-01-12T22:43:51.311" v="52"/>
        <pc:sldMkLst>
          <pc:docMk/>
          <pc:sldMk cId="2006251159" sldId="257"/>
        </pc:sldMkLst>
      </pc:sldChg>
      <pc:sldChg chg="modSp">
        <pc:chgData name="Beck Donovan -Morgan (0650627)" userId="S::0650627@student.uwtsd.ac.uk::eb1eb5c2-1a1e-45f8-ad1f-bcd0f196fa1a" providerId="AD" clId="Web-{878588C9-02AA-BA0D-42B7-2D98EF3DDB1E}" dt="2026-01-12T22:57:25.211" v="140" actId="20577"/>
        <pc:sldMkLst>
          <pc:docMk/>
          <pc:sldMk cId="4005626008" sldId="258"/>
        </pc:sldMkLst>
        <pc:spChg chg="mod">
          <ac:chgData name="Beck Donovan -Morgan (0650627)" userId="S::0650627@student.uwtsd.ac.uk::eb1eb5c2-1a1e-45f8-ad1f-bcd0f196fa1a" providerId="AD" clId="Web-{878588C9-02AA-BA0D-42B7-2D98EF3DDB1E}" dt="2026-01-12T22:57:25.211" v="140" actId="20577"/>
          <ac:spMkLst>
            <pc:docMk/>
            <pc:sldMk cId="4005626008" sldId="258"/>
            <ac:spMk id="3" creationId="{31E16D24-3B2D-BD1B-E8BA-530CEDF1CF09}"/>
          </ac:spMkLst>
        </pc:spChg>
      </pc:sldChg>
      <pc:sldChg chg="del">
        <pc:chgData name="Beck Donovan -Morgan (0650627)" userId="S::0650627@student.uwtsd.ac.uk::eb1eb5c2-1a1e-45f8-ad1f-bcd0f196fa1a" providerId="AD" clId="Web-{878588C9-02AA-BA0D-42B7-2D98EF3DDB1E}" dt="2026-01-12T22:55:54.546" v="125"/>
        <pc:sldMkLst>
          <pc:docMk/>
          <pc:sldMk cId="3434679687" sldId="259"/>
        </pc:sldMkLst>
      </pc:sldChg>
      <pc:sldChg chg="del">
        <pc:chgData name="Beck Donovan -Morgan (0650627)" userId="S::0650627@student.uwtsd.ac.uk::eb1eb5c2-1a1e-45f8-ad1f-bcd0f196fa1a" providerId="AD" clId="Web-{878588C9-02AA-BA0D-42B7-2D98EF3DDB1E}" dt="2026-01-12T22:49:06.700" v="72"/>
        <pc:sldMkLst>
          <pc:docMk/>
          <pc:sldMk cId="1275291015" sldId="260"/>
        </pc:sldMkLst>
      </pc:sldChg>
      <pc:sldChg chg="del">
        <pc:chgData name="Beck Donovan -Morgan (0650627)" userId="S::0650627@student.uwtsd.ac.uk::eb1eb5c2-1a1e-45f8-ad1f-bcd0f196fa1a" providerId="AD" clId="Web-{878588C9-02AA-BA0D-42B7-2D98EF3DDB1E}" dt="2026-01-12T22:47:08.472" v="71"/>
        <pc:sldMkLst>
          <pc:docMk/>
          <pc:sldMk cId="1949895882" sldId="262"/>
        </pc:sldMkLst>
      </pc:sldChg>
      <pc:sldChg chg="addSp delSp modSp modNotes">
        <pc:chgData name="Beck Donovan -Morgan (0650627)" userId="S::0650627@student.uwtsd.ac.uk::eb1eb5c2-1a1e-45f8-ad1f-bcd0f196fa1a" providerId="AD" clId="Web-{878588C9-02AA-BA0D-42B7-2D98EF3DDB1E}" dt="2026-01-12T23:05:13.253" v="204" actId="20577"/>
        <pc:sldMkLst>
          <pc:docMk/>
          <pc:sldMk cId="1707082115" sldId="263"/>
        </pc:sldMkLst>
        <pc:spChg chg="mod">
          <ac:chgData name="Beck Donovan -Morgan (0650627)" userId="S::0650627@student.uwtsd.ac.uk::eb1eb5c2-1a1e-45f8-ad1f-bcd0f196fa1a" providerId="AD" clId="Web-{878588C9-02AA-BA0D-42B7-2D98EF3DDB1E}" dt="2026-01-12T23:01:17.466" v="172" actId="20577"/>
          <ac:spMkLst>
            <pc:docMk/>
            <pc:sldMk cId="1707082115" sldId="263"/>
            <ac:spMk id="2" creationId="{99B74F73-C4D6-C438-8C6B-3227C0F38003}"/>
          </ac:spMkLst>
        </pc:spChg>
        <pc:spChg chg="mod">
          <ac:chgData name="Beck Donovan -Morgan (0650627)" userId="S::0650627@student.uwtsd.ac.uk::eb1eb5c2-1a1e-45f8-ad1f-bcd0f196fa1a" providerId="AD" clId="Web-{878588C9-02AA-BA0D-42B7-2D98EF3DDB1E}" dt="2026-01-12T23:05:13.253" v="204" actId="20577"/>
          <ac:spMkLst>
            <pc:docMk/>
            <pc:sldMk cId="1707082115" sldId="263"/>
            <ac:spMk id="3" creationId="{716837BF-62E5-906D-3478-9756BB609013}"/>
          </ac:spMkLst>
        </pc:spChg>
        <pc:spChg chg="add del mod">
          <ac:chgData name="Beck Donovan -Morgan (0650627)" userId="S::0650627@student.uwtsd.ac.uk::eb1eb5c2-1a1e-45f8-ad1f-bcd0f196fa1a" providerId="AD" clId="Web-{878588C9-02AA-BA0D-42B7-2D98EF3DDB1E}" dt="2026-01-12T22:37:32.144" v="10"/>
          <ac:spMkLst>
            <pc:docMk/>
            <pc:sldMk cId="1707082115" sldId="263"/>
            <ac:spMk id="4" creationId="{CCBD2EEB-8E93-20F7-91E4-5A27FD1CEEFC}"/>
          </ac:spMkLst>
        </pc:spChg>
      </pc:sldChg>
      <pc:sldChg chg="modSp">
        <pc:chgData name="Beck Donovan -Morgan (0650627)" userId="S::0650627@student.uwtsd.ac.uk::eb1eb5c2-1a1e-45f8-ad1f-bcd0f196fa1a" providerId="AD" clId="Web-{878588C9-02AA-BA0D-42B7-2D98EF3DDB1E}" dt="2026-01-12T23:02:50.767" v="184" actId="20577"/>
        <pc:sldMkLst>
          <pc:docMk/>
          <pc:sldMk cId="3854896940" sldId="265"/>
        </pc:sldMkLst>
        <pc:spChg chg="mod">
          <ac:chgData name="Beck Donovan -Morgan (0650627)" userId="S::0650627@student.uwtsd.ac.uk::eb1eb5c2-1a1e-45f8-ad1f-bcd0f196fa1a" providerId="AD" clId="Web-{878588C9-02AA-BA0D-42B7-2D98EF3DDB1E}" dt="2026-01-12T23:02:50.767" v="184" actId="20577"/>
          <ac:spMkLst>
            <pc:docMk/>
            <pc:sldMk cId="3854896940" sldId="265"/>
            <ac:spMk id="2" creationId="{B5B657C6-93B4-7F3C-45AE-27B3AE998E53}"/>
          </ac:spMkLst>
        </pc:spChg>
        <pc:spChg chg="mod">
          <ac:chgData name="Beck Donovan -Morgan (0650627)" userId="S::0650627@student.uwtsd.ac.uk::eb1eb5c2-1a1e-45f8-ad1f-bcd0f196fa1a" providerId="AD" clId="Web-{878588C9-02AA-BA0D-42B7-2D98EF3DDB1E}" dt="2026-01-12T23:02:17.842" v="182" actId="20577"/>
          <ac:spMkLst>
            <pc:docMk/>
            <pc:sldMk cId="3854896940" sldId="265"/>
            <ac:spMk id="3" creationId="{4A52658E-1119-8435-239F-24D012E8EC21}"/>
          </ac:spMkLst>
        </pc:spChg>
      </pc:sldChg>
      <pc:sldChg chg="modSp">
        <pc:chgData name="Beck Donovan -Morgan (0650627)" userId="S::0650627@student.uwtsd.ac.uk::eb1eb5c2-1a1e-45f8-ad1f-bcd0f196fa1a" providerId="AD" clId="Web-{878588C9-02AA-BA0D-42B7-2D98EF3DDB1E}" dt="2026-01-12T23:03:29.939" v="194" actId="20577"/>
        <pc:sldMkLst>
          <pc:docMk/>
          <pc:sldMk cId="3393768917" sldId="266"/>
        </pc:sldMkLst>
        <pc:spChg chg="mod">
          <ac:chgData name="Beck Donovan -Morgan (0650627)" userId="S::0650627@student.uwtsd.ac.uk::eb1eb5c2-1a1e-45f8-ad1f-bcd0f196fa1a" providerId="AD" clId="Web-{878588C9-02AA-BA0D-42B7-2D98EF3DDB1E}" dt="2026-01-12T23:03:29.939" v="194" actId="20577"/>
          <ac:spMkLst>
            <pc:docMk/>
            <pc:sldMk cId="3393768917" sldId="266"/>
            <ac:spMk id="2" creationId="{582A21B2-8DEF-838A-09AA-A9803E3F7CFC}"/>
          </ac:spMkLst>
        </pc:spChg>
        <pc:spChg chg="mod">
          <ac:chgData name="Beck Donovan -Morgan (0650627)" userId="S::0650627@student.uwtsd.ac.uk::eb1eb5c2-1a1e-45f8-ad1f-bcd0f196fa1a" providerId="AD" clId="Web-{878588C9-02AA-BA0D-42B7-2D98EF3DDB1E}" dt="2026-01-12T23:03:20.080" v="192" actId="20577"/>
          <ac:spMkLst>
            <pc:docMk/>
            <pc:sldMk cId="3393768917" sldId="266"/>
            <ac:spMk id="3" creationId="{991778C1-3ED3-92C0-5C0D-5FD9971BCDAC}"/>
          </ac:spMkLst>
        </pc:spChg>
      </pc:sldChg>
      <pc:sldChg chg="modSp">
        <pc:chgData name="Beck Donovan -Morgan (0650627)" userId="S::0650627@student.uwtsd.ac.uk::eb1eb5c2-1a1e-45f8-ad1f-bcd0f196fa1a" providerId="AD" clId="Web-{878588C9-02AA-BA0D-42B7-2D98EF3DDB1E}" dt="2026-01-12T23:04:40.253" v="202" actId="20577"/>
        <pc:sldMkLst>
          <pc:docMk/>
          <pc:sldMk cId="120633742" sldId="267"/>
        </pc:sldMkLst>
        <pc:spChg chg="mod">
          <ac:chgData name="Beck Donovan -Morgan (0650627)" userId="S::0650627@student.uwtsd.ac.uk::eb1eb5c2-1a1e-45f8-ad1f-bcd0f196fa1a" providerId="AD" clId="Web-{878588C9-02AA-BA0D-42B7-2D98EF3DDB1E}" dt="2026-01-12T23:04:40.253" v="202" actId="20577"/>
          <ac:spMkLst>
            <pc:docMk/>
            <pc:sldMk cId="120633742" sldId="267"/>
            <ac:spMk id="2" creationId="{2FAE774E-15C3-A135-84CF-C99A7056DD0B}"/>
          </ac:spMkLst>
        </pc:spChg>
        <pc:spChg chg="mod">
          <ac:chgData name="Beck Donovan -Morgan (0650627)" userId="S::0650627@student.uwtsd.ac.uk::eb1eb5c2-1a1e-45f8-ad1f-bcd0f196fa1a" providerId="AD" clId="Web-{878588C9-02AA-BA0D-42B7-2D98EF3DDB1E}" dt="2026-01-12T23:04:13.377" v="201" actId="20577"/>
          <ac:spMkLst>
            <pc:docMk/>
            <pc:sldMk cId="120633742" sldId="267"/>
            <ac:spMk id="3" creationId="{4875F235-8B4A-F472-0899-9BB149855243}"/>
          </ac:spMkLst>
        </pc:spChg>
      </pc:sldChg>
      <pc:sldChg chg="del">
        <pc:chgData name="Beck Donovan -Morgan (0650627)" userId="S::0650627@student.uwtsd.ac.uk::eb1eb5c2-1a1e-45f8-ad1f-bcd0f196fa1a" providerId="AD" clId="Web-{878588C9-02AA-BA0D-42B7-2D98EF3DDB1E}" dt="2026-01-12T22:44:11.655" v="53"/>
        <pc:sldMkLst>
          <pc:docMk/>
          <pc:sldMk cId="3799371778" sldId="268"/>
        </pc:sldMkLst>
      </pc:sldChg>
      <pc:sldChg chg="modSp">
        <pc:chgData name="Beck Donovan -Morgan (0650627)" userId="S::0650627@student.uwtsd.ac.uk::eb1eb5c2-1a1e-45f8-ad1f-bcd0f196fa1a" providerId="AD" clId="Web-{878588C9-02AA-BA0D-42B7-2D98EF3DDB1E}" dt="2026-01-12T22:42:15.669" v="51" actId="20577"/>
        <pc:sldMkLst>
          <pc:docMk/>
          <pc:sldMk cId="352525575" sldId="269"/>
        </pc:sldMkLst>
        <pc:spChg chg="mod">
          <ac:chgData name="Beck Donovan -Morgan (0650627)" userId="S::0650627@student.uwtsd.ac.uk::eb1eb5c2-1a1e-45f8-ad1f-bcd0f196fa1a" providerId="AD" clId="Web-{878588C9-02AA-BA0D-42B7-2D98EF3DDB1E}" dt="2026-01-12T22:39:48.852" v="37" actId="20577"/>
          <ac:spMkLst>
            <pc:docMk/>
            <pc:sldMk cId="352525575" sldId="269"/>
            <ac:spMk id="2" creationId="{014E0ED8-0A8A-C976-3E5F-7EC3D13DB6DB}"/>
          </ac:spMkLst>
        </pc:spChg>
        <pc:spChg chg="mod">
          <ac:chgData name="Beck Donovan -Morgan (0650627)" userId="S::0650627@student.uwtsd.ac.uk::eb1eb5c2-1a1e-45f8-ad1f-bcd0f196fa1a" providerId="AD" clId="Web-{878588C9-02AA-BA0D-42B7-2D98EF3DDB1E}" dt="2026-01-12T22:42:15.669" v="51" actId="20577"/>
          <ac:spMkLst>
            <pc:docMk/>
            <pc:sldMk cId="352525575" sldId="269"/>
            <ac:spMk id="3" creationId="{FB82ADD7-9D19-0EDE-50EC-3671BC606817}"/>
          </ac:spMkLst>
        </pc:spChg>
      </pc:sldChg>
      <pc:sldChg chg="modSp">
        <pc:chgData name="Beck Donovan -Morgan (0650627)" userId="S::0650627@student.uwtsd.ac.uk::eb1eb5c2-1a1e-45f8-ad1f-bcd0f196fa1a" providerId="AD" clId="Web-{878588C9-02AA-BA0D-42B7-2D98EF3DDB1E}" dt="2026-01-12T22:46:31.017" v="70" actId="20577"/>
        <pc:sldMkLst>
          <pc:docMk/>
          <pc:sldMk cId="2261910733" sldId="270"/>
        </pc:sldMkLst>
        <pc:spChg chg="mod">
          <ac:chgData name="Beck Donovan -Morgan (0650627)" userId="S::0650627@student.uwtsd.ac.uk::eb1eb5c2-1a1e-45f8-ad1f-bcd0f196fa1a" providerId="AD" clId="Web-{878588C9-02AA-BA0D-42B7-2D98EF3DDB1E}" dt="2026-01-12T22:44:40.609" v="55" actId="20577"/>
          <ac:spMkLst>
            <pc:docMk/>
            <pc:sldMk cId="2261910733" sldId="270"/>
            <ac:spMk id="2" creationId="{D7976A24-5C44-A86C-A9AB-6A8F165A81A1}"/>
          </ac:spMkLst>
        </pc:spChg>
        <pc:spChg chg="mod">
          <ac:chgData name="Beck Donovan -Morgan (0650627)" userId="S::0650627@student.uwtsd.ac.uk::eb1eb5c2-1a1e-45f8-ad1f-bcd0f196fa1a" providerId="AD" clId="Web-{878588C9-02AA-BA0D-42B7-2D98EF3DDB1E}" dt="2026-01-12T22:46:31.017" v="70" actId="20577"/>
          <ac:spMkLst>
            <pc:docMk/>
            <pc:sldMk cId="2261910733" sldId="270"/>
            <ac:spMk id="3" creationId="{97A24832-C2F8-F0C6-7569-E9E6E90EFBBD}"/>
          </ac:spMkLst>
        </pc:spChg>
      </pc:sldChg>
      <pc:sldChg chg="addSp delSp modSp del">
        <pc:chgData name="Beck Donovan -Morgan (0650627)" userId="S::0650627@student.uwtsd.ac.uk::eb1eb5c2-1a1e-45f8-ad1f-bcd0f196fa1a" providerId="AD" clId="Web-{878588C9-02AA-BA0D-42B7-2D98EF3DDB1E}" dt="2026-01-12T22:56:15.203" v="126"/>
        <pc:sldMkLst>
          <pc:docMk/>
          <pc:sldMk cId="586215385" sldId="271"/>
        </pc:sldMkLst>
        <pc:spChg chg="del mod">
          <ac:chgData name="Beck Donovan -Morgan (0650627)" userId="S::0650627@student.uwtsd.ac.uk::eb1eb5c2-1a1e-45f8-ad1f-bcd0f196fa1a" providerId="AD" clId="Web-{878588C9-02AA-BA0D-42B7-2D98EF3DDB1E}" dt="2026-01-12T22:53:43.165" v="113"/>
          <ac:spMkLst>
            <pc:docMk/>
            <pc:sldMk cId="586215385" sldId="271"/>
            <ac:spMk id="2" creationId="{0BE7ABC8-8138-8F2B-6700-13B927581754}"/>
          </ac:spMkLst>
        </pc:spChg>
        <pc:spChg chg="mod">
          <ac:chgData name="Beck Donovan -Morgan (0650627)" userId="S::0650627@student.uwtsd.ac.uk::eb1eb5c2-1a1e-45f8-ad1f-bcd0f196fa1a" providerId="AD" clId="Web-{878588C9-02AA-BA0D-42B7-2D98EF3DDB1E}" dt="2026-01-12T22:50:52.998" v="93" actId="20577"/>
          <ac:spMkLst>
            <pc:docMk/>
            <pc:sldMk cId="586215385" sldId="271"/>
            <ac:spMk id="3" creationId="{3669223C-5BD3-D213-2709-1AC2C720793A}"/>
          </ac:spMkLst>
        </pc:spChg>
        <pc:spChg chg="add mod">
          <ac:chgData name="Beck Donovan -Morgan (0650627)" userId="S::0650627@student.uwtsd.ac.uk::eb1eb5c2-1a1e-45f8-ad1f-bcd0f196fa1a" providerId="AD" clId="Web-{878588C9-02AA-BA0D-42B7-2D98EF3DDB1E}" dt="2026-01-12T22:54:06.635" v="118" actId="20577"/>
          <ac:spMkLst>
            <pc:docMk/>
            <pc:sldMk cId="586215385" sldId="271"/>
            <ac:spMk id="5" creationId="{331E09D1-9124-002E-7578-7FF8B4C81AD6}"/>
          </ac:spMkLst>
        </pc:spChg>
      </pc:sldChg>
      <pc:sldChg chg="modSp">
        <pc:chgData name="Beck Donovan -Morgan (0650627)" userId="S::0650627@student.uwtsd.ac.uk::eb1eb5c2-1a1e-45f8-ad1f-bcd0f196fa1a" providerId="AD" clId="Web-{878588C9-02AA-BA0D-42B7-2D98EF3DDB1E}" dt="2026-01-12T22:56:48.991" v="135" actId="20577"/>
        <pc:sldMkLst>
          <pc:docMk/>
          <pc:sldMk cId="1243015659" sldId="273"/>
        </pc:sldMkLst>
        <pc:spChg chg="mod">
          <ac:chgData name="Beck Donovan -Morgan (0650627)" userId="S::0650627@student.uwtsd.ac.uk::eb1eb5c2-1a1e-45f8-ad1f-bcd0f196fa1a" providerId="AD" clId="Web-{878588C9-02AA-BA0D-42B7-2D98EF3DDB1E}" dt="2026-01-12T22:52:11.440" v="100" actId="20577"/>
          <ac:spMkLst>
            <pc:docMk/>
            <pc:sldMk cId="1243015659" sldId="273"/>
            <ac:spMk id="2" creationId="{88EC772B-5906-9748-6DFC-6074B5BF5BEC}"/>
          </ac:spMkLst>
        </pc:spChg>
        <pc:spChg chg="mod">
          <ac:chgData name="Beck Donovan -Morgan (0650627)" userId="S::0650627@student.uwtsd.ac.uk::eb1eb5c2-1a1e-45f8-ad1f-bcd0f196fa1a" providerId="AD" clId="Web-{878588C9-02AA-BA0D-42B7-2D98EF3DDB1E}" dt="2026-01-12T22:56:48.991" v="135" actId="20577"/>
          <ac:spMkLst>
            <pc:docMk/>
            <pc:sldMk cId="1243015659" sldId="273"/>
            <ac:spMk id="3" creationId="{99AE4401-7D88-CDC8-8B20-E8A470FE02C4}"/>
          </ac:spMkLst>
        </pc:spChg>
      </pc:sldChg>
      <pc:sldChg chg="modSp">
        <pc:chgData name="Beck Donovan -Morgan (0650627)" userId="S::0650627@student.uwtsd.ac.uk::eb1eb5c2-1a1e-45f8-ad1f-bcd0f196fa1a" providerId="AD" clId="Web-{878588C9-02AA-BA0D-42B7-2D98EF3DDB1E}" dt="2026-01-12T22:58:59.682" v="146" actId="20577"/>
        <pc:sldMkLst>
          <pc:docMk/>
          <pc:sldMk cId="3604191668" sldId="274"/>
        </pc:sldMkLst>
        <pc:spChg chg="mod">
          <ac:chgData name="Beck Donovan -Morgan (0650627)" userId="S::0650627@student.uwtsd.ac.uk::eb1eb5c2-1a1e-45f8-ad1f-bcd0f196fa1a" providerId="AD" clId="Web-{878588C9-02AA-BA0D-42B7-2D98EF3DDB1E}" dt="2026-01-12T22:55:31.561" v="124" actId="20577"/>
          <ac:spMkLst>
            <pc:docMk/>
            <pc:sldMk cId="3604191668" sldId="274"/>
            <ac:spMk id="2" creationId="{8620E089-96FD-2B7B-4074-72E6233D4EE8}"/>
          </ac:spMkLst>
        </pc:spChg>
        <pc:spChg chg="mod">
          <ac:chgData name="Beck Donovan -Morgan (0650627)" userId="S::0650627@student.uwtsd.ac.uk::eb1eb5c2-1a1e-45f8-ad1f-bcd0f196fa1a" providerId="AD" clId="Web-{878588C9-02AA-BA0D-42B7-2D98EF3DDB1E}" dt="2026-01-12T22:58:59.682" v="146" actId="20577"/>
          <ac:spMkLst>
            <pc:docMk/>
            <pc:sldMk cId="3604191668" sldId="274"/>
            <ac:spMk id="3" creationId="{3DCB9617-A2D8-74F1-BC00-3D8FFD569786}"/>
          </ac:spMkLst>
        </pc:spChg>
      </pc:sldChg>
    </pc:docChg>
  </pc:docChgLst>
  <pc:docChgLst>
    <pc:chgData name="Beck Donovan -Morgan (0650627)" userId="S::0650627@student.uwtsd.ac.uk::eb1eb5c2-1a1e-45f8-ad1f-bcd0f196fa1a" providerId="AD" clId="Web-{14DF8CC4-AEA4-6657-6C08-14FB62B75AA3}"/>
    <pc:docChg chg="addSld modSld">
      <pc:chgData name="Beck Donovan -Morgan (0650627)" userId="S::0650627@student.uwtsd.ac.uk::eb1eb5c2-1a1e-45f8-ad1f-bcd0f196fa1a" providerId="AD" clId="Web-{14DF8CC4-AEA4-6657-6C08-14FB62B75AA3}" dt="2026-01-13T14:07:47.270" v="64" actId="20577"/>
      <pc:docMkLst>
        <pc:docMk/>
      </pc:docMkLst>
      <pc:sldChg chg="modSp">
        <pc:chgData name="Beck Donovan -Morgan (0650627)" userId="S::0650627@student.uwtsd.ac.uk::eb1eb5c2-1a1e-45f8-ad1f-bcd0f196fa1a" providerId="AD" clId="Web-{14DF8CC4-AEA4-6657-6C08-14FB62B75AA3}" dt="2026-01-13T14:06:36.145" v="60" actId="20577"/>
        <pc:sldMkLst>
          <pc:docMk/>
          <pc:sldMk cId="1091698548" sldId="264"/>
        </pc:sldMkLst>
        <pc:spChg chg="mod">
          <ac:chgData name="Beck Donovan -Morgan (0650627)" userId="S::0650627@student.uwtsd.ac.uk::eb1eb5c2-1a1e-45f8-ad1f-bcd0f196fa1a" providerId="AD" clId="Web-{14DF8CC4-AEA4-6657-6C08-14FB62B75AA3}" dt="2026-01-13T14:06:36.145" v="60" actId="20577"/>
          <ac:spMkLst>
            <pc:docMk/>
            <pc:sldMk cId="1091698548" sldId="264"/>
            <ac:spMk id="3" creationId="{B1911AF8-9D7A-6963-74AE-7B2240430AFD}"/>
          </ac:spMkLst>
        </pc:spChg>
      </pc:sldChg>
      <pc:sldChg chg="modSp">
        <pc:chgData name="Beck Donovan -Morgan (0650627)" userId="S::0650627@student.uwtsd.ac.uk::eb1eb5c2-1a1e-45f8-ad1f-bcd0f196fa1a" providerId="AD" clId="Web-{14DF8CC4-AEA4-6657-6C08-14FB62B75AA3}" dt="2026-01-13T14:07:23.052" v="62" actId="20577"/>
        <pc:sldMkLst>
          <pc:docMk/>
          <pc:sldMk cId="3393768917" sldId="266"/>
        </pc:sldMkLst>
        <pc:spChg chg="mod">
          <ac:chgData name="Beck Donovan -Morgan (0650627)" userId="S::0650627@student.uwtsd.ac.uk::eb1eb5c2-1a1e-45f8-ad1f-bcd0f196fa1a" providerId="AD" clId="Web-{14DF8CC4-AEA4-6657-6C08-14FB62B75AA3}" dt="2026-01-13T14:07:23.052" v="62" actId="20577"/>
          <ac:spMkLst>
            <pc:docMk/>
            <pc:sldMk cId="3393768917" sldId="266"/>
            <ac:spMk id="3" creationId="{991778C1-3ED3-92C0-5C0D-5FD9971BCDAC}"/>
          </ac:spMkLst>
        </pc:spChg>
      </pc:sldChg>
      <pc:sldChg chg="modSp">
        <pc:chgData name="Beck Donovan -Morgan (0650627)" userId="S::0650627@student.uwtsd.ac.uk::eb1eb5c2-1a1e-45f8-ad1f-bcd0f196fa1a" providerId="AD" clId="Web-{14DF8CC4-AEA4-6657-6C08-14FB62B75AA3}" dt="2026-01-13T14:07:47.270" v="64" actId="20577"/>
        <pc:sldMkLst>
          <pc:docMk/>
          <pc:sldMk cId="269090747" sldId="275"/>
        </pc:sldMkLst>
        <pc:spChg chg="mod">
          <ac:chgData name="Beck Donovan -Morgan (0650627)" userId="S::0650627@student.uwtsd.ac.uk::eb1eb5c2-1a1e-45f8-ad1f-bcd0f196fa1a" providerId="AD" clId="Web-{14DF8CC4-AEA4-6657-6C08-14FB62B75AA3}" dt="2026-01-13T14:07:47.270" v="64" actId="20577"/>
          <ac:spMkLst>
            <pc:docMk/>
            <pc:sldMk cId="269090747" sldId="275"/>
            <ac:spMk id="3" creationId="{934F5FA1-7C2E-833F-7E6D-41CB9C5FBCBD}"/>
          </ac:spMkLst>
        </pc:spChg>
      </pc:sldChg>
      <pc:sldChg chg="addSp delSp modSp new">
        <pc:chgData name="Beck Donovan -Morgan (0650627)" userId="S::0650627@student.uwtsd.ac.uk::eb1eb5c2-1a1e-45f8-ad1f-bcd0f196fa1a" providerId="AD" clId="Web-{14DF8CC4-AEA4-6657-6C08-14FB62B75AA3}" dt="2026-01-13T14:05:45.192" v="53" actId="20577"/>
        <pc:sldMkLst>
          <pc:docMk/>
          <pc:sldMk cId="966051925" sldId="276"/>
        </pc:sldMkLst>
        <pc:spChg chg="mod">
          <ac:chgData name="Beck Donovan -Morgan (0650627)" userId="S::0650627@student.uwtsd.ac.uk::eb1eb5c2-1a1e-45f8-ad1f-bcd0f196fa1a" providerId="AD" clId="Web-{14DF8CC4-AEA4-6657-6C08-14FB62B75AA3}" dt="2026-01-13T14:05:45.192" v="53" actId="20577"/>
          <ac:spMkLst>
            <pc:docMk/>
            <pc:sldMk cId="966051925" sldId="276"/>
            <ac:spMk id="2" creationId="{013F994D-0824-1EDC-406F-8A0863DB73F7}"/>
          </ac:spMkLst>
        </pc:spChg>
        <pc:spChg chg="del">
          <ac:chgData name="Beck Donovan -Morgan (0650627)" userId="S::0650627@student.uwtsd.ac.uk::eb1eb5c2-1a1e-45f8-ad1f-bcd0f196fa1a" providerId="AD" clId="Web-{14DF8CC4-AEA4-6657-6C08-14FB62B75AA3}" dt="2026-01-13T14:02:48.358" v="1"/>
          <ac:spMkLst>
            <pc:docMk/>
            <pc:sldMk cId="966051925" sldId="276"/>
            <ac:spMk id="3" creationId="{2D3E0547-6A88-5360-8A7B-524EB7BF1C0D}"/>
          </ac:spMkLst>
        </pc:spChg>
        <pc:picChg chg="add mod ord">
          <ac:chgData name="Beck Donovan -Morgan (0650627)" userId="S::0650627@student.uwtsd.ac.uk::eb1eb5c2-1a1e-45f8-ad1f-bcd0f196fa1a" providerId="AD" clId="Web-{14DF8CC4-AEA4-6657-6C08-14FB62B75AA3}" dt="2026-01-13T14:03:22.187" v="4" actId="1076"/>
          <ac:picMkLst>
            <pc:docMk/>
            <pc:sldMk cId="966051925" sldId="276"/>
            <ac:picMk id="4" creationId="{649A8E1C-9718-C2FA-0650-D6E6575C351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6AEA79-EACB-424B-8A20-CFECAF4F20A9}" type="datetimeFigureOut">
              <a:t>1/13/2026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BBD04B-3C0B-404D-8659-142F40303BFB}" type="slidenum">
              <a:t>‹#›</a:t>
            </a:fld>
            <a:endParaRPr lang="en-US"/>
          </a:p>
        </p:txBody>
      </p:sp>
    </p:spTree>
    <p:extLst>
      <p:ext uri="{BB962C8B-B14F-4D97-AF65-F5344CB8AC3E}">
        <p14:creationId xmlns:p14="http://schemas.microsoft.com/office/powerpoint/2010/main" val="40770186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Today we shall be conducting a debate on the Welsh new tourism levy.</a:t>
            </a:r>
          </a:p>
        </p:txBody>
      </p:sp>
      <p:sp>
        <p:nvSpPr>
          <p:cNvPr id="4" name="Slide Number Placeholder 3"/>
          <p:cNvSpPr>
            <a:spLocks noGrp="1"/>
          </p:cNvSpPr>
          <p:nvPr>
            <p:ph type="sldNum" sz="quarter" idx="5"/>
          </p:nvPr>
        </p:nvSpPr>
        <p:spPr/>
        <p:txBody>
          <a:bodyPr/>
          <a:lstStyle/>
          <a:p>
            <a:fld id="{8ABBD04B-3C0B-404D-8659-142F40303BFB}" type="slidenum">
              <a:t>1</a:t>
            </a:fld>
            <a:endParaRPr lang="en-US"/>
          </a:p>
        </p:txBody>
      </p:sp>
    </p:spTree>
    <p:extLst>
      <p:ext uri="{BB962C8B-B14F-4D97-AF65-F5344CB8AC3E}">
        <p14:creationId xmlns:p14="http://schemas.microsoft.com/office/powerpoint/2010/main" val="32617341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“On this slide, we’re looking at the Welsh Tourism Levy. This is a compulsory tax that applies to anyone staying in hotels or holiday accommodation across Wales. It’s charged per person, per night.</a:t>
            </a:r>
            <a:endParaRPr lang="en-US" b="1">
              <a:ea typeface="Calibri"/>
              <a:cs typeface="Calibri"/>
            </a:endParaRPr>
          </a:p>
          <a:p>
            <a:r>
              <a:rPr lang="en-US" b="1"/>
              <a:t>The levy is planned to start in 2027,(Gov.Wales,2025) giving local authorities time to prepare and for businesses and residents to understand how it will work.</a:t>
            </a:r>
            <a:endParaRPr lang="en-US" b="1">
              <a:ea typeface="Calibri"/>
              <a:cs typeface="Calibri"/>
            </a:endParaRPr>
          </a:p>
          <a:p>
            <a:r>
              <a:rPr lang="en-US" b="1"/>
              <a:t>The idea behind the levy is simple: visitors contribute to the costs they create for public services and local infrastructure, such as roads, parks, and tourist facilities. This means that the money collected can be reinvested directly into the community to improve these services.</a:t>
            </a:r>
            <a:endParaRPr lang="en-US" b="1">
              <a:ea typeface="Calibri"/>
              <a:cs typeface="Calibri"/>
            </a:endParaRPr>
          </a:p>
          <a:p>
            <a:pPr marL="171450" indent="-171450">
              <a:lnSpc>
                <a:spcPct val="90000"/>
              </a:lnSpc>
              <a:spcBef>
                <a:spcPts val="1000"/>
              </a:spcBef>
              <a:buFont typeface="Arial"/>
              <a:buChar char="•"/>
            </a:pPr>
            <a:r>
              <a:rPr lang="en-US" b="1"/>
              <a:t>“According to </a:t>
            </a:r>
            <a:r>
              <a:rPr lang="en-US" b="1" err="1"/>
              <a:t>Pigovian</a:t>
            </a:r>
            <a:r>
              <a:rPr lang="en-US" b="1"/>
              <a:t> Tax Theory, tourism levies can correct for negative externalities, ensuring visitors contribute to the social costs of their stay (Pigou, 1920).”</a:t>
            </a:r>
            <a:endParaRPr lang="en-US" b="1">
              <a:ea typeface="Calibri"/>
              <a:cs typeface="Calibri"/>
            </a:endParaRPr>
          </a:p>
          <a:p>
            <a:endParaRPr lang="en-US" b="1">
              <a:ea typeface="Calibri"/>
              <a:cs typeface="Calibri"/>
            </a:endParaRPr>
          </a:p>
          <a:p>
            <a:r>
              <a:rPr lang="en-US" b="1"/>
              <a:t>It’s worth noting that tourism levies are not unique to Wales — over 40 countries worldwide already use similar charges to support local services and sustainable tourism.</a:t>
            </a:r>
            <a:endParaRPr lang="en-US" b="1">
              <a:ea typeface="Calibri"/>
              <a:cs typeface="Calibri"/>
            </a:endParaRPr>
          </a:p>
          <a:p>
            <a:r>
              <a:rPr lang="en-US" b="1"/>
              <a:t>Finally, local councils will have the flexibility to decide how the funds are used, meaning each community can invest the money in the areas that need it most.”</a:t>
            </a:r>
            <a:endParaRPr lang="en-US" b="1">
              <a:ea typeface="Calibri"/>
              <a:cs typeface="Calibri"/>
            </a:endParaRPr>
          </a:p>
          <a:p>
            <a:pPr marL="171450" indent="-171450">
              <a:buFont typeface="Arial"/>
              <a:buChar char="•"/>
            </a:pPr>
            <a:r>
              <a:rPr lang="en-US" b="1"/>
              <a:t>Tourism levies help distribute the costs of tourism more fairly between visitors and residents.</a:t>
            </a:r>
            <a:endParaRPr lang="en-US" b="1">
              <a:ea typeface="Calibri"/>
              <a:cs typeface="Calibri"/>
            </a:endParaRPr>
          </a:p>
          <a:p>
            <a:pPr marL="171450" indent="-171450">
              <a:buFont typeface="Arial"/>
              <a:buChar char="•"/>
            </a:pPr>
            <a:r>
              <a:rPr lang="en-US" b="1"/>
              <a:t>In 2023, Amsterdam collected roughly €7 million from its tourist tax (The Scottish Beacon, 2025).</a:t>
            </a:r>
            <a:endParaRPr lang="en-US" b="1">
              <a:ea typeface="Calibri"/>
              <a:cs typeface="Calibri"/>
            </a:endParaRPr>
          </a:p>
          <a:p>
            <a:pPr marL="171450" indent="-171450">
              <a:buFont typeface="Arial"/>
              <a:buChar char="•"/>
            </a:pPr>
            <a:r>
              <a:rPr lang="en-US" b="1"/>
              <a:t>In France, tourist taxes are set locally, ranging from €1–€15.60 per night depending on accommodation type and city. The funds are typically used for infrastructure and destination promotion (Trafalgar Tours, 2025).</a:t>
            </a:r>
            <a:endParaRPr lang="en-US" b="1">
              <a:ea typeface="Calibri"/>
              <a:cs typeface="Calibri"/>
            </a:endParaRPr>
          </a:p>
          <a:p>
            <a:pPr marL="171450" indent="-171450">
              <a:buFont typeface="Arial"/>
              <a:buChar char="•"/>
            </a:pPr>
            <a:r>
              <a:rPr lang="en-US" b="1"/>
              <a:t>Greece has introduced a seasonal tourist or “climate” tax ranging from €2–€8 per night, with higher levies on popular islands like Santorini and Mykonos (up to €20 per night in peak season). Revenue is used to fund climate resilience and tourism infrastructure (Visit World, 2025).</a:t>
            </a:r>
            <a:endParaRPr lang="en-US" b="1">
              <a:ea typeface="Calibri"/>
              <a:cs typeface="Calibri"/>
            </a:endParaRPr>
          </a:p>
          <a:p>
            <a:endParaRPr lang="en-US" b="1">
              <a:ea typeface="Calibri"/>
              <a:cs typeface="Calibri"/>
            </a:endParaRPr>
          </a:p>
          <a:p>
            <a:endParaRPr lang="en-US" b="1">
              <a:ea typeface="Calibri"/>
              <a:cs typeface="Calibri"/>
            </a:endParaRPr>
          </a:p>
        </p:txBody>
      </p:sp>
      <p:sp>
        <p:nvSpPr>
          <p:cNvPr id="4" name="Slide Number Placeholder 3"/>
          <p:cNvSpPr>
            <a:spLocks noGrp="1"/>
          </p:cNvSpPr>
          <p:nvPr>
            <p:ph type="sldNum" sz="quarter" idx="5"/>
          </p:nvPr>
        </p:nvSpPr>
        <p:spPr/>
        <p:txBody>
          <a:bodyPr/>
          <a:lstStyle/>
          <a:p>
            <a:fld id="{8ABBD04B-3C0B-404D-8659-142F40303BFB}" type="slidenum">
              <a:rPr lang="en-US"/>
              <a:t>2</a:t>
            </a:fld>
            <a:endParaRPr lang="en-US"/>
          </a:p>
        </p:txBody>
      </p:sp>
    </p:spTree>
    <p:extLst>
      <p:ext uri="{BB962C8B-B14F-4D97-AF65-F5344CB8AC3E}">
        <p14:creationId xmlns:p14="http://schemas.microsoft.com/office/powerpoint/2010/main" val="4345497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“On this slide, we explain how the Welsh Tourism Levy will operate.</a:t>
            </a:r>
            <a:endParaRPr lang="en-US">
              <a:ea typeface="Calibri"/>
              <a:cs typeface="Calibri"/>
            </a:endParaRPr>
          </a:p>
          <a:p>
            <a:r>
              <a:rPr lang="en-US"/>
              <a:t>First, accommodation providers will collect the levy when visitors check in or check out, so it is integrated with the normal booking process.</a:t>
            </a:r>
            <a:endParaRPr lang="en-US">
              <a:ea typeface="Calibri"/>
              <a:cs typeface="Calibri"/>
            </a:endParaRPr>
          </a:p>
          <a:p>
            <a:r>
              <a:rPr lang="en-US"/>
              <a:t>The levy is a small, compulsory charge that applies to overnight stays anywhere in Wales.</a:t>
            </a:r>
            <a:endParaRPr lang="en-US">
              <a:ea typeface="Calibri"/>
              <a:cs typeface="Calibri"/>
            </a:endParaRPr>
          </a:p>
          <a:p>
            <a:r>
              <a:rPr lang="en-US"/>
              <a:t>If the levy is introduced, it will apply to hotels, hostels, campsites, B&amp;Bs, and Airbnb properties.</a:t>
            </a:r>
            <a:endParaRPr lang="en-US">
              <a:ea typeface="Calibri"/>
              <a:cs typeface="Calibri"/>
            </a:endParaRPr>
          </a:p>
          <a:p>
            <a:r>
              <a:rPr lang="en-US"/>
              <a:t>The amount charged is per person per night, and it varies by type of accommodation: for example, £1.30 per person per night for hotels, guesthouses, and self-catering, and £0.75 per person per night for campsites and hostels.</a:t>
            </a:r>
            <a:endParaRPr lang="en-US">
              <a:ea typeface="Calibri"/>
              <a:cs typeface="Calibri"/>
            </a:endParaRPr>
          </a:p>
          <a:p>
            <a:r>
              <a:rPr lang="en-US"/>
              <a:t>Importantly, children under 18 are exempt, so families with younger children won’t pay for</a:t>
            </a:r>
            <a:endParaRPr lang="en-US">
              <a:ea typeface="Calibri"/>
              <a:cs typeface="Calibri"/>
            </a:endParaRPr>
          </a:p>
          <a:p>
            <a:pPr marL="171450" indent="-171450">
              <a:lnSpc>
                <a:spcPct val="90000"/>
              </a:lnSpc>
              <a:spcBef>
                <a:spcPts val="1000"/>
              </a:spcBef>
              <a:buFont typeface="Arial"/>
              <a:buChar char="•"/>
            </a:pPr>
            <a:r>
              <a:rPr lang="en-US"/>
              <a:t>“Tourism levies allow visitors to contribute to the social costs of their stay (Rinaldi, 2012).”</a:t>
            </a:r>
            <a:endParaRPr lang="en-US">
              <a:ea typeface="Calibri" panose="020F0502020204030204"/>
              <a:cs typeface="Calibri" panose="020F0502020204030204"/>
            </a:endParaRPr>
          </a:p>
          <a:p>
            <a:pPr marL="171450" indent="-171450">
              <a:lnSpc>
                <a:spcPct val="90000"/>
              </a:lnSpc>
              <a:spcBef>
                <a:spcPts val="1000"/>
              </a:spcBef>
              <a:buFont typeface="Arial"/>
              <a:buChar char="•"/>
            </a:pPr>
            <a:endParaRPr lang="en-US"/>
          </a:p>
          <a:p>
            <a:r>
              <a:rPr lang="en-US" b="1"/>
              <a:t>If a local authority, such as Cardiff or a county council, introduces the levy, even a small charge of £1.30 per person per night could generate several million pounds annually once fully operational.</a:t>
            </a:r>
            <a:endParaRPr lang="en-US" b="1">
              <a:ea typeface="Calibri"/>
              <a:cs typeface="Calibri"/>
            </a:endParaRPr>
          </a:p>
          <a:p>
            <a:r>
              <a:rPr lang="en-US" b="1"/>
              <a:t>To put this in context, in 2024, residents of Great Britain took about 7.61 million overnight trips in Wales, spending roughly £2.24 billion during these visits.(visitworls,2025)</a:t>
            </a:r>
            <a:endParaRPr lang="en-US" b="1">
              <a:ea typeface="Calibri"/>
              <a:cs typeface="Calibri"/>
            </a:endParaRPr>
          </a:p>
          <a:p>
            <a:r>
              <a:rPr lang="en-US" b="1"/>
              <a:t>This means Wales currently receives around 7% of all overnight trips in Great Britain, so the levy has the potential to make a significant contribution to local tourism funding without drastically affecting visitor numbers.”</a:t>
            </a:r>
            <a:endParaRPr lang="en-US" b="1">
              <a:ea typeface="Calibri"/>
              <a:cs typeface="Calibri"/>
            </a:endParaRPr>
          </a:p>
          <a:p>
            <a:endParaRPr lang="en-US" b="1">
              <a:ea typeface="Calibri"/>
              <a:cs typeface="Calibri"/>
            </a:endParaRPr>
          </a:p>
        </p:txBody>
      </p:sp>
      <p:sp>
        <p:nvSpPr>
          <p:cNvPr id="4" name="Slide Number Placeholder 3"/>
          <p:cNvSpPr>
            <a:spLocks noGrp="1"/>
          </p:cNvSpPr>
          <p:nvPr>
            <p:ph type="sldNum" sz="quarter" idx="5"/>
          </p:nvPr>
        </p:nvSpPr>
        <p:spPr/>
        <p:txBody>
          <a:bodyPr/>
          <a:lstStyle/>
          <a:p>
            <a:fld id="{8ABBD04B-3C0B-404D-8659-142F40303BFB}" type="slidenum">
              <a:rPr lang="en-US"/>
              <a:t>3</a:t>
            </a:fld>
            <a:endParaRPr lang="en-US"/>
          </a:p>
        </p:txBody>
      </p:sp>
    </p:spTree>
    <p:extLst>
      <p:ext uri="{BB962C8B-B14F-4D97-AF65-F5344CB8AC3E}">
        <p14:creationId xmlns:p14="http://schemas.microsoft.com/office/powerpoint/2010/main" val="40823363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90000"/>
              </a:lnSpc>
              <a:spcBef>
                <a:spcPts val="1000"/>
              </a:spcBef>
              <a:buFont typeface="Arial"/>
              <a:buChar char="•"/>
            </a:pPr>
            <a:endParaRPr lang="en-US"/>
          </a:p>
          <a:p>
            <a:pPr marL="285750" indent="-285750">
              <a:lnSpc>
                <a:spcPct val="90000"/>
              </a:lnSpc>
              <a:spcBef>
                <a:spcPts val="1000"/>
              </a:spcBef>
              <a:buFont typeface="Arial"/>
              <a:buChar char="•"/>
            </a:pPr>
            <a:r>
              <a:rPr lang="en-US"/>
              <a:t> </a:t>
            </a:r>
            <a:r>
              <a:rPr lang="en-US" b="1"/>
              <a:t> Funds will be reinvested back into the local infostructure, with More money available this should facilitate a positive change Supporting environmental ,social and economic issues potentially coursed by the tourism industry. </a:t>
            </a:r>
            <a:endParaRPr lang="en-US" b="1">
              <a:ea typeface="Calibri"/>
              <a:cs typeface="Calibri"/>
            </a:endParaRPr>
          </a:p>
          <a:p>
            <a:pPr marL="285750" indent="-285750">
              <a:lnSpc>
                <a:spcPct val="90000"/>
              </a:lnSpc>
              <a:spcBef>
                <a:spcPts val="1000"/>
              </a:spcBef>
              <a:buFont typeface="Arial"/>
              <a:buChar char="•"/>
            </a:pPr>
            <a:r>
              <a:rPr lang="en-US" b="1"/>
              <a:t>Your local council will have the decision to wear  the money will be distributed.</a:t>
            </a:r>
            <a:endParaRPr lang="en-US" b="1">
              <a:ea typeface="Calibri"/>
              <a:cs typeface="Calibri"/>
            </a:endParaRPr>
          </a:p>
          <a:p>
            <a:pPr marL="171450" indent="-171450">
              <a:lnSpc>
                <a:spcPct val="90000"/>
              </a:lnSpc>
              <a:spcBef>
                <a:spcPts val="1000"/>
              </a:spcBef>
              <a:buFont typeface="Arial"/>
              <a:buChar char="•"/>
            </a:pPr>
            <a:r>
              <a:rPr lang="en-US" b="1"/>
              <a:t>“According to </a:t>
            </a:r>
            <a:r>
              <a:rPr lang="en-US" b="1" err="1"/>
              <a:t>Pigovian</a:t>
            </a:r>
            <a:r>
              <a:rPr lang="en-US" b="1"/>
              <a:t> Tax Theory, taxes can correct for negative externalities caused by tourism (Pigou, 1920).”</a:t>
            </a:r>
            <a:endParaRPr lang="en-US" b="1">
              <a:ea typeface="Calibri"/>
              <a:cs typeface="Calibri"/>
            </a:endParaRPr>
          </a:p>
          <a:p>
            <a:pPr marL="285750" indent="-285750">
              <a:lnSpc>
                <a:spcPct val="90000"/>
              </a:lnSpc>
              <a:spcBef>
                <a:spcPts val="1000"/>
              </a:spcBef>
              <a:buFont typeface="Arial"/>
              <a:buChar char="•"/>
            </a:pPr>
            <a:endParaRPr lang="en-US" b="1">
              <a:ea typeface="Calibri"/>
              <a:cs typeface="Calibri"/>
            </a:endParaRPr>
          </a:p>
          <a:p>
            <a:endParaRPr lang="en-US" b="1">
              <a:ea typeface="Calibri"/>
              <a:cs typeface="Calibri"/>
            </a:endParaRPr>
          </a:p>
        </p:txBody>
      </p:sp>
      <p:sp>
        <p:nvSpPr>
          <p:cNvPr id="4" name="Slide Number Placeholder 3"/>
          <p:cNvSpPr>
            <a:spLocks noGrp="1"/>
          </p:cNvSpPr>
          <p:nvPr>
            <p:ph type="sldNum" sz="quarter" idx="5"/>
          </p:nvPr>
        </p:nvSpPr>
        <p:spPr/>
        <p:txBody>
          <a:bodyPr/>
          <a:lstStyle/>
          <a:p>
            <a:fld id="{8ABBD04B-3C0B-404D-8659-142F40303BFB}" type="slidenum">
              <a:rPr lang="en-US"/>
              <a:t>4</a:t>
            </a:fld>
            <a:endParaRPr lang="en-US"/>
          </a:p>
        </p:txBody>
      </p:sp>
    </p:spTree>
    <p:extLst>
      <p:ext uri="{BB962C8B-B14F-4D97-AF65-F5344CB8AC3E}">
        <p14:creationId xmlns:p14="http://schemas.microsoft.com/office/powerpoint/2010/main" val="25776407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a:buChar char="•"/>
            </a:pPr>
            <a:r>
              <a:rPr lang="en-US" b="1"/>
              <a:t>Speaker 1 from Team One, then Speaker 1 from Team Two</a:t>
            </a:r>
            <a:endParaRPr lang="en-US" b="1">
              <a:ea typeface="Calibri"/>
              <a:cs typeface="Calibri"/>
            </a:endParaRPr>
          </a:p>
          <a:p>
            <a:pPr marL="285750" indent="-285750">
              <a:buFont typeface="Arial"/>
              <a:buChar char="•"/>
            </a:pPr>
            <a:r>
              <a:rPr lang="en-US" b="1"/>
              <a:t>Speaker 2 from Team One, then Speaker 2 from Team Two</a:t>
            </a:r>
            <a:endParaRPr lang="en-US" b="1">
              <a:ea typeface="Calibri"/>
              <a:cs typeface="Calibri"/>
            </a:endParaRPr>
          </a:p>
          <a:p>
            <a:pPr marL="285750" indent="-285750">
              <a:buFont typeface="Arial"/>
              <a:buChar char="•"/>
            </a:pPr>
            <a:r>
              <a:rPr lang="en-US" b="1"/>
              <a:t>Speaker 3 from Team One, then Speaker 3 from Team Two</a:t>
            </a:r>
            <a:endParaRPr lang="en-US" b="1">
              <a:ea typeface="Calibri"/>
              <a:cs typeface="Calibri"/>
            </a:endParaRPr>
          </a:p>
          <a:p>
            <a:endParaRPr lang="en-US" b="1">
              <a:ea typeface="Calibri"/>
              <a:cs typeface="Calibri"/>
            </a:endParaRPr>
          </a:p>
          <a:p>
            <a:r>
              <a:rPr lang="en-US" b="1"/>
              <a:t>We have two teams, each with three speakers. Team One will argue against the proposed levy, while Team Two will argue for it.</a:t>
            </a:r>
            <a:endParaRPr lang="en-US" b="1">
              <a:ea typeface="Calibri"/>
              <a:cs typeface="Calibri"/>
            </a:endParaRPr>
          </a:p>
        </p:txBody>
      </p:sp>
      <p:sp>
        <p:nvSpPr>
          <p:cNvPr id="4" name="Slide Number Placeholder 3"/>
          <p:cNvSpPr>
            <a:spLocks noGrp="1"/>
          </p:cNvSpPr>
          <p:nvPr>
            <p:ph type="sldNum" sz="quarter" idx="5"/>
          </p:nvPr>
        </p:nvSpPr>
        <p:spPr/>
        <p:txBody>
          <a:bodyPr/>
          <a:lstStyle/>
          <a:p>
            <a:fld id="{8ABBD04B-3C0B-404D-8659-142F40303BFB}" type="slidenum">
              <a:rPr lang="en-US"/>
              <a:t>6</a:t>
            </a:fld>
            <a:endParaRPr lang="en-US"/>
          </a:p>
        </p:txBody>
      </p:sp>
    </p:spTree>
    <p:extLst>
      <p:ext uri="{BB962C8B-B14F-4D97-AF65-F5344CB8AC3E}">
        <p14:creationId xmlns:p14="http://schemas.microsoft.com/office/powerpoint/2010/main" val="23946722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For-</a:t>
            </a:r>
            <a:r>
              <a:rPr lang="en-US" b="1"/>
              <a:t>Socially, a tourism levy can directly improve Swansea’s town maintenance, benefiting residents and tourists while creating a fairer and more positive relationship with tourism.</a:t>
            </a:r>
            <a:endParaRPr lang="en-US" b="1">
              <a:ea typeface="Calibri"/>
              <a:cs typeface="Calibri"/>
            </a:endParaRPr>
          </a:p>
          <a:p>
            <a:pPr marL="171450" indent="-171450">
              <a:lnSpc>
                <a:spcPct val="90000"/>
              </a:lnSpc>
              <a:spcBef>
                <a:spcPts val="1000"/>
              </a:spcBef>
              <a:buFont typeface="Arial"/>
              <a:buChar char="•"/>
            </a:pPr>
            <a:r>
              <a:rPr lang="en-US" b="1"/>
              <a:t>“Tourism levies are supported by economic theory: </a:t>
            </a:r>
            <a:r>
              <a:rPr lang="en-US" b="1" err="1"/>
              <a:t>Pigovian</a:t>
            </a:r>
            <a:r>
              <a:rPr lang="en-US" b="1"/>
              <a:t> Tax Theory suggests that visitors should pay for the negative externalities they create, such as congestion and strain on local services (Pigou, 1920; Rinaldi, 2012).”</a:t>
            </a:r>
            <a:endParaRPr lang="en-US" b="1">
              <a:ea typeface="Calibri"/>
              <a:cs typeface="Calibri"/>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8ABBD04B-3C0B-404D-8659-142F40303BFB}" type="slidenum">
              <a:rPr lang="en-US"/>
              <a:t>7</a:t>
            </a:fld>
            <a:endParaRPr lang="en-US"/>
          </a:p>
        </p:txBody>
      </p:sp>
    </p:spTree>
    <p:extLst>
      <p:ext uri="{BB962C8B-B14F-4D97-AF65-F5344CB8AC3E}">
        <p14:creationId xmlns:p14="http://schemas.microsoft.com/office/powerpoint/2010/main" val="30794172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a:t>For-By following the Balearic Islands’ effective tourism levy model — proven to fund environmental, cultural, and infrastructure projects — Wales can sustainably finance and manage its tourism sector while protecting local communities and boosting long-term destination resilience.</a:t>
            </a:r>
            <a:r>
              <a:rPr lang="en-US" b="1"/>
              <a:t> (</a:t>
            </a:r>
            <a:r>
              <a:rPr lang="en-US" b="1" err="1"/>
              <a:t>gov.wales</a:t>
            </a:r>
            <a:r>
              <a:rPr lang="en-US" b="1"/>
              <a:t>)</a:t>
            </a:r>
            <a:endParaRPr lang="en-US" b="1">
              <a:ea typeface="Calibri"/>
              <a:cs typeface="Calibri"/>
            </a:endParaRPr>
          </a:p>
        </p:txBody>
      </p:sp>
      <p:sp>
        <p:nvSpPr>
          <p:cNvPr id="4" name="Slide Number Placeholder 3"/>
          <p:cNvSpPr>
            <a:spLocks noGrp="1"/>
          </p:cNvSpPr>
          <p:nvPr>
            <p:ph type="sldNum" sz="quarter" idx="5"/>
          </p:nvPr>
        </p:nvSpPr>
        <p:spPr/>
        <p:txBody>
          <a:bodyPr/>
          <a:lstStyle/>
          <a:p>
            <a:fld id="{8ABBD04B-3C0B-404D-8659-142F40303BFB}" type="slidenum">
              <a:rPr lang="en-US"/>
              <a:t>8</a:t>
            </a:fld>
            <a:endParaRPr lang="en-US"/>
          </a:p>
        </p:txBody>
      </p:sp>
    </p:spTree>
    <p:extLst>
      <p:ext uri="{BB962C8B-B14F-4D97-AF65-F5344CB8AC3E}">
        <p14:creationId xmlns:p14="http://schemas.microsoft.com/office/powerpoint/2010/main" val="1419634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Against-</a:t>
            </a:r>
            <a:r>
              <a:rPr lang="en-US" b="1"/>
              <a:t>Politically, a tourism levy risks damaging trust between government, businesses, and communities if it is seen as imposed, unclear, or unfair.</a:t>
            </a:r>
            <a:endParaRPr lang="en-US" b="1">
              <a:ea typeface="Calibri"/>
              <a:cs typeface="Calibri"/>
            </a:endParaRPr>
          </a:p>
        </p:txBody>
      </p:sp>
      <p:sp>
        <p:nvSpPr>
          <p:cNvPr id="4" name="Slide Number Placeholder 3"/>
          <p:cNvSpPr>
            <a:spLocks noGrp="1"/>
          </p:cNvSpPr>
          <p:nvPr>
            <p:ph type="sldNum" sz="quarter" idx="5"/>
          </p:nvPr>
        </p:nvSpPr>
        <p:spPr/>
        <p:txBody>
          <a:bodyPr/>
          <a:lstStyle/>
          <a:p>
            <a:fld id="{8ABBD04B-3C0B-404D-8659-142F40303BFB}" type="slidenum">
              <a:rPr lang="en-US"/>
              <a:t>9</a:t>
            </a:fld>
            <a:endParaRPr lang="en-US"/>
          </a:p>
        </p:txBody>
      </p:sp>
    </p:spTree>
    <p:extLst>
      <p:ext uri="{BB962C8B-B14F-4D97-AF65-F5344CB8AC3E}">
        <p14:creationId xmlns:p14="http://schemas.microsoft.com/office/powerpoint/2010/main" val="10900167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Against-The Welsh tourism levy could affect Swansea’s economic structure by slightly increasing costs for visitors, potentially impacting hospitality and service-sector jobs that rely on tourism.</a:t>
            </a:r>
            <a:endParaRPr lang="en-US" b="1">
              <a:ea typeface="Calibri"/>
              <a:cs typeface="Calibri"/>
            </a:endParaRPr>
          </a:p>
          <a:p>
            <a:r>
              <a:rPr lang="en-US" b="1"/>
              <a:t>For- if reinvested locally it could also support employment by improving infrastructure and sustaining long-term tourism growth.</a:t>
            </a:r>
            <a:endParaRPr lang="en-US" b="1">
              <a:ea typeface="Calibri"/>
              <a:cs typeface="Calibri"/>
            </a:endParaRPr>
          </a:p>
          <a:p>
            <a:pPr marL="171450" indent="-171450">
              <a:lnSpc>
                <a:spcPct val="90000"/>
              </a:lnSpc>
              <a:spcBef>
                <a:spcPts val="1000"/>
              </a:spcBef>
              <a:buFont typeface="Arial"/>
              <a:buChar char="•"/>
            </a:pPr>
            <a:r>
              <a:rPr lang="en-US" b="1"/>
              <a:t>“Economic theory provides strong support for the Welsh Tourism Levy. According to </a:t>
            </a:r>
            <a:r>
              <a:rPr lang="en-US" b="1" err="1"/>
              <a:t>Pigovian</a:t>
            </a:r>
            <a:r>
              <a:rPr lang="en-US" b="1"/>
              <a:t> Tax Theory, taxes can correct for negative externalities, which are costs that visitors impose on local communities but don’t pay for directly, such as road congestion, waste management, and pressure on public services.</a:t>
            </a:r>
            <a:endParaRPr lang="en-US" b="1">
              <a:ea typeface="Calibri"/>
              <a:cs typeface="Calibri"/>
            </a:endParaRPr>
          </a:p>
          <a:p>
            <a:endParaRPr lang="en-US" b="1">
              <a:ea typeface="Calibri"/>
              <a:cs typeface="Calibri"/>
            </a:endParaRPr>
          </a:p>
          <a:p>
            <a:endParaRPr lang="en-US" b="1">
              <a:ea typeface="Calibri"/>
              <a:cs typeface="Calibri"/>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8ABBD04B-3C0B-404D-8659-142F40303BFB}" type="slidenum">
              <a:rPr lang="en-US"/>
              <a:t>10</a:t>
            </a:fld>
            <a:endParaRPr lang="en-US"/>
          </a:p>
        </p:txBody>
      </p:sp>
    </p:spTree>
    <p:extLst>
      <p:ext uri="{BB962C8B-B14F-4D97-AF65-F5344CB8AC3E}">
        <p14:creationId xmlns:p14="http://schemas.microsoft.com/office/powerpoint/2010/main" val="2973836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falgar.com/real-word/tourist-taxes-around-the-world/?utm_source=chatgpt.com" TargetMode="External"/><Relationship Id="rId2" Type="http://schemas.openxmlformats.org/officeDocument/2006/relationships/hyperlink" Target="https://www.scottishbeacon.com/news/local-democracy/the-visitor-levy-how-it-works-in-other-cities/?utm_source=chatgpt.com" TargetMode="External"/><Relationship Id="rId1" Type="http://schemas.openxmlformats.org/officeDocument/2006/relationships/slideLayout" Target="../slideLayouts/slideLayout2.xml"/><Relationship Id="rId5" Type="http://schemas.openxmlformats.org/officeDocument/2006/relationships/hyperlink" Target="https://www.gov.wales/the-visitor-levy-how-we-can-all-benefit?utm_source=chatgpt.com" TargetMode="External"/><Relationship Id="rId4" Type="http://schemas.openxmlformats.org/officeDocument/2006/relationships/hyperlink" Target="https://visitworld.today/pl/blog/2759/raising-tourism-tax-which-countries-have-announced-new-meetings-in-2025?utm_source=chatgpt.com"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trafalgar.com/real-word/tourist-taxes-around-the-world/?utm_source=chatgpt.com" TargetMode="External"/><Relationship Id="rId7" Type="http://schemas.openxmlformats.org/officeDocument/2006/relationships/hyperlink" Target="https://www.ledonline.it/index.php/Rivista-Scienze-Turismo/article/view/575?utm_source=chatgpt.com" TargetMode="External"/><Relationship Id="rId2" Type="http://schemas.openxmlformats.org/officeDocument/2006/relationships/hyperlink" Target="https://www.scottishbeacon.com/news/local-democracy/the-visitor-levy-how-it-works-in-other-cities/?utm_source=chatgpt.com" TargetMode="External"/><Relationship Id="rId1" Type="http://schemas.openxmlformats.org/officeDocument/2006/relationships/slideLayout" Target="../slideLayouts/slideLayout2.xml"/><Relationship Id="rId6" Type="http://schemas.openxmlformats.org/officeDocument/2006/relationships/hyperlink" Target="https://www.gov.wales/visitor-levy-guidance-visitor-accommodation-providers?utm_source=chatgpt.com" TargetMode="External"/><Relationship Id="rId5" Type="http://schemas.openxmlformats.org/officeDocument/2006/relationships/hyperlink" Target="https://www.gov.wales/a-visitor-levy-for-wales?utm_source=chatgpt.com" TargetMode="External"/><Relationship Id="rId4" Type="http://schemas.openxmlformats.org/officeDocument/2006/relationships/hyperlink" Target="https://visitworld.today/pl/blog/2759/raising-tourism-tax-which-countries-have-announced-new-meetings-in-2025?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FA69AAE0-49D5-4C8B-8BA2-55898C00E0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ollage of different pictures of mountains and a lake&#10;&#10;AI-generated content may be incorrect.">
            <a:extLst>
              <a:ext uri="{FF2B5EF4-FFF2-40B4-BE49-F238E27FC236}">
                <a16:creationId xmlns:a16="http://schemas.microsoft.com/office/drawing/2014/main" id="{5E021F00-E269-0F5F-1507-90E837F41836}"/>
              </a:ext>
            </a:extLst>
          </p:cNvPr>
          <p:cNvPicPr>
            <a:picLocks noChangeAspect="1"/>
          </p:cNvPicPr>
          <p:nvPr/>
        </p:nvPicPr>
        <p:blipFill>
          <a:blip r:embed="rId3"/>
          <a:srcRect t="8752" r="2" b="2"/>
          <a:stretch>
            <a:fillRect/>
          </a:stretch>
        </p:blipFill>
        <p:spPr>
          <a:xfrm>
            <a:off x="-4" y="-4"/>
            <a:ext cx="7534640" cy="6857984"/>
          </a:xfrm>
          <a:custGeom>
            <a:avLst/>
            <a:gdLst/>
            <a:ahLst/>
            <a:cxnLst/>
            <a:rect l="l" t="t" r="r" b="b"/>
            <a:pathLst>
              <a:path w="7534640" h="6857984">
                <a:moveTo>
                  <a:pt x="0" y="0"/>
                </a:moveTo>
                <a:lnTo>
                  <a:pt x="7534640" y="0"/>
                </a:lnTo>
                <a:lnTo>
                  <a:pt x="7534640" y="3832811"/>
                </a:lnTo>
                <a:lnTo>
                  <a:pt x="7344853" y="3826712"/>
                </a:lnTo>
                <a:cubicBezTo>
                  <a:pt x="7344853" y="3826712"/>
                  <a:pt x="7341511" y="3826712"/>
                  <a:pt x="7341511" y="3826712"/>
                </a:cubicBezTo>
                <a:cubicBezTo>
                  <a:pt x="7274667" y="3823370"/>
                  <a:pt x="7211169" y="3823370"/>
                  <a:pt x="7144324" y="3820027"/>
                </a:cubicBezTo>
                <a:cubicBezTo>
                  <a:pt x="6913719" y="3820027"/>
                  <a:pt x="6683113" y="3820027"/>
                  <a:pt x="6455848" y="3820027"/>
                </a:cubicBezTo>
                <a:cubicBezTo>
                  <a:pt x="6231926" y="3910265"/>
                  <a:pt x="5987951" y="3833396"/>
                  <a:pt x="5767372" y="3903581"/>
                </a:cubicBezTo>
                <a:cubicBezTo>
                  <a:pt x="5533423" y="3900239"/>
                  <a:pt x="5312845" y="3970423"/>
                  <a:pt x="5082238" y="4000503"/>
                </a:cubicBezTo>
                <a:cubicBezTo>
                  <a:pt x="4908446" y="4013871"/>
                  <a:pt x="4731314" y="3997160"/>
                  <a:pt x="4570892" y="4067345"/>
                </a:cubicBezTo>
                <a:cubicBezTo>
                  <a:pt x="4447233" y="4124161"/>
                  <a:pt x="4350312" y="4197688"/>
                  <a:pt x="4483996" y="4348083"/>
                </a:cubicBezTo>
                <a:cubicBezTo>
                  <a:pt x="4644419" y="4344742"/>
                  <a:pt x="4627708" y="4598742"/>
                  <a:pt x="4788129" y="4561979"/>
                </a:cubicBezTo>
                <a:cubicBezTo>
                  <a:pt x="4754709" y="4678954"/>
                  <a:pt x="4641076" y="4618795"/>
                  <a:pt x="4600971" y="4705690"/>
                </a:cubicBezTo>
                <a:cubicBezTo>
                  <a:pt x="4684524" y="4779217"/>
                  <a:pt x="4844945" y="4725744"/>
                  <a:pt x="4871683" y="4879480"/>
                </a:cubicBezTo>
                <a:cubicBezTo>
                  <a:pt x="4838262" y="5039902"/>
                  <a:pt x="4945210" y="5019849"/>
                  <a:pt x="5032105" y="5029876"/>
                </a:cubicBezTo>
                <a:cubicBezTo>
                  <a:pt x="5239317" y="5049930"/>
                  <a:pt x="5439843" y="5063297"/>
                  <a:pt x="5643713" y="5096719"/>
                </a:cubicBezTo>
                <a:cubicBezTo>
                  <a:pt x="5693844" y="5106745"/>
                  <a:pt x="5810819" y="5083350"/>
                  <a:pt x="5800794" y="5186956"/>
                </a:cubicBezTo>
                <a:cubicBezTo>
                  <a:pt x="5790767" y="5270508"/>
                  <a:pt x="5700529" y="5240431"/>
                  <a:pt x="5643713" y="5243772"/>
                </a:cubicBezTo>
                <a:cubicBezTo>
                  <a:pt x="5329553" y="5283879"/>
                  <a:pt x="5012052" y="5220378"/>
                  <a:pt x="4701235" y="5223719"/>
                </a:cubicBezTo>
                <a:cubicBezTo>
                  <a:pt x="4664472" y="5223719"/>
                  <a:pt x="4657787" y="5334009"/>
                  <a:pt x="4577576" y="5297246"/>
                </a:cubicBezTo>
                <a:cubicBezTo>
                  <a:pt x="4788129" y="5397510"/>
                  <a:pt x="5767372" y="5424248"/>
                  <a:pt x="6094900" y="5477721"/>
                </a:cubicBezTo>
                <a:cubicBezTo>
                  <a:pt x="5754004" y="5858724"/>
                  <a:pt x="5429817" y="5628117"/>
                  <a:pt x="5159105" y="5842012"/>
                </a:cubicBezTo>
                <a:cubicBezTo>
                  <a:pt x="5159105" y="5842012"/>
                  <a:pt x="5212580" y="5842012"/>
                  <a:pt x="5443187" y="5912197"/>
                </a:cubicBezTo>
                <a:cubicBezTo>
                  <a:pt x="5627002" y="5969012"/>
                  <a:pt x="5536765" y="6049223"/>
                  <a:pt x="6001321" y="6202962"/>
                </a:cubicBezTo>
                <a:cubicBezTo>
                  <a:pt x="5824188" y="6253093"/>
                  <a:pt x="5593581" y="6156172"/>
                  <a:pt x="5506685" y="6416857"/>
                </a:cubicBezTo>
                <a:cubicBezTo>
                  <a:pt x="5643713" y="6463648"/>
                  <a:pt x="5807477" y="6420200"/>
                  <a:pt x="5904398" y="6543858"/>
                </a:cubicBezTo>
                <a:cubicBezTo>
                  <a:pt x="5934478" y="6580622"/>
                  <a:pt x="5964557" y="6604017"/>
                  <a:pt x="6001321" y="6624068"/>
                </a:cubicBezTo>
                <a:cubicBezTo>
                  <a:pt x="5984612" y="6630754"/>
                  <a:pt x="5964557" y="6637437"/>
                  <a:pt x="5951188" y="6644121"/>
                </a:cubicBezTo>
                <a:cubicBezTo>
                  <a:pt x="5977925" y="6667518"/>
                  <a:pt x="6663060" y="6794517"/>
                  <a:pt x="6836850" y="6797860"/>
                </a:cubicBezTo>
                <a:cubicBezTo>
                  <a:pt x="6761652" y="6822926"/>
                  <a:pt x="6636845" y="6844075"/>
                  <a:pt x="6553814" y="6856412"/>
                </a:cubicBezTo>
                <a:lnTo>
                  <a:pt x="6542822" y="6857984"/>
                </a:lnTo>
                <a:lnTo>
                  <a:pt x="0" y="6857984"/>
                </a:lnTo>
                <a:close/>
              </a:path>
            </a:pathLst>
          </a:custGeom>
        </p:spPr>
      </p:pic>
      <p:sp>
        <p:nvSpPr>
          <p:cNvPr id="2" name="Title 1"/>
          <p:cNvSpPr>
            <a:spLocks noGrp="1"/>
          </p:cNvSpPr>
          <p:nvPr>
            <p:ph type="ctrTitle"/>
          </p:nvPr>
        </p:nvSpPr>
        <p:spPr>
          <a:xfrm>
            <a:off x="6343650" y="3962400"/>
            <a:ext cx="5505814" cy="1690409"/>
          </a:xfrm>
        </p:spPr>
        <p:txBody>
          <a:bodyPr anchor="b">
            <a:normAutofit/>
          </a:bodyPr>
          <a:lstStyle/>
          <a:p>
            <a:pPr algn="l"/>
            <a:r>
              <a:rPr lang="en-US" sz="4100" b="1" u="sng"/>
              <a:t>Should Wales introduce a tourism Levey?</a:t>
            </a:r>
          </a:p>
        </p:txBody>
      </p:sp>
      <p:sp>
        <p:nvSpPr>
          <p:cNvPr id="3" name="Subtitle 2"/>
          <p:cNvSpPr>
            <a:spLocks noGrp="1"/>
          </p:cNvSpPr>
          <p:nvPr>
            <p:ph type="subTitle" idx="1"/>
          </p:nvPr>
        </p:nvSpPr>
        <p:spPr>
          <a:xfrm>
            <a:off x="6343650" y="5709565"/>
            <a:ext cx="5395975" cy="646785"/>
          </a:xfrm>
        </p:spPr>
        <p:txBody>
          <a:bodyPr>
            <a:normAutofit/>
          </a:bodyPr>
          <a:lstStyle/>
          <a:p>
            <a:pPr algn="l"/>
            <a:r>
              <a:rPr lang="en-US" sz="1500"/>
              <a:t>Student-Beck Donovan-Morgan</a:t>
            </a:r>
          </a:p>
          <a:p>
            <a:pPr algn="l"/>
            <a:r>
              <a:rPr lang="en-US" sz="1500"/>
              <a:t>Student number-0650627</a:t>
            </a:r>
          </a:p>
        </p:txBody>
      </p:sp>
      <p:pic>
        <p:nvPicPr>
          <p:cNvPr id="4" name="Picture 3" descr="A group of boats in a harbor&#10;&#10;AI-generated content may be incorrect.">
            <a:extLst>
              <a:ext uri="{FF2B5EF4-FFF2-40B4-BE49-F238E27FC236}">
                <a16:creationId xmlns:a16="http://schemas.microsoft.com/office/drawing/2014/main" id="{5BB0EAF7-006E-CCCE-1292-B6ADFA9BE30E}"/>
              </a:ext>
            </a:extLst>
          </p:cNvPr>
          <p:cNvPicPr>
            <a:picLocks noChangeAspect="1"/>
          </p:cNvPicPr>
          <p:nvPr/>
        </p:nvPicPr>
        <p:blipFill>
          <a:blip r:embed="rId4"/>
          <a:srcRect l="33310" r="14600" b="-1"/>
          <a:stretch>
            <a:fillRect/>
          </a:stretch>
        </p:blipFill>
        <p:spPr>
          <a:xfrm>
            <a:off x="7653541" y="6"/>
            <a:ext cx="4538463" cy="3877247"/>
          </a:xfrm>
          <a:custGeom>
            <a:avLst/>
            <a:gdLst/>
            <a:ahLst/>
            <a:cxnLst/>
            <a:rect l="l" t="t" r="r" b="b"/>
            <a:pathLst>
              <a:path w="4538463" h="3877247">
                <a:moveTo>
                  <a:pt x="0" y="0"/>
                </a:moveTo>
                <a:lnTo>
                  <a:pt x="4538463" y="0"/>
                </a:lnTo>
                <a:lnTo>
                  <a:pt x="4538463" y="3437173"/>
                </a:lnTo>
                <a:lnTo>
                  <a:pt x="4530710" y="3429000"/>
                </a:lnTo>
                <a:cubicBezTo>
                  <a:pt x="4370289" y="3495842"/>
                  <a:pt x="4239946" y="3686344"/>
                  <a:pt x="4056129" y="3636211"/>
                </a:cubicBezTo>
                <a:cubicBezTo>
                  <a:pt x="3872313" y="3589422"/>
                  <a:pt x="3788760" y="3830055"/>
                  <a:pt x="3618310" y="3756528"/>
                </a:cubicBezTo>
                <a:cubicBezTo>
                  <a:pt x="3394389" y="3823371"/>
                  <a:pt x="3163783" y="3823371"/>
                  <a:pt x="2933176" y="3810002"/>
                </a:cubicBezTo>
                <a:cubicBezTo>
                  <a:pt x="2702570" y="3840081"/>
                  <a:pt x="2471962" y="3873503"/>
                  <a:pt x="2238015" y="3850107"/>
                </a:cubicBezTo>
                <a:cubicBezTo>
                  <a:pt x="2007408" y="3870161"/>
                  <a:pt x="1783486" y="3883529"/>
                  <a:pt x="1552880" y="3863476"/>
                </a:cubicBezTo>
                <a:cubicBezTo>
                  <a:pt x="1322274" y="3886870"/>
                  <a:pt x="1091667" y="3876844"/>
                  <a:pt x="864402" y="3860134"/>
                </a:cubicBezTo>
                <a:cubicBezTo>
                  <a:pt x="757455" y="3860134"/>
                  <a:pt x="653849" y="3856792"/>
                  <a:pt x="546902" y="3856792"/>
                </a:cubicBezTo>
                <a:cubicBezTo>
                  <a:pt x="404861" y="3850108"/>
                  <a:pt x="262821" y="3845095"/>
                  <a:pt x="120363" y="3840499"/>
                </a:cubicBezTo>
                <a:lnTo>
                  <a:pt x="0" y="3836632"/>
                </a:lnTo>
                <a:close/>
              </a:path>
            </a:pathLst>
          </a:cu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E0ED8-0A8A-C976-3E5F-7EC3D13DB6DB}"/>
              </a:ext>
            </a:extLst>
          </p:cNvPr>
          <p:cNvSpPr>
            <a:spLocks noGrp="1"/>
          </p:cNvSpPr>
          <p:nvPr>
            <p:ph type="title"/>
          </p:nvPr>
        </p:nvSpPr>
        <p:spPr/>
        <p:txBody>
          <a:bodyPr/>
          <a:lstStyle/>
          <a:p>
            <a:r>
              <a:rPr lang="en-US" b="1" u="sng"/>
              <a:t>What is the Welsh tourism levy?</a:t>
            </a:r>
            <a:endParaRPr lang="en-US"/>
          </a:p>
          <a:p>
            <a:endParaRPr lang="en-US"/>
          </a:p>
        </p:txBody>
      </p:sp>
      <p:sp>
        <p:nvSpPr>
          <p:cNvPr id="3" name="Content Placeholder 2">
            <a:extLst>
              <a:ext uri="{FF2B5EF4-FFF2-40B4-BE49-F238E27FC236}">
                <a16:creationId xmlns:a16="http://schemas.microsoft.com/office/drawing/2014/main" id="{FB82ADD7-9D19-0EDE-50EC-3671BC606817}"/>
              </a:ext>
            </a:extLst>
          </p:cNvPr>
          <p:cNvSpPr>
            <a:spLocks noGrp="1"/>
          </p:cNvSpPr>
          <p:nvPr>
            <p:ph idx="1"/>
          </p:nvPr>
        </p:nvSpPr>
        <p:spPr/>
        <p:txBody>
          <a:bodyPr vert="horz" lIns="91440" tIns="45720" rIns="91440" bIns="45720" rtlCol="0" anchor="t">
            <a:normAutofit fontScale="92500" lnSpcReduction="10000"/>
          </a:bodyPr>
          <a:lstStyle/>
          <a:p>
            <a:r>
              <a:rPr lang="en-US">
                <a:ea typeface="+mn-lt"/>
                <a:cs typeface="+mn-lt"/>
              </a:rPr>
              <a:t>The tourism levy is a compulsory tax charged per person, per</a:t>
            </a:r>
            <a:r>
              <a:rPr lang="en-US" b="1">
                <a:ea typeface="+mn-lt"/>
                <a:cs typeface="+mn-lt"/>
              </a:rPr>
              <a:t> </a:t>
            </a:r>
            <a:r>
              <a:rPr lang="en-US">
                <a:ea typeface="+mn-lt"/>
                <a:cs typeface="+mn-lt"/>
              </a:rPr>
              <a:t>night for anyone staying in hotels or other holiday accommodations across Wales.(Gov.Wales,2025)</a:t>
            </a:r>
            <a:endParaRPr lang="en-US"/>
          </a:p>
          <a:p>
            <a:r>
              <a:rPr lang="en-US">
                <a:ea typeface="+mn-lt"/>
                <a:cs typeface="+mn-lt"/>
              </a:rPr>
              <a:t>The levy is proposed to be implemented from 2027.</a:t>
            </a:r>
            <a:endParaRPr lang="en-US"/>
          </a:p>
          <a:p>
            <a:r>
              <a:rPr lang="en-US">
                <a:ea typeface="+mn-lt"/>
                <a:cs typeface="+mn-lt"/>
              </a:rPr>
              <a:t>By charging visitors for the costs, they impose on public goods and services, revenue can be reinvested into local</a:t>
            </a:r>
            <a:r>
              <a:rPr lang="en-US" b="1">
                <a:ea typeface="+mn-lt"/>
                <a:cs typeface="+mn-lt"/>
              </a:rPr>
              <a:t> </a:t>
            </a:r>
            <a:r>
              <a:rPr lang="en-US">
                <a:ea typeface="+mn-lt"/>
                <a:cs typeface="+mn-lt"/>
              </a:rPr>
              <a:t>infrastructure, such as roads, parks, and tourist facilities.</a:t>
            </a:r>
          </a:p>
          <a:p>
            <a:r>
              <a:rPr lang="en-US">
                <a:ea typeface="+mn-lt"/>
                <a:cs typeface="+mn-lt"/>
              </a:rPr>
              <a:t>Tourism levies are already used in over 40 countries worldwide.</a:t>
            </a:r>
            <a:r>
              <a:rPr lang="en-US" sz="2400">
                <a:highlight>
                  <a:srgbClr val="F5F5F5"/>
                </a:highlight>
                <a:latin typeface="Calibri"/>
                <a:ea typeface="Calibri"/>
                <a:cs typeface="Calibri"/>
              </a:rPr>
              <a:t>(The</a:t>
            </a:r>
            <a:r>
              <a:rPr lang="en-US" sz="1200">
                <a:highlight>
                  <a:srgbClr val="F5F5F5"/>
                </a:highlight>
                <a:latin typeface="Calibri"/>
                <a:ea typeface="Calibri"/>
                <a:cs typeface="Calibri"/>
              </a:rPr>
              <a:t> </a:t>
            </a:r>
            <a:r>
              <a:rPr lang="en-US" sz="2400">
                <a:highlight>
                  <a:srgbClr val="F5F5F5"/>
                </a:highlight>
                <a:latin typeface="Calibri"/>
                <a:ea typeface="Calibri"/>
                <a:cs typeface="Calibri"/>
              </a:rPr>
              <a:t>Scottish Beacon, 2025).</a:t>
            </a:r>
            <a:endParaRPr lang="en-US" sz="2400"/>
          </a:p>
          <a:p>
            <a:r>
              <a:rPr lang="en-US">
                <a:ea typeface="+mn-lt"/>
                <a:cs typeface="+mn-lt"/>
              </a:rPr>
              <a:t>Local councils will have the flexibility to decide how to</a:t>
            </a:r>
            <a:r>
              <a:rPr lang="en-US" b="1">
                <a:ea typeface="+mn-lt"/>
                <a:cs typeface="+mn-lt"/>
              </a:rPr>
              <a:t> </a:t>
            </a:r>
            <a:r>
              <a:rPr lang="en-US">
                <a:ea typeface="+mn-lt"/>
                <a:cs typeface="+mn-lt"/>
              </a:rPr>
              <a:t>redistribute the funds back into their communities.(Gov.Wales,2025)</a:t>
            </a:r>
            <a:endParaRPr lang="en-US"/>
          </a:p>
          <a:p>
            <a:endParaRPr lang="en-US"/>
          </a:p>
        </p:txBody>
      </p:sp>
    </p:spTree>
    <p:extLst>
      <p:ext uri="{BB962C8B-B14F-4D97-AF65-F5344CB8AC3E}">
        <p14:creationId xmlns:p14="http://schemas.microsoft.com/office/powerpoint/2010/main" val="3525255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76A24-5C44-A86C-A9AB-6A8F165A81A1}"/>
              </a:ext>
            </a:extLst>
          </p:cNvPr>
          <p:cNvSpPr>
            <a:spLocks noGrp="1"/>
          </p:cNvSpPr>
          <p:nvPr>
            <p:ph type="title"/>
          </p:nvPr>
        </p:nvSpPr>
        <p:spPr>
          <a:xfrm>
            <a:off x="838200" y="-3020"/>
            <a:ext cx="10515600" cy="1302251"/>
          </a:xfrm>
        </p:spPr>
        <p:txBody>
          <a:bodyPr>
            <a:normAutofit/>
          </a:bodyPr>
          <a:lstStyle/>
          <a:p>
            <a:r>
              <a:rPr lang="en-US" b="1" u="sng"/>
              <a:t>How the levy will work</a:t>
            </a:r>
            <a:endParaRPr lang="en-US"/>
          </a:p>
        </p:txBody>
      </p:sp>
      <p:sp>
        <p:nvSpPr>
          <p:cNvPr id="3" name="Content Placeholder 2">
            <a:extLst>
              <a:ext uri="{FF2B5EF4-FFF2-40B4-BE49-F238E27FC236}">
                <a16:creationId xmlns:a16="http://schemas.microsoft.com/office/drawing/2014/main" id="{97A24832-C2F8-F0C6-7569-E9E6E90EFBBD}"/>
              </a:ext>
            </a:extLst>
          </p:cNvPr>
          <p:cNvSpPr>
            <a:spLocks noGrp="1"/>
          </p:cNvSpPr>
          <p:nvPr>
            <p:ph idx="1"/>
          </p:nvPr>
        </p:nvSpPr>
        <p:spPr>
          <a:xfrm>
            <a:off x="838200" y="1179517"/>
            <a:ext cx="10515600" cy="4997446"/>
          </a:xfrm>
        </p:spPr>
        <p:txBody>
          <a:bodyPr vert="horz" lIns="91440" tIns="45720" rIns="91440" bIns="45720" rtlCol="0" anchor="t">
            <a:normAutofit fontScale="92500" lnSpcReduction="10000"/>
          </a:bodyPr>
          <a:lstStyle/>
          <a:p>
            <a:endParaRPr lang="en-US" b="1"/>
          </a:p>
          <a:p>
            <a:r>
              <a:rPr lang="en-US" dirty="0">
                <a:ea typeface="+mn-lt"/>
                <a:cs typeface="+mn-lt"/>
              </a:rPr>
              <a:t>Accommodation providers will collect the levy at check-in or check-out.</a:t>
            </a:r>
            <a:endParaRPr lang="en-US" dirty="0"/>
          </a:p>
          <a:p>
            <a:r>
              <a:rPr lang="en-US" dirty="0">
                <a:ea typeface="+mn-lt"/>
                <a:cs typeface="+mn-lt"/>
              </a:rPr>
              <a:t>The levy is a small, compulsory charge applied to overnight stays in</a:t>
            </a:r>
            <a:r>
              <a:rPr lang="en-US" b="1" dirty="0">
                <a:ea typeface="+mn-lt"/>
                <a:cs typeface="+mn-lt"/>
              </a:rPr>
              <a:t> </a:t>
            </a:r>
            <a:r>
              <a:rPr lang="en-US" dirty="0">
                <a:ea typeface="+mn-lt"/>
                <a:cs typeface="+mn-lt"/>
              </a:rPr>
              <a:t>Wales.</a:t>
            </a:r>
            <a:endParaRPr lang="en-US" dirty="0"/>
          </a:p>
          <a:p>
            <a:r>
              <a:rPr lang="en-US" dirty="0">
                <a:ea typeface="+mn-lt"/>
                <a:cs typeface="+mn-lt"/>
              </a:rPr>
              <a:t>If introduced, visitors will pay the levy based on their type of accommodation, including hotels, hostels, campsites, B&amp;Bs, and Airbnb properties.</a:t>
            </a:r>
            <a:endParaRPr lang="en-US" dirty="0"/>
          </a:p>
          <a:p>
            <a:r>
              <a:rPr lang="en-US" dirty="0">
                <a:ea typeface="+mn-lt"/>
                <a:cs typeface="+mn-lt"/>
              </a:rPr>
              <a:t>Payment is per person, with charges depending on the property type:</a:t>
            </a:r>
            <a:endParaRPr lang="en-US" dirty="0"/>
          </a:p>
          <a:p>
            <a:pPr lvl="1"/>
            <a:r>
              <a:rPr lang="en-US" dirty="0">
                <a:ea typeface="+mn-lt"/>
                <a:cs typeface="+mn-lt"/>
              </a:rPr>
              <a:t>£1.30 per person per night for hotels, guesthouses, and self-catering accommodation</a:t>
            </a:r>
            <a:endParaRPr lang="en-US" dirty="0"/>
          </a:p>
          <a:p>
            <a:pPr lvl="1"/>
            <a:r>
              <a:rPr lang="en-US" dirty="0">
                <a:ea typeface="+mn-lt"/>
                <a:cs typeface="+mn-lt"/>
              </a:rPr>
              <a:t>£0.75 per person per night for campsites and hostels </a:t>
            </a:r>
            <a:r>
              <a:rPr lang="en-US" sz="2800" dirty="0">
                <a:ea typeface="+mn-lt"/>
                <a:cs typeface="+mn-lt"/>
              </a:rPr>
              <a:t>(Gov.Wales,2025)</a:t>
            </a:r>
            <a:endParaRPr lang="en-US" dirty="0"/>
          </a:p>
          <a:p>
            <a:r>
              <a:rPr lang="en-US" dirty="0">
                <a:ea typeface="+mn-lt"/>
                <a:cs typeface="+mn-lt"/>
              </a:rPr>
              <a:t>Children under 18 are exempt.(Research.senedd.wales,2022)</a:t>
            </a:r>
            <a:endParaRPr lang="en-US" dirty="0"/>
          </a:p>
          <a:p>
            <a:endParaRPr lang="en-US"/>
          </a:p>
        </p:txBody>
      </p:sp>
    </p:spTree>
    <p:extLst>
      <p:ext uri="{BB962C8B-B14F-4D97-AF65-F5344CB8AC3E}">
        <p14:creationId xmlns:p14="http://schemas.microsoft.com/office/powerpoint/2010/main" val="22619107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342B9-59BF-39F0-50B6-A35F7C076167}"/>
              </a:ext>
            </a:extLst>
          </p:cNvPr>
          <p:cNvSpPr>
            <a:spLocks noGrp="1"/>
          </p:cNvSpPr>
          <p:nvPr>
            <p:ph type="title"/>
          </p:nvPr>
        </p:nvSpPr>
        <p:spPr>
          <a:xfrm>
            <a:off x="838200" y="5692"/>
            <a:ext cx="10515600" cy="1009260"/>
          </a:xfrm>
        </p:spPr>
        <p:txBody>
          <a:bodyPr/>
          <a:lstStyle/>
          <a:p>
            <a:r>
              <a:rPr lang="en-US" sz="2800" b="1" u="sng">
                <a:latin typeface="Aptos"/>
              </a:rPr>
              <a:t>Example Costs</a:t>
            </a:r>
            <a:endParaRPr lang="en-US" u="sng"/>
          </a:p>
        </p:txBody>
      </p:sp>
      <p:sp>
        <p:nvSpPr>
          <p:cNvPr id="3" name="Content Placeholder 2">
            <a:extLst>
              <a:ext uri="{FF2B5EF4-FFF2-40B4-BE49-F238E27FC236}">
                <a16:creationId xmlns:a16="http://schemas.microsoft.com/office/drawing/2014/main" id="{31E16D24-3B2D-BD1B-E8BA-530CEDF1CF09}"/>
              </a:ext>
            </a:extLst>
          </p:cNvPr>
          <p:cNvSpPr>
            <a:spLocks noGrp="1"/>
          </p:cNvSpPr>
          <p:nvPr>
            <p:ph idx="1"/>
          </p:nvPr>
        </p:nvSpPr>
        <p:spPr>
          <a:xfrm>
            <a:off x="838200" y="1049248"/>
            <a:ext cx="10515600" cy="5602167"/>
          </a:xfrm>
        </p:spPr>
        <p:txBody>
          <a:bodyPr vert="horz" lIns="91440" tIns="45720" rIns="91440" bIns="45720" rtlCol="0" anchor="t">
            <a:normAutofit/>
          </a:bodyPr>
          <a:lstStyle/>
          <a:p>
            <a:pPr>
              <a:buNone/>
            </a:pPr>
            <a:r>
              <a:rPr lang="en-US" b="1" dirty="0"/>
              <a:t> </a:t>
            </a:r>
            <a:r>
              <a:rPr lang="en-US" dirty="0"/>
              <a:t>Swansea Hotel (3 nights)</a:t>
            </a:r>
          </a:p>
          <a:p>
            <a:pPr>
              <a:buNone/>
            </a:pPr>
            <a:r>
              <a:rPr lang="en-US" dirty="0"/>
              <a:t>👩‍❤️‍👨 Couple staying 3 nights</a:t>
            </a:r>
          </a:p>
          <a:p>
            <a:pPr>
              <a:buFont typeface="Arial"/>
              <a:buChar char="•"/>
            </a:pPr>
            <a:r>
              <a:rPr lang="en-US" dirty="0">
                <a:ea typeface="+mn-lt"/>
                <a:cs typeface="+mn-lt"/>
              </a:rPr>
              <a:t>2 adults × 3 nights × £1.30 per night = £7.80 total</a:t>
            </a:r>
            <a:endParaRPr lang="en-US" dirty="0"/>
          </a:p>
          <a:p>
            <a:pPr indent="0">
              <a:buNone/>
            </a:pPr>
            <a:r>
              <a:rPr lang="en-US" dirty="0">
                <a:ea typeface="+mn-lt"/>
                <a:cs typeface="+mn-lt"/>
              </a:rPr>
              <a:t>So, a couple staying 3 nights in a hotel would pay about</a:t>
            </a:r>
            <a:r>
              <a:rPr lang="en-US" u="sng" dirty="0">
                <a:ea typeface="+mn-lt"/>
                <a:cs typeface="+mn-lt"/>
              </a:rPr>
              <a:t> </a:t>
            </a:r>
            <a:r>
              <a:rPr lang="en-US" b="1" u="sng" dirty="0">
                <a:ea typeface="+mn-lt"/>
                <a:cs typeface="+mn-lt"/>
              </a:rPr>
              <a:t>£7.80</a:t>
            </a:r>
            <a:r>
              <a:rPr lang="en-US" b="1" dirty="0">
                <a:ea typeface="+mn-lt"/>
                <a:cs typeface="+mn-lt"/>
              </a:rPr>
              <a:t> </a:t>
            </a:r>
            <a:r>
              <a:rPr lang="en-US" dirty="0">
                <a:ea typeface="+mn-lt"/>
                <a:cs typeface="+mn-lt"/>
              </a:rPr>
              <a:t>extra in visitor levy.</a:t>
            </a:r>
            <a:endParaRPr lang="en-US" dirty="0"/>
          </a:p>
          <a:p>
            <a:pPr indent="0">
              <a:buNone/>
            </a:pPr>
            <a:endParaRPr lang="en-US"/>
          </a:p>
          <a:p>
            <a:pPr>
              <a:buNone/>
            </a:pPr>
            <a:r>
              <a:rPr lang="en-US" dirty="0"/>
              <a:t>👨‍👩‍👧‍👦 Family of 6 (4 adults + 2 kids under 18) staying 3 nights</a:t>
            </a:r>
          </a:p>
          <a:p>
            <a:pPr>
              <a:buNone/>
            </a:pPr>
            <a:r>
              <a:rPr lang="en-US" dirty="0">
                <a:ea typeface="+mn-lt"/>
                <a:cs typeface="+mn-lt"/>
              </a:rPr>
              <a:t>Assuming all 6 are staying in a hotel:</a:t>
            </a:r>
            <a:endParaRPr lang="en-US" dirty="0"/>
          </a:p>
          <a:p>
            <a:pPr>
              <a:buFont typeface="Arial"/>
              <a:buChar char="•"/>
            </a:pPr>
            <a:r>
              <a:rPr lang="en-US" dirty="0">
                <a:ea typeface="+mn-lt"/>
                <a:cs typeface="+mn-lt"/>
              </a:rPr>
              <a:t>6 people × 3 nights × £1.30 = £23.40 total</a:t>
            </a:r>
            <a:endParaRPr lang="en-US" dirty="0"/>
          </a:p>
          <a:p>
            <a:pPr indent="0">
              <a:buNone/>
            </a:pPr>
            <a:r>
              <a:rPr lang="en-US" dirty="0">
                <a:ea typeface="+mn-lt"/>
                <a:cs typeface="+mn-lt"/>
              </a:rPr>
              <a:t>So, a family of six would pay around</a:t>
            </a:r>
            <a:r>
              <a:rPr lang="en-US" b="1" u="sng" dirty="0">
                <a:ea typeface="+mn-lt"/>
                <a:cs typeface="+mn-lt"/>
              </a:rPr>
              <a:t> £23.40</a:t>
            </a:r>
            <a:r>
              <a:rPr lang="en-US" dirty="0">
                <a:ea typeface="+mn-lt"/>
                <a:cs typeface="+mn-lt"/>
              </a:rPr>
              <a:t> extra  (Gov.wales,2025)</a:t>
            </a:r>
          </a:p>
          <a:p>
            <a:pPr indent="0">
              <a:buNone/>
            </a:pPr>
            <a:endParaRPr lang="en-US"/>
          </a:p>
          <a:p>
            <a:pPr>
              <a:buNone/>
            </a:pPr>
            <a:endParaRPr lang="en-US"/>
          </a:p>
        </p:txBody>
      </p:sp>
    </p:spTree>
    <p:extLst>
      <p:ext uri="{BB962C8B-B14F-4D97-AF65-F5344CB8AC3E}">
        <p14:creationId xmlns:p14="http://schemas.microsoft.com/office/powerpoint/2010/main" val="40056260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23F8B9-B7E3-35C0-4870-5FAB884916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EC772B-5906-9748-6DFC-6074B5BF5BEC}"/>
              </a:ext>
            </a:extLst>
          </p:cNvPr>
          <p:cNvSpPr>
            <a:spLocks noGrp="1"/>
          </p:cNvSpPr>
          <p:nvPr>
            <p:ph type="title"/>
          </p:nvPr>
        </p:nvSpPr>
        <p:spPr/>
        <p:txBody>
          <a:bodyPr/>
          <a:lstStyle/>
          <a:p>
            <a:r>
              <a:rPr lang="en-US" u="sng"/>
              <a:t>Debate rules</a:t>
            </a:r>
          </a:p>
        </p:txBody>
      </p:sp>
      <p:sp>
        <p:nvSpPr>
          <p:cNvPr id="3" name="Content Placeholder 2">
            <a:extLst>
              <a:ext uri="{FF2B5EF4-FFF2-40B4-BE49-F238E27FC236}">
                <a16:creationId xmlns:a16="http://schemas.microsoft.com/office/drawing/2014/main" id="{99AE4401-7D88-CDC8-8B20-E8A470FE02C4}"/>
              </a:ext>
            </a:extLst>
          </p:cNvPr>
          <p:cNvSpPr>
            <a:spLocks noGrp="1"/>
          </p:cNvSpPr>
          <p:nvPr>
            <p:ph idx="1"/>
          </p:nvPr>
        </p:nvSpPr>
        <p:spPr/>
        <p:txBody>
          <a:bodyPr vert="horz" lIns="91440" tIns="45720" rIns="91440" bIns="45720" rtlCol="0" anchor="t">
            <a:normAutofit fontScale="85000" lnSpcReduction="20000"/>
          </a:bodyPr>
          <a:lstStyle/>
          <a:p>
            <a:endParaRPr lang="en-US" b="1"/>
          </a:p>
          <a:p>
            <a:r>
              <a:rPr lang="en-US">
                <a:ea typeface="+mn-lt"/>
                <a:cs typeface="+mn-lt"/>
              </a:rPr>
              <a:t>Stick to allocated speaking time</a:t>
            </a:r>
            <a:endParaRPr lang="en-US"/>
          </a:p>
          <a:p>
            <a:r>
              <a:rPr lang="en-US">
                <a:ea typeface="+mn-lt"/>
                <a:cs typeface="+mn-lt"/>
              </a:rPr>
              <a:t>No interruptions</a:t>
            </a:r>
            <a:endParaRPr lang="en-US"/>
          </a:p>
          <a:p>
            <a:r>
              <a:rPr lang="en-US">
                <a:ea typeface="+mn-lt"/>
                <a:cs typeface="+mn-lt"/>
              </a:rPr>
              <a:t>Rebuttals:</a:t>
            </a:r>
            <a:endParaRPr lang="en-US"/>
          </a:p>
          <a:p>
            <a:r>
              <a:rPr lang="en-US">
                <a:ea typeface="+mn-lt"/>
                <a:cs typeface="+mn-lt"/>
              </a:rPr>
              <a:t>Respond directly to opposing arguments</a:t>
            </a:r>
            <a:endParaRPr lang="en-US"/>
          </a:p>
          <a:p>
            <a:r>
              <a:rPr lang="en-US">
                <a:ea typeface="+mn-lt"/>
                <a:cs typeface="+mn-lt"/>
              </a:rPr>
              <a:t>Audience Participation:</a:t>
            </a:r>
            <a:endParaRPr lang="en-US"/>
          </a:p>
          <a:p>
            <a:r>
              <a:rPr lang="en-US">
                <a:ea typeface="+mn-lt"/>
                <a:cs typeface="+mn-lt"/>
              </a:rPr>
              <a:t>Questions only during Q&amp;A</a:t>
            </a:r>
            <a:endParaRPr lang="en-US"/>
          </a:p>
          <a:p>
            <a:r>
              <a:rPr lang="en-US">
                <a:ea typeface="+mn-lt"/>
                <a:cs typeface="+mn-lt"/>
              </a:rPr>
              <a:t>Questions must go through the chair and be relevant</a:t>
            </a:r>
            <a:endParaRPr lang="en-US"/>
          </a:p>
          <a:p>
            <a:r>
              <a:rPr lang="en-US">
                <a:ea typeface="+mn-lt"/>
                <a:cs typeface="+mn-lt"/>
              </a:rPr>
              <a:t>Professional Conduct:</a:t>
            </a:r>
            <a:endParaRPr lang="en-US"/>
          </a:p>
          <a:p>
            <a:r>
              <a:rPr lang="en-US">
                <a:ea typeface="+mn-lt"/>
                <a:cs typeface="+mn-lt"/>
              </a:rPr>
              <a:t>Always be respectful.</a:t>
            </a:r>
          </a:p>
          <a:p>
            <a:r>
              <a:rPr lang="en-US">
                <a:ea typeface="+mn-lt"/>
                <a:cs typeface="+mn-lt"/>
              </a:rPr>
              <a:t>Chair’s decision on timing and procedure is final</a:t>
            </a:r>
            <a:endParaRPr lang="en-US"/>
          </a:p>
          <a:p>
            <a:endParaRPr lang="en-US"/>
          </a:p>
        </p:txBody>
      </p:sp>
    </p:spTree>
    <p:extLst>
      <p:ext uri="{BB962C8B-B14F-4D97-AF65-F5344CB8AC3E}">
        <p14:creationId xmlns:p14="http://schemas.microsoft.com/office/powerpoint/2010/main" val="12430156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0E089-96FD-2B7B-4074-72E6233D4EE8}"/>
              </a:ext>
            </a:extLst>
          </p:cNvPr>
          <p:cNvSpPr>
            <a:spLocks noGrp="1"/>
          </p:cNvSpPr>
          <p:nvPr>
            <p:ph type="title"/>
          </p:nvPr>
        </p:nvSpPr>
        <p:spPr/>
        <p:txBody>
          <a:bodyPr/>
          <a:lstStyle/>
          <a:p>
            <a:r>
              <a:rPr lang="en-US" u="sng"/>
              <a:t>Debate structure</a:t>
            </a:r>
          </a:p>
        </p:txBody>
      </p:sp>
      <p:sp>
        <p:nvSpPr>
          <p:cNvPr id="3" name="Content Placeholder 2">
            <a:extLst>
              <a:ext uri="{FF2B5EF4-FFF2-40B4-BE49-F238E27FC236}">
                <a16:creationId xmlns:a16="http://schemas.microsoft.com/office/drawing/2014/main" id="{3DCB9617-A2D8-74F1-BC00-3D8FFD569786}"/>
              </a:ext>
            </a:extLst>
          </p:cNvPr>
          <p:cNvSpPr>
            <a:spLocks noGrp="1"/>
          </p:cNvSpPr>
          <p:nvPr>
            <p:ph idx="1"/>
          </p:nvPr>
        </p:nvSpPr>
        <p:spPr/>
        <p:txBody>
          <a:bodyPr vert="horz" lIns="91440" tIns="45720" rIns="91440" bIns="45720" rtlCol="0" anchor="t">
            <a:normAutofit fontScale="85000" lnSpcReduction="20000"/>
          </a:bodyPr>
          <a:lstStyle/>
          <a:p>
            <a:endParaRPr lang="en-US" b="1"/>
          </a:p>
          <a:p>
            <a:r>
              <a:rPr lang="en-US">
                <a:ea typeface="+mn-lt"/>
                <a:cs typeface="+mn-lt"/>
              </a:rPr>
              <a:t>Two teams, three speakers each</a:t>
            </a:r>
            <a:endParaRPr lang="en-US"/>
          </a:p>
          <a:p>
            <a:r>
              <a:rPr lang="en-US">
                <a:ea typeface="+mn-lt"/>
                <a:cs typeface="+mn-lt"/>
              </a:rPr>
              <a:t>Team One: Against the levy</a:t>
            </a:r>
            <a:endParaRPr lang="en-US"/>
          </a:p>
          <a:p>
            <a:r>
              <a:rPr lang="en-US">
                <a:ea typeface="+mn-lt"/>
                <a:cs typeface="+mn-lt"/>
              </a:rPr>
              <a:t>Team Two: For the levy</a:t>
            </a:r>
            <a:endParaRPr lang="en-US"/>
          </a:p>
          <a:p>
            <a:r>
              <a:rPr lang="en-US">
                <a:ea typeface="+mn-lt"/>
                <a:cs typeface="+mn-lt"/>
              </a:rPr>
              <a:t>Speaking Order:</a:t>
            </a:r>
            <a:endParaRPr lang="en-US"/>
          </a:p>
          <a:p>
            <a:r>
              <a:rPr lang="en-US">
                <a:ea typeface="+mn-lt"/>
                <a:cs typeface="+mn-lt"/>
              </a:rPr>
              <a:t>Speaker 1 (Team One)-Chloe</a:t>
            </a:r>
            <a:endParaRPr lang="en-US" err="1"/>
          </a:p>
          <a:p>
            <a:r>
              <a:rPr lang="en-US">
                <a:ea typeface="+mn-lt"/>
                <a:cs typeface="+mn-lt"/>
              </a:rPr>
              <a:t>Speaker 1 (Team Two)-Page</a:t>
            </a:r>
            <a:endParaRPr lang="en-US"/>
          </a:p>
          <a:p>
            <a:r>
              <a:rPr lang="en-US">
                <a:ea typeface="+mn-lt"/>
                <a:cs typeface="+mn-lt"/>
              </a:rPr>
              <a:t>Speaker 2 (Team One)-Amber</a:t>
            </a:r>
            <a:endParaRPr lang="en-US"/>
          </a:p>
          <a:p>
            <a:r>
              <a:rPr lang="en-US">
                <a:ea typeface="+mn-lt"/>
                <a:cs typeface="+mn-lt"/>
              </a:rPr>
              <a:t>Speaker 2 (Team Two)-Chelsy</a:t>
            </a:r>
            <a:endParaRPr lang="en-US"/>
          </a:p>
          <a:p>
            <a:r>
              <a:rPr lang="en-US">
                <a:ea typeface="+mn-lt"/>
                <a:cs typeface="+mn-lt"/>
              </a:rPr>
              <a:t>Speaker 3 (Team One)-Eithen</a:t>
            </a:r>
            <a:endParaRPr lang="en-US"/>
          </a:p>
          <a:p>
            <a:r>
              <a:rPr lang="en-US">
                <a:ea typeface="+mn-lt"/>
                <a:cs typeface="+mn-lt"/>
              </a:rPr>
              <a:t>Speaker 3 (Team Two)-Narla</a:t>
            </a:r>
            <a:endParaRPr lang="en-US"/>
          </a:p>
          <a:p>
            <a:endParaRPr lang="en-US" b="1"/>
          </a:p>
          <a:p>
            <a:endParaRPr lang="en-US"/>
          </a:p>
        </p:txBody>
      </p:sp>
    </p:spTree>
    <p:extLst>
      <p:ext uri="{BB962C8B-B14F-4D97-AF65-F5344CB8AC3E}">
        <p14:creationId xmlns:p14="http://schemas.microsoft.com/office/powerpoint/2010/main" val="3604191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657C6-93B4-7F3C-45AE-27B3AE998E53}"/>
              </a:ext>
            </a:extLst>
          </p:cNvPr>
          <p:cNvSpPr>
            <a:spLocks noGrp="1"/>
          </p:cNvSpPr>
          <p:nvPr>
            <p:ph type="title"/>
          </p:nvPr>
        </p:nvSpPr>
        <p:spPr/>
        <p:txBody>
          <a:bodyPr/>
          <a:lstStyle/>
          <a:p>
            <a:r>
              <a:rPr lang="en-US" b="1" u="sng" dirty="0"/>
              <a:t>Social Conclusion</a:t>
            </a:r>
          </a:p>
        </p:txBody>
      </p:sp>
      <p:sp>
        <p:nvSpPr>
          <p:cNvPr id="3" name="Content Placeholder 2">
            <a:extLst>
              <a:ext uri="{FF2B5EF4-FFF2-40B4-BE49-F238E27FC236}">
                <a16:creationId xmlns:a16="http://schemas.microsoft.com/office/drawing/2014/main" id="{4A52658E-1119-8435-239F-24D012E8EC21}"/>
              </a:ext>
            </a:extLst>
          </p:cNvPr>
          <p:cNvSpPr>
            <a:spLocks noGrp="1"/>
          </p:cNvSpPr>
          <p:nvPr>
            <p:ph idx="1"/>
          </p:nvPr>
        </p:nvSpPr>
        <p:spPr/>
        <p:txBody>
          <a:bodyPr vert="horz" lIns="91440" tIns="45720" rIns="91440" bIns="45720" rtlCol="0" anchor="t">
            <a:normAutofit/>
          </a:bodyPr>
          <a:lstStyle/>
          <a:p>
            <a:r>
              <a:rPr lang="en-US" u="sng" dirty="0">
                <a:ea typeface="+mn-lt"/>
                <a:cs typeface="+mn-lt"/>
              </a:rPr>
              <a:t>For Social</a:t>
            </a:r>
            <a:br>
              <a:rPr lang="en-US" dirty="0">
                <a:ea typeface="+mn-lt"/>
                <a:cs typeface="+mn-lt"/>
              </a:rPr>
            </a:br>
            <a:r>
              <a:rPr lang="en-US" dirty="0">
                <a:ea typeface="+mn-lt"/>
                <a:cs typeface="+mn-lt"/>
              </a:rPr>
              <a:t> The Welsh Tourism Levy can improve quality of life for residents by funding better public services and facilities that are shared by </a:t>
            </a:r>
            <a:r>
              <a:rPr lang="en-US">
                <a:ea typeface="+mn-lt"/>
                <a:cs typeface="+mn-lt"/>
              </a:rPr>
              <a:t>both communities and visitors.(G</a:t>
            </a:r>
            <a:endParaRPr lang="en-US"/>
          </a:p>
          <a:p>
            <a:r>
              <a:rPr lang="en-US" u="sng">
                <a:ea typeface="+mn-lt"/>
                <a:cs typeface="+mn-lt"/>
              </a:rPr>
              <a:t>Against Social</a:t>
            </a:r>
            <a:br>
              <a:rPr lang="en-US">
                <a:ea typeface="+mn-lt"/>
                <a:cs typeface="+mn-lt"/>
              </a:rPr>
            </a:br>
            <a:r>
              <a:rPr lang="en-US">
                <a:ea typeface="+mn-lt"/>
                <a:cs typeface="+mn-lt"/>
              </a:rPr>
              <a:t> The levy may be seen as unfair or exclusionary, particularly for low-income families, as it increases the cost of holidays and may reduce access to tourism for some groups.</a:t>
            </a:r>
            <a:r>
              <a:rPr lang="en-US" sz="1200" b="1">
                <a:latin typeface="Calibri"/>
                <a:ea typeface="Calibri"/>
                <a:cs typeface="Calibri"/>
              </a:rPr>
              <a:t>(Pigou, 1920; Rinaldi, 2012).</a:t>
            </a:r>
            <a:endParaRPr lang="en-US" b="1"/>
          </a:p>
          <a:p>
            <a:endParaRPr lang="en-US"/>
          </a:p>
        </p:txBody>
      </p:sp>
    </p:spTree>
    <p:extLst>
      <p:ext uri="{BB962C8B-B14F-4D97-AF65-F5344CB8AC3E}">
        <p14:creationId xmlns:p14="http://schemas.microsoft.com/office/powerpoint/2010/main" val="38548969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A21B2-8DEF-838A-09AA-A9803E3F7CFC}"/>
              </a:ext>
            </a:extLst>
          </p:cNvPr>
          <p:cNvSpPr>
            <a:spLocks noGrp="1"/>
          </p:cNvSpPr>
          <p:nvPr>
            <p:ph type="title"/>
          </p:nvPr>
        </p:nvSpPr>
        <p:spPr/>
        <p:txBody>
          <a:bodyPr/>
          <a:lstStyle/>
          <a:p>
            <a:r>
              <a:rPr lang="en-US" b="1" u="sng" dirty="0"/>
              <a:t>Environmental conclusion</a:t>
            </a:r>
          </a:p>
        </p:txBody>
      </p:sp>
      <p:sp>
        <p:nvSpPr>
          <p:cNvPr id="3" name="Content Placeholder 2">
            <a:extLst>
              <a:ext uri="{FF2B5EF4-FFF2-40B4-BE49-F238E27FC236}">
                <a16:creationId xmlns:a16="http://schemas.microsoft.com/office/drawing/2014/main" id="{991778C1-3ED3-92C0-5C0D-5FD9971BCDAC}"/>
              </a:ext>
            </a:extLst>
          </p:cNvPr>
          <p:cNvSpPr>
            <a:spLocks noGrp="1"/>
          </p:cNvSpPr>
          <p:nvPr>
            <p:ph idx="1"/>
          </p:nvPr>
        </p:nvSpPr>
        <p:spPr/>
        <p:txBody>
          <a:bodyPr vert="horz" lIns="91440" tIns="45720" rIns="91440" bIns="45720" rtlCol="0" anchor="t">
            <a:normAutofit/>
          </a:bodyPr>
          <a:lstStyle/>
          <a:p>
            <a:r>
              <a:rPr lang="en-US" u="sng" dirty="0">
                <a:ea typeface="+mn-lt"/>
                <a:cs typeface="+mn-lt"/>
              </a:rPr>
              <a:t>For Environmental</a:t>
            </a:r>
            <a:br>
              <a:rPr lang="en-US" dirty="0">
                <a:ea typeface="+mn-lt"/>
                <a:cs typeface="+mn-lt"/>
              </a:rPr>
            </a:br>
            <a:r>
              <a:rPr lang="en-US" dirty="0">
                <a:ea typeface="+mn-lt"/>
                <a:cs typeface="+mn-lt"/>
              </a:rPr>
              <a:t> The Welsh Tourism Levy can help protect natural environments by funding conservation, waste management, and sustainable tourism initiatives in areas experiencing high visitor pressure.</a:t>
            </a:r>
            <a:endParaRPr lang="en-US" dirty="0"/>
          </a:p>
          <a:p>
            <a:r>
              <a:rPr lang="en-US" u="sng" dirty="0">
                <a:ea typeface="+mn-lt"/>
                <a:cs typeface="+mn-lt"/>
              </a:rPr>
              <a:t>Against Environmental</a:t>
            </a:r>
            <a:br>
              <a:rPr lang="en-US" dirty="0">
                <a:ea typeface="+mn-lt"/>
                <a:cs typeface="+mn-lt"/>
              </a:rPr>
            </a:br>
            <a:r>
              <a:rPr lang="en-US" dirty="0">
                <a:ea typeface="+mn-lt"/>
                <a:cs typeface="+mn-lt"/>
              </a:rPr>
              <a:t> If not ring-fenced for environmental projects, the levy may have little real impact on reducing environmental damage while still increasing costs for visitors.</a:t>
            </a:r>
            <a:r>
              <a:rPr lang="en-US" sz="1200" b="1" dirty="0">
                <a:latin typeface="Calibri"/>
                <a:ea typeface="Calibri"/>
                <a:cs typeface="Calibri"/>
              </a:rPr>
              <a:t>(</a:t>
            </a:r>
            <a:r>
              <a:rPr lang="en-US" sz="1200" b="1" dirty="0" err="1">
                <a:latin typeface="Calibri"/>
                <a:ea typeface="Calibri"/>
                <a:cs typeface="Calibri"/>
              </a:rPr>
              <a:t>gov.wales</a:t>
            </a:r>
            <a:r>
              <a:rPr lang="en-US" sz="1200" b="1" dirty="0">
                <a:latin typeface="Calibri"/>
                <a:ea typeface="Calibri"/>
                <a:cs typeface="Calibri"/>
              </a:rPr>
              <a:t>)</a:t>
            </a:r>
            <a:endParaRPr lang="en-US" dirty="0"/>
          </a:p>
          <a:p>
            <a:endParaRPr lang="en-US"/>
          </a:p>
        </p:txBody>
      </p:sp>
    </p:spTree>
    <p:extLst>
      <p:ext uri="{BB962C8B-B14F-4D97-AF65-F5344CB8AC3E}">
        <p14:creationId xmlns:p14="http://schemas.microsoft.com/office/powerpoint/2010/main" val="33937689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E774E-15C3-A135-84CF-C99A7056DD0B}"/>
              </a:ext>
            </a:extLst>
          </p:cNvPr>
          <p:cNvSpPr>
            <a:spLocks noGrp="1"/>
          </p:cNvSpPr>
          <p:nvPr>
            <p:ph type="title"/>
          </p:nvPr>
        </p:nvSpPr>
        <p:spPr/>
        <p:txBody>
          <a:bodyPr>
            <a:normAutofit/>
          </a:bodyPr>
          <a:lstStyle/>
          <a:p>
            <a:r>
              <a:rPr lang="en-US" b="1" u="sng" dirty="0">
                <a:latin typeface="Aptos"/>
              </a:rPr>
              <a:t>Political conclusion</a:t>
            </a:r>
            <a:endParaRPr lang="en-US" u="sng" dirty="0" err="1"/>
          </a:p>
        </p:txBody>
      </p:sp>
      <p:sp>
        <p:nvSpPr>
          <p:cNvPr id="3" name="Content Placeholder 2">
            <a:extLst>
              <a:ext uri="{FF2B5EF4-FFF2-40B4-BE49-F238E27FC236}">
                <a16:creationId xmlns:a16="http://schemas.microsoft.com/office/drawing/2014/main" id="{4875F235-8B4A-F472-0899-9BB149855243}"/>
              </a:ext>
            </a:extLst>
          </p:cNvPr>
          <p:cNvSpPr>
            <a:spLocks noGrp="1"/>
          </p:cNvSpPr>
          <p:nvPr>
            <p:ph idx="1"/>
          </p:nvPr>
        </p:nvSpPr>
        <p:spPr/>
        <p:txBody>
          <a:bodyPr vert="horz" lIns="91440" tIns="45720" rIns="91440" bIns="45720" rtlCol="0" anchor="t">
            <a:normAutofit/>
          </a:bodyPr>
          <a:lstStyle/>
          <a:p>
            <a:r>
              <a:rPr lang="en-US" u="sng">
                <a:ea typeface="+mn-lt"/>
                <a:cs typeface="+mn-lt"/>
              </a:rPr>
              <a:t>For Political</a:t>
            </a:r>
            <a:br>
              <a:rPr lang="en-US">
                <a:ea typeface="+mn-lt"/>
                <a:cs typeface="+mn-lt"/>
              </a:rPr>
            </a:br>
            <a:r>
              <a:rPr lang="en-US">
                <a:ea typeface="+mn-lt"/>
                <a:cs typeface="+mn-lt"/>
              </a:rPr>
              <a:t> The Welsh Tourism Levy gives local authorities greater autonomy to manage tourism pressures and fund services in line with local political priorities.</a:t>
            </a:r>
            <a:endParaRPr lang="en-US"/>
          </a:p>
          <a:p>
            <a:r>
              <a:rPr lang="en-US" u="sng">
                <a:ea typeface="+mn-lt"/>
                <a:cs typeface="+mn-lt"/>
              </a:rPr>
              <a:t>Against Political</a:t>
            </a:r>
            <a:br>
              <a:rPr lang="en-US">
                <a:ea typeface="+mn-lt"/>
                <a:cs typeface="+mn-lt"/>
              </a:rPr>
            </a:br>
            <a:r>
              <a:rPr lang="en-US">
                <a:ea typeface="+mn-lt"/>
                <a:cs typeface="+mn-lt"/>
              </a:rPr>
              <a:t> The levy may face political resistance from tourism businesses and opposition parties, creating divisions and reducing public support for tourism policy.</a:t>
            </a:r>
            <a:endParaRPr lang="en-US"/>
          </a:p>
          <a:p>
            <a:endParaRPr lang="en-US"/>
          </a:p>
        </p:txBody>
      </p:sp>
    </p:spTree>
    <p:extLst>
      <p:ext uri="{BB962C8B-B14F-4D97-AF65-F5344CB8AC3E}">
        <p14:creationId xmlns:p14="http://schemas.microsoft.com/office/powerpoint/2010/main" val="1206337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74F73-C4D6-C438-8C6B-3227C0F38003}"/>
              </a:ext>
            </a:extLst>
          </p:cNvPr>
          <p:cNvSpPr>
            <a:spLocks noGrp="1"/>
          </p:cNvSpPr>
          <p:nvPr>
            <p:ph type="title"/>
          </p:nvPr>
        </p:nvSpPr>
        <p:spPr/>
        <p:txBody>
          <a:bodyPr/>
          <a:lstStyle/>
          <a:p>
            <a:r>
              <a:rPr lang="en-US" b="1" u="sng" dirty="0"/>
              <a:t>Economical conclusion</a:t>
            </a:r>
          </a:p>
        </p:txBody>
      </p:sp>
      <p:sp>
        <p:nvSpPr>
          <p:cNvPr id="3" name="Content Placeholder 2">
            <a:extLst>
              <a:ext uri="{FF2B5EF4-FFF2-40B4-BE49-F238E27FC236}">
                <a16:creationId xmlns:a16="http://schemas.microsoft.com/office/drawing/2014/main" id="{716837BF-62E5-906D-3478-9756BB609013}"/>
              </a:ext>
            </a:extLst>
          </p:cNvPr>
          <p:cNvSpPr>
            <a:spLocks noGrp="1"/>
          </p:cNvSpPr>
          <p:nvPr>
            <p:ph idx="1"/>
          </p:nvPr>
        </p:nvSpPr>
        <p:spPr/>
        <p:txBody>
          <a:bodyPr vert="horz" lIns="91440" tIns="45720" rIns="91440" bIns="45720" rtlCol="0" anchor="t">
            <a:normAutofit/>
          </a:bodyPr>
          <a:lstStyle/>
          <a:p>
            <a:r>
              <a:rPr lang="en-US" u="sng">
                <a:ea typeface="+mn-lt"/>
                <a:cs typeface="+mn-lt"/>
              </a:rPr>
              <a:t>For Economical</a:t>
            </a:r>
            <a:br>
              <a:rPr lang="en-US" b="1">
                <a:ea typeface="+mn-lt"/>
                <a:cs typeface="+mn-lt"/>
              </a:rPr>
            </a:br>
            <a:r>
              <a:rPr lang="en-US" b="1">
                <a:ea typeface="+mn-lt"/>
                <a:cs typeface="+mn-lt"/>
              </a:rPr>
              <a:t> </a:t>
            </a:r>
            <a:r>
              <a:rPr lang="en-US">
                <a:ea typeface="+mn-lt"/>
                <a:cs typeface="+mn-lt"/>
              </a:rPr>
              <a:t>The Welsh Tourism Levy provides a sustainable source of local funding by ensuring visitors contribute to the cost of maintaining tourism infrastructure, reducing the financial burden on residents.</a:t>
            </a:r>
            <a:endParaRPr lang="en-US"/>
          </a:p>
          <a:p>
            <a:r>
              <a:rPr lang="en-US" u="sng">
                <a:ea typeface="+mn-lt"/>
                <a:cs typeface="+mn-lt"/>
              </a:rPr>
              <a:t>Against Economical</a:t>
            </a:r>
            <a:br>
              <a:rPr lang="en-US">
                <a:ea typeface="+mn-lt"/>
                <a:cs typeface="+mn-lt"/>
              </a:rPr>
            </a:br>
            <a:r>
              <a:rPr lang="en-US">
                <a:ea typeface="+mn-lt"/>
                <a:cs typeface="+mn-lt"/>
              </a:rPr>
              <a:t> The levy could discourage price-sensitive visitors, potentially reduce tourist numbers and harm small accommodation businesses in competitive areas.</a:t>
            </a:r>
            <a:endParaRPr lang="en-US"/>
          </a:p>
          <a:p>
            <a:endParaRPr lang="en-US"/>
          </a:p>
        </p:txBody>
      </p:sp>
    </p:spTree>
    <p:extLst>
      <p:ext uri="{BB962C8B-B14F-4D97-AF65-F5344CB8AC3E}">
        <p14:creationId xmlns:p14="http://schemas.microsoft.com/office/powerpoint/2010/main" val="17070821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74F7B-6AC9-E2D7-9471-709CB8272CC5}"/>
              </a:ext>
            </a:extLst>
          </p:cNvPr>
          <p:cNvSpPr>
            <a:spLocks noGrp="1"/>
          </p:cNvSpPr>
          <p:nvPr>
            <p:ph type="title"/>
          </p:nvPr>
        </p:nvSpPr>
        <p:spPr/>
        <p:txBody>
          <a:bodyPr/>
          <a:lstStyle/>
          <a:p>
            <a:r>
              <a:rPr lang="en-US" u="sng"/>
              <a:t>Reference list continued</a:t>
            </a:r>
          </a:p>
        </p:txBody>
      </p:sp>
      <p:sp>
        <p:nvSpPr>
          <p:cNvPr id="3" name="Content Placeholder 2">
            <a:extLst>
              <a:ext uri="{FF2B5EF4-FFF2-40B4-BE49-F238E27FC236}">
                <a16:creationId xmlns:a16="http://schemas.microsoft.com/office/drawing/2014/main" id="{B1911AF8-9D7A-6963-74AE-7B2240430AFD}"/>
              </a:ext>
            </a:extLst>
          </p:cNvPr>
          <p:cNvSpPr>
            <a:spLocks noGrp="1"/>
          </p:cNvSpPr>
          <p:nvPr>
            <p:ph idx="1"/>
          </p:nvPr>
        </p:nvSpPr>
        <p:spPr/>
        <p:txBody>
          <a:bodyPr vert="horz" lIns="91440" tIns="45720" rIns="91440" bIns="45720" rtlCol="0" anchor="t">
            <a:normAutofit fontScale="92500"/>
          </a:bodyPr>
          <a:lstStyle/>
          <a:p>
            <a:r>
              <a:rPr lang="en-US" dirty="0">
                <a:ea typeface="+mn-lt"/>
                <a:cs typeface="+mn-lt"/>
                <a:hlinkClick r:id="rId2"/>
              </a:rPr>
              <a:t>https://www.scottishbeacon.com/news/local-democracy/the-visitor-levy-how-it-works-in-other-cities/?utm_source=chatgpt.com</a:t>
            </a:r>
            <a:endParaRPr lang="en-US" dirty="0">
              <a:ea typeface="+mn-lt"/>
              <a:cs typeface="+mn-lt"/>
            </a:endParaRPr>
          </a:p>
          <a:p>
            <a:r>
              <a:rPr lang="en-US" dirty="0">
                <a:ea typeface="+mn-lt"/>
                <a:cs typeface="+mn-lt"/>
                <a:hlinkClick r:id="rId3"/>
              </a:rPr>
              <a:t>https://www.trafalgar.com/real-word/tourist-taxes-around-the-world/?utm_source=chatgpt.com</a:t>
            </a:r>
            <a:endParaRPr lang="en-US" dirty="0">
              <a:ea typeface="+mn-lt"/>
              <a:cs typeface="+mn-lt"/>
            </a:endParaRPr>
          </a:p>
          <a:p>
            <a:pPr marL="0" indent="0">
              <a:buNone/>
            </a:pPr>
            <a:endParaRPr lang="en-US"/>
          </a:p>
          <a:p>
            <a:r>
              <a:rPr lang="en-US" dirty="0">
                <a:ea typeface="+mn-lt"/>
                <a:cs typeface="+mn-lt"/>
                <a:hlinkClick r:id="rId4"/>
              </a:rPr>
              <a:t>https://visitworld.today/pl/blog/2759/raising-tourism-tax-which-countries-have-announced-new-meetings-in-2025?utm_source=chatgpt.com</a:t>
            </a:r>
            <a:endParaRPr lang="en-US" dirty="0">
              <a:ea typeface="+mn-lt"/>
              <a:cs typeface="+mn-lt"/>
            </a:endParaRPr>
          </a:p>
          <a:p>
            <a:r>
              <a:rPr lang="en-US" dirty="0">
                <a:hlinkClick r:id="rId5"/>
              </a:rPr>
              <a:t>https://www.gov.wales/the-visitor-levy-how-we-can-all-benefit?utm_source=chatgpt.com</a:t>
            </a:r>
            <a:endParaRPr lang="en-US" dirty="0"/>
          </a:p>
          <a:p>
            <a:endParaRPr lang="en-US" sz="4800" dirty="0">
              <a:latin typeface="Aptos Display"/>
            </a:endParaRPr>
          </a:p>
          <a:p>
            <a:pPr marL="0" indent="0">
              <a:buNone/>
            </a:pPr>
            <a:endParaRPr lang="en-US" dirty="0"/>
          </a:p>
          <a:p>
            <a:endParaRPr lang="en-US"/>
          </a:p>
        </p:txBody>
      </p:sp>
    </p:spTree>
    <p:extLst>
      <p:ext uri="{BB962C8B-B14F-4D97-AF65-F5344CB8AC3E}">
        <p14:creationId xmlns:p14="http://schemas.microsoft.com/office/powerpoint/2010/main" val="10916985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A35C3-FB2B-7386-CE20-AE34A4386E0D}"/>
              </a:ext>
            </a:extLst>
          </p:cNvPr>
          <p:cNvSpPr>
            <a:spLocks noGrp="1"/>
          </p:cNvSpPr>
          <p:nvPr>
            <p:ph type="title"/>
          </p:nvPr>
        </p:nvSpPr>
        <p:spPr>
          <a:xfrm>
            <a:off x="838200" y="365125"/>
            <a:ext cx="10515600" cy="592318"/>
          </a:xfrm>
        </p:spPr>
        <p:txBody>
          <a:bodyPr>
            <a:normAutofit fontScale="90000"/>
          </a:bodyPr>
          <a:lstStyle/>
          <a:p>
            <a:r>
              <a:rPr lang="en-US" u="sng"/>
              <a:t>Reference list</a:t>
            </a:r>
          </a:p>
        </p:txBody>
      </p:sp>
      <p:sp>
        <p:nvSpPr>
          <p:cNvPr id="3" name="Content Placeholder 2">
            <a:extLst>
              <a:ext uri="{FF2B5EF4-FFF2-40B4-BE49-F238E27FC236}">
                <a16:creationId xmlns:a16="http://schemas.microsoft.com/office/drawing/2014/main" id="{934F5FA1-7C2E-833F-7E6D-41CB9C5FBCBD}"/>
              </a:ext>
            </a:extLst>
          </p:cNvPr>
          <p:cNvSpPr>
            <a:spLocks noGrp="1"/>
          </p:cNvSpPr>
          <p:nvPr>
            <p:ph idx="1"/>
          </p:nvPr>
        </p:nvSpPr>
        <p:spPr>
          <a:xfrm>
            <a:off x="838200" y="1322418"/>
            <a:ext cx="10515600" cy="5515903"/>
          </a:xfrm>
        </p:spPr>
        <p:txBody>
          <a:bodyPr vert="horz" lIns="91440" tIns="45720" rIns="91440" bIns="45720" rtlCol="0" anchor="t">
            <a:normAutofit fontScale="62500" lnSpcReduction="20000"/>
          </a:bodyPr>
          <a:lstStyle/>
          <a:p>
            <a:r>
              <a:rPr lang="en-US" dirty="0">
                <a:ea typeface="+mn-lt"/>
                <a:cs typeface="+mn-lt"/>
              </a:rPr>
              <a:t>The Scottish Beacon (2025) </a:t>
            </a:r>
            <a:r>
              <a:rPr lang="en-US" i="1" dirty="0">
                <a:ea typeface="+mn-lt"/>
                <a:cs typeface="+mn-lt"/>
              </a:rPr>
              <a:t>The visitor levy: how it works in other cities</a:t>
            </a:r>
            <a:r>
              <a:rPr lang="en-US" dirty="0">
                <a:ea typeface="+mn-lt"/>
                <a:cs typeface="+mn-lt"/>
              </a:rPr>
              <a:t>. Available at: </a:t>
            </a:r>
            <a:r>
              <a:rPr lang="en-US" dirty="0">
                <a:ea typeface="+mn-lt"/>
                <a:cs typeface="+mn-lt"/>
                <a:hlinkClick r:id="rId2"/>
              </a:rPr>
              <a:t>https://www.scottishbeacon.com/news/local-democracy/the-visitor-levy-how-it-works-in-other-cities/</a:t>
            </a:r>
            <a:r>
              <a:rPr lang="en-US" dirty="0">
                <a:ea typeface="+mn-lt"/>
                <a:cs typeface="+mn-lt"/>
              </a:rPr>
              <a:t> (Accessed: 12 January 2026).</a:t>
            </a:r>
            <a:endParaRPr lang="en-US" dirty="0"/>
          </a:p>
          <a:p>
            <a:r>
              <a:rPr lang="en-US" dirty="0">
                <a:ea typeface="+mn-lt"/>
                <a:cs typeface="+mn-lt"/>
              </a:rPr>
              <a:t>Trafalgar Tours (2025) </a:t>
            </a:r>
            <a:r>
              <a:rPr lang="en-US" i="1" dirty="0">
                <a:ea typeface="+mn-lt"/>
                <a:cs typeface="+mn-lt"/>
              </a:rPr>
              <a:t>Tourist taxes in France</a:t>
            </a:r>
            <a:r>
              <a:rPr lang="en-US" dirty="0">
                <a:ea typeface="+mn-lt"/>
                <a:cs typeface="+mn-lt"/>
              </a:rPr>
              <a:t>. Available at: </a:t>
            </a:r>
            <a:r>
              <a:rPr lang="en-US" dirty="0">
                <a:ea typeface="+mn-lt"/>
                <a:cs typeface="+mn-lt"/>
                <a:hlinkClick r:id="rId3"/>
              </a:rPr>
              <a:t>https://www.trafalgar.com/real-word/tourist-taxes-around-the-world/</a:t>
            </a:r>
            <a:r>
              <a:rPr lang="en-US" dirty="0">
                <a:ea typeface="+mn-lt"/>
                <a:cs typeface="+mn-lt"/>
              </a:rPr>
              <a:t> (Accessed: 12 January 2026).</a:t>
            </a:r>
            <a:endParaRPr lang="en-US" dirty="0"/>
          </a:p>
          <a:p>
            <a:r>
              <a:rPr lang="en-US" dirty="0">
                <a:ea typeface="+mn-lt"/>
                <a:cs typeface="+mn-lt"/>
              </a:rPr>
              <a:t>Visit World (2025) </a:t>
            </a:r>
            <a:r>
              <a:rPr lang="en-US" i="1" dirty="0">
                <a:ea typeface="+mn-lt"/>
                <a:cs typeface="+mn-lt"/>
              </a:rPr>
              <a:t>Raising tourism tax: which countries have announced new levies in 2025</a:t>
            </a:r>
            <a:r>
              <a:rPr lang="en-US" dirty="0">
                <a:ea typeface="+mn-lt"/>
                <a:cs typeface="+mn-lt"/>
              </a:rPr>
              <a:t>. Available at: </a:t>
            </a:r>
            <a:r>
              <a:rPr lang="en-US" dirty="0">
                <a:ea typeface="+mn-lt"/>
                <a:cs typeface="+mn-lt"/>
                <a:hlinkClick r:id="rId4"/>
              </a:rPr>
              <a:t>https://visitworld.today/pl/blog/2759/raising-tourism-tax-which-countries-have-announced-new-meetings-in-2025</a:t>
            </a:r>
            <a:r>
              <a:rPr lang="en-US" dirty="0">
                <a:ea typeface="+mn-lt"/>
                <a:cs typeface="+mn-lt"/>
              </a:rPr>
              <a:t> (Accessed: 12 January 2026).</a:t>
            </a:r>
            <a:endParaRPr lang="en-US" dirty="0"/>
          </a:p>
          <a:p>
            <a:r>
              <a:rPr lang="en-US" dirty="0">
                <a:ea typeface="+mn-lt"/>
                <a:cs typeface="+mn-lt"/>
              </a:rPr>
              <a:t>GOV.WALES (2025) </a:t>
            </a:r>
            <a:r>
              <a:rPr lang="en-US" i="1" dirty="0">
                <a:ea typeface="+mn-lt"/>
                <a:cs typeface="+mn-lt"/>
              </a:rPr>
              <a:t>A visitor levy for Wales</a:t>
            </a:r>
            <a:r>
              <a:rPr lang="en-US" dirty="0">
                <a:ea typeface="+mn-lt"/>
                <a:cs typeface="+mn-lt"/>
              </a:rPr>
              <a:t>. Available at: </a:t>
            </a:r>
            <a:r>
              <a:rPr lang="en-US" dirty="0">
                <a:ea typeface="+mn-lt"/>
                <a:cs typeface="+mn-lt"/>
                <a:hlinkClick r:id="rId5"/>
              </a:rPr>
              <a:t>https://www.gov.wales/a-visitor-levy-for-wales</a:t>
            </a:r>
            <a:r>
              <a:rPr lang="en-US" dirty="0">
                <a:ea typeface="+mn-lt"/>
                <a:cs typeface="+mn-lt"/>
              </a:rPr>
              <a:t> (Accessed: 12 January 2026).</a:t>
            </a:r>
            <a:endParaRPr lang="en-US" dirty="0"/>
          </a:p>
          <a:p>
            <a:r>
              <a:rPr lang="en-US" dirty="0">
                <a:ea typeface="+mn-lt"/>
                <a:cs typeface="+mn-lt"/>
              </a:rPr>
              <a:t>GOV.WALES (2025) </a:t>
            </a:r>
            <a:r>
              <a:rPr lang="en-US" i="1" dirty="0">
                <a:ea typeface="+mn-lt"/>
                <a:cs typeface="+mn-lt"/>
              </a:rPr>
              <a:t>Visitor levy guidance for accommodation providers</a:t>
            </a:r>
            <a:r>
              <a:rPr lang="en-US" dirty="0">
                <a:ea typeface="+mn-lt"/>
                <a:cs typeface="+mn-lt"/>
              </a:rPr>
              <a:t>. Available at: </a:t>
            </a:r>
            <a:r>
              <a:rPr lang="en-US" dirty="0">
                <a:ea typeface="+mn-lt"/>
                <a:cs typeface="+mn-lt"/>
                <a:hlinkClick r:id="rId6"/>
              </a:rPr>
              <a:t>https://www.gov.wales/visitor-levy-guidance-visitor-accommodation-providers</a:t>
            </a:r>
            <a:r>
              <a:rPr lang="en-US" dirty="0">
                <a:ea typeface="+mn-lt"/>
                <a:cs typeface="+mn-lt"/>
              </a:rPr>
              <a:t> (Accessed: 12 January 2026).</a:t>
            </a:r>
            <a:endParaRPr lang="en-US" dirty="0"/>
          </a:p>
          <a:p>
            <a:r>
              <a:rPr lang="en-US" sz="3100" dirty="0"/>
              <a:t>Pigou, A.C. (1920) </a:t>
            </a:r>
            <a:r>
              <a:rPr lang="en-US" sz="3100" i="1" dirty="0"/>
              <a:t>The Economics of Welfare</a:t>
            </a:r>
            <a:r>
              <a:rPr lang="en-US" sz="3100" dirty="0"/>
              <a:t>. London: Macmillan.</a:t>
            </a:r>
          </a:p>
          <a:p>
            <a:r>
              <a:rPr lang="en-US" sz="3100" dirty="0"/>
              <a:t>Rinaldi, A. (2012) ‘Externalities and Tourist Tax: Evidence from Italy’, </a:t>
            </a:r>
            <a:r>
              <a:rPr lang="en-US" sz="3100" i="1" dirty="0"/>
              <a:t>Rivista di </a:t>
            </a:r>
            <a:r>
              <a:rPr lang="en-US" sz="3100" i="1" dirty="0" err="1"/>
              <a:t>Scienze</a:t>
            </a:r>
            <a:r>
              <a:rPr lang="en-US" sz="3100" i="1" dirty="0"/>
              <a:t> del Turismo – </a:t>
            </a:r>
            <a:r>
              <a:rPr lang="en-US" sz="3100" i="1" dirty="0" err="1"/>
              <a:t>Ambiente</a:t>
            </a:r>
            <a:r>
              <a:rPr lang="en-US" sz="3100" i="1" dirty="0"/>
              <a:t> Cultura </a:t>
            </a:r>
            <a:r>
              <a:rPr lang="en-US" sz="3100" i="1" dirty="0" err="1"/>
              <a:t>Diritto</a:t>
            </a:r>
            <a:r>
              <a:rPr lang="en-US" sz="3100" i="1" dirty="0"/>
              <a:t> Economia</a:t>
            </a:r>
            <a:r>
              <a:rPr lang="en-US" sz="3100" dirty="0"/>
              <a:t>. Available at: </a:t>
            </a:r>
            <a:r>
              <a:rPr lang="en-US" sz="3100" dirty="0">
                <a:hlinkClick r:id="rId7"/>
              </a:rPr>
              <a:t>https://www.ledonline.it/index.php/Rivista-Scienze-Turismo/article/view/575</a:t>
            </a:r>
            <a:r>
              <a:rPr lang="en-US" sz="3100" dirty="0"/>
              <a:t> (Accessed: 12 January 2026).</a:t>
            </a:r>
          </a:p>
          <a:p>
            <a:pPr marL="0" indent="0">
              <a:buNone/>
            </a:pPr>
            <a:br>
              <a:rPr lang="en-US" dirty="0"/>
            </a:br>
            <a:br>
              <a:rPr lang="en-US" dirty="0"/>
            </a:br>
            <a:endParaRPr lang="en-US"/>
          </a:p>
          <a:p>
            <a:endParaRPr lang="en-US"/>
          </a:p>
        </p:txBody>
      </p:sp>
    </p:spTree>
    <p:extLst>
      <p:ext uri="{BB962C8B-B14F-4D97-AF65-F5344CB8AC3E}">
        <p14:creationId xmlns:p14="http://schemas.microsoft.com/office/powerpoint/2010/main" val="2690907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12</Slides>
  <Notes>9</Notes>
  <HiddenSlides>1</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Should Wales introduce a tourism Levey?</vt:lpstr>
      <vt:lpstr>What is the Welsh tourism levy? </vt:lpstr>
      <vt:lpstr>How the levy will work</vt:lpstr>
      <vt:lpstr>Example Costs</vt:lpstr>
      <vt:lpstr>Debate rules</vt:lpstr>
      <vt:lpstr>Debate structure</vt:lpstr>
      <vt:lpstr>Social Conclusion</vt:lpstr>
      <vt:lpstr>Environmental conclusion</vt:lpstr>
      <vt:lpstr>Political conclusion</vt:lpstr>
      <vt:lpstr>Economical conclusion</vt:lpstr>
      <vt:lpstr>Reference list continued</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69</cp:revision>
  <dcterms:created xsi:type="dcterms:W3CDTF">2013-07-15T20:26:40Z</dcterms:created>
  <dcterms:modified xsi:type="dcterms:W3CDTF">2026-01-13T14:27:18Z</dcterms:modified>
</cp:coreProperties>
</file>