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37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63824C-BF1E-4D35-8A68-D16E6F7F41B4}" v="1" dt="2024-09-25T08:28:11.1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Bradley" userId="bb573b86-6a01-430f-ba3c-43c2b2970490" providerId="ADAL" clId="{CB63824C-BF1E-4D35-8A68-D16E6F7F41B4}"/>
    <pc:docChg chg="delSld">
      <pc:chgData name="Stephanie Bradley" userId="bb573b86-6a01-430f-ba3c-43c2b2970490" providerId="ADAL" clId="{CB63824C-BF1E-4D35-8A68-D16E6F7F41B4}" dt="2024-09-25T07:30:33.927" v="0" actId="2696"/>
      <pc:docMkLst>
        <pc:docMk/>
      </pc:docMkLst>
      <pc:sldChg chg="del">
        <pc:chgData name="Stephanie Bradley" userId="bb573b86-6a01-430f-ba3c-43c2b2970490" providerId="ADAL" clId="{CB63824C-BF1E-4D35-8A68-D16E6F7F41B4}" dt="2024-09-25T07:30:33.927" v="0" actId="2696"/>
        <pc:sldMkLst>
          <pc:docMk/>
          <pc:sldMk cId="1549693035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EE885C-B356-44D0-9349-AB7ADF34C861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A2A69-86EA-4B10-997E-5850D341CD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367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Guess who!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656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A39AC-E717-A3E7-AC84-EF3E63815E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34C2F5-27BF-4949-15B1-B3641C1912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F2734-D1F9-5556-C68C-4D1C2C82A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8E600-CC55-8CEF-7496-72AE3F42C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395BEC-37B1-D06E-2F42-4879E680B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596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83D07-2604-787D-9BC7-58363BBE4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9091D-C470-FD71-3872-E2C8CFB22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8A57D-3D01-EDA3-59AF-A499B23B9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C487B-50D9-8A80-B99C-176EEACEB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6FDA8-3042-84B4-2881-8BA306249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995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47C79-1D96-2A66-BDE5-30EF3B426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BC06BD-032B-7787-EAA3-E2BB297D6E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BFE9C-6B10-571A-6C70-98AA2452F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61F4ED-D363-B668-7E97-BA40CAEE8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7E9E3-C0D1-5259-949E-5DFCA84C7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4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D7CD2-A15F-1324-3454-10B520AC0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BD4962-E6D2-E902-7C33-A7E611EBEB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86F508-8041-AD63-08E7-07BA46E95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86FA6-71ED-72FF-B2CD-5E5F595EA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34875E-89ED-0982-8529-89E119CC3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DA1994-26D4-2F91-0F26-35DFF4B45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147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C7BCC-01E3-B06D-B786-B1099317C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BA5D1-A080-ED6E-88A4-BC1763BAF2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2700E9-50C1-93E0-9FA2-EEB17AF67A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E3485E-FC60-8529-FEF6-14C133BA97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2BA625-750A-00BD-2413-1D5F5E8FB2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9068C0-F4BA-A687-E516-EA0F2B6BA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8E21C0-6F00-991A-3D5A-D8DB707D0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FE1DAB-CA33-9352-465C-72A5129DA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461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E3953-3C41-4AD6-9769-2F173114E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89BACB-7FE3-6E4C-CC83-FBC9570F7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C3A28A-278A-916A-BA9A-4EDB6C152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FABB46-A062-0042-5F61-BF440ADF8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44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86BAA4-F8E5-C7CA-67A4-B9AE32D08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33C006-B290-DC94-CC9B-1555D8ED8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261C6D-85E2-BC9F-DC37-8C911F5E8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66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4F6CE-BA9B-94F4-B6B1-21B3581A5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4C174-DA99-1878-9BD2-53DB8BD12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A9C04D-831C-D6B7-410F-A43998C5E2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DD055-E158-9868-9A4B-4D7B62CEC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A15B25-6EEF-4977-A9A1-77425968E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36FCFD-C2B6-B290-45AC-0A5184362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265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47FCD-27B4-72E8-0101-CC561FA98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153E40-8723-764D-BEA2-12A3250CAE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308993-CEDE-7BE0-6E0F-3228086882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88EB87-4630-42C0-B54A-F11194293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F181E0-4F36-3997-1975-DBB80D56B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6EC3D-E040-2D7D-BD60-FF190A39A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29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0F5ED-91D6-284D-F082-E2A3EDB5A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25FD9-F3CE-88E9-D1AF-260B11B040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1302E2-A09E-A487-0F65-E8D82BCCB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46FADB-7BC9-5875-C2E1-AF211D952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05DEE-D945-5375-2A73-A0C0E51FD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4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31E0B8-CCB2-E9FE-6594-17A4FD6B5B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99D2D5-6C7D-4CF3-D1E3-66EDC4C9C9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5C5793-3708-F80D-0BD1-D7F623A67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6EF5A-0393-1682-962E-282347EF9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F56DC-D528-666E-3F61-C52C8B02B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277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42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1B43CE-829E-3F8C-BBA1-C96A68DF5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3DF531-E031-88BC-9587-8F7E14FB1A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10A2B-30EB-B75D-5F4F-5E402707F3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DF9E88-580B-40F2-AAC5-8565A1BE6FF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3E0242-2BBF-122B-84DF-B8231F766E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70F08-1148-4AB9-0730-8E021C8722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EC1E10-2B6C-4720-8C52-702DBBA05D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282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4B31FAD-A0B3-FC30-DEA7-D7A295A647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0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adlet.com/transitiontales/our-identity-8pxvbmk5tx1mhy2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374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B8EEB-4FAB-89C7-7CA1-599B0C750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What’s your identity?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9764C-861D-E407-E725-C3E0FA0FA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hlinkClick r:id="rId3"/>
            </a:endParaRPr>
          </a:p>
          <a:p>
            <a:r>
              <a:rPr lang="en-GB" dirty="0">
                <a:hlinkClick r:id="rId3"/>
              </a:rPr>
              <a:t>https://padlet.com/transitiontales/our-identity-8pxvbmk5tx1mhy27</a:t>
            </a:r>
            <a:endParaRPr lang="en-GB" dirty="0"/>
          </a:p>
          <a:p>
            <a:endParaRPr lang="en-GB" dirty="0"/>
          </a:p>
          <a:p>
            <a:r>
              <a:rPr lang="en-GB" dirty="0"/>
              <a:t>Add 2 short sentences about you. </a:t>
            </a:r>
            <a:r>
              <a:rPr lang="en-GB" b="1" dirty="0">
                <a:solidFill>
                  <a:srgbClr val="002060"/>
                </a:solidFill>
              </a:rPr>
              <a:t>DO NOT</a:t>
            </a:r>
            <a:r>
              <a:rPr lang="en-GB" dirty="0"/>
              <a:t> say your name. Begin </a:t>
            </a:r>
            <a:r>
              <a:rPr lang="en-GB" i="1" dirty="0">
                <a:solidFill>
                  <a:srgbClr val="002060"/>
                </a:solidFill>
              </a:rPr>
              <a:t>I’m a _______</a:t>
            </a:r>
          </a:p>
          <a:p>
            <a:endParaRPr lang="en-GB" i="1" dirty="0">
              <a:solidFill>
                <a:srgbClr val="002060"/>
              </a:solidFill>
            </a:endParaRPr>
          </a:p>
          <a:p>
            <a:r>
              <a:rPr lang="en-GB" b="1" dirty="0">
                <a:solidFill>
                  <a:srgbClr val="002060"/>
                </a:solidFill>
              </a:rPr>
              <a:t>Guess who!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873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Widescreen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Holding PAge</vt:lpstr>
      <vt:lpstr>PowerPoint Presentation</vt:lpstr>
      <vt:lpstr>What’s your identity?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Stephanie Bradley</dc:creator>
  <cp:lastModifiedBy>Stephanie Bradley</cp:lastModifiedBy>
  <cp:revision>1</cp:revision>
  <dcterms:created xsi:type="dcterms:W3CDTF">2024-09-25T07:29:43Z</dcterms:created>
  <dcterms:modified xsi:type="dcterms:W3CDTF">2024-09-25T08:28:15Z</dcterms:modified>
</cp:coreProperties>
</file>