
<file path=[Content_Types].xml><?xml version="1.0" encoding="utf-8"?>
<Types xmlns="http://schemas.openxmlformats.org/package/2006/content-types">
  <Default Extension="jfif" ContentType="image/jpeg"/>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ink/ink2.xml" ContentType="application/inkml+xml"/>
  <Override PartName="/ppt/ink/ink3.xml" ContentType="application/inkml+xml"/>
  <Override PartName="/ppt/ink/ink4.xml" ContentType="application/inkml+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2" r:id="rId6"/>
    <p:sldId id="263" r:id="rId7"/>
    <p:sldId id="264" r:id="rId8"/>
    <p:sldId id="260" r:id="rId9"/>
    <p:sldId id="261" r:id="rId10"/>
    <p:sldId id="353" r:id="rId11"/>
    <p:sldId id="265" r:id="rId12"/>
    <p:sldId id="266" r:id="rId13"/>
    <p:sldId id="267" r:id="rId14"/>
    <p:sldId id="269" r:id="rId15"/>
    <p:sldId id="268" r:id="rId16"/>
    <p:sldId id="270" r:id="rId17"/>
    <p:sldId id="271" r:id="rId18"/>
    <p:sldId id="272" r:id="rId19"/>
    <p:sldId id="273" r:id="rId20"/>
    <p:sldId id="274" r:id="rId21"/>
    <p:sldId id="275" r:id="rId22"/>
    <p:sldId id="355" r:id="rId23"/>
    <p:sldId id="356" r:id="rId24"/>
    <p:sldId id="278" r:id="rId25"/>
    <p:sldId id="354" r:id="rId26"/>
    <p:sldId id="357" r:id="rId27"/>
    <p:sldId id="314" r:id="rId28"/>
    <p:sldId id="315"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119" d="100"/>
          <a:sy n="119" d="100"/>
        </p:scale>
        <p:origin x="10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C15829-DE0B-40E5-916B-C6FFFF5DC77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80D0B1C-D683-4166-9924-E128528CF8CF}">
      <dgm:prSet/>
      <dgm:spPr/>
      <dgm:t>
        <a:bodyPr/>
        <a:lstStyle/>
        <a:p>
          <a:r>
            <a:rPr lang="en-GB"/>
            <a:t>The aim of today’s session is to discuss the Uk state, this includes, the government, parliament and judiciary. </a:t>
          </a:r>
          <a:endParaRPr lang="en-US"/>
        </a:p>
      </dgm:t>
    </dgm:pt>
    <dgm:pt modelId="{EB8AE674-BCB9-4F14-B08C-EE3C04471DB7}" type="parTrans" cxnId="{885C8BDB-8B58-4F1A-9DAA-468B714B1081}">
      <dgm:prSet/>
      <dgm:spPr/>
      <dgm:t>
        <a:bodyPr/>
        <a:lstStyle/>
        <a:p>
          <a:endParaRPr lang="en-US"/>
        </a:p>
      </dgm:t>
    </dgm:pt>
    <dgm:pt modelId="{DC29076F-9D48-495C-B78A-7AEC832EC7C0}" type="sibTrans" cxnId="{885C8BDB-8B58-4F1A-9DAA-468B714B1081}">
      <dgm:prSet/>
      <dgm:spPr/>
      <dgm:t>
        <a:bodyPr/>
        <a:lstStyle/>
        <a:p>
          <a:endParaRPr lang="en-US"/>
        </a:p>
      </dgm:t>
    </dgm:pt>
    <dgm:pt modelId="{E6D10BFD-A089-466E-9A6B-5563AFB2A7B3}">
      <dgm:prSet/>
      <dgm:spPr/>
      <dgm:t>
        <a:bodyPr/>
        <a:lstStyle/>
        <a:p>
          <a:r>
            <a:rPr lang="en-GB"/>
            <a:t>By the end of today’s session students should be able to demonstrate their understanding of the state and the monarchy. </a:t>
          </a:r>
          <a:endParaRPr lang="en-US"/>
        </a:p>
      </dgm:t>
    </dgm:pt>
    <dgm:pt modelId="{D8FF16D2-66B7-419B-BA78-854AE2DF0F5C}" type="parTrans" cxnId="{32AE83E4-EBE5-470D-BEB8-2E4B8A90A1D6}">
      <dgm:prSet/>
      <dgm:spPr/>
      <dgm:t>
        <a:bodyPr/>
        <a:lstStyle/>
        <a:p>
          <a:endParaRPr lang="en-US"/>
        </a:p>
      </dgm:t>
    </dgm:pt>
    <dgm:pt modelId="{70D06019-31DF-4574-9A2E-E06A9481A2A0}" type="sibTrans" cxnId="{32AE83E4-EBE5-470D-BEB8-2E4B8A90A1D6}">
      <dgm:prSet/>
      <dgm:spPr/>
      <dgm:t>
        <a:bodyPr/>
        <a:lstStyle/>
        <a:p>
          <a:endParaRPr lang="en-US"/>
        </a:p>
      </dgm:t>
    </dgm:pt>
    <dgm:pt modelId="{7B69253B-18E5-489F-BA94-B93C094CAF14}" type="pres">
      <dgm:prSet presAssocID="{DEC15829-DE0B-40E5-916B-C6FFFF5DC77E}" presName="hierChild1" presStyleCnt="0">
        <dgm:presLayoutVars>
          <dgm:chPref val="1"/>
          <dgm:dir/>
          <dgm:animOne val="branch"/>
          <dgm:animLvl val="lvl"/>
          <dgm:resizeHandles/>
        </dgm:presLayoutVars>
      </dgm:prSet>
      <dgm:spPr/>
    </dgm:pt>
    <dgm:pt modelId="{5AB7E48D-454C-42EB-BFA1-469DD3680C88}" type="pres">
      <dgm:prSet presAssocID="{F80D0B1C-D683-4166-9924-E128528CF8CF}" presName="hierRoot1" presStyleCnt="0"/>
      <dgm:spPr/>
    </dgm:pt>
    <dgm:pt modelId="{59BA45F6-1968-4362-A14D-BECB4260759B}" type="pres">
      <dgm:prSet presAssocID="{F80D0B1C-D683-4166-9924-E128528CF8CF}" presName="composite" presStyleCnt="0"/>
      <dgm:spPr/>
    </dgm:pt>
    <dgm:pt modelId="{523EA1E3-2D71-41AF-B9A7-5CDDD2F86FED}" type="pres">
      <dgm:prSet presAssocID="{F80D0B1C-D683-4166-9924-E128528CF8CF}" presName="background" presStyleLbl="node0" presStyleIdx="0" presStyleCnt="2"/>
      <dgm:spPr/>
    </dgm:pt>
    <dgm:pt modelId="{411FCAC2-139F-4DB9-BB65-8C60D469C029}" type="pres">
      <dgm:prSet presAssocID="{F80D0B1C-D683-4166-9924-E128528CF8CF}" presName="text" presStyleLbl="fgAcc0" presStyleIdx="0" presStyleCnt="2">
        <dgm:presLayoutVars>
          <dgm:chPref val="3"/>
        </dgm:presLayoutVars>
      </dgm:prSet>
      <dgm:spPr/>
    </dgm:pt>
    <dgm:pt modelId="{53717E78-0E25-430E-A888-F43FC6DCC260}" type="pres">
      <dgm:prSet presAssocID="{F80D0B1C-D683-4166-9924-E128528CF8CF}" presName="hierChild2" presStyleCnt="0"/>
      <dgm:spPr/>
    </dgm:pt>
    <dgm:pt modelId="{02B74FA3-5634-4028-BD54-21FA2221378B}" type="pres">
      <dgm:prSet presAssocID="{E6D10BFD-A089-466E-9A6B-5563AFB2A7B3}" presName="hierRoot1" presStyleCnt="0"/>
      <dgm:spPr/>
    </dgm:pt>
    <dgm:pt modelId="{D84B1972-AE64-4BF0-BD9C-6F17A095C385}" type="pres">
      <dgm:prSet presAssocID="{E6D10BFD-A089-466E-9A6B-5563AFB2A7B3}" presName="composite" presStyleCnt="0"/>
      <dgm:spPr/>
    </dgm:pt>
    <dgm:pt modelId="{2D823520-3FE9-493F-8895-0B53DFE48AFA}" type="pres">
      <dgm:prSet presAssocID="{E6D10BFD-A089-466E-9A6B-5563AFB2A7B3}" presName="background" presStyleLbl="node0" presStyleIdx="1" presStyleCnt="2"/>
      <dgm:spPr/>
    </dgm:pt>
    <dgm:pt modelId="{F40CF4DB-F586-42BE-AEB0-8120B6D75E37}" type="pres">
      <dgm:prSet presAssocID="{E6D10BFD-A089-466E-9A6B-5563AFB2A7B3}" presName="text" presStyleLbl="fgAcc0" presStyleIdx="1" presStyleCnt="2">
        <dgm:presLayoutVars>
          <dgm:chPref val="3"/>
        </dgm:presLayoutVars>
      </dgm:prSet>
      <dgm:spPr/>
    </dgm:pt>
    <dgm:pt modelId="{91372CC4-42A1-4BC6-B40C-C2C10B516A8D}" type="pres">
      <dgm:prSet presAssocID="{E6D10BFD-A089-466E-9A6B-5563AFB2A7B3}" presName="hierChild2" presStyleCnt="0"/>
      <dgm:spPr/>
    </dgm:pt>
  </dgm:ptLst>
  <dgm:cxnLst>
    <dgm:cxn modelId="{01B51415-95D7-424F-8623-89B7F17359A6}" type="presOf" srcId="{DEC15829-DE0B-40E5-916B-C6FFFF5DC77E}" destId="{7B69253B-18E5-489F-BA94-B93C094CAF14}" srcOrd="0" destOrd="0" presId="urn:microsoft.com/office/officeart/2005/8/layout/hierarchy1"/>
    <dgm:cxn modelId="{EC8A638B-334D-4231-8C84-571151C6CFD8}" type="presOf" srcId="{E6D10BFD-A089-466E-9A6B-5563AFB2A7B3}" destId="{F40CF4DB-F586-42BE-AEB0-8120B6D75E37}" srcOrd="0" destOrd="0" presId="urn:microsoft.com/office/officeart/2005/8/layout/hierarchy1"/>
    <dgm:cxn modelId="{F7FB6BD9-2DBC-49AB-A609-75BBDA21E6F2}" type="presOf" srcId="{F80D0B1C-D683-4166-9924-E128528CF8CF}" destId="{411FCAC2-139F-4DB9-BB65-8C60D469C029}" srcOrd="0" destOrd="0" presId="urn:microsoft.com/office/officeart/2005/8/layout/hierarchy1"/>
    <dgm:cxn modelId="{885C8BDB-8B58-4F1A-9DAA-468B714B1081}" srcId="{DEC15829-DE0B-40E5-916B-C6FFFF5DC77E}" destId="{F80D0B1C-D683-4166-9924-E128528CF8CF}" srcOrd="0" destOrd="0" parTransId="{EB8AE674-BCB9-4F14-B08C-EE3C04471DB7}" sibTransId="{DC29076F-9D48-495C-B78A-7AEC832EC7C0}"/>
    <dgm:cxn modelId="{32AE83E4-EBE5-470D-BEB8-2E4B8A90A1D6}" srcId="{DEC15829-DE0B-40E5-916B-C6FFFF5DC77E}" destId="{E6D10BFD-A089-466E-9A6B-5563AFB2A7B3}" srcOrd="1" destOrd="0" parTransId="{D8FF16D2-66B7-419B-BA78-854AE2DF0F5C}" sibTransId="{70D06019-31DF-4574-9A2E-E06A9481A2A0}"/>
    <dgm:cxn modelId="{6176BDFA-99DB-4EBE-B9FC-C82E90B2C900}" type="presParOf" srcId="{7B69253B-18E5-489F-BA94-B93C094CAF14}" destId="{5AB7E48D-454C-42EB-BFA1-469DD3680C88}" srcOrd="0" destOrd="0" presId="urn:microsoft.com/office/officeart/2005/8/layout/hierarchy1"/>
    <dgm:cxn modelId="{F13798A4-6461-48CA-98B0-2B9D8C68DF81}" type="presParOf" srcId="{5AB7E48D-454C-42EB-BFA1-469DD3680C88}" destId="{59BA45F6-1968-4362-A14D-BECB4260759B}" srcOrd="0" destOrd="0" presId="urn:microsoft.com/office/officeart/2005/8/layout/hierarchy1"/>
    <dgm:cxn modelId="{9B973BF7-CDB1-466B-B71E-E389F7F75757}" type="presParOf" srcId="{59BA45F6-1968-4362-A14D-BECB4260759B}" destId="{523EA1E3-2D71-41AF-B9A7-5CDDD2F86FED}" srcOrd="0" destOrd="0" presId="urn:microsoft.com/office/officeart/2005/8/layout/hierarchy1"/>
    <dgm:cxn modelId="{8BA46836-3344-4C38-BCA4-C398959EAB7E}" type="presParOf" srcId="{59BA45F6-1968-4362-A14D-BECB4260759B}" destId="{411FCAC2-139F-4DB9-BB65-8C60D469C029}" srcOrd="1" destOrd="0" presId="urn:microsoft.com/office/officeart/2005/8/layout/hierarchy1"/>
    <dgm:cxn modelId="{37A82AA2-43F9-4463-A7C5-64893CCFB648}" type="presParOf" srcId="{5AB7E48D-454C-42EB-BFA1-469DD3680C88}" destId="{53717E78-0E25-430E-A888-F43FC6DCC260}" srcOrd="1" destOrd="0" presId="urn:microsoft.com/office/officeart/2005/8/layout/hierarchy1"/>
    <dgm:cxn modelId="{6373CF58-2B3E-477C-9639-F5616C4F8C44}" type="presParOf" srcId="{7B69253B-18E5-489F-BA94-B93C094CAF14}" destId="{02B74FA3-5634-4028-BD54-21FA2221378B}" srcOrd="1" destOrd="0" presId="urn:microsoft.com/office/officeart/2005/8/layout/hierarchy1"/>
    <dgm:cxn modelId="{EB20F005-AE09-4ED3-BFDA-FC3AACC40C9F}" type="presParOf" srcId="{02B74FA3-5634-4028-BD54-21FA2221378B}" destId="{D84B1972-AE64-4BF0-BD9C-6F17A095C385}" srcOrd="0" destOrd="0" presId="urn:microsoft.com/office/officeart/2005/8/layout/hierarchy1"/>
    <dgm:cxn modelId="{EDF870CB-0F8D-4C9F-898F-06B2753EE8ED}" type="presParOf" srcId="{D84B1972-AE64-4BF0-BD9C-6F17A095C385}" destId="{2D823520-3FE9-493F-8895-0B53DFE48AFA}" srcOrd="0" destOrd="0" presId="urn:microsoft.com/office/officeart/2005/8/layout/hierarchy1"/>
    <dgm:cxn modelId="{BC436F57-A924-419E-992E-EFF8717277AE}" type="presParOf" srcId="{D84B1972-AE64-4BF0-BD9C-6F17A095C385}" destId="{F40CF4DB-F586-42BE-AEB0-8120B6D75E37}" srcOrd="1" destOrd="0" presId="urn:microsoft.com/office/officeart/2005/8/layout/hierarchy1"/>
    <dgm:cxn modelId="{E0030CF3-B83F-4F29-9972-9399B49B01A2}" type="presParOf" srcId="{02B74FA3-5634-4028-BD54-21FA2221378B}" destId="{91372CC4-42A1-4BC6-B40C-C2C10B516A8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88F131-4431-494A-B2AC-140CCCAB41F4}" type="doc">
      <dgm:prSet loTypeId="urn:microsoft.com/office/officeart/2005/8/layout/chevron2" loCatId="process" qsTypeId="urn:microsoft.com/office/officeart/2005/8/quickstyle/simple4" qsCatId="simple" csTypeId="urn:microsoft.com/office/officeart/2005/8/colors/accent4_2" csCatId="accent4" phldr="1"/>
      <dgm:spPr/>
      <dgm:t>
        <a:bodyPr/>
        <a:lstStyle/>
        <a:p>
          <a:endParaRPr lang="en-GB"/>
        </a:p>
      </dgm:t>
    </dgm:pt>
    <dgm:pt modelId="{FF5EC200-5F2A-482F-9D01-03AB1A51DE7C}">
      <dgm:prSet phldrT="[Text]"/>
      <dgm:spPr/>
      <dgm:t>
        <a:bodyPr/>
        <a:lstStyle/>
        <a:p>
          <a:r>
            <a:rPr lang="en-GB" dirty="0"/>
            <a:t>The state </a:t>
          </a:r>
        </a:p>
      </dgm:t>
    </dgm:pt>
    <dgm:pt modelId="{AF90FA26-4582-4C6C-85BA-29862BCBD3A2}" type="parTrans" cxnId="{B3679146-BD19-4828-A288-88D8401D079E}">
      <dgm:prSet/>
      <dgm:spPr/>
      <dgm:t>
        <a:bodyPr/>
        <a:lstStyle/>
        <a:p>
          <a:endParaRPr lang="en-GB"/>
        </a:p>
      </dgm:t>
    </dgm:pt>
    <dgm:pt modelId="{246CA349-5DD6-423E-9AF3-A53D10C097F0}" type="sibTrans" cxnId="{B3679146-BD19-4828-A288-88D8401D079E}">
      <dgm:prSet/>
      <dgm:spPr/>
      <dgm:t>
        <a:bodyPr/>
        <a:lstStyle/>
        <a:p>
          <a:endParaRPr lang="en-GB"/>
        </a:p>
      </dgm:t>
    </dgm:pt>
    <dgm:pt modelId="{67BA6BA5-7F71-4083-9D72-55189607B90D}">
      <dgm:prSet phldrT="[Text]"/>
      <dgm:spPr/>
      <dgm:t>
        <a:bodyPr/>
        <a:lstStyle/>
        <a:p>
          <a:r>
            <a:rPr lang="en-GB" dirty="0"/>
            <a:t>Comprising the three powers that make up the United Kingdom of Great Britain and Northern Ireland. </a:t>
          </a:r>
        </a:p>
      </dgm:t>
    </dgm:pt>
    <dgm:pt modelId="{BB6D16D4-47C3-4C97-8506-C07E902400F1}" type="parTrans" cxnId="{FBD3656D-5397-438E-977C-B93B954D97CA}">
      <dgm:prSet/>
      <dgm:spPr/>
      <dgm:t>
        <a:bodyPr/>
        <a:lstStyle/>
        <a:p>
          <a:endParaRPr lang="en-GB"/>
        </a:p>
      </dgm:t>
    </dgm:pt>
    <dgm:pt modelId="{FC4A3BD0-67B4-4777-AAA4-559115955664}" type="sibTrans" cxnId="{FBD3656D-5397-438E-977C-B93B954D97CA}">
      <dgm:prSet/>
      <dgm:spPr/>
      <dgm:t>
        <a:bodyPr/>
        <a:lstStyle/>
        <a:p>
          <a:endParaRPr lang="en-GB"/>
        </a:p>
      </dgm:t>
    </dgm:pt>
    <dgm:pt modelId="{328A37C9-A464-48DA-B48F-5744B4B69B3C}">
      <dgm:prSet phldrT="[Text]"/>
      <dgm:spPr/>
      <dgm:t>
        <a:bodyPr/>
        <a:lstStyle/>
        <a:p>
          <a:r>
            <a:rPr lang="en-GB" dirty="0"/>
            <a:t>The monarch </a:t>
          </a:r>
        </a:p>
      </dgm:t>
    </dgm:pt>
    <dgm:pt modelId="{746EEECA-B636-4D49-AFA5-3624B73DB518}" type="parTrans" cxnId="{060809E3-AD34-4C0B-AC43-70BB6D3EC3A3}">
      <dgm:prSet/>
      <dgm:spPr/>
      <dgm:t>
        <a:bodyPr/>
        <a:lstStyle/>
        <a:p>
          <a:endParaRPr lang="en-GB"/>
        </a:p>
      </dgm:t>
    </dgm:pt>
    <dgm:pt modelId="{158D79C9-D2BB-48BD-8774-8E341C98FFD4}" type="sibTrans" cxnId="{060809E3-AD34-4C0B-AC43-70BB6D3EC3A3}">
      <dgm:prSet/>
      <dgm:spPr/>
      <dgm:t>
        <a:bodyPr/>
        <a:lstStyle/>
        <a:p>
          <a:endParaRPr lang="en-GB"/>
        </a:p>
      </dgm:t>
    </dgm:pt>
    <dgm:pt modelId="{2A5C913B-5C91-47D5-9791-55673E03D2FB}">
      <dgm:prSet phldrT="[Text]"/>
      <dgm:spPr/>
      <dgm:t>
        <a:bodyPr/>
        <a:lstStyle/>
        <a:p>
          <a:r>
            <a:rPr lang="en-GB" dirty="0"/>
            <a:t>The physical embodiment of the crown.</a:t>
          </a:r>
        </a:p>
      </dgm:t>
    </dgm:pt>
    <dgm:pt modelId="{9EFAE159-D6B9-4DDE-959B-A7CE34F54E4C}" type="parTrans" cxnId="{82BDE167-8538-41CA-8551-99E12A8E0439}">
      <dgm:prSet/>
      <dgm:spPr/>
      <dgm:t>
        <a:bodyPr/>
        <a:lstStyle/>
        <a:p>
          <a:endParaRPr lang="en-GB"/>
        </a:p>
      </dgm:t>
    </dgm:pt>
    <dgm:pt modelId="{00F5B9C2-A551-41B9-9001-27AA58AA6D30}" type="sibTrans" cxnId="{82BDE167-8538-41CA-8551-99E12A8E0439}">
      <dgm:prSet/>
      <dgm:spPr/>
      <dgm:t>
        <a:bodyPr/>
        <a:lstStyle/>
        <a:p>
          <a:endParaRPr lang="en-GB"/>
        </a:p>
      </dgm:t>
    </dgm:pt>
    <dgm:pt modelId="{A65D00BF-DC71-4DB9-89C9-92131911648D}">
      <dgm:prSet phldrT="[Text]"/>
      <dgm:spPr/>
      <dgm:t>
        <a:bodyPr/>
        <a:lstStyle/>
        <a:p>
          <a:r>
            <a:rPr lang="en-GB" dirty="0"/>
            <a:t>The Crown</a:t>
          </a:r>
        </a:p>
      </dgm:t>
    </dgm:pt>
    <dgm:pt modelId="{59997690-0A90-4321-BE82-901395B06A31}" type="parTrans" cxnId="{7FB006C7-BBC1-40C1-979D-36E5B85C0575}">
      <dgm:prSet/>
      <dgm:spPr/>
      <dgm:t>
        <a:bodyPr/>
        <a:lstStyle/>
        <a:p>
          <a:endParaRPr lang="en-GB"/>
        </a:p>
      </dgm:t>
    </dgm:pt>
    <dgm:pt modelId="{6A623C10-345C-4CAE-A506-713735BF1AE3}" type="sibTrans" cxnId="{7FB006C7-BBC1-40C1-979D-36E5B85C0575}">
      <dgm:prSet/>
      <dgm:spPr/>
      <dgm:t>
        <a:bodyPr/>
        <a:lstStyle/>
        <a:p>
          <a:endParaRPr lang="en-GB"/>
        </a:p>
      </dgm:t>
    </dgm:pt>
    <dgm:pt modelId="{BC209C93-FC9B-41CB-9AAD-C12672F15ECF}">
      <dgm:prSet phldrT="[Text]"/>
      <dgm:spPr/>
      <dgm:t>
        <a:bodyPr/>
        <a:lstStyle/>
        <a:p>
          <a:r>
            <a:rPr lang="en-GB" dirty="0"/>
            <a:t>The actual crown used in the coronation of the monarch.</a:t>
          </a:r>
        </a:p>
      </dgm:t>
    </dgm:pt>
    <dgm:pt modelId="{6EF1CB97-5BB2-448F-BD8A-52DCF1188E5A}" type="parTrans" cxnId="{51D2A67A-24F0-4103-B038-C2A94DF14E88}">
      <dgm:prSet/>
      <dgm:spPr/>
      <dgm:t>
        <a:bodyPr/>
        <a:lstStyle/>
        <a:p>
          <a:endParaRPr lang="en-GB"/>
        </a:p>
      </dgm:t>
    </dgm:pt>
    <dgm:pt modelId="{8D4868E4-560C-49CF-8FC3-7C69B24FE189}" type="sibTrans" cxnId="{51D2A67A-24F0-4103-B038-C2A94DF14E88}">
      <dgm:prSet/>
      <dgm:spPr/>
      <dgm:t>
        <a:bodyPr/>
        <a:lstStyle/>
        <a:p>
          <a:endParaRPr lang="en-GB"/>
        </a:p>
      </dgm:t>
    </dgm:pt>
    <dgm:pt modelId="{54378FB0-6355-474B-ADDE-8BBA51741842}" type="pres">
      <dgm:prSet presAssocID="{2088F131-4431-494A-B2AC-140CCCAB41F4}" presName="linearFlow" presStyleCnt="0">
        <dgm:presLayoutVars>
          <dgm:dir/>
          <dgm:animLvl val="lvl"/>
          <dgm:resizeHandles val="exact"/>
        </dgm:presLayoutVars>
      </dgm:prSet>
      <dgm:spPr/>
    </dgm:pt>
    <dgm:pt modelId="{9BF0740B-4997-4249-B942-ED93225BE12E}" type="pres">
      <dgm:prSet presAssocID="{FF5EC200-5F2A-482F-9D01-03AB1A51DE7C}" presName="composite" presStyleCnt="0"/>
      <dgm:spPr/>
    </dgm:pt>
    <dgm:pt modelId="{4291F883-11F8-4B7B-BEE3-C787F68C84F8}" type="pres">
      <dgm:prSet presAssocID="{FF5EC200-5F2A-482F-9D01-03AB1A51DE7C}" presName="parentText" presStyleLbl="alignNode1" presStyleIdx="0" presStyleCnt="3">
        <dgm:presLayoutVars>
          <dgm:chMax val="1"/>
          <dgm:bulletEnabled val="1"/>
        </dgm:presLayoutVars>
      </dgm:prSet>
      <dgm:spPr/>
    </dgm:pt>
    <dgm:pt modelId="{BB663436-6822-4A8F-A1BD-13E0F1FC9D3F}" type="pres">
      <dgm:prSet presAssocID="{FF5EC200-5F2A-482F-9D01-03AB1A51DE7C}" presName="descendantText" presStyleLbl="alignAcc1" presStyleIdx="0" presStyleCnt="3">
        <dgm:presLayoutVars>
          <dgm:bulletEnabled val="1"/>
        </dgm:presLayoutVars>
      </dgm:prSet>
      <dgm:spPr/>
    </dgm:pt>
    <dgm:pt modelId="{30733967-53A1-46F3-A22E-FDA3C3164ED5}" type="pres">
      <dgm:prSet presAssocID="{246CA349-5DD6-423E-9AF3-A53D10C097F0}" presName="sp" presStyleCnt="0"/>
      <dgm:spPr/>
    </dgm:pt>
    <dgm:pt modelId="{603D1FC5-AA55-4B73-8314-F12F76E14777}" type="pres">
      <dgm:prSet presAssocID="{328A37C9-A464-48DA-B48F-5744B4B69B3C}" presName="composite" presStyleCnt="0"/>
      <dgm:spPr/>
    </dgm:pt>
    <dgm:pt modelId="{3429A049-9C76-4B70-AB49-120634A2C19A}" type="pres">
      <dgm:prSet presAssocID="{328A37C9-A464-48DA-B48F-5744B4B69B3C}" presName="parentText" presStyleLbl="alignNode1" presStyleIdx="1" presStyleCnt="3">
        <dgm:presLayoutVars>
          <dgm:chMax val="1"/>
          <dgm:bulletEnabled val="1"/>
        </dgm:presLayoutVars>
      </dgm:prSet>
      <dgm:spPr/>
    </dgm:pt>
    <dgm:pt modelId="{70768C75-54C9-4F62-9757-56E31D19ADB9}" type="pres">
      <dgm:prSet presAssocID="{328A37C9-A464-48DA-B48F-5744B4B69B3C}" presName="descendantText" presStyleLbl="alignAcc1" presStyleIdx="1" presStyleCnt="3">
        <dgm:presLayoutVars>
          <dgm:bulletEnabled val="1"/>
        </dgm:presLayoutVars>
      </dgm:prSet>
      <dgm:spPr/>
    </dgm:pt>
    <dgm:pt modelId="{10F88D4D-D95F-47D2-9AE1-B0E90A5B9ABD}" type="pres">
      <dgm:prSet presAssocID="{158D79C9-D2BB-48BD-8774-8E341C98FFD4}" presName="sp" presStyleCnt="0"/>
      <dgm:spPr/>
    </dgm:pt>
    <dgm:pt modelId="{06ED1EB0-D7AE-49F7-8DA4-1B885F4CD557}" type="pres">
      <dgm:prSet presAssocID="{A65D00BF-DC71-4DB9-89C9-92131911648D}" presName="composite" presStyleCnt="0"/>
      <dgm:spPr/>
    </dgm:pt>
    <dgm:pt modelId="{2A26FA65-F512-4AC1-8E38-2EFBCB9FC90F}" type="pres">
      <dgm:prSet presAssocID="{A65D00BF-DC71-4DB9-89C9-92131911648D}" presName="parentText" presStyleLbl="alignNode1" presStyleIdx="2" presStyleCnt="3">
        <dgm:presLayoutVars>
          <dgm:chMax val="1"/>
          <dgm:bulletEnabled val="1"/>
        </dgm:presLayoutVars>
      </dgm:prSet>
      <dgm:spPr/>
    </dgm:pt>
    <dgm:pt modelId="{9F5E90D7-F25E-4035-AC02-CD35184C20A1}" type="pres">
      <dgm:prSet presAssocID="{A65D00BF-DC71-4DB9-89C9-92131911648D}" presName="descendantText" presStyleLbl="alignAcc1" presStyleIdx="2" presStyleCnt="3">
        <dgm:presLayoutVars>
          <dgm:bulletEnabled val="1"/>
        </dgm:presLayoutVars>
      </dgm:prSet>
      <dgm:spPr/>
    </dgm:pt>
  </dgm:ptLst>
  <dgm:cxnLst>
    <dgm:cxn modelId="{69F16512-138B-466A-AFF1-B7247CE92C91}" type="presOf" srcId="{2A5C913B-5C91-47D5-9791-55673E03D2FB}" destId="{70768C75-54C9-4F62-9757-56E31D19ADB9}" srcOrd="0" destOrd="0" presId="urn:microsoft.com/office/officeart/2005/8/layout/chevron2"/>
    <dgm:cxn modelId="{2966833A-E071-4E43-85D7-726990B50CA5}" type="presOf" srcId="{328A37C9-A464-48DA-B48F-5744B4B69B3C}" destId="{3429A049-9C76-4B70-AB49-120634A2C19A}" srcOrd="0" destOrd="0" presId="urn:microsoft.com/office/officeart/2005/8/layout/chevron2"/>
    <dgm:cxn modelId="{B3679146-BD19-4828-A288-88D8401D079E}" srcId="{2088F131-4431-494A-B2AC-140CCCAB41F4}" destId="{FF5EC200-5F2A-482F-9D01-03AB1A51DE7C}" srcOrd="0" destOrd="0" parTransId="{AF90FA26-4582-4C6C-85BA-29862BCBD3A2}" sibTransId="{246CA349-5DD6-423E-9AF3-A53D10C097F0}"/>
    <dgm:cxn modelId="{82BDE167-8538-41CA-8551-99E12A8E0439}" srcId="{328A37C9-A464-48DA-B48F-5744B4B69B3C}" destId="{2A5C913B-5C91-47D5-9791-55673E03D2FB}" srcOrd="0" destOrd="0" parTransId="{9EFAE159-D6B9-4DDE-959B-A7CE34F54E4C}" sibTransId="{00F5B9C2-A551-41B9-9001-27AA58AA6D30}"/>
    <dgm:cxn modelId="{FBD3656D-5397-438E-977C-B93B954D97CA}" srcId="{FF5EC200-5F2A-482F-9D01-03AB1A51DE7C}" destId="{67BA6BA5-7F71-4083-9D72-55189607B90D}" srcOrd="0" destOrd="0" parTransId="{BB6D16D4-47C3-4C97-8506-C07E902400F1}" sibTransId="{FC4A3BD0-67B4-4777-AAA4-559115955664}"/>
    <dgm:cxn modelId="{67939F74-FD6F-442C-B15F-AB81125409FD}" type="presOf" srcId="{BC209C93-FC9B-41CB-9AAD-C12672F15ECF}" destId="{9F5E90D7-F25E-4035-AC02-CD35184C20A1}" srcOrd="0" destOrd="0" presId="urn:microsoft.com/office/officeart/2005/8/layout/chevron2"/>
    <dgm:cxn modelId="{FD42F655-83A7-4F53-A0F2-3FD6CE2A9E31}" type="presOf" srcId="{67BA6BA5-7F71-4083-9D72-55189607B90D}" destId="{BB663436-6822-4A8F-A1BD-13E0F1FC9D3F}" srcOrd="0" destOrd="0" presId="urn:microsoft.com/office/officeart/2005/8/layout/chevron2"/>
    <dgm:cxn modelId="{51D2A67A-24F0-4103-B038-C2A94DF14E88}" srcId="{A65D00BF-DC71-4DB9-89C9-92131911648D}" destId="{BC209C93-FC9B-41CB-9AAD-C12672F15ECF}" srcOrd="0" destOrd="0" parTransId="{6EF1CB97-5BB2-448F-BD8A-52DCF1188E5A}" sibTransId="{8D4868E4-560C-49CF-8FC3-7C69B24FE189}"/>
    <dgm:cxn modelId="{E84DE57B-0949-4B69-BFDB-B6A2E0089F78}" type="presOf" srcId="{2088F131-4431-494A-B2AC-140CCCAB41F4}" destId="{54378FB0-6355-474B-ADDE-8BBA51741842}" srcOrd="0" destOrd="0" presId="urn:microsoft.com/office/officeart/2005/8/layout/chevron2"/>
    <dgm:cxn modelId="{CEAC069B-4998-4FA1-8F68-F73A5D7A8F85}" type="presOf" srcId="{FF5EC200-5F2A-482F-9D01-03AB1A51DE7C}" destId="{4291F883-11F8-4B7B-BEE3-C787F68C84F8}" srcOrd="0" destOrd="0" presId="urn:microsoft.com/office/officeart/2005/8/layout/chevron2"/>
    <dgm:cxn modelId="{7FB006C7-BBC1-40C1-979D-36E5B85C0575}" srcId="{2088F131-4431-494A-B2AC-140CCCAB41F4}" destId="{A65D00BF-DC71-4DB9-89C9-92131911648D}" srcOrd="2" destOrd="0" parTransId="{59997690-0A90-4321-BE82-901395B06A31}" sibTransId="{6A623C10-345C-4CAE-A506-713735BF1AE3}"/>
    <dgm:cxn modelId="{6FE56ED1-E4AE-4493-AAEA-C86BB96DF482}" type="presOf" srcId="{A65D00BF-DC71-4DB9-89C9-92131911648D}" destId="{2A26FA65-F512-4AC1-8E38-2EFBCB9FC90F}" srcOrd="0" destOrd="0" presId="urn:microsoft.com/office/officeart/2005/8/layout/chevron2"/>
    <dgm:cxn modelId="{060809E3-AD34-4C0B-AC43-70BB6D3EC3A3}" srcId="{2088F131-4431-494A-B2AC-140CCCAB41F4}" destId="{328A37C9-A464-48DA-B48F-5744B4B69B3C}" srcOrd="1" destOrd="0" parTransId="{746EEECA-B636-4D49-AFA5-3624B73DB518}" sibTransId="{158D79C9-D2BB-48BD-8774-8E341C98FFD4}"/>
    <dgm:cxn modelId="{BABB5D2A-FBD5-4A91-B7BC-2FD6C9806ABB}" type="presParOf" srcId="{54378FB0-6355-474B-ADDE-8BBA51741842}" destId="{9BF0740B-4997-4249-B942-ED93225BE12E}" srcOrd="0" destOrd="0" presId="urn:microsoft.com/office/officeart/2005/8/layout/chevron2"/>
    <dgm:cxn modelId="{843AEA1A-40EA-443A-8179-C1B06A0104DD}" type="presParOf" srcId="{9BF0740B-4997-4249-B942-ED93225BE12E}" destId="{4291F883-11F8-4B7B-BEE3-C787F68C84F8}" srcOrd="0" destOrd="0" presId="urn:microsoft.com/office/officeart/2005/8/layout/chevron2"/>
    <dgm:cxn modelId="{D068B2C1-6C21-48FE-AB94-6AF7EC53D80C}" type="presParOf" srcId="{9BF0740B-4997-4249-B942-ED93225BE12E}" destId="{BB663436-6822-4A8F-A1BD-13E0F1FC9D3F}" srcOrd="1" destOrd="0" presId="urn:microsoft.com/office/officeart/2005/8/layout/chevron2"/>
    <dgm:cxn modelId="{F50DC8C6-E737-4093-A567-16E8332BE532}" type="presParOf" srcId="{54378FB0-6355-474B-ADDE-8BBA51741842}" destId="{30733967-53A1-46F3-A22E-FDA3C3164ED5}" srcOrd="1" destOrd="0" presId="urn:microsoft.com/office/officeart/2005/8/layout/chevron2"/>
    <dgm:cxn modelId="{3A6FF491-1C11-47A5-AD12-1F6769773D81}" type="presParOf" srcId="{54378FB0-6355-474B-ADDE-8BBA51741842}" destId="{603D1FC5-AA55-4B73-8314-F12F76E14777}" srcOrd="2" destOrd="0" presId="urn:microsoft.com/office/officeart/2005/8/layout/chevron2"/>
    <dgm:cxn modelId="{04903B71-CB42-4E33-80A2-28692D599907}" type="presParOf" srcId="{603D1FC5-AA55-4B73-8314-F12F76E14777}" destId="{3429A049-9C76-4B70-AB49-120634A2C19A}" srcOrd="0" destOrd="0" presId="urn:microsoft.com/office/officeart/2005/8/layout/chevron2"/>
    <dgm:cxn modelId="{F9403297-E041-4D70-A57A-AE38CC4B4B69}" type="presParOf" srcId="{603D1FC5-AA55-4B73-8314-F12F76E14777}" destId="{70768C75-54C9-4F62-9757-56E31D19ADB9}" srcOrd="1" destOrd="0" presId="urn:microsoft.com/office/officeart/2005/8/layout/chevron2"/>
    <dgm:cxn modelId="{3F67F50C-92AF-448F-A574-05380E66A080}" type="presParOf" srcId="{54378FB0-6355-474B-ADDE-8BBA51741842}" destId="{10F88D4D-D95F-47D2-9AE1-B0E90A5B9ABD}" srcOrd="3" destOrd="0" presId="urn:microsoft.com/office/officeart/2005/8/layout/chevron2"/>
    <dgm:cxn modelId="{379A653F-EFB9-4B1F-92F2-0725680F7043}" type="presParOf" srcId="{54378FB0-6355-474B-ADDE-8BBA51741842}" destId="{06ED1EB0-D7AE-49F7-8DA4-1B885F4CD557}" srcOrd="4" destOrd="0" presId="urn:microsoft.com/office/officeart/2005/8/layout/chevron2"/>
    <dgm:cxn modelId="{2A143DCA-6233-45CD-80B1-E8F803F7A018}" type="presParOf" srcId="{06ED1EB0-D7AE-49F7-8DA4-1B885F4CD557}" destId="{2A26FA65-F512-4AC1-8E38-2EFBCB9FC90F}" srcOrd="0" destOrd="0" presId="urn:microsoft.com/office/officeart/2005/8/layout/chevron2"/>
    <dgm:cxn modelId="{59E80EFD-4D6C-42EC-9C64-0A004FADF49A}" type="presParOf" srcId="{06ED1EB0-D7AE-49F7-8DA4-1B885F4CD557}" destId="{9F5E90D7-F25E-4035-AC02-CD35184C20A1}"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CDE399-C4A8-4CA1-AB5E-D9C1B377925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6FCFB13-560E-48FE-9789-D0EE69C9A2A7}">
      <dgm:prSet/>
      <dgm:spPr/>
      <dgm:t>
        <a:bodyPr/>
        <a:lstStyle/>
        <a:p>
          <a:r>
            <a:rPr lang="en-GB"/>
            <a:t>Less Prerogative Powers than they did previously (Due to their ancestors) </a:t>
          </a:r>
          <a:endParaRPr lang="en-US"/>
        </a:p>
      </dgm:t>
    </dgm:pt>
    <dgm:pt modelId="{D4A2274B-9A58-4B8A-AD33-36D214E7866F}" type="parTrans" cxnId="{E9678E94-B213-4F71-9D5A-486EA54F5CA1}">
      <dgm:prSet/>
      <dgm:spPr/>
      <dgm:t>
        <a:bodyPr/>
        <a:lstStyle/>
        <a:p>
          <a:endParaRPr lang="en-US"/>
        </a:p>
      </dgm:t>
    </dgm:pt>
    <dgm:pt modelId="{DC032C1D-D223-4740-83B1-8489C085E365}" type="sibTrans" cxnId="{E9678E94-B213-4F71-9D5A-486EA54F5CA1}">
      <dgm:prSet/>
      <dgm:spPr/>
      <dgm:t>
        <a:bodyPr/>
        <a:lstStyle/>
        <a:p>
          <a:endParaRPr lang="en-US"/>
        </a:p>
      </dgm:t>
    </dgm:pt>
    <dgm:pt modelId="{8C5AC5E1-83A5-4794-999F-575DC55FABAD}">
      <dgm:prSet/>
      <dgm:spPr/>
      <dgm:t>
        <a:bodyPr/>
        <a:lstStyle/>
        <a:p>
          <a:r>
            <a:rPr lang="en-GB"/>
            <a:t>Some of their powers they have now include; </a:t>
          </a:r>
          <a:endParaRPr lang="en-US"/>
        </a:p>
      </dgm:t>
    </dgm:pt>
    <dgm:pt modelId="{31681F55-9178-4FB7-BFB3-6B49E206ADEA}" type="parTrans" cxnId="{7095BDFC-6146-4CD7-B23C-D0EA95399AAF}">
      <dgm:prSet/>
      <dgm:spPr/>
      <dgm:t>
        <a:bodyPr/>
        <a:lstStyle/>
        <a:p>
          <a:endParaRPr lang="en-US"/>
        </a:p>
      </dgm:t>
    </dgm:pt>
    <dgm:pt modelId="{039FA685-59CD-4254-BFDB-BE764A39E810}" type="sibTrans" cxnId="{7095BDFC-6146-4CD7-B23C-D0EA95399AAF}">
      <dgm:prSet/>
      <dgm:spPr/>
      <dgm:t>
        <a:bodyPr/>
        <a:lstStyle/>
        <a:p>
          <a:endParaRPr lang="en-US"/>
        </a:p>
      </dgm:t>
    </dgm:pt>
    <dgm:pt modelId="{93ED6391-F7D1-4DA0-AC9A-3FC01C0806E4}" type="pres">
      <dgm:prSet presAssocID="{02CDE399-C4A8-4CA1-AB5E-D9C1B3779257}" presName="hierChild1" presStyleCnt="0">
        <dgm:presLayoutVars>
          <dgm:chPref val="1"/>
          <dgm:dir/>
          <dgm:animOne val="branch"/>
          <dgm:animLvl val="lvl"/>
          <dgm:resizeHandles/>
        </dgm:presLayoutVars>
      </dgm:prSet>
      <dgm:spPr/>
    </dgm:pt>
    <dgm:pt modelId="{4E975397-DA6C-46E8-B28B-5F7EB021ABC7}" type="pres">
      <dgm:prSet presAssocID="{C6FCFB13-560E-48FE-9789-D0EE69C9A2A7}" presName="hierRoot1" presStyleCnt="0"/>
      <dgm:spPr/>
    </dgm:pt>
    <dgm:pt modelId="{72574366-48B8-437A-8A6B-9A695C890FAF}" type="pres">
      <dgm:prSet presAssocID="{C6FCFB13-560E-48FE-9789-D0EE69C9A2A7}" presName="composite" presStyleCnt="0"/>
      <dgm:spPr/>
    </dgm:pt>
    <dgm:pt modelId="{B6278373-AF5E-4BAC-B129-480FF196EBDB}" type="pres">
      <dgm:prSet presAssocID="{C6FCFB13-560E-48FE-9789-D0EE69C9A2A7}" presName="background" presStyleLbl="node0" presStyleIdx="0" presStyleCnt="2"/>
      <dgm:spPr/>
    </dgm:pt>
    <dgm:pt modelId="{22459D90-1F09-42F3-B8DD-955AC5D31FBA}" type="pres">
      <dgm:prSet presAssocID="{C6FCFB13-560E-48FE-9789-D0EE69C9A2A7}" presName="text" presStyleLbl="fgAcc0" presStyleIdx="0" presStyleCnt="2">
        <dgm:presLayoutVars>
          <dgm:chPref val="3"/>
        </dgm:presLayoutVars>
      </dgm:prSet>
      <dgm:spPr/>
    </dgm:pt>
    <dgm:pt modelId="{DC84A50D-6B68-4464-8304-5CD9F181D9E5}" type="pres">
      <dgm:prSet presAssocID="{C6FCFB13-560E-48FE-9789-D0EE69C9A2A7}" presName="hierChild2" presStyleCnt="0"/>
      <dgm:spPr/>
    </dgm:pt>
    <dgm:pt modelId="{B4339C9E-F7DE-47E3-AA83-1F6CE30279F0}" type="pres">
      <dgm:prSet presAssocID="{8C5AC5E1-83A5-4794-999F-575DC55FABAD}" presName="hierRoot1" presStyleCnt="0"/>
      <dgm:spPr/>
    </dgm:pt>
    <dgm:pt modelId="{19403417-5AC1-4BD6-A474-AE6FFE7ACD6C}" type="pres">
      <dgm:prSet presAssocID="{8C5AC5E1-83A5-4794-999F-575DC55FABAD}" presName="composite" presStyleCnt="0"/>
      <dgm:spPr/>
    </dgm:pt>
    <dgm:pt modelId="{92DC9F5A-CF2B-4C04-8588-391D12232B26}" type="pres">
      <dgm:prSet presAssocID="{8C5AC5E1-83A5-4794-999F-575DC55FABAD}" presName="background" presStyleLbl="node0" presStyleIdx="1" presStyleCnt="2"/>
      <dgm:spPr/>
    </dgm:pt>
    <dgm:pt modelId="{7A8D0720-DDAC-47BE-9F40-49D2E970DFD4}" type="pres">
      <dgm:prSet presAssocID="{8C5AC5E1-83A5-4794-999F-575DC55FABAD}" presName="text" presStyleLbl="fgAcc0" presStyleIdx="1" presStyleCnt="2">
        <dgm:presLayoutVars>
          <dgm:chPref val="3"/>
        </dgm:presLayoutVars>
      </dgm:prSet>
      <dgm:spPr/>
    </dgm:pt>
    <dgm:pt modelId="{E56A0285-1A8E-4315-9D81-78B8AA0CDDB4}" type="pres">
      <dgm:prSet presAssocID="{8C5AC5E1-83A5-4794-999F-575DC55FABAD}" presName="hierChild2" presStyleCnt="0"/>
      <dgm:spPr/>
    </dgm:pt>
  </dgm:ptLst>
  <dgm:cxnLst>
    <dgm:cxn modelId="{1830C74C-A333-4A74-9121-6C269FC630AA}" type="presOf" srcId="{C6FCFB13-560E-48FE-9789-D0EE69C9A2A7}" destId="{22459D90-1F09-42F3-B8DD-955AC5D31FBA}" srcOrd="0" destOrd="0" presId="urn:microsoft.com/office/officeart/2005/8/layout/hierarchy1"/>
    <dgm:cxn modelId="{72EF8080-5B36-46F2-97DC-C1F0BCA44D52}" type="presOf" srcId="{8C5AC5E1-83A5-4794-999F-575DC55FABAD}" destId="{7A8D0720-DDAC-47BE-9F40-49D2E970DFD4}" srcOrd="0" destOrd="0" presId="urn:microsoft.com/office/officeart/2005/8/layout/hierarchy1"/>
    <dgm:cxn modelId="{E9678E94-B213-4F71-9D5A-486EA54F5CA1}" srcId="{02CDE399-C4A8-4CA1-AB5E-D9C1B3779257}" destId="{C6FCFB13-560E-48FE-9789-D0EE69C9A2A7}" srcOrd="0" destOrd="0" parTransId="{D4A2274B-9A58-4B8A-AD33-36D214E7866F}" sibTransId="{DC032C1D-D223-4740-83B1-8489C085E365}"/>
    <dgm:cxn modelId="{3C5A59BA-5AA4-4C20-A491-F6AC3D6FDE7C}" type="presOf" srcId="{02CDE399-C4A8-4CA1-AB5E-D9C1B3779257}" destId="{93ED6391-F7D1-4DA0-AC9A-3FC01C0806E4}" srcOrd="0" destOrd="0" presId="urn:microsoft.com/office/officeart/2005/8/layout/hierarchy1"/>
    <dgm:cxn modelId="{7095BDFC-6146-4CD7-B23C-D0EA95399AAF}" srcId="{02CDE399-C4A8-4CA1-AB5E-D9C1B3779257}" destId="{8C5AC5E1-83A5-4794-999F-575DC55FABAD}" srcOrd="1" destOrd="0" parTransId="{31681F55-9178-4FB7-BFB3-6B49E206ADEA}" sibTransId="{039FA685-59CD-4254-BFDB-BE764A39E810}"/>
    <dgm:cxn modelId="{552483F5-B806-48DC-853A-782DB0375DCB}" type="presParOf" srcId="{93ED6391-F7D1-4DA0-AC9A-3FC01C0806E4}" destId="{4E975397-DA6C-46E8-B28B-5F7EB021ABC7}" srcOrd="0" destOrd="0" presId="urn:microsoft.com/office/officeart/2005/8/layout/hierarchy1"/>
    <dgm:cxn modelId="{E0E1BD47-DD0F-4E13-994D-115BCFA2C346}" type="presParOf" srcId="{4E975397-DA6C-46E8-B28B-5F7EB021ABC7}" destId="{72574366-48B8-437A-8A6B-9A695C890FAF}" srcOrd="0" destOrd="0" presId="urn:microsoft.com/office/officeart/2005/8/layout/hierarchy1"/>
    <dgm:cxn modelId="{7535FF7B-A769-4CFE-AAD9-78B492C551D4}" type="presParOf" srcId="{72574366-48B8-437A-8A6B-9A695C890FAF}" destId="{B6278373-AF5E-4BAC-B129-480FF196EBDB}" srcOrd="0" destOrd="0" presId="urn:microsoft.com/office/officeart/2005/8/layout/hierarchy1"/>
    <dgm:cxn modelId="{0BD6DCAE-6D10-492E-8754-EF0413AFB3D2}" type="presParOf" srcId="{72574366-48B8-437A-8A6B-9A695C890FAF}" destId="{22459D90-1F09-42F3-B8DD-955AC5D31FBA}" srcOrd="1" destOrd="0" presId="urn:microsoft.com/office/officeart/2005/8/layout/hierarchy1"/>
    <dgm:cxn modelId="{5BC02CC6-FC34-4B05-B7A8-66A62C6FCF0A}" type="presParOf" srcId="{4E975397-DA6C-46E8-B28B-5F7EB021ABC7}" destId="{DC84A50D-6B68-4464-8304-5CD9F181D9E5}" srcOrd="1" destOrd="0" presId="urn:microsoft.com/office/officeart/2005/8/layout/hierarchy1"/>
    <dgm:cxn modelId="{A64C7F8D-40D2-43D8-B2BF-428FAD2955B9}" type="presParOf" srcId="{93ED6391-F7D1-4DA0-AC9A-3FC01C0806E4}" destId="{B4339C9E-F7DE-47E3-AA83-1F6CE30279F0}" srcOrd="1" destOrd="0" presId="urn:microsoft.com/office/officeart/2005/8/layout/hierarchy1"/>
    <dgm:cxn modelId="{9DC8BE3C-DD3E-4F6F-A651-94ADFA9485E4}" type="presParOf" srcId="{B4339C9E-F7DE-47E3-AA83-1F6CE30279F0}" destId="{19403417-5AC1-4BD6-A474-AE6FFE7ACD6C}" srcOrd="0" destOrd="0" presId="urn:microsoft.com/office/officeart/2005/8/layout/hierarchy1"/>
    <dgm:cxn modelId="{14F2DFEC-283A-4C5C-90B2-A121103C6E33}" type="presParOf" srcId="{19403417-5AC1-4BD6-A474-AE6FFE7ACD6C}" destId="{92DC9F5A-CF2B-4C04-8588-391D12232B26}" srcOrd="0" destOrd="0" presId="urn:microsoft.com/office/officeart/2005/8/layout/hierarchy1"/>
    <dgm:cxn modelId="{B1A5D483-FA39-4F05-8994-EBFF15D3E87A}" type="presParOf" srcId="{19403417-5AC1-4BD6-A474-AE6FFE7ACD6C}" destId="{7A8D0720-DDAC-47BE-9F40-49D2E970DFD4}" srcOrd="1" destOrd="0" presId="urn:microsoft.com/office/officeart/2005/8/layout/hierarchy1"/>
    <dgm:cxn modelId="{53A95096-0CB6-404A-A859-147950ED50FA}" type="presParOf" srcId="{B4339C9E-F7DE-47E3-AA83-1F6CE30279F0}" destId="{E56A0285-1A8E-4315-9D81-78B8AA0CDD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A246BA5-32B9-479F-B615-026A73B3CD2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ECCFD53-0529-414C-86AB-71349F229586}">
      <dgm:prSet/>
      <dgm:spPr/>
      <dgm:t>
        <a:bodyPr/>
        <a:lstStyle/>
        <a:p>
          <a:r>
            <a:rPr lang="en-GB"/>
            <a:t>Whilst these are some of the king’ s prerogative powers, there are more. </a:t>
          </a:r>
          <a:endParaRPr lang="en-US"/>
        </a:p>
      </dgm:t>
    </dgm:pt>
    <dgm:pt modelId="{7BAB234F-9737-446A-A9A8-24D1DF8616B3}" type="parTrans" cxnId="{ACAF180C-CF1F-4C6F-8090-9978EA83CAC9}">
      <dgm:prSet/>
      <dgm:spPr/>
      <dgm:t>
        <a:bodyPr/>
        <a:lstStyle/>
        <a:p>
          <a:endParaRPr lang="en-US"/>
        </a:p>
      </dgm:t>
    </dgm:pt>
    <dgm:pt modelId="{11D91C5C-6F39-4CB3-9013-AA922158006E}" type="sibTrans" cxnId="{ACAF180C-CF1F-4C6F-8090-9978EA83CAC9}">
      <dgm:prSet/>
      <dgm:spPr/>
      <dgm:t>
        <a:bodyPr/>
        <a:lstStyle/>
        <a:p>
          <a:endParaRPr lang="en-US"/>
        </a:p>
      </dgm:t>
    </dgm:pt>
    <dgm:pt modelId="{E6C0F138-9DD7-45D7-9104-1AC9697141F9}">
      <dgm:prSet/>
      <dgm:spPr/>
      <dgm:t>
        <a:bodyPr/>
        <a:lstStyle/>
        <a:p>
          <a:r>
            <a:rPr lang="en-GB"/>
            <a:t>However, a lot of the king’s powers have been devolved to the executive.</a:t>
          </a:r>
          <a:endParaRPr lang="en-US"/>
        </a:p>
      </dgm:t>
    </dgm:pt>
    <dgm:pt modelId="{310EEAFD-F35E-4543-9713-D026BE430A1A}" type="parTrans" cxnId="{BE2911C2-F8BC-47F5-AD80-25738D8333BD}">
      <dgm:prSet/>
      <dgm:spPr/>
      <dgm:t>
        <a:bodyPr/>
        <a:lstStyle/>
        <a:p>
          <a:endParaRPr lang="en-US"/>
        </a:p>
      </dgm:t>
    </dgm:pt>
    <dgm:pt modelId="{E502B266-6B91-4434-B3A5-637ADAD0BABB}" type="sibTrans" cxnId="{BE2911C2-F8BC-47F5-AD80-25738D8333BD}">
      <dgm:prSet/>
      <dgm:spPr/>
      <dgm:t>
        <a:bodyPr/>
        <a:lstStyle/>
        <a:p>
          <a:endParaRPr lang="en-US"/>
        </a:p>
      </dgm:t>
    </dgm:pt>
    <dgm:pt modelId="{03A94DFA-72FD-43AB-8767-58EFF62EF61D}">
      <dgm:prSet/>
      <dgm:spPr/>
      <dgm:t>
        <a:bodyPr/>
        <a:lstStyle/>
        <a:p>
          <a:r>
            <a:rPr lang="en-GB"/>
            <a:t>This raises a question as to whether we need to get rid of the monarchy and replace them with a president. </a:t>
          </a:r>
          <a:endParaRPr lang="en-US"/>
        </a:p>
      </dgm:t>
    </dgm:pt>
    <dgm:pt modelId="{F97DBA89-B8A2-4C16-8509-468986AF3FB2}" type="parTrans" cxnId="{F62C02B4-88D4-4F38-9844-30C6CB623D9F}">
      <dgm:prSet/>
      <dgm:spPr/>
      <dgm:t>
        <a:bodyPr/>
        <a:lstStyle/>
        <a:p>
          <a:endParaRPr lang="en-US"/>
        </a:p>
      </dgm:t>
    </dgm:pt>
    <dgm:pt modelId="{52691DDF-A838-43A2-983D-C889057A5214}" type="sibTrans" cxnId="{F62C02B4-88D4-4F38-9844-30C6CB623D9F}">
      <dgm:prSet/>
      <dgm:spPr/>
      <dgm:t>
        <a:bodyPr/>
        <a:lstStyle/>
        <a:p>
          <a:endParaRPr lang="en-US"/>
        </a:p>
      </dgm:t>
    </dgm:pt>
    <dgm:pt modelId="{CD01956A-1B67-4C9D-AEAA-567D4FAA83A1}">
      <dgm:prSet/>
      <dgm:spPr/>
      <dgm:t>
        <a:bodyPr/>
        <a:lstStyle/>
        <a:p>
          <a:r>
            <a:rPr lang="en-GB" dirty="0"/>
            <a:t>This is a question we will revisit at the end of this topic.   </a:t>
          </a:r>
          <a:endParaRPr lang="en-US" dirty="0"/>
        </a:p>
      </dgm:t>
    </dgm:pt>
    <dgm:pt modelId="{0BC30E1E-3A8A-43F9-8E62-3FCFF5C8D5FF}" type="parTrans" cxnId="{3B72AE6C-4368-4D0D-84EC-87B5DF358124}">
      <dgm:prSet/>
      <dgm:spPr/>
      <dgm:t>
        <a:bodyPr/>
        <a:lstStyle/>
        <a:p>
          <a:endParaRPr lang="en-US"/>
        </a:p>
      </dgm:t>
    </dgm:pt>
    <dgm:pt modelId="{A4951606-C040-4B3F-A4C6-985E3D0E5ACE}" type="sibTrans" cxnId="{3B72AE6C-4368-4D0D-84EC-87B5DF358124}">
      <dgm:prSet/>
      <dgm:spPr/>
      <dgm:t>
        <a:bodyPr/>
        <a:lstStyle/>
        <a:p>
          <a:endParaRPr lang="en-US"/>
        </a:p>
      </dgm:t>
    </dgm:pt>
    <dgm:pt modelId="{1ED52960-A180-4073-A9A4-4F879AD20118}" type="pres">
      <dgm:prSet presAssocID="{CA246BA5-32B9-479F-B615-026A73B3CD2E}" presName="linear" presStyleCnt="0">
        <dgm:presLayoutVars>
          <dgm:animLvl val="lvl"/>
          <dgm:resizeHandles val="exact"/>
        </dgm:presLayoutVars>
      </dgm:prSet>
      <dgm:spPr/>
    </dgm:pt>
    <dgm:pt modelId="{5038D5FF-73C8-4A08-A766-0EF10D5AFDE6}" type="pres">
      <dgm:prSet presAssocID="{DECCFD53-0529-414C-86AB-71349F229586}" presName="parentText" presStyleLbl="node1" presStyleIdx="0" presStyleCnt="4">
        <dgm:presLayoutVars>
          <dgm:chMax val="0"/>
          <dgm:bulletEnabled val="1"/>
        </dgm:presLayoutVars>
      </dgm:prSet>
      <dgm:spPr/>
    </dgm:pt>
    <dgm:pt modelId="{C5053985-F83D-4A36-8D95-078956120CFB}" type="pres">
      <dgm:prSet presAssocID="{11D91C5C-6F39-4CB3-9013-AA922158006E}" presName="spacer" presStyleCnt="0"/>
      <dgm:spPr/>
    </dgm:pt>
    <dgm:pt modelId="{0BED9FEF-EEDE-4E89-AE59-E47BD3849606}" type="pres">
      <dgm:prSet presAssocID="{E6C0F138-9DD7-45D7-9104-1AC9697141F9}" presName="parentText" presStyleLbl="node1" presStyleIdx="1" presStyleCnt="4">
        <dgm:presLayoutVars>
          <dgm:chMax val="0"/>
          <dgm:bulletEnabled val="1"/>
        </dgm:presLayoutVars>
      </dgm:prSet>
      <dgm:spPr/>
    </dgm:pt>
    <dgm:pt modelId="{CB9F387D-FEEA-4B23-896D-AD28B523ECC1}" type="pres">
      <dgm:prSet presAssocID="{E502B266-6B91-4434-B3A5-637ADAD0BABB}" presName="spacer" presStyleCnt="0"/>
      <dgm:spPr/>
    </dgm:pt>
    <dgm:pt modelId="{26DB3A4D-32AE-4C04-A21D-CF49770D710E}" type="pres">
      <dgm:prSet presAssocID="{03A94DFA-72FD-43AB-8767-58EFF62EF61D}" presName="parentText" presStyleLbl="node1" presStyleIdx="2" presStyleCnt="4">
        <dgm:presLayoutVars>
          <dgm:chMax val="0"/>
          <dgm:bulletEnabled val="1"/>
        </dgm:presLayoutVars>
      </dgm:prSet>
      <dgm:spPr/>
    </dgm:pt>
    <dgm:pt modelId="{0901F026-2970-4DA9-A3CF-A336CBBC9705}" type="pres">
      <dgm:prSet presAssocID="{52691DDF-A838-43A2-983D-C889057A5214}" presName="spacer" presStyleCnt="0"/>
      <dgm:spPr/>
    </dgm:pt>
    <dgm:pt modelId="{87124EA1-49FA-403F-93C6-E2D1A1DAF5EE}" type="pres">
      <dgm:prSet presAssocID="{CD01956A-1B67-4C9D-AEAA-567D4FAA83A1}" presName="parentText" presStyleLbl="node1" presStyleIdx="3" presStyleCnt="4">
        <dgm:presLayoutVars>
          <dgm:chMax val="0"/>
          <dgm:bulletEnabled val="1"/>
        </dgm:presLayoutVars>
      </dgm:prSet>
      <dgm:spPr/>
    </dgm:pt>
  </dgm:ptLst>
  <dgm:cxnLst>
    <dgm:cxn modelId="{ACAF180C-CF1F-4C6F-8090-9978EA83CAC9}" srcId="{CA246BA5-32B9-479F-B615-026A73B3CD2E}" destId="{DECCFD53-0529-414C-86AB-71349F229586}" srcOrd="0" destOrd="0" parTransId="{7BAB234F-9737-446A-A9A8-24D1DF8616B3}" sibTransId="{11D91C5C-6F39-4CB3-9013-AA922158006E}"/>
    <dgm:cxn modelId="{D9335362-D2F8-49BC-9FC3-92FAD24C35A8}" type="presOf" srcId="{CA246BA5-32B9-479F-B615-026A73B3CD2E}" destId="{1ED52960-A180-4073-A9A4-4F879AD20118}" srcOrd="0" destOrd="0" presId="urn:microsoft.com/office/officeart/2005/8/layout/vList2"/>
    <dgm:cxn modelId="{3B72AE6C-4368-4D0D-84EC-87B5DF358124}" srcId="{CA246BA5-32B9-479F-B615-026A73B3CD2E}" destId="{CD01956A-1B67-4C9D-AEAA-567D4FAA83A1}" srcOrd="3" destOrd="0" parTransId="{0BC30E1E-3A8A-43F9-8E62-3FCFF5C8D5FF}" sibTransId="{A4951606-C040-4B3F-A4C6-985E3D0E5ACE}"/>
    <dgm:cxn modelId="{DD621A70-FB7E-479B-880D-9C8AE008EE0F}" type="presOf" srcId="{E6C0F138-9DD7-45D7-9104-1AC9697141F9}" destId="{0BED9FEF-EEDE-4E89-AE59-E47BD3849606}" srcOrd="0" destOrd="0" presId="urn:microsoft.com/office/officeart/2005/8/layout/vList2"/>
    <dgm:cxn modelId="{F62C02B4-88D4-4F38-9844-30C6CB623D9F}" srcId="{CA246BA5-32B9-479F-B615-026A73B3CD2E}" destId="{03A94DFA-72FD-43AB-8767-58EFF62EF61D}" srcOrd="2" destOrd="0" parTransId="{F97DBA89-B8A2-4C16-8509-468986AF3FB2}" sibTransId="{52691DDF-A838-43A2-983D-C889057A5214}"/>
    <dgm:cxn modelId="{BE2911C2-F8BC-47F5-AD80-25738D8333BD}" srcId="{CA246BA5-32B9-479F-B615-026A73B3CD2E}" destId="{E6C0F138-9DD7-45D7-9104-1AC9697141F9}" srcOrd="1" destOrd="0" parTransId="{310EEAFD-F35E-4543-9713-D026BE430A1A}" sibTransId="{E502B266-6B91-4434-B3A5-637ADAD0BABB}"/>
    <dgm:cxn modelId="{BD3D21D0-3463-4F78-8C45-AA2ECB8237C5}" type="presOf" srcId="{03A94DFA-72FD-43AB-8767-58EFF62EF61D}" destId="{26DB3A4D-32AE-4C04-A21D-CF49770D710E}" srcOrd="0" destOrd="0" presId="urn:microsoft.com/office/officeart/2005/8/layout/vList2"/>
    <dgm:cxn modelId="{07CB98D6-E4D2-4276-A123-27B644681D16}" type="presOf" srcId="{CD01956A-1B67-4C9D-AEAA-567D4FAA83A1}" destId="{87124EA1-49FA-403F-93C6-E2D1A1DAF5EE}" srcOrd="0" destOrd="0" presId="urn:microsoft.com/office/officeart/2005/8/layout/vList2"/>
    <dgm:cxn modelId="{067134D7-8F47-4E84-8B41-29D4AF65EF86}" type="presOf" srcId="{DECCFD53-0529-414C-86AB-71349F229586}" destId="{5038D5FF-73C8-4A08-A766-0EF10D5AFDE6}" srcOrd="0" destOrd="0" presId="urn:microsoft.com/office/officeart/2005/8/layout/vList2"/>
    <dgm:cxn modelId="{F7DA9578-CD5C-4418-BDD9-0C1D7A9AA037}" type="presParOf" srcId="{1ED52960-A180-4073-A9A4-4F879AD20118}" destId="{5038D5FF-73C8-4A08-A766-0EF10D5AFDE6}" srcOrd="0" destOrd="0" presId="urn:microsoft.com/office/officeart/2005/8/layout/vList2"/>
    <dgm:cxn modelId="{2E3F486F-4751-4BAF-B004-0CF5C1BD5620}" type="presParOf" srcId="{1ED52960-A180-4073-A9A4-4F879AD20118}" destId="{C5053985-F83D-4A36-8D95-078956120CFB}" srcOrd="1" destOrd="0" presId="urn:microsoft.com/office/officeart/2005/8/layout/vList2"/>
    <dgm:cxn modelId="{953B589E-6DEF-4E80-B28D-33E8DC3FCA20}" type="presParOf" srcId="{1ED52960-A180-4073-A9A4-4F879AD20118}" destId="{0BED9FEF-EEDE-4E89-AE59-E47BD3849606}" srcOrd="2" destOrd="0" presId="urn:microsoft.com/office/officeart/2005/8/layout/vList2"/>
    <dgm:cxn modelId="{494A4B89-BBFE-42AF-B77E-30DB44B55974}" type="presParOf" srcId="{1ED52960-A180-4073-A9A4-4F879AD20118}" destId="{CB9F387D-FEEA-4B23-896D-AD28B523ECC1}" srcOrd="3" destOrd="0" presId="urn:microsoft.com/office/officeart/2005/8/layout/vList2"/>
    <dgm:cxn modelId="{D8B162E5-4FBB-4D8B-8149-AC415C1636B8}" type="presParOf" srcId="{1ED52960-A180-4073-A9A4-4F879AD20118}" destId="{26DB3A4D-32AE-4C04-A21D-CF49770D710E}" srcOrd="4" destOrd="0" presId="urn:microsoft.com/office/officeart/2005/8/layout/vList2"/>
    <dgm:cxn modelId="{83833EC8-6140-4615-AB00-DD9CFB0E3AEA}" type="presParOf" srcId="{1ED52960-A180-4073-A9A4-4F879AD20118}" destId="{0901F026-2970-4DA9-A3CF-A336CBBC9705}" srcOrd="5" destOrd="0" presId="urn:microsoft.com/office/officeart/2005/8/layout/vList2"/>
    <dgm:cxn modelId="{E339E166-8D11-4FA9-B475-DA8A409223E0}" type="presParOf" srcId="{1ED52960-A180-4073-A9A4-4F879AD20118}" destId="{87124EA1-49FA-403F-93C6-E2D1A1DAF5E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3AA908-B5AA-432F-9C3B-E1F0D77E7BF8}"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D40D822-F042-4264-A8AB-F674E26977CA}">
      <dgm:prSet/>
      <dgm:spPr/>
      <dgm:t>
        <a:bodyPr/>
        <a:lstStyle/>
        <a:p>
          <a:pPr>
            <a:defRPr cap="all"/>
          </a:pPr>
          <a:r>
            <a:rPr lang="en-GB"/>
            <a:t>Located in Westminster in London. </a:t>
          </a:r>
          <a:endParaRPr lang="en-US"/>
        </a:p>
      </dgm:t>
    </dgm:pt>
    <dgm:pt modelId="{10A3FD97-C6C8-46EE-B14B-672694EDFEC4}" type="parTrans" cxnId="{5F79F31E-7EA8-4E1F-8B0B-DE2E10E4CFDA}">
      <dgm:prSet/>
      <dgm:spPr/>
      <dgm:t>
        <a:bodyPr/>
        <a:lstStyle/>
        <a:p>
          <a:endParaRPr lang="en-US"/>
        </a:p>
      </dgm:t>
    </dgm:pt>
    <dgm:pt modelId="{02E51C39-5C78-4DD4-B02F-6F6CFA70C5BF}" type="sibTrans" cxnId="{5F79F31E-7EA8-4E1F-8B0B-DE2E10E4CFDA}">
      <dgm:prSet/>
      <dgm:spPr/>
      <dgm:t>
        <a:bodyPr/>
        <a:lstStyle/>
        <a:p>
          <a:endParaRPr lang="en-US"/>
        </a:p>
      </dgm:t>
    </dgm:pt>
    <dgm:pt modelId="{0E1EF8B1-B6F7-4DF8-B1D0-234BBC27E61A}">
      <dgm:prSet/>
      <dgm:spPr/>
      <dgm:t>
        <a:bodyPr/>
        <a:lstStyle/>
        <a:p>
          <a:pPr>
            <a:defRPr cap="all"/>
          </a:pPr>
          <a:r>
            <a:rPr lang="en-GB"/>
            <a:t>Made up of the House of Commons and the House of Lords. </a:t>
          </a:r>
          <a:endParaRPr lang="en-US"/>
        </a:p>
      </dgm:t>
    </dgm:pt>
    <dgm:pt modelId="{1997722D-A21C-44C4-990B-4706FEB2B738}" type="parTrans" cxnId="{182700ED-D4BD-480A-8605-714E416CA14A}">
      <dgm:prSet/>
      <dgm:spPr/>
      <dgm:t>
        <a:bodyPr/>
        <a:lstStyle/>
        <a:p>
          <a:endParaRPr lang="en-US"/>
        </a:p>
      </dgm:t>
    </dgm:pt>
    <dgm:pt modelId="{B0CA1B94-88BB-4034-A5D6-75CE1BF39B96}" type="sibTrans" cxnId="{182700ED-D4BD-480A-8605-714E416CA14A}">
      <dgm:prSet/>
      <dgm:spPr/>
      <dgm:t>
        <a:bodyPr/>
        <a:lstStyle/>
        <a:p>
          <a:endParaRPr lang="en-US"/>
        </a:p>
      </dgm:t>
    </dgm:pt>
    <dgm:pt modelId="{94CF7DF8-DF85-41CF-8C92-617BCFAE68F6}">
      <dgm:prSet/>
      <dgm:spPr/>
      <dgm:t>
        <a:bodyPr/>
        <a:lstStyle/>
        <a:p>
          <a:pPr>
            <a:defRPr cap="all"/>
          </a:pPr>
          <a:r>
            <a:rPr lang="en-GB"/>
            <a:t>What is the overall role of parliament?</a:t>
          </a:r>
          <a:endParaRPr lang="en-US"/>
        </a:p>
      </dgm:t>
    </dgm:pt>
    <dgm:pt modelId="{E4BB4307-CF9A-4619-AB06-8FD39862B91B}" type="parTrans" cxnId="{EC5CB94F-2F4B-4277-AF6D-FC53CBC423DB}">
      <dgm:prSet/>
      <dgm:spPr/>
      <dgm:t>
        <a:bodyPr/>
        <a:lstStyle/>
        <a:p>
          <a:endParaRPr lang="en-US"/>
        </a:p>
      </dgm:t>
    </dgm:pt>
    <dgm:pt modelId="{1C7C55E1-0633-40F6-A734-4A67A54752A8}" type="sibTrans" cxnId="{EC5CB94F-2F4B-4277-AF6D-FC53CBC423DB}">
      <dgm:prSet/>
      <dgm:spPr/>
      <dgm:t>
        <a:bodyPr/>
        <a:lstStyle/>
        <a:p>
          <a:endParaRPr lang="en-US"/>
        </a:p>
      </dgm:t>
    </dgm:pt>
    <dgm:pt modelId="{AED87F9C-014C-4AAF-A82E-7D484506EAF3}">
      <dgm:prSet/>
      <dgm:spPr/>
      <dgm:t>
        <a:bodyPr/>
        <a:lstStyle/>
        <a:p>
          <a:pPr>
            <a:defRPr cap="all"/>
          </a:pPr>
          <a:r>
            <a:rPr lang="en-GB"/>
            <a:t>Any guesses?</a:t>
          </a:r>
          <a:endParaRPr lang="en-US"/>
        </a:p>
      </dgm:t>
    </dgm:pt>
    <dgm:pt modelId="{E1255E11-673F-4E6B-B640-32EB333A9791}" type="parTrans" cxnId="{3D7F46DE-CA90-46BB-AAF4-80E894F8C3D3}">
      <dgm:prSet/>
      <dgm:spPr/>
      <dgm:t>
        <a:bodyPr/>
        <a:lstStyle/>
        <a:p>
          <a:endParaRPr lang="en-US"/>
        </a:p>
      </dgm:t>
    </dgm:pt>
    <dgm:pt modelId="{72B16B0C-7E4C-4A28-9E3B-CF4E5C24BFFD}" type="sibTrans" cxnId="{3D7F46DE-CA90-46BB-AAF4-80E894F8C3D3}">
      <dgm:prSet/>
      <dgm:spPr/>
      <dgm:t>
        <a:bodyPr/>
        <a:lstStyle/>
        <a:p>
          <a:endParaRPr lang="en-US"/>
        </a:p>
      </dgm:t>
    </dgm:pt>
    <dgm:pt modelId="{CF7F8EE8-C4AA-4887-87CB-1D92A2746830}" type="pres">
      <dgm:prSet presAssocID="{423AA908-B5AA-432F-9C3B-E1F0D77E7BF8}" presName="root" presStyleCnt="0">
        <dgm:presLayoutVars>
          <dgm:dir/>
          <dgm:resizeHandles val="exact"/>
        </dgm:presLayoutVars>
      </dgm:prSet>
      <dgm:spPr/>
    </dgm:pt>
    <dgm:pt modelId="{F328C53B-1CD2-4598-A7AF-220A25F40C58}" type="pres">
      <dgm:prSet presAssocID="{2D40D822-F042-4264-A8AB-F674E26977CA}" presName="compNode" presStyleCnt="0"/>
      <dgm:spPr/>
    </dgm:pt>
    <dgm:pt modelId="{AA767177-80ED-45A5-896F-00AB3A663E53}" type="pres">
      <dgm:prSet presAssocID="{2D40D822-F042-4264-A8AB-F674E26977CA}" presName="iconBgRect" presStyleLbl="bgShp" presStyleIdx="0" presStyleCnt="4"/>
      <dgm:spPr>
        <a:prstGeom prst="round2DiagRect">
          <a:avLst>
            <a:gd name="adj1" fmla="val 29727"/>
            <a:gd name="adj2" fmla="val 0"/>
          </a:avLst>
        </a:prstGeom>
      </dgm:spPr>
    </dgm:pt>
    <dgm:pt modelId="{6F7A9846-8789-49EE-88A0-8EFD3F8F4FB2}" type="pres">
      <dgm:prSet presAssocID="{2D40D822-F042-4264-A8AB-F674E26977C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stle scene"/>
        </a:ext>
      </dgm:extLst>
    </dgm:pt>
    <dgm:pt modelId="{F71EF4D3-269E-4BBE-B36F-1D8F6E876EC1}" type="pres">
      <dgm:prSet presAssocID="{2D40D822-F042-4264-A8AB-F674E26977CA}" presName="spaceRect" presStyleCnt="0"/>
      <dgm:spPr/>
    </dgm:pt>
    <dgm:pt modelId="{88921364-F9F0-4C33-B116-92651CAE7117}" type="pres">
      <dgm:prSet presAssocID="{2D40D822-F042-4264-A8AB-F674E26977CA}" presName="textRect" presStyleLbl="revTx" presStyleIdx="0" presStyleCnt="4">
        <dgm:presLayoutVars>
          <dgm:chMax val="1"/>
          <dgm:chPref val="1"/>
        </dgm:presLayoutVars>
      </dgm:prSet>
      <dgm:spPr/>
    </dgm:pt>
    <dgm:pt modelId="{9C8BF438-D4DD-4A2A-955C-44EC72C80408}" type="pres">
      <dgm:prSet presAssocID="{02E51C39-5C78-4DD4-B02F-6F6CFA70C5BF}" presName="sibTrans" presStyleCnt="0"/>
      <dgm:spPr/>
    </dgm:pt>
    <dgm:pt modelId="{B0A61A3D-69CC-4FB0-888C-710A24968741}" type="pres">
      <dgm:prSet presAssocID="{0E1EF8B1-B6F7-4DF8-B1D0-234BBC27E61A}" presName="compNode" presStyleCnt="0"/>
      <dgm:spPr/>
    </dgm:pt>
    <dgm:pt modelId="{CF9439B6-EEC5-4132-9EF9-F7A38BAE24EE}" type="pres">
      <dgm:prSet presAssocID="{0E1EF8B1-B6F7-4DF8-B1D0-234BBC27E61A}" presName="iconBgRect" presStyleLbl="bgShp" presStyleIdx="1" presStyleCnt="4"/>
      <dgm:spPr>
        <a:prstGeom prst="round2DiagRect">
          <a:avLst>
            <a:gd name="adj1" fmla="val 29727"/>
            <a:gd name="adj2" fmla="val 0"/>
          </a:avLst>
        </a:prstGeom>
      </dgm:spPr>
    </dgm:pt>
    <dgm:pt modelId="{711F25CB-3C85-47C1-A757-C545B9877CCE}" type="pres">
      <dgm:prSet presAssocID="{0E1EF8B1-B6F7-4DF8-B1D0-234BBC27E61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84CF77CF-6AB3-410F-8B85-2919F683D0A6}" type="pres">
      <dgm:prSet presAssocID="{0E1EF8B1-B6F7-4DF8-B1D0-234BBC27E61A}" presName="spaceRect" presStyleCnt="0"/>
      <dgm:spPr/>
    </dgm:pt>
    <dgm:pt modelId="{31E34B89-9466-4900-A578-9F34CF9C5D0E}" type="pres">
      <dgm:prSet presAssocID="{0E1EF8B1-B6F7-4DF8-B1D0-234BBC27E61A}" presName="textRect" presStyleLbl="revTx" presStyleIdx="1" presStyleCnt="4">
        <dgm:presLayoutVars>
          <dgm:chMax val="1"/>
          <dgm:chPref val="1"/>
        </dgm:presLayoutVars>
      </dgm:prSet>
      <dgm:spPr/>
    </dgm:pt>
    <dgm:pt modelId="{AEC5E5BD-B99C-4DA6-94ED-BAE9A330787C}" type="pres">
      <dgm:prSet presAssocID="{B0CA1B94-88BB-4034-A5D6-75CE1BF39B96}" presName="sibTrans" presStyleCnt="0"/>
      <dgm:spPr/>
    </dgm:pt>
    <dgm:pt modelId="{EC264A38-79CD-4174-B9B7-6D8E3DF8687F}" type="pres">
      <dgm:prSet presAssocID="{94CF7DF8-DF85-41CF-8C92-617BCFAE68F6}" presName="compNode" presStyleCnt="0"/>
      <dgm:spPr/>
    </dgm:pt>
    <dgm:pt modelId="{04268982-DD21-4798-BB26-4784C03B3E35}" type="pres">
      <dgm:prSet presAssocID="{94CF7DF8-DF85-41CF-8C92-617BCFAE68F6}" presName="iconBgRect" presStyleLbl="bgShp" presStyleIdx="2" presStyleCnt="4"/>
      <dgm:spPr>
        <a:prstGeom prst="round2DiagRect">
          <a:avLst>
            <a:gd name="adj1" fmla="val 29727"/>
            <a:gd name="adj2" fmla="val 0"/>
          </a:avLst>
        </a:prstGeom>
      </dgm:spPr>
    </dgm:pt>
    <dgm:pt modelId="{A2172479-799A-4F88-B719-87F33C31843B}" type="pres">
      <dgm:prSet presAssocID="{94CF7DF8-DF85-41CF-8C92-617BCFAE68F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E66F193B-9CC4-41E3-A4D8-065A7CB1A844}" type="pres">
      <dgm:prSet presAssocID="{94CF7DF8-DF85-41CF-8C92-617BCFAE68F6}" presName="spaceRect" presStyleCnt="0"/>
      <dgm:spPr/>
    </dgm:pt>
    <dgm:pt modelId="{F631FDD8-C88E-4C33-ADF1-E9D3091BC2F6}" type="pres">
      <dgm:prSet presAssocID="{94CF7DF8-DF85-41CF-8C92-617BCFAE68F6}" presName="textRect" presStyleLbl="revTx" presStyleIdx="2" presStyleCnt="4">
        <dgm:presLayoutVars>
          <dgm:chMax val="1"/>
          <dgm:chPref val="1"/>
        </dgm:presLayoutVars>
      </dgm:prSet>
      <dgm:spPr/>
    </dgm:pt>
    <dgm:pt modelId="{F4530A0F-649A-45E1-B600-3F5A26857AF2}" type="pres">
      <dgm:prSet presAssocID="{1C7C55E1-0633-40F6-A734-4A67A54752A8}" presName="sibTrans" presStyleCnt="0"/>
      <dgm:spPr/>
    </dgm:pt>
    <dgm:pt modelId="{0766E469-4A91-4DEA-B1E4-211A89FC9948}" type="pres">
      <dgm:prSet presAssocID="{AED87F9C-014C-4AAF-A82E-7D484506EAF3}" presName="compNode" presStyleCnt="0"/>
      <dgm:spPr/>
    </dgm:pt>
    <dgm:pt modelId="{0E36A233-A591-4CF4-B1DF-DDEF089C50E5}" type="pres">
      <dgm:prSet presAssocID="{AED87F9C-014C-4AAF-A82E-7D484506EAF3}" presName="iconBgRect" presStyleLbl="bgShp" presStyleIdx="3" presStyleCnt="4"/>
      <dgm:spPr>
        <a:prstGeom prst="round2DiagRect">
          <a:avLst>
            <a:gd name="adj1" fmla="val 29727"/>
            <a:gd name="adj2" fmla="val 0"/>
          </a:avLst>
        </a:prstGeom>
      </dgm:spPr>
    </dgm:pt>
    <dgm:pt modelId="{8D234312-7E00-44F6-A5BC-C9CAE5798C70}" type="pres">
      <dgm:prSet presAssocID="{AED87F9C-014C-4AAF-A82E-7D484506EAF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895B6BEC-E7AD-4852-B506-182DCB826F1D}" type="pres">
      <dgm:prSet presAssocID="{AED87F9C-014C-4AAF-A82E-7D484506EAF3}" presName="spaceRect" presStyleCnt="0"/>
      <dgm:spPr/>
    </dgm:pt>
    <dgm:pt modelId="{F59C05E5-C551-40B3-820D-C0C415919503}" type="pres">
      <dgm:prSet presAssocID="{AED87F9C-014C-4AAF-A82E-7D484506EAF3}" presName="textRect" presStyleLbl="revTx" presStyleIdx="3" presStyleCnt="4">
        <dgm:presLayoutVars>
          <dgm:chMax val="1"/>
          <dgm:chPref val="1"/>
        </dgm:presLayoutVars>
      </dgm:prSet>
      <dgm:spPr/>
    </dgm:pt>
  </dgm:ptLst>
  <dgm:cxnLst>
    <dgm:cxn modelId="{91013F02-24FF-4931-A930-1B1B4CB89300}" type="presOf" srcId="{AED87F9C-014C-4AAF-A82E-7D484506EAF3}" destId="{F59C05E5-C551-40B3-820D-C0C415919503}" srcOrd="0" destOrd="0" presId="urn:microsoft.com/office/officeart/2018/5/layout/IconLeafLabelList"/>
    <dgm:cxn modelId="{F1900F0D-F86F-4E2C-8274-54E3005B2C09}" type="presOf" srcId="{423AA908-B5AA-432F-9C3B-E1F0D77E7BF8}" destId="{CF7F8EE8-C4AA-4887-87CB-1D92A2746830}" srcOrd="0" destOrd="0" presId="urn:microsoft.com/office/officeart/2018/5/layout/IconLeafLabelList"/>
    <dgm:cxn modelId="{4B947A12-ABE6-46EB-BDF2-320994B6D6C8}" type="presOf" srcId="{94CF7DF8-DF85-41CF-8C92-617BCFAE68F6}" destId="{F631FDD8-C88E-4C33-ADF1-E9D3091BC2F6}" srcOrd="0" destOrd="0" presId="urn:microsoft.com/office/officeart/2018/5/layout/IconLeafLabelList"/>
    <dgm:cxn modelId="{5F79F31E-7EA8-4E1F-8B0B-DE2E10E4CFDA}" srcId="{423AA908-B5AA-432F-9C3B-E1F0D77E7BF8}" destId="{2D40D822-F042-4264-A8AB-F674E26977CA}" srcOrd="0" destOrd="0" parTransId="{10A3FD97-C6C8-46EE-B14B-672694EDFEC4}" sibTransId="{02E51C39-5C78-4DD4-B02F-6F6CFA70C5BF}"/>
    <dgm:cxn modelId="{7C77D822-7851-4CB9-9EC9-562859330CF7}" type="presOf" srcId="{2D40D822-F042-4264-A8AB-F674E26977CA}" destId="{88921364-F9F0-4C33-B116-92651CAE7117}" srcOrd="0" destOrd="0" presId="urn:microsoft.com/office/officeart/2018/5/layout/IconLeafLabelList"/>
    <dgm:cxn modelId="{EC5CB94F-2F4B-4277-AF6D-FC53CBC423DB}" srcId="{423AA908-B5AA-432F-9C3B-E1F0D77E7BF8}" destId="{94CF7DF8-DF85-41CF-8C92-617BCFAE68F6}" srcOrd="2" destOrd="0" parTransId="{E4BB4307-CF9A-4619-AB06-8FD39862B91B}" sibTransId="{1C7C55E1-0633-40F6-A734-4A67A54752A8}"/>
    <dgm:cxn modelId="{065D7EC6-14A6-409F-B072-9F04F2A5723C}" type="presOf" srcId="{0E1EF8B1-B6F7-4DF8-B1D0-234BBC27E61A}" destId="{31E34B89-9466-4900-A578-9F34CF9C5D0E}" srcOrd="0" destOrd="0" presId="urn:microsoft.com/office/officeart/2018/5/layout/IconLeafLabelList"/>
    <dgm:cxn modelId="{3D7F46DE-CA90-46BB-AAF4-80E894F8C3D3}" srcId="{423AA908-B5AA-432F-9C3B-E1F0D77E7BF8}" destId="{AED87F9C-014C-4AAF-A82E-7D484506EAF3}" srcOrd="3" destOrd="0" parTransId="{E1255E11-673F-4E6B-B640-32EB333A9791}" sibTransId="{72B16B0C-7E4C-4A28-9E3B-CF4E5C24BFFD}"/>
    <dgm:cxn modelId="{182700ED-D4BD-480A-8605-714E416CA14A}" srcId="{423AA908-B5AA-432F-9C3B-E1F0D77E7BF8}" destId="{0E1EF8B1-B6F7-4DF8-B1D0-234BBC27E61A}" srcOrd="1" destOrd="0" parTransId="{1997722D-A21C-44C4-990B-4706FEB2B738}" sibTransId="{B0CA1B94-88BB-4034-A5D6-75CE1BF39B96}"/>
    <dgm:cxn modelId="{A801C843-ADEF-4218-9FE9-E7A759C37D71}" type="presParOf" srcId="{CF7F8EE8-C4AA-4887-87CB-1D92A2746830}" destId="{F328C53B-1CD2-4598-A7AF-220A25F40C58}" srcOrd="0" destOrd="0" presId="urn:microsoft.com/office/officeart/2018/5/layout/IconLeafLabelList"/>
    <dgm:cxn modelId="{298854CE-3FEB-41AC-BFC9-A0DC2A9F6B77}" type="presParOf" srcId="{F328C53B-1CD2-4598-A7AF-220A25F40C58}" destId="{AA767177-80ED-45A5-896F-00AB3A663E53}" srcOrd="0" destOrd="0" presId="urn:microsoft.com/office/officeart/2018/5/layout/IconLeafLabelList"/>
    <dgm:cxn modelId="{FD3D1EEB-CBC2-46D9-8DAF-89D0EB44DCE2}" type="presParOf" srcId="{F328C53B-1CD2-4598-A7AF-220A25F40C58}" destId="{6F7A9846-8789-49EE-88A0-8EFD3F8F4FB2}" srcOrd="1" destOrd="0" presId="urn:microsoft.com/office/officeart/2018/5/layout/IconLeafLabelList"/>
    <dgm:cxn modelId="{6258B7F8-4803-4734-85DE-45EC0BFBF2F6}" type="presParOf" srcId="{F328C53B-1CD2-4598-A7AF-220A25F40C58}" destId="{F71EF4D3-269E-4BBE-B36F-1D8F6E876EC1}" srcOrd="2" destOrd="0" presId="urn:microsoft.com/office/officeart/2018/5/layout/IconLeafLabelList"/>
    <dgm:cxn modelId="{DDD6DE83-11D2-467D-BFF4-5AE6A7C6417D}" type="presParOf" srcId="{F328C53B-1CD2-4598-A7AF-220A25F40C58}" destId="{88921364-F9F0-4C33-B116-92651CAE7117}" srcOrd="3" destOrd="0" presId="urn:microsoft.com/office/officeart/2018/5/layout/IconLeafLabelList"/>
    <dgm:cxn modelId="{8E46C5D0-4149-4AD7-9420-A93DDDA2F27F}" type="presParOf" srcId="{CF7F8EE8-C4AA-4887-87CB-1D92A2746830}" destId="{9C8BF438-D4DD-4A2A-955C-44EC72C80408}" srcOrd="1" destOrd="0" presId="urn:microsoft.com/office/officeart/2018/5/layout/IconLeafLabelList"/>
    <dgm:cxn modelId="{D4B39AE5-89E5-4F14-B7AD-B681A38DF3DB}" type="presParOf" srcId="{CF7F8EE8-C4AA-4887-87CB-1D92A2746830}" destId="{B0A61A3D-69CC-4FB0-888C-710A24968741}" srcOrd="2" destOrd="0" presId="urn:microsoft.com/office/officeart/2018/5/layout/IconLeafLabelList"/>
    <dgm:cxn modelId="{284C9CB1-C612-4438-B64D-14ABEE83E600}" type="presParOf" srcId="{B0A61A3D-69CC-4FB0-888C-710A24968741}" destId="{CF9439B6-EEC5-4132-9EF9-F7A38BAE24EE}" srcOrd="0" destOrd="0" presId="urn:microsoft.com/office/officeart/2018/5/layout/IconLeafLabelList"/>
    <dgm:cxn modelId="{7518BBA1-6A3A-4421-9AC5-FC24228D1E79}" type="presParOf" srcId="{B0A61A3D-69CC-4FB0-888C-710A24968741}" destId="{711F25CB-3C85-47C1-A757-C545B9877CCE}" srcOrd="1" destOrd="0" presId="urn:microsoft.com/office/officeart/2018/5/layout/IconLeafLabelList"/>
    <dgm:cxn modelId="{160AF1DA-0596-404B-AE57-4BD8E69B1CAF}" type="presParOf" srcId="{B0A61A3D-69CC-4FB0-888C-710A24968741}" destId="{84CF77CF-6AB3-410F-8B85-2919F683D0A6}" srcOrd="2" destOrd="0" presId="urn:microsoft.com/office/officeart/2018/5/layout/IconLeafLabelList"/>
    <dgm:cxn modelId="{56E7DFAD-A772-4781-8D5E-9AD610356923}" type="presParOf" srcId="{B0A61A3D-69CC-4FB0-888C-710A24968741}" destId="{31E34B89-9466-4900-A578-9F34CF9C5D0E}" srcOrd="3" destOrd="0" presId="urn:microsoft.com/office/officeart/2018/5/layout/IconLeafLabelList"/>
    <dgm:cxn modelId="{B4B7117D-75AD-4ADF-B19D-EE9DA42E1539}" type="presParOf" srcId="{CF7F8EE8-C4AA-4887-87CB-1D92A2746830}" destId="{AEC5E5BD-B99C-4DA6-94ED-BAE9A330787C}" srcOrd="3" destOrd="0" presId="urn:microsoft.com/office/officeart/2018/5/layout/IconLeafLabelList"/>
    <dgm:cxn modelId="{2CFA1023-B5D1-4820-A17E-881746D02328}" type="presParOf" srcId="{CF7F8EE8-C4AA-4887-87CB-1D92A2746830}" destId="{EC264A38-79CD-4174-B9B7-6D8E3DF8687F}" srcOrd="4" destOrd="0" presId="urn:microsoft.com/office/officeart/2018/5/layout/IconLeafLabelList"/>
    <dgm:cxn modelId="{F1D96DFB-36FB-4597-8C01-6FCB38F43FA2}" type="presParOf" srcId="{EC264A38-79CD-4174-B9B7-6D8E3DF8687F}" destId="{04268982-DD21-4798-BB26-4784C03B3E35}" srcOrd="0" destOrd="0" presId="urn:microsoft.com/office/officeart/2018/5/layout/IconLeafLabelList"/>
    <dgm:cxn modelId="{9E82CD3F-D73F-4425-B4D4-32464B3CB326}" type="presParOf" srcId="{EC264A38-79CD-4174-B9B7-6D8E3DF8687F}" destId="{A2172479-799A-4F88-B719-87F33C31843B}" srcOrd="1" destOrd="0" presId="urn:microsoft.com/office/officeart/2018/5/layout/IconLeafLabelList"/>
    <dgm:cxn modelId="{277775EC-9EA6-4F4E-A946-731F4C6F77A0}" type="presParOf" srcId="{EC264A38-79CD-4174-B9B7-6D8E3DF8687F}" destId="{E66F193B-9CC4-41E3-A4D8-065A7CB1A844}" srcOrd="2" destOrd="0" presId="urn:microsoft.com/office/officeart/2018/5/layout/IconLeafLabelList"/>
    <dgm:cxn modelId="{81FAF984-3864-4731-9549-D46FC73EEC96}" type="presParOf" srcId="{EC264A38-79CD-4174-B9B7-6D8E3DF8687F}" destId="{F631FDD8-C88E-4C33-ADF1-E9D3091BC2F6}" srcOrd="3" destOrd="0" presId="urn:microsoft.com/office/officeart/2018/5/layout/IconLeafLabelList"/>
    <dgm:cxn modelId="{462EB13C-8004-4631-B3C5-B85D628FFC6A}" type="presParOf" srcId="{CF7F8EE8-C4AA-4887-87CB-1D92A2746830}" destId="{F4530A0F-649A-45E1-B600-3F5A26857AF2}" srcOrd="5" destOrd="0" presId="urn:microsoft.com/office/officeart/2018/5/layout/IconLeafLabelList"/>
    <dgm:cxn modelId="{215DE73D-72B7-4F5E-8F84-DFF9F9AD81B7}" type="presParOf" srcId="{CF7F8EE8-C4AA-4887-87CB-1D92A2746830}" destId="{0766E469-4A91-4DEA-B1E4-211A89FC9948}" srcOrd="6" destOrd="0" presId="urn:microsoft.com/office/officeart/2018/5/layout/IconLeafLabelList"/>
    <dgm:cxn modelId="{4BAC16BC-43B9-4654-B22F-76ADE2A10549}" type="presParOf" srcId="{0766E469-4A91-4DEA-B1E4-211A89FC9948}" destId="{0E36A233-A591-4CF4-B1DF-DDEF089C50E5}" srcOrd="0" destOrd="0" presId="urn:microsoft.com/office/officeart/2018/5/layout/IconLeafLabelList"/>
    <dgm:cxn modelId="{C090D84E-B3FA-44FE-8E77-8911B8DC5954}" type="presParOf" srcId="{0766E469-4A91-4DEA-B1E4-211A89FC9948}" destId="{8D234312-7E00-44F6-A5BC-C9CAE5798C70}" srcOrd="1" destOrd="0" presId="urn:microsoft.com/office/officeart/2018/5/layout/IconLeafLabelList"/>
    <dgm:cxn modelId="{00C1D90E-74A5-4AE6-8187-404B34946431}" type="presParOf" srcId="{0766E469-4A91-4DEA-B1E4-211A89FC9948}" destId="{895B6BEC-E7AD-4852-B506-182DCB826F1D}" srcOrd="2" destOrd="0" presId="urn:microsoft.com/office/officeart/2018/5/layout/IconLeafLabelList"/>
    <dgm:cxn modelId="{F3FCCCCE-F416-4068-ACB1-93BD4628A633}" type="presParOf" srcId="{0766E469-4A91-4DEA-B1E4-211A89FC9948}" destId="{F59C05E5-C551-40B3-820D-C0C41591950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F2D2EB-6C13-4A91-A956-8AFC79FEA06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B5E74B3-AEBB-481C-B0B0-4E810CCE2E75}">
      <dgm:prSet/>
      <dgm:spPr/>
      <dgm:t>
        <a:bodyPr/>
        <a:lstStyle/>
        <a:p>
          <a:r>
            <a:rPr lang="en-GB"/>
            <a:t>Make the law – also known as the legislature. </a:t>
          </a:r>
          <a:endParaRPr lang="en-US"/>
        </a:p>
      </dgm:t>
    </dgm:pt>
    <dgm:pt modelId="{65BE740B-3491-4146-AE58-0740968A104C}" type="parTrans" cxnId="{8EACA1A0-4939-41E8-AE5E-9A9C891C365B}">
      <dgm:prSet/>
      <dgm:spPr/>
      <dgm:t>
        <a:bodyPr/>
        <a:lstStyle/>
        <a:p>
          <a:endParaRPr lang="en-US"/>
        </a:p>
      </dgm:t>
    </dgm:pt>
    <dgm:pt modelId="{533FF91F-5D64-4A5F-99E5-F5B61853717C}" type="sibTrans" cxnId="{8EACA1A0-4939-41E8-AE5E-9A9C891C365B}">
      <dgm:prSet/>
      <dgm:spPr/>
      <dgm:t>
        <a:bodyPr/>
        <a:lstStyle/>
        <a:p>
          <a:endParaRPr lang="en-US"/>
        </a:p>
      </dgm:t>
    </dgm:pt>
    <dgm:pt modelId="{1639E971-2533-4225-938B-5367273737F6}">
      <dgm:prSet/>
      <dgm:spPr/>
      <dgm:t>
        <a:bodyPr/>
        <a:lstStyle/>
        <a:p>
          <a:r>
            <a:rPr lang="en-GB"/>
            <a:t>They scrutinise bills (To amend the law or make a new one)– Any member of parliament can propose a bill. </a:t>
          </a:r>
          <a:endParaRPr lang="en-US"/>
        </a:p>
      </dgm:t>
    </dgm:pt>
    <dgm:pt modelId="{4B76E745-846A-4FB1-88B0-18669B7B5FA3}" type="parTrans" cxnId="{E2FDAA0F-2994-44CD-8139-77B4F9761BFA}">
      <dgm:prSet/>
      <dgm:spPr/>
      <dgm:t>
        <a:bodyPr/>
        <a:lstStyle/>
        <a:p>
          <a:endParaRPr lang="en-US"/>
        </a:p>
      </dgm:t>
    </dgm:pt>
    <dgm:pt modelId="{54BF5C88-7501-4695-BA56-CAB4009EB89F}" type="sibTrans" cxnId="{E2FDAA0F-2994-44CD-8139-77B4F9761BFA}">
      <dgm:prSet/>
      <dgm:spPr/>
      <dgm:t>
        <a:bodyPr/>
        <a:lstStyle/>
        <a:p>
          <a:endParaRPr lang="en-US"/>
        </a:p>
      </dgm:t>
    </dgm:pt>
    <dgm:pt modelId="{881D9A00-0FD5-4723-8648-301E9C350068}">
      <dgm:prSet/>
      <dgm:spPr/>
      <dgm:t>
        <a:bodyPr/>
        <a:lstStyle/>
        <a:p>
          <a:r>
            <a:rPr lang="en-GB"/>
            <a:t>First; A green paper is introduced for consultation</a:t>
          </a:r>
          <a:endParaRPr lang="en-US"/>
        </a:p>
      </dgm:t>
    </dgm:pt>
    <dgm:pt modelId="{8EBBF4E6-7FD0-487B-AB76-A9B119B19CB3}" type="parTrans" cxnId="{C78F689B-4F42-4AD3-B33B-7B5C921C00B8}">
      <dgm:prSet/>
      <dgm:spPr/>
      <dgm:t>
        <a:bodyPr/>
        <a:lstStyle/>
        <a:p>
          <a:endParaRPr lang="en-US"/>
        </a:p>
      </dgm:t>
    </dgm:pt>
    <dgm:pt modelId="{B2468675-0144-49C2-B609-4CDD537ED602}" type="sibTrans" cxnId="{C78F689B-4F42-4AD3-B33B-7B5C921C00B8}">
      <dgm:prSet/>
      <dgm:spPr/>
      <dgm:t>
        <a:bodyPr/>
        <a:lstStyle/>
        <a:p>
          <a:endParaRPr lang="en-US"/>
        </a:p>
      </dgm:t>
    </dgm:pt>
    <dgm:pt modelId="{098C4A4A-7BF4-4121-B84A-C8EBCFC6DD61}">
      <dgm:prSet/>
      <dgm:spPr/>
      <dgm:t>
        <a:bodyPr/>
        <a:lstStyle/>
        <a:p>
          <a:r>
            <a:rPr lang="en-GB"/>
            <a:t>Next; White paper; Plan for Policy – agree on the process going forwards </a:t>
          </a:r>
          <a:endParaRPr lang="en-US"/>
        </a:p>
      </dgm:t>
    </dgm:pt>
    <dgm:pt modelId="{38B26435-BCA1-4E26-A1DC-30B973208A57}" type="parTrans" cxnId="{492FE8D9-8445-4B7B-9C71-69A2701377BD}">
      <dgm:prSet/>
      <dgm:spPr/>
      <dgm:t>
        <a:bodyPr/>
        <a:lstStyle/>
        <a:p>
          <a:endParaRPr lang="en-US"/>
        </a:p>
      </dgm:t>
    </dgm:pt>
    <dgm:pt modelId="{27DD906B-D124-498D-9F9D-B8795FFE19AD}" type="sibTrans" cxnId="{492FE8D9-8445-4B7B-9C71-69A2701377BD}">
      <dgm:prSet/>
      <dgm:spPr/>
      <dgm:t>
        <a:bodyPr/>
        <a:lstStyle/>
        <a:p>
          <a:endParaRPr lang="en-US"/>
        </a:p>
      </dgm:t>
    </dgm:pt>
    <dgm:pt modelId="{C67EB434-5D8B-49BB-92DC-A5C6A9F78019}">
      <dgm:prSet/>
      <dgm:spPr/>
      <dgm:t>
        <a:bodyPr/>
        <a:lstStyle/>
        <a:p>
          <a:r>
            <a:rPr lang="en-GB"/>
            <a:t>Finally; we have a bill. </a:t>
          </a:r>
          <a:endParaRPr lang="en-US"/>
        </a:p>
      </dgm:t>
    </dgm:pt>
    <dgm:pt modelId="{A7882437-E5F2-4748-BD8B-C9B3094D5B00}" type="parTrans" cxnId="{C828897E-FF00-44B3-AB7F-607CF556098E}">
      <dgm:prSet/>
      <dgm:spPr/>
      <dgm:t>
        <a:bodyPr/>
        <a:lstStyle/>
        <a:p>
          <a:endParaRPr lang="en-US"/>
        </a:p>
      </dgm:t>
    </dgm:pt>
    <dgm:pt modelId="{5CFFF43F-A366-4A5E-AC65-82D4BD825BF2}" type="sibTrans" cxnId="{C828897E-FF00-44B3-AB7F-607CF556098E}">
      <dgm:prSet/>
      <dgm:spPr/>
      <dgm:t>
        <a:bodyPr/>
        <a:lstStyle/>
        <a:p>
          <a:endParaRPr lang="en-US"/>
        </a:p>
      </dgm:t>
    </dgm:pt>
    <dgm:pt modelId="{809660ED-9D26-45BE-8589-A591CCD8F42C}">
      <dgm:prSet/>
      <dgm:spPr/>
      <dgm:t>
        <a:bodyPr/>
        <a:lstStyle/>
        <a:p>
          <a:r>
            <a:rPr lang="en-GB"/>
            <a:t>Both the house of commons and the house of lords need to agree on the bill and its contents. </a:t>
          </a:r>
          <a:endParaRPr lang="en-US"/>
        </a:p>
      </dgm:t>
    </dgm:pt>
    <dgm:pt modelId="{3C361A45-43D1-4318-BC01-ACFEBB12D53F}" type="parTrans" cxnId="{5A2113FF-D4C0-46A2-8F8E-16777F590550}">
      <dgm:prSet/>
      <dgm:spPr/>
      <dgm:t>
        <a:bodyPr/>
        <a:lstStyle/>
        <a:p>
          <a:endParaRPr lang="en-US"/>
        </a:p>
      </dgm:t>
    </dgm:pt>
    <dgm:pt modelId="{7170E572-C755-4F3B-A6A5-92454DD0A546}" type="sibTrans" cxnId="{5A2113FF-D4C0-46A2-8F8E-16777F590550}">
      <dgm:prSet/>
      <dgm:spPr/>
      <dgm:t>
        <a:bodyPr/>
        <a:lstStyle/>
        <a:p>
          <a:endParaRPr lang="en-US"/>
        </a:p>
      </dgm:t>
    </dgm:pt>
    <dgm:pt modelId="{6AF3D707-3C5B-4ABD-A594-C9EB913F5939}">
      <dgm:prSet/>
      <dgm:spPr/>
      <dgm:t>
        <a:bodyPr/>
        <a:lstStyle/>
        <a:p>
          <a:r>
            <a:rPr lang="en-GB"/>
            <a:t>However, there are circumstances where a bill only needs to be approved by the house of commons – 2 Bills in consecutive laws and public spending. </a:t>
          </a:r>
          <a:endParaRPr lang="en-US"/>
        </a:p>
      </dgm:t>
    </dgm:pt>
    <dgm:pt modelId="{66C4EA0A-462D-435B-9E08-55981F7F95B2}" type="parTrans" cxnId="{0FAA5EF6-E022-4BB2-A9FB-887B6882E9D2}">
      <dgm:prSet/>
      <dgm:spPr/>
      <dgm:t>
        <a:bodyPr/>
        <a:lstStyle/>
        <a:p>
          <a:endParaRPr lang="en-US"/>
        </a:p>
      </dgm:t>
    </dgm:pt>
    <dgm:pt modelId="{F5211056-2AB3-411F-8F5A-6EE57BCC41A0}" type="sibTrans" cxnId="{0FAA5EF6-E022-4BB2-A9FB-887B6882E9D2}">
      <dgm:prSet/>
      <dgm:spPr/>
      <dgm:t>
        <a:bodyPr/>
        <a:lstStyle/>
        <a:p>
          <a:endParaRPr lang="en-US"/>
        </a:p>
      </dgm:t>
    </dgm:pt>
    <dgm:pt modelId="{672EE725-A380-4D61-A14B-BC68383217D0}" type="pres">
      <dgm:prSet presAssocID="{45F2D2EB-6C13-4A91-A956-8AFC79FEA06A}" presName="diagram" presStyleCnt="0">
        <dgm:presLayoutVars>
          <dgm:dir/>
          <dgm:resizeHandles val="exact"/>
        </dgm:presLayoutVars>
      </dgm:prSet>
      <dgm:spPr/>
    </dgm:pt>
    <dgm:pt modelId="{3793B5ED-D6C8-48B6-B243-09F00A72C7F8}" type="pres">
      <dgm:prSet presAssocID="{FB5E74B3-AEBB-481C-B0B0-4E810CCE2E75}" presName="node" presStyleLbl="node1" presStyleIdx="0" presStyleCnt="7">
        <dgm:presLayoutVars>
          <dgm:bulletEnabled val="1"/>
        </dgm:presLayoutVars>
      </dgm:prSet>
      <dgm:spPr/>
    </dgm:pt>
    <dgm:pt modelId="{4064BCDA-8EC4-446A-902B-5622B4BE6E84}" type="pres">
      <dgm:prSet presAssocID="{533FF91F-5D64-4A5F-99E5-F5B61853717C}" presName="sibTrans" presStyleCnt="0"/>
      <dgm:spPr/>
    </dgm:pt>
    <dgm:pt modelId="{B79877DE-752E-44B6-AA83-523ED6FCDE45}" type="pres">
      <dgm:prSet presAssocID="{1639E971-2533-4225-938B-5367273737F6}" presName="node" presStyleLbl="node1" presStyleIdx="1" presStyleCnt="7">
        <dgm:presLayoutVars>
          <dgm:bulletEnabled val="1"/>
        </dgm:presLayoutVars>
      </dgm:prSet>
      <dgm:spPr/>
    </dgm:pt>
    <dgm:pt modelId="{323CE24E-4346-4141-B6C0-8A9EBF2EDB4D}" type="pres">
      <dgm:prSet presAssocID="{54BF5C88-7501-4695-BA56-CAB4009EB89F}" presName="sibTrans" presStyleCnt="0"/>
      <dgm:spPr/>
    </dgm:pt>
    <dgm:pt modelId="{F278D871-2AF5-4CC4-B757-5DD5FA530EBD}" type="pres">
      <dgm:prSet presAssocID="{881D9A00-0FD5-4723-8648-301E9C350068}" presName="node" presStyleLbl="node1" presStyleIdx="2" presStyleCnt="7">
        <dgm:presLayoutVars>
          <dgm:bulletEnabled val="1"/>
        </dgm:presLayoutVars>
      </dgm:prSet>
      <dgm:spPr/>
    </dgm:pt>
    <dgm:pt modelId="{0E35CA84-E965-4E5E-A9BA-3B4D6F5A0BB8}" type="pres">
      <dgm:prSet presAssocID="{B2468675-0144-49C2-B609-4CDD537ED602}" presName="sibTrans" presStyleCnt="0"/>
      <dgm:spPr/>
    </dgm:pt>
    <dgm:pt modelId="{3D9BCB4F-A755-4148-88F0-7ECE5BBCB2C8}" type="pres">
      <dgm:prSet presAssocID="{098C4A4A-7BF4-4121-B84A-C8EBCFC6DD61}" presName="node" presStyleLbl="node1" presStyleIdx="3" presStyleCnt="7">
        <dgm:presLayoutVars>
          <dgm:bulletEnabled val="1"/>
        </dgm:presLayoutVars>
      </dgm:prSet>
      <dgm:spPr/>
    </dgm:pt>
    <dgm:pt modelId="{86C9FF6A-ECC1-4BBC-A166-5AFFE6C3D98F}" type="pres">
      <dgm:prSet presAssocID="{27DD906B-D124-498D-9F9D-B8795FFE19AD}" presName="sibTrans" presStyleCnt="0"/>
      <dgm:spPr/>
    </dgm:pt>
    <dgm:pt modelId="{85FA7030-3879-499F-989B-554D308AE0A8}" type="pres">
      <dgm:prSet presAssocID="{C67EB434-5D8B-49BB-92DC-A5C6A9F78019}" presName="node" presStyleLbl="node1" presStyleIdx="4" presStyleCnt="7">
        <dgm:presLayoutVars>
          <dgm:bulletEnabled val="1"/>
        </dgm:presLayoutVars>
      </dgm:prSet>
      <dgm:spPr/>
    </dgm:pt>
    <dgm:pt modelId="{077C77C0-BDF8-4DEB-935D-3F47C4E5402A}" type="pres">
      <dgm:prSet presAssocID="{5CFFF43F-A366-4A5E-AC65-82D4BD825BF2}" presName="sibTrans" presStyleCnt="0"/>
      <dgm:spPr/>
    </dgm:pt>
    <dgm:pt modelId="{26F54F9A-7206-4095-8A0D-457BBE7F621B}" type="pres">
      <dgm:prSet presAssocID="{809660ED-9D26-45BE-8589-A591CCD8F42C}" presName="node" presStyleLbl="node1" presStyleIdx="5" presStyleCnt="7">
        <dgm:presLayoutVars>
          <dgm:bulletEnabled val="1"/>
        </dgm:presLayoutVars>
      </dgm:prSet>
      <dgm:spPr/>
    </dgm:pt>
    <dgm:pt modelId="{36814152-C93D-4CA3-AFA7-F1DF9E63ABA7}" type="pres">
      <dgm:prSet presAssocID="{7170E572-C755-4F3B-A6A5-92454DD0A546}" presName="sibTrans" presStyleCnt="0"/>
      <dgm:spPr/>
    </dgm:pt>
    <dgm:pt modelId="{02748044-A166-4D4A-AF17-4B148F5AB50B}" type="pres">
      <dgm:prSet presAssocID="{6AF3D707-3C5B-4ABD-A594-C9EB913F5939}" presName="node" presStyleLbl="node1" presStyleIdx="6" presStyleCnt="7">
        <dgm:presLayoutVars>
          <dgm:bulletEnabled val="1"/>
        </dgm:presLayoutVars>
      </dgm:prSet>
      <dgm:spPr/>
    </dgm:pt>
  </dgm:ptLst>
  <dgm:cxnLst>
    <dgm:cxn modelId="{53761903-032F-4B19-BD4D-1409A03DD26C}" type="presOf" srcId="{6AF3D707-3C5B-4ABD-A594-C9EB913F5939}" destId="{02748044-A166-4D4A-AF17-4B148F5AB50B}" srcOrd="0" destOrd="0" presId="urn:microsoft.com/office/officeart/2005/8/layout/default"/>
    <dgm:cxn modelId="{E2FDAA0F-2994-44CD-8139-77B4F9761BFA}" srcId="{45F2D2EB-6C13-4A91-A956-8AFC79FEA06A}" destId="{1639E971-2533-4225-938B-5367273737F6}" srcOrd="1" destOrd="0" parTransId="{4B76E745-846A-4FB1-88B0-18669B7B5FA3}" sibTransId="{54BF5C88-7501-4695-BA56-CAB4009EB89F}"/>
    <dgm:cxn modelId="{840FE361-83FD-4772-B74E-113CFAF059B7}" type="presOf" srcId="{809660ED-9D26-45BE-8589-A591CCD8F42C}" destId="{26F54F9A-7206-4095-8A0D-457BBE7F621B}" srcOrd="0" destOrd="0" presId="urn:microsoft.com/office/officeart/2005/8/layout/default"/>
    <dgm:cxn modelId="{22C1A947-BB97-4CFA-844B-C7C409BA5024}" type="presOf" srcId="{45F2D2EB-6C13-4A91-A956-8AFC79FEA06A}" destId="{672EE725-A380-4D61-A14B-BC68383217D0}" srcOrd="0" destOrd="0" presId="urn:microsoft.com/office/officeart/2005/8/layout/default"/>
    <dgm:cxn modelId="{432FFC4E-365C-49C4-8D7A-805B801DD50B}" type="presOf" srcId="{881D9A00-0FD5-4723-8648-301E9C350068}" destId="{F278D871-2AF5-4CC4-B757-5DD5FA530EBD}" srcOrd="0" destOrd="0" presId="urn:microsoft.com/office/officeart/2005/8/layout/default"/>
    <dgm:cxn modelId="{C828897E-FF00-44B3-AB7F-607CF556098E}" srcId="{45F2D2EB-6C13-4A91-A956-8AFC79FEA06A}" destId="{C67EB434-5D8B-49BB-92DC-A5C6A9F78019}" srcOrd="4" destOrd="0" parTransId="{A7882437-E5F2-4748-BD8B-C9B3094D5B00}" sibTransId="{5CFFF43F-A366-4A5E-AC65-82D4BD825BF2}"/>
    <dgm:cxn modelId="{8BFDFF95-C812-4BAE-9037-DFC7FFE3E800}" type="presOf" srcId="{098C4A4A-7BF4-4121-B84A-C8EBCFC6DD61}" destId="{3D9BCB4F-A755-4148-88F0-7ECE5BBCB2C8}" srcOrd="0" destOrd="0" presId="urn:microsoft.com/office/officeart/2005/8/layout/default"/>
    <dgm:cxn modelId="{C78F689B-4F42-4AD3-B33B-7B5C921C00B8}" srcId="{45F2D2EB-6C13-4A91-A956-8AFC79FEA06A}" destId="{881D9A00-0FD5-4723-8648-301E9C350068}" srcOrd="2" destOrd="0" parTransId="{8EBBF4E6-7FD0-487B-AB76-A9B119B19CB3}" sibTransId="{B2468675-0144-49C2-B609-4CDD537ED602}"/>
    <dgm:cxn modelId="{752AFF9F-5BD1-4EA4-9DB3-D9C7C6626290}" type="presOf" srcId="{C67EB434-5D8B-49BB-92DC-A5C6A9F78019}" destId="{85FA7030-3879-499F-989B-554D308AE0A8}" srcOrd="0" destOrd="0" presId="urn:microsoft.com/office/officeart/2005/8/layout/default"/>
    <dgm:cxn modelId="{8EACA1A0-4939-41E8-AE5E-9A9C891C365B}" srcId="{45F2D2EB-6C13-4A91-A956-8AFC79FEA06A}" destId="{FB5E74B3-AEBB-481C-B0B0-4E810CCE2E75}" srcOrd="0" destOrd="0" parTransId="{65BE740B-3491-4146-AE58-0740968A104C}" sibTransId="{533FF91F-5D64-4A5F-99E5-F5B61853717C}"/>
    <dgm:cxn modelId="{F6F5A1D4-E650-4476-9F0C-35E7589B4E59}" type="presOf" srcId="{1639E971-2533-4225-938B-5367273737F6}" destId="{B79877DE-752E-44B6-AA83-523ED6FCDE45}" srcOrd="0" destOrd="0" presId="urn:microsoft.com/office/officeart/2005/8/layout/default"/>
    <dgm:cxn modelId="{492FE8D9-8445-4B7B-9C71-69A2701377BD}" srcId="{45F2D2EB-6C13-4A91-A956-8AFC79FEA06A}" destId="{098C4A4A-7BF4-4121-B84A-C8EBCFC6DD61}" srcOrd="3" destOrd="0" parTransId="{38B26435-BCA1-4E26-A1DC-30B973208A57}" sibTransId="{27DD906B-D124-498D-9F9D-B8795FFE19AD}"/>
    <dgm:cxn modelId="{7701A0EA-2F2F-49E7-8CFC-A9EA638EF754}" type="presOf" srcId="{FB5E74B3-AEBB-481C-B0B0-4E810CCE2E75}" destId="{3793B5ED-D6C8-48B6-B243-09F00A72C7F8}" srcOrd="0" destOrd="0" presId="urn:microsoft.com/office/officeart/2005/8/layout/default"/>
    <dgm:cxn modelId="{0FAA5EF6-E022-4BB2-A9FB-887B6882E9D2}" srcId="{45F2D2EB-6C13-4A91-A956-8AFC79FEA06A}" destId="{6AF3D707-3C5B-4ABD-A594-C9EB913F5939}" srcOrd="6" destOrd="0" parTransId="{66C4EA0A-462D-435B-9E08-55981F7F95B2}" sibTransId="{F5211056-2AB3-411F-8F5A-6EE57BCC41A0}"/>
    <dgm:cxn modelId="{5A2113FF-D4C0-46A2-8F8E-16777F590550}" srcId="{45F2D2EB-6C13-4A91-A956-8AFC79FEA06A}" destId="{809660ED-9D26-45BE-8589-A591CCD8F42C}" srcOrd="5" destOrd="0" parTransId="{3C361A45-43D1-4318-BC01-ACFEBB12D53F}" sibTransId="{7170E572-C755-4F3B-A6A5-92454DD0A546}"/>
    <dgm:cxn modelId="{9DB80608-36D6-41CB-8A8B-09E2858C2FC7}" type="presParOf" srcId="{672EE725-A380-4D61-A14B-BC68383217D0}" destId="{3793B5ED-D6C8-48B6-B243-09F00A72C7F8}" srcOrd="0" destOrd="0" presId="urn:microsoft.com/office/officeart/2005/8/layout/default"/>
    <dgm:cxn modelId="{776AE25B-3030-467C-A199-90030B2C65DB}" type="presParOf" srcId="{672EE725-A380-4D61-A14B-BC68383217D0}" destId="{4064BCDA-8EC4-446A-902B-5622B4BE6E84}" srcOrd="1" destOrd="0" presId="urn:microsoft.com/office/officeart/2005/8/layout/default"/>
    <dgm:cxn modelId="{25C4187B-48D5-413F-AFD1-4EEA0AFBE50B}" type="presParOf" srcId="{672EE725-A380-4D61-A14B-BC68383217D0}" destId="{B79877DE-752E-44B6-AA83-523ED6FCDE45}" srcOrd="2" destOrd="0" presId="urn:microsoft.com/office/officeart/2005/8/layout/default"/>
    <dgm:cxn modelId="{F59F75DF-F71F-4C35-ADF2-44F98BDCD259}" type="presParOf" srcId="{672EE725-A380-4D61-A14B-BC68383217D0}" destId="{323CE24E-4346-4141-B6C0-8A9EBF2EDB4D}" srcOrd="3" destOrd="0" presId="urn:microsoft.com/office/officeart/2005/8/layout/default"/>
    <dgm:cxn modelId="{88BD6A3F-EC0A-44E3-A4D2-3A9870280B33}" type="presParOf" srcId="{672EE725-A380-4D61-A14B-BC68383217D0}" destId="{F278D871-2AF5-4CC4-B757-5DD5FA530EBD}" srcOrd="4" destOrd="0" presId="urn:microsoft.com/office/officeart/2005/8/layout/default"/>
    <dgm:cxn modelId="{30EFD23D-9E6A-4235-999F-5B0E06A43AF1}" type="presParOf" srcId="{672EE725-A380-4D61-A14B-BC68383217D0}" destId="{0E35CA84-E965-4E5E-A9BA-3B4D6F5A0BB8}" srcOrd="5" destOrd="0" presId="urn:microsoft.com/office/officeart/2005/8/layout/default"/>
    <dgm:cxn modelId="{87ACE45F-FA7E-44E5-A0E5-BC70D4F432C9}" type="presParOf" srcId="{672EE725-A380-4D61-A14B-BC68383217D0}" destId="{3D9BCB4F-A755-4148-88F0-7ECE5BBCB2C8}" srcOrd="6" destOrd="0" presId="urn:microsoft.com/office/officeart/2005/8/layout/default"/>
    <dgm:cxn modelId="{2B49311F-82D4-40D2-92A9-53FE66EB05FB}" type="presParOf" srcId="{672EE725-A380-4D61-A14B-BC68383217D0}" destId="{86C9FF6A-ECC1-4BBC-A166-5AFFE6C3D98F}" srcOrd="7" destOrd="0" presId="urn:microsoft.com/office/officeart/2005/8/layout/default"/>
    <dgm:cxn modelId="{61777C58-A00E-4912-BF10-BFAF0ABE008D}" type="presParOf" srcId="{672EE725-A380-4D61-A14B-BC68383217D0}" destId="{85FA7030-3879-499F-989B-554D308AE0A8}" srcOrd="8" destOrd="0" presId="urn:microsoft.com/office/officeart/2005/8/layout/default"/>
    <dgm:cxn modelId="{E0E9BBB4-0E36-46D6-B09A-E6E9A2D2C1BA}" type="presParOf" srcId="{672EE725-A380-4D61-A14B-BC68383217D0}" destId="{077C77C0-BDF8-4DEB-935D-3F47C4E5402A}" srcOrd="9" destOrd="0" presId="urn:microsoft.com/office/officeart/2005/8/layout/default"/>
    <dgm:cxn modelId="{3B7583F1-421C-468E-94D5-1616764753E4}" type="presParOf" srcId="{672EE725-A380-4D61-A14B-BC68383217D0}" destId="{26F54F9A-7206-4095-8A0D-457BBE7F621B}" srcOrd="10" destOrd="0" presId="urn:microsoft.com/office/officeart/2005/8/layout/default"/>
    <dgm:cxn modelId="{E233604C-6202-4962-B788-F457A9914260}" type="presParOf" srcId="{672EE725-A380-4D61-A14B-BC68383217D0}" destId="{36814152-C93D-4CA3-AFA7-F1DF9E63ABA7}" srcOrd="11" destOrd="0" presId="urn:microsoft.com/office/officeart/2005/8/layout/default"/>
    <dgm:cxn modelId="{6964B5CF-68EE-4182-812F-2B4F79CB56FC}" type="presParOf" srcId="{672EE725-A380-4D61-A14B-BC68383217D0}" destId="{02748044-A166-4D4A-AF17-4B148F5AB50B}"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CC8ADD6-FB21-444A-B5ED-BF3D9B59BFE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5B355E90-4491-4BC2-B9DE-9E9617AF648C}">
      <dgm:prSet/>
      <dgm:spPr/>
      <dgm:t>
        <a:bodyPr/>
        <a:lstStyle/>
        <a:p>
          <a:r>
            <a:rPr lang="en-GB"/>
            <a:t>One of their roles is also to hold the government to account. </a:t>
          </a:r>
          <a:endParaRPr lang="en-US"/>
        </a:p>
      </dgm:t>
    </dgm:pt>
    <dgm:pt modelId="{C5B57CDF-75D9-4459-9430-F22A597A3BD1}" type="parTrans" cxnId="{BCD779EF-68C5-4EB8-B736-23C45067371C}">
      <dgm:prSet/>
      <dgm:spPr/>
      <dgm:t>
        <a:bodyPr/>
        <a:lstStyle/>
        <a:p>
          <a:endParaRPr lang="en-US"/>
        </a:p>
      </dgm:t>
    </dgm:pt>
    <dgm:pt modelId="{70B523A3-73F6-4C49-B281-A59E5DAD4933}" type="sibTrans" cxnId="{BCD779EF-68C5-4EB8-B736-23C45067371C}">
      <dgm:prSet/>
      <dgm:spPr/>
      <dgm:t>
        <a:bodyPr/>
        <a:lstStyle/>
        <a:p>
          <a:endParaRPr lang="en-US"/>
        </a:p>
      </dgm:t>
    </dgm:pt>
    <dgm:pt modelId="{25583F5D-D30C-4574-ACDB-8371A0FE6D2F}">
      <dgm:prSet/>
      <dgm:spPr/>
      <dgm:t>
        <a:bodyPr/>
        <a:lstStyle/>
        <a:p>
          <a:r>
            <a:rPr lang="en-GB"/>
            <a:t>We will revisit this when we discuss the separation of powers theory. </a:t>
          </a:r>
          <a:endParaRPr lang="en-US"/>
        </a:p>
      </dgm:t>
    </dgm:pt>
    <dgm:pt modelId="{D79FFF57-01C5-4054-965E-8D704EF18560}" type="parTrans" cxnId="{762AF36E-CAB1-4BE1-A20F-6C90BDC1A63F}">
      <dgm:prSet/>
      <dgm:spPr/>
      <dgm:t>
        <a:bodyPr/>
        <a:lstStyle/>
        <a:p>
          <a:endParaRPr lang="en-US"/>
        </a:p>
      </dgm:t>
    </dgm:pt>
    <dgm:pt modelId="{54256BDB-22B4-4955-ADA6-5562CA1334D6}" type="sibTrans" cxnId="{762AF36E-CAB1-4BE1-A20F-6C90BDC1A63F}">
      <dgm:prSet/>
      <dgm:spPr/>
      <dgm:t>
        <a:bodyPr/>
        <a:lstStyle/>
        <a:p>
          <a:endParaRPr lang="en-US"/>
        </a:p>
      </dgm:t>
    </dgm:pt>
    <dgm:pt modelId="{7188F816-E73F-4945-AAB5-748C420FC5BF}" type="pres">
      <dgm:prSet presAssocID="{6CC8ADD6-FB21-444A-B5ED-BF3D9B59BFE3}" presName="hierChild1" presStyleCnt="0">
        <dgm:presLayoutVars>
          <dgm:chPref val="1"/>
          <dgm:dir/>
          <dgm:animOne val="branch"/>
          <dgm:animLvl val="lvl"/>
          <dgm:resizeHandles/>
        </dgm:presLayoutVars>
      </dgm:prSet>
      <dgm:spPr/>
    </dgm:pt>
    <dgm:pt modelId="{C2F4E63C-BD80-4D9C-A855-9B6260782A81}" type="pres">
      <dgm:prSet presAssocID="{5B355E90-4491-4BC2-B9DE-9E9617AF648C}" presName="hierRoot1" presStyleCnt="0"/>
      <dgm:spPr/>
    </dgm:pt>
    <dgm:pt modelId="{ACE1ADD2-D7F1-49AB-9A3D-BF85D50E2DB8}" type="pres">
      <dgm:prSet presAssocID="{5B355E90-4491-4BC2-B9DE-9E9617AF648C}" presName="composite" presStyleCnt="0"/>
      <dgm:spPr/>
    </dgm:pt>
    <dgm:pt modelId="{6D3839CD-2599-4A3F-911F-F9A080200FCE}" type="pres">
      <dgm:prSet presAssocID="{5B355E90-4491-4BC2-B9DE-9E9617AF648C}" presName="background" presStyleLbl="node0" presStyleIdx="0" presStyleCnt="2"/>
      <dgm:spPr/>
    </dgm:pt>
    <dgm:pt modelId="{A17D857E-E387-413E-AF7F-D51696057C2C}" type="pres">
      <dgm:prSet presAssocID="{5B355E90-4491-4BC2-B9DE-9E9617AF648C}" presName="text" presStyleLbl="fgAcc0" presStyleIdx="0" presStyleCnt="2">
        <dgm:presLayoutVars>
          <dgm:chPref val="3"/>
        </dgm:presLayoutVars>
      </dgm:prSet>
      <dgm:spPr/>
    </dgm:pt>
    <dgm:pt modelId="{A6FAE7F0-FF1F-4BBF-B195-B75868AA0E70}" type="pres">
      <dgm:prSet presAssocID="{5B355E90-4491-4BC2-B9DE-9E9617AF648C}" presName="hierChild2" presStyleCnt="0"/>
      <dgm:spPr/>
    </dgm:pt>
    <dgm:pt modelId="{E2936833-BBEA-46AA-887B-A81718D52BAD}" type="pres">
      <dgm:prSet presAssocID="{25583F5D-D30C-4574-ACDB-8371A0FE6D2F}" presName="hierRoot1" presStyleCnt="0"/>
      <dgm:spPr/>
    </dgm:pt>
    <dgm:pt modelId="{55A10263-C128-4E0D-8D9F-F2FF167E34C1}" type="pres">
      <dgm:prSet presAssocID="{25583F5D-D30C-4574-ACDB-8371A0FE6D2F}" presName="composite" presStyleCnt="0"/>
      <dgm:spPr/>
    </dgm:pt>
    <dgm:pt modelId="{5A9F21B3-7364-4BBF-9D35-F54FA24F6A96}" type="pres">
      <dgm:prSet presAssocID="{25583F5D-D30C-4574-ACDB-8371A0FE6D2F}" presName="background" presStyleLbl="node0" presStyleIdx="1" presStyleCnt="2"/>
      <dgm:spPr/>
    </dgm:pt>
    <dgm:pt modelId="{0D80873E-1AFC-4086-9877-FA44BF566DF4}" type="pres">
      <dgm:prSet presAssocID="{25583F5D-D30C-4574-ACDB-8371A0FE6D2F}" presName="text" presStyleLbl="fgAcc0" presStyleIdx="1" presStyleCnt="2">
        <dgm:presLayoutVars>
          <dgm:chPref val="3"/>
        </dgm:presLayoutVars>
      </dgm:prSet>
      <dgm:spPr/>
    </dgm:pt>
    <dgm:pt modelId="{5F3D8978-0C8E-4341-87A0-1F94687CF739}" type="pres">
      <dgm:prSet presAssocID="{25583F5D-D30C-4574-ACDB-8371A0FE6D2F}" presName="hierChild2" presStyleCnt="0"/>
      <dgm:spPr/>
    </dgm:pt>
  </dgm:ptLst>
  <dgm:cxnLst>
    <dgm:cxn modelId="{8BB6820A-C4F4-4565-8B2D-5AFA27B73328}" type="presOf" srcId="{6CC8ADD6-FB21-444A-B5ED-BF3D9B59BFE3}" destId="{7188F816-E73F-4945-AAB5-748C420FC5BF}" srcOrd="0" destOrd="0" presId="urn:microsoft.com/office/officeart/2005/8/layout/hierarchy1"/>
    <dgm:cxn modelId="{762AF36E-CAB1-4BE1-A20F-6C90BDC1A63F}" srcId="{6CC8ADD6-FB21-444A-B5ED-BF3D9B59BFE3}" destId="{25583F5D-D30C-4574-ACDB-8371A0FE6D2F}" srcOrd="1" destOrd="0" parTransId="{D79FFF57-01C5-4054-965E-8D704EF18560}" sibTransId="{54256BDB-22B4-4955-ADA6-5562CA1334D6}"/>
    <dgm:cxn modelId="{A149A379-B4BF-46B2-AA77-AC10C0D59740}" type="presOf" srcId="{5B355E90-4491-4BC2-B9DE-9E9617AF648C}" destId="{A17D857E-E387-413E-AF7F-D51696057C2C}" srcOrd="0" destOrd="0" presId="urn:microsoft.com/office/officeart/2005/8/layout/hierarchy1"/>
    <dgm:cxn modelId="{BCD779EF-68C5-4EB8-B736-23C45067371C}" srcId="{6CC8ADD6-FB21-444A-B5ED-BF3D9B59BFE3}" destId="{5B355E90-4491-4BC2-B9DE-9E9617AF648C}" srcOrd="0" destOrd="0" parTransId="{C5B57CDF-75D9-4459-9430-F22A597A3BD1}" sibTransId="{70B523A3-73F6-4C49-B281-A59E5DAD4933}"/>
    <dgm:cxn modelId="{3376B2FD-A678-4933-B035-1C687DEE5ABC}" type="presOf" srcId="{25583F5D-D30C-4574-ACDB-8371A0FE6D2F}" destId="{0D80873E-1AFC-4086-9877-FA44BF566DF4}" srcOrd="0" destOrd="0" presId="urn:microsoft.com/office/officeart/2005/8/layout/hierarchy1"/>
    <dgm:cxn modelId="{3B35A15A-7A12-4A99-836E-CE230E95A7A5}" type="presParOf" srcId="{7188F816-E73F-4945-AAB5-748C420FC5BF}" destId="{C2F4E63C-BD80-4D9C-A855-9B6260782A81}" srcOrd="0" destOrd="0" presId="urn:microsoft.com/office/officeart/2005/8/layout/hierarchy1"/>
    <dgm:cxn modelId="{6ABBB1F9-68CF-40C1-83FE-6763D33C60B7}" type="presParOf" srcId="{C2F4E63C-BD80-4D9C-A855-9B6260782A81}" destId="{ACE1ADD2-D7F1-49AB-9A3D-BF85D50E2DB8}" srcOrd="0" destOrd="0" presId="urn:microsoft.com/office/officeart/2005/8/layout/hierarchy1"/>
    <dgm:cxn modelId="{822F9654-ACAF-4EC7-8DC7-C46F65E5385D}" type="presParOf" srcId="{ACE1ADD2-D7F1-49AB-9A3D-BF85D50E2DB8}" destId="{6D3839CD-2599-4A3F-911F-F9A080200FCE}" srcOrd="0" destOrd="0" presId="urn:microsoft.com/office/officeart/2005/8/layout/hierarchy1"/>
    <dgm:cxn modelId="{D21F726A-7C9E-4821-9470-7F3C7530A066}" type="presParOf" srcId="{ACE1ADD2-D7F1-49AB-9A3D-BF85D50E2DB8}" destId="{A17D857E-E387-413E-AF7F-D51696057C2C}" srcOrd="1" destOrd="0" presId="urn:microsoft.com/office/officeart/2005/8/layout/hierarchy1"/>
    <dgm:cxn modelId="{71D39175-DB5C-493C-A7E1-C711D457710F}" type="presParOf" srcId="{C2F4E63C-BD80-4D9C-A855-9B6260782A81}" destId="{A6FAE7F0-FF1F-4BBF-B195-B75868AA0E70}" srcOrd="1" destOrd="0" presId="urn:microsoft.com/office/officeart/2005/8/layout/hierarchy1"/>
    <dgm:cxn modelId="{325ABE37-0509-42AD-A967-371C905E376C}" type="presParOf" srcId="{7188F816-E73F-4945-AAB5-748C420FC5BF}" destId="{E2936833-BBEA-46AA-887B-A81718D52BAD}" srcOrd="1" destOrd="0" presId="urn:microsoft.com/office/officeart/2005/8/layout/hierarchy1"/>
    <dgm:cxn modelId="{2DE8C0D5-93DB-4822-B508-F6402DDE2622}" type="presParOf" srcId="{E2936833-BBEA-46AA-887B-A81718D52BAD}" destId="{55A10263-C128-4E0D-8D9F-F2FF167E34C1}" srcOrd="0" destOrd="0" presId="urn:microsoft.com/office/officeart/2005/8/layout/hierarchy1"/>
    <dgm:cxn modelId="{431C2B3E-84A3-4891-BEB4-B8FCC7212A63}" type="presParOf" srcId="{55A10263-C128-4E0D-8D9F-F2FF167E34C1}" destId="{5A9F21B3-7364-4BBF-9D35-F54FA24F6A96}" srcOrd="0" destOrd="0" presId="urn:microsoft.com/office/officeart/2005/8/layout/hierarchy1"/>
    <dgm:cxn modelId="{2BE6E7BC-95E3-4BEC-8DA6-DE1E237BD88F}" type="presParOf" srcId="{55A10263-C128-4E0D-8D9F-F2FF167E34C1}" destId="{0D80873E-1AFC-4086-9877-FA44BF566DF4}" srcOrd="1" destOrd="0" presId="urn:microsoft.com/office/officeart/2005/8/layout/hierarchy1"/>
    <dgm:cxn modelId="{360BE204-1911-4B5F-B415-72480D9ADC5E}" type="presParOf" srcId="{E2936833-BBEA-46AA-887B-A81718D52BAD}" destId="{5F3D8978-0C8E-4341-87A0-1F94687CF73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C67D43F-BCE4-4F09-847D-5CD5F5FACC9B}"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E0661B33-8499-4DD8-B885-107D888C5623}">
      <dgm:prSet/>
      <dgm:spPr/>
      <dgm:t>
        <a:bodyPr/>
        <a:lstStyle/>
        <a:p>
          <a:r>
            <a:rPr lang="en-GB"/>
            <a:t>Non Uk Citizens (Aliens) </a:t>
          </a:r>
          <a:endParaRPr lang="en-US"/>
        </a:p>
      </dgm:t>
    </dgm:pt>
    <dgm:pt modelId="{DD89FA6A-879B-4933-9D18-E59D356B2161}" type="parTrans" cxnId="{79A4CBED-DDE2-45DC-8AD1-97CE55916DDB}">
      <dgm:prSet/>
      <dgm:spPr/>
      <dgm:t>
        <a:bodyPr/>
        <a:lstStyle/>
        <a:p>
          <a:endParaRPr lang="en-US"/>
        </a:p>
      </dgm:t>
    </dgm:pt>
    <dgm:pt modelId="{A1831524-5330-4937-A66F-7B3BB8F065AD}" type="sibTrans" cxnId="{79A4CBED-DDE2-45DC-8AD1-97CE55916DDB}">
      <dgm:prSet/>
      <dgm:spPr/>
      <dgm:t>
        <a:bodyPr/>
        <a:lstStyle/>
        <a:p>
          <a:endParaRPr lang="en-US"/>
        </a:p>
      </dgm:t>
    </dgm:pt>
    <dgm:pt modelId="{113DC9DC-5098-4536-A36F-602985D898F6}">
      <dgm:prSet/>
      <dgm:spPr/>
      <dgm:t>
        <a:bodyPr/>
        <a:lstStyle/>
        <a:p>
          <a:r>
            <a:rPr lang="en-GB"/>
            <a:t>Anyone under the age of 18.  </a:t>
          </a:r>
          <a:endParaRPr lang="en-US"/>
        </a:p>
      </dgm:t>
    </dgm:pt>
    <dgm:pt modelId="{61A81ABB-12C1-4712-BD3E-D304BE3E8904}" type="parTrans" cxnId="{95FDDD64-5324-4F3B-90CF-268A316C8D25}">
      <dgm:prSet/>
      <dgm:spPr/>
      <dgm:t>
        <a:bodyPr/>
        <a:lstStyle/>
        <a:p>
          <a:endParaRPr lang="en-US"/>
        </a:p>
      </dgm:t>
    </dgm:pt>
    <dgm:pt modelId="{A041B5E9-E625-4A0E-9A41-56B6AAA0835C}" type="sibTrans" cxnId="{95FDDD64-5324-4F3B-90CF-268A316C8D25}">
      <dgm:prSet/>
      <dgm:spPr/>
      <dgm:t>
        <a:bodyPr/>
        <a:lstStyle/>
        <a:p>
          <a:endParaRPr lang="en-US"/>
        </a:p>
      </dgm:t>
    </dgm:pt>
    <dgm:pt modelId="{E7A0236F-1E6E-4D0C-8830-E70C7FF5FAB9}">
      <dgm:prSet/>
      <dgm:spPr/>
      <dgm:t>
        <a:bodyPr/>
        <a:lstStyle/>
        <a:p>
          <a:r>
            <a:rPr lang="en-GB"/>
            <a:t>Members of the house of lords. </a:t>
          </a:r>
          <a:endParaRPr lang="en-US"/>
        </a:p>
      </dgm:t>
    </dgm:pt>
    <dgm:pt modelId="{B8FBAC23-0A5A-41A7-9D1B-A40FD2AF5D2E}" type="parTrans" cxnId="{B9CC95FB-217F-4F66-8E7A-A258EBA945F3}">
      <dgm:prSet/>
      <dgm:spPr/>
      <dgm:t>
        <a:bodyPr/>
        <a:lstStyle/>
        <a:p>
          <a:endParaRPr lang="en-US"/>
        </a:p>
      </dgm:t>
    </dgm:pt>
    <dgm:pt modelId="{B9A4B2F7-A15F-4372-9E78-5ACF9E462743}" type="sibTrans" cxnId="{B9CC95FB-217F-4F66-8E7A-A258EBA945F3}">
      <dgm:prSet/>
      <dgm:spPr/>
      <dgm:t>
        <a:bodyPr/>
        <a:lstStyle/>
        <a:p>
          <a:endParaRPr lang="en-US"/>
        </a:p>
      </dgm:t>
    </dgm:pt>
    <dgm:pt modelId="{7DF0202C-394C-4E9B-9198-0475E6714734}">
      <dgm:prSet/>
      <dgm:spPr/>
      <dgm:t>
        <a:bodyPr/>
        <a:lstStyle/>
        <a:p>
          <a:r>
            <a:rPr lang="en-GB"/>
            <a:t>Convicted criminal that are detained in mental health hospitals </a:t>
          </a:r>
          <a:endParaRPr lang="en-US"/>
        </a:p>
      </dgm:t>
    </dgm:pt>
    <dgm:pt modelId="{8E87419E-BDFD-4B93-9A54-A2F64A447F7D}" type="parTrans" cxnId="{8CEEBD43-8837-4583-ADFA-414CAE968896}">
      <dgm:prSet/>
      <dgm:spPr/>
      <dgm:t>
        <a:bodyPr/>
        <a:lstStyle/>
        <a:p>
          <a:endParaRPr lang="en-US"/>
        </a:p>
      </dgm:t>
    </dgm:pt>
    <dgm:pt modelId="{14F79417-42E5-4065-A0D6-429396D29567}" type="sibTrans" cxnId="{8CEEBD43-8837-4583-ADFA-414CAE968896}">
      <dgm:prSet/>
      <dgm:spPr/>
      <dgm:t>
        <a:bodyPr/>
        <a:lstStyle/>
        <a:p>
          <a:endParaRPr lang="en-US"/>
        </a:p>
      </dgm:t>
    </dgm:pt>
    <dgm:pt modelId="{08E7B53C-C84A-4349-BB9F-3D26EFD0F8D2}">
      <dgm:prSet/>
      <dgm:spPr/>
      <dgm:t>
        <a:bodyPr/>
        <a:lstStyle/>
        <a:p>
          <a:r>
            <a:rPr lang="en-GB"/>
            <a:t>Convicted criminals serving a prison sentence. </a:t>
          </a:r>
          <a:endParaRPr lang="en-US"/>
        </a:p>
      </dgm:t>
    </dgm:pt>
    <dgm:pt modelId="{E8EB7042-2AE5-4227-95D7-C1FE9037975B}" type="parTrans" cxnId="{E8D949D8-6060-4DDB-AF9B-6138D1D5C084}">
      <dgm:prSet/>
      <dgm:spPr/>
      <dgm:t>
        <a:bodyPr/>
        <a:lstStyle/>
        <a:p>
          <a:endParaRPr lang="en-US"/>
        </a:p>
      </dgm:t>
    </dgm:pt>
    <dgm:pt modelId="{7AFE45C9-DFEB-4600-B096-07D342AC82BC}" type="sibTrans" cxnId="{E8D949D8-6060-4DDB-AF9B-6138D1D5C084}">
      <dgm:prSet/>
      <dgm:spPr/>
      <dgm:t>
        <a:bodyPr/>
        <a:lstStyle/>
        <a:p>
          <a:endParaRPr lang="en-US"/>
        </a:p>
      </dgm:t>
    </dgm:pt>
    <dgm:pt modelId="{B6907D7D-1A17-4AB6-8992-41CDB546F33E}" type="pres">
      <dgm:prSet presAssocID="{5C67D43F-BCE4-4F09-847D-5CD5F5FACC9B}" presName="diagram" presStyleCnt="0">
        <dgm:presLayoutVars>
          <dgm:dir/>
          <dgm:resizeHandles val="exact"/>
        </dgm:presLayoutVars>
      </dgm:prSet>
      <dgm:spPr/>
    </dgm:pt>
    <dgm:pt modelId="{F75BF786-D243-4C48-9AEB-6B6F801EDDE0}" type="pres">
      <dgm:prSet presAssocID="{E0661B33-8499-4DD8-B885-107D888C5623}" presName="node" presStyleLbl="node1" presStyleIdx="0" presStyleCnt="5">
        <dgm:presLayoutVars>
          <dgm:bulletEnabled val="1"/>
        </dgm:presLayoutVars>
      </dgm:prSet>
      <dgm:spPr/>
    </dgm:pt>
    <dgm:pt modelId="{B0DD8E17-3D69-4F38-8D82-4C7FD5FAA867}" type="pres">
      <dgm:prSet presAssocID="{A1831524-5330-4937-A66F-7B3BB8F065AD}" presName="sibTrans" presStyleLbl="sibTrans2D1" presStyleIdx="0" presStyleCnt="4"/>
      <dgm:spPr/>
    </dgm:pt>
    <dgm:pt modelId="{11F189A4-8204-4FF2-9DE4-7B9367B39449}" type="pres">
      <dgm:prSet presAssocID="{A1831524-5330-4937-A66F-7B3BB8F065AD}" presName="connectorText" presStyleLbl="sibTrans2D1" presStyleIdx="0" presStyleCnt="4"/>
      <dgm:spPr/>
    </dgm:pt>
    <dgm:pt modelId="{48F191ED-1B02-415A-98D4-665A03AF7F6F}" type="pres">
      <dgm:prSet presAssocID="{113DC9DC-5098-4536-A36F-602985D898F6}" presName="node" presStyleLbl="node1" presStyleIdx="1" presStyleCnt="5">
        <dgm:presLayoutVars>
          <dgm:bulletEnabled val="1"/>
        </dgm:presLayoutVars>
      </dgm:prSet>
      <dgm:spPr/>
    </dgm:pt>
    <dgm:pt modelId="{43829885-67FB-4389-B764-F27F3F28C44C}" type="pres">
      <dgm:prSet presAssocID="{A041B5E9-E625-4A0E-9A41-56B6AAA0835C}" presName="sibTrans" presStyleLbl="sibTrans2D1" presStyleIdx="1" presStyleCnt="4"/>
      <dgm:spPr/>
    </dgm:pt>
    <dgm:pt modelId="{D1D95DF0-5EAB-4FBB-8918-17C5856AFE91}" type="pres">
      <dgm:prSet presAssocID="{A041B5E9-E625-4A0E-9A41-56B6AAA0835C}" presName="connectorText" presStyleLbl="sibTrans2D1" presStyleIdx="1" presStyleCnt="4"/>
      <dgm:spPr/>
    </dgm:pt>
    <dgm:pt modelId="{DE071153-6889-4323-AE20-57D1E44D06E2}" type="pres">
      <dgm:prSet presAssocID="{E7A0236F-1E6E-4D0C-8830-E70C7FF5FAB9}" presName="node" presStyleLbl="node1" presStyleIdx="2" presStyleCnt="5">
        <dgm:presLayoutVars>
          <dgm:bulletEnabled val="1"/>
        </dgm:presLayoutVars>
      </dgm:prSet>
      <dgm:spPr/>
    </dgm:pt>
    <dgm:pt modelId="{29768D32-748A-469A-8C01-A4A349FC6B83}" type="pres">
      <dgm:prSet presAssocID="{B9A4B2F7-A15F-4372-9E78-5ACF9E462743}" presName="sibTrans" presStyleLbl="sibTrans2D1" presStyleIdx="2" presStyleCnt="4"/>
      <dgm:spPr/>
    </dgm:pt>
    <dgm:pt modelId="{EE0CA8B1-C7C6-4DC0-8BA9-CFCA3C8B54EF}" type="pres">
      <dgm:prSet presAssocID="{B9A4B2F7-A15F-4372-9E78-5ACF9E462743}" presName="connectorText" presStyleLbl="sibTrans2D1" presStyleIdx="2" presStyleCnt="4"/>
      <dgm:spPr/>
    </dgm:pt>
    <dgm:pt modelId="{A1B391B4-2792-47A3-BC13-F8C25E15D186}" type="pres">
      <dgm:prSet presAssocID="{7DF0202C-394C-4E9B-9198-0475E6714734}" presName="node" presStyleLbl="node1" presStyleIdx="3" presStyleCnt="5">
        <dgm:presLayoutVars>
          <dgm:bulletEnabled val="1"/>
        </dgm:presLayoutVars>
      </dgm:prSet>
      <dgm:spPr/>
    </dgm:pt>
    <dgm:pt modelId="{E7597D85-3EF8-4FE1-AA4F-9C15709804F3}" type="pres">
      <dgm:prSet presAssocID="{14F79417-42E5-4065-A0D6-429396D29567}" presName="sibTrans" presStyleLbl="sibTrans2D1" presStyleIdx="3" presStyleCnt="4"/>
      <dgm:spPr/>
    </dgm:pt>
    <dgm:pt modelId="{D09AD264-51C9-4DDB-B7D1-A4125CB8F94D}" type="pres">
      <dgm:prSet presAssocID="{14F79417-42E5-4065-A0D6-429396D29567}" presName="connectorText" presStyleLbl="sibTrans2D1" presStyleIdx="3" presStyleCnt="4"/>
      <dgm:spPr/>
    </dgm:pt>
    <dgm:pt modelId="{AE6B1FD1-FEE5-40C1-9B44-7F9816DA6AF6}" type="pres">
      <dgm:prSet presAssocID="{08E7B53C-C84A-4349-BB9F-3D26EFD0F8D2}" presName="node" presStyleLbl="node1" presStyleIdx="4" presStyleCnt="5">
        <dgm:presLayoutVars>
          <dgm:bulletEnabled val="1"/>
        </dgm:presLayoutVars>
      </dgm:prSet>
      <dgm:spPr/>
    </dgm:pt>
  </dgm:ptLst>
  <dgm:cxnLst>
    <dgm:cxn modelId="{8CEEBD43-8837-4583-ADFA-414CAE968896}" srcId="{5C67D43F-BCE4-4F09-847D-5CD5F5FACC9B}" destId="{7DF0202C-394C-4E9B-9198-0475E6714734}" srcOrd="3" destOrd="0" parTransId="{8E87419E-BDFD-4B93-9A54-A2F64A447F7D}" sibTransId="{14F79417-42E5-4065-A0D6-429396D29567}"/>
    <dgm:cxn modelId="{95FDDD64-5324-4F3B-90CF-268A316C8D25}" srcId="{5C67D43F-BCE4-4F09-847D-5CD5F5FACC9B}" destId="{113DC9DC-5098-4536-A36F-602985D898F6}" srcOrd="1" destOrd="0" parTransId="{61A81ABB-12C1-4712-BD3E-D304BE3E8904}" sibTransId="{A041B5E9-E625-4A0E-9A41-56B6AAA0835C}"/>
    <dgm:cxn modelId="{04BDB546-D85B-4D51-BBAD-DD669D71D8DE}" type="presOf" srcId="{7DF0202C-394C-4E9B-9198-0475E6714734}" destId="{A1B391B4-2792-47A3-BC13-F8C25E15D186}" srcOrd="0" destOrd="0" presId="urn:microsoft.com/office/officeart/2005/8/layout/process5"/>
    <dgm:cxn modelId="{1B7A5469-A744-471C-B494-64233EEC95AA}" type="presOf" srcId="{A041B5E9-E625-4A0E-9A41-56B6AAA0835C}" destId="{43829885-67FB-4389-B764-F27F3F28C44C}" srcOrd="0" destOrd="0" presId="urn:microsoft.com/office/officeart/2005/8/layout/process5"/>
    <dgm:cxn modelId="{809D7C49-D223-4751-89B9-203E5ECB708B}" type="presOf" srcId="{B9A4B2F7-A15F-4372-9E78-5ACF9E462743}" destId="{29768D32-748A-469A-8C01-A4A349FC6B83}" srcOrd="0" destOrd="0" presId="urn:microsoft.com/office/officeart/2005/8/layout/process5"/>
    <dgm:cxn modelId="{EC6BB46E-08CA-4998-A6E4-D2CB831500D0}" type="presOf" srcId="{14F79417-42E5-4065-A0D6-429396D29567}" destId="{E7597D85-3EF8-4FE1-AA4F-9C15709804F3}" srcOrd="0" destOrd="0" presId="urn:microsoft.com/office/officeart/2005/8/layout/process5"/>
    <dgm:cxn modelId="{969AFF56-DD54-4B66-9250-BD0A21A2377C}" type="presOf" srcId="{A041B5E9-E625-4A0E-9A41-56B6AAA0835C}" destId="{D1D95DF0-5EAB-4FBB-8918-17C5856AFE91}" srcOrd="1" destOrd="0" presId="urn:microsoft.com/office/officeart/2005/8/layout/process5"/>
    <dgm:cxn modelId="{327A7AAD-FAD4-42E6-9886-519513B73576}" type="presOf" srcId="{113DC9DC-5098-4536-A36F-602985D898F6}" destId="{48F191ED-1B02-415A-98D4-665A03AF7F6F}" srcOrd="0" destOrd="0" presId="urn:microsoft.com/office/officeart/2005/8/layout/process5"/>
    <dgm:cxn modelId="{7D29F2BC-2CBC-4916-B688-0C8A221DA208}" type="presOf" srcId="{5C67D43F-BCE4-4F09-847D-5CD5F5FACC9B}" destId="{B6907D7D-1A17-4AB6-8992-41CDB546F33E}" srcOrd="0" destOrd="0" presId="urn:microsoft.com/office/officeart/2005/8/layout/process5"/>
    <dgm:cxn modelId="{B8B621BE-D89A-4A01-868B-34E75E742983}" type="presOf" srcId="{B9A4B2F7-A15F-4372-9E78-5ACF9E462743}" destId="{EE0CA8B1-C7C6-4DC0-8BA9-CFCA3C8B54EF}" srcOrd="1" destOrd="0" presId="urn:microsoft.com/office/officeart/2005/8/layout/process5"/>
    <dgm:cxn modelId="{00B5FEC1-56A3-4232-AAA7-42FF73ABD7C1}" type="presOf" srcId="{A1831524-5330-4937-A66F-7B3BB8F065AD}" destId="{B0DD8E17-3D69-4F38-8D82-4C7FD5FAA867}" srcOrd="0" destOrd="0" presId="urn:microsoft.com/office/officeart/2005/8/layout/process5"/>
    <dgm:cxn modelId="{00A175C6-A7BF-44A0-824E-5A35A6A70244}" type="presOf" srcId="{E7A0236F-1E6E-4D0C-8830-E70C7FF5FAB9}" destId="{DE071153-6889-4323-AE20-57D1E44D06E2}" srcOrd="0" destOrd="0" presId="urn:microsoft.com/office/officeart/2005/8/layout/process5"/>
    <dgm:cxn modelId="{05D646D6-D3ED-4EA3-81F2-049CB63E44B3}" type="presOf" srcId="{E0661B33-8499-4DD8-B885-107D888C5623}" destId="{F75BF786-D243-4C48-9AEB-6B6F801EDDE0}" srcOrd="0" destOrd="0" presId="urn:microsoft.com/office/officeart/2005/8/layout/process5"/>
    <dgm:cxn modelId="{E8D949D8-6060-4DDB-AF9B-6138D1D5C084}" srcId="{5C67D43F-BCE4-4F09-847D-5CD5F5FACC9B}" destId="{08E7B53C-C84A-4349-BB9F-3D26EFD0F8D2}" srcOrd="4" destOrd="0" parTransId="{E8EB7042-2AE5-4227-95D7-C1FE9037975B}" sibTransId="{7AFE45C9-DFEB-4600-B096-07D342AC82BC}"/>
    <dgm:cxn modelId="{095064DE-C012-45FB-943B-E16A77F7B40C}" type="presOf" srcId="{08E7B53C-C84A-4349-BB9F-3D26EFD0F8D2}" destId="{AE6B1FD1-FEE5-40C1-9B44-7F9816DA6AF6}" srcOrd="0" destOrd="0" presId="urn:microsoft.com/office/officeart/2005/8/layout/process5"/>
    <dgm:cxn modelId="{79A4CBED-DDE2-45DC-8AD1-97CE55916DDB}" srcId="{5C67D43F-BCE4-4F09-847D-5CD5F5FACC9B}" destId="{E0661B33-8499-4DD8-B885-107D888C5623}" srcOrd="0" destOrd="0" parTransId="{DD89FA6A-879B-4933-9D18-E59D356B2161}" sibTransId="{A1831524-5330-4937-A66F-7B3BB8F065AD}"/>
    <dgm:cxn modelId="{213AE3EF-6B37-4831-923A-4F09E04B57BF}" type="presOf" srcId="{A1831524-5330-4937-A66F-7B3BB8F065AD}" destId="{11F189A4-8204-4FF2-9DE4-7B9367B39449}" srcOrd="1" destOrd="0" presId="urn:microsoft.com/office/officeart/2005/8/layout/process5"/>
    <dgm:cxn modelId="{B9CC95FB-217F-4F66-8E7A-A258EBA945F3}" srcId="{5C67D43F-BCE4-4F09-847D-5CD5F5FACC9B}" destId="{E7A0236F-1E6E-4D0C-8830-E70C7FF5FAB9}" srcOrd="2" destOrd="0" parTransId="{B8FBAC23-0A5A-41A7-9D1B-A40FD2AF5D2E}" sibTransId="{B9A4B2F7-A15F-4372-9E78-5ACF9E462743}"/>
    <dgm:cxn modelId="{270BD4FB-D904-47B6-9CE3-41E426FAB9EF}" type="presOf" srcId="{14F79417-42E5-4065-A0D6-429396D29567}" destId="{D09AD264-51C9-4DDB-B7D1-A4125CB8F94D}" srcOrd="1" destOrd="0" presId="urn:microsoft.com/office/officeart/2005/8/layout/process5"/>
    <dgm:cxn modelId="{C08A8AFC-DE61-48AC-824A-A689AD1F9DE4}" type="presParOf" srcId="{B6907D7D-1A17-4AB6-8992-41CDB546F33E}" destId="{F75BF786-D243-4C48-9AEB-6B6F801EDDE0}" srcOrd="0" destOrd="0" presId="urn:microsoft.com/office/officeart/2005/8/layout/process5"/>
    <dgm:cxn modelId="{B58BB61D-A138-4124-8349-DB64BE76E106}" type="presParOf" srcId="{B6907D7D-1A17-4AB6-8992-41CDB546F33E}" destId="{B0DD8E17-3D69-4F38-8D82-4C7FD5FAA867}" srcOrd="1" destOrd="0" presId="urn:microsoft.com/office/officeart/2005/8/layout/process5"/>
    <dgm:cxn modelId="{54E9BD83-5C3C-40AB-8ABF-B13CD33C6F18}" type="presParOf" srcId="{B0DD8E17-3D69-4F38-8D82-4C7FD5FAA867}" destId="{11F189A4-8204-4FF2-9DE4-7B9367B39449}" srcOrd="0" destOrd="0" presId="urn:microsoft.com/office/officeart/2005/8/layout/process5"/>
    <dgm:cxn modelId="{C2A8653B-994C-427D-A921-8C911F8773EB}" type="presParOf" srcId="{B6907D7D-1A17-4AB6-8992-41CDB546F33E}" destId="{48F191ED-1B02-415A-98D4-665A03AF7F6F}" srcOrd="2" destOrd="0" presId="urn:microsoft.com/office/officeart/2005/8/layout/process5"/>
    <dgm:cxn modelId="{955D1530-1355-4009-BF1D-E58DBF1DC59F}" type="presParOf" srcId="{B6907D7D-1A17-4AB6-8992-41CDB546F33E}" destId="{43829885-67FB-4389-B764-F27F3F28C44C}" srcOrd="3" destOrd="0" presId="urn:microsoft.com/office/officeart/2005/8/layout/process5"/>
    <dgm:cxn modelId="{30482819-B607-4574-9163-0FFFC7318EF2}" type="presParOf" srcId="{43829885-67FB-4389-B764-F27F3F28C44C}" destId="{D1D95DF0-5EAB-4FBB-8918-17C5856AFE91}" srcOrd="0" destOrd="0" presId="urn:microsoft.com/office/officeart/2005/8/layout/process5"/>
    <dgm:cxn modelId="{92F06524-7070-4D77-8FA7-63A22B48AC4C}" type="presParOf" srcId="{B6907D7D-1A17-4AB6-8992-41CDB546F33E}" destId="{DE071153-6889-4323-AE20-57D1E44D06E2}" srcOrd="4" destOrd="0" presId="urn:microsoft.com/office/officeart/2005/8/layout/process5"/>
    <dgm:cxn modelId="{0A48B7DD-EE85-4714-9CF6-DF85A53392EF}" type="presParOf" srcId="{B6907D7D-1A17-4AB6-8992-41CDB546F33E}" destId="{29768D32-748A-469A-8C01-A4A349FC6B83}" srcOrd="5" destOrd="0" presId="urn:microsoft.com/office/officeart/2005/8/layout/process5"/>
    <dgm:cxn modelId="{CF62BF80-3854-47FA-B425-4CF30C185CF7}" type="presParOf" srcId="{29768D32-748A-469A-8C01-A4A349FC6B83}" destId="{EE0CA8B1-C7C6-4DC0-8BA9-CFCA3C8B54EF}" srcOrd="0" destOrd="0" presId="urn:microsoft.com/office/officeart/2005/8/layout/process5"/>
    <dgm:cxn modelId="{9A69D620-9D45-4E57-B1BC-2794E384D57F}" type="presParOf" srcId="{B6907D7D-1A17-4AB6-8992-41CDB546F33E}" destId="{A1B391B4-2792-47A3-BC13-F8C25E15D186}" srcOrd="6" destOrd="0" presId="urn:microsoft.com/office/officeart/2005/8/layout/process5"/>
    <dgm:cxn modelId="{41A1A75F-BF11-4B56-837F-A034DDE3E4AF}" type="presParOf" srcId="{B6907D7D-1A17-4AB6-8992-41CDB546F33E}" destId="{E7597D85-3EF8-4FE1-AA4F-9C15709804F3}" srcOrd="7" destOrd="0" presId="urn:microsoft.com/office/officeart/2005/8/layout/process5"/>
    <dgm:cxn modelId="{9A1D2EC0-113D-40CD-9AEA-C442124C60FB}" type="presParOf" srcId="{E7597D85-3EF8-4FE1-AA4F-9C15709804F3}" destId="{D09AD264-51C9-4DDB-B7D1-A4125CB8F94D}" srcOrd="0" destOrd="0" presId="urn:microsoft.com/office/officeart/2005/8/layout/process5"/>
    <dgm:cxn modelId="{505829AF-DFE7-44CC-90A4-E72C1949997A}" type="presParOf" srcId="{B6907D7D-1A17-4AB6-8992-41CDB546F33E}" destId="{AE6B1FD1-FEE5-40C1-9B44-7F9816DA6AF6}"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8585CD-33AA-457F-A9A1-FF25399A2520}"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16576146-1673-4629-9881-056EEFEFAD08}">
      <dgm:prSet/>
      <dgm:spPr/>
      <dgm:t>
        <a:bodyPr/>
        <a:lstStyle/>
        <a:p>
          <a:r>
            <a:rPr lang="en-GB"/>
            <a:t>Research the case of Hirst v United Kingdom [2004]- </a:t>
          </a:r>
          <a:endParaRPr lang="en-US"/>
        </a:p>
      </dgm:t>
    </dgm:pt>
    <dgm:pt modelId="{F1948236-ADB7-4D0D-ADC1-FD847B1E1664}" type="parTrans" cxnId="{BFC60061-3938-4CBB-826C-6EB5D9BF807D}">
      <dgm:prSet/>
      <dgm:spPr/>
      <dgm:t>
        <a:bodyPr/>
        <a:lstStyle/>
        <a:p>
          <a:endParaRPr lang="en-US"/>
        </a:p>
      </dgm:t>
    </dgm:pt>
    <dgm:pt modelId="{1791F0C1-FBCE-4FED-A9DB-069309E3468D}" type="sibTrans" cxnId="{BFC60061-3938-4CBB-826C-6EB5D9BF807D}">
      <dgm:prSet/>
      <dgm:spPr/>
      <dgm:t>
        <a:bodyPr/>
        <a:lstStyle/>
        <a:p>
          <a:endParaRPr lang="en-US"/>
        </a:p>
      </dgm:t>
    </dgm:pt>
    <dgm:pt modelId="{05134385-B791-4E4A-9BDA-272C508E5CA1}">
      <dgm:prSet/>
      <dgm:spPr/>
      <dgm:t>
        <a:bodyPr/>
        <a:lstStyle/>
        <a:p>
          <a:r>
            <a:rPr lang="en-GB"/>
            <a:t>What is it about? </a:t>
          </a:r>
          <a:endParaRPr lang="en-US"/>
        </a:p>
      </dgm:t>
    </dgm:pt>
    <dgm:pt modelId="{A65654D1-91A0-4B53-BD72-097A3CCCA854}" type="parTrans" cxnId="{35FA4E98-F0F7-46F5-8996-9BC0254D0049}">
      <dgm:prSet/>
      <dgm:spPr/>
      <dgm:t>
        <a:bodyPr/>
        <a:lstStyle/>
        <a:p>
          <a:endParaRPr lang="en-US"/>
        </a:p>
      </dgm:t>
    </dgm:pt>
    <dgm:pt modelId="{C78AEBAC-C89D-41FD-BB06-48AB14422576}" type="sibTrans" cxnId="{35FA4E98-F0F7-46F5-8996-9BC0254D0049}">
      <dgm:prSet/>
      <dgm:spPr/>
      <dgm:t>
        <a:bodyPr/>
        <a:lstStyle/>
        <a:p>
          <a:endParaRPr lang="en-US"/>
        </a:p>
      </dgm:t>
    </dgm:pt>
    <dgm:pt modelId="{F0CF92DE-473E-4FC5-9CB2-44A8732DA92B}">
      <dgm:prSet/>
      <dgm:spPr/>
      <dgm:t>
        <a:bodyPr/>
        <a:lstStyle/>
        <a:p>
          <a:r>
            <a:rPr lang="en-GB"/>
            <a:t>What was the impact of this case?</a:t>
          </a:r>
          <a:endParaRPr lang="en-US"/>
        </a:p>
      </dgm:t>
    </dgm:pt>
    <dgm:pt modelId="{7D45AD62-2A23-443B-8BF2-A83F24BE4A85}" type="parTrans" cxnId="{6BA3D3BF-0717-4FBE-AA43-53D455A75338}">
      <dgm:prSet/>
      <dgm:spPr/>
      <dgm:t>
        <a:bodyPr/>
        <a:lstStyle/>
        <a:p>
          <a:endParaRPr lang="en-US"/>
        </a:p>
      </dgm:t>
    </dgm:pt>
    <dgm:pt modelId="{5457B662-1408-4E89-AEDB-AA17BC265EF8}" type="sibTrans" cxnId="{6BA3D3BF-0717-4FBE-AA43-53D455A75338}">
      <dgm:prSet/>
      <dgm:spPr/>
      <dgm:t>
        <a:bodyPr/>
        <a:lstStyle/>
        <a:p>
          <a:endParaRPr lang="en-US"/>
        </a:p>
      </dgm:t>
    </dgm:pt>
    <dgm:pt modelId="{891A78FA-9210-4028-A515-4B0A0D79B0E2}" type="pres">
      <dgm:prSet presAssocID="{FC8585CD-33AA-457F-A9A1-FF25399A2520}" presName="root" presStyleCnt="0">
        <dgm:presLayoutVars>
          <dgm:dir/>
          <dgm:resizeHandles val="exact"/>
        </dgm:presLayoutVars>
      </dgm:prSet>
      <dgm:spPr/>
    </dgm:pt>
    <dgm:pt modelId="{CECF05B1-E17D-4F21-A068-025EBE5BBB7B}" type="pres">
      <dgm:prSet presAssocID="{16576146-1673-4629-9881-056EEFEFAD08}" presName="compNode" presStyleCnt="0"/>
      <dgm:spPr/>
    </dgm:pt>
    <dgm:pt modelId="{38ADF6EF-6659-401D-A279-065BC298B9DD}" type="pres">
      <dgm:prSet presAssocID="{16576146-1673-4629-9881-056EEFEFAD0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B2D447C0-E57A-461B-9C60-2F65ACBD6F2E}" type="pres">
      <dgm:prSet presAssocID="{16576146-1673-4629-9881-056EEFEFAD08}" presName="spaceRect" presStyleCnt="0"/>
      <dgm:spPr/>
    </dgm:pt>
    <dgm:pt modelId="{BF4F4EC9-617F-4FEE-908A-ABFF32467E09}" type="pres">
      <dgm:prSet presAssocID="{16576146-1673-4629-9881-056EEFEFAD08}" presName="textRect" presStyleLbl="revTx" presStyleIdx="0" presStyleCnt="3">
        <dgm:presLayoutVars>
          <dgm:chMax val="1"/>
          <dgm:chPref val="1"/>
        </dgm:presLayoutVars>
      </dgm:prSet>
      <dgm:spPr/>
    </dgm:pt>
    <dgm:pt modelId="{A3BCB80D-C568-47E8-AF7C-0AE7086C598E}" type="pres">
      <dgm:prSet presAssocID="{1791F0C1-FBCE-4FED-A9DB-069309E3468D}" presName="sibTrans" presStyleCnt="0"/>
      <dgm:spPr/>
    </dgm:pt>
    <dgm:pt modelId="{2795163F-5E34-4D80-B6AB-B10D73BA03F8}" type="pres">
      <dgm:prSet presAssocID="{05134385-B791-4E4A-9BDA-272C508E5CA1}" presName="compNode" presStyleCnt="0"/>
      <dgm:spPr/>
    </dgm:pt>
    <dgm:pt modelId="{C933A0B2-5B05-4893-B704-089DBB2C8C9C}" type="pres">
      <dgm:prSet presAssocID="{05134385-B791-4E4A-9BDA-272C508E5CA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0390596F-CD8D-4DF5-B6FC-BED484CF7A1E}" type="pres">
      <dgm:prSet presAssocID="{05134385-B791-4E4A-9BDA-272C508E5CA1}" presName="spaceRect" presStyleCnt="0"/>
      <dgm:spPr/>
    </dgm:pt>
    <dgm:pt modelId="{E0F9FAC5-B491-44B1-8505-66D77330D176}" type="pres">
      <dgm:prSet presAssocID="{05134385-B791-4E4A-9BDA-272C508E5CA1}" presName="textRect" presStyleLbl="revTx" presStyleIdx="1" presStyleCnt="3">
        <dgm:presLayoutVars>
          <dgm:chMax val="1"/>
          <dgm:chPref val="1"/>
        </dgm:presLayoutVars>
      </dgm:prSet>
      <dgm:spPr/>
    </dgm:pt>
    <dgm:pt modelId="{DEA83884-4795-42EF-B10E-DD312B1A8549}" type="pres">
      <dgm:prSet presAssocID="{C78AEBAC-C89D-41FD-BB06-48AB14422576}" presName="sibTrans" presStyleCnt="0"/>
      <dgm:spPr/>
    </dgm:pt>
    <dgm:pt modelId="{FF3AF705-8CE6-41E9-B413-6BC130A235CF}" type="pres">
      <dgm:prSet presAssocID="{F0CF92DE-473E-4FC5-9CB2-44A8732DA92B}" presName="compNode" presStyleCnt="0"/>
      <dgm:spPr/>
    </dgm:pt>
    <dgm:pt modelId="{0BCFCB4A-0356-4EAB-8BA5-66B63C37A357}" type="pres">
      <dgm:prSet presAssocID="{F0CF92DE-473E-4FC5-9CB2-44A8732DA9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26D00038-5A98-4D2B-BF76-FC1C891389D2}" type="pres">
      <dgm:prSet presAssocID="{F0CF92DE-473E-4FC5-9CB2-44A8732DA92B}" presName="spaceRect" presStyleCnt="0"/>
      <dgm:spPr/>
    </dgm:pt>
    <dgm:pt modelId="{9AFC3FA4-860C-4452-9E1B-BA8B723AA288}" type="pres">
      <dgm:prSet presAssocID="{F0CF92DE-473E-4FC5-9CB2-44A8732DA92B}" presName="textRect" presStyleLbl="revTx" presStyleIdx="2" presStyleCnt="3">
        <dgm:presLayoutVars>
          <dgm:chMax val="1"/>
          <dgm:chPref val="1"/>
        </dgm:presLayoutVars>
      </dgm:prSet>
      <dgm:spPr/>
    </dgm:pt>
  </dgm:ptLst>
  <dgm:cxnLst>
    <dgm:cxn modelId="{BFC60061-3938-4CBB-826C-6EB5D9BF807D}" srcId="{FC8585CD-33AA-457F-A9A1-FF25399A2520}" destId="{16576146-1673-4629-9881-056EEFEFAD08}" srcOrd="0" destOrd="0" parTransId="{F1948236-ADB7-4D0D-ADC1-FD847B1E1664}" sibTransId="{1791F0C1-FBCE-4FED-A9DB-069309E3468D}"/>
    <dgm:cxn modelId="{35FA4E98-F0F7-46F5-8996-9BC0254D0049}" srcId="{FC8585CD-33AA-457F-A9A1-FF25399A2520}" destId="{05134385-B791-4E4A-9BDA-272C508E5CA1}" srcOrd="1" destOrd="0" parTransId="{A65654D1-91A0-4B53-BD72-097A3CCCA854}" sibTransId="{C78AEBAC-C89D-41FD-BB06-48AB14422576}"/>
    <dgm:cxn modelId="{0F78CE9F-DF01-44E6-B548-6E4E31445BCA}" type="presOf" srcId="{05134385-B791-4E4A-9BDA-272C508E5CA1}" destId="{E0F9FAC5-B491-44B1-8505-66D77330D176}" srcOrd="0" destOrd="0" presId="urn:microsoft.com/office/officeart/2018/2/layout/IconLabelList"/>
    <dgm:cxn modelId="{6BA3D3BF-0717-4FBE-AA43-53D455A75338}" srcId="{FC8585CD-33AA-457F-A9A1-FF25399A2520}" destId="{F0CF92DE-473E-4FC5-9CB2-44A8732DA92B}" srcOrd="2" destOrd="0" parTransId="{7D45AD62-2A23-443B-8BF2-A83F24BE4A85}" sibTransId="{5457B662-1408-4E89-AEDB-AA17BC265EF8}"/>
    <dgm:cxn modelId="{62120AD4-0009-4FAF-A20F-A71D0FEB7C69}" type="presOf" srcId="{FC8585CD-33AA-457F-A9A1-FF25399A2520}" destId="{891A78FA-9210-4028-A515-4B0A0D79B0E2}" srcOrd="0" destOrd="0" presId="urn:microsoft.com/office/officeart/2018/2/layout/IconLabelList"/>
    <dgm:cxn modelId="{5EB749E1-BE37-4D81-977F-136EEC93A67D}" type="presOf" srcId="{16576146-1673-4629-9881-056EEFEFAD08}" destId="{BF4F4EC9-617F-4FEE-908A-ABFF32467E09}" srcOrd="0" destOrd="0" presId="urn:microsoft.com/office/officeart/2018/2/layout/IconLabelList"/>
    <dgm:cxn modelId="{4E42FCF6-298D-4F66-AF27-86C230631E13}" type="presOf" srcId="{F0CF92DE-473E-4FC5-9CB2-44A8732DA92B}" destId="{9AFC3FA4-860C-4452-9E1B-BA8B723AA288}" srcOrd="0" destOrd="0" presId="urn:microsoft.com/office/officeart/2018/2/layout/IconLabelList"/>
    <dgm:cxn modelId="{7D2097EE-C3C9-4B77-BE1E-DB74A7046E7A}" type="presParOf" srcId="{891A78FA-9210-4028-A515-4B0A0D79B0E2}" destId="{CECF05B1-E17D-4F21-A068-025EBE5BBB7B}" srcOrd="0" destOrd="0" presId="urn:microsoft.com/office/officeart/2018/2/layout/IconLabelList"/>
    <dgm:cxn modelId="{76D0555D-DBF4-48C8-81C8-B373238B0B30}" type="presParOf" srcId="{CECF05B1-E17D-4F21-A068-025EBE5BBB7B}" destId="{38ADF6EF-6659-401D-A279-065BC298B9DD}" srcOrd="0" destOrd="0" presId="urn:microsoft.com/office/officeart/2018/2/layout/IconLabelList"/>
    <dgm:cxn modelId="{38FB4A07-9E49-4F36-B34E-074010165562}" type="presParOf" srcId="{CECF05B1-E17D-4F21-A068-025EBE5BBB7B}" destId="{B2D447C0-E57A-461B-9C60-2F65ACBD6F2E}" srcOrd="1" destOrd="0" presId="urn:microsoft.com/office/officeart/2018/2/layout/IconLabelList"/>
    <dgm:cxn modelId="{DB23A6F9-CB1E-45E3-AE7E-D1C40E1C872B}" type="presParOf" srcId="{CECF05B1-E17D-4F21-A068-025EBE5BBB7B}" destId="{BF4F4EC9-617F-4FEE-908A-ABFF32467E09}" srcOrd="2" destOrd="0" presId="urn:microsoft.com/office/officeart/2018/2/layout/IconLabelList"/>
    <dgm:cxn modelId="{F955B2AF-5DD6-4C73-9762-FAA0F1473219}" type="presParOf" srcId="{891A78FA-9210-4028-A515-4B0A0D79B0E2}" destId="{A3BCB80D-C568-47E8-AF7C-0AE7086C598E}" srcOrd="1" destOrd="0" presId="urn:microsoft.com/office/officeart/2018/2/layout/IconLabelList"/>
    <dgm:cxn modelId="{6E2D537C-44D6-406B-9225-D0C7BFD06B50}" type="presParOf" srcId="{891A78FA-9210-4028-A515-4B0A0D79B0E2}" destId="{2795163F-5E34-4D80-B6AB-B10D73BA03F8}" srcOrd="2" destOrd="0" presId="urn:microsoft.com/office/officeart/2018/2/layout/IconLabelList"/>
    <dgm:cxn modelId="{6B6879D0-4561-419D-9E6B-79F07C494F13}" type="presParOf" srcId="{2795163F-5E34-4D80-B6AB-B10D73BA03F8}" destId="{C933A0B2-5B05-4893-B704-089DBB2C8C9C}" srcOrd="0" destOrd="0" presId="urn:microsoft.com/office/officeart/2018/2/layout/IconLabelList"/>
    <dgm:cxn modelId="{FBECA1FE-CD8F-4F5E-B33B-047C889EB5F4}" type="presParOf" srcId="{2795163F-5E34-4D80-B6AB-B10D73BA03F8}" destId="{0390596F-CD8D-4DF5-B6FC-BED484CF7A1E}" srcOrd="1" destOrd="0" presId="urn:microsoft.com/office/officeart/2018/2/layout/IconLabelList"/>
    <dgm:cxn modelId="{2ED6F289-D1B6-4FAF-B385-B2B00CE0A8F8}" type="presParOf" srcId="{2795163F-5E34-4D80-B6AB-B10D73BA03F8}" destId="{E0F9FAC5-B491-44B1-8505-66D77330D176}" srcOrd="2" destOrd="0" presId="urn:microsoft.com/office/officeart/2018/2/layout/IconLabelList"/>
    <dgm:cxn modelId="{04285610-5A19-460A-9A16-5D92D05EBF30}" type="presParOf" srcId="{891A78FA-9210-4028-A515-4B0A0D79B0E2}" destId="{DEA83884-4795-42EF-B10E-DD312B1A8549}" srcOrd="3" destOrd="0" presId="urn:microsoft.com/office/officeart/2018/2/layout/IconLabelList"/>
    <dgm:cxn modelId="{895FFE20-6A13-418F-99E9-A771647D489C}" type="presParOf" srcId="{891A78FA-9210-4028-A515-4B0A0D79B0E2}" destId="{FF3AF705-8CE6-41E9-B413-6BC130A235CF}" srcOrd="4" destOrd="0" presId="urn:microsoft.com/office/officeart/2018/2/layout/IconLabelList"/>
    <dgm:cxn modelId="{E7E9CBC7-1CAE-4F64-BAE0-27A9A4D434AA}" type="presParOf" srcId="{FF3AF705-8CE6-41E9-B413-6BC130A235CF}" destId="{0BCFCB4A-0356-4EAB-8BA5-66B63C37A357}" srcOrd="0" destOrd="0" presId="urn:microsoft.com/office/officeart/2018/2/layout/IconLabelList"/>
    <dgm:cxn modelId="{EBDF6B2D-983F-4759-A21E-C9B1ED310957}" type="presParOf" srcId="{FF3AF705-8CE6-41E9-B413-6BC130A235CF}" destId="{26D00038-5A98-4D2B-BF76-FC1C891389D2}" srcOrd="1" destOrd="0" presId="urn:microsoft.com/office/officeart/2018/2/layout/IconLabelList"/>
    <dgm:cxn modelId="{95A7468B-8CBF-46E8-9978-36A546C13B22}" type="presParOf" srcId="{FF3AF705-8CE6-41E9-B413-6BC130A235CF}" destId="{9AFC3FA4-860C-4452-9E1B-BA8B723AA28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AF1895F-1757-46B9-96F1-4FA8E075AB0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DA7143B-14A1-4C32-8D14-EDF73D2D1492}">
      <dgm:prSet/>
      <dgm:spPr/>
      <dgm:t>
        <a:bodyPr/>
        <a:lstStyle/>
        <a:p>
          <a:r>
            <a:rPr lang="en-GB"/>
            <a:t>John who is 17 years old and currently lives in Wales, has recently became aware of a new general election that will be taking place soon. John has come to you for advice as to whether himself and his friend who is 19 can vote in the general election. </a:t>
          </a:r>
          <a:endParaRPr lang="en-US"/>
        </a:p>
      </dgm:t>
    </dgm:pt>
    <dgm:pt modelId="{4ACAA225-5F19-400A-8666-00DCBCB3F585}" type="parTrans" cxnId="{23405DF8-39BB-4932-9405-90BBBCCD21EF}">
      <dgm:prSet/>
      <dgm:spPr/>
      <dgm:t>
        <a:bodyPr/>
        <a:lstStyle/>
        <a:p>
          <a:endParaRPr lang="en-US"/>
        </a:p>
      </dgm:t>
    </dgm:pt>
    <dgm:pt modelId="{3EFEB51B-B8EA-45D6-9DBA-44F226FF093E}" type="sibTrans" cxnId="{23405DF8-39BB-4932-9405-90BBBCCD21EF}">
      <dgm:prSet/>
      <dgm:spPr/>
      <dgm:t>
        <a:bodyPr/>
        <a:lstStyle/>
        <a:p>
          <a:endParaRPr lang="en-US"/>
        </a:p>
      </dgm:t>
    </dgm:pt>
    <dgm:pt modelId="{F8B06764-0191-47CB-95A3-0A13E063F558}">
      <dgm:prSet/>
      <dgm:spPr/>
      <dgm:t>
        <a:bodyPr/>
        <a:lstStyle/>
        <a:p>
          <a:r>
            <a:rPr lang="en-GB"/>
            <a:t>Advise John and his friend. </a:t>
          </a:r>
          <a:endParaRPr lang="en-US"/>
        </a:p>
      </dgm:t>
    </dgm:pt>
    <dgm:pt modelId="{E1E9856D-2A86-42BA-8324-8D4BFE80F3B0}" type="parTrans" cxnId="{2426D80D-3300-48CE-B2EB-7F89CE7C34D7}">
      <dgm:prSet/>
      <dgm:spPr/>
      <dgm:t>
        <a:bodyPr/>
        <a:lstStyle/>
        <a:p>
          <a:endParaRPr lang="en-US"/>
        </a:p>
      </dgm:t>
    </dgm:pt>
    <dgm:pt modelId="{4E9B02E1-F8E2-44FE-A9F0-F1D45D3575A3}" type="sibTrans" cxnId="{2426D80D-3300-48CE-B2EB-7F89CE7C34D7}">
      <dgm:prSet/>
      <dgm:spPr/>
      <dgm:t>
        <a:bodyPr/>
        <a:lstStyle/>
        <a:p>
          <a:endParaRPr lang="en-US"/>
        </a:p>
      </dgm:t>
    </dgm:pt>
    <dgm:pt modelId="{BD1C189D-CD66-430B-A3EC-4AD77151F087}" type="pres">
      <dgm:prSet presAssocID="{AAF1895F-1757-46B9-96F1-4FA8E075AB0C}" presName="hierChild1" presStyleCnt="0">
        <dgm:presLayoutVars>
          <dgm:chPref val="1"/>
          <dgm:dir/>
          <dgm:animOne val="branch"/>
          <dgm:animLvl val="lvl"/>
          <dgm:resizeHandles/>
        </dgm:presLayoutVars>
      </dgm:prSet>
      <dgm:spPr/>
    </dgm:pt>
    <dgm:pt modelId="{A73E4807-B514-4813-8333-0B9840347708}" type="pres">
      <dgm:prSet presAssocID="{CDA7143B-14A1-4C32-8D14-EDF73D2D1492}" presName="hierRoot1" presStyleCnt="0"/>
      <dgm:spPr/>
    </dgm:pt>
    <dgm:pt modelId="{8B172BFA-4B1E-42F1-9EF5-0F22C5AF8A77}" type="pres">
      <dgm:prSet presAssocID="{CDA7143B-14A1-4C32-8D14-EDF73D2D1492}" presName="composite" presStyleCnt="0"/>
      <dgm:spPr/>
    </dgm:pt>
    <dgm:pt modelId="{46144D58-D386-4EB6-9A18-B7914E3854BD}" type="pres">
      <dgm:prSet presAssocID="{CDA7143B-14A1-4C32-8D14-EDF73D2D1492}" presName="background" presStyleLbl="node0" presStyleIdx="0" presStyleCnt="2"/>
      <dgm:spPr/>
    </dgm:pt>
    <dgm:pt modelId="{0421084D-21ED-4743-931B-0C52E88562EB}" type="pres">
      <dgm:prSet presAssocID="{CDA7143B-14A1-4C32-8D14-EDF73D2D1492}" presName="text" presStyleLbl="fgAcc0" presStyleIdx="0" presStyleCnt="2">
        <dgm:presLayoutVars>
          <dgm:chPref val="3"/>
        </dgm:presLayoutVars>
      </dgm:prSet>
      <dgm:spPr/>
    </dgm:pt>
    <dgm:pt modelId="{34198F52-03B9-4FB0-BB73-350637BC3927}" type="pres">
      <dgm:prSet presAssocID="{CDA7143B-14A1-4C32-8D14-EDF73D2D1492}" presName="hierChild2" presStyleCnt="0"/>
      <dgm:spPr/>
    </dgm:pt>
    <dgm:pt modelId="{A7AF2821-DF02-45E3-83AE-F2478BFCA908}" type="pres">
      <dgm:prSet presAssocID="{F8B06764-0191-47CB-95A3-0A13E063F558}" presName="hierRoot1" presStyleCnt="0"/>
      <dgm:spPr/>
    </dgm:pt>
    <dgm:pt modelId="{DD847C3B-C54C-4F84-B00B-76B6709C6964}" type="pres">
      <dgm:prSet presAssocID="{F8B06764-0191-47CB-95A3-0A13E063F558}" presName="composite" presStyleCnt="0"/>
      <dgm:spPr/>
    </dgm:pt>
    <dgm:pt modelId="{3121A047-BA04-4159-AF99-3EF0D6740447}" type="pres">
      <dgm:prSet presAssocID="{F8B06764-0191-47CB-95A3-0A13E063F558}" presName="background" presStyleLbl="node0" presStyleIdx="1" presStyleCnt="2"/>
      <dgm:spPr/>
    </dgm:pt>
    <dgm:pt modelId="{D36CC765-0D89-4E1B-92AC-1718F12A066C}" type="pres">
      <dgm:prSet presAssocID="{F8B06764-0191-47CB-95A3-0A13E063F558}" presName="text" presStyleLbl="fgAcc0" presStyleIdx="1" presStyleCnt="2">
        <dgm:presLayoutVars>
          <dgm:chPref val="3"/>
        </dgm:presLayoutVars>
      </dgm:prSet>
      <dgm:spPr/>
    </dgm:pt>
    <dgm:pt modelId="{C840425E-F75B-4ED0-A051-1D1427B9C412}" type="pres">
      <dgm:prSet presAssocID="{F8B06764-0191-47CB-95A3-0A13E063F558}" presName="hierChild2" presStyleCnt="0"/>
      <dgm:spPr/>
    </dgm:pt>
  </dgm:ptLst>
  <dgm:cxnLst>
    <dgm:cxn modelId="{2426D80D-3300-48CE-B2EB-7F89CE7C34D7}" srcId="{AAF1895F-1757-46B9-96F1-4FA8E075AB0C}" destId="{F8B06764-0191-47CB-95A3-0A13E063F558}" srcOrd="1" destOrd="0" parTransId="{E1E9856D-2A86-42BA-8324-8D4BFE80F3B0}" sibTransId="{4E9B02E1-F8E2-44FE-A9F0-F1D45D3575A3}"/>
    <dgm:cxn modelId="{DB233436-AC8F-49A3-B511-18FC982C6DB8}" type="presOf" srcId="{CDA7143B-14A1-4C32-8D14-EDF73D2D1492}" destId="{0421084D-21ED-4743-931B-0C52E88562EB}" srcOrd="0" destOrd="0" presId="urn:microsoft.com/office/officeart/2005/8/layout/hierarchy1"/>
    <dgm:cxn modelId="{E9A9D16B-ECF6-46B5-9AF1-4BF8A31CF4CA}" type="presOf" srcId="{AAF1895F-1757-46B9-96F1-4FA8E075AB0C}" destId="{BD1C189D-CD66-430B-A3EC-4AD77151F087}" srcOrd="0" destOrd="0" presId="urn:microsoft.com/office/officeart/2005/8/layout/hierarchy1"/>
    <dgm:cxn modelId="{7811F9A0-0593-4BE3-BBFB-D89822406D9E}" type="presOf" srcId="{F8B06764-0191-47CB-95A3-0A13E063F558}" destId="{D36CC765-0D89-4E1B-92AC-1718F12A066C}" srcOrd="0" destOrd="0" presId="urn:microsoft.com/office/officeart/2005/8/layout/hierarchy1"/>
    <dgm:cxn modelId="{23405DF8-39BB-4932-9405-90BBBCCD21EF}" srcId="{AAF1895F-1757-46B9-96F1-4FA8E075AB0C}" destId="{CDA7143B-14A1-4C32-8D14-EDF73D2D1492}" srcOrd="0" destOrd="0" parTransId="{4ACAA225-5F19-400A-8666-00DCBCB3F585}" sibTransId="{3EFEB51B-B8EA-45D6-9DBA-44F226FF093E}"/>
    <dgm:cxn modelId="{EBC10E15-9DCB-4BA5-A653-2589AC807150}" type="presParOf" srcId="{BD1C189D-CD66-430B-A3EC-4AD77151F087}" destId="{A73E4807-B514-4813-8333-0B9840347708}" srcOrd="0" destOrd="0" presId="urn:microsoft.com/office/officeart/2005/8/layout/hierarchy1"/>
    <dgm:cxn modelId="{EF037F61-961B-4347-936C-83360E37028B}" type="presParOf" srcId="{A73E4807-B514-4813-8333-0B9840347708}" destId="{8B172BFA-4B1E-42F1-9EF5-0F22C5AF8A77}" srcOrd="0" destOrd="0" presId="urn:microsoft.com/office/officeart/2005/8/layout/hierarchy1"/>
    <dgm:cxn modelId="{885CD6EE-A78F-4D91-A936-453DE402FB1C}" type="presParOf" srcId="{8B172BFA-4B1E-42F1-9EF5-0F22C5AF8A77}" destId="{46144D58-D386-4EB6-9A18-B7914E3854BD}" srcOrd="0" destOrd="0" presId="urn:microsoft.com/office/officeart/2005/8/layout/hierarchy1"/>
    <dgm:cxn modelId="{48EA60DC-3B58-4FD7-84E6-BD7CF88F3F28}" type="presParOf" srcId="{8B172BFA-4B1E-42F1-9EF5-0F22C5AF8A77}" destId="{0421084D-21ED-4743-931B-0C52E88562EB}" srcOrd="1" destOrd="0" presId="urn:microsoft.com/office/officeart/2005/8/layout/hierarchy1"/>
    <dgm:cxn modelId="{E629F700-E20F-4129-A861-BC0C3791AD9F}" type="presParOf" srcId="{A73E4807-B514-4813-8333-0B9840347708}" destId="{34198F52-03B9-4FB0-BB73-350637BC3927}" srcOrd="1" destOrd="0" presId="urn:microsoft.com/office/officeart/2005/8/layout/hierarchy1"/>
    <dgm:cxn modelId="{07CAA081-6B9A-4EA9-8A2C-9EE04B0FBADF}" type="presParOf" srcId="{BD1C189D-CD66-430B-A3EC-4AD77151F087}" destId="{A7AF2821-DF02-45E3-83AE-F2478BFCA908}" srcOrd="1" destOrd="0" presId="urn:microsoft.com/office/officeart/2005/8/layout/hierarchy1"/>
    <dgm:cxn modelId="{AA375C12-2B7D-4C70-9599-9A31E55FCF79}" type="presParOf" srcId="{A7AF2821-DF02-45E3-83AE-F2478BFCA908}" destId="{DD847C3B-C54C-4F84-B00B-76B6709C6964}" srcOrd="0" destOrd="0" presId="urn:microsoft.com/office/officeart/2005/8/layout/hierarchy1"/>
    <dgm:cxn modelId="{F79EF074-8547-4C71-BAB2-43FE7699765C}" type="presParOf" srcId="{DD847C3B-C54C-4F84-B00B-76B6709C6964}" destId="{3121A047-BA04-4159-AF99-3EF0D6740447}" srcOrd="0" destOrd="0" presId="urn:microsoft.com/office/officeart/2005/8/layout/hierarchy1"/>
    <dgm:cxn modelId="{EB133FD2-A5B1-484D-B5F1-E1BC2825695E}" type="presParOf" srcId="{DD847C3B-C54C-4F84-B00B-76B6709C6964}" destId="{D36CC765-0D89-4E1B-92AC-1718F12A066C}" srcOrd="1" destOrd="0" presId="urn:microsoft.com/office/officeart/2005/8/layout/hierarchy1"/>
    <dgm:cxn modelId="{04BEA255-40BF-42A7-A534-2C709377186B}" type="presParOf" srcId="{A7AF2821-DF02-45E3-83AE-F2478BFCA908}" destId="{C840425E-F75B-4ED0-A051-1D1427B9C41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120122A-FF5F-44AC-854E-60390635BA58}"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5707B4D-52B4-49DF-8617-FA2067556727}">
      <dgm:prSet/>
      <dgm:spPr/>
      <dgm:t>
        <a:bodyPr/>
        <a:lstStyle/>
        <a:p>
          <a:r>
            <a:rPr lang="en-GB"/>
            <a:t>Continue with our discussion regarding parliament. </a:t>
          </a:r>
          <a:endParaRPr lang="en-US"/>
        </a:p>
      </dgm:t>
    </dgm:pt>
    <dgm:pt modelId="{DF455B3F-10B3-4AA4-8076-50E361C381B0}" type="parTrans" cxnId="{1CC14160-E0F2-49A6-90AA-13A7A8F3969F}">
      <dgm:prSet/>
      <dgm:spPr/>
      <dgm:t>
        <a:bodyPr/>
        <a:lstStyle/>
        <a:p>
          <a:endParaRPr lang="en-US"/>
        </a:p>
      </dgm:t>
    </dgm:pt>
    <dgm:pt modelId="{C99F9084-1FA1-4937-B138-980ED57E9216}" type="sibTrans" cxnId="{1CC14160-E0F2-49A6-90AA-13A7A8F3969F}">
      <dgm:prSet/>
      <dgm:spPr/>
      <dgm:t>
        <a:bodyPr/>
        <a:lstStyle/>
        <a:p>
          <a:endParaRPr lang="en-US"/>
        </a:p>
      </dgm:t>
    </dgm:pt>
    <dgm:pt modelId="{54844AF6-0709-40FA-8977-C1B8BD281480}">
      <dgm:prSet/>
      <dgm:spPr/>
      <dgm:t>
        <a:bodyPr/>
        <a:lstStyle/>
        <a:p>
          <a:r>
            <a:rPr lang="en-GB"/>
            <a:t>Government – who they are and what they do? </a:t>
          </a:r>
          <a:endParaRPr lang="en-US"/>
        </a:p>
      </dgm:t>
    </dgm:pt>
    <dgm:pt modelId="{963EC05F-192C-49BA-934D-370FD8C1525A}" type="parTrans" cxnId="{3FE5317F-123E-46EF-BAA2-BE1169D9D3B0}">
      <dgm:prSet/>
      <dgm:spPr/>
      <dgm:t>
        <a:bodyPr/>
        <a:lstStyle/>
        <a:p>
          <a:endParaRPr lang="en-US"/>
        </a:p>
      </dgm:t>
    </dgm:pt>
    <dgm:pt modelId="{AB1F97BB-3EDD-4FF2-9835-C4DF85700DFF}" type="sibTrans" cxnId="{3FE5317F-123E-46EF-BAA2-BE1169D9D3B0}">
      <dgm:prSet/>
      <dgm:spPr/>
      <dgm:t>
        <a:bodyPr/>
        <a:lstStyle/>
        <a:p>
          <a:endParaRPr lang="en-US"/>
        </a:p>
      </dgm:t>
    </dgm:pt>
    <dgm:pt modelId="{B4C14EBA-4646-4685-9941-32E3A4F2320E}">
      <dgm:prSet/>
      <dgm:spPr/>
      <dgm:t>
        <a:bodyPr/>
        <a:lstStyle/>
        <a:p>
          <a:r>
            <a:rPr lang="en-GB"/>
            <a:t>Judiciary – Who are they and what do they do?</a:t>
          </a:r>
          <a:endParaRPr lang="en-US"/>
        </a:p>
      </dgm:t>
    </dgm:pt>
    <dgm:pt modelId="{8E7E290C-73C3-40BA-ABC9-D9C1B986E73E}" type="parTrans" cxnId="{76374C5A-ECF6-43F7-95C3-B78BA4BFF11D}">
      <dgm:prSet/>
      <dgm:spPr/>
      <dgm:t>
        <a:bodyPr/>
        <a:lstStyle/>
        <a:p>
          <a:endParaRPr lang="en-US"/>
        </a:p>
      </dgm:t>
    </dgm:pt>
    <dgm:pt modelId="{B2F426AB-EFDD-41DC-96DF-15BE8AABE77C}" type="sibTrans" cxnId="{76374C5A-ECF6-43F7-95C3-B78BA4BFF11D}">
      <dgm:prSet/>
      <dgm:spPr/>
      <dgm:t>
        <a:bodyPr/>
        <a:lstStyle/>
        <a:p>
          <a:endParaRPr lang="en-US"/>
        </a:p>
      </dgm:t>
    </dgm:pt>
    <dgm:pt modelId="{E269CBE2-ABF1-4940-899A-4BDFBB26B3E5}" type="pres">
      <dgm:prSet presAssocID="{2120122A-FF5F-44AC-854E-60390635BA58}" presName="diagram" presStyleCnt="0">
        <dgm:presLayoutVars>
          <dgm:dir/>
          <dgm:resizeHandles val="exact"/>
        </dgm:presLayoutVars>
      </dgm:prSet>
      <dgm:spPr/>
    </dgm:pt>
    <dgm:pt modelId="{EE529540-44FF-46FF-ACC7-67B92E3C34B6}" type="pres">
      <dgm:prSet presAssocID="{F5707B4D-52B4-49DF-8617-FA2067556727}" presName="node" presStyleLbl="node1" presStyleIdx="0" presStyleCnt="3">
        <dgm:presLayoutVars>
          <dgm:bulletEnabled val="1"/>
        </dgm:presLayoutVars>
      </dgm:prSet>
      <dgm:spPr/>
    </dgm:pt>
    <dgm:pt modelId="{7139E035-89E3-4043-9FC8-CFEA1D48934F}" type="pres">
      <dgm:prSet presAssocID="{C99F9084-1FA1-4937-B138-980ED57E9216}" presName="sibTrans" presStyleLbl="sibTrans2D1" presStyleIdx="0" presStyleCnt="2"/>
      <dgm:spPr/>
    </dgm:pt>
    <dgm:pt modelId="{FB394983-066C-40A3-96C7-A598CC6EE2F4}" type="pres">
      <dgm:prSet presAssocID="{C99F9084-1FA1-4937-B138-980ED57E9216}" presName="connectorText" presStyleLbl="sibTrans2D1" presStyleIdx="0" presStyleCnt="2"/>
      <dgm:spPr/>
    </dgm:pt>
    <dgm:pt modelId="{0AB424DD-B1DA-4249-A611-16A227F8D02F}" type="pres">
      <dgm:prSet presAssocID="{54844AF6-0709-40FA-8977-C1B8BD281480}" presName="node" presStyleLbl="node1" presStyleIdx="1" presStyleCnt="3">
        <dgm:presLayoutVars>
          <dgm:bulletEnabled val="1"/>
        </dgm:presLayoutVars>
      </dgm:prSet>
      <dgm:spPr/>
    </dgm:pt>
    <dgm:pt modelId="{A357BB98-C3AC-4203-A06D-663C4DEADF2D}" type="pres">
      <dgm:prSet presAssocID="{AB1F97BB-3EDD-4FF2-9835-C4DF85700DFF}" presName="sibTrans" presStyleLbl="sibTrans2D1" presStyleIdx="1" presStyleCnt="2"/>
      <dgm:spPr/>
    </dgm:pt>
    <dgm:pt modelId="{F0031ECA-3757-4D36-A3CD-C80C6C4E9EF3}" type="pres">
      <dgm:prSet presAssocID="{AB1F97BB-3EDD-4FF2-9835-C4DF85700DFF}" presName="connectorText" presStyleLbl="sibTrans2D1" presStyleIdx="1" presStyleCnt="2"/>
      <dgm:spPr/>
    </dgm:pt>
    <dgm:pt modelId="{3B9DE00E-6EB6-47EF-B650-1EB74D33F424}" type="pres">
      <dgm:prSet presAssocID="{B4C14EBA-4646-4685-9941-32E3A4F2320E}" presName="node" presStyleLbl="node1" presStyleIdx="2" presStyleCnt="3">
        <dgm:presLayoutVars>
          <dgm:bulletEnabled val="1"/>
        </dgm:presLayoutVars>
      </dgm:prSet>
      <dgm:spPr/>
    </dgm:pt>
  </dgm:ptLst>
  <dgm:cxnLst>
    <dgm:cxn modelId="{9E38D332-387B-4B66-8A67-30D546324FB4}" type="presOf" srcId="{54844AF6-0709-40FA-8977-C1B8BD281480}" destId="{0AB424DD-B1DA-4249-A611-16A227F8D02F}" srcOrd="0" destOrd="0" presId="urn:microsoft.com/office/officeart/2005/8/layout/process5"/>
    <dgm:cxn modelId="{9CC13C5F-3207-423E-A0D1-405D18CCBE38}" type="presOf" srcId="{AB1F97BB-3EDD-4FF2-9835-C4DF85700DFF}" destId="{A357BB98-C3AC-4203-A06D-663C4DEADF2D}" srcOrd="0" destOrd="0" presId="urn:microsoft.com/office/officeart/2005/8/layout/process5"/>
    <dgm:cxn modelId="{1CC14160-E0F2-49A6-90AA-13A7A8F3969F}" srcId="{2120122A-FF5F-44AC-854E-60390635BA58}" destId="{F5707B4D-52B4-49DF-8617-FA2067556727}" srcOrd="0" destOrd="0" parTransId="{DF455B3F-10B3-4AA4-8076-50E361C381B0}" sibTransId="{C99F9084-1FA1-4937-B138-980ED57E9216}"/>
    <dgm:cxn modelId="{76374C5A-ECF6-43F7-95C3-B78BA4BFF11D}" srcId="{2120122A-FF5F-44AC-854E-60390635BA58}" destId="{B4C14EBA-4646-4685-9941-32E3A4F2320E}" srcOrd="2" destOrd="0" parTransId="{8E7E290C-73C3-40BA-ABC9-D9C1B986E73E}" sibTransId="{B2F426AB-EFDD-41DC-96DF-15BE8AABE77C}"/>
    <dgm:cxn modelId="{3FE5317F-123E-46EF-BAA2-BE1169D9D3B0}" srcId="{2120122A-FF5F-44AC-854E-60390635BA58}" destId="{54844AF6-0709-40FA-8977-C1B8BD281480}" srcOrd="1" destOrd="0" parTransId="{963EC05F-192C-49BA-934D-370FD8C1525A}" sibTransId="{AB1F97BB-3EDD-4FF2-9835-C4DF85700DFF}"/>
    <dgm:cxn modelId="{38821D97-A9FA-4689-A34A-E45E90D25E6B}" type="presOf" srcId="{F5707B4D-52B4-49DF-8617-FA2067556727}" destId="{EE529540-44FF-46FF-ACC7-67B92E3C34B6}" srcOrd="0" destOrd="0" presId="urn:microsoft.com/office/officeart/2005/8/layout/process5"/>
    <dgm:cxn modelId="{F5707C9B-DAC8-4B11-A9F7-B2C13FA7E6FE}" type="presOf" srcId="{B4C14EBA-4646-4685-9941-32E3A4F2320E}" destId="{3B9DE00E-6EB6-47EF-B650-1EB74D33F424}" srcOrd="0" destOrd="0" presId="urn:microsoft.com/office/officeart/2005/8/layout/process5"/>
    <dgm:cxn modelId="{7C472DB3-9218-4AA6-92A5-E687D447ABAA}" type="presOf" srcId="{2120122A-FF5F-44AC-854E-60390635BA58}" destId="{E269CBE2-ABF1-4940-899A-4BDFBB26B3E5}" srcOrd="0" destOrd="0" presId="urn:microsoft.com/office/officeart/2005/8/layout/process5"/>
    <dgm:cxn modelId="{3864B3D6-72D5-4B9E-B7C2-95886E2764BD}" type="presOf" srcId="{C99F9084-1FA1-4937-B138-980ED57E9216}" destId="{FB394983-066C-40A3-96C7-A598CC6EE2F4}" srcOrd="1" destOrd="0" presId="urn:microsoft.com/office/officeart/2005/8/layout/process5"/>
    <dgm:cxn modelId="{DD5859DA-010A-402E-98CA-68BD824A2DEA}" type="presOf" srcId="{C99F9084-1FA1-4937-B138-980ED57E9216}" destId="{7139E035-89E3-4043-9FC8-CFEA1D48934F}" srcOrd="0" destOrd="0" presId="urn:microsoft.com/office/officeart/2005/8/layout/process5"/>
    <dgm:cxn modelId="{37787BEB-D701-455E-899F-7F2D23638AF3}" type="presOf" srcId="{AB1F97BB-3EDD-4FF2-9835-C4DF85700DFF}" destId="{F0031ECA-3757-4D36-A3CD-C80C6C4E9EF3}" srcOrd="1" destOrd="0" presId="urn:microsoft.com/office/officeart/2005/8/layout/process5"/>
    <dgm:cxn modelId="{AE3FF330-6D27-42CC-9A86-D303AEC2F3A7}" type="presParOf" srcId="{E269CBE2-ABF1-4940-899A-4BDFBB26B3E5}" destId="{EE529540-44FF-46FF-ACC7-67B92E3C34B6}" srcOrd="0" destOrd="0" presId="urn:microsoft.com/office/officeart/2005/8/layout/process5"/>
    <dgm:cxn modelId="{975239AF-4847-48FE-B549-85756B913913}" type="presParOf" srcId="{E269CBE2-ABF1-4940-899A-4BDFBB26B3E5}" destId="{7139E035-89E3-4043-9FC8-CFEA1D48934F}" srcOrd="1" destOrd="0" presId="urn:microsoft.com/office/officeart/2005/8/layout/process5"/>
    <dgm:cxn modelId="{14D4643F-4ECB-4637-83BF-7E4FB017461E}" type="presParOf" srcId="{7139E035-89E3-4043-9FC8-CFEA1D48934F}" destId="{FB394983-066C-40A3-96C7-A598CC6EE2F4}" srcOrd="0" destOrd="0" presId="urn:microsoft.com/office/officeart/2005/8/layout/process5"/>
    <dgm:cxn modelId="{D6642017-7F2D-421B-9301-4338E09FD87F}" type="presParOf" srcId="{E269CBE2-ABF1-4940-899A-4BDFBB26B3E5}" destId="{0AB424DD-B1DA-4249-A611-16A227F8D02F}" srcOrd="2" destOrd="0" presId="urn:microsoft.com/office/officeart/2005/8/layout/process5"/>
    <dgm:cxn modelId="{E0D989B6-2797-4D77-A85E-5DC0BE031797}" type="presParOf" srcId="{E269CBE2-ABF1-4940-899A-4BDFBB26B3E5}" destId="{A357BB98-C3AC-4203-A06D-663C4DEADF2D}" srcOrd="3" destOrd="0" presId="urn:microsoft.com/office/officeart/2005/8/layout/process5"/>
    <dgm:cxn modelId="{B9C2C7C2-5C9B-4018-92BD-68C6429A1C70}" type="presParOf" srcId="{A357BB98-C3AC-4203-A06D-663C4DEADF2D}" destId="{F0031ECA-3757-4D36-A3CD-C80C6C4E9EF3}" srcOrd="0" destOrd="0" presId="urn:microsoft.com/office/officeart/2005/8/layout/process5"/>
    <dgm:cxn modelId="{4B443E7B-B4DC-4D9D-8FDD-4EE568BC7A62}" type="presParOf" srcId="{E269CBE2-ABF1-4940-899A-4BDFBB26B3E5}" destId="{3B9DE00E-6EB6-47EF-B650-1EB74D33F424}"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47DDFA7-84C6-477B-A80D-1500F37F9CF2}"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18E7863-9C11-4B1B-9DEA-537B10C3D7C7}">
      <dgm:prSet/>
      <dgm:spPr/>
      <dgm:t>
        <a:bodyPr/>
        <a:lstStyle/>
        <a:p>
          <a:r>
            <a:rPr lang="en-GB"/>
            <a:t>Parliament – Make the law</a:t>
          </a:r>
          <a:endParaRPr lang="en-US"/>
        </a:p>
      </dgm:t>
    </dgm:pt>
    <dgm:pt modelId="{106CEBA6-0869-4A3D-9DAC-7DE2E7CF98A6}" type="parTrans" cxnId="{194E48A7-92DD-480B-9CCF-811E5F0FDCD6}">
      <dgm:prSet/>
      <dgm:spPr/>
      <dgm:t>
        <a:bodyPr/>
        <a:lstStyle/>
        <a:p>
          <a:endParaRPr lang="en-US"/>
        </a:p>
      </dgm:t>
    </dgm:pt>
    <dgm:pt modelId="{6450A7AC-1375-4DC6-A1B1-3CD6EAA959B6}" type="sibTrans" cxnId="{194E48A7-92DD-480B-9CCF-811E5F0FDCD6}">
      <dgm:prSet/>
      <dgm:spPr/>
      <dgm:t>
        <a:bodyPr/>
        <a:lstStyle/>
        <a:p>
          <a:endParaRPr lang="en-US"/>
        </a:p>
      </dgm:t>
    </dgm:pt>
    <dgm:pt modelId="{54DCFB75-E290-4C7A-9873-94A3FD1045CF}">
      <dgm:prSet/>
      <dgm:spPr/>
      <dgm:t>
        <a:bodyPr/>
        <a:lstStyle/>
        <a:p>
          <a:r>
            <a:rPr lang="en-GB"/>
            <a:t>Government – Enforce the law </a:t>
          </a:r>
          <a:endParaRPr lang="en-US"/>
        </a:p>
      </dgm:t>
    </dgm:pt>
    <dgm:pt modelId="{043E1DD1-643B-4D81-8372-F6E7726DD23C}" type="parTrans" cxnId="{4E4A20B4-5D49-4839-B150-1AB3F108CDFF}">
      <dgm:prSet/>
      <dgm:spPr/>
      <dgm:t>
        <a:bodyPr/>
        <a:lstStyle/>
        <a:p>
          <a:endParaRPr lang="en-US"/>
        </a:p>
      </dgm:t>
    </dgm:pt>
    <dgm:pt modelId="{86D6C80B-5006-49F7-AF3F-F92D567E4745}" type="sibTrans" cxnId="{4E4A20B4-5D49-4839-B150-1AB3F108CDFF}">
      <dgm:prSet/>
      <dgm:spPr/>
      <dgm:t>
        <a:bodyPr/>
        <a:lstStyle/>
        <a:p>
          <a:endParaRPr lang="en-US"/>
        </a:p>
      </dgm:t>
    </dgm:pt>
    <dgm:pt modelId="{86A99C66-106F-4D1F-9B40-D9B7F6FE1091}">
      <dgm:prSet/>
      <dgm:spPr/>
      <dgm:t>
        <a:bodyPr/>
        <a:lstStyle/>
        <a:p>
          <a:r>
            <a:rPr lang="en-GB"/>
            <a:t>Judiciary – Apply the law.</a:t>
          </a:r>
          <a:endParaRPr lang="en-US"/>
        </a:p>
      </dgm:t>
    </dgm:pt>
    <dgm:pt modelId="{8496FB49-867B-45F1-9615-8A14C1F6DC3F}" type="parTrans" cxnId="{448C3975-7648-402A-A900-A11C7F4A59AD}">
      <dgm:prSet/>
      <dgm:spPr/>
      <dgm:t>
        <a:bodyPr/>
        <a:lstStyle/>
        <a:p>
          <a:endParaRPr lang="en-US"/>
        </a:p>
      </dgm:t>
    </dgm:pt>
    <dgm:pt modelId="{F571BDB8-6671-4DD7-A49A-10E5AEAC327A}" type="sibTrans" cxnId="{448C3975-7648-402A-A900-A11C7F4A59AD}">
      <dgm:prSet/>
      <dgm:spPr/>
      <dgm:t>
        <a:bodyPr/>
        <a:lstStyle/>
        <a:p>
          <a:endParaRPr lang="en-US"/>
        </a:p>
      </dgm:t>
    </dgm:pt>
    <dgm:pt modelId="{45AD81FF-ABD5-431B-8B28-6F5500FE3459}" type="pres">
      <dgm:prSet presAssocID="{F47DDFA7-84C6-477B-A80D-1500F37F9CF2}" presName="root" presStyleCnt="0">
        <dgm:presLayoutVars>
          <dgm:dir/>
          <dgm:resizeHandles val="exact"/>
        </dgm:presLayoutVars>
      </dgm:prSet>
      <dgm:spPr/>
    </dgm:pt>
    <dgm:pt modelId="{E6DE04DC-9BEA-45F4-8448-B7EF789B4CD3}" type="pres">
      <dgm:prSet presAssocID="{518E7863-9C11-4B1B-9DEA-537B10C3D7C7}" presName="compNode" presStyleCnt="0"/>
      <dgm:spPr/>
    </dgm:pt>
    <dgm:pt modelId="{4A52FB37-998A-43E7-B6F1-027AE86078D0}" type="pres">
      <dgm:prSet presAssocID="{518E7863-9C11-4B1B-9DEA-537B10C3D7C7}" presName="bgRect" presStyleLbl="bgShp" presStyleIdx="0" presStyleCnt="3"/>
      <dgm:spPr/>
    </dgm:pt>
    <dgm:pt modelId="{9181E67A-955E-4E6C-A05F-7C5D5789CAEA}" type="pres">
      <dgm:prSet presAssocID="{518E7863-9C11-4B1B-9DEA-537B10C3D7C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089C0E27-DC5F-4D04-810C-2B0B2B44F9CC}" type="pres">
      <dgm:prSet presAssocID="{518E7863-9C11-4B1B-9DEA-537B10C3D7C7}" presName="spaceRect" presStyleCnt="0"/>
      <dgm:spPr/>
    </dgm:pt>
    <dgm:pt modelId="{D217B3C7-E699-41CB-A98D-413935B4E672}" type="pres">
      <dgm:prSet presAssocID="{518E7863-9C11-4B1B-9DEA-537B10C3D7C7}" presName="parTx" presStyleLbl="revTx" presStyleIdx="0" presStyleCnt="3">
        <dgm:presLayoutVars>
          <dgm:chMax val="0"/>
          <dgm:chPref val="0"/>
        </dgm:presLayoutVars>
      </dgm:prSet>
      <dgm:spPr/>
    </dgm:pt>
    <dgm:pt modelId="{9E8D5264-E0A0-4FF5-9819-3DE63D6CA2E0}" type="pres">
      <dgm:prSet presAssocID="{6450A7AC-1375-4DC6-A1B1-3CD6EAA959B6}" presName="sibTrans" presStyleCnt="0"/>
      <dgm:spPr/>
    </dgm:pt>
    <dgm:pt modelId="{3C3F913F-D547-4238-BECF-DCBE6006CD83}" type="pres">
      <dgm:prSet presAssocID="{54DCFB75-E290-4C7A-9873-94A3FD1045CF}" presName="compNode" presStyleCnt="0"/>
      <dgm:spPr/>
    </dgm:pt>
    <dgm:pt modelId="{220A1DF5-EBDC-4DC7-AD48-EA2A107F6321}" type="pres">
      <dgm:prSet presAssocID="{54DCFB75-E290-4C7A-9873-94A3FD1045CF}" presName="bgRect" presStyleLbl="bgShp" presStyleIdx="1" presStyleCnt="3"/>
      <dgm:spPr/>
    </dgm:pt>
    <dgm:pt modelId="{27314F00-7F5A-47AF-AB24-B1B79983740B}" type="pres">
      <dgm:prSet presAssocID="{54DCFB75-E290-4C7A-9873-94A3FD1045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E6FC7DAD-8256-4AE9-B3D4-BDB8766D3490}" type="pres">
      <dgm:prSet presAssocID="{54DCFB75-E290-4C7A-9873-94A3FD1045CF}" presName="spaceRect" presStyleCnt="0"/>
      <dgm:spPr/>
    </dgm:pt>
    <dgm:pt modelId="{4F14AFFF-226C-4128-95B2-FA36E3C26148}" type="pres">
      <dgm:prSet presAssocID="{54DCFB75-E290-4C7A-9873-94A3FD1045CF}" presName="parTx" presStyleLbl="revTx" presStyleIdx="1" presStyleCnt="3">
        <dgm:presLayoutVars>
          <dgm:chMax val="0"/>
          <dgm:chPref val="0"/>
        </dgm:presLayoutVars>
      </dgm:prSet>
      <dgm:spPr/>
    </dgm:pt>
    <dgm:pt modelId="{190E7CBB-B72F-4524-BB9E-8FF9685DFA90}" type="pres">
      <dgm:prSet presAssocID="{86D6C80B-5006-49F7-AF3F-F92D567E4745}" presName="sibTrans" presStyleCnt="0"/>
      <dgm:spPr/>
    </dgm:pt>
    <dgm:pt modelId="{AF04BB11-42B3-4065-8BF7-8BC121045A75}" type="pres">
      <dgm:prSet presAssocID="{86A99C66-106F-4D1F-9B40-D9B7F6FE1091}" presName="compNode" presStyleCnt="0"/>
      <dgm:spPr/>
    </dgm:pt>
    <dgm:pt modelId="{DC29AF26-5CEF-4D70-ACFD-887496B66141}" type="pres">
      <dgm:prSet presAssocID="{86A99C66-106F-4D1F-9B40-D9B7F6FE1091}" presName="bgRect" presStyleLbl="bgShp" presStyleIdx="2" presStyleCnt="3"/>
      <dgm:spPr/>
    </dgm:pt>
    <dgm:pt modelId="{93914779-E3F8-436E-9256-293D92DB277D}" type="pres">
      <dgm:prSet presAssocID="{86A99C66-106F-4D1F-9B40-D9B7F6FE109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962850F9-7B4C-4BA4-946D-8D9D04305E62}" type="pres">
      <dgm:prSet presAssocID="{86A99C66-106F-4D1F-9B40-D9B7F6FE1091}" presName="spaceRect" presStyleCnt="0"/>
      <dgm:spPr/>
    </dgm:pt>
    <dgm:pt modelId="{3A996BCD-0819-44F2-89E2-2B2486375E6C}" type="pres">
      <dgm:prSet presAssocID="{86A99C66-106F-4D1F-9B40-D9B7F6FE1091}" presName="parTx" presStyleLbl="revTx" presStyleIdx="2" presStyleCnt="3">
        <dgm:presLayoutVars>
          <dgm:chMax val="0"/>
          <dgm:chPref val="0"/>
        </dgm:presLayoutVars>
      </dgm:prSet>
      <dgm:spPr/>
    </dgm:pt>
  </dgm:ptLst>
  <dgm:cxnLst>
    <dgm:cxn modelId="{A7ABF227-0B37-457F-A554-246C67DC1A8B}" type="presOf" srcId="{86A99C66-106F-4D1F-9B40-D9B7F6FE1091}" destId="{3A996BCD-0819-44F2-89E2-2B2486375E6C}" srcOrd="0" destOrd="0" presId="urn:microsoft.com/office/officeart/2018/2/layout/IconVerticalSolidList"/>
    <dgm:cxn modelId="{C8729D5D-6D28-448D-A560-692B01C7AED8}" type="presOf" srcId="{54DCFB75-E290-4C7A-9873-94A3FD1045CF}" destId="{4F14AFFF-226C-4128-95B2-FA36E3C26148}" srcOrd="0" destOrd="0" presId="urn:microsoft.com/office/officeart/2018/2/layout/IconVerticalSolidList"/>
    <dgm:cxn modelId="{448C3975-7648-402A-A900-A11C7F4A59AD}" srcId="{F47DDFA7-84C6-477B-A80D-1500F37F9CF2}" destId="{86A99C66-106F-4D1F-9B40-D9B7F6FE1091}" srcOrd="2" destOrd="0" parTransId="{8496FB49-867B-45F1-9615-8A14C1F6DC3F}" sibTransId="{F571BDB8-6671-4DD7-A49A-10E5AEAC327A}"/>
    <dgm:cxn modelId="{79FE8B7F-BBE3-482E-8C6E-A8BB04046397}" type="presOf" srcId="{F47DDFA7-84C6-477B-A80D-1500F37F9CF2}" destId="{45AD81FF-ABD5-431B-8B28-6F5500FE3459}" srcOrd="0" destOrd="0" presId="urn:microsoft.com/office/officeart/2018/2/layout/IconVerticalSolidList"/>
    <dgm:cxn modelId="{194E48A7-92DD-480B-9CCF-811E5F0FDCD6}" srcId="{F47DDFA7-84C6-477B-A80D-1500F37F9CF2}" destId="{518E7863-9C11-4B1B-9DEA-537B10C3D7C7}" srcOrd="0" destOrd="0" parTransId="{106CEBA6-0869-4A3D-9DAC-7DE2E7CF98A6}" sibTransId="{6450A7AC-1375-4DC6-A1B1-3CD6EAA959B6}"/>
    <dgm:cxn modelId="{4E4A20B4-5D49-4839-B150-1AB3F108CDFF}" srcId="{F47DDFA7-84C6-477B-A80D-1500F37F9CF2}" destId="{54DCFB75-E290-4C7A-9873-94A3FD1045CF}" srcOrd="1" destOrd="0" parTransId="{043E1DD1-643B-4D81-8372-F6E7726DD23C}" sibTransId="{86D6C80B-5006-49F7-AF3F-F92D567E4745}"/>
    <dgm:cxn modelId="{D57637EF-655C-4EF0-BA70-B1ADEB81C201}" type="presOf" srcId="{518E7863-9C11-4B1B-9DEA-537B10C3D7C7}" destId="{D217B3C7-E699-41CB-A98D-413935B4E672}" srcOrd="0" destOrd="0" presId="urn:microsoft.com/office/officeart/2018/2/layout/IconVerticalSolidList"/>
    <dgm:cxn modelId="{EFC68A7D-7086-4DA1-9B7B-B6C3F23ECB7A}" type="presParOf" srcId="{45AD81FF-ABD5-431B-8B28-6F5500FE3459}" destId="{E6DE04DC-9BEA-45F4-8448-B7EF789B4CD3}" srcOrd="0" destOrd="0" presId="urn:microsoft.com/office/officeart/2018/2/layout/IconVerticalSolidList"/>
    <dgm:cxn modelId="{56AD3D00-D807-4C85-93E5-A5E71F1F4EEF}" type="presParOf" srcId="{E6DE04DC-9BEA-45F4-8448-B7EF789B4CD3}" destId="{4A52FB37-998A-43E7-B6F1-027AE86078D0}" srcOrd="0" destOrd="0" presId="urn:microsoft.com/office/officeart/2018/2/layout/IconVerticalSolidList"/>
    <dgm:cxn modelId="{E4BBDFC0-0AFA-4DEA-898D-630E06B87763}" type="presParOf" srcId="{E6DE04DC-9BEA-45F4-8448-B7EF789B4CD3}" destId="{9181E67A-955E-4E6C-A05F-7C5D5789CAEA}" srcOrd="1" destOrd="0" presId="urn:microsoft.com/office/officeart/2018/2/layout/IconVerticalSolidList"/>
    <dgm:cxn modelId="{C2DC8677-243A-4406-A57C-CF607040F13E}" type="presParOf" srcId="{E6DE04DC-9BEA-45F4-8448-B7EF789B4CD3}" destId="{089C0E27-DC5F-4D04-810C-2B0B2B44F9CC}" srcOrd="2" destOrd="0" presId="urn:microsoft.com/office/officeart/2018/2/layout/IconVerticalSolidList"/>
    <dgm:cxn modelId="{B3D4D96E-EE90-49D9-9964-C2DA179FB962}" type="presParOf" srcId="{E6DE04DC-9BEA-45F4-8448-B7EF789B4CD3}" destId="{D217B3C7-E699-41CB-A98D-413935B4E672}" srcOrd="3" destOrd="0" presId="urn:microsoft.com/office/officeart/2018/2/layout/IconVerticalSolidList"/>
    <dgm:cxn modelId="{25ACF711-9741-4807-9563-68D2F50E9E74}" type="presParOf" srcId="{45AD81FF-ABD5-431B-8B28-6F5500FE3459}" destId="{9E8D5264-E0A0-4FF5-9819-3DE63D6CA2E0}" srcOrd="1" destOrd="0" presId="urn:microsoft.com/office/officeart/2018/2/layout/IconVerticalSolidList"/>
    <dgm:cxn modelId="{2C3D87A7-617B-4A96-B811-4AEB6CE66FB7}" type="presParOf" srcId="{45AD81FF-ABD5-431B-8B28-6F5500FE3459}" destId="{3C3F913F-D547-4238-BECF-DCBE6006CD83}" srcOrd="2" destOrd="0" presId="urn:microsoft.com/office/officeart/2018/2/layout/IconVerticalSolidList"/>
    <dgm:cxn modelId="{7B23479C-BE7B-4E5A-9EF2-E52C370982E1}" type="presParOf" srcId="{3C3F913F-D547-4238-BECF-DCBE6006CD83}" destId="{220A1DF5-EBDC-4DC7-AD48-EA2A107F6321}" srcOrd="0" destOrd="0" presId="urn:microsoft.com/office/officeart/2018/2/layout/IconVerticalSolidList"/>
    <dgm:cxn modelId="{856FA2BE-79D7-428C-8567-C4572985425E}" type="presParOf" srcId="{3C3F913F-D547-4238-BECF-DCBE6006CD83}" destId="{27314F00-7F5A-47AF-AB24-B1B79983740B}" srcOrd="1" destOrd="0" presId="urn:microsoft.com/office/officeart/2018/2/layout/IconVerticalSolidList"/>
    <dgm:cxn modelId="{0BA67F8C-42FE-4408-BDD9-70FE5778EF84}" type="presParOf" srcId="{3C3F913F-D547-4238-BECF-DCBE6006CD83}" destId="{E6FC7DAD-8256-4AE9-B3D4-BDB8766D3490}" srcOrd="2" destOrd="0" presId="urn:microsoft.com/office/officeart/2018/2/layout/IconVerticalSolidList"/>
    <dgm:cxn modelId="{DBD88142-D4F0-425B-927C-2FE798125F88}" type="presParOf" srcId="{3C3F913F-D547-4238-BECF-DCBE6006CD83}" destId="{4F14AFFF-226C-4128-95B2-FA36E3C26148}" srcOrd="3" destOrd="0" presId="urn:microsoft.com/office/officeart/2018/2/layout/IconVerticalSolidList"/>
    <dgm:cxn modelId="{D8670997-26A0-4B56-B677-28BE2C46528D}" type="presParOf" srcId="{45AD81FF-ABD5-431B-8B28-6F5500FE3459}" destId="{190E7CBB-B72F-4524-BB9E-8FF9685DFA90}" srcOrd="3" destOrd="0" presId="urn:microsoft.com/office/officeart/2018/2/layout/IconVerticalSolidList"/>
    <dgm:cxn modelId="{151A3395-EBBB-48CB-B227-6266243CDC96}" type="presParOf" srcId="{45AD81FF-ABD5-431B-8B28-6F5500FE3459}" destId="{AF04BB11-42B3-4065-8BF7-8BC121045A75}" srcOrd="4" destOrd="0" presId="urn:microsoft.com/office/officeart/2018/2/layout/IconVerticalSolidList"/>
    <dgm:cxn modelId="{C7AD6867-63F0-4D08-87EE-3A14C66B2DCF}" type="presParOf" srcId="{AF04BB11-42B3-4065-8BF7-8BC121045A75}" destId="{DC29AF26-5CEF-4D70-ACFD-887496B66141}" srcOrd="0" destOrd="0" presId="urn:microsoft.com/office/officeart/2018/2/layout/IconVerticalSolidList"/>
    <dgm:cxn modelId="{A3FBE982-DA15-4330-AF66-24DF99196FA9}" type="presParOf" srcId="{AF04BB11-42B3-4065-8BF7-8BC121045A75}" destId="{93914779-E3F8-436E-9256-293D92DB277D}" srcOrd="1" destOrd="0" presId="urn:microsoft.com/office/officeart/2018/2/layout/IconVerticalSolidList"/>
    <dgm:cxn modelId="{33E869E1-D1FF-4B9F-B90D-0F34D7DCCD76}" type="presParOf" srcId="{AF04BB11-42B3-4065-8BF7-8BC121045A75}" destId="{962850F9-7B4C-4BA4-946D-8D9D04305E62}" srcOrd="2" destOrd="0" presId="urn:microsoft.com/office/officeart/2018/2/layout/IconVerticalSolidList"/>
    <dgm:cxn modelId="{9F1C410E-D44E-4AE6-832A-959D4E1A8872}" type="presParOf" srcId="{AF04BB11-42B3-4065-8BF7-8BC121045A75}" destId="{3A996BCD-0819-44F2-89E2-2B2486375E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EA1E3-2D71-41AF-B9A7-5CDDD2F86FED}">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1FCAC2-139F-4DB9-BB65-8C60D469C029}">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The aim of today’s session is to discuss the Uk state, this includes, the government, parliament and judiciary. </a:t>
          </a:r>
          <a:endParaRPr lang="en-US" sz="4300" kern="1200"/>
        </a:p>
      </dsp:txBody>
      <dsp:txXfrm>
        <a:off x="607995" y="588328"/>
        <a:ext cx="4503113" cy="2795976"/>
      </dsp:txXfrm>
    </dsp:sp>
    <dsp:sp modelId="{2D823520-3FE9-493F-8895-0B53DFE48AFA}">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CF4DB-F586-42BE-AEB0-8120B6D75E37}">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a:t>By the end of today’s session students should be able to demonstrate their understanding of the state and the monarchy. </a:t>
          </a:r>
          <a:endParaRPr lang="en-US" sz="4300" kern="1200"/>
        </a:p>
      </dsp:txBody>
      <dsp:txXfrm>
        <a:off x="6324436" y="588328"/>
        <a:ext cx="4503113" cy="2795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1F883-11F8-4B7B-BEE3-C787F68C84F8}">
      <dsp:nvSpPr>
        <dsp:cNvPr id="0" name=""/>
        <dsp:cNvSpPr/>
      </dsp:nvSpPr>
      <dsp:spPr>
        <a:xfrm rot="5400000">
          <a:off x="-269423" y="269837"/>
          <a:ext cx="1796154" cy="1257307"/>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The state </a:t>
          </a:r>
        </a:p>
      </dsp:txBody>
      <dsp:txXfrm rot="-5400000">
        <a:off x="1" y="629068"/>
        <a:ext cx="1257307" cy="538847"/>
      </dsp:txXfrm>
    </dsp:sp>
    <dsp:sp modelId="{BB663436-6822-4A8F-A1BD-13E0F1FC9D3F}">
      <dsp:nvSpPr>
        <dsp:cNvPr id="0" name=""/>
        <dsp:cNvSpPr/>
      </dsp:nvSpPr>
      <dsp:spPr>
        <a:xfrm rot="5400000">
          <a:off x="2902403" y="-1644681"/>
          <a:ext cx="1167500" cy="4457692"/>
        </a:xfrm>
        <a:prstGeom prst="round2Same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GB" sz="2500" kern="1200" dirty="0"/>
            <a:t>Comprising the three powers that make up the United Kingdom of Great Britain and Northern Ireland. </a:t>
          </a:r>
        </a:p>
      </dsp:txBody>
      <dsp:txXfrm rot="-5400000">
        <a:off x="1257308" y="57407"/>
        <a:ext cx="4400699" cy="1053514"/>
      </dsp:txXfrm>
    </dsp:sp>
    <dsp:sp modelId="{3429A049-9C76-4B70-AB49-120634A2C19A}">
      <dsp:nvSpPr>
        <dsp:cNvPr id="0" name=""/>
        <dsp:cNvSpPr/>
      </dsp:nvSpPr>
      <dsp:spPr>
        <a:xfrm rot="5400000">
          <a:off x="-269423" y="1873743"/>
          <a:ext cx="1796154" cy="1257307"/>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The monarch </a:t>
          </a:r>
        </a:p>
      </dsp:txBody>
      <dsp:txXfrm rot="-5400000">
        <a:off x="1" y="2232974"/>
        <a:ext cx="1257307" cy="538847"/>
      </dsp:txXfrm>
    </dsp:sp>
    <dsp:sp modelId="{70768C75-54C9-4F62-9757-56E31D19ADB9}">
      <dsp:nvSpPr>
        <dsp:cNvPr id="0" name=""/>
        <dsp:cNvSpPr/>
      </dsp:nvSpPr>
      <dsp:spPr>
        <a:xfrm rot="5400000">
          <a:off x="2902403" y="-40776"/>
          <a:ext cx="1167500" cy="4457692"/>
        </a:xfrm>
        <a:prstGeom prst="round2Same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GB" sz="2500" kern="1200" dirty="0"/>
            <a:t>The physical embodiment of the crown.</a:t>
          </a:r>
        </a:p>
      </dsp:txBody>
      <dsp:txXfrm rot="-5400000">
        <a:off x="1257308" y="1661312"/>
        <a:ext cx="4400699" cy="1053514"/>
      </dsp:txXfrm>
    </dsp:sp>
    <dsp:sp modelId="{2A26FA65-F512-4AC1-8E38-2EFBCB9FC90F}">
      <dsp:nvSpPr>
        <dsp:cNvPr id="0" name=""/>
        <dsp:cNvSpPr/>
      </dsp:nvSpPr>
      <dsp:spPr>
        <a:xfrm rot="5400000">
          <a:off x="-269423" y="3477648"/>
          <a:ext cx="1796154" cy="1257307"/>
        </a:xfrm>
        <a:prstGeom prst="chevron">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The Crown</a:t>
          </a:r>
        </a:p>
      </dsp:txBody>
      <dsp:txXfrm rot="-5400000">
        <a:off x="1" y="3836879"/>
        <a:ext cx="1257307" cy="538847"/>
      </dsp:txXfrm>
    </dsp:sp>
    <dsp:sp modelId="{9F5E90D7-F25E-4035-AC02-CD35184C20A1}">
      <dsp:nvSpPr>
        <dsp:cNvPr id="0" name=""/>
        <dsp:cNvSpPr/>
      </dsp:nvSpPr>
      <dsp:spPr>
        <a:xfrm rot="5400000">
          <a:off x="2902403" y="1563129"/>
          <a:ext cx="1167500" cy="4457692"/>
        </a:xfrm>
        <a:prstGeom prst="round2Same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7800" tIns="15875" rIns="15875" bIns="15875" numCol="1" spcCol="1270" anchor="ctr" anchorCtr="0">
          <a:noAutofit/>
        </a:bodyPr>
        <a:lstStyle/>
        <a:p>
          <a:pPr marL="228600" lvl="1" indent="-228600" algn="l" defTabSz="1111250">
            <a:lnSpc>
              <a:spcPct val="90000"/>
            </a:lnSpc>
            <a:spcBef>
              <a:spcPct val="0"/>
            </a:spcBef>
            <a:spcAft>
              <a:spcPct val="15000"/>
            </a:spcAft>
            <a:buChar char="•"/>
          </a:pPr>
          <a:r>
            <a:rPr lang="en-GB" sz="2500" kern="1200" dirty="0"/>
            <a:t>The actual crown used in the coronation of the monarch.</a:t>
          </a:r>
        </a:p>
      </dsp:txBody>
      <dsp:txXfrm rot="-5400000">
        <a:off x="1257308" y="3265218"/>
        <a:ext cx="4400699" cy="1053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78373-AF5E-4BAC-B129-480FF196EBDB}">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459D90-1F09-42F3-B8DD-955AC5D31FBA}">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Less Prerogative Powers than they did previously (Due to their ancestors) </a:t>
          </a:r>
          <a:endParaRPr lang="en-US" sz="5700" kern="1200"/>
        </a:p>
      </dsp:txBody>
      <dsp:txXfrm>
        <a:off x="607995" y="588328"/>
        <a:ext cx="4503113" cy="2795976"/>
      </dsp:txXfrm>
    </dsp:sp>
    <dsp:sp modelId="{92DC9F5A-CF2B-4C04-8588-391D12232B26}">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D0720-DDAC-47BE-9F40-49D2E970DFD4}">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17170" tIns="217170" rIns="217170" bIns="217170" numCol="1" spcCol="1270" anchor="ctr" anchorCtr="0">
          <a:noAutofit/>
        </a:bodyPr>
        <a:lstStyle/>
        <a:p>
          <a:pPr marL="0" lvl="0" indent="0" algn="ctr" defTabSz="2533650">
            <a:lnSpc>
              <a:spcPct val="90000"/>
            </a:lnSpc>
            <a:spcBef>
              <a:spcPct val="0"/>
            </a:spcBef>
            <a:spcAft>
              <a:spcPct val="35000"/>
            </a:spcAft>
            <a:buNone/>
          </a:pPr>
          <a:r>
            <a:rPr lang="en-GB" sz="5700" kern="1200"/>
            <a:t>Some of their powers they have now include; </a:t>
          </a:r>
          <a:endParaRPr lang="en-US" sz="5700" kern="1200"/>
        </a:p>
      </dsp:txBody>
      <dsp:txXfrm>
        <a:off x="6324436" y="588328"/>
        <a:ext cx="4503113" cy="27959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38D5FF-73C8-4A08-A766-0EF10D5AFDE6}">
      <dsp:nvSpPr>
        <dsp:cNvPr id="0" name=""/>
        <dsp:cNvSpPr/>
      </dsp:nvSpPr>
      <dsp:spPr>
        <a:xfrm>
          <a:off x="0" y="30"/>
          <a:ext cx="6900512" cy="13127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Whilst these are some of the king’ s prerogative powers, there are more. </a:t>
          </a:r>
          <a:endParaRPr lang="en-US" sz="3300" kern="1200"/>
        </a:p>
      </dsp:txBody>
      <dsp:txXfrm>
        <a:off x="64083" y="64113"/>
        <a:ext cx="6772346" cy="1184574"/>
      </dsp:txXfrm>
    </dsp:sp>
    <dsp:sp modelId="{0BED9FEF-EEDE-4E89-AE59-E47BD3849606}">
      <dsp:nvSpPr>
        <dsp:cNvPr id="0" name=""/>
        <dsp:cNvSpPr/>
      </dsp:nvSpPr>
      <dsp:spPr>
        <a:xfrm>
          <a:off x="0" y="1407810"/>
          <a:ext cx="6900512" cy="1312740"/>
        </a:xfrm>
        <a:prstGeom prst="roundRect">
          <a:avLst/>
        </a:prstGeom>
        <a:solidFill>
          <a:schemeClr val="accent2">
            <a:hueOff val="-816517"/>
            <a:satOff val="-3771"/>
            <a:lumOff val="-7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However, a lot of the king’s powers have been devolved to the executive.</a:t>
          </a:r>
          <a:endParaRPr lang="en-US" sz="3300" kern="1200"/>
        </a:p>
      </dsp:txBody>
      <dsp:txXfrm>
        <a:off x="64083" y="1471893"/>
        <a:ext cx="6772346" cy="1184574"/>
      </dsp:txXfrm>
    </dsp:sp>
    <dsp:sp modelId="{26DB3A4D-32AE-4C04-A21D-CF49770D710E}">
      <dsp:nvSpPr>
        <dsp:cNvPr id="0" name=""/>
        <dsp:cNvSpPr/>
      </dsp:nvSpPr>
      <dsp:spPr>
        <a:xfrm>
          <a:off x="0" y="2815590"/>
          <a:ext cx="6900512" cy="1312740"/>
        </a:xfrm>
        <a:prstGeom prst="roundRect">
          <a:avLst/>
        </a:prstGeom>
        <a:solidFill>
          <a:schemeClr val="accent2">
            <a:hueOff val="-1633033"/>
            <a:satOff val="-7543"/>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This raises a question as to whether we need to get rid of the monarchy and replace them with a president. </a:t>
          </a:r>
          <a:endParaRPr lang="en-US" sz="3300" kern="1200"/>
        </a:p>
      </dsp:txBody>
      <dsp:txXfrm>
        <a:off x="64083" y="2879673"/>
        <a:ext cx="6772346" cy="1184574"/>
      </dsp:txXfrm>
    </dsp:sp>
    <dsp:sp modelId="{87124EA1-49FA-403F-93C6-E2D1A1DAF5EE}">
      <dsp:nvSpPr>
        <dsp:cNvPr id="0" name=""/>
        <dsp:cNvSpPr/>
      </dsp:nvSpPr>
      <dsp:spPr>
        <a:xfrm>
          <a:off x="0" y="4223370"/>
          <a:ext cx="6900512" cy="1312740"/>
        </a:xfrm>
        <a:prstGeom prst="roundRect">
          <a:avLst/>
        </a:prstGeom>
        <a:solidFill>
          <a:schemeClr val="accent2">
            <a:hueOff val="-2449550"/>
            <a:satOff val="-11314"/>
            <a:lumOff val="-23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This is a question we will revisit at the end of this topic.   </a:t>
          </a:r>
          <a:endParaRPr lang="en-US" sz="3300" kern="1200" dirty="0"/>
        </a:p>
      </dsp:txBody>
      <dsp:txXfrm>
        <a:off x="64083" y="4287453"/>
        <a:ext cx="6772346" cy="11845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767177-80ED-45A5-896F-00AB3A663E53}">
      <dsp:nvSpPr>
        <dsp:cNvPr id="0" name=""/>
        <dsp:cNvSpPr/>
      </dsp:nvSpPr>
      <dsp:spPr>
        <a:xfrm>
          <a:off x="558493" y="431573"/>
          <a:ext cx="1445542" cy="144554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7A9846-8789-49EE-88A0-8EFD3F8F4FB2}">
      <dsp:nvSpPr>
        <dsp:cNvPr id="0" name=""/>
        <dsp:cNvSpPr/>
      </dsp:nvSpPr>
      <dsp:spPr>
        <a:xfrm>
          <a:off x="866559" y="739639"/>
          <a:ext cx="829409" cy="8294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921364-F9F0-4C33-B116-92651CAE7117}">
      <dsp:nvSpPr>
        <dsp:cNvPr id="0" name=""/>
        <dsp:cNvSpPr/>
      </dsp:nvSpPr>
      <dsp:spPr>
        <a:xfrm>
          <a:off x="9639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Located in Westminster in London. </a:t>
          </a:r>
          <a:endParaRPr lang="en-US" sz="2100" kern="1200"/>
        </a:p>
      </dsp:txBody>
      <dsp:txXfrm>
        <a:off x="96393" y="2327366"/>
        <a:ext cx="2369741" cy="720000"/>
      </dsp:txXfrm>
    </dsp:sp>
    <dsp:sp modelId="{CF9439B6-EEC5-4132-9EF9-F7A38BAE24EE}">
      <dsp:nvSpPr>
        <dsp:cNvPr id="0" name=""/>
        <dsp:cNvSpPr/>
      </dsp:nvSpPr>
      <dsp:spPr>
        <a:xfrm>
          <a:off x="3342939" y="431573"/>
          <a:ext cx="1445542" cy="144554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F25CB-3C85-47C1-A757-C545B9877CCE}">
      <dsp:nvSpPr>
        <dsp:cNvPr id="0" name=""/>
        <dsp:cNvSpPr/>
      </dsp:nvSpPr>
      <dsp:spPr>
        <a:xfrm>
          <a:off x="3651006" y="739639"/>
          <a:ext cx="829409" cy="8294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E34B89-9466-4900-A578-9F34CF9C5D0E}">
      <dsp:nvSpPr>
        <dsp:cNvPr id="0" name=""/>
        <dsp:cNvSpPr/>
      </dsp:nvSpPr>
      <dsp:spPr>
        <a:xfrm>
          <a:off x="2880840"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Made up of the House of Commons and the House of Lords. </a:t>
          </a:r>
          <a:endParaRPr lang="en-US" sz="2100" kern="1200"/>
        </a:p>
      </dsp:txBody>
      <dsp:txXfrm>
        <a:off x="2880840" y="2327366"/>
        <a:ext cx="2369741" cy="720000"/>
      </dsp:txXfrm>
    </dsp:sp>
    <dsp:sp modelId="{04268982-DD21-4798-BB26-4784C03B3E35}">
      <dsp:nvSpPr>
        <dsp:cNvPr id="0" name=""/>
        <dsp:cNvSpPr/>
      </dsp:nvSpPr>
      <dsp:spPr>
        <a:xfrm>
          <a:off x="6127386" y="431573"/>
          <a:ext cx="1445542" cy="144554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172479-799A-4F88-B719-87F33C31843B}">
      <dsp:nvSpPr>
        <dsp:cNvPr id="0" name=""/>
        <dsp:cNvSpPr/>
      </dsp:nvSpPr>
      <dsp:spPr>
        <a:xfrm>
          <a:off x="6435452" y="739639"/>
          <a:ext cx="829409" cy="8294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31FDD8-C88E-4C33-ADF1-E9D3091BC2F6}">
      <dsp:nvSpPr>
        <dsp:cNvPr id="0" name=""/>
        <dsp:cNvSpPr/>
      </dsp:nvSpPr>
      <dsp:spPr>
        <a:xfrm>
          <a:off x="5665286"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What is the overall role of parliament?</a:t>
          </a:r>
          <a:endParaRPr lang="en-US" sz="2100" kern="1200"/>
        </a:p>
      </dsp:txBody>
      <dsp:txXfrm>
        <a:off x="5665286" y="2327366"/>
        <a:ext cx="2369741" cy="720000"/>
      </dsp:txXfrm>
    </dsp:sp>
    <dsp:sp modelId="{0E36A233-A591-4CF4-B1DF-DDEF089C50E5}">
      <dsp:nvSpPr>
        <dsp:cNvPr id="0" name=""/>
        <dsp:cNvSpPr/>
      </dsp:nvSpPr>
      <dsp:spPr>
        <a:xfrm>
          <a:off x="8911833" y="431573"/>
          <a:ext cx="1445542" cy="144554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234312-7E00-44F6-A5BC-C9CAE5798C70}">
      <dsp:nvSpPr>
        <dsp:cNvPr id="0" name=""/>
        <dsp:cNvSpPr/>
      </dsp:nvSpPr>
      <dsp:spPr>
        <a:xfrm>
          <a:off x="9219899" y="739639"/>
          <a:ext cx="829409" cy="8294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9C05E5-C551-40B3-820D-C0C415919503}">
      <dsp:nvSpPr>
        <dsp:cNvPr id="0" name=""/>
        <dsp:cNvSpPr/>
      </dsp:nvSpPr>
      <dsp:spPr>
        <a:xfrm>
          <a:off x="8449733" y="2327366"/>
          <a:ext cx="236974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Any guesses?</a:t>
          </a:r>
          <a:endParaRPr lang="en-US" sz="2100" kern="1200"/>
        </a:p>
      </dsp:txBody>
      <dsp:txXfrm>
        <a:off x="8449733" y="2327366"/>
        <a:ext cx="2369741"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3B5ED-D6C8-48B6-B243-09F00A72C7F8}">
      <dsp:nvSpPr>
        <dsp:cNvPr id="0" name=""/>
        <dsp:cNvSpPr/>
      </dsp:nvSpPr>
      <dsp:spPr>
        <a:xfrm>
          <a:off x="3080" y="537343"/>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Make the law – also known as the legislature. </a:t>
          </a:r>
          <a:endParaRPr lang="en-US" sz="2000" kern="1200"/>
        </a:p>
      </dsp:txBody>
      <dsp:txXfrm>
        <a:off x="3080" y="537343"/>
        <a:ext cx="2444055" cy="1466433"/>
      </dsp:txXfrm>
    </dsp:sp>
    <dsp:sp modelId="{B79877DE-752E-44B6-AA83-523ED6FCDE45}">
      <dsp:nvSpPr>
        <dsp:cNvPr id="0" name=""/>
        <dsp:cNvSpPr/>
      </dsp:nvSpPr>
      <dsp:spPr>
        <a:xfrm>
          <a:off x="2691541" y="537343"/>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They scrutinise bills (To amend the law or make a new one)– Any member of parliament can propose a bill. </a:t>
          </a:r>
          <a:endParaRPr lang="en-US" sz="2000" kern="1200"/>
        </a:p>
      </dsp:txBody>
      <dsp:txXfrm>
        <a:off x="2691541" y="537343"/>
        <a:ext cx="2444055" cy="1466433"/>
      </dsp:txXfrm>
    </dsp:sp>
    <dsp:sp modelId="{F278D871-2AF5-4CC4-B757-5DD5FA530EBD}">
      <dsp:nvSpPr>
        <dsp:cNvPr id="0" name=""/>
        <dsp:cNvSpPr/>
      </dsp:nvSpPr>
      <dsp:spPr>
        <a:xfrm>
          <a:off x="5380002" y="537343"/>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First; A green paper is introduced for consultation</a:t>
          </a:r>
          <a:endParaRPr lang="en-US" sz="2000" kern="1200"/>
        </a:p>
      </dsp:txBody>
      <dsp:txXfrm>
        <a:off x="5380002" y="537343"/>
        <a:ext cx="2444055" cy="1466433"/>
      </dsp:txXfrm>
    </dsp:sp>
    <dsp:sp modelId="{3D9BCB4F-A755-4148-88F0-7ECE5BBCB2C8}">
      <dsp:nvSpPr>
        <dsp:cNvPr id="0" name=""/>
        <dsp:cNvSpPr/>
      </dsp:nvSpPr>
      <dsp:spPr>
        <a:xfrm>
          <a:off x="8068463" y="537343"/>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Next; White paper; Plan for Policy – agree on the process going forwards </a:t>
          </a:r>
          <a:endParaRPr lang="en-US" sz="2000" kern="1200"/>
        </a:p>
      </dsp:txBody>
      <dsp:txXfrm>
        <a:off x="8068463" y="537343"/>
        <a:ext cx="2444055" cy="1466433"/>
      </dsp:txXfrm>
    </dsp:sp>
    <dsp:sp modelId="{85FA7030-3879-499F-989B-554D308AE0A8}">
      <dsp:nvSpPr>
        <dsp:cNvPr id="0" name=""/>
        <dsp:cNvSpPr/>
      </dsp:nvSpPr>
      <dsp:spPr>
        <a:xfrm>
          <a:off x="1347311" y="224818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Finally; we have a bill. </a:t>
          </a:r>
          <a:endParaRPr lang="en-US" sz="2000" kern="1200"/>
        </a:p>
      </dsp:txBody>
      <dsp:txXfrm>
        <a:off x="1347311" y="2248182"/>
        <a:ext cx="2444055" cy="1466433"/>
      </dsp:txXfrm>
    </dsp:sp>
    <dsp:sp modelId="{26F54F9A-7206-4095-8A0D-457BBE7F621B}">
      <dsp:nvSpPr>
        <dsp:cNvPr id="0" name=""/>
        <dsp:cNvSpPr/>
      </dsp:nvSpPr>
      <dsp:spPr>
        <a:xfrm>
          <a:off x="4035772" y="224818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Both the house of commons and the house of lords need to agree on the bill and its contents. </a:t>
          </a:r>
          <a:endParaRPr lang="en-US" sz="2000" kern="1200"/>
        </a:p>
      </dsp:txBody>
      <dsp:txXfrm>
        <a:off x="4035772" y="2248182"/>
        <a:ext cx="2444055" cy="1466433"/>
      </dsp:txXfrm>
    </dsp:sp>
    <dsp:sp modelId="{02748044-A166-4D4A-AF17-4B148F5AB50B}">
      <dsp:nvSpPr>
        <dsp:cNvPr id="0" name=""/>
        <dsp:cNvSpPr/>
      </dsp:nvSpPr>
      <dsp:spPr>
        <a:xfrm>
          <a:off x="6724233" y="224818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However, there are circumstances where a bill only needs to be approved by the house of commons – 2 Bills in consecutive laws and public spending. </a:t>
          </a:r>
          <a:endParaRPr lang="en-US" sz="2000" kern="1200"/>
        </a:p>
      </dsp:txBody>
      <dsp:txXfrm>
        <a:off x="6724233" y="2248182"/>
        <a:ext cx="2444055" cy="14664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839CD-2599-4A3F-911F-F9A080200FCE}">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7D857E-E387-413E-AF7F-D51696057C2C}">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kern="1200"/>
            <a:t>One of their roles is also to hold the government to account. </a:t>
          </a:r>
          <a:endParaRPr lang="en-US" sz="5500" kern="1200"/>
        </a:p>
      </dsp:txBody>
      <dsp:txXfrm>
        <a:off x="607995" y="588328"/>
        <a:ext cx="4503113" cy="2795976"/>
      </dsp:txXfrm>
    </dsp:sp>
    <dsp:sp modelId="{5A9F21B3-7364-4BBF-9D35-F54FA24F6A96}">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80873E-1AFC-4086-9877-FA44BF566DF4}">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r>
            <a:rPr lang="en-GB" sz="5500" kern="1200"/>
            <a:t>We will revisit this when we discuss the separation of powers theory. </a:t>
          </a:r>
          <a:endParaRPr lang="en-US" sz="5500" kern="1200"/>
        </a:p>
      </dsp:txBody>
      <dsp:txXfrm>
        <a:off x="6324436" y="588328"/>
        <a:ext cx="4503113" cy="27959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5BF786-D243-4C48-9AEB-6B6F801EDDE0}">
      <dsp:nvSpPr>
        <dsp:cNvPr id="0" name=""/>
        <dsp:cNvSpPr/>
      </dsp:nvSpPr>
      <dsp:spPr>
        <a:xfrm>
          <a:off x="214111" y="2797"/>
          <a:ext cx="2654572" cy="159274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Non Uk Citizens (Aliens) </a:t>
          </a:r>
          <a:endParaRPr lang="en-US" sz="3000" kern="1200"/>
        </a:p>
      </dsp:txBody>
      <dsp:txXfrm>
        <a:off x="260761" y="49447"/>
        <a:ext cx="2561272" cy="1499443"/>
      </dsp:txXfrm>
    </dsp:sp>
    <dsp:sp modelId="{B0DD8E17-3D69-4F38-8D82-4C7FD5FAA867}">
      <dsp:nvSpPr>
        <dsp:cNvPr id="0" name=""/>
        <dsp:cNvSpPr/>
      </dsp:nvSpPr>
      <dsp:spPr>
        <a:xfrm>
          <a:off x="3102286" y="470002"/>
          <a:ext cx="562769" cy="65833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102286" y="601669"/>
        <a:ext cx="393938" cy="395000"/>
      </dsp:txXfrm>
    </dsp:sp>
    <dsp:sp modelId="{48F191ED-1B02-415A-98D4-665A03AF7F6F}">
      <dsp:nvSpPr>
        <dsp:cNvPr id="0" name=""/>
        <dsp:cNvSpPr/>
      </dsp:nvSpPr>
      <dsp:spPr>
        <a:xfrm>
          <a:off x="3930513" y="2797"/>
          <a:ext cx="2654572" cy="159274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Anyone under the age of 18.  </a:t>
          </a:r>
          <a:endParaRPr lang="en-US" sz="3000" kern="1200"/>
        </a:p>
      </dsp:txBody>
      <dsp:txXfrm>
        <a:off x="3977163" y="49447"/>
        <a:ext cx="2561272" cy="1499443"/>
      </dsp:txXfrm>
    </dsp:sp>
    <dsp:sp modelId="{43829885-67FB-4389-B764-F27F3F28C44C}">
      <dsp:nvSpPr>
        <dsp:cNvPr id="0" name=""/>
        <dsp:cNvSpPr/>
      </dsp:nvSpPr>
      <dsp:spPr>
        <a:xfrm>
          <a:off x="6818688" y="470002"/>
          <a:ext cx="562769" cy="65833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818688" y="601669"/>
        <a:ext cx="393938" cy="395000"/>
      </dsp:txXfrm>
    </dsp:sp>
    <dsp:sp modelId="{DE071153-6889-4323-AE20-57D1E44D06E2}">
      <dsp:nvSpPr>
        <dsp:cNvPr id="0" name=""/>
        <dsp:cNvSpPr/>
      </dsp:nvSpPr>
      <dsp:spPr>
        <a:xfrm>
          <a:off x="7646915" y="2797"/>
          <a:ext cx="2654572" cy="159274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Members of the house of lords. </a:t>
          </a:r>
          <a:endParaRPr lang="en-US" sz="3000" kern="1200"/>
        </a:p>
      </dsp:txBody>
      <dsp:txXfrm>
        <a:off x="7693565" y="49447"/>
        <a:ext cx="2561272" cy="1499443"/>
      </dsp:txXfrm>
    </dsp:sp>
    <dsp:sp modelId="{29768D32-748A-469A-8C01-A4A349FC6B83}">
      <dsp:nvSpPr>
        <dsp:cNvPr id="0" name=""/>
        <dsp:cNvSpPr/>
      </dsp:nvSpPr>
      <dsp:spPr>
        <a:xfrm rot="5400000">
          <a:off x="8692817" y="1781361"/>
          <a:ext cx="562769" cy="65833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776702" y="1829144"/>
        <a:ext cx="395000" cy="393938"/>
      </dsp:txXfrm>
    </dsp:sp>
    <dsp:sp modelId="{A1B391B4-2792-47A3-BC13-F8C25E15D186}">
      <dsp:nvSpPr>
        <dsp:cNvPr id="0" name=""/>
        <dsp:cNvSpPr/>
      </dsp:nvSpPr>
      <dsp:spPr>
        <a:xfrm>
          <a:off x="7646915" y="2657370"/>
          <a:ext cx="2654572" cy="159274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Convicted criminal that are detained in mental health hospitals </a:t>
          </a:r>
          <a:endParaRPr lang="en-US" sz="3000" kern="1200"/>
        </a:p>
      </dsp:txBody>
      <dsp:txXfrm>
        <a:off x="7693565" y="2704020"/>
        <a:ext cx="2561272" cy="1499443"/>
      </dsp:txXfrm>
    </dsp:sp>
    <dsp:sp modelId="{E7597D85-3EF8-4FE1-AA4F-9C15709804F3}">
      <dsp:nvSpPr>
        <dsp:cNvPr id="0" name=""/>
        <dsp:cNvSpPr/>
      </dsp:nvSpPr>
      <dsp:spPr>
        <a:xfrm rot="10800000">
          <a:off x="6850543" y="3124575"/>
          <a:ext cx="562769" cy="65833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7019374" y="3256242"/>
        <a:ext cx="393938" cy="395000"/>
      </dsp:txXfrm>
    </dsp:sp>
    <dsp:sp modelId="{AE6B1FD1-FEE5-40C1-9B44-7F9816DA6AF6}">
      <dsp:nvSpPr>
        <dsp:cNvPr id="0" name=""/>
        <dsp:cNvSpPr/>
      </dsp:nvSpPr>
      <dsp:spPr>
        <a:xfrm>
          <a:off x="3930513" y="2657370"/>
          <a:ext cx="2654572" cy="1592743"/>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Convicted criminals serving a prison sentence. </a:t>
          </a:r>
          <a:endParaRPr lang="en-US" sz="3000" kern="1200"/>
        </a:p>
      </dsp:txBody>
      <dsp:txXfrm>
        <a:off x="3977163" y="2704020"/>
        <a:ext cx="2561272" cy="14994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DF6EF-6659-401D-A279-065BC298B9DD}">
      <dsp:nvSpPr>
        <dsp:cNvPr id="0" name=""/>
        <dsp:cNvSpPr/>
      </dsp:nvSpPr>
      <dsp:spPr>
        <a:xfrm>
          <a:off x="943838" y="462376"/>
          <a:ext cx="1450959" cy="14509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4F4EC9-617F-4FEE-908A-ABFF32467E09}">
      <dsp:nvSpPr>
        <dsp:cNvPr id="0" name=""/>
        <dsp:cNvSpPr/>
      </dsp:nvSpPr>
      <dsp:spPr>
        <a:xfrm>
          <a:off x="57140"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Research the case of Hirst v United Kingdom [2004]- </a:t>
          </a:r>
          <a:endParaRPr lang="en-US" sz="2600" kern="1200"/>
        </a:p>
      </dsp:txBody>
      <dsp:txXfrm>
        <a:off x="57140" y="2296563"/>
        <a:ext cx="3224354" cy="720000"/>
      </dsp:txXfrm>
    </dsp:sp>
    <dsp:sp modelId="{C933A0B2-5B05-4893-B704-089DBB2C8C9C}">
      <dsp:nvSpPr>
        <dsp:cNvPr id="0" name=""/>
        <dsp:cNvSpPr/>
      </dsp:nvSpPr>
      <dsp:spPr>
        <a:xfrm>
          <a:off x="4732454" y="462376"/>
          <a:ext cx="1450959" cy="14509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F9FAC5-B491-44B1-8505-66D77330D176}">
      <dsp:nvSpPr>
        <dsp:cNvPr id="0" name=""/>
        <dsp:cNvSpPr/>
      </dsp:nvSpPr>
      <dsp:spPr>
        <a:xfrm>
          <a:off x="3845757"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What is it about? </a:t>
          </a:r>
          <a:endParaRPr lang="en-US" sz="2600" kern="1200"/>
        </a:p>
      </dsp:txBody>
      <dsp:txXfrm>
        <a:off x="3845757" y="2296563"/>
        <a:ext cx="3224354" cy="720000"/>
      </dsp:txXfrm>
    </dsp:sp>
    <dsp:sp modelId="{0BCFCB4A-0356-4EAB-8BA5-66B63C37A357}">
      <dsp:nvSpPr>
        <dsp:cNvPr id="0" name=""/>
        <dsp:cNvSpPr/>
      </dsp:nvSpPr>
      <dsp:spPr>
        <a:xfrm>
          <a:off x="8521071" y="462376"/>
          <a:ext cx="1450959" cy="14509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FC3FA4-860C-4452-9E1B-BA8B723AA288}">
      <dsp:nvSpPr>
        <dsp:cNvPr id="0" name=""/>
        <dsp:cNvSpPr/>
      </dsp:nvSpPr>
      <dsp:spPr>
        <a:xfrm>
          <a:off x="7634373" y="2296563"/>
          <a:ext cx="32243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GB" sz="2600" kern="1200"/>
            <a:t>What was the impact of this case?</a:t>
          </a:r>
          <a:endParaRPr lang="en-US" sz="2600" kern="1200"/>
        </a:p>
      </dsp:txBody>
      <dsp:txXfrm>
        <a:off x="7634373" y="2296563"/>
        <a:ext cx="3224354"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144D58-D386-4EB6-9A18-B7914E3854BD}">
      <dsp:nvSpPr>
        <dsp:cNvPr id="0" name=""/>
        <dsp:cNvSpPr/>
      </dsp:nvSpPr>
      <dsp:spPr>
        <a:xfrm>
          <a:off x="133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21084D-21ED-4743-931B-0C52E88562EB}">
      <dsp:nvSpPr>
        <dsp:cNvPr id="0" name=""/>
        <dsp:cNvSpPr/>
      </dsp:nvSpPr>
      <dsp:spPr>
        <a:xfrm>
          <a:off x="521008"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John who is 17 years old and currently lives in Wales, has recently became aware of a new general election that will be taking place soon. John has come to you for advice as to whether himself and his friend who is 19 can vote in the general election. </a:t>
          </a:r>
          <a:endParaRPr lang="en-US" sz="3100" kern="1200"/>
        </a:p>
      </dsp:txBody>
      <dsp:txXfrm>
        <a:off x="607995" y="588328"/>
        <a:ext cx="4503113" cy="2795976"/>
      </dsp:txXfrm>
    </dsp:sp>
    <dsp:sp modelId="{3121A047-BA04-4159-AF99-3EF0D6740447}">
      <dsp:nvSpPr>
        <dsp:cNvPr id="0" name=""/>
        <dsp:cNvSpPr/>
      </dsp:nvSpPr>
      <dsp:spPr>
        <a:xfrm>
          <a:off x="5717772" y="7648"/>
          <a:ext cx="4677087" cy="2969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6CC765-0D89-4E1B-92AC-1718F12A066C}">
      <dsp:nvSpPr>
        <dsp:cNvPr id="0" name=""/>
        <dsp:cNvSpPr/>
      </dsp:nvSpPr>
      <dsp:spPr>
        <a:xfrm>
          <a:off x="6237449" y="501341"/>
          <a:ext cx="4677087" cy="29699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Advise John and his friend. </a:t>
          </a:r>
          <a:endParaRPr lang="en-US" sz="3100" kern="1200"/>
        </a:p>
      </dsp:txBody>
      <dsp:txXfrm>
        <a:off x="6324436" y="588328"/>
        <a:ext cx="4503113" cy="279597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529540-44FF-46FF-ACC7-67B92E3C34B6}">
      <dsp:nvSpPr>
        <dsp:cNvPr id="0" name=""/>
        <dsp:cNvSpPr/>
      </dsp:nvSpPr>
      <dsp:spPr>
        <a:xfrm>
          <a:off x="9242" y="1297260"/>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Continue with our discussion regarding parliament. </a:t>
          </a:r>
          <a:endParaRPr lang="en-US" sz="3200" kern="1200"/>
        </a:p>
      </dsp:txBody>
      <dsp:txXfrm>
        <a:off x="57787" y="1345805"/>
        <a:ext cx="2665308" cy="1560349"/>
      </dsp:txXfrm>
    </dsp:sp>
    <dsp:sp modelId="{7139E035-89E3-4043-9FC8-CFEA1D48934F}">
      <dsp:nvSpPr>
        <dsp:cNvPr id="0" name=""/>
        <dsp:cNvSpPr/>
      </dsp:nvSpPr>
      <dsp:spPr>
        <a:xfrm>
          <a:off x="3014732" y="1783442"/>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3014732" y="1920457"/>
        <a:ext cx="409940" cy="411044"/>
      </dsp:txXfrm>
    </dsp:sp>
    <dsp:sp modelId="{0AB424DD-B1DA-4249-A611-16A227F8D02F}">
      <dsp:nvSpPr>
        <dsp:cNvPr id="0" name=""/>
        <dsp:cNvSpPr/>
      </dsp:nvSpPr>
      <dsp:spPr>
        <a:xfrm>
          <a:off x="3876600" y="1297260"/>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Government – who they are and what they do? </a:t>
          </a:r>
          <a:endParaRPr lang="en-US" sz="3200" kern="1200"/>
        </a:p>
      </dsp:txBody>
      <dsp:txXfrm>
        <a:off x="3925145" y="1345805"/>
        <a:ext cx="2665308" cy="1560349"/>
      </dsp:txXfrm>
    </dsp:sp>
    <dsp:sp modelId="{A357BB98-C3AC-4203-A06D-663C4DEADF2D}">
      <dsp:nvSpPr>
        <dsp:cNvPr id="0" name=""/>
        <dsp:cNvSpPr/>
      </dsp:nvSpPr>
      <dsp:spPr>
        <a:xfrm>
          <a:off x="6882090" y="1783442"/>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882090" y="1920457"/>
        <a:ext cx="409940" cy="411044"/>
      </dsp:txXfrm>
    </dsp:sp>
    <dsp:sp modelId="{3B9DE00E-6EB6-47EF-B650-1EB74D33F424}">
      <dsp:nvSpPr>
        <dsp:cNvPr id="0" name=""/>
        <dsp:cNvSpPr/>
      </dsp:nvSpPr>
      <dsp:spPr>
        <a:xfrm>
          <a:off x="7743958" y="1297260"/>
          <a:ext cx="2762398" cy="165743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Judiciary – Who are they and what do they do?</a:t>
          </a:r>
          <a:endParaRPr lang="en-US" sz="3200" kern="1200"/>
        </a:p>
      </dsp:txBody>
      <dsp:txXfrm>
        <a:off x="7792503" y="1345805"/>
        <a:ext cx="2665308" cy="156034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2FB37-998A-43E7-B6F1-027AE86078D0}">
      <dsp:nvSpPr>
        <dsp:cNvPr id="0" name=""/>
        <dsp:cNvSpPr/>
      </dsp:nvSpPr>
      <dsp:spPr>
        <a:xfrm>
          <a:off x="0" y="675"/>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81E67A-955E-4E6C-A05F-7C5D5789CAEA}">
      <dsp:nvSpPr>
        <dsp:cNvPr id="0" name=""/>
        <dsp:cNvSpPr/>
      </dsp:nvSpPr>
      <dsp:spPr>
        <a:xfrm>
          <a:off x="478363" y="356483"/>
          <a:ext cx="869752" cy="8697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17B3C7-E699-41CB-A98D-413935B4E672}">
      <dsp:nvSpPr>
        <dsp:cNvPr id="0" name=""/>
        <dsp:cNvSpPr/>
      </dsp:nvSpPr>
      <dsp:spPr>
        <a:xfrm>
          <a:off x="1826480" y="675"/>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Parliament – Make the law</a:t>
          </a:r>
          <a:endParaRPr lang="en-US" sz="2500" kern="1200"/>
        </a:p>
      </dsp:txBody>
      <dsp:txXfrm>
        <a:off x="1826480" y="675"/>
        <a:ext cx="5074031" cy="1581368"/>
      </dsp:txXfrm>
    </dsp:sp>
    <dsp:sp modelId="{220A1DF5-EBDC-4DC7-AD48-EA2A107F6321}">
      <dsp:nvSpPr>
        <dsp:cNvPr id="0" name=""/>
        <dsp:cNvSpPr/>
      </dsp:nvSpPr>
      <dsp:spPr>
        <a:xfrm>
          <a:off x="0" y="1977386"/>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14F00-7F5A-47AF-AB24-B1B79983740B}">
      <dsp:nvSpPr>
        <dsp:cNvPr id="0" name=""/>
        <dsp:cNvSpPr/>
      </dsp:nvSpPr>
      <dsp:spPr>
        <a:xfrm>
          <a:off x="478363" y="2333194"/>
          <a:ext cx="869752" cy="8697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4AFFF-226C-4128-95B2-FA36E3C26148}">
      <dsp:nvSpPr>
        <dsp:cNvPr id="0" name=""/>
        <dsp:cNvSpPr/>
      </dsp:nvSpPr>
      <dsp:spPr>
        <a:xfrm>
          <a:off x="1826480" y="197738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Government – Enforce the law </a:t>
          </a:r>
          <a:endParaRPr lang="en-US" sz="2500" kern="1200"/>
        </a:p>
      </dsp:txBody>
      <dsp:txXfrm>
        <a:off x="1826480" y="1977386"/>
        <a:ext cx="5074031" cy="1581368"/>
      </dsp:txXfrm>
    </dsp:sp>
    <dsp:sp modelId="{DC29AF26-5CEF-4D70-ACFD-887496B66141}">
      <dsp:nvSpPr>
        <dsp:cNvPr id="0" name=""/>
        <dsp:cNvSpPr/>
      </dsp:nvSpPr>
      <dsp:spPr>
        <a:xfrm>
          <a:off x="0" y="3954096"/>
          <a:ext cx="6900512" cy="158136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14779-E3F8-436E-9256-293D92DB277D}">
      <dsp:nvSpPr>
        <dsp:cNvPr id="0" name=""/>
        <dsp:cNvSpPr/>
      </dsp:nvSpPr>
      <dsp:spPr>
        <a:xfrm>
          <a:off x="478363" y="4309904"/>
          <a:ext cx="869752" cy="8697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996BCD-0819-44F2-89E2-2B2486375E6C}">
      <dsp:nvSpPr>
        <dsp:cNvPr id="0" name=""/>
        <dsp:cNvSpPr/>
      </dsp:nvSpPr>
      <dsp:spPr>
        <a:xfrm>
          <a:off x="1826480" y="3954096"/>
          <a:ext cx="5074031" cy="15813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361" tIns="167361" rIns="167361" bIns="167361" numCol="1" spcCol="1270" anchor="ctr" anchorCtr="0">
          <a:noAutofit/>
        </a:bodyPr>
        <a:lstStyle/>
        <a:p>
          <a:pPr marL="0" lvl="0" indent="0" algn="l" defTabSz="1111250">
            <a:lnSpc>
              <a:spcPct val="90000"/>
            </a:lnSpc>
            <a:spcBef>
              <a:spcPct val="0"/>
            </a:spcBef>
            <a:spcAft>
              <a:spcPct val="35000"/>
            </a:spcAft>
            <a:buNone/>
          </a:pPr>
          <a:r>
            <a:rPr lang="en-GB" sz="2500" kern="1200"/>
            <a:t>Judiciary – Apply the law.</a:t>
          </a:r>
          <a:endParaRPr lang="en-US" sz="2500" kern="1200"/>
        </a:p>
      </dsp:txBody>
      <dsp:txXfrm>
        <a:off x="1826480" y="3954096"/>
        <a:ext cx="5074031" cy="158136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1T09:37:37.397"/>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1T07:06:18.37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1T07:10:28.406"/>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10-01T07:14:20.749"/>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10/1/2024</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92461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49759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26614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100128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257663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72723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998137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6286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4743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72457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10/1/2024</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35293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10/1/2024</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88906424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Great_Britain_at_the_1984_Summer_Paralympics"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customXml" Target="../ink/ink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jf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iM4CKYCrW7Y?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customXml" Target="../ink/ink2.xml"/><Relationship Id="rId1" Type="http://schemas.openxmlformats.org/officeDocument/2006/relationships/slideLayout" Target="../slideLayouts/slideLayout2.xml"/><Relationship Id="rId5" Type="http://schemas.openxmlformats.org/officeDocument/2006/relationships/image" Target="../media/image19.svg"/><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customXml" Target="../ink/ink3.xm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customXml" Target="../ink/ink4.xml"/><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3K2oMqYEGdY?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3.pn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D35AE2F-5E3A-49D9-8DE1-8A333BA40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flag with a cross with Great Britain in the background">
            <a:extLst>
              <a:ext uri="{FF2B5EF4-FFF2-40B4-BE49-F238E27FC236}">
                <a16:creationId xmlns:a16="http://schemas.microsoft.com/office/drawing/2014/main" id="{27FB9387-7A94-0DE0-FA69-672A296CB070}"/>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984" r="4149"/>
          <a:stretch/>
        </p:blipFill>
        <p:spPr>
          <a:xfrm>
            <a:off x="20" y="10"/>
            <a:ext cx="12188930" cy="6857990"/>
          </a:xfrm>
          <a:prstGeom prst="rect">
            <a:avLst/>
          </a:prstGeom>
        </p:spPr>
      </p:pic>
      <p:sp>
        <p:nvSpPr>
          <p:cNvPr id="2" name="Title 1">
            <a:extLst>
              <a:ext uri="{FF2B5EF4-FFF2-40B4-BE49-F238E27FC236}">
                <a16:creationId xmlns:a16="http://schemas.microsoft.com/office/drawing/2014/main" id="{C51082C0-B6E7-8AB4-3645-AE16A129A7F9}"/>
              </a:ext>
            </a:extLst>
          </p:cNvPr>
          <p:cNvSpPr>
            <a:spLocks noGrp="1"/>
          </p:cNvSpPr>
          <p:nvPr>
            <p:ph type="ctrTitle"/>
          </p:nvPr>
        </p:nvSpPr>
        <p:spPr>
          <a:xfrm>
            <a:off x="1524000" y="1122363"/>
            <a:ext cx="9144000" cy="3063240"/>
          </a:xfrm>
        </p:spPr>
        <p:txBody>
          <a:bodyPr>
            <a:normAutofit/>
          </a:bodyPr>
          <a:lstStyle/>
          <a:p>
            <a:pPr algn="ctr"/>
            <a:r>
              <a:rPr lang="en-GB" b="1" u="sng" dirty="0"/>
              <a:t>The State Part 1</a:t>
            </a:r>
          </a:p>
        </p:txBody>
      </p:sp>
      <p:sp>
        <p:nvSpPr>
          <p:cNvPr id="3" name="Subtitle 2">
            <a:extLst>
              <a:ext uri="{FF2B5EF4-FFF2-40B4-BE49-F238E27FC236}">
                <a16:creationId xmlns:a16="http://schemas.microsoft.com/office/drawing/2014/main" id="{F0B15996-8396-E84B-EB4A-C1AE04DEC0C0}"/>
              </a:ext>
            </a:extLst>
          </p:cNvPr>
          <p:cNvSpPr>
            <a:spLocks noGrp="1"/>
          </p:cNvSpPr>
          <p:nvPr>
            <p:ph type="subTitle" idx="1"/>
          </p:nvPr>
        </p:nvSpPr>
        <p:spPr>
          <a:xfrm>
            <a:off x="1524000" y="4599432"/>
            <a:ext cx="9144000" cy="1225296"/>
          </a:xfrm>
        </p:spPr>
        <p:txBody>
          <a:bodyPr>
            <a:normAutofit/>
          </a:bodyPr>
          <a:lstStyle/>
          <a:p>
            <a:pPr algn="ctr"/>
            <a:r>
              <a:rPr lang="en-GB" sz="3200"/>
              <a:t>By Zita Draper</a:t>
            </a:r>
          </a:p>
        </p:txBody>
      </p:sp>
      <p:sp>
        <p:nvSpPr>
          <p:cNvPr id="29" name="Rectangle 6">
            <a:extLst>
              <a:ext uri="{FF2B5EF4-FFF2-40B4-BE49-F238E27FC236}">
                <a16:creationId xmlns:a16="http://schemas.microsoft.com/office/drawing/2014/main" id="{04D8AD8F-EF7F-481F-B99A-B85138970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
            <a:extLst>
              <a:ext uri="{FF2B5EF4-FFF2-40B4-BE49-F238E27FC236}">
                <a16:creationId xmlns:a16="http://schemas.microsoft.com/office/drawing/2014/main" id="{79EB4626-023C-436D-9F57-9EB460809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902700 h 5416094"/>
              <a:gd name="connsiteX1" fmla="*/ 902700 w 10515600"/>
              <a:gd name="connsiteY1" fmla="*/ 0 h 5416094"/>
              <a:gd name="connsiteX2" fmla="*/ 1746919 w 10515600"/>
              <a:gd name="connsiteY2" fmla="*/ 0 h 5416094"/>
              <a:gd name="connsiteX3" fmla="*/ 2329833 w 10515600"/>
              <a:gd name="connsiteY3" fmla="*/ 0 h 5416094"/>
              <a:gd name="connsiteX4" fmla="*/ 2825644 w 10515600"/>
              <a:gd name="connsiteY4" fmla="*/ 0 h 5416094"/>
              <a:gd name="connsiteX5" fmla="*/ 3582762 w 10515600"/>
              <a:gd name="connsiteY5" fmla="*/ 0 h 5416094"/>
              <a:gd name="connsiteX6" fmla="*/ 4165675 w 10515600"/>
              <a:gd name="connsiteY6" fmla="*/ 0 h 5416094"/>
              <a:gd name="connsiteX7" fmla="*/ 5009894 w 10515600"/>
              <a:gd name="connsiteY7" fmla="*/ 0 h 5416094"/>
              <a:gd name="connsiteX8" fmla="*/ 5505706 w 10515600"/>
              <a:gd name="connsiteY8" fmla="*/ 0 h 5416094"/>
              <a:gd name="connsiteX9" fmla="*/ 6349925 w 10515600"/>
              <a:gd name="connsiteY9" fmla="*/ 0 h 5416094"/>
              <a:gd name="connsiteX10" fmla="*/ 6758634 w 10515600"/>
              <a:gd name="connsiteY10" fmla="*/ 0 h 5416094"/>
              <a:gd name="connsiteX11" fmla="*/ 7428650 w 10515600"/>
              <a:gd name="connsiteY11" fmla="*/ 0 h 5416094"/>
              <a:gd name="connsiteX12" fmla="*/ 8098665 w 10515600"/>
              <a:gd name="connsiteY12" fmla="*/ 0 h 5416094"/>
              <a:gd name="connsiteX13" fmla="*/ 8681579 w 10515600"/>
              <a:gd name="connsiteY13" fmla="*/ 0 h 5416094"/>
              <a:gd name="connsiteX14" fmla="*/ 9612900 w 10515600"/>
              <a:gd name="connsiteY14" fmla="*/ 0 h 5416094"/>
              <a:gd name="connsiteX15" fmla="*/ 10515600 w 10515600"/>
              <a:gd name="connsiteY15" fmla="*/ 902700 h 5416094"/>
              <a:gd name="connsiteX16" fmla="*/ 10515600 w 10515600"/>
              <a:gd name="connsiteY16" fmla="*/ 1504482 h 5416094"/>
              <a:gd name="connsiteX17" fmla="*/ 10515600 w 10515600"/>
              <a:gd name="connsiteY17" fmla="*/ 2178479 h 5416094"/>
              <a:gd name="connsiteX18" fmla="*/ 10515600 w 10515600"/>
              <a:gd name="connsiteY18" fmla="*/ 2780261 h 5416094"/>
              <a:gd name="connsiteX19" fmla="*/ 10515600 w 10515600"/>
              <a:gd name="connsiteY19" fmla="*/ 3273722 h 5416094"/>
              <a:gd name="connsiteX20" fmla="*/ 10515600 w 10515600"/>
              <a:gd name="connsiteY20" fmla="*/ 3803291 h 5416094"/>
              <a:gd name="connsiteX21" fmla="*/ 10515600 w 10515600"/>
              <a:gd name="connsiteY21" fmla="*/ 4513394 h 5416094"/>
              <a:gd name="connsiteX22" fmla="*/ 9612900 w 10515600"/>
              <a:gd name="connsiteY22" fmla="*/ 5416094 h 5416094"/>
              <a:gd name="connsiteX23" fmla="*/ 9117089 w 10515600"/>
              <a:gd name="connsiteY23" fmla="*/ 5416094 h 5416094"/>
              <a:gd name="connsiteX24" fmla="*/ 8708379 w 10515600"/>
              <a:gd name="connsiteY24" fmla="*/ 5416094 h 5416094"/>
              <a:gd name="connsiteX25" fmla="*/ 8299670 w 10515600"/>
              <a:gd name="connsiteY25" fmla="*/ 5416094 h 5416094"/>
              <a:gd name="connsiteX26" fmla="*/ 7629654 w 10515600"/>
              <a:gd name="connsiteY26" fmla="*/ 5416094 h 5416094"/>
              <a:gd name="connsiteX27" fmla="*/ 7133843 w 10515600"/>
              <a:gd name="connsiteY27" fmla="*/ 5416094 h 5416094"/>
              <a:gd name="connsiteX28" fmla="*/ 6376726 w 10515600"/>
              <a:gd name="connsiteY28" fmla="*/ 5416094 h 5416094"/>
              <a:gd name="connsiteX29" fmla="*/ 5880914 w 10515600"/>
              <a:gd name="connsiteY29" fmla="*/ 5416094 h 5416094"/>
              <a:gd name="connsiteX30" fmla="*/ 5123797 w 10515600"/>
              <a:gd name="connsiteY30" fmla="*/ 5416094 h 5416094"/>
              <a:gd name="connsiteX31" fmla="*/ 4715088 w 10515600"/>
              <a:gd name="connsiteY31" fmla="*/ 5416094 h 5416094"/>
              <a:gd name="connsiteX32" fmla="*/ 3957970 w 10515600"/>
              <a:gd name="connsiteY32" fmla="*/ 5416094 h 5416094"/>
              <a:gd name="connsiteX33" fmla="*/ 3462159 w 10515600"/>
              <a:gd name="connsiteY33" fmla="*/ 5416094 h 5416094"/>
              <a:gd name="connsiteX34" fmla="*/ 3053449 w 10515600"/>
              <a:gd name="connsiteY34" fmla="*/ 5416094 h 5416094"/>
              <a:gd name="connsiteX35" fmla="*/ 2557638 w 10515600"/>
              <a:gd name="connsiteY35" fmla="*/ 5416094 h 5416094"/>
              <a:gd name="connsiteX36" fmla="*/ 1800521 w 10515600"/>
              <a:gd name="connsiteY36" fmla="*/ 5416094 h 5416094"/>
              <a:gd name="connsiteX37" fmla="*/ 902700 w 10515600"/>
              <a:gd name="connsiteY37" fmla="*/ 5416094 h 5416094"/>
              <a:gd name="connsiteX38" fmla="*/ 0 w 10515600"/>
              <a:gd name="connsiteY38" fmla="*/ 4513394 h 5416094"/>
              <a:gd name="connsiteX39" fmla="*/ 0 w 10515600"/>
              <a:gd name="connsiteY39" fmla="*/ 3911612 h 5416094"/>
              <a:gd name="connsiteX40" fmla="*/ 0 w 10515600"/>
              <a:gd name="connsiteY40" fmla="*/ 3309829 h 5416094"/>
              <a:gd name="connsiteX41" fmla="*/ 0 w 10515600"/>
              <a:gd name="connsiteY41" fmla="*/ 2780261 h 5416094"/>
              <a:gd name="connsiteX42" fmla="*/ 0 w 10515600"/>
              <a:gd name="connsiteY42" fmla="*/ 2106265 h 5416094"/>
              <a:gd name="connsiteX43" fmla="*/ 0 w 10515600"/>
              <a:gd name="connsiteY43" fmla="*/ 1504482 h 5416094"/>
              <a:gd name="connsiteX44" fmla="*/ 0 w 10515600"/>
              <a:gd name="connsiteY44" fmla="*/ 90270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515600" h="5416094" extrusionOk="0">
                <a:moveTo>
                  <a:pt x="0" y="902700"/>
                </a:moveTo>
                <a:cubicBezTo>
                  <a:pt x="-57306" y="368805"/>
                  <a:pt x="305054" y="37193"/>
                  <a:pt x="902700" y="0"/>
                </a:cubicBezTo>
                <a:cubicBezTo>
                  <a:pt x="1280419" y="-35006"/>
                  <a:pt x="1407743" y="-35339"/>
                  <a:pt x="1746919" y="0"/>
                </a:cubicBezTo>
                <a:cubicBezTo>
                  <a:pt x="2086095" y="35339"/>
                  <a:pt x="2146539" y="-12333"/>
                  <a:pt x="2329833" y="0"/>
                </a:cubicBezTo>
                <a:cubicBezTo>
                  <a:pt x="2513127" y="12333"/>
                  <a:pt x="2706706" y="12952"/>
                  <a:pt x="2825644" y="0"/>
                </a:cubicBezTo>
                <a:cubicBezTo>
                  <a:pt x="2944582" y="-12952"/>
                  <a:pt x="3420817" y="-27100"/>
                  <a:pt x="3582762" y="0"/>
                </a:cubicBezTo>
                <a:cubicBezTo>
                  <a:pt x="3744707" y="27100"/>
                  <a:pt x="4023584" y="-9167"/>
                  <a:pt x="4165675" y="0"/>
                </a:cubicBezTo>
                <a:cubicBezTo>
                  <a:pt x="4307766" y="9167"/>
                  <a:pt x="4770188" y="27031"/>
                  <a:pt x="5009894" y="0"/>
                </a:cubicBezTo>
                <a:cubicBezTo>
                  <a:pt x="5249600" y="-27031"/>
                  <a:pt x="5349881" y="-194"/>
                  <a:pt x="5505706" y="0"/>
                </a:cubicBezTo>
                <a:cubicBezTo>
                  <a:pt x="5661531" y="194"/>
                  <a:pt x="6129254" y="-29363"/>
                  <a:pt x="6349925" y="0"/>
                </a:cubicBezTo>
                <a:cubicBezTo>
                  <a:pt x="6570596" y="29363"/>
                  <a:pt x="6581199" y="-14617"/>
                  <a:pt x="6758634" y="0"/>
                </a:cubicBezTo>
                <a:cubicBezTo>
                  <a:pt x="6936069" y="14617"/>
                  <a:pt x="7246491" y="25675"/>
                  <a:pt x="7428650" y="0"/>
                </a:cubicBezTo>
                <a:cubicBezTo>
                  <a:pt x="7610809" y="-25675"/>
                  <a:pt x="7825190" y="-17078"/>
                  <a:pt x="8098665" y="0"/>
                </a:cubicBezTo>
                <a:cubicBezTo>
                  <a:pt x="8372141" y="17078"/>
                  <a:pt x="8559625" y="-21568"/>
                  <a:pt x="8681579" y="0"/>
                </a:cubicBezTo>
                <a:cubicBezTo>
                  <a:pt x="8803533" y="21568"/>
                  <a:pt x="9307226" y="-46066"/>
                  <a:pt x="9612900" y="0"/>
                </a:cubicBezTo>
                <a:cubicBezTo>
                  <a:pt x="10119954" y="-10560"/>
                  <a:pt x="10418674" y="366684"/>
                  <a:pt x="10515600" y="902700"/>
                </a:cubicBezTo>
                <a:cubicBezTo>
                  <a:pt x="10494548" y="1140809"/>
                  <a:pt x="10524881" y="1252168"/>
                  <a:pt x="10515600" y="1504482"/>
                </a:cubicBezTo>
                <a:cubicBezTo>
                  <a:pt x="10506319" y="1756796"/>
                  <a:pt x="10494309" y="1995078"/>
                  <a:pt x="10515600" y="2178479"/>
                </a:cubicBezTo>
                <a:cubicBezTo>
                  <a:pt x="10536891" y="2361880"/>
                  <a:pt x="10522845" y="2487483"/>
                  <a:pt x="10515600" y="2780261"/>
                </a:cubicBezTo>
                <a:cubicBezTo>
                  <a:pt x="10508355" y="3073039"/>
                  <a:pt x="10533694" y="3138252"/>
                  <a:pt x="10515600" y="3273722"/>
                </a:cubicBezTo>
                <a:cubicBezTo>
                  <a:pt x="10497506" y="3409192"/>
                  <a:pt x="10514952" y="3569910"/>
                  <a:pt x="10515600" y="3803291"/>
                </a:cubicBezTo>
                <a:cubicBezTo>
                  <a:pt x="10516248" y="4036672"/>
                  <a:pt x="10499126" y="4317688"/>
                  <a:pt x="10515600" y="4513394"/>
                </a:cubicBezTo>
                <a:cubicBezTo>
                  <a:pt x="10585499" y="4997151"/>
                  <a:pt x="10115437" y="5453981"/>
                  <a:pt x="9612900" y="5416094"/>
                </a:cubicBezTo>
                <a:cubicBezTo>
                  <a:pt x="9473271" y="5418358"/>
                  <a:pt x="9316384" y="5423764"/>
                  <a:pt x="9117089" y="5416094"/>
                </a:cubicBezTo>
                <a:cubicBezTo>
                  <a:pt x="8917794" y="5408424"/>
                  <a:pt x="8902141" y="5433256"/>
                  <a:pt x="8708379" y="5416094"/>
                </a:cubicBezTo>
                <a:cubicBezTo>
                  <a:pt x="8514617" y="5398933"/>
                  <a:pt x="8454700" y="5422387"/>
                  <a:pt x="8299670" y="5416094"/>
                </a:cubicBezTo>
                <a:cubicBezTo>
                  <a:pt x="8144640" y="5409801"/>
                  <a:pt x="7907022" y="5398388"/>
                  <a:pt x="7629654" y="5416094"/>
                </a:cubicBezTo>
                <a:cubicBezTo>
                  <a:pt x="7352286" y="5433800"/>
                  <a:pt x="7244777" y="5409877"/>
                  <a:pt x="7133843" y="5416094"/>
                </a:cubicBezTo>
                <a:cubicBezTo>
                  <a:pt x="7022909" y="5422311"/>
                  <a:pt x="6748865" y="5379753"/>
                  <a:pt x="6376726" y="5416094"/>
                </a:cubicBezTo>
                <a:cubicBezTo>
                  <a:pt x="6004587" y="5452435"/>
                  <a:pt x="5991442" y="5438860"/>
                  <a:pt x="5880914" y="5416094"/>
                </a:cubicBezTo>
                <a:cubicBezTo>
                  <a:pt x="5770386" y="5393328"/>
                  <a:pt x="5294303" y="5440618"/>
                  <a:pt x="5123797" y="5416094"/>
                </a:cubicBezTo>
                <a:cubicBezTo>
                  <a:pt x="4953291" y="5391570"/>
                  <a:pt x="4828705" y="5430421"/>
                  <a:pt x="4715088" y="5416094"/>
                </a:cubicBezTo>
                <a:cubicBezTo>
                  <a:pt x="4601471" y="5401767"/>
                  <a:pt x="4227806" y="5381491"/>
                  <a:pt x="3957970" y="5416094"/>
                </a:cubicBezTo>
                <a:cubicBezTo>
                  <a:pt x="3688134" y="5450697"/>
                  <a:pt x="3670638" y="5425309"/>
                  <a:pt x="3462159" y="5416094"/>
                </a:cubicBezTo>
                <a:cubicBezTo>
                  <a:pt x="3253680" y="5406879"/>
                  <a:pt x="3167443" y="5432031"/>
                  <a:pt x="3053449" y="5416094"/>
                </a:cubicBezTo>
                <a:cubicBezTo>
                  <a:pt x="2939455" y="5400158"/>
                  <a:pt x="2701485" y="5433995"/>
                  <a:pt x="2557638" y="5416094"/>
                </a:cubicBezTo>
                <a:cubicBezTo>
                  <a:pt x="2413791" y="5398193"/>
                  <a:pt x="2168647" y="5424510"/>
                  <a:pt x="1800521" y="5416094"/>
                </a:cubicBezTo>
                <a:cubicBezTo>
                  <a:pt x="1432395" y="5407678"/>
                  <a:pt x="1261364" y="5454497"/>
                  <a:pt x="902700" y="5416094"/>
                </a:cubicBezTo>
                <a:cubicBezTo>
                  <a:pt x="519468" y="5419760"/>
                  <a:pt x="63003" y="5077223"/>
                  <a:pt x="0" y="4513394"/>
                </a:cubicBezTo>
                <a:cubicBezTo>
                  <a:pt x="-20265" y="4243495"/>
                  <a:pt x="27650" y="4053844"/>
                  <a:pt x="0" y="3911612"/>
                </a:cubicBezTo>
                <a:cubicBezTo>
                  <a:pt x="-27650" y="3769380"/>
                  <a:pt x="24988" y="3469350"/>
                  <a:pt x="0" y="3309829"/>
                </a:cubicBezTo>
                <a:cubicBezTo>
                  <a:pt x="-24988" y="3150308"/>
                  <a:pt x="-16973" y="2933511"/>
                  <a:pt x="0" y="2780261"/>
                </a:cubicBezTo>
                <a:cubicBezTo>
                  <a:pt x="16973" y="2627011"/>
                  <a:pt x="-11552" y="2315258"/>
                  <a:pt x="0" y="2106265"/>
                </a:cubicBezTo>
                <a:cubicBezTo>
                  <a:pt x="11552" y="1897272"/>
                  <a:pt x="-9167" y="1726905"/>
                  <a:pt x="0" y="1504482"/>
                </a:cubicBezTo>
                <a:cubicBezTo>
                  <a:pt x="9167" y="1282059"/>
                  <a:pt x="10972" y="1160784"/>
                  <a:pt x="0" y="902700"/>
                </a:cubicBezTo>
                <a:close/>
              </a:path>
            </a:pathLst>
          </a:custGeom>
          <a:noFill/>
          <a:ln w="60325" cap="rnd">
            <a:solidFill>
              <a:schemeClr val="tx1"/>
            </a:solidFill>
            <a:round/>
            <a:extLst>
              <a:ext uri="{C807C97D-BFC1-408E-A445-0C87EB9F89A2}">
                <ask:lineSketchStyleProps xmlns:ask="http://schemas.microsoft.com/office/drawing/2018/sketchyshapes" sd="1219033472">
                  <a:prstGeom prst="round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6F14636-0CF9-F7FF-03F5-725292083163}"/>
              </a:ext>
            </a:extLst>
          </p:cNvPr>
          <p:cNvSpPr txBox="1"/>
          <p:nvPr/>
        </p:nvSpPr>
        <p:spPr>
          <a:xfrm>
            <a:off x="10781193" y="6657945"/>
            <a:ext cx="140775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Great_Britain_at_the_1984_Summer_Paralympic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79501301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llseye">
            <a:extLst>
              <a:ext uri="{FF2B5EF4-FFF2-40B4-BE49-F238E27FC236}">
                <a16:creationId xmlns:a16="http://schemas.microsoft.com/office/drawing/2014/main" id="{1F56C8C4-DDD0-9F7B-FAE2-096EB6560D5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1" name="Freeform: Shape 2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720EEBB-7932-FA70-4D06-392191A92ECE}"/>
              </a:ext>
            </a:extLst>
          </p:cNvPr>
          <p:cNvSpPr>
            <a:spLocks noGrp="1"/>
          </p:cNvSpPr>
          <p:nvPr>
            <p:ph type="title"/>
          </p:nvPr>
        </p:nvSpPr>
        <p:spPr>
          <a:xfrm>
            <a:off x="5759354" y="638089"/>
            <a:ext cx="5337270" cy="1476801"/>
          </a:xfrm>
        </p:spPr>
        <p:txBody>
          <a:bodyPr anchor="b">
            <a:normAutofit/>
          </a:bodyPr>
          <a:lstStyle/>
          <a:p>
            <a:pPr algn="ctr"/>
            <a:r>
              <a:rPr lang="en-GB" sz="5600" b="1" i="1" u="sng" dirty="0">
                <a:solidFill>
                  <a:srgbClr val="FFFFFF"/>
                </a:solidFill>
              </a:rPr>
              <a:t>Content</a:t>
            </a:r>
            <a:r>
              <a:rPr lang="en-GB" sz="5600" dirty="0">
                <a:solidFill>
                  <a:srgbClr val="FFFFFF"/>
                </a:solidFill>
              </a:rPr>
              <a:t> </a:t>
            </a:r>
          </a:p>
        </p:txBody>
      </p:sp>
      <p:sp>
        <p:nvSpPr>
          <p:cNvPr id="23"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6304" y="2368177"/>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E85255-FD18-CC91-328C-7706A7810337}"/>
              </a:ext>
            </a:extLst>
          </p:cNvPr>
          <p:cNvSpPr>
            <a:spLocks noGrp="1"/>
          </p:cNvSpPr>
          <p:nvPr>
            <p:ph idx="1"/>
          </p:nvPr>
        </p:nvSpPr>
        <p:spPr>
          <a:xfrm>
            <a:off x="5759354" y="2664886"/>
            <a:ext cx="5461095" cy="3550789"/>
          </a:xfrm>
        </p:spPr>
        <p:txBody>
          <a:bodyPr anchor="t">
            <a:normAutofit/>
          </a:bodyPr>
          <a:lstStyle/>
          <a:p>
            <a:pPr>
              <a:lnSpc>
                <a:spcPct val="100000"/>
              </a:lnSpc>
            </a:pPr>
            <a:r>
              <a:rPr lang="en-GB" sz="2400" dirty="0">
                <a:solidFill>
                  <a:srgbClr val="FFFFFF"/>
                </a:solidFill>
              </a:rPr>
              <a:t>Aims and learning objectives. </a:t>
            </a:r>
          </a:p>
          <a:p>
            <a:pPr>
              <a:lnSpc>
                <a:spcPct val="100000"/>
              </a:lnSpc>
            </a:pPr>
            <a:r>
              <a:rPr lang="en-GB" sz="2400" dirty="0">
                <a:solidFill>
                  <a:srgbClr val="FFFFFF"/>
                </a:solidFill>
              </a:rPr>
              <a:t>What is the state? </a:t>
            </a:r>
          </a:p>
          <a:p>
            <a:pPr>
              <a:lnSpc>
                <a:spcPct val="100000"/>
              </a:lnSpc>
            </a:pPr>
            <a:r>
              <a:rPr lang="en-GB" sz="2400" dirty="0">
                <a:solidFill>
                  <a:srgbClr val="FFFFFF"/>
                </a:solidFill>
              </a:rPr>
              <a:t>The State part 1 ; Parliament. </a:t>
            </a:r>
          </a:p>
          <a:p>
            <a:pPr>
              <a:lnSpc>
                <a:spcPct val="100000"/>
              </a:lnSpc>
            </a:pPr>
            <a:r>
              <a:rPr lang="en-GB" sz="2400" dirty="0">
                <a:solidFill>
                  <a:srgbClr val="FFFFFF"/>
                </a:solidFill>
              </a:rPr>
              <a:t>Activities. </a:t>
            </a:r>
          </a:p>
          <a:p>
            <a:pPr>
              <a:lnSpc>
                <a:spcPct val="100000"/>
              </a:lnSpc>
            </a:pPr>
            <a:r>
              <a:rPr lang="en-GB" sz="2400" dirty="0">
                <a:solidFill>
                  <a:srgbClr val="FFFFFF"/>
                </a:solidFill>
              </a:rPr>
              <a:t>Summary</a:t>
            </a:r>
          </a:p>
          <a:p>
            <a:pPr>
              <a:lnSpc>
                <a:spcPct val="100000"/>
              </a:lnSpc>
            </a:pPr>
            <a:r>
              <a:rPr lang="en-GB" sz="2400" dirty="0">
                <a:solidFill>
                  <a:srgbClr val="FFFFFF"/>
                </a:solidFill>
              </a:rPr>
              <a:t>Thank you, any questions?</a:t>
            </a:r>
          </a:p>
        </p:txBody>
      </p:sp>
      <mc:AlternateContent xmlns:mc="http://schemas.openxmlformats.org/markup-compatibility/2006" xmlns:p14="http://schemas.microsoft.com/office/powerpoint/2010/main">
        <mc:Choice Requires="p14">
          <p:contentPart p14:bwMode="auto" r:id="rId4">
            <p14:nvContentPartPr>
              <p14:cNvPr id="25" name="Ink 2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25" name="Ink 2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5"/>
              <a:stretch>
                <a:fillRect/>
              </a:stretch>
            </p:blipFill>
            <p:spPr>
              <a:xfrm>
                <a:off x="6418237" y="1956150"/>
                <a:ext cx="36000" cy="32709"/>
              </a:xfrm>
              <a:prstGeom prst="rect">
                <a:avLst/>
              </a:prstGeom>
            </p:spPr>
          </p:pic>
        </mc:Fallback>
      </mc:AlternateContent>
    </p:spTree>
    <p:extLst>
      <p:ext uri="{BB962C8B-B14F-4D97-AF65-F5344CB8AC3E}">
        <p14:creationId xmlns:p14="http://schemas.microsoft.com/office/powerpoint/2010/main" val="2776895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7C6C8-BADE-9C96-8EA4-7477D728AED0}"/>
              </a:ext>
            </a:extLst>
          </p:cNvPr>
          <p:cNvSpPr>
            <a:spLocks noGrp="1"/>
          </p:cNvSpPr>
          <p:nvPr>
            <p:ph type="title"/>
          </p:nvPr>
        </p:nvSpPr>
        <p:spPr>
          <a:xfrm>
            <a:off x="635000" y="634029"/>
            <a:ext cx="10921640" cy="1314698"/>
          </a:xfrm>
        </p:spPr>
        <p:txBody>
          <a:bodyPr anchor="ctr">
            <a:normAutofit/>
          </a:bodyPr>
          <a:lstStyle/>
          <a:p>
            <a:pPr algn="ctr">
              <a:lnSpc>
                <a:spcPct val="90000"/>
              </a:lnSpc>
            </a:pPr>
            <a:r>
              <a:rPr lang="en-GB" sz="5600" b="1" i="1" u="sng"/>
              <a:t>Aims and learning objectives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A7F9922-44EA-615C-44A0-DAAB3A5A1E0E}"/>
              </a:ext>
            </a:extLst>
          </p:cNvPr>
          <p:cNvGraphicFramePr>
            <a:graphicFrameLocks noGrp="1"/>
          </p:cNvGraphicFramePr>
          <p:nvPr>
            <p:ph idx="1"/>
            <p:extLst>
              <p:ext uri="{D42A27DB-BD31-4B8C-83A1-F6EECF244321}">
                <p14:modId xmlns:p14="http://schemas.microsoft.com/office/powerpoint/2010/main" val="3980056576"/>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690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D2268A-D939-4E78-91B6-6C7E46406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AA4ED-EB29-A4CA-6437-B23F45E14565}"/>
              </a:ext>
            </a:extLst>
          </p:cNvPr>
          <p:cNvSpPr>
            <a:spLocks noGrp="1"/>
          </p:cNvSpPr>
          <p:nvPr>
            <p:ph type="title"/>
          </p:nvPr>
        </p:nvSpPr>
        <p:spPr>
          <a:xfrm>
            <a:off x="191293" y="1139774"/>
            <a:ext cx="4724561" cy="5004794"/>
          </a:xfrm>
        </p:spPr>
        <p:txBody>
          <a:bodyPr>
            <a:normAutofit/>
          </a:bodyPr>
          <a:lstStyle/>
          <a:p>
            <a:pPr algn="ctr"/>
            <a:r>
              <a:rPr lang="en-GB" sz="7200" b="1" i="1" u="sng" dirty="0"/>
              <a:t>Important terms </a:t>
            </a:r>
          </a:p>
        </p:txBody>
      </p:sp>
      <p:sp>
        <p:nvSpPr>
          <p:cNvPr id="11" name="sketchy content container">
            <a:extLst>
              <a:ext uri="{FF2B5EF4-FFF2-40B4-BE49-F238E27FC236}">
                <a16:creationId xmlns:a16="http://schemas.microsoft.com/office/drawing/2014/main" id="{E0C43A58-225D-452D-8185-0D89D1EED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921" y="493776"/>
            <a:ext cx="6229604" cy="5722227"/>
          </a:xfrm>
          <a:custGeom>
            <a:avLst/>
            <a:gdLst>
              <a:gd name="connsiteX0" fmla="*/ 0 w 6229604"/>
              <a:gd name="connsiteY0" fmla="*/ 0 h 5722227"/>
              <a:gd name="connsiteX1" fmla="*/ 629882 w 6229604"/>
              <a:gd name="connsiteY1" fmla="*/ 0 h 5722227"/>
              <a:gd name="connsiteX2" fmla="*/ 1135172 w 6229604"/>
              <a:gd name="connsiteY2" fmla="*/ 0 h 5722227"/>
              <a:gd name="connsiteX3" fmla="*/ 1951943 w 6229604"/>
              <a:gd name="connsiteY3" fmla="*/ 0 h 5722227"/>
              <a:gd name="connsiteX4" fmla="*/ 2581825 w 6229604"/>
              <a:gd name="connsiteY4" fmla="*/ 0 h 5722227"/>
              <a:gd name="connsiteX5" fmla="*/ 3211707 w 6229604"/>
              <a:gd name="connsiteY5" fmla="*/ 0 h 5722227"/>
              <a:gd name="connsiteX6" fmla="*/ 4028477 w 6229604"/>
              <a:gd name="connsiteY6" fmla="*/ 0 h 5722227"/>
              <a:gd name="connsiteX7" fmla="*/ 4596063 w 6229604"/>
              <a:gd name="connsiteY7" fmla="*/ 0 h 5722227"/>
              <a:gd name="connsiteX8" fmla="*/ 5412834 w 6229604"/>
              <a:gd name="connsiteY8" fmla="*/ 0 h 5722227"/>
              <a:gd name="connsiteX9" fmla="*/ 6229604 w 6229604"/>
              <a:gd name="connsiteY9" fmla="*/ 0 h 5722227"/>
              <a:gd name="connsiteX10" fmla="*/ 6229604 w 6229604"/>
              <a:gd name="connsiteY10" fmla="*/ 635803 h 5722227"/>
              <a:gd name="connsiteX11" fmla="*/ 6229604 w 6229604"/>
              <a:gd name="connsiteY11" fmla="*/ 1271606 h 5722227"/>
              <a:gd name="connsiteX12" fmla="*/ 6229604 w 6229604"/>
              <a:gd name="connsiteY12" fmla="*/ 1964631 h 5722227"/>
              <a:gd name="connsiteX13" fmla="*/ 6229604 w 6229604"/>
              <a:gd name="connsiteY13" fmla="*/ 2428767 h 5722227"/>
              <a:gd name="connsiteX14" fmla="*/ 6229604 w 6229604"/>
              <a:gd name="connsiteY14" fmla="*/ 3064570 h 5722227"/>
              <a:gd name="connsiteX15" fmla="*/ 6229604 w 6229604"/>
              <a:gd name="connsiteY15" fmla="*/ 3700373 h 5722227"/>
              <a:gd name="connsiteX16" fmla="*/ 6229604 w 6229604"/>
              <a:gd name="connsiteY16" fmla="*/ 4336176 h 5722227"/>
              <a:gd name="connsiteX17" fmla="*/ 6229604 w 6229604"/>
              <a:gd name="connsiteY17" fmla="*/ 5029202 h 5722227"/>
              <a:gd name="connsiteX18" fmla="*/ 6229604 w 6229604"/>
              <a:gd name="connsiteY18" fmla="*/ 5722227 h 5722227"/>
              <a:gd name="connsiteX19" fmla="*/ 5475130 w 6229604"/>
              <a:gd name="connsiteY19" fmla="*/ 5722227 h 5722227"/>
              <a:gd name="connsiteX20" fmla="*/ 4907544 w 6229604"/>
              <a:gd name="connsiteY20" fmla="*/ 5722227 h 5722227"/>
              <a:gd name="connsiteX21" fmla="*/ 4090773 w 6229604"/>
              <a:gd name="connsiteY21" fmla="*/ 5722227 h 5722227"/>
              <a:gd name="connsiteX22" fmla="*/ 3398595 w 6229604"/>
              <a:gd name="connsiteY22" fmla="*/ 5722227 h 5722227"/>
              <a:gd name="connsiteX23" fmla="*/ 2831009 w 6229604"/>
              <a:gd name="connsiteY23" fmla="*/ 5722227 h 5722227"/>
              <a:gd name="connsiteX24" fmla="*/ 2138831 w 6229604"/>
              <a:gd name="connsiteY24" fmla="*/ 5722227 h 5722227"/>
              <a:gd name="connsiteX25" fmla="*/ 1633541 w 6229604"/>
              <a:gd name="connsiteY25" fmla="*/ 5722227 h 5722227"/>
              <a:gd name="connsiteX26" fmla="*/ 1128251 w 6229604"/>
              <a:gd name="connsiteY26" fmla="*/ 5722227 h 5722227"/>
              <a:gd name="connsiteX27" fmla="*/ 0 w 6229604"/>
              <a:gd name="connsiteY27" fmla="*/ 5722227 h 5722227"/>
              <a:gd name="connsiteX28" fmla="*/ 0 w 6229604"/>
              <a:gd name="connsiteY28" fmla="*/ 5200869 h 5722227"/>
              <a:gd name="connsiteX29" fmla="*/ 0 w 6229604"/>
              <a:gd name="connsiteY29" fmla="*/ 4450621 h 5722227"/>
              <a:gd name="connsiteX30" fmla="*/ 0 w 6229604"/>
              <a:gd name="connsiteY30" fmla="*/ 3872040 h 5722227"/>
              <a:gd name="connsiteX31" fmla="*/ 0 w 6229604"/>
              <a:gd name="connsiteY31" fmla="*/ 3407904 h 5722227"/>
              <a:gd name="connsiteX32" fmla="*/ 0 w 6229604"/>
              <a:gd name="connsiteY32" fmla="*/ 2714879 h 5722227"/>
              <a:gd name="connsiteX33" fmla="*/ 0 w 6229604"/>
              <a:gd name="connsiteY33" fmla="*/ 2193520 h 5722227"/>
              <a:gd name="connsiteX34" fmla="*/ 0 w 6229604"/>
              <a:gd name="connsiteY34" fmla="*/ 1500495 h 5722227"/>
              <a:gd name="connsiteX35" fmla="*/ 0 w 6229604"/>
              <a:gd name="connsiteY35" fmla="*/ 750248 h 5722227"/>
              <a:gd name="connsiteX36" fmla="*/ 0 w 622960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229604" h="5722227" extrusionOk="0">
                <a:moveTo>
                  <a:pt x="0" y="0"/>
                </a:moveTo>
                <a:cubicBezTo>
                  <a:pt x="134765" y="733"/>
                  <a:pt x="359555" y="-15387"/>
                  <a:pt x="629882" y="0"/>
                </a:cubicBezTo>
                <a:cubicBezTo>
                  <a:pt x="900209" y="15387"/>
                  <a:pt x="965450" y="15937"/>
                  <a:pt x="1135172" y="0"/>
                </a:cubicBezTo>
                <a:cubicBezTo>
                  <a:pt x="1304894" y="-15937"/>
                  <a:pt x="1787212" y="10921"/>
                  <a:pt x="1951943" y="0"/>
                </a:cubicBezTo>
                <a:cubicBezTo>
                  <a:pt x="2116674" y="-10921"/>
                  <a:pt x="2378222" y="13313"/>
                  <a:pt x="2581825" y="0"/>
                </a:cubicBezTo>
                <a:cubicBezTo>
                  <a:pt x="2785428" y="-13313"/>
                  <a:pt x="2915218" y="19972"/>
                  <a:pt x="3211707" y="0"/>
                </a:cubicBezTo>
                <a:cubicBezTo>
                  <a:pt x="3508196" y="-19972"/>
                  <a:pt x="3832828" y="-34359"/>
                  <a:pt x="4028477" y="0"/>
                </a:cubicBezTo>
                <a:cubicBezTo>
                  <a:pt x="4224126" y="34359"/>
                  <a:pt x="4361257" y="4467"/>
                  <a:pt x="4596063" y="0"/>
                </a:cubicBezTo>
                <a:cubicBezTo>
                  <a:pt x="4830869" y="-4467"/>
                  <a:pt x="5091403" y="-7365"/>
                  <a:pt x="5412834" y="0"/>
                </a:cubicBezTo>
                <a:cubicBezTo>
                  <a:pt x="5734265" y="7365"/>
                  <a:pt x="6034988" y="-26786"/>
                  <a:pt x="6229604" y="0"/>
                </a:cubicBezTo>
                <a:cubicBezTo>
                  <a:pt x="6208296" y="256153"/>
                  <a:pt x="6219810" y="335049"/>
                  <a:pt x="6229604" y="635803"/>
                </a:cubicBezTo>
                <a:cubicBezTo>
                  <a:pt x="6239398" y="936557"/>
                  <a:pt x="6230184" y="1092448"/>
                  <a:pt x="6229604" y="1271606"/>
                </a:cubicBezTo>
                <a:cubicBezTo>
                  <a:pt x="6229024" y="1450764"/>
                  <a:pt x="6217841" y="1797531"/>
                  <a:pt x="6229604" y="1964631"/>
                </a:cubicBezTo>
                <a:cubicBezTo>
                  <a:pt x="6241367" y="2131731"/>
                  <a:pt x="6220367" y="2235822"/>
                  <a:pt x="6229604" y="2428767"/>
                </a:cubicBezTo>
                <a:cubicBezTo>
                  <a:pt x="6238841" y="2621712"/>
                  <a:pt x="6220929" y="2925917"/>
                  <a:pt x="6229604" y="3064570"/>
                </a:cubicBezTo>
                <a:cubicBezTo>
                  <a:pt x="6238279" y="3203223"/>
                  <a:pt x="6256755" y="3501958"/>
                  <a:pt x="6229604" y="3700373"/>
                </a:cubicBezTo>
                <a:cubicBezTo>
                  <a:pt x="6202453" y="3898788"/>
                  <a:pt x="6201714" y="4046823"/>
                  <a:pt x="6229604" y="4336176"/>
                </a:cubicBezTo>
                <a:cubicBezTo>
                  <a:pt x="6257494" y="4625529"/>
                  <a:pt x="6258821" y="4774033"/>
                  <a:pt x="6229604" y="5029202"/>
                </a:cubicBezTo>
                <a:cubicBezTo>
                  <a:pt x="6200387" y="5284371"/>
                  <a:pt x="6233334" y="5383875"/>
                  <a:pt x="6229604" y="5722227"/>
                </a:cubicBezTo>
                <a:cubicBezTo>
                  <a:pt x="6016393" y="5707881"/>
                  <a:pt x="5684528" y="5751176"/>
                  <a:pt x="5475130" y="5722227"/>
                </a:cubicBezTo>
                <a:cubicBezTo>
                  <a:pt x="5265732" y="5693278"/>
                  <a:pt x="5082862" y="5732690"/>
                  <a:pt x="4907544" y="5722227"/>
                </a:cubicBezTo>
                <a:cubicBezTo>
                  <a:pt x="4732226" y="5711764"/>
                  <a:pt x="4474837" y="5716289"/>
                  <a:pt x="4090773" y="5722227"/>
                </a:cubicBezTo>
                <a:cubicBezTo>
                  <a:pt x="3706709" y="5728165"/>
                  <a:pt x="3645902" y="5723973"/>
                  <a:pt x="3398595" y="5722227"/>
                </a:cubicBezTo>
                <a:cubicBezTo>
                  <a:pt x="3151288" y="5720481"/>
                  <a:pt x="3001606" y="5732695"/>
                  <a:pt x="2831009" y="5722227"/>
                </a:cubicBezTo>
                <a:cubicBezTo>
                  <a:pt x="2660412" y="5711759"/>
                  <a:pt x="2424161" y="5689878"/>
                  <a:pt x="2138831" y="5722227"/>
                </a:cubicBezTo>
                <a:cubicBezTo>
                  <a:pt x="1853501" y="5754576"/>
                  <a:pt x="1788223" y="5720540"/>
                  <a:pt x="1633541" y="5722227"/>
                </a:cubicBezTo>
                <a:cubicBezTo>
                  <a:pt x="1478859" y="5723915"/>
                  <a:pt x="1324151" y="5739059"/>
                  <a:pt x="1128251" y="5722227"/>
                </a:cubicBezTo>
                <a:cubicBezTo>
                  <a:pt x="932351" y="5705396"/>
                  <a:pt x="522340" y="5691488"/>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noFill/>
          <a:ln w="25400">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id="{F9542918-AAF2-983E-EB59-5A350DEF2823}"/>
              </a:ext>
            </a:extLst>
          </p:cNvPr>
          <p:cNvGraphicFramePr/>
          <p:nvPr>
            <p:extLst>
              <p:ext uri="{D42A27DB-BD31-4B8C-83A1-F6EECF244321}">
                <p14:modId xmlns:p14="http://schemas.microsoft.com/office/powerpoint/2010/main" val="1538196267"/>
              </p:ext>
            </p:extLst>
          </p:nvPr>
        </p:nvGraphicFramePr>
        <p:xfrm>
          <a:off x="5599083" y="853673"/>
          <a:ext cx="5715000" cy="50047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961945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image of a crown">
            <a:extLst>
              <a:ext uri="{FF2B5EF4-FFF2-40B4-BE49-F238E27FC236}">
                <a16:creationId xmlns:a16="http://schemas.microsoft.com/office/drawing/2014/main" id="{7BD596EE-31BB-3F4B-5F23-CDE52252C71A}"/>
              </a:ext>
            </a:extLst>
          </p:cNvPr>
          <p:cNvPicPr>
            <a:picLocks noChangeAspect="1"/>
          </p:cNvPicPr>
          <p:nvPr/>
        </p:nvPicPr>
        <p:blipFill>
          <a:blip r:embed="rId2"/>
          <a:srcRect t="11939" b="379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F4FCDF-9C9F-EE18-6836-6997685225BF}"/>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7200" u="sng" dirty="0">
                <a:solidFill>
                  <a:schemeClr val="bg1"/>
                </a:solidFill>
              </a:rPr>
              <a:t>The monarchy</a:t>
            </a:r>
          </a:p>
        </p:txBody>
      </p:sp>
      <p:sp>
        <p:nvSpPr>
          <p:cNvPr id="5" name="Subtitle 4">
            <a:extLst>
              <a:ext uri="{FF2B5EF4-FFF2-40B4-BE49-F238E27FC236}">
                <a16:creationId xmlns:a16="http://schemas.microsoft.com/office/drawing/2014/main" id="{DBA12299-4762-27B6-75AB-6C5130B78224}"/>
              </a:ext>
            </a:extLst>
          </p:cNvPr>
          <p:cNvSpPr>
            <a:spLocks noGrp="1"/>
          </p:cNvSpPr>
          <p:nvPr>
            <p:ph type="subTitle" idx="1"/>
          </p:nvPr>
        </p:nvSpPr>
        <p:spPr>
          <a:xfrm>
            <a:off x="643466" y="4133135"/>
            <a:ext cx="10902016" cy="1008767"/>
          </a:xfrm>
          <a:effectLst>
            <a:outerShdw blurRad="50800" dist="38100" dir="2700000" algn="tl" rotWithShape="0">
              <a:prstClr val="black">
                <a:alpha val="40000"/>
              </a:prstClr>
            </a:outerShdw>
          </a:effectLst>
        </p:spPr>
        <p:txBody>
          <a:bodyPr>
            <a:normAutofit/>
          </a:bodyPr>
          <a:lstStyle/>
          <a:p>
            <a:pPr algn="ctr"/>
            <a:r>
              <a:rPr lang="en-GB" sz="2400" b="1" dirty="0">
                <a:solidFill>
                  <a:schemeClr val="bg1"/>
                </a:solidFill>
              </a:rPr>
              <a:t>Past and present</a:t>
            </a:r>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8651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708A9-46AA-F69E-C47A-0B50D60309E1}"/>
              </a:ext>
            </a:extLst>
          </p:cNvPr>
          <p:cNvSpPr>
            <a:spLocks noGrp="1"/>
          </p:cNvSpPr>
          <p:nvPr>
            <p:ph type="title"/>
          </p:nvPr>
        </p:nvSpPr>
        <p:spPr>
          <a:xfrm>
            <a:off x="5297762" y="329184"/>
            <a:ext cx="6251110" cy="1783080"/>
          </a:xfrm>
        </p:spPr>
        <p:txBody>
          <a:bodyPr anchor="b">
            <a:normAutofit/>
          </a:bodyPr>
          <a:lstStyle/>
          <a:p>
            <a:r>
              <a:rPr lang="en-GB" sz="7200" b="1" i="1" u="sng"/>
              <a:t>Who are they?</a:t>
            </a:r>
          </a:p>
        </p:txBody>
      </p:sp>
      <p:sp>
        <p:nvSpPr>
          <p:cNvPr id="1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B914D"/>
          </a:solidFill>
          <a:ln w="38100" cap="rnd">
            <a:solidFill>
              <a:srgbClr val="BB914D"/>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6A7774-E03C-7283-B2B0-0066E9FB7D07}"/>
              </a:ext>
            </a:extLst>
          </p:cNvPr>
          <p:cNvSpPr>
            <a:spLocks noGrp="1"/>
          </p:cNvSpPr>
          <p:nvPr>
            <p:ph idx="1"/>
          </p:nvPr>
        </p:nvSpPr>
        <p:spPr>
          <a:xfrm>
            <a:off x="5297762" y="2706624"/>
            <a:ext cx="6251110" cy="3483864"/>
          </a:xfrm>
        </p:spPr>
        <p:txBody>
          <a:bodyPr>
            <a:normAutofit/>
          </a:bodyPr>
          <a:lstStyle/>
          <a:p>
            <a:r>
              <a:rPr lang="en-GB" sz="2600"/>
              <a:t>They are the Monarchy (Not the Crown – The Crown is the physical crown)</a:t>
            </a:r>
          </a:p>
          <a:p>
            <a:endParaRPr lang="en-GB" sz="2600"/>
          </a:p>
          <a:p>
            <a:r>
              <a:rPr lang="en-GB" sz="2600"/>
              <a:t>The Monarchy represent the crown – we see this throughout the state. </a:t>
            </a:r>
          </a:p>
          <a:p>
            <a:endParaRPr lang="en-GB" sz="2600"/>
          </a:p>
          <a:p>
            <a:r>
              <a:rPr lang="en-GB" sz="2600"/>
              <a:t>Head of state - King’s Counsel His Majesty’s Government and His Majesty's Ministers. </a:t>
            </a:r>
          </a:p>
          <a:p>
            <a:endParaRPr lang="en-GB" sz="2600"/>
          </a:p>
          <a:p>
            <a:pPr marL="0" indent="0">
              <a:buNone/>
            </a:pPr>
            <a:endParaRPr lang="en-GB" sz="2600"/>
          </a:p>
        </p:txBody>
      </p:sp>
      <p:pic>
        <p:nvPicPr>
          <p:cNvPr id="5" name="Picture 4" descr="A person in a red uniform&#10;&#10;Description automatically generated">
            <a:extLst>
              <a:ext uri="{FF2B5EF4-FFF2-40B4-BE49-F238E27FC236}">
                <a16:creationId xmlns:a16="http://schemas.microsoft.com/office/drawing/2014/main" id="{6AF022B4-E208-F0FB-26B6-67EB4FB58059}"/>
              </a:ext>
            </a:extLst>
          </p:cNvPr>
          <p:cNvPicPr>
            <a:picLocks noChangeAspect="1"/>
          </p:cNvPicPr>
          <p:nvPr/>
        </p:nvPicPr>
        <p:blipFill>
          <a:blip r:embed="rId2">
            <a:extLst>
              <a:ext uri="{28A0092B-C50C-407E-A947-70E740481C1C}">
                <a14:useLocalDpi xmlns:a14="http://schemas.microsoft.com/office/drawing/2010/main" val="0"/>
              </a:ext>
            </a:extLst>
          </a:blip>
          <a:srcRect l="5469" r="1995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564897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445A5-21B3-BFB9-B8D3-AD6BA9051267}"/>
              </a:ext>
            </a:extLst>
          </p:cNvPr>
          <p:cNvSpPr>
            <a:spLocks noGrp="1"/>
          </p:cNvSpPr>
          <p:nvPr>
            <p:ph type="title"/>
          </p:nvPr>
        </p:nvSpPr>
        <p:spPr>
          <a:xfrm>
            <a:off x="635000" y="634029"/>
            <a:ext cx="10921640" cy="1314698"/>
          </a:xfrm>
        </p:spPr>
        <p:txBody>
          <a:bodyPr anchor="ctr">
            <a:normAutofit/>
          </a:bodyPr>
          <a:lstStyle/>
          <a:p>
            <a:pPr algn="ctr"/>
            <a:r>
              <a:rPr lang="en-GB" sz="7200" b="1" i="1" u="sng"/>
              <a:t>What are their powers?</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39E326D-8176-7914-CF67-CA3A79CB1B5B}"/>
              </a:ext>
            </a:extLst>
          </p:cNvPr>
          <p:cNvGraphicFramePr>
            <a:graphicFrameLocks noGrp="1"/>
          </p:cNvGraphicFramePr>
          <p:nvPr>
            <p:ph idx="1"/>
            <p:extLst>
              <p:ext uri="{D42A27DB-BD31-4B8C-83A1-F6EECF244321}">
                <p14:modId xmlns:p14="http://schemas.microsoft.com/office/powerpoint/2010/main" val="3575773257"/>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4462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 name="Flowchart: Punched Tape 19">
            <a:extLst>
              <a:ext uri="{FF2B5EF4-FFF2-40B4-BE49-F238E27FC236}">
                <a16:creationId xmlns:a16="http://schemas.microsoft.com/office/drawing/2014/main" id="{B2D8E10A-A82B-0D30-82CD-3CC3718F62FA}"/>
              </a:ext>
            </a:extLst>
          </p:cNvPr>
          <p:cNvSpPr/>
          <p:nvPr/>
        </p:nvSpPr>
        <p:spPr>
          <a:xfrm>
            <a:off x="526857" y="678788"/>
            <a:ext cx="3502393" cy="2043843"/>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Appointing the prime minister!</a:t>
            </a:r>
          </a:p>
        </p:txBody>
      </p:sp>
      <p:sp>
        <p:nvSpPr>
          <p:cNvPr id="23" name="Flowchart: Punched Tape 22">
            <a:extLst>
              <a:ext uri="{FF2B5EF4-FFF2-40B4-BE49-F238E27FC236}">
                <a16:creationId xmlns:a16="http://schemas.microsoft.com/office/drawing/2014/main" id="{3DAE2AF3-C1DD-1AD9-3953-177C98C85749}"/>
              </a:ext>
            </a:extLst>
          </p:cNvPr>
          <p:cNvSpPr/>
          <p:nvPr/>
        </p:nvSpPr>
        <p:spPr>
          <a:xfrm>
            <a:off x="4483180" y="664065"/>
            <a:ext cx="3757642" cy="2043843"/>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Appointing and removing ministers </a:t>
            </a:r>
          </a:p>
        </p:txBody>
      </p:sp>
      <p:sp>
        <p:nvSpPr>
          <p:cNvPr id="24" name="Flowchart: Punched Tape 23">
            <a:extLst>
              <a:ext uri="{FF2B5EF4-FFF2-40B4-BE49-F238E27FC236}">
                <a16:creationId xmlns:a16="http://schemas.microsoft.com/office/drawing/2014/main" id="{E740D74F-06D9-8B48-7C28-1B84241350FC}"/>
              </a:ext>
            </a:extLst>
          </p:cNvPr>
          <p:cNvSpPr/>
          <p:nvPr/>
        </p:nvSpPr>
        <p:spPr>
          <a:xfrm>
            <a:off x="4533667" y="2713516"/>
            <a:ext cx="3757642" cy="2020935"/>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Power to dissolve parliament </a:t>
            </a:r>
          </a:p>
        </p:txBody>
      </p:sp>
      <p:sp>
        <p:nvSpPr>
          <p:cNvPr id="26" name="Flowchart: Punched Tape 25">
            <a:extLst>
              <a:ext uri="{FF2B5EF4-FFF2-40B4-BE49-F238E27FC236}">
                <a16:creationId xmlns:a16="http://schemas.microsoft.com/office/drawing/2014/main" id="{9E74DA52-928C-64A7-51CF-5393F4D4E060}"/>
              </a:ext>
            </a:extLst>
          </p:cNvPr>
          <p:cNvSpPr/>
          <p:nvPr/>
        </p:nvSpPr>
        <p:spPr>
          <a:xfrm>
            <a:off x="399233" y="2565559"/>
            <a:ext cx="3757642" cy="2251406"/>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Power to appoint judges and other public office holders</a:t>
            </a:r>
          </a:p>
        </p:txBody>
      </p:sp>
      <p:sp>
        <p:nvSpPr>
          <p:cNvPr id="27" name="Flowchart: Punched Tape 26">
            <a:extLst>
              <a:ext uri="{FF2B5EF4-FFF2-40B4-BE49-F238E27FC236}">
                <a16:creationId xmlns:a16="http://schemas.microsoft.com/office/drawing/2014/main" id="{8B88B377-F23C-08F8-7C44-70A804A9A22C}"/>
              </a:ext>
            </a:extLst>
          </p:cNvPr>
          <p:cNvSpPr/>
          <p:nvPr/>
        </p:nvSpPr>
        <p:spPr>
          <a:xfrm>
            <a:off x="399232" y="4874930"/>
            <a:ext cx="3925936" cy="1794206"/>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Granting approval for royal titles </a:t>
            </a:r>
          </a:p>
        </p:txBody>
      </p:sp>
      <p:sp>
        <p:nvSpPr>
          <p:cNvPr id="29" name="Flowchart: Punched Tape 28">
            <a:extLst>
              <a:ext uri="{FF2B5EF4-FFF2-40B4-BE49-F238E27FC236}">
                <a16:creationId xmlns:a16="http://schemas.microsoft.com/office/drawing/2014/main" id="{91960D07-2FE2-7B03-5152-2DA6A55EAA3D}"/>
              </a:ext>
            </a:extLst>
          </p:cNvPr>
          <p:cNvSpPr/>
          <p:nvPr/>
        </p:nvSpPr>
        <p:spPr>
          <a:xfrm>
            <a:off x="8322163" y="4773954"/>
            <a:ext cx="3568778" cy="1731568"/>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Power to summon parliament </a:t>
            </a:r>
          </a:p>
        </p:txBody>
      </p:sp>
      <p:sp>
        <p:nvSpPr>
          <p:cNvPr id="30" name="Flowchart: Punched Tape 29">
            <a:extLst>
              <a:ext uri="{FF2B5EF4-FFF2-40B4-BE49-F238E27FC236}">
                <a16:creationId xmlns:a16="http://schemas.microsoft.com/office/drawing/2014/main" id="{3120EFF6-A483-5421-35CE-89B60A71F2EF}"/>
              </a:ext>
            </a:extLst>
          </p:cNvPr>
          <p:cNvSpPr/>
          <p:nvPr/>
        </p:nvSpPr>
        <p:spPr>
          <a:xfrm>
            <a:off x="4628099" y="4816965"/>
            <a:ext cx="3568778" cy="1794206"/>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Assent to legislation/ Bills </a:t>
            </a:r>
          </a:p>
        </p:txBody>
      </p:sp>
      <p:sp>
        <p:nvSpPr>
          <p:cNvPr id="31" name="Flowchart: Punched Tape 30">
            <a:extLst>
              <a:ext uri="{FF2B5EF4-FFF2-40B4-BE49-F238E27FC236}">
                <a16:creationId xmlns:a16="http://schemas.microsoft.com/office/drawing/2014/main" id="{8814D3C7-A0C5-47F8-4A1A-1F7E8605145C}"/>
              </a:ext>
            </a:extLst>
          </p:cNvPr>
          <p:cNvSpPr/>
          <p:nvPr/>
        </p:nvSpPr>
        <p:spPr>
          <a:xfrm>
            <a:off x="8413789" y="2641288"/>
            <a:ext cx="3568777" cy="2020935"/>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Appointing the privy council</a:t>
            </a:r>
          </a:p>
        </p:txBody>
      </p:sp>
      <p:sp>
        <p:nvSpPr>
          <p:cNvPr id="32" name="Flowchart: Punched Tape 31">
            <a:extLst>
              <a:ext uri="{FF2B5EF4-FFF2-40B4-BE49-F238E27FC236}">
                <a16:creationId xmlns:a16="http://schemas.microsoft.com/office/drawing/2014/main" id="{1A5AC60D-F5C3-D84C-A1B7-FB618D6329A6}"/>
              </a:ext>
            </a:extLst>
          </p:cNvPr>
          <p:cNvSpPr/>
          <p:nvPr/>
        </p:nvSpPr>
        <p:spPr>
          <a:xfrm>
            <a:off x="8479236" y="547892"/>
            <a:ext cx="3452843" cy="2093396"/>
          </a:xfrm>
          <a:prstGeom prst="flowChartPunchedTape">
            <a:avLst/>
          </a:prstGeom>
          <a:solidFill>
            <a:srgbClr val="0070C0"/>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Power to prorogue parliament </a:t>
            </a:r>
          </a:p>
        </p:txBody>
      </p:sp>
    </p:spTree>
    <p:extLst>
      <p:ext uri="{BB962C8B-B14F-4D97-AF65-F5344CB8AC3E}">
        <p14:creationId xmlns:p14="http://schemas.microsoft.com/office/powerpoint/2010/main" val="1248466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1000"/>
                                        <p:tgtEl>
                                          <p:spTgt spid="23"/>
                                        </p:tgtEl>
                                      </p:cBhvr>
                                    </p:animEffect>
                                    <p:anim calcmode="lin" valueType="num">
                                      <p:cBhvr>
                                        <p:cTn id="14" dur="1000" fill="hold"/>
                                        <p:tgtEl>
                                          <p:spTgt spid="23"/>
                                        </p:tgtEl>
                                        <p:attrNameLst>
                                          <p:attrName>ppt_x</p:attrName>
                                        </p:attrNameLst>
                                      </p:cBhvr>
                                      <p:tavLst>
                                        <p:tav tm="0">
                                          <p:val>
                                            <p:strVal val="#ppt_x"/>
                                          </p:val>
                                        </p:tav>
                                        <p:tav tm="100000">
                                          <p:val>
                                            <p:strVal val="#ppt_x"/>
                                          </p:val>
                                        </p:tav>
                                      </p:tavLst>
                                    </p:anim>
                                    <p:anim calcmode="lin" valueType="num">
                                      <p:cBhvr>
                                        <p:cTn id="15"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2"/>
                                        </p:tgtEl>
                                        <p:attrNameLst>
                                          <p:attrName>style.visibility</p:attrName>
                                        </p:attrNameLst>
                                      </p:cBhvr>
                                      <p:to>
                                        <p:strVal val="visible"/>
                                      </p:to>
                                    </p:set>
                                    <p:anim calcmode="lin" valueType="num">
                                      <p:cBhvr additive="base">
                                        <p:cTn id="20" dur="500" fill="hold"/>
                                        <p:tgtEl>
                                          <p:spTgt spid="32"/>
                                        </p:tgtEl>
                                        <p:attrNameLst>
                                          <p:attrName>ppt_x</p:attrName>
                                        </p:attrNameLst>
                                      </p:cBhvr>
                                      <p:tavLst>
                                        <p:tav tm="0">
                                          <p:val>
                                            <p:strVal val="#ppt_x"/>
                                          </p:val>
                                        </p:tav>
                                        <p:tav tm="100000">
                                          <p:val>
                                            <p:strVal val="#ppt_x"/>
                                          </p:val>
                                        </p:tav>
                                      </p:tavLst>
                                    </p:anim>
                                    <p:anim calcmode="lin" valueType="num">
                                      <p:cBhvr additive="base">
                                        <p:cTn id="21"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26"/>
                                        </p:tgtEl>
                                        <p:attrNameLst>
                                          <p:attrName>style.visibility</p:attrName>
                                        </p:attrNameLst>
                                      </p:cBhvr>
                                      <p:to>
                                        <p:strVal val="visible"/>
                                      </p:to>
                                    </p:set>
                                    <p:anim calcmode="lin" valueType="num">
                                      <p:cBhvr additive="base">
                                        <p:cTn id="26" dur="500" fill="hold"/>
                                        <p:tgtEl>
                                          <p:spTgt spid="26"/>
                                        </p:tgtEl>
                                        <p:attrNameLst>
                                          <p:attrName>ppt_x</p:attrName>
                                        </p:attrNameLst>
                                      </p:cBhvr>
                                      <p:tavLst>
                                        <p:tav tm="0">
                                          <p:val>
                                            <p:strVal val="#ppt_x"/>
                                          </p:val>
                                        </p:tav>
                                        <p:tav tm="100000">
                                          <p:val>
                                            <p:strVal val="#ppt_x"/>
                                          </p:val>
                                        </p:tav>
                                      </p:tavLst>
                                    </p:anim>
                                    <p:anim calcmode="lin" valueType="num">
                                      <p:cBhvr additive="base">
                                        <p:cTn id="27"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anim calcmode="lin" valueType="num">
                                      <p:cBhvr additive="base">
                                        <p:cTn id="32" dur="500" fill="hold"/>
                                        <p:tgtEl>
                                          <p:spTgt spid="24"/>
                                        </p:tgtEl>
                                        <p:attrNameLst>
                                          <p:attrName>ppt_x</p:attrName>
                                        </p:attrNameLst>
                                      </p:cBhvr>
                                      <p:tavLst>
                                        <p:tav tm="0">
                                          <p:val>
                                            <p:strVal val="#ppt_x"/>
                                          </p:val>
                                        </p:tav>
                                        <p:tav tm="100000">
                                          <p:val>
                                            <p:strVal val="#ppt_x"/>
                                          </p:val>
                                        </p:tav>
                                      </p:tavLst>
                                    </p:anim>
                                    <p:anim calcmode="lin" valueType="num">
                                      <p:cBhvr additive="base">
                                        <p:cTn id="33"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1"/>
                                        </p:tgtEl>
                                        <p:attrNameLst>
                                          <p:attrName>style.visibility</p:attrName>
                                        </p:attrNameLst>
                                      </p:cBhvr>
                                      <p:to>
                                        <p:strVal val="visible"/>
                                      </p:to>
                                    </p:set>
                                    <p:anim calcmode="lin" valueType="num">
                                      <p:cBhvr additive="base">
                                        <p:cTn id="38" dur="500" fill="hold"/>
                                        <p:tgtEl>
                                          <p:spTgt spid="31"/>
                                        </p:tgtEl>
                                        <p:attrNameLst>
                                          <p:attrName>ppt_x</p:attrName>
                                        </p:attrNameLst>
                                      </p:cBhvr>
                                      <p:tavLst>
                                        <p:tav tm="0">
                                          <p:val>
                                            <p:strVal val="#ppt_x"/>
                                          </p:val>
                                        </p:tav>
                                        <p:tav tm="100000">
                                          <p:val>
                                            <p:strVal val="#ppt_x"/>
                                          </p:val>
                                        </p:tav>
                                      </p:tavLst>
                                    </p:anim>
                                    <p:anim calcmode="lin" valueType="num">
                                      <p:cBhvr additive="base">
                                        <p:cTn id="39"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27"/>
                                        </p:tgtEl>
                                        <p:attrNameLst>
                                          <p:attrName>style.visibility</p:attrName>
                                        </p:attrNameLst>
                                      </p:cBhvr>
                                      <p:to>
                                        <p:strVal val="visible"/>
                                      </p:to>
                                    </p:set>
                                    <p:anim calcmode="lin" valueType="num">
                                      <p:cBhvr additive="base">
                                        <p:cTn id="44" dur="500" fill="hold"/>
                                        <p:tgtEl>
                                          <p:spTgt spid="27"/>
                                        </p:tgtEl>
                                        <p:attrNameLst>
                                          <p:attrName>ppt_x</p:attrName>
                                        </p:attrNameLst>
                                      </p:cBhvr>
                                      <p:tavLst>
                                        <p:tav tm="0">
                                          <p:val>
                                            <p:strVal val="#ppt_x"/>
                                          </p:val>
                                        </p:tav>
                                        <p:tav tm="100000">
                                          <p:val>
                                            <p:strVal val="#ppt_x"/>
                                          </p:val>
                                        </p:tav>
                                      </p:tavLst>
                                    </p:anim>
                                    <p:anim calcmode="lin" valueType="num">
                                      <p:cBhvr additive="base">
                                        <p:cTn id="45"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30"/>
                                        </p:tgtEl>
                                        <p:attrNameLst>
                                          <p:attrName>style.visibility</p:attrName>
                                        </p:attrNameLst>
                                      </p:cBhvr>
                                      <p:to>
                                        <p:strVal val="visible"/>
                                      </p:to>
                                    </p:set>
                                    <p:anim calcmode="lin" valueType="num">
                                      <p:cBhvr additive="base">
                                        <p:cTn id="50" dur="500" fill="hold"/>
                                        <p:tgtEl>
                                          <p:spTgt spid="30"/>
                                        </p:tgtEl>
                                        <p:attrNameLst>
                                          <p:attrName>ppt_x</p:attrName>
                                        </p:attrNameLst>
                                      </p:cBhvr>
                                      <p:tavLst>
                                        <p:tav tm="0">
                                          <p:val>
                                            <p:strVal val="#ppt_x"/>
                                          </p:val>
                                        </p:tav>
                                        <p:tav tm="100000">
                                          <p:val>
                                            <p:strVal val="#ppt_x"/>
                                          </p:val>
                                        </p:tav>
                                      </p:tavLst>
                                    </p:anim>
                                    <p:anim calcmode="lin" valueType="num">
                                      <p:cBhvr additive="base">
                                        <p:cTn id="51"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29"/>
                                        </p:tgtEl>
                                        <p:attrNameLst>
                                          <p:attrName>style.visibility</p:attrName>
                                        </p:attrNameLst>
                                      </p:cBhvr>
                                      <p:to>
                                        <p:strVal val="visible"/>
                                      </p:to>
                                    </p:set>
                                    <p:anim calcmode="lin" valueType="num">
                                      <p:cBhvr additive="base">
                                        <p:cTn id="56" dur="500" fill="hold"/>
                                        <p:tgtEl>
                                          <p:spTgt spid="29"/>
                                        </p:tgtEl>
                                        <p:attrNameLst>
                                          <p:attrName>ppt_x</p:attrName>
                                        </p:attrNameLst>
                                      </p:cBhvr>
                                      <p:tavLst>
                                        <p:tav tm="0">
                                          <p:val>
                                            <p:strVal val="#ppt_x"/>
                                          </p:val>
                                        </p:tav>
                                        <p:tav tm="100000">
                                          <p:val>
                                            <p:strVal val="#ppt_x"/>
                                          </p:val>
                                        </p:tav>
                                      </p:tavLst>
                                    </p:anim>
                                    <p:anim calcmode="lin" valueType="num">
                                      <p:cBhvr additive="base">
                                        <p:cTn id="57"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3" grpId="0" animBg="1"/>
      <p:bldP spid="24" grpId="0" animBg="1"/>
      <p:bldP spid="26" grpId="0" animBg="1"/>
      <p:bldP spid="27" grpId="0" animBg="1"/>
      <p:bldP spid="29" grpId="0" animBg="1"/>
      <p:bldP spid="30" grpId="0" animBg="1"/>
      <p:bldP spid="31" grpId="0" animBg="1"/>
      <p:bldP spid="3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A0BBC-376C-847A-12E3-4AC3E7628841}"/>
              </a:ext>
            </a:extLst>
          </p:cNvPr>
          <p:cNvSpPr>
            <a:spLocks noGrp="1"/>
          </p:cNvSpPr>
          <p:nvPr>
            <p:ph type="title"/>
          </p:nvPr>
        </p:nvSpPr>
        <p:spPr>
          <a:xfrm>
            <a:off x="635000" y="640823"/>
            <a:ext cx="3418659" cy="5583148"/>
          </a:xfrm>
        </p:spPr>
        <p:txBody>
          <a:bodyPr anchor="ctr">
            <a:normAutofit/>
          </a:bodyPr>
          <a:lstStyle/>
          <a:p>
            <a:r>
              <a:rPr lang="en-GB" sz="5100" b="1" i="1" u="sng"/>
              <a:t>Continued</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4DD0A4-2FC6-8E04-49DD-B3A074A2F3A7}"/>
              </a:ext>
            </a:extLst>
          </p:cNvPr>
          <p:cNvGraphicFramePr>
            <a:graphicFrameLocks noGrp="1"/>
          </p:cNvGraphicFramePr>
          <p:nvPr>
            <p:ph idx="1"/>
            <p:extLst>
              <p:ext uri="{D42A27DB-BD31-4B8C-83A1-F6EECF244321}">
                <p14:modId xmlns:p14="http://schemas.microsoft.com/office/powerpoint/2010/main" val="420361400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6185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65D1B53-C74C-992A-2E32-1BD042DE2CFF}"/>
              </a:ext>
            </a:extLst>
          </p:cNvPr>
          <p:cNvSpPr>
            <a:spLocks noGrp="1"/>
          </p:cNvSpPr>
          <p:nvPr>
            <p:ph type="ctrTitle"/>
          </p:nvPr>
        </p:nvSpPr>
        <p:spPr>
          <a:xfrm>
            <a:off x="5297762" y="640080"/>
            <a:ext cx="6251110" cy="3566160"/>
          </a:xfrm>
        </p:spPr>
        <p:txBody>
          <a:bodyPr anchor="b">
            <a:normAutofit/>
          </a:bodyPr>
          <a:lstStyle/>
          <a:p>
            <a:r>
              <a:rPr lang="en-GB" dirty="0"/>
              <a:t>Question time!</a:t>
            </a:r>
          </a:p>
        </p:txBody>
      </p:sp>
      <p:sp>
        <p:nvSpPr>
          <p:cNvPr id="5" name="Subtitle 4">
            <a:extLst>
              <a:ext uri="{FF2B5EF4-FFF2-40B4-BE49-F238E27FC236}">
                <a16:creationId xmlns:a16="http://schemas.microsoft.com/office/drawing/2014/main" id="{9891753D-F9B5-1511-3DC3-793FB8B66FBD}"/>
              </a:ext>
            </a:extLst>
          </p:cNvPr>
          <p:cNvSpPr>
            <a:spLocks noGrp="1"/>
          </p:cNvSpPr>
          <p:nvPr>
            <p:ph type="subTitle" idx="1"/>
          </p:nvPr>
        </p:nvSpPr>
        <p:spPr>
          <a:xfrm>
            <a:off x="5297760" y="4636008"/>
            <a:ext cx="6251111" cy="1572768"/>
          </a:xfrm>
        </p:spPr>
        <p:txBody>
          <a:bodyPr>
            <a:normAutofit/>
          </a:bodyPr>
          <a:lstStyle/>
          <a:p>
            <a:r>
              <a:rPr lang="en-GB" dirty="0"/>
              <a:t>Now I will ask you a series of questions regarding what we have discussed today. </a:t>
            </a:r>
          </a:p>
        </p:txBody>
      </p:sp>
      <p:sp>
        <p:nvSpPr>
          <p:cNvPr id="1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FE104"/>
          </a:solidFill>
          <a:ln w="38100" cap="rnd">
            <a:solidFill>
              <a:srgbClr val="FFE10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ood human figure">
            <a:extLst>
              <a:ext uri="{FF2B5EF4-FFF2-40B4-BE49-F238E27FC236}">
                <a16:creationId xmlns:a16="http://schemas.microsoft.com/office/drawing/2014/main" id="{6E1BC674-26CD-FF08-AD27-83EC912FBFD9}"/>
              </a:ext>
            </a:extLst>
          </p:cNvPr>
          <p:cNvPicPr>
            <a:picLocks noChangeAspect="1"/>
          </p:cNvPicPr>
          <p:nvPr/>
        </p:nvPicPr>
        <p:blipFill>
          <a:blip r:embed="rId2"/>
          <a:srcRect l="2048" r="5262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41357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large building with lights on it with Palace of Westminster in the background">
            <a:extLst>
              <a:ext uri="{FF2B5EF4-FFF2-40B4-BE49-F238E27FC236}">
                <a16:creationId xmlns:a16="http://schemas.microsoft.com/office/drawing/2014/main" id="{CEF25BB3-E259-F1F8-352D-DF4646124F64}"/>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l="806" r="4107" b="1"/>
          <a:stretch/>
        </p:blipFill>
        <p:spPr>
          <a:xfrm>
            <a:off x="20" y="10"/>
            <a:ext cx="12188931" cy="6857990"/>
          </a:xfrm>
          <a:prstGeom prst="rect">
            <a:avLst/>
          </a:prstGeom>
        </p:spPr>
      </p:pic>
      <p:sp>
        <p:nvSpPr>
          <p:cNvPr id="4" name="Title 3">
            <a:extLst>
              <a:ext uri="{FF2B5EF4-FFF2-40B4-BE49-F238E27FC236}">
                <a16:creationId xmlns:a16="http://schemas.microsoft.com/office/drawing/2014/main" id="{34D33249-CA47-37AE-D726-FB13BE3A4376}"/>
              </a:ext>
            </a:extLst>
          </p:cNvPr>
          <p:cNvSpPr>
            <a:spLocks noGrp="1"/>
          </p:cNvSpPr>
          <p:nvPr>
            <p:ph type="ctrTitle"/>
          </p:nvPr>
        </p:nvSpPr>
        <p:spPr>
          <a:xfrm>
            <a:off x="1527048" y="1124712"/>
            <a:ext cx="9144000" cy="3063240"/>
          </a:xfrm>
        </p:spPr>
        <p:txBody>
          <a:bodyPr>
            <a:normAutofit/>
          </a:bodyPr>
          <a:lstStyle/>
          <a:p>
            <a:pPr algn="ctr"/>
            <a:r>
              <a:rPr lang="en-GB" u="sng" dirty="0"/>
              <a:t>Parliament </a:t>
            </a:r>
          </a:p>
        </p:txBody>
      </p:sp>
      <p:sp>
        <p:nvSpPr>
          <p:cNvPr id="5" name="Subtitle 4">
            <a:extLst>
              <a:ext uri="{FF2B5EF4-FFF2-40B4-BE49-F238E27FC236}">
                <a16:creationId xmlns:a16="http://schemas.microsoft.com/office/drawing/2014/main" id="{347E191E-B756-D743-E006-1B20FED67FB0}"/>
              </a:ext>
            </a:extLst>
          </p:cNvPr>
          <p:cNvSpPr>
            <a:spLocks noGrp="1"/>
          </p:cNvSpPr>
          <p:nvPr>
            <p:ph type="subTitle" idx="1"/>
          </p:nvPr>
        </p:nvSpPr>
        <p:spPr>
          <a:xfrm>
            <a:off x="1527048" y="4599432"/>
            <a:ext cx="9144000" cy="1227520"/>
          </a:xfrm>
        </p:spPr>
        <p:txBody>
          <a:bodyPr>
            <a:normAutofit/>
          </a:bodyPr>
          <a:lstStyle/>
          <a:p>
            <a:pPr algn="ctr"/>
            <a:r>
              <a:rPr lang="en-GB" sz="3200" dirty="0"/>
              <a:t>Past and Present </a:t>
            </a:r>
          </a:p>
        </p:txBody>
      </p:sp>
      <p:sp>
        <p:nvSpPr>
          <p:cNvPr id="14"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26365820"/>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67283F-E17A-ED5C-C19C-D9D36191493A}"/>
              </a:ext>
            </a:extLst>
          </p:cNvPr>
          <p:cNvSpPr>
            <a:spLocks noGrp="1"/>
          </p:cNvSpPr>
          <p:nvPr>
            <p:ph type="title"/>
          </p:nvPr>
        </p:nvSpPr>
        <p:spPr>
          <a:xfrm>
            <a:off x="635000" y="634029"/>
            <a:ext cx="10921640" cy="1314698"/>
          </a:xfrm>
        </p:spPr>
        <p:txBody>
          <a:bodyPr anchor="ctr">
            <a:normAutofit/>
          </a:bodyPr>
          <a:lstStyle/>
          <a:p>
            <a:pPr algn="ctr"/>
            <a:r>
              <a:rPr lang="en-GB" sz="7200" b="1" i="1" u="sng" dirty="0"/>
              <a:t>What is Parliament?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99B318-CDBC-40B0-D420-9997608FAC1D}"/>
              </a:ext>
            </a:extLst>
          </p:cNvPr>
          <p:cNvGraphicFramePr>
            <a:graphicFrameLocks noGrp="1"/>
          </p:cNvGraphicFramePr>
          <p:nvPr>
            <p:ph idx="1"/>
            <p:extLst>
              <p:ext uri="{D42A27DB-BD31-4B8C-83A1-F6EECF244321}">
                <p14:modId xmlns:p14="http://schemas.microsoft.com/office/powerpoint/2010/main" val="70409604"/>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151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5690D-F311-3371-0760-7D68A4CD9B1F}"/>
              </a:ext>
            </a:extLst>
          </p:cNvPr>
          <p:cNvSpPr>
            <a:spLocks noGrp="1"/>
          </p:cNvSpPr>
          <p:nvPr>
            <p:ph type="title"/>
          </p:nvPr>
        </p:nvSpPr>
        <p:spPr/>
        <p:txBody>
          <a:bodyPr>
            <a:normAutofit/>
          </a:bodyPr>
          <a:lstStyle/>
          <a:p>
            <a:pPr algn="ctr"/>
            <a:r>
              <a:rPr lang="en-GB" sz="6000" b="1" i="1" u="sng" dirty="0"/>
              <a:t> </a:t>
            </a:r>
          </a:p>
        </p:txBody>
      </p:sp>
      <p:graphicFrame>
        <p:nvGraphicFramePr>
          <p:cNvPr id="6" name="Content Placeholder 2">
            <a:extLst>
              <a:ext uri="{FF2B5EF4-FFF2-40B4-BE49-F238E27FC236}">
                <a16:creationId xmlns:a16="http://schemas.microsoft.com/office/drawing/2014/main" id="{1511594A-D5BF-3E97-6934-D5BFBC6DA422}"/>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CF0A598-7091-ABFE-5472-E805E029A8D6}"/>
              </a:ext>
            </a:extLst>
          </p:cNvPr>
          <p:cNvSpPr txBox="1"/>
          <p:nvPr/>
        </p:nvSpPr>
        <p:spPr>
          <a:xfrm>
            <a:off x="838200" y="454395"/>
            <a:ext cx="10572166" cy="923330"/>
          </a:xfrm>
          <a:prstGeom prst="rect">
            <a:avLst/>
          </a:prstGeom>
          <a:noFill/>
        </p:spPr>
        <p:txBody>
          <a:bodyPr wrap="square" rtlCol="0">
            <a:spAutoFit/>
          </a:bodyPr>
          <a:lstStyle/>
          <a:p>
            <a:pPr algn="ctr"/>
            <a:r>
              <a:rPr lang="en-GB" sz="5400" b="1" u="sng" dirty="0">
                <a:latin typeface="+mj-lt"/>
              </a:rPr>
              <a:t>What is the role of parliament?</a:t>
            </a:r>
          </a:p>
        </p:txBody>
      </p:sp>
    </p:spTree>
    <p:extLst>
      <p:ext uri="{BB962C8B-B14F-4D97-AF65-F5344CB8AC3E}">
        <p14:creationId xmlns:p14="http://schemas.microsoft.com/office/powerpoint/2010/main" val="290160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484B57-4EA9-A7F9-7718-66699A8C23F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800" b="1" i="1" u="sng"/>
              <a:t>A quick recap</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5AF8C9"/>
          </a:solidFill>
          <a:ln w="38100" cap="rnd">
            <a:solidFill>
              <a:srgbClr val="5AF8C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How laws are made">
            <a:hlinkClick r:id="" action="ppaction://media"/>
            <a:extLst>
              <a:ext uri="{FF2B5EF4-FFF2-40B4-BE49-F238E27FC236}">
                <a16:creationId xmlns:a16="http://schemas.microsoft.com/office/drawing/2014/main" id="{285430CE-7EC7-EBA3-9789-37EDB4346BBA}"/>
              </a:ext>
            </a:extLst>
          </p:cNvPr>
          <p:cNvPicPr>
            <a:picLocks noRot="1" noChangeAspect="1"/>
          </p:cNvPicPr>
          <p:nvPr>
            <a:videoFile r:link="rId1"/>
          </p:nvPr>
        </p:nvPicPr>
        <p:blipFill>
          <a:blip r:embed="rId3"/>
          <a:stretch>
            <a:fillRect/>
          </a:stretch>
        </p:blipFill>
        <p:spPr>
          <a:xfrm>
            <a:off x="4654296" y="1377155"/>
            <a:ext cx="7214616" cy="4076258"/>
          </a:xfrm>
          <a:prstGeom prst="rect">
            <a:avLst/>
          </a:prstGeom>
        </p:spPr>
      </p:pic>
    </p:spTree>
    <p:extLst>
      <p:ext uri="{BB962C8B-B14F-4D97-AF65-F5344CB8AC3E}">
        <p14:creationId xmlns:p14="http://schemas.microsoft.com/office/powerpoint/2010/main" val="2379130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DE2A1-C0CC-004D-04A4-46427B0B7F49}"/>
              </a:ext>
            </a:extLst>
          </p:cNvPr>
          <p:cNvSpPr>
            <a:spLocks noGrp="1"/>
          </p:cNvSpPr>
          <p:nvPr>
            <p:ph type="title"/>
          </p:nvPr>
        </p:nvSpPr>
        <p:spPr>
          <a:xfrm>
            <a:off x="635000" y="634029"/>
            <a:ext cx="10921640" cy="1314698"/>
          </a:xfrm>
        </p:spPr>
        <p:txBody>
          <a:bodyPr anchor="ctr">
            <a:normAutofit/>
          </a:bodyPr>
          <a:lstStyle/>
          <a:p>
            <a:pPr algn="ctr"/>
            <a:r>
              <a:rPr lang="en-GB" sz="7200"/>
              <a:t>However,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1620A2A-15C8-23FF-0692-A4444D068B5B}"/>
              </a:ext>
            </a:extLst>
          </p:cNvPr>
          <p:cNvGraphicFramePr>
            <a:graphicFrameLocks noGrp="1"/>
          </p:cNvGraphicFramePr>
          <p:nvPr>
            <p:ph idx="1"/>
            <p:extLst>
              <p:ext uri="{D42A27DB-BD31-4B8C-83A1-F6EECF244321}">
                <p14:modId xmlns:p14="http://schemas.microsoft.com/office/powerpoint/2010/main" val="84051897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3448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908FA-5CF5-3D97-82BC-2C81E7411139}"/>
              </a:ext>
            </a:extLst>
          </p:cNvPr>
          <p:cNvSpPr>
            <a:spLocks noGrp="1"/>
          </p:cNvSpPr>
          <p:nvPr>
            <p:ph type="title"/>
          </p:nvPr>
        </p:nvSpPr>
        <p:spPr>
          <a:xfrm>
            <a:off x="630936" y="640080"/>
            <a:ext cx="4818888" cy="1481328"/>
          </a:xfrm>
        </p:spPr>
        <p:txBody>
          <a:bodyPr anchor="b">
            <a:normAutofit/>
          </a:bodyPr>
          <a:lstStyle/>
          <a:p>
            <a:pPr algn="ctr">
              <a:lnSpc>
                <a:spcPct val="90000"/>
              </a:lnSpc>
            </a:pPr>
            <a:r>
              <a:rPr lang="en-GB" b="1" i="1" u="sng" dirty="0"/>
              <a:t>The House of Commons </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1C5FE4BF-5B91-2853-53D3-EB054057D624}"/>
              </a:ext>
            </a:extLst>
          </p:cNvPr>
          <p:cNvSpPr>
            <a:spLocks noGrp="1"/>
          </p:cNvSpPr>
          <p:nvPr>
            <p:ph idx="1"/>
          </p:nvPr>
        </p:nvSpPr>
        <p:spPr>
          <a:xfrm>
            <a:off x="630936" y="2660904"/>
            <a:ext cx="4818888" cy="3547872"/>
          </a:xfrm>
        </p:spPr>
        <p:txBody>
          <a:bodyPr anchor="t">
            <a:normAutofit fontScale="85000" lnSpcReduction="20000"/>
          </a:bodyPr>
          <a:lstStyle/>
          <a:p>
            <a:pPr>
              <a:lnSpc>
                <a:spcPct val="100000"/>
              </a:lnSpc>
            </a:pPr>
            <a:r>
              <a:rPr lang="en-GB" sz="2200" dirty="0"/>
              <a:t>Lower chamber. </a:t>
            </a:r>
          </a:p>
          <a:p>
            <a:pPr>
              <a:lnSpc>
                <a:spcPct val="100000"/>
              </a:lnSpc>
            </a:pPr>
            <a:endParaRPr lang="en-GB" sz="2200" dirty="0"/>
          </a:p>
          <a:p>
            <a:pPr>
              <a:lnSpc>
                <a:spcPct val="100000"/>
              </a:lnSpc>
            </a:pPr>
            <a:r>
              <a:rPr lang="en-GB" sz="2200" dirty="0"/>
              <a:t>These are the MP’s we elected during the General Election. </a:t>
            </a:r>
          </a:p>
          <a:p>
            <a:pPr>
              <a:lnSpc>
                <a:spcPct val="100000"/>
              </a:lnSpc>
            </a:pPr>
            <a:endParaRPr lang="en-GB" sz="2200" dirty="0"/>
          </a:p>
          <a:p>
            <a:pPr>
              <a:lnSpc>
                <a:spcPct val="100000"/>
              </a:lnSpc>
            </a:pPr>
            <a:r>
              <a:rPr lang="en-GB" sz="2200" dirty="0"/>
              <a:t>We elect them every five years – Fixed Term Parliaments Act 2011.</a:t>
            </a:r>
          </a:p>
          <a:p>
            <a:pPr>
              <a:lnSpc>
                <a:spcPct val="100000"/>
              </a:lnSpc>
            </a:pPr>
            <a:endParaRPr lang="en-GB" sz="2200" dirty="0"/>
          </a:p>
          <a:p>
            <a:pPr>
              <a:lnSpc>
                <a:spcPct val="100000"/>
              </a:lnSpc>
            </a:pPr>
            <a:r>
              <a:rPr lang="en-GB" sz="2200" dirty="0"/>
              <a:t>But an election can take place earlier if 2 3rds of more agree to an earlier date.</a:t>
            </a:r>
          </a:p>
          <a:p>
            <a:pPr>
              <a:lnSpc>
                <a:spcPct val="100000"/>
              </a:lnSpc>
            </a:pPr>
            <a:endParaRPr lang="en-GB" sz="2200" dirty="0"/>
          </a:p>
          <a:p>
            <a:pPr>
              <a:lnSpc>
                <a:spcPct val="100000"/>
              </a:lnSpc>
            </a:pPr>
            <a:r>
              <a:rPr lang="en-GB" sz="2200" dirty="0"/>
              <a:t>Their role includes; Making the law/ authorising public spending and tax/ criticising policy/ dealing with grievances of voters.</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Meeting">
            <a:extLst>
              <a:ext uri="{FF2B5EF4-FFF2-40B4-BE49-F238E27FC236}">
                <a16:creationId xmlns:a16="http://schemas.microsoft.com/office/drawing/2014/main" id="{0C89F1CB-8D66-B9D8-5CC6-B956154C47B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4509402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D3259-B798-2E3E-7B1C-B48300B6392E}"/>
              </a:ext>
            </a:extLst>
          </p:cNvPr>
          <p:cNvSpPr>
            <a:spLocks noGrp="1"/>
          </p:cNvSpPr>
          <p:nvPr>
            <p:ph type="title"/>
          </p:nvPr>
        </p:nvSpPr>
        <p:spPr>
          <a:xfrm>
            <a:off x="630936" y="640080"/>
            <a:ext cx="4818888" cy="1481328"/>
          </a:xfrm>
        </p:spPr>
        <p:txBody>
          <a:bodyPr anchor="b">
            <a:normAutofit/>
          </a:bodyPr>
          <a:lstStyle/>
          <a:p>
            <a:r>
              <a:rPr lang="en-GB" sz="5600" b="1" u="sng"/>
              <a:t>Continued…</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995F0F-D2F4-706F-27D9-F7FBF2584DA8}"/>
              </a:ext>
            </a:extLst>
          </p:cNvPr>
          <p:cNvSpPr>
            <a:spLocks noGrp="1"/>
          </p:cNvSpPr>
          <p:nvPr>
            <p:ph idx="1"/>
          </p:nvPr>
        </p:nvSpPr>
        <p:spPr>
          <a:xfrm>
            <a:off x="630936" y="2660904"/>
            <a:ext cx="4818888" cy="3547872"/>
          </a:xfrm>
        </p:spPr>
        <p:txBody>
          <a:bodyPr anchor="t">
            <a:normAutofit/>
          </a:bodyPr>
          <a:lstStyle/>
          <a:p>
            <a:r>
              <a:rPr lang="en-GB" dirty="0"/>
              <a:t>650 members of parliament sit within the house of commons. </a:t>
            </a:r>
          </a:p>
          <a:p>
            <a:r>
              <a:rPr lang="en-GB" dirty="0"/>
              <a:t>Each MP represents a constituency. </a:t>
            </a:r>
          </a:p>
          <a:p>
            <a:r>
              <a:rPr lang="en-GB" dirty="0"/>
              <a:t>How are MPs elected? </a:t>
            </a:r>
          </a:p>
          <a:p>
            <a:r>
              <a:rPr lang="en-GB" dirty="0"/>
              <a:t>System called ‘’ first past the post’’.</a:t>
            </a:r>
          </a:p>
          <a:p>
            <a:pPr marL="0" indent="0">
              <a:buNone/>
            </a:pPr>
            <a:endParaRPr lang="en-GB" dirty="0"/>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History">
            <a:extLst>
              <a:ext uri="{FF2B5EF4-FFF2-40B4-BE49-F238E27FC236}">
                <a16:creationId xmlns:a16="http://schemas.microsoft.com/office/drawing/2014/main" id="{38AA9AA3-12CD-C608-249D-B8CF23FD6A7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3423798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CA91B-0504-B9BD-1322-9E00E2D7B9EA}"/>
              </a:ext>
            </a:extLst>
          </p:cNvPr>
          <p:cNvSpPr>
            <a:spLocks noGrp="1"/>
          </p:cNvSpPr>
          <p:nvPr>
            <p:ph type="title"/>
          </p:nvPr>
        </p:nvSpPr>
        <p:spPr>
          <a:xfrm>
            <a:off x="630936" y="640080"/>
            <a:ext cx="4818888" cy="1481328"/>
          </a:xfrm>
        </p:spPr>
        <p:txBody>
          <a:bodyPr anchor="b">
            <a:normAutofit/>
          </a:bodyPr>
          <a:lstStyle/>
          <a:p>
            <a:pPr algn="ctr">
              <a:lnSpc>
                <a:spcPct val="90000"/>
              </a:lnSpc>
            </a:pPr>
            <a:r>
              <a:rPr lang="en-GB" b="1" i="1" u="sng" dirty="0"/>
              <a:t>First past the post</a:t>
            </a:r>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2386584"/>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63B4A7-975C-829B-0828-243E4A178BD7}"/>
              </a:ext>
            </a:extLst>
          </p:cNvPr>
          <p:cNvSpPr>
            <a:spLocks noGrp="1"/>
          </p:cNvSpPr>
          <p:nvPr>
            <p:ph idx="1"/>
          </p:nvPr>
        </p:nvSpPr>
        <p:spPr>
          <a:xfrm>
            <a:off x="630936" y="2660904"/>
            <a:ext cx="4818888" cy="3547872"/>
          </a:xfrm>
        </p:spPr>
        <p:txBody>
          <a:bodyPr anchor="t">
            <a:normAutofit/>
          </a:bodyPr>
          <a:lstStyle/>
          <a:p>
            <a:r>
              <a:rPr lang="en-GB" dirty="0"/>
              <a:t>To vote in the Uk general election and in line with ‘’ The Representation of the People Act 1983’’ an individual must meet a number of requirements; </a:t>
            </a:r>
          </a:p>
          <a:p>
            <a:endParaRPr lang="en-GB" dirty="0"/>
          </a:p>
          <a:p>
            <a:r>
              <a:rPr lang="en-GB" dirty="0"/>
              <a:t>Research ‘’The Representation of the People Ac 1983’’ and explain what these are.</a:t>
            </a: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7" name="Graphic 6" descr="Lecturer">
            <a:extLst>
              <a:ext uri="{FF2B5EF4-FFF2-40B4-BE49-F238E27FC236}">
                <a16:creationId xmlns:a16="http://schemas.microsoft.com/office/drawing/2014/main" id="{F14271AA-A46F-5C7C-B465-40BD4223D5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829885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54E60-8106-1A56-CCA5-6C5063F17B16}"/>
              </a:ext>
            </a:extLst>
          </p:cNvPr>
          <p:cNvSpPr>
            <a:spLocks noGrp="1"/>
          </p:cNvSpPr>
          <p:nvPr>
            <p:ph type="title"/>
          </p:nvPr>
        </p:nvSpPr>
        <p:spPr>
          <a:xfrm>
            <a:off x="838200" y="365125"/>
            <a:ext cx="10515600" cy="1325563"/>
          </a:xfrm>
        </p:spPr>
        <p:txBody>
          <a:bodyPr>
            <a:normAutofit/>
          </a:bodyPr>
          <a:lstStyle/>
          <a:p>
            <a:pPr algn="ctr">
              <a:lnSpc>
                <a:spcPct val="90000"/>
              </a:lnSpc>
            </a:pPr>
            <a:r>
              <a:rPr lang="en-GB" sz="4400" b="1" u="sng" dirty="0">
                <a:solidFill>
                  <a:schemeClr val="accent1"/>
                </a:solidFill>
              </a:rPr>
              <a:t>Some people are disqualified from voting</a:t>
            </a:r>
          </a:p>
        </p:txBody>
      </p:sp>
      <p:graphicFrame>
        <p:nvGraphicFramePr>
          <p:cNvPr id="5" name="Content Placeholder 2">
            <a:extLst>
              <a:ext uri="{FF2B5EF4-FFF2-40B4-BE49-F238E27FC236}">
                <a16:creationId xmlns:a16="http://schemas.microsoft.com/office/drawing/2014/main" id="{A7C9BFAC-20C1-3CD8-30BF-FEF29F5767A2}"/>
              </a:ext>
            </a:extLst>
          </p:cNvPr>
          <p:cNvGraphicFramePr>
            <a:graphicFrameLocks noGrp="1"/>
          </p:cNvGraphicFramePr>
          <p:nvPr>
            <p:ph idx="1"/>
            <p:extLst>
              <p:ext uri="{D42A27DB-BD31-4B8C-83A1-F6EECF244321}">
                <p14:modId xmlns:p14="http://schemas.microsoft.com/office/powerpoint/2010/main" val="2078712790"/>
              </p:ext>
            </p:extLst>
          </p:nvPr>
        </p:nvGraphicFramePr>
        <p:xfrm>
          <a:off x="838200" y="1928813"/>
          <a:ext cx="10515600" cy="4252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8950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126BF-C909-F359-E005-EFF7AA74C417}"/>
              </a:ext>
            </a:extLst>
          </p:cNvPr>
          <p:cNvSpPr>
            <a:spLocks noGrp="1"/>
          </p:cNvSpPr>
          <p:nvPr>
            <p:ph type="title"/>
          </p:nvPr>
        </p:nvSpPr>
        <p:spPr>
          <a:xfrm>
            <a:off x="635000" y="634029"/>
            <a:ext cx="10921640" cy="1314698"/>
          </a:xfrm>
        </p:spPr>
        <p:txBody>
          <a:bodyPr anchor="ctr">
            <a:normAutofit/>
          </a:bodyPr>
          <a:lstStyle/>
          <a:p>
            <a:pPr algn="ctr"/>
            <a:r>
              <a:rPr lang="en-GB" sz="7200" b="1" i="1" u="sng"/>
              <a:t>Activity </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C62CA67-F832-C1C5-A068-32EC3A22B0D5}"/>
              </a:ext>
            </a:extLst>
          </p:cNvPr>
          <p:cNvGraphicFramePr>
            <a:graphicFrameLocks noGrp="1"/>
          </p:cNvGraphicFramePr>
          <p:nvPr>
            <p:ph idx="1"/>
            <p:extLst>
              <p:ext uri="{D42A27DB-BD31-4B8C-83A1-F6EECF244321}">
                <p14:modId xmlns:p14="http://schemas.microsoft.com/office/powerpoint/2010/main" val="22359695"/>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051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168AB93A-48BC-4C25-A3AD-C17B5A682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0BA0D-DA11-9DF7-C99D-62715710655F}"/>
              </a:ext>
            </a:extLst>
          </p:cNvPr>
          <p:cNvSpPr>
            <a:spLocks noGrp="1"/>
          </p:cNvSpPr>
          <p:nvPr>
            <p:ph type="title"/>
          </p:nvPr>
        </p:nvSpPr>
        <p:spPr>
          <a:xfrm>
            <a:off x="7998581" y="643467"/>
            <a:ext cx="3562483" cy="3569241"/>
          </a:xfrm>
        </p:spPr>
        <p:txBody>
          <a:bodyPr vert="horz" lIns="91440" tIns="45720" rIns="91440" bIns="45720" rtlCol="0" anchor="b">
            <a:normAutofit/>
          </a:bodyPr>
          <a:lstStyle/>
          <a:p>
            <a:r>
              <a:rPr lang="en-US" sz="5800" b="1" u="sng"/>
              <a:t>Let’s Recap</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5874" y="4409267"/>
            <a:ext cx="3242551" cy="27432"/>
          </a:xfrm>
          <a:custGeom>
            <a:avLst/>
            <a:gdLst>
              <a:gd name="connsiteX0" fmla="*/ 0 w 3242551"/>
              <a:gd name="connsiteY0" fmla="*/ 0 h 27432"/>
              <a:gd name="connsiteX1" fmla="*/ 616085 w 3242551"/>
              <a:gd name="connsiteY1" fmla="*/ 0 h 27432"/>
              <a:gd name="connsiteX2" fmla="*/ 1264595 w 3242551"/>
              <a:gd name="connsiteY2" fmla="*/ 0 h 27432"/>
              <a:gd name="connsiteX3" fmla="*/ 1945531 w 3242551"/>
              <a:gd name="connsiteY3" fmla="*/ 0 h 27432"/>
              <a:gd name="connsiteX4" fmla="*/ 2626466 w 3242551"/>
              <a:gd name="connsiteY4" fmla="*/ 0 h 27432"/>
              <a:gd name="connsiteX5" fmla="*/ 3242551 w 3242551"/>
              <a:gd name="connsiteY5" fmla="*/ 0 h 27432"/>
              <a:gd name="connsiteX6" fmla="*/ 3242551 w 3242551"/>
              <a:gd name="connsiteY6" fmla="*/ 27432 h 27432"/>
              <a:gd name="connsiteX7" fmla="*/ 2529190 w 3242551"/>
              <a:gd name="connsiteY7" fmla="*/ 27432 h 27432"/>
              <a:gd name="connsiteX8" fmla="*/ 1815829 w 3242551"/>
              <a:gd name="connsiteY8" fmla="*/ 27432 h 27432"/>
              <a:gd name="connsiteX9" fmla="*/ 1167318 w 3242551"/>
              <a:gd name="connsiteY9" fmla="*/ 27432 h 27432"/>
              <a:gd name="connsiteX10" fmla="*/ 0 w 3242551"/>
              <a:gd name="connsiteY10" fmla="*/ 27432 h 27432"/>
              <a:gd name="connsiteX11" fmla="*/ 0 w 3242551"/>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2551" h="27432" fill="none" extrusionOk="0">
                <a:moveTo>
                  <a:pt x="0" y="0"/>
                </a:moveTo>
                <a:cubicBezTo>
                  <a:pt x="194108" y="-30346"/>
                  <a:pt x="476260" y="9901"/>
                  <a:pt x="616085" y="0"/>
                </a:cubicBezTo>
                <a:cubicBezTo>
                  <a:pt x="755911" y="-9901"/>
                  <a:pt x="955441" y="-31994"/>
                  <a:pt x="1264595" y="0"/>
                </a:cubicBezTo>
                <a:cubicBezTo>
                  <a:pt x="1573749" y="31994"/>
                  <a:pt x="1618785" y="-7447"/>
                  <a:pt x="1945531" y="0"/>
                </a:cubicBezTo>
                <a:cubicBezTo>
                  <a:pt x="2272277" y="7447"/>
                  <a:pt x="2390625" y="1646"/>
                  <a:pt x="2626466" y="0"/>
                </a:cubicBezTo>
                <a:cubicBezTo>
                  <a:pt x="2862308" y="-1646"/>
                  <a:pt x="3064770" y="5184"/>
                  <a:pt x="3242551" y="0"/>
                </a:cubicBezTo>
                <a:cubicBezTo>
                  <a:pt x="3241385" y="7395"/>
                  <a:pt x="3242596" y="21864"/>
                  <a:pt x="3242551" y="27432"/>
                </a:cubicBezTo>
                <a:cubicBezTo>
                  <a:pt x="3023282" y="59750"/>
                  <a:pt x="2875833" y="36030"/>
                  <a:pt x="2529190" y="27432"/>
                </a:cubicBezTo>
                <a:cubicBezTo>
                  <a:pt x="2182547" y="18834"/>
                  <a:pt x="2011286" y="10066"/>
                  <a:pt x="1815829" y="27432"/>
                </a:cubicBezTo>
                <a:cubicBezTo>
                  <a:pt x="1620372" y="44798"/>
                  <a:pt x="1410011" y="-1058"/>
                  <a:pt x="1167318" y="27432"/>
                </a:cubicBezTo>
                <a:cubicBezTo>
                  <a:pt x="924625" y="55922"/>
                  <a:pt x="241931" y="85033"/>
                  <a:pt x="0" y="27432"/>
                </a:cubicBezTo>
                <a:cubicBezTo>
                  <a:pt x="-503" y="20663"/>
                  <a:pt x="1168" y="5855"/>
                  <a:pt x="0" y="0"/>
                </a:cubicBezTo>
                <a:close/>
              </a:path>
              <a:path w="3242551" h="27432" stroke="0" extrusionOk="0">
                <a:moveTo>
                  <a:pt x="0" y="0"/>
                </a:moveTo>
                <a:cubicBezTo>
                  <a:pt x="292987" y="-12051"/>
                  <a:pt x="313221" y="-4437"/>
                  <a:pt x="616085" y="0"/>
                </a:cubicBezTo>
                <a:cubicBezTo>
                  <a:pt x="918950" y="4437"/>
                  <a:pt x="1001475" y="-7765"/>
                  <a:pt x="1167318" y="0"/>
                </a:cubicBezTo>
                <a:cubicBezTo>
                  <a:pt x="1333161" y="7765"/>
                  <a:pt x="1642740" y="34995"/>
                  <a:pt x="1880680" y="0"/>
                </a:cubicBezTo>
                <a:cubicBezTo>
                  <a:pt x="2118620" y="-34995"/>
                  <a:pt x="2326628" y="756"/>
                  <a:pt x="2496764" y="0"/>
                </a:cubicBezTo>
                <a:cubicBezTo>
                  <a:pt x="2666900" y="-756"/>
                  <a:pt x="2887316" y="25599"/>
                  <a:pt x="3242551" y="0"/>
                </a:cubicBezTo>
                <a:cubicBezTo>
                  <a:pt x="3242744" y="12649"/>
                  <a:pt x="3241563" y="17989"/>
                  <a:pt x="3242551" y="27432"/>
                </a:cubicBezTo>
                <a:cubicBezTo>
                  <a:pt x="3008998" y="-2757"/>
                  <a:pt x="2799879" y="44559"/>
                  <a:pt x="2594041" y="27432"/>
                </a:cubicBezTo>
                <a:cubicBezTo>
                  <a:pt x="2388203" y="10306"/>
                  <a:pt x="2212925" y="-2221"/>
                  <a:pt x="1880680" y="27432"/>
                </a:cubicBezTo>
                <a:cubicBezTo>
                  <a:pt x="1548435" y="57085"/>
                  <a:pt x="1523943" y="37041"/>
                  <a:pt x="1329446" y="27432"/>
                </a:cubicBezTo>
                <a:cubicBezTo>
                  <a:pt x="1134949" y="17823"/>
                  <a:pt x="919920" y="28299"/>
                  <a:pt x="680936" y="27432"/>
                </a:cubicBezTo>
                <a:cubicBezTo>
                  <a:pt x="441952" y="26566"/>
                  <a:pt x="273000" y="57219"/>
                  <a:pt x="0" y="27432"/>
                </a:cubicBezTo>
                <a:cubicBezTo>
                  <a:pt x="1300" y="19678"/>
                  <a:pt x="-86" y="12044"/>
                  <a:pt x="0" y="0"/>
                </a:cubicBezTo>
                <a:close/>
              </a:path>
            </a:pathLst>
          </a:custGeom>
          <a:solidFill>
            <a:srgbClr val="F7FA37"/>
          </a:solidFill>
          <a:ln w="38100" cap="rnd">
            <a:solidFill>
              <a:srgbClr val="F7FA3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Elections and voting explained">
            <a:hlinkClick r:id="" action="ppaction://media"/>
            <a:extLst>
              <a:ext uri="{FF2B5EF4-FFF2-40B4-BE49-F238E27FC236}">
                <a16:creationId xmlns:a16="http://schemas.microsoft.com/office/drawing/2014/main" id="{93F89245-122B-BB17-91A2-BF1E4CF1796A}"/>
              </a:ext>
            </a:extLst>
          </p:cNvPr>
          <p:cNvPicPr>
            <a:picLocks noRot="1" noChangeAspect="1"/>
          </p:cNvPicPr>
          <p:nvPr>
            <a:videoFile r:link="rId1"/>
          </p:nvPr>
        </p:nvPicPr>
        <p:blipFill>
          <a:blip r:embed="rId3"/>
          <a:stretch>
            <a:fillRect/>
          </a:stretch>
        </p:blipFill>
        <p:spPr>
          <a:xfrm>
            <a:off x="320040" y="1377155"/>
            <a:ext cx="7214616" cy="4076258"/>
          </a:xfrm>
          <a:prstGeom prst="rect">
            <a:avLst/>
          </a:prstGeom>
        </p:spPr>
      </p:pic>
    </p:spTree>
    <p:extLst>
      <p:ext uri="{BB962C8B-B14F-4D97-AF65-F5344CB8AC3E}">
        <p14:creationId xmlns:p14="http://schemas.microsoft.com/office/powerpoint/2010/main" val="2991177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Video 6" descr="Animated Wall Clock">
            <a:extLst>
              <a:ext uri="{FF2B5EF4-FFF2-40B4-BE49-F238E27FC236}">
                <a16:creationId xmlns:a16="http://schemas.microsoft.com/office/drawing/2014/main" id="{AB7A1A77-9B12-D579-62A7-C5814DFF02E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24EE215-CDF0-95EB-154F-3BBA5175693B}"/>
              </a:ext>
            </a:extLst>
          </p:cNvPr>
          <p:cNvSpPr>
            <a:spLocks noGrp="1"/>
          </p:cNvSpPr>
          <p:nvPr>
            <p:ph type="ctrTitle"/>
          </p:nvPr>
        </p:nvSpPr>
        <p:spPr>
          <a:xfrm>
            <a:off x="6096006" y="643467"/>
            <a:ext cx="5452529" cy="3569242"/>
          </a:xfrm>
        </p:spPr>
        <p:txBody>
          <a:bodyPr anchor="t">
            <a:normAutofit/>
          </a:bodyPr>
          <a:lstStyle/>
          <a:p>
            <a:pPr algn="r"/>
            <a:r>
              <a:rPr lang="en-GB" sz="6600">
                <a:solidFill>
                  <a:schemeClr val="bg1"/>
                </a:solidFill>
              </a:rPr>
              <a:t>Question time!</a:t>
            </a:r>
          </a:p>
        </p:txBody>
      </p:sp>
      <p:sp>
        <p:nvSpPr>
          <p:cNvPr id="5" name="Subtitle 4">
            <a:extLst>
              <a:ext uri="{FF2B5EF4-FFF2-40B4-BE49-F238E27FC236}">
                <a16:creationId xmlns:a16="http://schemas.microsoft.com/office/drawing/2014/main" id="{6896CCC7-4084-9965-33C5-796ED4EAF7CD}"/>
              </a:ext>
            </a:extLst>
          </p:cNvPr>
          <p:cNvSpPr>
            <a:spLocks noGrp="1"/>
          </p:cNvSpPr>
          <p:nvPr>
            <p:ph type="subTitle" idx="1"/>
          </p:nvPr>
        </p:nvSpPr>
        <p:spPr>
          <a:xfrm>
            <a:off x="6467355" y="5194496"/>
            <a:ext cx="5449479" cy="1663495"/>
          </a:xfrm>
        </p:spPr>
        <p:txBody>
          <a:bodyPr anchor="b">
            <a:normAutofit/>
          </a:bodyPr>
          <a:lstStyle/>
          <a:p>
            <a:pPr algn="r"/>
            <a:r>
              <a:rPr lang="en-GB" dirty="0">
                <a:solidFill>
                  <a:schemeClr val="bg1"/>
                </a:solidFill>
              </a:rPr>
              <a:t>Now I will quiz you on everything we have discuss over the past two days!</a:t>
            </a:r>
          </a:p>
        </p:txBody>
      </p:sp>
    </p:spTree>
    <p:extLst>
      <p:ext uri="{BB962C8B-B14F-4D97-AF65-F5344CB8AC3E}">
        <p14:creationId xmlns:p14="http://schemas.microsoft.com/office/powerpoint/2010/main" val="2701072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Yellow question mark">
            <a:extLst>
              <a:ext uri="{FF2B5EF4-FFF2-40B4-BE49-F238E27FC236}">
                <a16:creationId xmlns:a16="http://schemas.microsoft.com/office/drawing/2014/main" id="{56C8D153-F3CF-762D-656B-EA78A381E2F7}"/>
              </a:ext>
            </a:extLst>
          </p:cNvPr>
          <p:cNvPicPr>
            <a:picLocks noChangeAspect="1"/>
          </p:cNvPicPr>
          <p:nvPr/>
        </p:nvPicPr>
        <p:blipFill>
          <a:blip r:embed="rId2"/>
          <a:srcRect b="6250"/>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262626">
                  <a:alpha val="24000"/>
                </a:srgbClr>
              </a:gs>
              <a:gs pos="85000">
                <a:srgbClr val="262626">
                  <a:alpha val="45000"/>
                </a:srgb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AE17057-F669-7877-082C-A6DAAECCF82E}"/>
              </a:ext>
            </a:extLst>
          </p:cNvPr>
          <p:cNvSpPr>
            <a:spLocks noGrp="1"/>
          </p:cNvSpPr>
          <p:nvPr>
            <p:ph type="ctrTitle"/>
          </p:nvPr>
        </p:nvSpPr>
        <p:spPr>
          <a:xfrm>
            <a:off x="6096006" y="643467"/>
            <a:ext cx="5452529" cy="3569242"/>
          </a:xfrm>
        </p:spPr>
        <p:txBody>
          <a:bodyPr anchor="t">
            <a:normAutofit/>
          </a:bodyPr>
          <a:lstStyle/>
          <a:p>
            <a:pPr algn="r"/>
            <a:r>
              <a:rPr lang="en-GB" sz="6600">
                <a:solidFill>
                  <a:schemeClr val="bg1"/>
                </a:solidFill>
              </a:rPr>
              <a:t>Question!</a:t>
            </a:r>
          </a:p>
        </p:txBody>
      </p:sp>
      <p:sp>
        <p:nvSpPr>
          <p:cNvPr id="5" name="Subtitle 4">
            <a:extLst>
              <a:ext uri="{FF2B5EF4-FFF2-40B4-BE49-F238E27FC236}">
                <a16:creationId xmlns:a16="http://schemas.microsoft.com/office/drawing/2014/main" id="{0735F798-6E6E-C999-A8A6-7C390CD993FE}"/>
              </a:ext>
            </a:extLst>
          </p:cNvPr>
          <p:cNvSpPr>
            <a:spLocks noGrp="1"/>
          </p:cNvSpPr>
          <p:nvPr>
            <p:ph type="subTitle" idx="1"/>
          </p:nvPr>
        </p:nvSpPr>
        <p:spPr>
          <a:xfrm>
            <a:off x="6099055" y="4551036"/>
            <a:ext cx="5449479" cy="1663495"/>
          </a:xfrm>
        </p:spPr>
        <p:txBody>
          <a:bodyPr anchor="b">
            <a:normAutofit/>
          </a:bodyPr>
          <a:lstStyle/>
          <a:p>
            <a:pPr algn="r"/>
            <a:r>
              <a:rPr lang="en-GB">
                <a:solidFill>
                  <a:schemeClr val="bg1"/>
                </a:solidFill>
              </a:rPr>
              <a:t>Does the voting system need to be reformed?</a:t>
            </a:r>
          </a:p>
        </p:txBody>
      </p:sp>
    </p:spTree>
    <p:extLst>
      <p:ext uri="{BB962C8B-B14F-4D97-AF65-F5344CB8AC3E}">
        <p14:creationId xmlns:p14="http://schemas.microsoft.com/office/powerpoint/2010/main" val="678871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F4808-C707-2A7F-41D9-D86D79BD7A4E}"/>
              </a:ext>
            </a:extLst>
          </p:cNvPr>
          <p:cNvSpPr>
            <a:spLocks noGrp="1"/>
          </p:cNvSpPr>
          <p:nvPr>
            <p:ph type="title"/>
          </p:nvPr>
        </p:nvSpPr>
        <p:spPr>
          <a:xfrm>
            <a:off x="635000" y="634029"/>
            <a:ext cx="10921640" cy="1314698"/>
          </a:xfrm>
        </p:spPr>
        <p:txBody>
          <a:bodyPr anchor="ctr">
            <a:normAutofit/>
          </a:bodyPr>
          <a:lstStyle/>
          <a:p>
            <a:pPr algn="ctr"/>
            <a:r>
              <a:rPr lang="en-GB" sz="7200" b="1" i="1" u="sng"/>
              <a:t>Activity</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F8F17A7-6904-2347-2750-2D6858CFE89F}"/>
              </a:ext>
            </a:extLst>
          </p:cNvPr>
          <p:cNvGraphicFramePr>
            <a:graphicFrameLocks noGrp="1"/>
          </p:cNvGraphicFramePr>
          <p:nvPr>
            <p:ph idx="1"/>
            <p:extLst>
              <p:ext uri="{D42A27DB-BD31-4B8C-83A1-F6EECF244321}">
                <p14:modId xmlns:p14="http://schemas.microsoft.com/office/powerpoint/2010/main" val="2844282107"/>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0033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Video 6" descr="Neon Pink Question Mark">
            <a:extLst>
              <a:ext uri="{FF2B5EF4-FFF2-40B4-BE49-F238E27FC236}">
                <a16:creationId xmlns:a16="http://schemas.microsoft.com/office/drawing/2014/main" id="{B1E0A4D0-ED74-F46E-0515-92E3A44A9BAC}"/>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50000">
                <a:schemeClr val="tx1">
                  <a:alpha val="3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3C4F5DA-7CCD-F426-10FC-3EA2D4AAA8E9}"/>
              </a:ext>
            </a:extLst>
          </p:cNvPr>
          <p:cNvSpPr>
            <a:spLocks noGrp="1"/>
          </p:cNvSpPr>
          <p:nvPr>
            <p:ph type="ctrTitle"/>
          </p:nvPr>
        </p:nvSpPr>
        <p:spPr>
          <a:xfrm>
            <a:off x="643466" y="1322616"/>
            <a:ext cx="10905059" cy="2651204"/>
          </a:xfrm>
          <a:effectLst>
            <a:outerShdw blurRad="50800" dist="38100" dir="2700000" algn="tl" rotWithShape="0">
              <a:prstClr val="black">
                <a:alpha val="40000"/>
              </a:prstClr>
            </a:outerShdw>
          </a:effectLst>
        </p:spPr>
        <p:txBody>
          <a:bodyPr>
            <a:normAutofit/>
          </a:bodyPr>
          <a:lstStyle/>
          <a:p>
            <a:pPr algn="ctr"/>
            <a:r>
              <a:rPr lang="en-GB" sz="5400">
                <a:solidFill>
                  <a:schemeClr val="bg1"/>
                </a:solidFill>
              </a:rPr>
              <a:t>Question?</a:t>
            </a:r>
          </a:p>
        </p:txBody>
      </p:sp>
      <p:sp>
        <p:nvSpPr>
          <p:cNvPr id="5" name="Subtitle 4">
            <a:extLst>
              <a:ext uri="{FF2B5EF4-FFF2-40B4-BE49-F238E27FC236}">
                <a16:creationId xmlns:a16="http://schemas.microsoft.com/office/drawing/2014/main" id="{6EA9C9B5-F379-B6D1-51BF-D365FBF66EF9}"/>
              </a:ext>
            </a:extLst>
          </p:cNvPr>
          <p:cNvSpPr>
            <a:spLocks noGrp="1"/>
          </p:cNvSpPr>
          <p:nvPr>
            <p:ph type="subTitle" idx="1"/>
          </p:nvPr>
        </p:nvSpPr>
        <p:spPr>
          <a:xfrm>
            <a:off x="641944" y="5369748"/>
            <a:ext cx="10902016" cy="1008767"/>
          </a:xfrm>
          <a:effectLst>
            <a:outerShdw blurRad="50800" dist="38100" dir="2700000" algn="tl" rotWithShape="0">
              <a:prstClr val="black">
                <a:alpha val="40000"/>
              </a:prstClr>
            </a:outerShdw>
          </a:effectLst>
        </p:spPr>
        <p:txBody>
          <a:bodyPr>
            <a:normAutofit/>
          </a:bodyPr>
          <a:lstStyle/>
          <a:p>
            <a:pPr algn="ctr"/>
            <a:r>
              <a:rPr lang="en-GB" sz="2400" dirty="0">
                <a:solidFill>
                  <a:schemeClr val="bg1"/>
                </a:solidFill>
              </a:rPr>
              <a:t>If Parliament hold most of the powers, is it time to get rid of the monarchy?</a:t>
            </a:r>
          </a:p>
        </p:txBody>
      </p:sp>
      <p:cxnSp>
        <p:nvCxnSpPr>
          <p:cNvPr id="13" name="Straight Connector 12">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0731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EC2BF-5549-19AD-1ACE-718F22E8983E}"/>
              </a:ext>
            </a:extLst>
          </p:cNvPr>
          <p:cNvSpPr>
            <a:spLocks noGrp="1"/>
          </p:cNvSpPr>
          <p:nvPr>
            <p:ph type="title"/>
          </p:nvPr>
        </p:nvSpPr>
        <p:spPr/>
        <p:txBody>
          <a:bodyPr/>
          <a:lstStyle/>
          <a:p>
            <a:pPr algn="ctr"/>
            <a:r>
              <a:rPr lang="en-GB" b="1" i="1" u="sng" dirty="0"/>
              <a:t>Next week…</a:t>
            </a:r>
          </a:p>
        </p:txBody>
      </p:sp>
      <p:graphicFrame>
        <p:nvGraphicFramePr>
          <p:cNvPr id="5" name="Content Placeholder 2">
            <a:extLst>
              <a:ext uri="{FF2B5EF4-FFF2-40B4-BE49-F238E27FC236}">
                <a16:creationId xmlns:a16="http://schemas.microsoft.com/office/drawing/2014/main" id="{42EB39A7-D26E-79F2-B345-6FA6CE95F32B}"/>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94715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5C5545-0FCD-3D01-A2B4-BA83E00C2885}"/>
              </a:ext>
            </a:extLst>
          </p:cNvPr>
          <p:cNvSpPr>
            <a:spLocks noGrp="1"/>
          </p:cNvSpPr>
          <p:nvPr>
            <p:ph type="title"/>
          </p:nvPr>
        </p:nvSpPr>
        <p:spPr>
          <a:xfrm>
            <a:off x="635000" y="640823"/>
            <a:ext cx="3418659" cy="5583148"/>
          </a:xfrm>
        </p:spPr>
        <p:txBody>
          <a:bodyPr anchor="ctr">
            <a:normAutofit/>
          </a:bodyPr>
          <a:lstStyle/>
          <a:p>
            <a:r>
              <a:rPr lang="en-GB" sz="4700" b="1" i="1" u="sng"/>
              <a:t>Summary</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3DEF92D-CB3E-36AC-7645-BB56556ADBE0}"/>
              </a:ext>
            </a:extLst>
          </p:cNvPr>
          <p:cNvGraphicFramePr>
            <a:graphicFrameLocks noGrp="1"/>
          </p:cNvGraphicFramePr>
          <p:nvPr>
            <p:ph idx="1"/>
            <p:extLst>
              <p:ext uri="{D42A27DB-BD31-4B8C-83A1-F6EECF244321}">
                <p14:modId xmlns:p14="http://schemas.microsoft.com/office/powerpoint/2010/main" val="177436147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55825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68AB93A-48BC-4C25-A3AD-C17B5A682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F4AE179-A75B-4007-B5FA-8139ACF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8969" y="1168517"/>
            <a:ext cx="4889565"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chemeClr val="accent1"/>
          </a:solidFill>
          <a:ln w="12700"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4D82F16F-2086-FB74-9211-2C7763C36D3D}"/>
              </a:ext>
            </a:extLst>
          </p:cNvPr>
          <p:cNvSpPr>
            <a:spLocks noGrp="1"/>
          </p:cNvSpPr>
          <p:nvPr>
            <p:ph type="ctrTitle"/>
          </p:nvPr>
        </p:nvSpPr>
        <p:spPr>
          <a:xfrm>
            <a:off x="7124135" y="2156348"/>
            <a:ext cx="3971495" cy="1866748"/>
          </a:xfrm>
        </p:spPr>
        <p:txBody>
          <a:bodyPr>
            <a:normAutofit/>
          </a:bodyPr>
          <a:lstStyle/>
          <a:p>
            <a:pPr algn="ctr"/>
            <a:r>
              <a:rPr lang="en-GB" sz="5800" b="1" i="1" u="sng">
                <a:solidFill>
                  <a:srgbClr val="FFFFFF"/>
                </a:solidFill>
              </a:rPr>
              <a:t>Thank you!</a:t>
            </a:r>
          </a:p>
        </p:txBody>
      </p:sp>
      <p:sp>
        <p:nvSpPr>
          <p:cNvPr id="5" name="Subtitle 4">
            <a:extLst>
              <a:ext uri="{FF2B5EF4-FFF2-40B4-BE49-F238E27FC236}">
                <a16:creationId xmlns:a16="http://schemas.microsoft.com/office/drawing/2014/main" id="{BE5DD4B1-FFA4-8370-FC83-FE968D95A774}"/>
              </a:ext>
            </a:extLst>
          </p:cNvPr>
          <p:cNvSpPr>
            <a:spLocks noGrp="1"/>
          </p:cNvSpPr>
          <p:nvPr>
            <p:ph type="subTitle" idx="1"/>
          </p:nvPr>
        </p:nvSpPr>
        <p:spPr>
          <a:xfrm>
            <a:off x="7575895" y="4023096"/>
            <a:ext cx="3055712" cy="845046"/>
          </a:xfrm>
        </p:spPr>
        <p:txBody>
          <a:bodyPr>
            <a:normAutofit/>
          </a:bodyPr>
          <a:lstStyle/>
          <a:p>
            <a:pPr algn="ctr"/>
            <a:r>
              <a:rPr lang="en-GB" dirty="0">
                <a:solidFill>
                  <a:srgbClr val="FFFFFF"/>
                </a:solidFill>
              </a:rPr>
              <a:t>Any Questions </a:t>
            </a:r>
          </a:p>
        </p:txBody>
      </p:sp>
      <p:sp>
        <p:nvSpPr>
          <p:cNvPr id="2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5874" y="4409267"/>
            <a:ext cx="3242551" cy="27432"/>
          </a:xfrm>
          <a:custGeom>
            <a:avLst/>
            <a:gdLst>
              <a:gd name="connsiteX0" fmla="*/ 0 w 3242551"/>
              <a:gd name="connsiteY0" fmla="*/ 0 h 27432"/>
              <a:gd name="connsiteX1" fmla="*/ 616085 w 3242551"/>
              <a:gd name="connsiteY1" fmla="*/ 0 h 27432"/>
              <a:gd name="connsiteX2" fmla="*/ 1264595 w 3242551"/>
              <a:gd name="connsiteY2" fmla="*/ 0 h 27432"/>
              <a:gd name="connsiteX3" fmla="*/ 1945531 w 3242551"/>
              <a:gd name="connsiteY3" fmla="*/ 0 h 27432"/>
              <a:gd name="connsiteX4" fmla="*/ 2626466 w 3242551"/>
              <a:gd name="connsiteY4" fmla="*/ 0 h 27432"/>
              <a:gd name="connsiteX5" fmla="*/ 3242551 w 3242551"/>
              <a:gd name="connsiteY5" fmla="*/ 0 h 27432"/>
              <a:gd name="connsiteX6" fmla="*/ 3242551 w 3242551"/>
              <a:gd name="connsiteY6" fmla="*/ 27432 h 27432"/>
              <a:gd name="connsiteX7" fmla="*/ 2529190 w 3242551"/>
              <a:gd name="connsiteY7" fmla="*/ 27432 h 27432"/>
              <a:gd name="connsiteX8" fmla="*/ 1815829 w 3242551"/>
              <a:gd name="connsiteY8" fmla="*/ 27432 h 27432"/>
              <a:gd name="connsiteX9" fmla="*/ 1167318 w 3242551"/>
              <a:gd name="connsiteY9" fmla="*/ 27432 h 27432"/>
              <a:gd name="connsiteX10" fmla="*/ 0 w 3242551"/>
              <a:gd name="connsiteY10" fmla="*/ 27432 h 27432"/>
              <a:gd name="connsiteX11" fmla="*/ 0 w 3242551"/>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2551" h="27432" fill="none" extrusionOk="0">
                <a:moveTo>
                  <a:pt x="0" y="0"/>
                </a:moveTo>
                <a:cubicBezTo>
                  <a:pt x="194108" y="-30346"/>
                  <a:pt x="476260" y="9901"/>
                  <a:pt x="616085" y="0"/>
                </a:cubicBezTo>
                <a:cubicBezTo>
                  <a:pt x="755911" y="-9901"/>
                  <a:pt x="955441" y="-31994"/>
                  <a:pt x="1264595" y="0"/>
                </a:cubicBezTo>
                <a:cubicBezTo>
                  <a:pt x="1573749" y="31994"/>
                  <a:pt x="1618785" y="-7447"/>
                  <a:pt x="1945531" y="0"/>
                </a:cubicBezTo>
                <a:cubicBezTo>
                  <a:pt x="2272277" y="7447"/>
                  <a:pt x="2390625" y="1646"/>
                  <a:pt x="2626466" y="0"/>
                </a:cubicBezTo>
                <a:cubicBezTo>
                  <a:pt x="2862308" y="-1646"/>
                  <a:pt x="3064770" y="5184"/>
                  <a:pt x="3242551" y="0"/>
                </a:cubicBezTo>
                <a:cubicBezTo>
                  <a:pt x="3241385" y="7395"/>
                  <a:pt x="3242596" y="21864"/>
                  <a:pt x="3242551" y="27432"/>
                </a:cubicBezTo>
                <a:cubicBezTo>
                  <a:pt x="3023282" y="59750"/>
                  <a:pt x="2875833" y="36030"/>
                  <a:pt x="2529190" y="27432"/>
                </a:cubicBezTo>
                <a:cubicBezTo>
                  <a:pt x="2182547" y="18834"/>
                  <a:pt x="2011286" y="10066"/>
                  <a:pt x="1815829" y="27432"/>
                </a:cubicBezTo>
                <a:cubicBezTo>
                  <a:pt x="1620372" y="44798"/>
                  <a:pt x="1410011" y="-1058"/>
                  <a:pt x="1167318" y="27432"/>
                </a:cubicBezTo>
                <a:cubicBezTo>
                  <a:pt x="924625" y="55922"/>
                  <a:pt x="241931" y="85033"/>
                  <a:pt x="0" y="27432"/>
                </a:cubicBezTo>
                <a:cubicBezTo>
                  <a:pt x="-503" y="20663"/>
                  <a:pt x="1168" y="5855"/>
                  <a:pt x="0" y="0"/>
                </a:cubicBezTo>
                <a:close/>
              </a:path>
              <a:path w="3242551" h="27432" stroke="0" extrusionOk="0">
                <a:moveTo>
                  <a:pt x="0" y="0"/>
                </a:moveTo>
                <a:cubicBezTo>
                  <a:pt x="292987" y="-12051"/>
                  <a:pt x="313221" y="-4437"/>
                  <a:pt x="616085" y="0"/>
                </a:cubicBezTo>
                <a:cubicBezTo>
                  <a:pt x="918950" y="4437"/>
                  <a:pt x="1001475" y="-7765"/>
                  <a:pt x="1167318" y="0"/>
                </a:cubicBezTo>
                <a:cubicBezTo>
                  <a:pt x="1333161" y="7765"/>
                  <a:pt x="1642740" y="34995"/>
                  <a:pt x="1880680" y="0"/>
                </a:cubicBezTo>
                <a:cubicBezTo>
                  <a:pt x="2118620" y="-34995"/>
                  <a:pt x="2326628" y="756"/>
                  <a:pt x="2496764" y="0"/>
                </a:cubicBezTo>
                <a:cubicBezTo>
                  <a:pt x="2666900" y="-756"/>
                  <a:pt x="2887316" y="25599"/>
                  <a:pt x="3242551" y="0"/>
                </a:cubicBezTo>
                <a:cubicBezTo>
                  <a:pt x="3242744" y="12649"/>
                  <a:pt x="3241563" y="17989"/>
                  <a:pt x="3242551" y="27432"/>
                </a:cubicBezTo>
                <a:cubicBezTo>
                  <a:pt x="3008998" y="-2757"/>
                  <a:pt x="2799879" y="44559"/>
                  <a:pt x="2594041" y="27432"/>
                </a:cubicBezTo>
                <a:cubicBezTo>
                  <a:pt x="2388203" y="10306"/>
                  <a:pt x="2212925" y="-2221"/>
                  <a:pt x="1880680" y="27432"/>
                </a:cubicBezTo>
                <a:cubicBezTo>
                  <a:pt x="1548435" y="57085"/>
                  <a:pt x="1523943" y="37041"/>
                  <a:pt x="1329446" y="27432"/>
                </a:cubicBezTo>
                <a:cubicBezTo>
                  <a:pt x="1134949" y="17823"/>
                  <a:pt x="919920" y="28299"/>
                  <a:pt x="680936" y="27432"/>
                </a:cubicBezTo>
                <a:cubicBezTo>
                  <a:pt x="441952" y="26566"/>
                  <a:pt x="273000" y="57219"/>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descr="Handshake">
            <a:extLst>
              <a:ext uri="{FF2B5EF4-FFF2-40B4-BE49-F238E27FC236}">
                <a16:creationId xmlns:a16="http://schemas.microsoft.com/office/drawing/2014/main" id="{58442005-F86F-F3F6-727B-475FE53A0F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467" y="656387"/>
            <a:ext cx="5448327" cy="5448327"/>
          </a:xfrm>
          <a:prstGeom prst="rect">
            <a:avLst/>
          </a:prstGeom>
        </p:spPr>
      </p:pic>
    </p:spTree>
    <p:extLst>
      <p:ext uri="{BB962C8B-B14F-4D97-AF65-F5344CB8AC3E}">
        <p14:creationId xmlns:p14="http://schemas.microsoft.com/office/powerpoint/2010/main" val="70848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21"/>
                                        </p:tgtEl>
                                        <p:attrNameLst>
                                          <p:attrName>style.visibility</p:attrName>
                                        </p:attrNameLst>
                                      </p:cBhvr>
                                      <p:to>
                                        <p:strVal val="visible"/>
                                      </p:to>
                                    </p:set>
                                    <p:animEffect transition="in" filter="fade">
                                      <p:cBhvr>
                                        <p:cTn id="13" dur="7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0</TotalTime>
  <Words>917</Words>
  <Application>Microsoft Office PowerPoint</Application>
  <PresentationFormat>Widescreen</PresentationFormat>
  <Paragraphs>116</Paragraphs>
  <Slides>28</Slides>
  <Notes>0</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Modern Love</vt:lpstr>
      <vt:lpstr>The Hand</vt:lpstr>
      <vt:lpstr>SketchyVTI</vt:lpstr>
      <vt:lpstr>The State Part 1</vt:lpstr>
      <vt:lpstr>Content </vt:lpstr>
      <vt:lpstr>Aims and learning objectives </vt:lpstr>
      <vt:lpstr>Important terms </vt:lpstr>
      <vt:lpstr>The monarchy</vt:lpstr>
      <vt:lpstr>Who are they?</vt:lpstr>
      <vt:lpstr>What are their powers?</vt:lpstr>
      <vt:lpstr>PowerPoint Presentation</vt:lpstr>
      <vt:lpstr>Continued</vt:lpstr>
      <vt:lpstr>Question time!</vt:lpstr>
      <vt:lpstr>Parliament </vt:lpstr>
      <vt:lpstr>What is Parliament?</vt:lpstr>
      <vt:lpstr> </vt:lpstr>
      <vt:lpstr>A quick recap</vt:lpstr>
      <vt:lpstr>However, </vt:lpstr>
      <vt:lpstr>The House of Commons </vt:lpstr>
      <vt:lpstr>Continued…</vt:lpstr>
      <vt:lpstr>First past the post</vt:lpstr>
      <vt:lpstr>Some people are disqualified from voting</vt:lpstr>
      <vt:lpstr>Activity </vt:lpstr>
      <vt:lpstr>Let’s Recap</vt:lpstr>
      <vt:lpstr>Question time!</vt:lpstr>
      <vt:lpstr>Question!</vt:lpstr>
      <vt:lpstr>Activity</vt:lpstr>
      <vt:lpstr>Question?</vt:lpstr>
      <vt:lpstr>Next week…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3</cp:revision>
  <dcterms:created xsi:type="dcterms:W3CDTF">2024-09-11T09:27:40Z</dcterms:created>
  <dcterms:modified xsi:type="dcterms:W3CDTF">2024-10-01T12:32:04Z</dcterms:modified>
</cp:coreProperties>
</file>