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87B17-A9E7-DB68-7146-3C3924666A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48F471-2E87-7C72-2970-8F079F0BB0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A28CCE-A4C6-2EA0-C8CC-DAA0D47F2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B43675-FDC9-0A5A-0596-418F1BCC8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7AC47-2A9E-A2D5-12BF-C04BF015D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103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40D40-B27E-288B-32FC-EE6418670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A7E2B-0D4D-C896-205C-7D9FC6A95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A7298F-ED72-B824-0167-4596691B9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FB1C3D-3B19-5AFE-A62F-E00760CD6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A4F9C6-6DF8-20F3-CADA-C0DF75DD0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535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87D3B-976C-A044-1EC4-0CAD894C9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F1EAA5-73E7-331F-D1A7-80A55C154D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9C280E-E248-6FFE-0AAC-AE22D3B73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B104BE-7898-F726-F842-A0667BC089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49E35-2F65-6DD1-5421-8DEFDA634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143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04B83-C5FC-D3A0-EE94-A9247E296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69E0B-BF33-6662-3A89-C39E331F3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B9347B-671F-65A4-4444-08304EEF65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7CCCE-C3D4-EF35-09FC-13D221F03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351D1E-1069-09A4-7E05-8EE50A0A9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6EB041-CFE3-4C1B-C23A-388F7E01F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907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F55C2-8762-7A52-393F-393A8BF2A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1FBB93-DAF9-E76A-1DA4-73C1FC335B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D5811C-1537-93D0-C2FD-1E8540E0E5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1C3028-6B72-0E08-16E6-407B76A483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44B5C4-870D-0AA8-A1F2-F89DB68D5F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23A6A6-9035-AAF4-54BB-EE1DC0668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B4388-99C9-3263-A85F-46D5671BDF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2D2615-6CDF-710E-A565-CF91BE748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502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B5F-7B26-E2AD-C552-F234150B2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21ABD9-209A-E158-63E9-E672EE9CC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639297-98C0-167F-6D97-CA179D685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3F5063-E3D3-6682-E035-6B57F7947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817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824E02-9550-AAFF-EDE1-2B2CAD394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647A13-6F76-8FF7-675A-14006F459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DE9A0-FC73-42F3-179B-213791795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949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4EAF8-89A1-576F-7E41-F08EB89F3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85A27-DFEC-EF8A-70B6-F38CBEB5C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97F1A5-0D89-7CE2-1A80-64F74E4927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241396-1ECF-672D-E966-42E22372F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AFEC58-DD4A-FCE3-4118-E30BB594C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C3DF6B-4985-FD44-4671-E5D78614E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659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611AE-AF9F-C01A-5927-D5849CD47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926249-BC69-1229-6D9A-69F9F6CBBF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6A5500-7978-44D3-2DA2-EE20F5CFDE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CCA13C-518D-7C13-AE67-D1927C703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F4684E-09EC-496A-D26A-535E45319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D4CE9D-E6AD-C576-8BD0-C2A105088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440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48E1B-F491-4E34-D22A-D8CE89325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830DB1-0A3C-E010-9FAF-7E878242E4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7BFD3F-734B-0EAC-8EF1-9581F66E8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18155-DE33-256D-D9D7-7A7951AB5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5A5323-F234-30FF-FE68-5EB56F2A7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669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0F04B2-5B52-53E2-80E1-4C1DD30741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1E8AD5-87DC-4F88-D5CE-9FFEA0443D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5D752-F650-265B-1AC3-FFB724EC8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01F22-58F1-BC5E-FBCA-4C3C121E4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CB80D-74AD-4E05-A9B5-BE6F3E686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277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6D12D7-54B6-E117-ACF9-A7A4F6E14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45903-D002-D4FF-9323-33B9246794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817000-239B-8A3B-3CD9-5D7FEE7B44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54338C8-1FAE-490F-BA58-CC92060FB85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97CC67-DE5A-DB0F-F6FB-64CB2359AE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D779D5-C5F3-12D2-B2D7-571DE6A6CB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763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FC61BD9-3D78-8B2F-45BF-68376D6339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32" r="-2" b="-2"/>
          <a:stretch/>
        </p:blipFill>
        <p:spPr>
          <a:xfrm>
            <a:off x="5101771" y="10"/>
            <a:ext cx="7094361" cy="685798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34066D6-1B59-4642-A86D-39464CEE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527208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1718653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859670-AB96-7FF4-CD06-9B95F1F35C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781" y="1741440"/>
            <a:ext cx="4092525" cy="2798604"/>
          </a:xfrm>
        </p:spPr>
        <p:txBody>
          <a:bodyPr>
            <a:normAutofit/>
          </a:bodyPr>
          <a:lstStyle/>
          <a:p>
            <a:r>
              <a:rPr lang="en-US" sz="4700" dirty="0">
                <a:solidFill>
                  <a:srgbClr val="FFFF00"/>
                </a:solidFill>
                <a:latin typeface="Arial Black" panose="020B0A04020102020204" pitchFamily="34" charset="0"/>
              </a:rPr>
              <a:t>Ecolife: A Sustainable Enterprise Start-Up</a:t>
            </a:r>
            <a:endParaRPr lang="en-GB" sz="47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4626633"/>
            <a:ext cx="491961" cy="49196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BF9EBB4-5078-47B2-AAA0-DF4A88D8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27932" y="5011563"/>
            <a:ext cx="731558" cy="731558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6335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1AB1D-0787-F1BB-0DD3-AEA04C3C4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525" y="4453474"/>
            <a:ext cx="3687491" cy="1083376"/>
          </a:xfrm>
        </p:spPr>
        <p:txBody>
          <a:bodyPr anchor="t">
            <a:normAutofit/>
          </a:bodyPr>
          <a:lstStyle/>
          <a:p>
            <a:pPr algn="ctr"/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Key Features of Ecolife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674381-336E-5142-0143-6918206747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1111"/>
          <a:stretch/>
        </p:blipFill>
        <p:spPr>
          <a:xfrm>
            <a:off x="-2" y="10"/>
            <a:ext cx="12192002" cy="3428990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5EC81CC9-EAC3-3907-9268-3A583E3B6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600" y="3401858"/>
            <a:ext cx="12207200" cy="123363"/>
            <a:chOff x="-5025" y="6737718"/>
            <a:chExt cx="12207200" cy="12336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665915B0-4647-B7BB-3CDF-D62A16FCB0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A416CD1-48B0-ADCA-33F6-A12FBD9EE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DA462-3A76-35B5-2BEE-7E62C1557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1546" y="4088724"/>
            <a:ext cx="6012254" cy="2171405"/>
          </a:xfrm>
        </p:spPr>
        <p:txBody>
          <a:bodyPr anchor="t"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Offers eco-friendly products made from biodegradable and recyclable materials.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Focuses on circular economy, reducing waste through reusability, recycling, and resource depletion.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Integrates renewable energy sources in production and aims for zero-waste manufacturing.</a:t>
            </a:r>
          </a:p>
        </p:txBody>
      </p:sp>
    </p:spTree>
    <p:extLst>
      <p:ext uri="{BB962C8B-B14F-4D97-AF65-F5344CB8AC3E}">
        <p14:creationId xmlns:p14="http://schemas.microsoft.com/office/powerpoint/2010/main" val="3247774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41C7EC-59E5-1198-F3C8-76659FE92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Justification for Success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1E93B-65C9-03B1-9E18-D72E1E9117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698" y="2973103"/>
            <a:ext cx="4964357" cy="3340040"/>
          </a:xfrm>
        </p:spPr>
        <p:txBody>
          <a:bodyPr anchor="t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Rising consumer interest in sustainable products due to environmental concerns.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Ecolife's strong market positioning in green products sector.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Focus on quality and responsibility.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Commitment to innovation and ethical practices.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92CD53-D25A-6C72-E3E1-366E475C71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04" r="23611"/>
          <a:stretch/>
        </p:blipFill>
        <p:spPr>
          <a:xfrm>
            <a:off x="6323753" y="2093976"/>
            <a:ext cx="5292969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700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9F8459-858C-5FFF-57A9-BCAA8D60F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Financial Sustainability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E12EE-28FC-058F-DFF2-1998F7577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926080"/>
            <a:ext cx="5523507" cy="3264408"/>
          </a:xfrm>
        </p:spPr>
        <p:txBody>
          <a:bodyPr anchor="t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Expects 15% annual revenue growth from third year due to increased demand and market expansion.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Aims for profitability within three years through effective cost management and focus on high-margin, sustainable products.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Commits to operational efficiency, innovation, and sustainable practices for long-term resilience.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1195DB-075E-053A-A0C4-9813A434D3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091" r="18888" b="-1"/>
          <a:stretch/>
        </p:blipFill>
        <p:spPr>
          <a:xfrm>
            <a:off x="6526924" y="2093976"/>
            <a:ext cx="5089798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081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49F4AE-5425-A2C8-26AA-5CEE7AE82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References 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99290-C5FB-8058-20F5-ABDE53A0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Bocken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N. M. P., Boons, F.,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Baldassaree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B. (2019). Sustainable business model experimentation by understanding ecologies of business models.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208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1498–1512. 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Bocken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N. M. P.,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Schuit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 S. C.,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Kraaijenhagen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 (2018). Experimenting with a circular business model: Lessons from eight cases.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Environmental Innovation and Societal Transitions, 28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79–95. </a:t>
            </a: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Chofreh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A. G. (2018). Sustainable enterprise resource planning systems implementation: A framework development.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198,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1345–1355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Neumeyer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X., &amp; Santos, S. C. (2018). Sustainable business models, venture typologies, and entrepreneurial ecosystems: A social network perspective.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172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4565–4579. 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Patzelt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H., &amp; Shepherd, D. A. (2011). Recognizing opportunities for sustainable development.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Entrepreneurship Theory and Practice, 35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(4), 631–652.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Volkmann, C., Fichter, K.,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Klofsten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M.,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Audretsch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D. B. (2019). Sustainable entrepreneurial ecosystems: An emerging field of research.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Small Business Economics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35214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355</Words>
  <Application>Microsoft Office PowerPoint</Application>
  <PresentationFormat>Widescreen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Calibri</vt:lpstr>
      <vt:lpstr>Office Theme</vt:lpstr>
      <vt:lpstr>Ecolife: A Sustainable Enterprise Start-Up</vt:lpstr>
      <vt:lpstr>Key Features of Ecolife</vt:lpstr>
      <vt:lpstr>Justification for Success</vt:lpstr>
      <vt:lpstr>Financial Sustainability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2025-03-05T10:04:47Z</dcterms:created>
  <dcterms:modified xsi:type="dcterms:W3CDTF">2025-03-14T16:17:33Z</dcterms:modified>
</cp:coreProperties>
</file>