
<file path=[Content_Types].xml><?xml version="1.0" encoding="utf-8"?>
<Types xmlns="http://schemas.openxmlformats.org/package/2006/content-types">
  <Default Extension="emf" ContentType="image/x-emf"/>
  <Default Extension="jpeg" ContentType="image/jpeg"/>
  <Default Extension="m4a" ContentType="audio/mp4"/>
  <Default Extension="png" ContentType="image/png"/>
  <Default Extension="rels" ContentType="application/vnd.openxmlformats-package.relationships+xml"/>
  <Default Extension="svg" ContentType="image/svg+xml"/>
  <Default Extension="vsdx" ContentType="application/vnd.ms-visio.drawing"/>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3">
  <p:sldMasterIdLst>
    <p:sldMasterId id="2147483752" r:id="rId1"/>
  </p:sldMasterIdLst>
  <p:notesMasterIdLst>
    <p:notesMasterId r:id="rId18"/>
  </p:notesMasterIdLst>
  <p:sldIdLst>
    <p:sldId id="256" r:id="rId2"/>
    <p:sldId id="258" r:id="rId3"/>
    <p:sldId id="264" r:id="rId4"/>
    <p:sldId id="265" r:id="rId5"/>
    <p:sldId id="259" r:id="rId6"/>
    <p:sldId id="266" r:id="rId7"/>
    <p:sldId id="260" r:id="rId8"/>
    <p:sldId id="267" r:id="rId9"/>
    <p:sldId id="268" r:id="rId10"/>
    <p:sldId id="261" r:id="rId11"/>
    <p:sldId id="269" r:id="rId12"/>
    <p:sldId id="262" r:id="rId13"/>
    <p:sldId id="270" r:id="rId14"/>
    <p:sldId id="263" r:id="rId15"/>
    <p:sldId id="271" r:id="rId16"/>
    <p:sldId id="272"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9" autoAdjust="0"/>
    <p:restoredTop sz="94660"/>
  </p:normalViewPr>
  <p:slideViewPr>
    <p:cSldViewPr snapToGrid="0">
      <p:cViewPr varScale="1">
        <p:scale>
          <a:sx n="127" d="100"/>
          <a:sy n="127" d="100"/>
        </p:scale>
        <p:origin x="603" y="7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4.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ata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ata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rawing4.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A82DCB7-EAAF-45D0-A1B2-5715551EC706}"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302AF3BD-6155-42AD-8216-E54AC7A261FA}">
      <dgm:prSet/>
      <dgm:spPr/>
      <dgm:t>
        <a:bodyPr/>
        <a:lstStyle/>
        <a:p>
          <a:r>
            <a:rPr lang="en-GB" b="0" i="0"/>
            <a:t>Legacy Reporting Solution: An existing reporting solution designed several years ago processes data from .txt files and aggregates it for storage in a relational database, utilizing dimensional modeling for optimized reporting.</a:t>
          </a:r>
          <a:endParaRPr lang="en-US"/>
        </a:p>
      </dgm:t>
    </dgm:pt>
    <dgm:pt modelId="{81ED0398-BA9C-4C86-A989-E471C48083CF}" type="parTrans" cxnId="{9F7805C1-FBB0-4D80-ACB3-AEF00A80CB9C}">
      <dgm:prSet/>
      <dgm:spPr/>
      <dgm:t>
        <a:bodyPr/>
        <a:lstStyle/>
        <a:p>
          <a:endParaRPr lang="en-US"/>
        </a:p>
      </dgm:t>
    </dgm:pt>
    <dgm:pt modelId="{20686DFC-185B-4D15-B78A-DF8F52FDFD3F}" type="sibTrans" cxnId="{9F7805C1-FBB0-4D80-ACB3-AEF00A80CB9C}">
      <dgm:prSet/>
      <dgm:spPr/>
      <dgm:t>
        <a:bodyPr/>
        <a:lstStyle/>
        <a:p>
          <a:endParaRPr lang="en-US"/>
        </a:p>
      </dgm:t>
    </dgm:pt>
    <dgm:pt modelId="{A9AC788B-2206-446C-841B-B51137449A81}">
      <dgm:prSet/>
      <dgm:spPr/>
      <dgm:t>
        <a:bodyPr/>
        <a:lstStyle/>
        <a:p>
          <a:r>
            <a:rPr lang="en-GB" b="0" i="0" dirty="0"/>
            <a:t>Complex Data Processing Workflow: The current production system employs multiple software tools, including SSIS, to create an end-to-end reporting platform. SSIS handles data transfer and deposits files into a staging area on the Data Team SQL Server, followed by a FACT processing job for </a:t>
          </a:r>
          <a:r>
            <a:rPr lang="en-GB" b="0" i="0" dirty="0" err="1"/>
            <a:t>dimensionalization</a:t>
          </a:r>
          <a:r>
            <a:rPr lang="en-GB" b="0" i="0" dirty="0"/>
            <a:t>. This process involves splitting data into separate tables for improved reporting performance.</a:t>
          </a:r>
          <a:endParaRPr lang="en-US" dirty="0"/>
        </a:p>
      </dgm:t>
    </dgm:pt>
    <dgm:pt modelId="{71EB2051-2181-48FC-8631-57827B35441C}" type="parTrans" cxnId="{7F854BDD-DDEF-4696-A241-C727443DD00F}">
      <dgm:prSet/>
      <dgm:spPr/>
      <dgm:t>
        <a:bodyPr/>
        <a:lstStyle/>
        <a:p>
          <a:endParaRPr lang="en-US"/>
        </a:p>
      </dgm:t>
    </dgm:pt>
    <dgm:pt modelId="{D44E34B8-4D6F-431D-99E7-E2BC24167FA9}" type="sibTrans" cxnId="{7F854BDD-DDEF-4696-A241-C727443DD00F}">
      <dgm:prSet/>
      <dgm:spPr/>
      <dgm:t>
        <a:bodyPr/>
        <a:lstStyle/>
        <a:p>
          <a:endParaRPr lang="en-US"/>
        </a:p>
      </dgm:t>
    </dgm:pt>
    <dgm:pt modelId="{87F517BB-A24E-438E-863F-C1A821AD4453}">
      <dgm:prSet/>
      <dgm:spPr/>
      <dgm:t>
        <a:bodyPr/>
        <a:lstStyle/>
        <a:p>
          <a:r>
            <a:rPr lang="en-GB" b="0" i="0" dirty="0"/>
            <a:t>Entity Relationship Diagrams: Entity relationship diagrams, as shown on the left, document the structure of the in-production solution at DCWW. Whenever a new data mart is created, a corresponding entity relationship diagram needs to be generated and approved.</a:t>
          </a:r>
          <a:endParaRPr lang="en-US" dirty="0"/>
        </a:p>
      </dgm:t>
    </dgm:pt>
    <dgm:pt modelId="{396CFFEF-4C7F-463E-ABBC-3F64DD8B715C}" type="parTrans" cxnId="{863E9637-0FA9-43C7-A707-86F500B52EA7}">
      <dgm:prSet/>
      <dgm:spPr/>
      <dgm:t>
        <a:bodyPr/>
        <a:lstStyle/>
        <a:p>
          <a:endParaRPr lang="en-US"/>
        </a:p>
      </dgm:t>
    </dgm:pt>
    <dgm:pt modelId="{8591EEFB-6F1A-44F1-8697-9ADB55E82D01}" type="sibTrans" cxnId="{863E9637-0FA9-43C7-A707-86F500B52EA7}">
      <dgm:prSet/>
      <dgm:spPr/>
      <dgm:t>
        <a:bodyPr/>
        <a:lstStyle/>
        <a:p>
          <a:endParaRPr lang="en-US"/>
        </a:p>
      </dgm:t>
    </dgm:pt>
    <dgm:pt modelId="{48231D33-9B53-445F-9CB2-6E7239539EF0}" type="pres">
      <dgm:prSet presAssocID="{5A82DCB7-EAAF-45D0-A1B2-5715551EC706}" presName="linear" presStyleCnt="0">
        <dgm:presLayoutVars>
          <dgm:animLvl val="lvl"/>
          <dgm:resizeHandles val="exact"/>
        </dgm:presLayoutVars>
      </dgm:prSet>
      <dgm:spPr/>
    </dgm:pt>
    <dgm:pt modelId="{6B06A9D0-A3D6-47D8-B141-1623757E6B5D}" type="pres">
      <dgm:prSet presAssocID="{302AF3BD-6155-42AD-8216-E54AC7A261FA}" presName="parentText" presStyleLbl="node1" presStyleIdx="0" presStyleCnt="3">
        <dgm:presLayoutVars>
          <dgm:chMax val="0"/>
          <dgm:bulletEnabled val="1"/>
        </dgm:presLayoutVars>
      </dgm:prSet>
      <dgm:spPr/>
    </dgm:pt>
    <dgm:pt modelId="{CFAEB690-5D7A-419D-AA25-19E6A1758458}" type="pres">
      <dgm:prSet presAssocID="{20686DFC-185B-4D15-B78A-DF8F52FDFD3F}" presName="spacer" presStyleCnt="0"/>
      <dgm:spPr/>
    </dgm:pt>
    <dgm:pt modelId="{4A03F080-BBF1-4DAF-A3E9-6C169548355A}" type="pres">
      <dgm:prSet presAssocID="{A9AC788B-2206-446C-841B-B51137449A81}" presName="parentText" presStyleLbl="node1" presStyleIdx="1" presStyleCnt="3">
        <dgm:presLayoutVars>
          <dgm:chMax val="0"/>
          <dgm:bulletEnabled val="1"/>
        </dgm:presLayoutVars>
      </dgm:prSet>
      <dgm:spPr/>
    </dgm:pt>
    <dgm:pt modelId="{247689C9-BE9C-4CBF-8DDF-A4782FDC7136}" type="pres">
      <dgm:prSet presAssocID="{D44E34B8-4D6F-431D-99E7-E2BC24167FA9}" presName="spacer" presStyleCnt="0"/>
      <dgm:spPr/>
    </dgm:pt>
    <dgm:pt modelId="{27F12D5D-1AEA-4301-9612-421E5A3C293E}" type="pres">
      <dgm:prSet presAssocID="{87F517BB-A24E-438E-863F-C1A821AD4453}" presName="parentText" presStyleLbl="node1" presStyleIdx="2" presStyleCnt="3">
        <dgm:presLayoutVars>
          <dgm:chMax val="0"/>
          <dgm:bulletEnabled val="1"/>
        </dgm:presLayoutVars>
      </dgm:prSet>
      <dgm:spPr/>
    </dgm:pt>
  </dgm:ptLst>
  <dgm:cxnLst>
    <dgm:cxn modelId="{A199EF13-05DB-45A4-873D-A0716BCC136C}" type="presOf" srcId="{87F517BB-A24E-438E-863F-C1A821AD4453}" destId="{27F12D5D-1AEA-4301-9612-421E5A3C293E}" srcOrd="0" destOrd="0" presId="urn:microsoft.com/office/officeart/2005/8/layout/vList2"/>
    <dgm:cxn modelId="{FE425124-0F35-42FE-95CB-A834069069E5}" type="presOf" srcId="{302AF3BD-6155-42AD-8216-E54AC7A261FA}" destId="{6B06A9D0-A3D6-47D8-B141-1623757E6B5D}" srcOrd="0" destOrd="0" presId="urn:microsoft.com/office/officeart/2005/8/layout/vList2"/>
    <dgm:cxn modelId="{863E9637-0FA9-43C7-A707-86F500B52EA7}" srcId="{5A82DCB7-EAAF-45D0-A1B2-5715551EC706}" destId="{87F517BB-A24E-438E-863F-C1A821AD4453}" srcOrd="2" destOrd="0" parTransId="{396CFFEF-4C7F-463E-ABBC-3F64DD8B715C}" sibTransId="{8591EEFB-6F1A-44F1-8697-9ADB55E82D01}"/>
    <dgm:cxn modelId="{73039496-CE00-4512-83DD-77917FEC2344}" type="presOf" srcId="{5A82DCB7-EAAF-45D0-A1B2-5715551EC706}" destId="{48231D33-9B53-445F-9CB2-6E7239539EF0}" srcOrd="0" destOrd="0" presId="urn:microsoft.com/office/officeart/2005/8/layout/vList2"/>
    <dgm:cxn modelId="{9F7805C1-FBB0-4D80-ACB3-AEF00A80CB9C}" srcId="{5A82DCB7-EAAF-45D0-A1B2-5715551EC706}" destId="{302AF3BD-6155-42AD-8216-E54AC7A261FA}" srcOrd="0" destOrd="0" parTransId="{81ED0398-BA9C-4C86-A989-E471C48083CF}" sibTransId="{20686DFC-185B-4D15-B78A-DF8F52FDFD3F}"/>
    <dgm:cxn modelId="{7F854BDD-DDEF-4696-A241-C727443DD00F}" srcId="{5A82DCB7-EAAF-45D0-A1B2-5715551EC706}" destId="{A9AC788B-2206-446C-841B-B51137449A81}" srcOrd="1" destOrd="0" parTransId="{71EB2051-2181-48FC-8631-57827B35441C}" sibTransId="{D44E34B8-4D6F-431D-99E7-E2BC24167FA9}"/>
    <dgm:cxn modelId="{296BF6FF-3D39-4B3B-A5CA-D99C498BF9C1}" type="presOf" srcId="{A9AC788B-2206-446C-841B-B51137449A81}" destId="{4A03F080-BBF1-4DAF-A3E9-6C169548355A}" srcOrd="0" destOrd="0" presId="urn:microsoft.com/office/officeart/2005/8/layout/vList2"/>
    <dgm:cxn modelId="{DBDD837B-A466-45C0-B11A-09C5194F4126}" type="presParOf" srcId="{48231D33-9B53-445F-9CB2-6E7239539EF0}" destId="{6B06A9D0-A3D6-47D8-B141-1623757E6B5D}" srcOrd="0" destOrd="0" presId="urn:microsoft.com/office/officeart/2005/8/layout/vList2"/>
    <dgm:cxn modelId="{E7991BD6-369F-486A-83D3-D5FAB2ECFBC3}" type="presParOf" srcId="{48231D33-9B53-445F-9CB2-6E7239539EF0}" destId="{CFAEB690-5D7A-419D-AA25-19E6A1758458}" srcOrd="1" destOrd="0" presId="urn:microsoft.com/office/officeart/2005/8/layout/vList2"/>
    <dgm:cxn modelId="{2CF300D2-59FA-4B96-AAD7-1EC0EBC72CD8}" type="presParOf" srcId="{48231D33-9B53-445F-9CB2-6E7239539EF0}" destId="{4A03F080-BBF1-4DAF-A3E9-6C169548355A}" srcOrd="2" destOrd="0" presId="urn:microsoft.com/office/officeart/2005/8/layout/vList2"/>
    <dgm:cxn modelId="{73771159-0422-4204-A9A3-4E15390F6BED}" type="presParOf" srcId="{48231D33-9B53-445F-9CB2-6E7239539EF0}" destId="{247689C9-BE9C-4CBF-8DDF-A4782FDC7136}" srcOrd="3" destOrd="0" presId="urn:microsoft.com/office/officeart/2005/8/layout/vList2"/>
    <dgm:cxn modelId="{2AE0E9DC-F03C-45FA-9D79-6A11FC778609}" type="presParOf" srcId="{48231D33-9B53-445F-9CB2-6E7239539EF0}" destId="{27F12D5D-1AEA-4301-9612-421E5A3C293E}" srcOrd="4"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5D644C9-8CE1-4DF9-AD61-2228528C9653}"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34759C1-4B0E-4FC9-BBF7-C63D510F6CCC}">
      <dgm:prSet/>
      <dgm:spPr/>
      <dgm:t>
        <a:bodyPr/>
        <a:lstStyle/>
        <a:p>
          <a:r>
            <a:rPr lang="en-GB" b="0" i="0"/>
            <a:t>1. Cloud-Based Services Advantages: Cloud-based services offer numerous advantages, including scalability and flexibility in handling the ever-increasing volume of global data. Azure, for instance, allows businesses to easily scale their services as needed, preventing upfront infrastructure investments and ensuring seamless operations.</a:t>
          </a:r>
          <a:endParaRPr lang="en-US"/>
        </a:p>
      </dgm:t>
    </dgm:pt>
    <dgm:pt modelId="{134065ED-63E8-47DB-AFD0-27C6876620FF}" type="parTrans" cxnId="{1418CFCF-EBB7-4838-AB67-FCD95C84C409}">
      <dgm:prSet/>
      <dgm:spPr/>
      <dgm:t>
        <a:bodyPr/>
        <a:lstStyle/>
        <a:p>
          <a:endParaRPr lang="en-US"/>
        </a:p>
      </dgm:t>
    </dgm:pt>
    <dgm:pt modelId="{F76A6460-F024-4051-B719-7CFBE39BCE3D}" type="sibTrans" cxnId="{1418CFCF-EBB7-4838-AB67-FCD95C84C409}">
      <dgm:prSet/>
      <dgm:spPr/>
      <dgm:t>
        <a:bodyPr/>
        <a:lstStyle/>
        <a:p>
          <a:endParaRPr lang="en-US"/>
        </a:p>
      </dgm:t>
    </dgm:pt>
    <dgm:pt modelId="{62A80DB2-234C-49B5-B278-C8111DDD950A}">
      <dgm:prSet/>
      <dgm:spPr/>
      <dgm:t>
        <a:bodyPr/>
        <a:lstStyle/>
        <a:p>
          <a:r>
            <a:rPr lang="en-GB" b="0" i="0"/>
            <a:t>2. Security and Compliance: Cloud service providers must uphold strong security and compliance standards, including encryption, multi-factor authentication, and regular security updates. Azure is recognized for its robust security policies, controls, and compliance certifications, offering businesses peace of mind in safeguarding their data against threats.</a:t>
          </a:r>
          <a:endParaRPr lang="en-US"/>
        </a:p>
      </dgm:t>
    </dgm:pt>
    <dgm:pt modelId="{1A697DD4-2252-40E3-8296-F77217EF1945}" type="parTrans" cxnId="{EEDEC4B6-CCD4-40C0-B67D-4EE18A856802}">
      <dgm:prSet/>
      <dgm:spPr/>
      <dgm:t>
        <a:bodyPr/>
        <a:lstStyle/>
        <a:p>
          <a:endParaRPr lang="en-US"/>
        </a:p>
      </dgm:t>
    </dgm:pt>
    <dgm:pt modelId="{94BE5BCB-F0FC-4C5A-895B-E7A882C7C332}" type="sibTrans" cxnId="{EEDEC4B6-CCD4-40C0-B67D-4EE18A856802}">
      <dgm:prSet/>
      <dgm:spPr/>
      <dgm:t>
        <a:bodyPr/>
        <a:lstStyle/>
        <a:p>
          <a:endParaRPr lang="en-US"/>
        </a:p>
      </dgm:t>
    </dgm:pt>
    <dgm:pt modelId="{A468B518-3F8A-4853-B3A9-24FDF78936E1}" type="pres">
      <dgm:prSet presAssocID="{05D644C9-8CE1-4DF9-AD61-2228528C9653}" presName="linear" presStyleCnt="0">
        <dgm:presLayoutVars>
          <dgm:animLvl val="lvl"/>
          <dgm:resizeHandles val="exact"/>
        </dgm:presLayoutVars>
      </dgm:prSet>
      <dgm:spPr/>
    </dgm:pt>
    <dgm:pt modelId="{AAE9C970-31A4-4DE7-88A7-1221279917FB}" type="pres">
      <dgm:prSet presAssocID="{834759C1-4B0E-4FC9-BBF7-C63D510F6CCC}" presName="parentText" presStyleLbl="node1" presStyleIdx="0" presStyleCnt="2">
        <dgm:presLayoutVars>
          <dgm:chMax val="0"/>
          <dgm:bulletEnabled val="1"/>
        </dgm:presLayoutVars>
      </dgm:prSet>
      <dgm:spPr/>
    </dgm:pt>
    <dgm:pt modelId="{95D4AE30-6AF6-4EED-B2FF-EE3CE426DB6D}" type="pres">
      <dgm:prSet presAssocID="{F76A6460-F024-4051-B719-7CFBE39BCE3D}" presName="spacer" presStyleCnt="0"/>
      <dgm:spPr/>
    </dgm:pt>
    <dgm:pt modelId="{7873C5A1-E27C-464F-B2F9-AECCE07021F8}" type="pres">
      <dgm:prSet presAssocID="{62A80DB2-234C-49B5-B278-C8111DDD950A}" presName="parentText" presStyleLbl="node1" presStyleIdx="1" presStyleCnt="2">
        <dgm:presLayoutVars>
          <dgm:chMax val="0"/>
          <dgm:bulletEnabled val="1"/>
        </dgm:presLayoutVars>
      </dgm:prSet>
      <dgm:spPr/>
    </dgm:pt>
  </dgm:ptLst>
  <dgm:cxnLst>
    <dgm:cxn modelId="{5CA2FF32-A544-4DDA-8632-D4CF7B3599B6}" type="presOf" srcId="{834759C1-4B0E-4FC9-BBF7-C63D510F6CCC}" destId="{AAE9C970-31A4-4DE7-88A7-1221279917FB}" srcOrd="0" destOrd="0" presId="urn:microsoft.com/office/officeart/2005/8/layout/vList2"/>
    <dgm:cxn modelId="{F99E644D-68C5-4F24-97D1-E6456D7D0EAB}" type="presOf" srcId="{05D644C9-8CE1-4DF9-AD61-2228528C9653}" destId="{A468B518-3F8A-4853-B3A9-24FDF78936E1}" srcOrd="0" destOrd="0" presId="urn:microsoft.com/office/officeart/2005/8/layout/vList2"/>
    <dgm:cxn modelId="{4D0B2BA2-D4B6-4F15-B1CB-B0046D1AB0B3}" type="presOf" srcId="{62A80DB2-234C-49B5-B278-C8111DDD950A}" destId="{7873C5A1-E27C-464F-B2F9-AECCE07021F8}" srcOrd="0" destOrd="0" presId="urn:microsoft.com/office/officeart/2005/8/layout/vList2"/>
    <dgm:cxn modelId="{EEDEC4B6-CCD4-40C0-B67D-4EE18A856802}" srcId="{05D644C9-8CE1-4DF9-AD61-2228528C9653}" destId="{62A80DB2-234C-49B5-B278-C8111DDD950A}" srcOrd="1" destOrd="0" parTransId="{1A697DD4-2252-40E3-8296-F77217EF1945}" sibTransId="{94BE5BCB-F0FC-4C5A-895B-E7A882C7C332}"/>
    <dgm:cxn modelId="{1418CFCF-EBB7-4838-AB67-FCD95C84C409}" srcId="{05D644C9-8CE1-4DF9-AD61-2228528C9653}" destId="{834759C1-4B0E-4FC9-BBF7-C63D510F6CCC}" srcOrd="0" destOrd="0" parTransId="{134065ED-63E8-47DB-AFD0-27C6876620FF}" sibTransId="{F76A6460-F024-4051-B719-7CFBE39BCE3D}"/>
    <dgm:cxn modelId="{661C1D41-8FAC-4FDA-97C5-1EF7C5E99FE5}" type="presParOf" srcId="{A468B518-3F8A-4853-B3A9-24FDF78936E1}" destId="{AAE9C970-31A4-4DE7-88A7-1221279917FB}" srcOrd="0" destOrd="0" presId="urn:microsoft.com/office/officeart/2005/8/layout/vList2"/>
    <dgm:cxn modelId="{AF56EA8A-0D7D-4D19-9FCD-A809391184D1}" type="presParOf" srcId="{A468B518-3F8A-4853-B3A9-24FDF78936E1}" destId="{95D4AE30-6AF6-4EED-B2FF-EE3CE426DB6D}" srcOrd="1" destOrd="0" presId="urn:microsoft.com/office/officeart/2005/8/layout/vList2"/>
    <dgm:cxn modelId="{239AD7D6-9FB4-468A-9835-482BA4D36EBE}" type="presParOf" srcId="{A468B518-3F8A-4853-B3A9-24FDF78936E1}" destId="{7873C5A1-E27C-464F-B2F9-AECCE07021F8}" srcOrd="2"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A56E813-8404-460B-97B8-017239388651}"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F26FED0C-D5E3-4B59-83A1-2AF7333D735D}">
      <dgm:prSet/>
      <dgm:spPr/>
      <dgm:t>
        <a:bodyPr/>
        <a:lstStyle/>
        <a:p>
          <a:r>
            <a:rPr lang="en-GB" b="1"/>
            <a:t>Objective 1: Evaluate Current Infrastructure</a:t>
          </a:r>
          <a:endParaRPr lang="en-US"/>
        </a:p>
      </dgm:t>
    </dgm:pt>
    <dgm:pt modelId="{0F443B00-9B04-4A19-877A-A14E52AA5FCB}" type="parTrans" cxnId="{0117AA15-6AA9-4278-8E34-FD1F1737E408}">
      <dgm:prSet/>
      <dgm:spPr/>
      <dgm:t>
        <a:bodyPr/>
        <a:lstStyle/>
        <a:p>
          <a:endParaRPr lang="en-US"/>
        </a:p>
      </dgm:t>
    </dgm:pt>
    <dgm:pt modelId="{30D8BAE2-0520-4113-B53F-EBD9B169C6DF}" type="sibTrans" cxnId="{0117AA15-6AA9-4278-8E34-FD1F1737E408}">
      <dgm:prSet/>
      <dgm:spPr/>
      <dgm:t>
        <a:bodyPr/>
        <a:lstStyle/>
        <a:p>
          <a:endParaRPr lang="en-US"/>
        </a:p>
      </dgm:t>
    </dgm:pt>
    <dgm:pt modelId="{14370E98-7699-4523-A4B9-C5DD1355A970}">
      <dgm:prSet/>
      <dgm:spPr/>
      <dgm:t>
        <a:bodyPr/>
        <a:lstStyle/>
        <a:p>
          <a:r>
            <a:rPr lang="en-GB"/>
            <a:t>Evaluate the current hardware and software components of the on-premises reporting system.</a:t>
          </a:r>
          <a:endParaRPr lang="en-US"/>
        </a:p>
      </dgm:t>
    </dgm:pt>
    <dgm:pt modelId="{7746FB2F-9E4C-44BE-BBB6-F30A33D009B2}" type="parTrans" cxnId="{F3611FA1-69DF-4974-B69C-AEBECB9A700A}">
      <dgm:prSet/>
      <dgm:spPr/>
      <dgm:t>
        <a:bodyPr/>
        <a:lstStyle/>
        <a:p>
          <a:endParaRPr lang="en-US"/>
        </a:p>
      </dgm:t>
    </dgm:pt>
    <dgm:pt modelId="{3A9168DA-22CA-4410-B040-49B498BF7AC9}" type="sibTrans" cxnId="{F3611FA1-69DF-4974-B69C-AEBECB9A700A}">
      <dgm:prSet/>
      <dgm:spPr/>
      <dgm:t>
        <a:bodyPr/>
        <a:lstStyle/>
        <a:p>
          <a:endParaRPr lang="en-US"/>
        </a:p>
      </dgm:t>
    </dgm:pt>
    <dgm:pt modelId="{7C87C29E-099D-4CD7-ABDF-20C0E8E66930}">
      <dgm:prSet/>
      <dgm:spPr/>
      <dgm:t>
        <a:bodyPr/>
        <a:lstStyle/>
        <a:p>
          <a:r>
            <a:rPr lang="en-GB"/>
            <a:t>Understand how data is stored and processed on-premises.</a:t>
          </a:r>
          <a:endParaRPr lang="en-US"/>
        </a:p>
      </dgm:t>
    </dgm:pt>
    <dgm:pt modelId="{C64FB4B2-83A8-405C-8CAC-01BB65DA9C90}" type="parTrans" cxnId="{8A93F289-35AF-49F1-9240-4C8F706178D8}">
      <dgm:prSet/>
      <dgm:spPr/>
      <dgm:t>
        <a:bodyPr/>
        <a:lstStyle/>
        <a:p>
          <a:endParaRPr lang="en-US"/>
        </a:p>
      </dgm:t>
    </dgm:pt>
    <dgm:pt modelId="{CA73C839-F178-4C6B-BB90-E4218DF1FB30}" type="sibTrans" cxnId="{8A93F289-35AF-49F1-9240-4C8F706178D8}">
      <dgm:prSet/>
      <dgm:spPr/>
      <dgm:t>
        <a:bodyPr/>
        <a:lstStyle/>
        <a:p>
          <a:endParaRPr lang="en-US"/>
        </a:p>
      </dgm:t>
    </dgm:pt>
    <dgm:pt modelId="{38B407AB-ACBF-4187-A044-7E94257BA605}">
      <dgm:prSet/>
      <dgm:spPr/>
      <dgm:t>
        <a:bodyPr/>
        <a:lstStyle/>
        <a:p>
          <a:r>
            <a:rPr lang="en-GB"/>
            <a:t>Evaluate current maintenance and operational costs.</a:t>
          </a:r>
          <a:endParaRPr lang="en-US"/>
        </a:p>
      </dgm:t>
    </dgm:pt>
    <dgm:pt modelId="{724EE54E-4D91-4232-8B84-84F884DB6CD3}" type="parTrans" cxnId="{50391A82-F7DA-45A1-897F-B50E4B7D8D1D}">
      <dgm:prSet/>
      <dgm:spPr/>
      <dgm:t>
        <a:bodyPr/>
        <a:lstStyle/>
        <a:p>
          <a:endParaRPr lang="en-US"/>
        </a:p>
      </dgm:t>
    </dgm:pt>
    <dgm:pt modelId="{2AC7B259-6E54-431A-888D-9BDC76FA4EEF}" type="sibTrans" cxnId="{50391A82-F7DA-45A1-897F-B50E4B7D8D1D}">
      <dgm:prSet/>
      <dgm:spPr/>
      <dgm:t>
        <a:bodyPr/>
        <a:lstStyle/>
        <a:p>
          <a:endParaRPr lang="en-US"/>
        </a:p>
      </dgm:t>
    </dgm:pt>
    <dgm:pt modelId="{752159DC-8020-4ACF-ACC9-2D86DF017FAF}">
      <dgm:prSet/>
      <dgm:spPr/>
      <dgm:t>
        <a:bodyPr/>
        <a:lstStyle/>
        <a:p>
          <a:r>
            <a:rPr lang="en-GB" b="1"/>
            <a:t>Objective 2: Scalability and Performance</a:t>
          </a:r>
          <a:endParaRPr lang="en-US"/>
        </a:p>
      </dgm:t>
    </dgm:pt>
    <dgm:pt modelId="{55C44867-524C-4E37-863E-D6F9AEBD49DB}" type="parTrans" cxnId="{A8C912F0-E8D3-4396-9953-A9A26D616C71}">
      <dgm:prSet/>
      <dgm:spPr/>
      <dgm:t>
        <a:bodyPr/>
        <a:lstStyle/>
        <a:p>
          <a:endParaRPr lang="en-US"/>
        </a:p>
      </dgm:t>
    </dgm:pt>
    <dgm:pt modelId="{FCC694A5-4124-4EE7-AF54-9C5F44E28B84}" type="sibTrans" cxnId="{A8C912F0-E8D3-4396-9953-A9A26D616C71}">
      <dgm:prSet/>
      <dgm:spPr/>
      <dgm:t>
        <a:bodyPr/>
        <a:lstStyle/>
        <a:p>
          <a:endParaRPr lang="en-US"/>
        </a:p>
      </dgm:t>
    </dgm:pt>
    <dgm:pt modelId="{6BE2793A-D44B-4A66-B559-B7F430F4817E}">
      <dgm:prSet/>
      <dgm:spPr/>
      <dgm:t>
        <a:bodyPr/>
        <a:lstStyle/>
        <a:p>
          <a:r>
            <a:rPr lang="en-GB"/>
            <a:t>Investigate how cloud-based solutions enable scalability for data and reporting requirements.</a:t>
          </a:r>
          <a:endParaRPr lang="en-US"/>
        </a:p>
      </dgm:t>
    </dgm:pt>
    <dgm:pt modelId="{AAAA4C05-CC1F-45F4-AFC9-797AA73026EF}" type="parTrans" cxnId="{EE6576D8-6B1F-4B0A-8F8A-5D29952EC414}">
      <dgm:prSet/>
      <dgm:spPr/>
      <dgm:t>
        <a:bodyPr/>
        <a:lstStyle/>
        <a:p>
          <a:endParaRPr lang="en-US"/>
        </a:p>
      </dgm:t>
    </dgm:pt>
    <dgm:pt modelId="{09710DA3-6164-49A1-873D-5D3E578A89B4}" type="sibTrans" cxnId="{EE6576D8-6B1F-4B0A-8F8A-5D29952EC414}">
      <dgm:prSet/>
      <dgm:spPr/>
      <dgm:t>
        <a:bodyPr/>
        <a:lstStyle/>
        <a:p>
          <a:endParaRPr lang="en-US"/>
        </a:p>
      </dgm:t>
    </dgm:pt>
    <dgm:pt modelId="{197F1542-D38D-4080-B61C-17BAE25BF0D6}">
      <dgm:prSet/>
      <dgm:spPr/>
      <dgm:t>
        <a:bodyPr/>
        <a:lstStyle/>
        <a:p>
          <a:r>
            <a:rPr lang="en-GB"/>
            <a:t>Comprehend what performance improvements can be achieved using a cloud-based solution.</a:t>
          </a:r>
          <a:endParaRPr lang="en-US"/>
        </a:p>
      </dgm:t>
    </dgm:pt>
    <dgm:pt modelId="{7172F2B5-F2E3-4D61-9067-CA05FF293A68}" type="parTrans" cxnId="{C8E36B09-E578-4E6C-91AD-FD8529552FB7}">
      <dgm:prSet/>
      <dgm:spPr/>
      <dgm:t>
        <a:bodyPr/>
        <a:lstStyle/>
        <a:p>
          <a:endParaRPr lang="en-US"/>
        </a:p>
      </dgm:t>
    </dgm:pt>
    <dgm:pt modelId="{8BEB73C8-6C87-42C1-AEBF-F2C1DA830CFD}" type="sibTrans" cxnId="{C8E36B09-E578-4E6C-91AD-FD8529552FB7}">
      <dgm:prSet/>
      <dgm:spPr/>
      <dgm:t>
        <a:bodyPr/>
        <a:lstStyle/>
        <a:p>
          <a:endParaRPr lang="en-US"/>
        </a:p>
      </dgm:t>
    </dgm:pt>
    <dgm:pt modelId="{2EB6638B-BA88-4BAA-BDDA-A7F89D77BE79}">
      <dgm:prSet/>
      <dgm:spPr/>
      <dgm:t>
        <a:bodyPr/>
        <a:lstStyle/>
        <a:p>
          <a:r>
            <a:rPr lang="en-GB" b="1"/>
            <a:t>Objective 3: Migration Strategy</a:t>
          </a:r>
          <a:endParaRPr lang="en-US"/>
        </a:p>
      </dgm:t>
    </dgm:pt>
    <dgm:pt modelId="{0A90BD28-17AB-489F-90AA-841DAD62BB01}" type="parTrans" cxnId="{D8BF4AFF-4269-44CB-8EBC-B92B415C78BB}">
      <dgm:prSet/>
      <dgm:spPr/>
      <dgm:t>
        <a:bodyPr/>
        <a:lstStyle/>
        <a:p>
          <a:endParaRPr lang="en-US"/>
        </a:p>
      </dgm:t>
    </dgm:pt>
    <dgm:pt modelId="{98AB04A5-8158-40D0-90ED-236D58722D31}" type="sibTrans" cxnId="{D8BF4AFF-4269-44CB-8EBC-B92B415C78BB}">
      <dgm:prSet/>
      <dgm:spPr/>
      <dgm:t>
        <a:bodyPr/>
        <a:lstStyle/>
        <a:p>
          <a:endParaRPr lang="en-US"/>
        </a:p>
      </dgm:t>
    </dgm:pt>
    <dgm:pt modelId="{DD593919-59E5-4259-96E8-4719F06DE615}">
      <dgm:prSet/>
      <dgm:spPr/>
      <dgm:t>
        <a:bodyPr/>
        <a:lstStyle/>
        <a:p>
          <a:r>
            <a:rPr lang="en-GB"/>
            <a:t>Investigate and choose the best migration strategy for the reporting solution.</a:t>
          </a:r>
          <a:endParaRPr lang="en-US"/>
        </a:p>
      </dgm:t>
    </dgm:pt>
    <dgm:pt modelId="{FC1BF5A7-E8E3-4C4C-88DF-D0B2B2D36FBB}" type="parTrans" cxnId="{02CE2084-1B5C-433D-8BF2-088B2BE909C3}">
      <dgm:prSet/>
      <dgm:spPr/>
      <dgm:t>
        <a:bodyPr/>
        <a:lstStyle/>
        <a:p>
          <a:endParaRPr lang="en-US"/>
        </a:p>
      </dgm:t>
    </dgm:pt>
    <dgm:pt modelId="{ED99B8AD-D941-4C5F-A9A7-5BE812AED500}" type="sibTrans" cxnId="{02CE2084-1B5C-433D-8BF2-088B2BE909C3}">
      <dgm:prSet/>
      <dgm:spPr/>
      <dgm:t>
        <a:bodyPr/>
        <a:lstStyle/>
        <a:p>
          <a:endParaRPr lang="en-US"/>
        </a:p>
      </dgm:t>
    </dgm:pt>
    <dgm:pt modelId="{394FF49F-CF78-49A5-83EC-C62627413BAA}">
      <dgm:prSet/>
      <dgm:spPr/>
      <dgm:t>
        <a:bodyPr/>
        <a:lstStyle/>
        <a:p>
          <a:r>
            <a:rPr lang="en-GB"/>
            <a:t>List the risks and create potential mitigation strategies for the migration of the reporting solution.</a:t>
          </a:r>
          <a:endParaRPr lang="en-US"/>
        </a:p>
      </dgm:t>
    </dgm:pt>
    <dgm:pt modelId="{8F7AB9BA-4F77-4443-A634-5B273286DFEB}" type="parTrans" cxnId="{3B4460C5-5254-4AE7-8C5B-15AE8F871F4E}">
      <dgm:prSet/>
      <dgm:spPr/>
      <dgm:t>
        <a:bodyPr/>
        <a:lstStyle/>
        <a:p>
          <a:endParaRPr lang="en-US"/>
        </a:p>
      </dgm:t>
    </dgm:pt>
    <dgm:pt modelId="{57D4C1C8-0462-4415-B85E-9551FFADE158}" type="sibTrans" cxnId="{3B4460C5-5254-4AE7-8C5B-15AE8F871F4E}">
      <dgm:prSet/>
      <dgm:spPr/>
      <dgm:t>
        <a:bodyPr/>
        <a:lstStyle/>
        <a:p>
          <a:endParaRPr lang="en-US"/>
        </a:p>
      </dgm:t>
    </dgm:pt>
    <dgm:pt modelId="{0970F321-6092-4645-90A7-271FF4FF4670}" type="pres">
      <dgm:prSet presAssocID="{AA56E813-8404-460B-97B8-017239388651}" presName="linear" presStyleCnt="0">
        <dgm:presLayoutVars>
          <dgm:animLvl val="lvl"/>
          <dgm:resizeHandles val="exact"/>
        </dgm:presLayoutVars>
      </dgm:prSet>
      <dgm:spPr/>
    </dgm:pt>
    <dgm:pt modelId="{C601C2CE-1757-461B-A4D9-532F2CF873E1}" type="pres">
      <dgm:prSet presAssocID="{F26FED0C-D5E3-4B59-83A1-2AF7333D735D}" presName="parentText" presStyleLbl="node1" presStyleIdx="0" presStyleCnt="3">
        <dgm:presLayoutVars>
          <dgm:chMax val="0"/>
          <dgm:bulletEnabled val="1"/>
        </dgm:presLayoutVars>
      </dgm:prSet>
      <dgm:spPr/>
    </dgm:pt>
    <dgm:pt modelId="{6A9D0B67-010F-4184-B27E-25376B0E8104}" type="pres">
      <dgm:prSet presAssocID="{F26FED0C-D5E3-4B59-83A1-2AF7333D735D}" presName="childText" presStyleLbl="revTx" presStyleIdx="0" presStyleCnt="3">
        <dgm:presLayoutVars>
          <dgm:bulletEnabled val="1"/>
        </dgm:presLayoutVars>
      </dgm:prSet>
      <dgm:spPr/>
    </dgm:pt>
    <dgm:pt modelId="{54011DB8-379E-4A05-A745-295207B68795}" type="pres">
      <dgm:prSet presAssocID="{752159DC-8020-4ACF-ACC9-2D86DF017FAF}" presName="parentText" presStyleLbl="node1" presStyleIdx="1" presStyleCnt="3">
        <dgm:presLayoutVars>
          <dgm:chMax val="0"/>
          <dgm:bulletEnabled val="1"/>
        </dgm:presLayoutVars>
      </dgm:prSet>
      <dgm:spPr/>
    </dgm:pt>
    <dgm:pt modelId="{6548C265-6583-4FFE-82A1-BD5A9377BAC9}" type="pres">
      <dgm:prSet presAssocID="{752159DC-8020-4ACF-ACC9-2D86DF017FAF}" presName="childText" presStyleLbl="revTx" presStyleIdx="1" presStyleCnt="3">
        <dgm:presLayoutVars>
          <dgm:bulletEnabled val="1"/>
        </dgm:presLayoutVars>
      </dgm:prSet>
      <dgm:spPr/>
    </dgm:pt>
    <dgm:pt modelId="{918F3039-CA43-4E85-BD70-13FD5B6C6FC1}" type="pres">
      <dgm:prSet presAssocID="{2EB6638B-BA88-4BAA-BDDA-A7F89D77BE79}" presName="parentText" presStyleLbl="node1" presStyleIdx="2" presStyleCnt="3">
        <dgm:presLayoutVars>
          <dgm:chMax val="0"/>
          <dgm:bulletEnabled val="1"/>
        </dgm:presLayoutVars>
      </dgm:prSet>
      <dgm:spPr/>
    </dgm:pt>
    <dgm:pt modelId="{1671DC64-1DE3-4A76-857C-37AEFA745FA1}" type="pres">
      <dgm:prSet presAssocID="{2EB6638B-BA88-4BAA-BDDA-A7F89D77BE79}" presName="childText" presStyleLbl="revTx" presStyleIdx="2" presStyleCnt="3">
        <dgm:presLayoutVars>
          <dgm:bulletEnabled val="1"/>
        </dgm:presLayoutVars>
      </dgm:prSet>
      <dgm:spPr/>
    </dgm:pt>
  </dgm:ptLst>
  <dgm:cxnLst>
    <dgm:cxn modelId="{C8E36B09-E578-4E6C-91AD-FD8529552FB7}" srcId="{752159DC-8020-4ACF-ACC9-2D86DF017FAF}" destId="{197F1542-D38D-4080-B61C-17BAE25BF0D6}" srcOrd="1" destOrd="0" parTransId="{7172F2B5-F2E3-4D61-9067-CA05FF293A68}" sibTransId="{8BEB73C8-6C87-42C1-AEBF-F2C1DA830CFD}"/>
    <dgm:cxn modelId="{0117AA15-6AA9-4278-8E34-FD1F1737E408}" srcId="{AA56E813-8404-460B-97B8-017239388651}" destId="{F26FED0C-D5E3-4B59-83A1-2AF7333D735D}" srcOrd="0" destOrd="0" parTransId="{0F443B00-9B04-4A19-877A-A14E52AA5FCB}" sibTransId="{30D8BAE2-0520-4113-B53F-EBD9B169C6DF}"/>
    <dgm:cxn modelId="{5AE3DB1C-6AA0-4247-B854-7EBA51A80A0D}" type="presOf" srcId="{197F1542-D38D-4080-B61C-17BAE25BF0D6}" destId="{6548C265-6583-4FFE-82A1-BD5A9377BAC9}" srcOrd="0" destOrd="1" presId="urn:microsoft.com/office/officeart/2005/8/layout/vList2"/>
    <dgm:cxn modelId="{D84FE22A-E3AF-44BF-996C-BC1CFE9D5017}" type="presOf" srcId="{DD593919-59E5-4259-96E8-4719F06DE615}" destId="{1671DC64-1DE3-4A76-857C-37AEFA745FA1}" srcOrd="0" destOrd="0" presId="urn:microsoft.com/office/officeart/2005/8/layout/vList2"/>
    <dgm:cxn modelId="{9B47DE44-326F-4928-9D2F-B66D590E4B14}" type="presOf" srcId="{7C87C29E-099D-4CD7-ABDF-20C0E8E66930}" destId="{6A9D0B67-010F-4184-B27E-25376B0E8104}" srcOrd="0" destOrd="1" presId="urn:microsoft.com/office/officeart/2005/8/layout/vList2"/>
    <dgm:cxn modelId="{204C224E-B67C-4C4E-BB1A-15FDB6F3953E}" type="presOf" srcId="{AA56E813-8404-460B-97B8-017239388651}" destId="{0970F321-6092-4645-90A7-271FF4FF4670}" srcOrd="0" destOrd="0" presId="urn:microsoft.com/office/officeart/2005/8/layout/vList2"/>
    <dgm:cxn modelId="{D7001373-264D-481A-9136-BA551140FC44}" type="presOf" srcId="{38B407AB-ACBF-4187-A044-7E94257BA605}" destId="{6A9D0B67-010F-4184-B27E-25376B0E8104}" srcOrd="0" destOrd="2" presId="urn:microsoft.com/office/officeart/2005/8/layout/vList2"/>
    <dgm:cxn modelId="{229A667F-8883-4CEC-8EE3-19A0A715F1F4}" type="presOf" srcId="{752159DC-8020-4ACF-ACC9-2D86DF017FAF}" destId="{54011DB8-379E-4A05-A745-295207B68795}" srcOrd="0" destOrd="0" presId="urn:microsoft.com/office/officeart/2005/8/layout/vList2"/>
    <dgm:cxn modelId="{50391A82-F7DA-45A1-897F-B50E4B7D8D1D}" srcId="{F26FED0C-D5E3-4B59-83A1-2AF7333D735D}" destId="{38B407AB-ACBF-4187-A044-7E94257BA605}" srcOrd="2" destOrd="0" parTransId="{724EE54E-4D91-4232-8B84-84F884DB6CD3}" sibTransId="{2AC7B259-6E54-431A-888D-9BDC76FA4EEF}"/>
    <dgm:cxn modelId="{02CE2084-1B5C-433D-8BF2-088B2BE909C3}" srcId="{2EB6638B-BA88-4BAA-BDDA-A7F89D77BE79}" destId="{DD593919-59E5-4259-96E8-4719F06DE615}" srcOrd="0" destOrd="0" parTransId="{FC1BF5A7-E8E3-4C4C-88DF-D0B2B2D36FBB}" sibTransId="{ED99B8AD-D941-4C5F-A9A7-5BE812AED500}"/>
    <dgm:cxn modelId="{8A93F289-35AF-49F1-9240-4C8F706178D8}" srcId="{F26FED0C-D5E3-4B59-83A1-2AF7333D735D}" destId="{7C87C29E-099D-4CD7-ABDF-20C0E8E66930}" srcOrd="1" destOrd="0" parTransId="{C64FB4B2-83A8-405C-8CAC-01BB65DA9C90}" sibTransId="{CA73C839-F178-4C6B-BB90-E4218DF1FB30}"/>
    <dgm:cxn modelId="{F3611FA1-69DF-4974-B69C-AEBECB9A700A}" srcId="{F26FED0C-D5E3-4B59-83A1-2AF7333D735D}" destId="{14370E98-7699-4523-A4B9-C5DD1355A970}" srcOrd="0" destOrd="0" parTransId="{7746FB2F-9E4C-44BE-BBB6-F30A33D009B2}" sibTransId="{3A9168DA-22CA-4410-B040-49B498BF7AC9}"/>
    <dgm:cxn modelId="{E776E3C3-7682-49D1-8E5B-F2652E9E5E70}" type="presOf" srcId="{6BE2793A-D44B-4A66-B559-B7F430F4817E}" destId="{6548C265-6583-4FFE-82A1-BD5A9377BAC9}" srcOrd="0" destOrd="0" presId="urn:microsoft.com/office/officeart/2005/8/layout/vList2"/>
    <dgm:cxn modelId="{3B4460C5-5254-4AE7-8C5B-15AE8F871F4E}" srcId="{2EB6638B-BA88-4BAA-BDDA-A7F89D77BE79}" destId="{394FF49F-CF78-49A5-83EC-C62627413BAA}" srcOrd="1" destOrd="0" parTransId="{8F7AB9BA-4F77-4443-A634-5B273286DFEB}" sibTransId="{57D4C1C8-0462-4415-B85E-9551FFADE158}"/>
    <dgm:cxn modelId="{7168F8D7-A1B9-4DCF-B9EC-5E70F6BAD184}" type="presOf" srcId="{F26FED0C-D5E3-4B59-83A1-2AF7333D735D}" destId="{C601C2CE-1757-461B-A4D9-532F2CF873E1}" srcOrd="0" destOrd="0" presId="urn:microsoft.com/office/officeart/2005/8/layout/vList2"/>
    <dgm:cxn modelId="{EE6576D8-6B1F-4B0A-8F8A-5D29952EC414}" srcId="{752159DC-8020-4ACF-ACC9-2D86DF017FAF}" destId="{6BE2793A-D44B-4A66-B559-B7F430F4817E}" srcOrd="0" destOrd="0" parTransId="{AAAA4C05-CC1F-45F4-AFC9-797AA73026EF}" sibTransId="{09710DA3-6164-49A1-873D-5D3E578A89B4}"/>
    <dgm:cxn modelId="{F3D3D6DC-6D17-4C14-9585-0FBBC9B5CE33}" type="presOf" srcId="{14370E98-7699-4523-A4B9-C5DD1355A970}" destId="{6A9D0B67-010F-4184-B27E-25376B0E8104}" srcOrd="0" destOrd="0" presId="urn:microsoft.com/office/officeart/2005/8/layout/vList2"/>
    <dgm:cxn modelId="{A8C912F0-E8D3-4396-9953-A9A26D616C71}" srcId="{AA56E813-8404-460B-97B8-017239388651}" destId="{752159DC-8020-4ACF-ACC9-2D86DF017FAF}" srcOrd="1" destOrd="0" parTransId="{55C44867-524C-4E37-863E-D6F9AEBD49DB}" sibTransId="{FCC694A5-4124-4EE7-AF54-9C5F44E28B84}"/>
    <dgm:cxn modelId="{E24D0CF9-B9DB-44E2-BF82-B486B4B2DC30}" type="presOf" srcId="{394FF49F-CF78-49A5-83EC-C62627413BAA}" destId="{1671DC64-1DE3-4A76-857C-37AEFA745FA1}" srcOrd="0" destOrd="1" presId="urn:microsoft.com/office/officeart/2005/8/layout/vList2"/>
    <dgm:cxn modelId="{F6F7D4FA-6810-42A7-B343-3179656FEA25}" type="presOf" srcId="{2EB6638B-BA88-4BAA-BDDA-A7F89D77BE79}" destId="{918F3039-CA43-4E85-BD70-13FD5B6C6FC1}" srcOrd="0" destOrd="0" presId="urn:microsoft.com/office/officeart/2005/8/layout/vList2"/>
    <dgm:cxn modelId="{D8BF4AFF-4269-44CB-8EBC-B92B415C78BB}" srcId="{AA56E813-8404-460B-97B8-017239388651}" destId="{2EB6638B-BA88-4BAA-BDDA-A7F89D77BE79}" srcOrd="2" destOrd="0" parTransId="{0A90BD28-17AB-489F-90AA-841DAD62BB01}" sibTransId="{98AB04A5-8158-40D0-90ED-236D58722D31}"/>
    <dgm:cxn modelId="{7027D656-8778-4FF8-96A4-FC59FF4FF336}" type="presParOf" srcId="{0970F321-6092-4645-90A7-271FF4FF4670}" destId="{C601C2CE-1757-461B-A4D9-532F2CF873E1}" srcOrd="0" destOrd="0" presId="urn:microsoft.com/office/officeart/2005/8/layout/vList2"/>
    <dgm:cxn modelId="{B5F48784-77F0-4677-AE02-2AEA372270FB}" type="presParOf" srcId="{0970F321-6092-4645-90A7-271FF4FF4670}" destId="{6A9D0B67-010F-4184-B27E-25376B0E8104}" srcOrd="1" destOrd="0" presId="urn:microsoft.com/office/officeart/2005/8/layout/vList2"/>
    <dgm:cxn modelId="{ACC4E5EB-9D8E-44AC-8999-A2D284FCB31C}" type="presParOf" srcId="{0970F321-6092-4645-90A7-271FF4FF4670}" destId="{54011DB8-379E-4A05-A745-295207B68795}" srcOrd="2" destOrd="0" presId="urn:microsoft.com/office/officeart/2005/8/layout/vList2"/>
    <dgm:cxn modelId="{A145C820-D79C-4944-951C-C32A2E59BB0A}" type="presParOf" srcId="{0970F321-6092-4645-90A7-271FF4FF4670}" destId="{6548C265-6583-4FFE-82A1-BD5A9377BAC9}" srcOrd="3" destOrd="0" presId="urn:microsoft.com/office/officeart/2005/8/layout/vList2"/>
    <dgm:cxn modelId="{B3F8A751-8857-4DBC-9CBB-E44E566A2D9D}" type="presParOf" srcId="{0970F321-6092-4645-90A7-271FF4FF4670}" destId="{918F3039-CA43-4E85-BD70-13FD5B6C6FC1}" srcOrd="4" destOrd="0" presId="urn:microsoft.com/office/officeart/2005/8/layout/vList2"/>
    <dgm:cxn modelId="{56A81A83-8738-4E7D-A244-0A2810A6505A}" type="presParOf" srcId="{0970F321-6092-4645-90A7-271FF4FF4670}" destId="{1671DC64-1DE3-4A76-857C-37AEFA745FA1}" srcOrd="5"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5B31762-1F12-4286-9BAE-935C5C4D3966}" type="doc">
      <dgm:prSet loTypeId="urn:microsoft.com/office/officeart/2018/5/layout/CenteredIconLabelDescription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E3B5399-5A70-4FF7-9B99-4B0CDD704F2E}">
      <dgm:prSet/>
      <dgm:spPr/>
      <dgm:t>
        <a:bodyPr/>
        <a:lstStyle/>
        <a:p>
          <a:pPr>
            <a:defRPr b="1"/>
          </a:pPr>
          <a:r>
            <a:rPr lang="en-GB" b="1" i="0"/>
            <a:t>Scalability:</a:t>
          </a:r>
          <a:endParaRPr lang="en-US"/>
        </a:p>
      </dgm:t>
    </dgm:pt>
    <dgm:pt modelId="{AB2A8446-DFBB-4593-86E6-2A4C7574F0A0}" type="parTrans" cxnId="{DAF8FBC8-3BA9-4D20-8398-41E22EDDEF3E}">
      <dgm:prSet/>
      <dgm:spPr/>
      <dgm:t>
        <a:bodyPr/>
        <a:lstStyle/>
        <a:p>
          <a:endParaRPr lang="en-US"/>
        </a:p>
      </dgm:t>
    </dgm:pt>
    <dgm:pt modelId="{D2581261-EB3B-445F-B4F1-32C84EC51EE8}" type="sibTrans" cxnId="{DAF8FBC8-3BA9-4D20-8398-41E22EDDEF3E}">
      <dgm:prSet/>
      <dgm:spPr/>
      <dgm:t>
        <a:bodyPr/>
        <a:lstStyle/>
        <a:p>
          <a:endParaRPr lang="en-US"/>
        </a:p>
      </dgm:t>
    </dgm:pt>
    <dgm:pt modelId="{53D2B6B5-B7EA-44A4-B3CF-3AD4B10500C0}">
      <dgm:prSet/>
      <dgm:spPr/>
      <dgm:t>
        <a:bodyPr/>
        <a:lstStyle/>
        <a:p>
          <a:r>
            <a:rPr lang="en-GB" b="0" i="0"/>
            <a:t>Rapidly changing data landscape with massive daily data generation.</a:t>
          </a:r>
          <a:endParaRPr lang="en-US"/>
        </a:p>
      </dgm:t>
    </dgm:pt>
    <dgm:pt modelId="{99DCFAAA-55A1-4E44-870A-093B3C53B552}" type="parTrans" cxnId="{7FBAF21C-0B1A-4EBA-9D6F-28EE09087E8D}">
      <dgm:prSet/>
      <dgm:spPr/>
      <dgm:t>
        <a:bodyPr/>
        <a:lstStyle/>
        <a:p>
          <a:endParaRPr lang="en-US"/>
        </a:p>
      </dgm:t>
    </dgm:pt>
    <dgm:pt modelId="{631FCE5B-6F3F-4E59-A506-A0F13FBE212C}" type="sibTrans" cxnId="{7FBAF21C-0B1A-4EBA-9D6F-28EE09087E8D}">
      <dgm:prSet/>
      <dgm:spPr/>
      <dgm:t>
        <a:bodyPr/>
        <a:lstStyle/>
        <a:p>
          <a:endParaRPr lang="en-US"/>
        </a:p>
      </dgm:t>
    </dgm:pt>
    <dgm:pt modelId="{5D20CC98-27C6-4559-B8EA-F2369F1F298B}">
      <dgm:prSet/>
      <dgm:spPr/>
      <dgm:t>
        <a:bodyPr/>
        <a:lstStyle/>
        <a:p>
          <a:r>
            <a:rPr lang="en-GB" b="0" i="0"/>
            <a:t>Ability to quickly scale data storage and processing to meet demand.</a:t>
          </a:r>
          <a:endParaRPr lang="en-US"/>
        </a:p>
      </dgm:t>
    </dgm:pt>
    <dgm:pt modelId="{C3ABC896-7104-4C03-9537-852745FB84A6}" type="parTrans" cxnId="{3AEBE6F7-2A10-4986-835A-FD4A58BF69AB}">
      <dgm:prSet/>
      <dgm:spPr/>
      <dgm:t>
        <a:bodyPr/>
        <a:lstStyle/>
        <a:p>
          <a:endParaRPr lang="en-US"/>
        </a:p>
      </dgm:t>
    </dgm:pt>
    <dgm:pt modelId="{F87E7DE7-B5B4-4411-8D2E-413A145C08CD}" type="sibTrans" cxnId="{3AEBE6F7-2A10-4986-835A-FD4A58BF69AB}">
      <dgm:prSet/>
      <dgm:spPr/>
      <dgm:t>
        <a:bodyPr/>
        <a:lstStyle/>
        <a:p>
          <a:endParaRPr lang="en-US"/>
        </a:p>
      </dgm:t>
    </dgm:pt>
    <dgm:pt modelId="{7E837DF4-9636-49A4-8290-E7A7E1417434}">
      <dgm:prSet/>
      <dgm:spPr/>
      <dgm:t>
        <a:bodyPr/>
        <a:lstStyle/>
        <a:p>
          <a:r>
            <a:rPr lang="en-GB" b="0" i="0"/>
            <a:t>Prevents upfront investments in infrastructure.</a:t>
          </a:r>
          <a:endParaRPr lang="en-US"/>
        </a:p>
      </dgm:t>
    </dgm:pt>
    <dgm:pt modelId="{00DBAC47-20A5-4CB4-A5C1-758A229FF36F}" type="parTrans" cxnId="{20E3501C-8A3E-4788-9AC8-DAE4C376DFEF}">
      <dgm:prSet/>
      <dgm:spPr/>
      <dgm:t>
        <a:bodyPr/>
        <a:lstStyle/>
        <a:p>
          <a:endParaRPr lang="en-US"/>
        </a:p>
      </dgm:t>
    </dgm:pt>
    <dgm:pt modelId="{69BB2615-1D42-40E6-839C-3E7D6D402634}" type="sibTrans" cxnId="{20E3501C-8A3E-4788-9AC8-DAE4C376DFEF}">
      <dgm:prSet/>
      <dgm:spPr/>
      <dgm:t>
        <a:bodyPr/>
        <a:lstStyle/>
        <a:p>
          <a:endParaRPr lang="en-US"/>
        </a:p>
      </dgm:t>
    </dgm:pt>
    <dgm:pt modelId="{3F213D7F-CCFA-4270-94C8-D65B8F8818EF}">
      <dgm:prSet/>
      <dgm:spPr/>
      <dgm:t>
        <a:bodyPr/>
        <a:lstStyle/>
        <a:p>
          <a:r>
            <a:rPr lang="en-GB" b="0" i="0"/>
            <a:t>Azure offers on-demand scalability without long-term investment.</a:t>
          </a:r>
          <a:endParaRPr lang="en-US"/>
        </a:p>
      </dgm:t>
    </dgm:pt>
    <dgm:pt modelId="{418A99BC-188F-4037-B5D8-A2B4A7F7186F}" type="parTrans" cxnId="{AE1DCDD1-751E-458E-946C-18C6DC9679F4}">
      <dgm:prSet/>
      <dgm:spPr/>
      <dgm:t>
        <a:bodyPr/>
        <a:lstStyle/>
        <a:p>
          <a:endParaRPr lang="en-US"/>
        </a:p>
      </dgm:t>
    </dgm:pt>
    <dgm:pt modelId="{811FAAD5-D581-47DC-AC70-E2A9F744B173}" type="sibTrans" cxnId="{AE1DCDD1-751E-458E-946C-18C6DC9679F4}">
      <dgm:prSet/>
      <dgm:spPr/>
      <dgm:t>
        <a:bodyPr/>
        <a:lstStyle/>
        <a:p>
          <a:endParaRPr lang="en-US"/>
        </a:p>
      </dgm:t>
    </dgm:pt>
    <dgm:pt modelId="{874D31BD-910B-4FF9-8E74-9A5FCB68EFED}">
      <dgm:prSet/>
      <dgm:spPr/>
      <dgm:t>
        <a:bodyPr/>
        <a:lstStyle/>
        <a:p>
          <a:pPr>
            <a:defRPr b="1"/>
          </a:pPr>
          <a:r>
            <a:rPr lang="en-GB" b="1" i="0"/>
            <a:t>Security and Compliance:</a:t>
          </a:r>
          <a:endParaRPr lang="en-US"/>
        </a:p>
      </dgm:t>
    </dgm:pt>
    <dgm:pt modelId="{DABE7678-1615-4124-8C08-74393282B5F4}" type="parTrans" cxnId="{AEF87CC0-0F49-40AA-AF98-B082B3766DB7}">
      <dgm:prSet/>
      <dgm:spPr/>
      <dgm:t>
        <a:bodyPr/>
        <a:lstStyle/>
        <a:p>
          <a:endParaRPr lang="en-US"/>
        </a:p>
      </dgm:t>
    </dgm:pt>
    <dgm:pt modelId="{6534C955-B464-4AD4-BDD4-F96080C5D4C6}" type="sibTrans" cxnId="{AEF87CC0-0F49-40AA-AF98-B082B3766DB7}">
      <dgm:prSet/>
      <dgm:spPr/>
      <dgm:t>
        <a:bodyPr/>
        <a:lstStyle/>
        <a:p>
          <a:endParaRPr lang="en-US"/>
        </a:p>
      </dgm:t>
    </dgm:pt>
    <dgm:pt modelId="{629AF8B0-876A-47EA-84BF-D431D70BD2B7}">
      <dgm:prSet/>
      <dgm:spPr/>
      <dgm:t>
        <a:bodyPr/>
        <a:lstStyle/>
        <a:p>
          <a:r>
            <a:rPr lang="en-GB" b="0" i="0"/>
            <a:t>Legal and ethical responsibility to implement strong security and compliance standards.</a:t>
          </a:r>
          <a:endParaRPr lang="en-US"/>
        </a:p>
      </dgm:t>
    </dgm:pt>
    <dgm:pt modelId="{6E90CC90-F0B4-437B-A917-3CC3775845B0}" type="parTrans" cxnId="{C0DB343D-8790-4C8E-9F19-BE16DE5F47F7}">
      <dgm:prSet/>
      <dgm:spPr/>
      <dgm:t>
        <a:bodyPr/>
        <a:lstStyle/>
        <a:p>
          <a:endParaRPr lang="en-US"/>
        </a:p>
      </dgm:t>
    </dgm:pt>
    <dgm:pt modelId="{FAFC8D6B-654E-4032-89C8-4D621E7E99EF}" type="sibTrans" cxnId="{C0DB343D-8790-4C8E-9F19-BE16DE5F47F7}">
      <dgm:prSet/>
      <dgm:spPr/>
      <dgm:t>
        <a:bodyPr/>
        <a:lstStyle/>
        <a:p>
          <a:endParaRPr lang="en-US"/>
        </a:p>
      </dgm:t>
    </dgm:pt>
    <dgm:pt modelId="{B37CFF21-5C7C-4E38-A4C4-7AD115D9203C}">
      <dgm:prSet/>
      <dgm:spPr/>
      <dgm:t>
        <a:bodyPr/>
        <a:lstStyle/>
        <a:p>
          <a:r>
            <a:rPr lang="en-GB" b="0" i="0"/>
            <a:t>Essential security measures include encryption, multi-factor authentication, and regular updates.</a:t>
          </a:r>
          <a:endParaRPr lang="en-US"/>
        </a:p>
      </dgm:t>
    </dgm:pt>
    <dgm:pt modelId="{678CDC89-0249-44C4-ADA5-68002660B9CD}" type="parTrans" cxnId="{D7D3F074-6B7B-4A46-95EA-A20F6ABC42A2}">
      <dgm:prSet/>
      <dgm:spPr/>
      <dgm:t>
        <a:bodyPr/>
        <a:lstStyle/>
        <a:p>
          <a:endParaRPr lang="en-US"/>
        </a:p>
      </dgm:t>
    </dgm:pt>
    <dgm:pt modelId="{4D7DE4A0-CA70-4366-94C5-359FB2ECC996}" type="sibTrans" cxnId="{D7D3F074-6B7B-4A46-95EA-A20F6ABC42A2}">
      <dgm:prSet/>
      <dgm:spPr/>
      <dgm:t>
        <a:bodyPr/>
        <a:lstStyle/>
        <a:p>
          <a:endParaRPr lang="en-US"/>
        </a:p>
      </dgm:t>
    </dgm:pt>
    <dgm:pt modelId="{916B1264-BB0E-4FBD-AFBF-BB7551D36874}">
      <dgm:prSet/>
      <dgm:spPr/>
      <dgm:t>
        <a:bodyPr/>
        <a:lstStyle/>
        <a:p>
          <a:r>
            <a:rPr lang="en-GB" b="0" i="0"/>
            <a:t>Cloud providers employ robust firewalls and prevention systems.</a:t>
          </a:r>
          <a:endParaRPr lang="en-US"/>
        </a:p>
      </dgm:t>
    </dgm:pt>
    <dgm:pt modelId="{A75EFFE4-908C-492B-ADF4-CB2A2FE0D22E}" type="parTrans" cxnId="{DC835905-B3C8-4E70-AF45-33402BC9FC87}">
      <dgm:prSet/>
      <dgm:spPr/>
      <dgm:t>
        <a:bodyPr/>
        <a:lstStyle/>
        <a:p>
          <a:endParaRPr lang="en-US"/>
        </a:p>
      </dgm:t>
    </dgm:pt>
    <dgm:pt modelId="{5F99D27A-3B43-44D9-9DD8-1CB6447F6D3E}" type="sibTrans" cxnId="{DC835905-B3C8-4E70-AF45-33402BC9FC87}">
      <dgm:prSet/>
      <dgm:spPr/>
      <dgm:t>
        <a:bodyPr/>
        <a:lstStyle/>
        <a:p>
          <a:endParaRPr lang="en-US"/>
        </a:p>
      </dgm:t>
    </dgm:pt>
    <dgm:pt modelId="{3FE02C21-05C0-4312-B7D0-586CBF75DF2B}">
      <dgm:prSet/>
      <dgm:spPr/>
      <dgm:t>
        <a:bodyPr/>
        <a:lstStyle/>
        <a:p>
          <a:r>
            <a:rPr lang="en-GB" b="0" i="0"/>
            <a:t>Azure is recognized for superior security compared to traditional methods.</a:t>
          </a:r>
          <a:endParaRPr lang="en-US"/>
        </a:p>
      </dgm:t>
    </dgm:pt>
    <dgm:pt modelId="{4C8982AD-7A21-4360-9D27-45D028887B36}" type="parTrans" cxnId="{FBF4D1D7-DD04-4736-A847-25DC1C365F90}">
      <dgm:prSet/>
      <dgm:spPr/>
      <dgm:t>
        <a:bodyPr/>
        <a:lstStyle/>
        <a:p>
          <a:endParaRPr lang="en-US"/>
        </a:p>
      </dgm:t>
    </dgm:pt>
    <dgm:pt modelId="{1D3ECA80-59DE-4462-AEDD-07BB96832534}" type="sibTrans" cxnId="{FBF4D1D7-DD04-4736-A847-25DC1C365F90}">
      <dgm:prSet/>
      <dgm:spPr/>
      <dgm:t>
        <a:bodyPr/>
        <a:lstStyle/>
        <a:p>
          <a:endParaRPr lang="en-US"/>
        </a:p>
      </dgm:t>
    </dgm:pt>
    <dgm:pt modelId="{1E7EB660-C55D-452C-88DE-E7F615FF11EA}">
      <dgm:prSet/>
      <dgm:spPr/>
      <dgm:t>
        <a:bodyPr/>
        <a:lstStyle/>
        <a:p>
          <a:pPr>
            <a:defRPr b="1"/>
          </a:pPr>
          <a:r>
            <a:rPr lang="en-GB" b="1" i="0"/>
            <a:t>Cost Savings:</a:t>
          </a:r>
          <a:endParaRPr lang="en-US"/>
        </a:p>
      </dgm:t>
    </dgm:pt>
    <dgm:pt modelId="{09D37702-CF40-4897-B2D6-146D40EFCE7B}" type="parTrans" cxnId="{E087E963-17DA-4611-ACE1-FEBA6D681A77}">
      <dgm:prSet/>
      <dgm:spPr/>
      <dgm:t>
        <a:bodyPr/>
        <a:lstStyle/>
        <a:p>
          <a:endParaRPr lang="en-US"/>
        </a:p>
      </dgm:t>
    </dgm:pt>
    <dgm:pt modelId="{9EA0C575-4B61-4614-978A-125356CD8BA0}" type="sibTrans" cxnId="{E087E963-17DA-4611-ACE1-FEBA6D681A77}">
      <dgm:prSet/>
      <dgm:spPr/>
      <dgm:t>
        <a:bodyPr/>
        <a:lstStyle/>
        <a:p>
          <a:endParaRPr lang="en-US"/>
        </a:p>
      </dgm:t>
    </dgm:pt>
    <dgm:pt modelId="{E84A83A8-153E-4EB8-919B-982067A4E38C}">
      <dgm:prSet/>
      <dgm:spPr/>
      <dgm:t>
        <a:bodyPr/>
        <a:lstStyle/>
        <a:p>
          <a:r>
            <a:rPr lang="en-GB" b="0" i="0"/>
            <a:t>Eliminates the need for initial hardware investments.</a:t>
          </a:r>
          <a:endParaRPr lang="en-US"/>
        </a:p>
      </dgm:t>
    </dgm:pt>
    <dgm:pt modelId="{943A8911-556E-40F8-953F-7DC8DD3253F5}" type="parTrans" cxnId="{E6145FE0-DDF9-4046-80C1-D7FEE32E0288}">
      <dgm:prSet/>
      <dgm:spPr/>
      <dgm:t>
        <a:bodyPr/>
        <a:lstStyle/>
        <a:p>
          <a:endParaRPr lang="en-US"/>
        </a:p>
      </dgm:t>
    </dgm:pt>
    <dgm:pt modelId="{98FBC030-EF0C-455A-813A-25105F787A8E}" type="sibTrans" cxnId="{E6145FE0-DDF9-4046-80C1-D7FEE32E0288}">
      <dgm:prSet/>
      <dgm:spPr/>
      <dgm:t>
        <a:bodyPr/>
        <a:lstStyle/>
        <a:p>
          <a:endParaRPr lang="en-US"/>
        </a:p>
      </dgm:t>
    </dgm:pt>
    <dgm:pt modelId="{1C0137D5-B437-494C-831D-72DD0CB07298}">
      <dgm:prSet/>
      <dgm:spPr/>
      <dgm:t>
        <a:bodyPr/>
        <a:lstStyle/>
        <a:p>
          <a:r>
            <a:rPr lang="en-GB" b="0" i="0"/>
            <a:t>Shifts from capital expenditure to operational expenditure.</a:t>
          </a:r>
          <a:endParaRPr lang="en-US"/>
        </a:p>
      </dgm:t>
    </dgm:pt>
    <dgm:pt modelId="{608761EA-3092-4277-A87A-23F359A23C13}" type="parTrans" cxnId="{002DA948-328F-4A9F-8131-B32C1B98622B}">
      <dgm:prSet/>
      <dgm:spPr/>
      <dgm:t>
        <a:bodyPr/>
        <a:lstStyle/>
        <a:p>
          <a:endParaRPr lang="en-US"/>
        </a:p>
      </dgm:t>
    </dgm:pt>
    <dgm:pt modelId="{A9980613-F13B-4535-A118-201A7A2EFFCF}" type="sibTrans" cxnId="{002DA948-328F-4A9F-8131-B32C1B98622B}">
      <dgm:prSet/>
      <dgm:spPr/>
      <dgm:t>
        <a:bodyPr/>
        <a:lstStyle/>
        <a:p>
          <a:endParaRPr lang="en-US"/>
        </a:p>
      </dgm:t>
    </dgm:pt>
    <dgm:pt modelId="{852A4394-46AA-4F63-85A2-D90796495828}">
      <dgm:prSet/>
      <dgm:spPr/>
      <dgm:t>
        <a:bodyPr/>
        <a:lstStyle/>
        <a:p>
          <a:r>
            <a:rPr lang="en-GB" b="0" i="0"/>
            <a:t>Flexible pricing based on demand.</a:t>
          </a:r>
          <a:endParaRPr lang="en-US"/>
        </a:p>
      </dgm:t>
    </dgm:pt>
    <dgm:pt modelId="{E32CA3E6-CD0C-464B-9E0F-7CB4B883658C}" type="parTrans" cxnId="{6E103B3A-FABF-4D9B-A86E-766EF11E32EE}">
      <dgm:prSet/>
      <dgm:spPr/>
      <dgm:t>
        <a:bodyPr/>
        <a:lstStyle/>
        <a:p>
          <a:endParaRPr lang="en-US"/>
        </a:p>
      </dgm:t>
    </dgm:pt>
    <dgm:pt modelId="{1B46329D-C733-4A22-87D7-21EE3FEA4DE5}" type="sibTrans" cxnId="{6E103B3A-FABF-4D9B-A86E-766EF11E32EE}">
      <dgm:prSet/>
      <dgm:spPr/>
      <dgm:t>
        <a:bodyPr/>
        <a:lstStyle/>
        <a:p>
          <a:endParaRPr lang="en-US"/>
        </a:p>
      </dgm:t>
    </dgm:pt>
    <dgm:pt modelId="{2133D2AF-7160-4356-B724-71E3999AE1BD}">
      <dgm:prSet/>
      <dgm:spPr/>
      <dgm:t>
        <a:bodyPr/>
        <a:lstStyle/>
        <a:p>
          <a:r>
            <a:rPr lang="en-GB" b="0" i="0"/>
            <a:t>Reduces maintenance costs, freeing up resources for development.</a:t>
          </a:r>
          <a:endParaRPr lang="en-US"/>
        </a:p>
      </dgm:t>
    </dgm:pt>
    <dgm:pt modelId="{45600750-4CBC-40B8-8CFF-2581B9C13A47}" type="parTrans" cxnId="{B3A5FF47-A328-48B8-9EDE-23BB1777D146}">
      <dgm:prSet/>
      <dgm:spPr/>
      <dgm:t>
        <a:bodyPr/>
        <a:lstStyle/>
        <a:p>
          <a:endParaRPr lang="en-US"/>
        </a:p>
      </dgm:t>
    </dgm:pt>
    <dgm:pt modelId="{C7EA15B2-E338-4B71-9D23-57B8980B46B1}" type="sibTrans" cxnId="{B3A5FF47-A328-48B8-9EDE-23BB1777D146}">
      <dgm:prSet/>
      <dgm:spPr/>
      <dgm:t>
        <a:bodyPr/>
        <a:lstStyle/>
        <a:p>
          <a:endParaRPr lang="en-US"/>
        </a:p>
      </dgm:t>
    </dgm:pt>
    <dgm:pt modelId="{CAE2C9BB-B1AA-4539-8704-BD1147C98489}">
      <dgm:prSet/>
      <dgm:spPr/>
      <dgm:t>
        <a:bodyPr/>
        <a:lstStyle/>
        <a:p>
          <a:r>
            <a:rPr lang="en-GB" b="0" i="0"/>
            <a:t>Azure's pay-as-you-go model promotes efficiency and cost-effectiveness.</a:t>
          </a:r>
          <a:endParaRPr lang="en-US"/>
        </a:p>
      </dgm:t>
    </dgm:pt>
    <dgm:pt modelId="{B4A7B4B5-318C-49C8-AED1-EF2E8B5406BA}" type="parTrans" cxnId="{8BBD4B1B-5AFE-42FA-813E-083454737E22}">
      <dgm:prSet/>
      <dgm:spPr/>
      <dgm:t>
        <a:bodyPr/>
        <a:lstStyle/>
        <a:p>
          <a:endParaRPr lang="en-US"/>
        </a:p>
      </dgm:t>
    </dgm:pt>
    <dgm:pt modelId="{625E5BAD-6632-4027-AEE4-3CCAE0D06D8E}" type="sibTrans" cxnId="{8BBD4B1B-5AFE-42FA-813E-083454737E22}">
      <dgm:prSet/>
      <dgm:spPr/>
      <dgm:t>
        <a:bodyPr/>
        <a:lstStyle/>
        <a:p>
          <a:endParaRPr lang="en-US"/>
        </a:p>
      </dgm:t>
    </dgm:pt>
    <dgm:pt modelId="{94BEB95E-244E-43AF-8FC2-E1080F3312F4}">
      <dgm:prSet/>
      <dgm:spPr/>
      <dgm:t>
        <a:bodyPr/>
        <a:lstStyle/>
        <a:p>
          <a:pPr>
            <a:defRPr b="1"/>
          </a:pPr>
          <a:r>
            <a:rPr lang="en-GB" b="1" i="0"/>
            <a:t>Accessibility:</a:t>
          </a:r>
          <a:endParaRPr lang="en-US"/>
        </a:p>
      </dgm:t>
    </dgm:pt>
    <dgm:pt modelId="{ED433571-9654-4BCD-9D4E-0E8BA485A2B7}" type="parTrans" cxnId="{B6322DBB-0DDB-4BE3-9A9B-7C901F289D49}">
      <dgm:prSet/>
      <dgm:spPr/>
      <dgm:t>
        <a:bodyPr/>
        <a:lstStyle/>
        <a:p>
          <a:endParaRPr lang="en-US"/>
        </a:p>
      </dgm:t>
    </dgm:pt>
    <dgm:pt modelId="{C78A7191-EF8D-4E07-BF1B-982CBDFED829}" type="sibTrans" cxnId="{B6322DBB-0DDB-4BE3-9A9B-7C901F289D49}">
      <dgm:prSet/>
      <dgm:spPr/>
      <dgm:t>
        <a:bodyPr/>
        <a:lstStyle/>
        <a:p>
          <a:endParaRPr lang="en-US"/>
        </a:p>
      </dgm:t>
    </dgm:pt>
    <dgm:pt modelId="{A00F0056-75C7-4AC9-91AF-183C9D84608A}">
      <dgm:prSet/>
      <dgm:spPr/>
      <dgm:t>
        <a:bodyPr/>
        <a:lstStyle/>
        <a:p>
          <a:r>
            <a:rPr lang="en-GB" b="0" i="0"/>
            <a:t>Cloud-based services are accessible from anywhere with an internet connection.</a:t>
          </a:r>
          <a:endParaRPr lang="en-US"/>
        </a:p>
      </dgm:t>
    </dgm:pt>
    <dgm:pt modelId="{FE3107D7-549C-42ED-B8E4-1DAC5F09F2A3}" type="parTrans" cxnId="{3FE5FC68-EEC9-4346-BF39-96480CE2F32B}">
      <dgm:prSet/>
      <dgm:spPr/>
      <dgm:t>
        <a:bodyPr/>
        <a:lstStyle/>
        <a:p>
          <a:endParaRPr lang="en-US"/>
        </a:p>
      </dgm:t>
    </dgm:pt>
    <dgm:pt modelId="{99665811-B9B8-44EE-B207-3240B9425462}" type="sibTrans" cxnId="{3FE5FC68-EEC9-4346-BF39-96480CE2F32B}">
      <dgm:prSet/>
      <dgm:spPr/>
      <dgm:t>
        <a:bodyPr/>
        <a:lstStyle/>
        <a:p>
          <a:endParaRPr lang="en-US"/>
        </a:p>
      </dgm:t>
    </dgm:pt>
    <dgm:pt modelId="{C03B484B-78C9-41E7-9465-B81B16DACC17}">
      <dgm:prSet/>
      <dgm:spPr/>
      <dgm:t>
        <a:bodyPr/>
        <a:lstStyle/>
        <a:p>
          <a:r>
            <a:rPr lang="en-GB" b="0" i="0"/>
            <a:t>Global data centers ensure low-latency access.</a:t>
          </a:r>
          <a:endParaRPr lang="en-US"/>
        </a:p>
      </dgm:t>
    </dgm:pt>
    <dgm:pt modelId="{F4DAB850-82F5-49EA-8AD3-F79A399DB6D6}" type="parTrans" cxnId="{9C72B502-E313-4FBE-8F5A-7D046E780B66}">
      <dgm:prSet/>
      <dgm:spPr/>
      <dgm:t>
        <a:bodyPr/>
        <a:lstStyle/>
        <a:p>
          <a:endParaRPr lang="en-US"/>
        </a:p>
      </dgm:t>
    </dgm:pt>
    <dgm:pt modelId="{947CD582-3CAA-4A09-9866-326348F9F7D8}" type="sibTrans" cxnId="{9C72B502-E313-4FBE-8F5A-7D046E780B66}">
      <dgm:prSet/>
      <dgm:spPr/>
      <dgm:t>
        <a:bodyPr/>
        <a:lstStyle/>
        <a:p>
          <a:endParaRPr lang="en-US"/>
        </a:p>
      </dgm:t>
    </dgm:pt>
    <dgm:pt modelId="{54D8C9FB-1B4A-47BF-8818-F791D902FE0E}">
      <dgm:prSet/>
      <dgm:spPr/>
      <dgm:t>
        <a:bodyPr/>
        <a:lstStyle/>
        <a:p>
          <a:r>
            <a:rPr lang="en-GB" b="0" i="0"/>
            <a:t>Supports remote work and collaboration, benefiting working parents and individuals with disabilities.</a:t>
          </a:r>
          <a:endParaRPr lang="en-US"/>
        </a:p>
      </dgm:t>
    </dgm:pt>
    <dgm:pt modelId="{183C9C41-CC30-47DB-978D-D41C09CF6C25}" type="parTrans" cxnId="{B28C4CCF-B773-463B-B419-470AD83BD225}">
      <dgm:prSet/>
      <dgm:spPr/>
      <dgm:t>
        <a:bodyPr/>
        <a:lstStyle/>
        <a:p>
          <a:endParaRPr lang="en-US"/>
        </a:p>
      </dgm:t>
    </dgm:pt>
    <dgm:pt modelId="{39752E6B-0085-421E-A9F5-18A095CB1231}" type="sibTrans" cxnId="{B28C4CCF-B773-463B-B419-470AD83BD225}">
      <dgm:prSet/>
      <dgm:spPr/>
      <dgm:t>
        <a:bodyPr/>
        <a:lstStyle/>
        <a:p>
          <a:endParaRPr lang="en-US"/>
        </a:p>
      </dgm:t>
    </dgm:pt>
    <dgm:pt modelId="{4D4F21CB-5F30-44A1-A14C-85A42FB8C20C}" type="pres">
      <dgm:prSet presAssocID="{75B31762-1F12-4286-9BAE-935C5C4D3966}" presName="root" presStyleCnt="0">
        <dgm:presLayoutVars>
          <dgm:dir/>
          <dgm:resizeHandles val="exact"/>
        </dgm:presLayoutVars>
      </dgm:prSet>
      <dgm:spPr/>
    </dgm:pt>
    <dgm:pt modelId="{A3DBFE6B-EFD1-46B8-97BD-47BF3B280025}" type="pres">
      <dgm:prSet presAssocID="{8E3B5399-5A70-4FF7-9B99-4B0CDD704F2E}" presName="compNode" presStyleCnt="0"/>
      <dgm:spPr/>
    </dgm:pt>
    <dgm:pt modelId="{2F24C248-80F7-4420-9C9D-A07077E6A95B}" type="pres">
      <dgm:prSet presAssocID="{8E3B5399-5A70-4FF7-9B99-4B0CDD704F2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oud Computing"/>
        </a:ext>
      </dgm:extLst>
    </dgm:pt>
    <dgm:pt modelId="{2381887F-4BE6-4E27-954F-A6564233BB62}" type="pres">
      <dgm:prSet presAssocID="{8E3B5399-5A70-4FF7-9B99-4B0CDD704F2E}" presName="iconSpace" presStyleCnt="0"/>
      <dgm:spPr/>
    </dgm:pt>
    <dgm:pt modelId="{5D635690-F200-45BE-AEBD-5C6004DF9FD9}" type="pres">
      <dgm:prSet presAssocID="{8E3B5399-5A70-4FF7-9B99-4B0CDD704F2E}" presName="parTx" presStyleLbl="revTx" presStyleIdx="0" presStyleCnt="8">
        <dgm:presLayoutVars>
          <dgm:chMax val="0"/>
          <dgm:chPref val="0"/>
        </dgm:presLayoutVars>
      </dgm:prSet>
      <dgm:spPr/>
    </dgm:pt>
    <dgm:pt modelId="{DCD38181-3C79-4366-96B4-7C87BBC9BE9A}" type="pres">
      <dgm:prSet presAssocID="{8E3B5399-5A70-4FF7-9B99-4B0CDD704F2E}" presName="txSpace" presStyleCnt="0"/>
      <dgm:spPr/>
    </dgm:pt>
    <dgm:pt modelId="{377810F9-1171-45FE-9832-4D1D628B910A}" type="pres">
      <dgm:prSet presAssocID="{8E3B5399-5A70-4FF7-9B99-4B0CDD704F2E}" presName="desTx" presStyleLbl="revTx" presStyleIdx="1" presStyleCnt="8">
        <dgm:presLayoutVars/>
      </dgm:prSet>
      <dgm:spPr/>
    </dgm:pt>
    <dgm:pt modelId="{77B6796F-EF9A-4BF2-A108-236FDCAF7700}" type="pres">
      <dgm:prSet presAssocID="{D2581261-EB3B-445F-B4F1-32C84EC51EE8}" presName="sibTrans" presStyleCnt="0"/>
      <dgm:spPr/>
    </dgm:pt>
    <dgm:pt modelId="{338C1012-F985-4E95-8E63-69E004FEF744}" type="pres">
      <dgm:prSet presAssocID="{874D31BD-910B-4FF9-8E74-9A5FCB68EFED}" presName="compNode" presStyleCnt="0"/>
      <dgm:spPr/>
    </dgm:pt>
    <dgm:pt modelId="{C3D54018-B782-4741-B820-088B0E2252C3}" type="pres">
      <dgm:prSet presAssocID="{874D31BD-910B-4FF9-8E74-9A5FCB68EFE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ock"/>
        </a:ext>
      </dgm:extLst>
    </dgm:pt>
    <dgm:pt modelId="{7D4CD5D4-14FD-420C-8EF6-29FEE6AEE308}" type="pres">
      <dgm:prSet presAssocID="{874D31BD-910B-4FF9-8E74-9A5FCB68EFED}" presName="iconSpace" presStyleCnt="0"/>
      <dgm:spPr/>
    </dgm:pt>
    <dgm:pt modelId="{CBCBD554-612A-487E-A8C6-DD10376A8CBC}" type="pres">
      <dgm:prSet presAssocID="{874D31BD-910B-4FF9-8E74-9A5FCB68EFED}" presName="parTx" presStyleLbl="revTx" presStyleIdx="2" presStyleCnt="8">
        <dgm:presLayoutVars>
          <dgm:chMax val="0"/>
          <dgm:chPref val="0"/>
        </dgm:presLayoutVars>
      </dgm:prSet>
      <dgm:spPr/>
    </dgm:pt>
    <dgm:pt modelId="{19DDEA2B-CA6F-4831-BB92-0C24E1EA0B0E}" type="pres">
      <dgm:prSet presAssocID="{874D31BD-910B-4FF9-8E74-9A5FCB68EFED}" presName="txSpace" presStyleCnt="0"/>
      <dgm:spPr/>
    </dgm:pt>
    <dgm:pt modelId="{4E71487D-F3E4-4E06-B17D-6285E9A93F3D}" type="pres">
      <dgm:prSet presAssocID="{874D31BD-910B-4FF9-8E74-9A5FCB68EFED}" presName="desTx" presStyleLbl="revTx" presStyleIdx="3" presStyleCnt="8">
        <dgm:presLayoutVars/>
      </dgm:prSet>
      <dgm:spPr/>
    </dgm:pt>
    <dgm:pt modelId="{01F5E309-E216-4279-B869-2B2F07172FE7}" type="pres">
      <dgm:prSet presAssocID="{6534C955-B464-4AD4-BDD4-F96080C5D4C6}" presName="sibTrans" presStyleCnt="0"/>
      <dgm:spPr/>
    </dgm:pt>
    <dgm:pt modelId="{7DAE8F52-5027-4F95-BC64-DA91E8AD31EE}" type="pres">
      <dgm:prSet presAssocID="{1E7EB660-C55D-452C-88DE-E7F615FF11EA}" presName="compNode" presStyleCnt="0"/>
      <dgm:spPr/>
    </dgm:pt>
    <dgm:pt modelId="{3D3CEF00-35A4-446A-97DA-D75AADBC6483}" type="pres">
      <dgm:prSet presAssocID="{1E7EB660-C55D-452C-88DE-E7F615FF11E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ney"/>
        </a:ext>
      </dgm:extLst>
    </dgm:pt>
    <dgm:pt modelId="{778E7168-CC03-42A6-98DB-DF40869F0011}" type="pres">
      <dgm:prSet presAssocID="{1E7EB660-C55D-452C-88DE-E7F615FF11EA}" presName="iconSpace" presStyleCnt="0"/>
      <dgm:spPr/>
    </dgm:pt>
    <dgm:pt modelId="{5D8E79AB-6C99-4E5E-B8BE-44405BCF392A}" type="pres">
      <dgm:prSet presAssocID="{1E7EB660-C55D-452C-88DE-E7F615FF11EA}" presName="parTx" presStyleLbl="revTx" presStyleIdx="4" presStyleCnt="8">
        <dgm:presLayoutVars>
          <dgm:chMax val="0"/>
          <dgm:chPref val="0"/>
        </dgm:presLayoutVars>
      </dgm:prSet>
      <dgm:spPr/>
    </dgm:pt>
    <dgm:pt modelId="{3F06E5A5-257A-4F09-A673-9A3BCA0E50ED}" type="pres">
      <dgm:prSet presAssocID="{1E7EB660-C55D-452C-88DE-E7F615FF11EA}" presName="txSpace" presStyleCnt="0"/>
      <dgm:spPr/>
    </dgm:pt>
    <dgm:pt modelId="{6BC705EB-AF0A-4A34-A7B5-8FD82149D25E}" type="pres">
      <dgm:prSet presAssocID="{1E7EB660-C55D-452C-88DE-E7F615FF11EA}" presName="desTx" presStyleLbl="revTx" presStyleIdx="5" presStyleCnt="8">
        <dgm:presLayoutVars/>
      </dgm:prSet>
      <dgm:spPr/>
    </dgm:pt>
    <dgm:pt modelId="{2AB68C93-14A9-41DF-B2FC-33954775AF52}" type="pres">
      <dgm:prSet presAssocID="{9EA0C575-4B61-4614-978A-125356CD8BA0}" presName="sibTrans" presStyleCnt="0"/>
      <dgm:spPr/>
    </dgm:pt>
    <dgm:pt modelId="{B941200C-8A8A-46CC-9C5E-572AE0B3AF83}" type="pres">
      <dgm:prSet presAssocID="{94BEB95E-244E-43AF-8FC2-E1080F3312F4}" presName="compNode" presStyleCnt="0"/>
      <dgm:spPr/>
    </dgm:pt>
    <dgm:pt modelId="{FFED6BA4-1BF5-4C94-BD74-CD35BD11711C}" type="pres">
      <dgm:prSet presAssocID="{94BEB95E-244E-43AF-8FC2-E1080F3312F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yncing Cloud"/>
        </a:ext>
      </dgm:extLst>
    </dgm:pt>
    <dgm:pt modelId="{C944AB3C-7FD4-4DC6-B890-3159CD082711}" type="pres">
      <dgm:prSet presAssocID="{94BEB95E-244E-43AF-8FC2-E1080F3312F4}" presName="iconSpace" presStyleCnt="0"/>
      <dgm:spPr/>
    </dgm:pt>
    <dgm:pt modelId="{0509046A-AACD-4809-A98B-ED555E10E9BE}" type="pres">
      <dgm:prSet presAssocID="{94BEB95E-244E-43AF-8FC2-E1080F3312F4}" presName="parTx" presStyleLbl="revTx" presStyleIdx="6" presStyleCnt="8">
        <dgm:presLayoutVars>
          <dgm:chMax val="0"/>
          <dgm:chPref val="0"/>
        </dgm:presLayoutVars>
      </dgm:prSet>
      <dgm:spPr/>
    </dgm:pt>
    <dgm:pt modelId="{5B6887BF-1488-421A-86A0-6AFCD177F04E}" type="pres">
      <dgm:prSet presAssocID="{94BEB95E-244E-43AF-8FC2-E1080F3312F4}" presName="txSpace" presStyleCnt="0"/>
      <dgm:spPr/>
    </dgm:pt>
    <dgm:pt modelId="{866C512F-664B-4008-B7E9-24412166AA3B}" type="pres">
      <dgm:prSet presAssocID="{94BEB95E-244E-43AF-8FC2-E1080F3312F4}" presName="desTx" presStyleLbl="revTx" presStyleIdx="7" presStyleCnt="8">
        <dgm:presLayoutVars/>
      </dgm:prSet>
      <dgm:spPr/>
    </dgm:pt>
  </dgm:ptLst>
  <dgm:cxnLst>
    <dgm:cxn modelId="{9C72B502-E313-4FBE-8F5A-7D046E780B66}" srcId="{94BEB95E-244E-43AF-8FC2-E1080F3312F4}" destId="{C03B484B-78C9-41E7-9465-B81B16DACC17}" srcOrd="1" destOrd="0" parTransId="{F4DAB850-82F5-49EA-8AD3-F79A399DB6D6}" sibTransId="{947CD582-3CAA-4A09-9866-326348F9F7D8}"/>
    <dgm:cxn modelId="{CF5D9003-E8A8-4BA7-A8FD-0970F043C8AE}" type="presOf" srcId="{629AF8B0-876A-47EA-84BF-D431D70BD2B7}" destId="{4E71487D-F3E4-4E06-B17D-6285E9A93F3D}" srcOrd="0" destOrd="0" presId="urn:microsoft.com/office/officeart/2018/5/layout/CenteredIconLabelDescriptionList"/>
    <dgm:cxn modelId="{DC835905-B3C8-4E70-AF45-33402BC9FC87}" srcId="{874D31BD-910B-4FF9-8E74-9A5FCB68EFED}" destId="{916B1264-BB0E-4FBD-AFBF-BB7551D36874}" srcOrd="2" destOrd="0" parTransId="{A75EFFE4-908C-492B-ADF4-CB2A2FE0D22E}" sibTransId="{5F99D27A-3B43-44D9-9DD8-1CB6447F6D3E}"/>
    <dgm:cxn modelId="{06165809-E157-41B2-BB10-B8D85D1CEBDB}" type="presOf" srcId="{53D2B6B5-B7EA-44A4-B3CF-3AD4B10500C0}" destId="{377810F9-1171-45FE-9832-4D1D628B910A}" srcOrd="0" destOrd="0" presId="urn:microsoft.com/office/officeart/2018/5/layout/CenteredIconLabelDescriptionList"/>
    <dgm:cxn modelId="{8BBD4B1B-5AFE-42FA-813E-083454737E22}" srcId="{1E7EB660-C55D-452C-88DE-E7F615FF11EA}" destId="{CAE2C9BB-B1AA-4539-8704-BD1147C98489}" srcOrd="4" destOrd="0" parTransId="{B4A7B4B5-318C-49C8-AED1-EF2E8B5406BA}" sibTransId="{625E5BAD-6632-4027-AEE4-3CCAE0D06D8E}"/>
    <dgm:cxn modelId="{20E3501C-8A3E-4788-9AC8-DAE4C376DFEF}" srcId="{8E3B5399-5A70-4FF7-9B99-4B0CDD704F2E}" destId="{7E837DF4-9636-49A4-8290-E7A7E1417434}" srcOrd="2" destOrd="0" parTransId="{00DBAC47-20A5-4CB4-A5C1-758A229FF36F}" sibTransId="{69BB2615-1D42-40E6-839C-3E7D6D402634}"/>
    <dgm:cxn modelId="{7FBAF21C-0B1A-4EBA-9D6F-28EE09087E8D}" srcId="{8E3B5399-5A70-4FF7-9B99-4B0CDD704F2E}" destId="{53D2B6B5-B7EA-44A4-B3CF-3AD4B10500C0}" srcOrd="0" destOrd="0" parTransId="{99DCFAAA-55A1-4E44-870A-093B3C53B552}" sibTransId="{631FCE5B-6F3F-4E59-A506-A0F13FBE212C}"/>
    <dgm:cxn modelId="{010E1C27-3F0C-43E2-9E14-AA0CEE6A10F4}" type="presOf" srcId="{8E3B5399-5A70-4FF7-9B99-4B0CDD704F2E}" destId="{5D635690-F200-45BE-AEBD-5C6004DF9FD9}" srcOrd="0" destOrd="0" presId="urn:microsoft.com/office/officeart/2018/5/layout/CenteredIconLabelDescriptionList"/>
    <dgm:cxn modelId="{B048092B-3A86-462E-AD4E-0E23D6CFF3DC}" type="presOf" srcId="{C03B484B-78C9-41E7-9465-B81B16DACC17}" destId="{866C512F-664B-4008-B7E9-24412166AA3B}" srcOrd="0" destOrd="1" presId="urn:microsoft.com/office/officeart/2018/5/layout/CenteredIconLabelDescriptionList"/>
    <dgm:cxn modelId="{ADAE352F-863A-4216-81F1-EF3FB4FCEC0E}" type="presOf" srcId="{94BEB95E-244E-43AF-8FC2-E1080F3312F4}" destId="{0509046A-AACD-4809-A98B-ED555E10E9BE}" srcOrd="0" destOrd="0" presId="urn:microsoft.com/office/officeart/2018/5/layout/CenteredIconLabelDescriptionList"/>
    <dgm:cxn modelId="{6E103B3A-FABF-4D9B-A86E-766EF11E32EE}" srcId="{1E7EB660-C55D-452C-88DE-E7F615FF11EA}" destId="{852A4394-46AA-4F63-85A2-D90796495828}" srcOrd="2" destOrd="0" parTransId="{E32CA3E6-CD0C-464B-9E0F-7CB4B883658C}" sibTransId="{1B46329D-C733-4A22-87D7-21EE3FEA4DE5}"/>
    <dgm:cxn modelId="{C0DB343D-8790-4C8E-9F19-BE16DE5F47F7}" srcId="{874D31BD-910B-4FF9-8E74-9A5FCB68EFED}" destId="{629AF8B0-876A-47EA-84BF-D431D70BD2B7}" srcOrd="0" destOrd="0" parTransId="{6E90CC90-F0B4-437B-A917-3CC3775845B0}" sibTransId="{FAFC8D6B-654E-4032-89C8-4D621E7E99EF}"/>
    <dgm:cxn modelId="{B693A33F-1474-43C8-84A0-5B60A3D30496}" type="presOf" srcId="{3F213D7F-CCFA-4270-94C8-D65B8F8818EF}" destId="{377810F9-1171-45FE-9832-4D1D628B910A}" srcOrd="0" destOrd="3" presId="urn:microsoft.com/office/officeart/2018/5/layout/CenteredIconLabelDescriptionList"/>
    <dgm:cxn modelId="{E087E963-17DA-4611-ACE1-FEBA6D681A77}" srcId="{75B31762-1F12-4286-9BAE-935C5C4D3966}" destId="{1E7EB660-C55D-452C-88DE-E7F615FF11EA}" srcOrd="2" destOrd="0" parTransId="{09D37702-CF40-4897-B2D6-146D40EFCE7B}" sibTransId="{9EA0C575-4B61-4614-978A-125356CD8BA0}"/>
    <dgm:cxn modelId="{F9443445-91F7-4CCF-A9CF-8F3E622F5A8F}" type="presOf" srcId="{3FE02C21-05C0-4312-B7D0-586CBF75DF2B}" destId="{4E71487D-F3E4-4E06-B17D-6285E9A93F3D}" srcOrd="0" destOrd="3" presId="urn:microsoft.com/office/officeart/2018/5/layout/CenteredIconLabelDescriptionList"/>
    <dgm:cxn modelId="{36549146-E3D4-48E4-845E-B455CC4F3D31}" type="presOf" srcId="{852A4394-46AA-4F63-85A2-D90796495828}" destId="{6BC705EB-AF0A-4A34-A7B5-8FD82149D25E}" srcOrd="0" destOrd="2" presId="urn:microsoft.com/office/officeart/2018/5/layout/CenteredIconLabelDescriptionList"/>
    <dgm:cxn modelId="{B3A5FF47-A328-48B8-9EDE-23BB1777D146}" srcId="{1E7EB660-C55D-452C-88DE-E7F615FF11EA}" destId="{2133D2AF-7160-4356-B724-71E3999AE1BD}" srcOrd="3" destOrd="0" parTransId="{45600750-4CBC-40B8-8CFF-2581B9C13A47}" sibTransId="{C7EA15B2-E338-4B71-9D23-57B8980B46B1}"/>
    <dgm:cxn modelId="{002DA948-328F-4A9F-8131-B32C1B98622B}" srcId="{1E7EB660-C55D-452C-88DE-E7F615FF11EA}" destId="{1C0137D5-B437-494C-831D-72DD0CB07298}" srcOrd="1" destOrd="0" parTransId="{608761EA-3092-4277-A87A-23F359A23C13}" sibTransId="{A9980613-F13B-4535-A118-201A7A2EFFCF}"/>
    <dgm:cxn modelId="{3FE5FC68-EEC9-4346-BF39-96480CE2F32B}" srcId="{94BEB95E-244E-43AF-8FC2-E1080F3312F4}" destId="{A00F0056-75C7-4AC9-91AF-183C9D84608A}" srcOrd="0" destOrd="0" parTransId="{FE3107D7-549C-42ED-B8E4-1DAC5F09F2A3}" sibTransId="{99665811-B9B8-44EE-B207-3240B9425462}"/>
    <dgm:cxn modelId="{1B5B9F69-02DB-471B-87D0-B5B3E6D138A5}" type="presOf" srcId="{CAE2C9BB-B1AA-4539-8704-BD1147C98489}" destId="{6BC705EB-AF0A-4A34-A7B5-8FD82149D25E}" srcOrd="0" destOrd="4" presId="urn:microsoft.com/office/officeart/2018/5/layout/CenteredIconLabelDescriptionList"/>
    <dgm:cxn modelId="{CA5D8E4F-92E3-4100-8DD1-DE6158B9B338}" type="presOf" srcId="{916B1264-BB0E-4FBD-AFBF-BB7551D36874}" destId="{4E71487D-F3E4-4E06-B17D-6285E9A93F3D}" srcOrd="0" destOrd="2" presId="urn:microsoft.com/office/officeart/2018/5/layout/CenteredIconLabelDescriptionList"/>
    <dgm:cxn modelId="{D7D3F074-6B7B-4A46-95EA-A20F6ABC42A2}" srcId="{874D31BD-910B-4FF9-8E74-9A5FCB68EFED}" destId="{B37CFF21-5C7C-4E38-A4C4-7AD115D9203C}" srcOrd="1" destOrd="0" parTransId="{678CDC89-0249-44C4-ADA5-68002660B9CD}" sibTransId="{4D7DE4A0-CA70-4366-94C5-359FB2ECC996}"/>
    <dgm:cxn modelId="{89C4E056-845A-46CF-914A-1927F522F08C}" type="presOf" srcId="{E84A83A8-153E-4EB8-919B-982067A4E38C}" destId="{6BC705EB-AF0A-4A34-A7B5-8FD82149D25E}" srcOrd="0" destOrd="0" presId="urn:microsoft.com/office/officeart/2018/5/layout/CenteredIconLabelDescriptionList"/>
    <dgm:cxn modelId="{9F378E79-E14C-463C-BEF4-3F60723631AA}" type="presOf" srcId="{75B31762-1F12-4286-9BAE-935C5C4D3966}" destId="{4D4F21CB-5F30-44A1-A14C-85A42FB8C20C}" srcOrd="0" destOrd="0" presId="urn:microsoft.com/office/officeart/2018/5/layout/CenteredIconLabelDescriptionList"/>
    <dgm:cxn modelId="{9795BE8E-D3FF-4A8B-98EF-6502C286430B}" type="presOf" srcId="{7E837DF4-9636-49A4-8290-E7A7E1417434}" destId="{377810F9-1171-45FE-9832-4D1D628B910A}" srcOrd="0" destOrd="2" presId="urn:microsoft.com/office/officeart/2018/5/layout/CenteredIconLabelDescriptionList"/>
    <dgm:cxn modelId="{BA6EAA91-15AC-4660-A016-357E2B2732C0}" type="presOf" srcId="{1E7EB660-C55D-452C-88DE-E7F615FF11EA}" destId="{5D8E79AB-6C99-4E5E-B8BE-44405BCF392A}" srcOrd="0" destOrd="0" presId="urn:microsoft.com/office/officeart/2018/5/layout/CenteredIconLabelDescriptionList"/>
    <dgm:cxn modelId="{16C104A9-36EF-499A-AC46-A6278DF0F197}" type="presOf" srcId="{B37CFF21-5C7C-4E38-A4C4-7AD115D9203C}" destId="{4E71487D-F3E4-4E06-B17D-6285E9A93F3D}" srcOrd="0" destOrd="1" presId="urn:microsoft.com/office/officeart/2018/5/layout/CenteredIconLabelDescriptionList"/>
    <dgm:cxn modelId="{E9E82AB2-B6DC-44F6-865D-B7F9A1763178}" type="presOf" srcId="{874D31BD-910B-4FF9-8E74-9A5FCB68EFED}" destId="{CBCBD554-612A-487E-A8C6-DD10376A8CBC}" srcOrd="0" destOrd="0" presId="urn:microsoft.com/office/officeart/2018/5/layout/CenteredIconLabelDescriptionList"/>
    <dgm:cxn modelId="{B6322DBB-0DDB-4BE3-9A9B-7C901F289D49}" srcId="{75B31762-1F12-4286-9BAE-935C5C4D3966}" destId="{94BEB95E-244E-43AF-8FC2-E1080F3312F4}" srcOrd="3" destOrd="0" parTransId="{ED433571-9654-4BCD-9D4E-0E8BA485A2B7}" sibTransId="{C78A7191-EF8D-4E07-BF1B-982CBDFED829}"/>
    <dgm:cxn modelId="{AEF87CC0-0F49-40AA-AF98-B082B3766DB7}" srcId="{75B31762-1F12-4286-9BAE-935C5C4D3966}" destId="{874D31BD-910B-4FF9-8E74-9A5FCB68EFED}" srcOrd="1" destOrd="0" parTransId="{DABE7678-1615-4124-8C08-74393282B5F4}" sibTransId="{6534C955-B464-4AD4-BDD4-F96080C5D4C6}"/>
    <dgm:cxn modelId="{DAF8FBC8-3BA9-4D20-8398-41E22EDDEF3E}" srcId="{75B31762-1F12-4286-9BAE-935C5C4D3966}" destId="{8E3B5399-5A70-4FF7-9B99-4B0CDD704F2E}" srcOrd="0" destOrd="0" parTransId="{AB2A8446-DFBB-4593-86E6-2A4C7574F0A0}" sibTransId="{D2581261-EB3B-445F-B4F1-32C84EC51EE8}"/>
    <dgm:cxn modelId="{164030CD-60E9-4164-A588-65FC3A120AB5}" type="presOf" srcId="{54D8C9FB-1B4A-47BF-8818-F791D902FE0E}" destId="{866C512F-664B-4008-B7E9-24412166AA3B}" srcOrd="0" destOrd="2" presId="urn:microsoft.com/office/officeart/2018/5/layout/CenteredIconLabelDescriptionList"/>
    <dgm:cxn modelId="{B28C4CCF-B773-463B-B419-470AD83BD225}" srcId="{94BEB95E-244E-43AF-8FC2-E1080F3312F4}" destId="{54D8C9FB-1B4A-47BF-8818-F791D902FE0E}" srcOrd="2" destOrd="0" parTransId="{183C9C41-CC30-47DB-978D-D41C09CF6C25}" sibTransId="{39752E6B-0085-421E-A9F5-18A095CB1231}"/>
    <dgm:cxn modelId="{AE1DCDD1-751E-458E-946C-18C6DC9679F4}" srcId="{8E3B5399-5A70-4FF7-9B99-4B0CDD704F2E}" destId="{3F213D7F-CCFA-4270-94C8-D65B8F8818EF}" srcOrd="3" destOrd="0" parTransId="{418A99BC-188F-4037-B5D8-A2B4A7F7186F}" sibTransId="{811FAAD5-D581-47DC-AC70-E2A9F744B173}"/>
    <dgm:cxn modelId="{0F955CD5-6AFD-4DD1-9343-108A13A985A4}" type="presOf" srcId="{1C0137D5-B437-494C-831D-72DD0CB07298}" destId="{6BC705EB-AF0A-4A34-A7B5-8FD82149D25E}" srcOrd="0" destOrd="1" presId="urn:microsoft.com/office/officeart/2018/5/layout/CenteredIconLabelDescriptionList"/>
    <dgm:cxn modelId="{FBF4D1D7-DD04-4736-A847-25DC1C365F90}" srcId="{874D31BD-910B-4FF9-8E74-9A5FCB68EFED}" destId="{3FE02C21-05C0-4312-B7D0-586CBF75DF2B}" srcOrd="3" destOrd="0" parTransId="{4C8982AD-7A21-4360-9D27-45D028887B36}" sibTransId="{1D3ECA80-59DE-4462-AEDD-07BB96832534}"/>
    <dgm:cxn modelId="{E6145FE0-DDF9-4046-80C1-D7FEE32E0288}" srcId="{1E7EB660-C55D-452C-88DE-E7F615FF11EA}" destId="{E84A83A8-153E-4EB8-919B-982067A4E38C}" srcOrd="0" destOrd="0" parTransId="{943A8911-556E-40F8-953F-7DC8DD3253F5}" sibTransId="{98FBC030-EF0C-455A-813A-25105F787A8E}"/>
    <dgm:cxn modelId="{7F6029E4-AD0C-4034-85C6-3D1CEA6B8930}" type="presOf" srcId="{2133D2AF-7160-4356-B724-71E3999AE1BD}" destId="{6BC705EB-AF0A-4A34-A7B5-8FD82149D25E}" srcOrd="0" destOrd="3" presId="urn:microsoft.com/office/officeart/2018/5/layout/CenteredIconLabelDescriptionList"/>
    <dgm:cxn modelId="{3AEBE6F7-2A10-4986-835A-FD4A58BF69AB}" srcId="{8E3B5399-5A70-4FF7-9B99-4B0CDD704F2E}" destId="{5D20CC98-27C6-4559-B8EA-F2369F1F298B}" srcOrd="1" destOrd="0" parTransId="{C3ABC896-7104-4C03-9537-852745FB84A6}" sibTransId="{F87E7DE7-B5B4-4411-8D2E-413A145C08CD}"/>
    <dgm:cxn modelId="{ADAF00FA-69D7-40D6-9656-B0C834322DB8}" type="presOf" srcId="{5D20CC98-27C6-4559-B8EA-F2369F1F298B}" destId="{377810F9-1171-45FE-9832-4D1D628B910A}" srcOrd="0" destOrd="1" presId="urn:microsoft.com/office/officeart/2018/5/layout/CenteredIconLabelDescriptionList"/>
    <dgm:cxn modelId="{F38ED2FB-08E3-4B0E-A2D3-B13AEB5D42EF}" type="presOf" srcId="{A00F0056-75C7-4AC9-91AF-183C9D84608A}" destId="{866C512F-664B-4008-B7E9-24412166AA3B}" srcOrd="0" destOrd="0" presId="urn:microsoft.com/office/officeart/2018/5/layout/CenteredIconLabelDescriptionList"/>
    <dgm:cxn modelId="{B571B6FA-B754-45BE-8F46-29C99C1147BB}" type="presParOf" srcId="{4D4F21CB-5F30-44A1-A14C-85A42FB8C20C}" destId="{A3DBFE6B-EFD1-46B8-97BD-47BF3B280025}" srcOrd="0" destOrd="0" presId="urn:microsoft.com/office/officeart/2018/5/layout/CenteredIconLabelDescriptionList"/>
    <dgm:cxn modelId="{4B7CAA1C-4353-4CE0-ACCC-B2774DAE906E}" type="presParOf" srcId="{A3DBFE6B-EFD1-46B8-97BD-47BF3B280025}" destId="{2F24C248-80F7-4420-9C9D-A07077E6A95B}" srcOrd="0" destOrd="0" presId="urn:microsoft.com/office/officeart/2018/5/layout/CenteredIconLabelDescriptionList"/>
    <dgm:cxn modelId="{DA70F9FB-B418-4E25-AA3C-A9550A6E5CD8}" type="presParOf" srcId="{A3DBFE6B-EFD1-46B8-97BD-47BF3B280025}" destId="{2381887F-4BE6-4E27-954F-A6564233BB62}" srcOrd="1" destOrd="0" presId="urn:microsoft.com/office/officeart/2018/5/layout/CenteredIconLabelDescriptionList"/>
    <dgm:cxn modelId="{7438650D-D64C-46E6-8AC5-DB88D7BDF51F}" type="presParOf" srcId="{A3DBFE6B-EFD1-46B8-97BD-47BF3B280025}" destId="{5D635690-F200-45BE-AEBD-5C6004DF9FD9}" srcOrd="2" destOrd="0" presId="urn:microsoft.com/office/officeart/2018/5/layout/CenteredIconLabelDescriptionList"/>
    <dgm:cxn modelId="{04A7B8EE-0A22-4609-A542-18438AE068B3}" type="presParOf" srcId="{A3DBFE6B-EFD1-46B8-97BD-47BF3B280025}" destId="{DCD38181-3C79-4366-96B4-7C87BBC9BE9A}" srcOrd="3" destOrd="0" presId="urn:microsoft.com/office/officeart/2018/5/layout/CenteredIconLabelDescriptionList"/>
    <dgm:cxn modelId="{881F31D1-6FEE-46A4-895C-505E3B82DD0F}" type="presParOf" srcId="{A3DBFE6B-EFD1-46B8-97BD-47BF3B280025}" destId="{377810F9-1171-45FE-9832-4D1D628B910A}" srcOrd="4" destOrd="0" presId="urn:microsoft.com/office/officeart/2018/5/layout/CenteredIconLabelDescriptionList"/>
    <dgm:cxn modelId="{63999DAC-4011-44E9-A018-06CF7C40FFFB}" type="presParOf" srcId="{4D4F21CB-5F30-44A1-A14C-85A42FB8C20C}" destId="{77B6796F-EF9A-4BF2-A108-236FDCAF7700}" srcOrd="1" destOrd="0" presId="urn:microsoft.com/office/officeart/2018/5/layout/CenteredIconLabelDescriptionList"/>
    <dgm:cxn modelId="{DA35684F-1764-4023-A34B-DD0F0A2BE1D2}" type="presParOf" srcId="{4D4F21CB-5F30-44A1-A14C-85A42FB8C20C}" destId="{338C1012-F985-4E95-8E63-69E004FEF744}" srcOrd="2" destOrd="0" presId="urn:microsoft.com/office/officeart/2018/5/layout/CenteredIconLabelDescriptionList"/>
    <dgm:cxn modelId="{52D71F53-7116-4180-8BFD-F9B27CB8C1A6}" type="presParOf" srcId="{338C1012-F985-4E95-8E63-69E004FEF744}" destId="{C3D54018-B782-4741-B820-088B0E2252C3}" srcOrd="0" destOrd="0" presId="urn:microsoft.com/office/officeart/2018/5/layout/CenteredIconLabelDescriptionList"/>
    <dgm:cxn modelId="{E580ED1A-C1E4-484D-9C32-87A9DB70D46D}" type="presParOf" srcId="{338C1012-F985-4E95-8E63-69E004FEF744}" destId="{7D4CD5D4-14FD-420C-8EF6-29FEE6AEE308}" srcOrd="1" destOrd="0" presId="urn:microsoft.com/office/officeart/2018/5/layout/CenteredIconLabelDescriptionList"/>
    <dgm:cxn modelId="{B7F4DCB5-3FF7-4762-BA84-AED59FA2F8C2}" type="presParOf" srcId="{338C1012-F985-4E95-8E63-69E004FEF744}" destId="{CBCBD554-612A-487E-A8C6-DD10376A8CBC}" srcOrd="2" destOrd="0" presId="urn:microsoft.com/office/officeart/2018/5/layout/CenteredIconLabelDescriptionList"/>
    <dgm:cxn modelId="{D5DC228D-A116-4ABA-9657-4F696174EBCE}" type="presParOf" srcId="{338C1012-F985-4E95-8E63-69E004FEF744}" destId="{19DDEA2B-CA6F-4831-BB92-0C24E1EA0B0E}" srcOrd="3" destOrd="0" presId="urn:microsoft.com/office/officeart/2018/5/layout/CenteredIconLabelDescriptionList"/>
    <dgm:cxn modelId="{8C175AEB-2CDF-4CAF-99F3-18042AB22BCE}" type="presParOf" srcId="{338C1012-F985-4E95-8E63-69E004FEF744}" destId="{4E71487D-F3E4-4E06-B17D-6285E9A93F3D}" srcOrd="4" destOrd="0" presId="urn:microsoft.com/office/officeart/2018/5/layout/CenteredIconLabelDescriptionList"/>
    <dgm:cxn modelId="{E1B357F6-09E2-4D4D-A380-7B499F17C5D6}" type="presParOf" srcId="{4D4F21CB-5F30-44A1-A14C-85A42FB8C20C}" destId="{01F5E309-E216-4279-B869-2B2F07172FE7}" srcOrd="3" destOrd="0" presId="urn:microsoft.com/office/officeart/2018/5/layout/CenteredIconLabelDescriptionList"/>
    <dgm:cxn modelId="{B998A772-4D7D-4D3A-A741-7D1AC413F30A}" type="presParOf" srcId="{4D4F21CB-5F30-44A1-A14C-85A42FB8C20C}" destId="{7DAE8F52-5027-4F95-BC64-DA91E8AD31EE}" srcOrd="4" destOrd="0" presId="urn:microsoft.com/office/officeart/2018/5/layout/CenteredIconLabelDescriptionList"/>
    <dgm:cxn modelId="{2BD4F063-3FA2-467E-8536-4CC11D74E78B}" type="presParOf" srcId="{7DAE8F52-5027-4F95-BC64-DA91E8AD31EE}" destId="{3D3CEF00-35A4-446A-97DA-D75AADBC6483}" srcOrd="0" destOrd="0" presId="urn:microsoft.com/office/officeart/2018/5/layout/CenteredIconLabelDescriptionList"/>
    <dgm:cxn modelId="{A81D3D0E-6613-4C28-8AF9-EAF5C53EAF1D}" type="presParOf" srcId="{7DAE8F52-5027-4F95-BC64-DA91E8AD31EE}" destId="{778E7168-CC03-42A6-98DB-DF40869F0011}" srcOrd="1" destOrd="0" presId="urn:microsoft.com/office/officeart/2018/5/layout/CenteredIconLabelDescriptionList"/>
    <dgm:cxn modelId="{2F8404BD-3E03-4F57-9649-3954ECC464F8}" type="presParOf" srcId="{7DAE8F52-5027-4F95-BC64-DA91E8AD31EE}" destId="{5D8E79AB-6C99-4E5E-B8BE-44405BCF392A}" srcOrd="2" destOrd="0" presId="urn:microsoft.com/office/officeart/2018/5/layout/CenteredIconLabelDescriptionList"/>
    <dgm:cxn modelId="{D7E5D305-A2B6-4A4C-AE98-3F76F0D25DA9}" type="presParOf" srcId="{7DAE8F52-5027-4F95-BC64-DA91E8AD31EE}" destId="{3F06E5A5-257A-4F09-A673-9A3BCA0E50ED}" srcOrd="3" destOrd="0" presId="urn:microsoft.com/office/officeart/2018/5/layout/CenteredIconLabelDescriptionList"/>
    <dgm:cxn modelId="{0A25768C-3944-4BCC-A649-E24A4865B678}" type="presParOf" srcId="{7DAE8F52-5027-4F95-BC64-DA91E8AD31EE}" destId="{6BC705EB-AF0A-4A34-A7B5-8FD82149D25E}" srcOrd="4" destOrd="0" presId="urn:microsoft.com/office/officeart/2018/5/layout/CenteredIconLabelDescriptionList"/>
    <dgm:cxn modelId="{4D6E1052-7C64-4502-B358-E6880F6E38DF}" type="presParOf" srcId="{4D4F21CB-5F30-44A1-A14C-85A42FB8C20C}" destId="{2AB68C93-14A9-41DF-B2FC-33954775AF52}" srcOrd="5" destOrd="0" presId="urn:microsoft.com/office/officeart/2018/5/layout/CenteredIconLabelDescriptionList"/>
    <dgm:cxn modelId="{997FE39A-D50F-468B-BC5E-85490A2C96D2}" type="presParOf" srcId="{4D4F21CB-5F30-44A1-A14C-85A42FB8C20C}" destId="{B941200C-8A8A-46CC-9C5E-572AE0B3AF83}" srcOrd="6" destOrd="0" presId="urn:microsoft.com/office/officeart/2018/5/layout/CenteredIconLabelDescriptionList"/>
    <dgm:cxn modelId="{3E201FCD-4173-4C7C-ADE0-D5118B13E941}" type="presParOf" srcId="{B941200C-8A8A-46CC-9C5E-572AE0B3AF83}" destId="{FFED6BA4-1BF5-4C94-BD74-CD35BD11711C}" srcOrd="0" destOrd="0" presId="urn:microsoft.com/office/officeart/2018/5/layout/CenteredIconLabelDescriptionList"/>
    <dgm:cxn modelId="{1C51F94C-40B3-4331-9699-E0AFF748D283}" type="presParOf" srcId="{B941200C-8A8A-46CC-9C5E-572AE0B3AF83}" destId="{C944AB3C-7FD4-4DC6-B890-3159CD082711}" srcOrd="1" destOrd="0" presId="urn:microsoft.com/office/officeart/2018/5/layout/CenteredIconLabelDescriptionList"/>
    <dgm:cxn modelId="{DB4F1DFA-FDDB-450A-B30F-2F20C063A63A}" type="presParOf" srcId="{B941200C-8A8A-46CC-9C5E-572AE0B3AF83}" destId="{0509046A-AACD-4809-A98B-ED555E10E9BE}" srcOrd="2" destOrd="0" presId="urn:microsoft.com/office/officeart/2018/5/layout/CenteredIconLabelDescriptionList"/>
    <dgm:cxn modelId="{69850DF5-BE06-4ACF-A608-4E043FFFA513}" type="presParOf" srcId="{B941200C-8A8A-46CC-9C5E-572AE0B3AF83}" destId="{5B6887BF-1488-421A-86A0-6AFCD177F04E}" srcOrd="3" destOrd="0" presId="urn:microsoft.com/office/officeart/2018/5/layout/CenteredIconLabelDescriptionList"/>
    <dgm:cxn modelId="{9480A946-F50F-4EB7-830D-A5415964F8D7}" type="presParOf" srcId="{B941200C-8A8A-46CC-9C5E-572AE0B3AF83}" destId="{866C512F-664B-4008-B7E9-24412166AA3B}" srcOrd="4" destOrd="0" presId="urn:microsoft.com/office/officeart/2018/5/layout/CenteredIconLabelDescription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9340C41-5F9E-4C0C-91D7-059EE3A2424E}" type="doc">
      <dgm:prSet loTypeId="urn:microsoft.com/office/officeart/2018/5/layout/CenteredIconLabelDescription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8C72013-E90C-410D-9199-26F17E4380CE}">
      <dgm:prSet/>
      <dgm:spPr/>
      <dgm:t>
        <a:bodyPr/>
        <a:lstStyle/>
        <a:p>
          <a:pPr>
            <a:defRPr b="1"/>
          </a:pPr>
          <a:r>
            <a:rPr lang="en-GB" b="1" i="0"/>
            <a:t>Flexibility:</a:t>
          </a:r>
          <a:endParaRPr lang="en-US"/>
        </a:p>
      </dgm:t>
    </dgm:pt>
    <dgm:pt modelId="{5603CA91-4AB6-4C53-81E4-79B2AD89C651}" type="parTrans" cxnId="{AA1BAB0D-845A-42A1-BA18-5CC087C52E89}">
      <dgm:prSet/>
      <dgm:spPr/>
      <dgm:t>
        <a:bodyPr/>
        <a:lstStyle/>
        <a:p>
          <a:endParaRPr lang="en-US"/>
        </a:p>
      </dgm:t>
    </dgm:pt>
    <dgm:pt modelId="{81D9093B-4E82-4D2D-AB3E-44AE1ECA0E80}" type="sibTrans" cxnId="{AA1BAB0D-845A-42A1-BA18-5CC087C52E89}">
      <dgm:prSet/>
      <dgm:spPr/>
      <dgm:t>
        <a:bodyPr/>
        <a:lstStyle/>
        <a:p>
          <a:endParaRPr lang="en-US"/>
        </a:p>
      </dgm:t>
    </dgm:pt>
    <dgm:pt modelId="{93393758-0A03-4CB4-91D0-92376FB889AB}">
      <dgm:prSet/>
      <dgm:spPr/>
      <dgm:t>
        <a:bodyPr/>
        <a:lstStyle/>
        <a:p>
          <a:r>
            <a:rPr lang="en-GB" b="0" i="0"/>
            <a:t>Offers multiple service models, including IaaS, PaaS, and SaaS.</a:t>
          </a:r>
          <a:endParaRPr lang="en-US"/>
        </a:p>
      </dgm:t>
    </dgm:pt>
    <dgm:pt modelId="{977FE283-7B73-413F-BFE1-7B1A33751987}" type="parTrans" cxnId="{AC8D2BCE-EEFF-4B2A-9023-F09687C55050}">
      <dgm:prSet/>
      <dgm:spPr/>
      <dgm:t>
        <a:bodyPr/>
        <a:lstStyle/>
        <a:p>
          <a:endParaRPr lang="en-US"/>
        </a:p>
      </dgm:t>
    </dgm:pt>
    <dgm:pt modelId="{0822BABB-BBA4-420F-B36C-19E8ECCBBA7A}" type="sibTrans" cxnId="{AC8D2BCE-EEFF-4B2A-9023-F09687C55050}">
      <dgm:prSet/>
      <dgm:spPr/>
      <dgm:t>
        <a:bodyPr/>
        <a:lstStyle/>
        <a:p>
          <a:endParaRPr lang="en-US"/>
        </a:p>
      </dgm:t>
    </dgm:pt>
    <dgm:pt modelId="{1BD291C9-EC1E-460E-8617-265A5D48A1E4}">
      <dgm:prSet/>
      <dgm:spPr/>
      <dgm:t>
        <a:bodyPr/>
        <a:lstStyle/>
        <a:p>
          <a:r>
            <a:rPr lang="en-GB" b="0" i="0"/>
            <a:t>Azure's IaaS and PaaS offerings provide flexibility in managing applications, runtime, OS, and hardware.</a:t>
          </a:r>
          <a:endParaRPr lang="en-US"/>
        </a:p>
      </dgm:t>
    </dgm:pt>
    <dgm:pt modelId="{60846BCA-8B30-4516-98D4-99096589F2A5}" type="parTrans" cxnId="{BF1DC563-443F-4D6D-97A7-1A4C2664063A}">
      <dgm:prSet/>
      <dgm:spPr/>
      <dgm:t>
        <a:bodyPr/>
        <a:lstStyle/>
        <a:p>
          <a:endParaRPr lang="en-US"/>
        </a:p>
      </dgm:t>
    </dgm:pt>
    <dgm:pt modelId="{201903D2-48E6-4209-B0D3-5B188269505F}" type="sibTrans" cxnId="{BF1DC563-443F-4D6D-97A7-1A4C2664063A}">
      <dgm:prSet/>
      <dgm:spPr/>
      <dgm:t>
        <a:bodyPr/>
        <a:lstStyle/>
        <a:p>
          <a:endParaRPr lang="en-US"/>
        </a:p>
      </dgm:t>
    </dgm:pt>
    <dgm:pt modelId="{B32339ED-06CB-426F-9220-1153FA810252}">
      <dgm:prSet/>
      <dgm:spPr/>
      <dgm:t>
        <a:bodyPr/>
        <a:lstStyle/>
        <a:p>
          <a:r>
            <a:rPr lang="en-GB" b="0" i="0"/>
            <a:t>Allows companies to focus on their core business rather than IT infrastructure.</a:t>
          </a:r>
          <a:endParaRPr lang="en-US"/>
        </a:p>
      </dgm:t>
    </dgm:pt>
    <dgm:pt modelId="{902E2521-0E04-4636-AAE8-D945CF5F24FC}" type="parTrans" cxnId="{791CA04A-FCCE-4566-8DEE-588073379FEF}">
      <dgm:prSet/>
      <dgm:spPr/>
      <dgm:t>
        <a:bodyPr/>
        <a:lstStyle/>
        <a:p>
          <a:endParaRPr lang="en-US"/>
        </a:p>
      </dgm:t>
    </dgm:pt>
    <dgm:pt modelId="{DA95D9CE-17F3-4771-85DF-268FA5DF7CEC}" type="sibTrans" cxnId="{791CA04A-FCCE-4566-8DEE-588073379FEF}">
      <dgm:prSet/>
      <dgm:spPr/>
      <dgm:t>
        <a:bodyPr/>
        <a:lstStyle/>
        <a:p>
          <a:endParaRPr lang="en-US"/>
        </a:p>
      </dgm:t>
    </dgm:pt>
    <dgm:pt modelId="{677C1ADC-6B37-48B4-A549-56517A00EF70}">
      <dgm:prSet/>
      <dgm:spPr/>
      <dgm:t>
        <a:bodyPr/>
        <a:lstStyle/>
        <a:p>
          <a:pPr>
            <a:defRPr b="1"/>
          </a:pPr>
          <a:r>
            <a:rPr lang="en-GB" b="1" i="0"/>
            <a:t>Rapid Deployment:</a:t>
          </a:r>
          <a:endParaRPr lang="en-US"/>
        </a:p>
      </dgm:t>
    </dgm:pt>
    <dgm:pt modelId="{3AC47D54-A0C2-49A5-91E6-54F433667969}" type="parTrans" cxnId="{F0A53221-FC95-4E55-95C6-63536AB9B1DE}">
      <dgm:prSet/>
      <dgm:spPr/>
      <dgm:t>
        <a:bodyPr/>
        <a:lstStyle/>
        <a:p>
          <a:endParaRPr lang="en-US"/>
        </a:p>
      </dgm:t>
    </dgm:pt>
    <dgm:pt modelId="{31746A98-CB0F-4FC2-90F5-01ECECD6F14E}" type="sibTrans" cxnId="{F0A53221-FC95-4E55-95C6-63536AB9B1DE}">
      <dgm:prSet/>
      <dgm:spPr/>
      <dgm:t>
        <a:bodyPr/>
        <a:lstStyle/>
        <a:p>
          <a:endParaRPr lang="en-US"/>
        </a:p>
      </dgm:t>
    </dgm:pt>
    <dgm:pt modelId="{80FBA2BF-D4EE-4F6C-AEA0-52A905565A53}">
      <dgm:prSet/>
      <dgm:spPr/>
      <dgm:t>
        <a:bodyPr/>
        <a:lstStyle/>
        <a:p>
          <a:r>
            <a:rPr lang="en-GB" b="0" i="0"/>
            <a:t>DevOps culture improves deployment and quality control.</a:t>
          </a:r>
          <a:endParaRPr lang="en-US"/>
        </a:p>
      </dgm:t>
    </dgm:pt>
    <dgm:pt modelId="{9332D37E-17FC-498F-9F90-88691664B27E}" type="parTrans" cxnId="{940F2DF9-12E9-482E-A0CF-60BDCA873E23}">
      <dgm:prSet/>
      <dgm:spPr/>
      <dgm:t>
        <a:bodyPr/>
        <a:lstStyle/>
        <a:p>
          <a:endParaRPr lang="en-US"/>
        </a:p>
      </dgm:t>
    </dgm:pt>
    <dgm:pt modelId="{D92B6A3B-F22E-48D8-AC1A-D63B15297F0F}" type="sibTrans" cxnId="{940F2DF9-12E9-482E-A0CF-60BDCA873E23}">
      <dgm:prSet/>
      <dgm:spPr/>
      <dgm:t>
        <a:bodyPr/>
        <a:lstStyle/>
        <a:p>
          <a:endParaRPr lang="en-US"/>
        </a:p>
      </dgm:t>
    </dgm:pt>
    <dgm:pt modelId="{AE3B9E78-442D-4858-8BDA-D09D1DBEF201}">
      <dgm:prSet/>
      <dgm:spPr/>
      <dgm:t>
        <a:bodyPr/>
        <a:lstStyle/>
        <a:p>
          <a:r>
            <a:rPr lang="en-GB" b="0" i="0"/>
            <a:t>Integration with cloud development tools accelerates solution development and reduces time-to-market.</a:t>
          </a:r>
          <a:endParaRPr lang="en-US"/>
        </a:p>
      </dgm:t>
    </dgm:pt>
    <dgm:pt modelId="{118B00F3-9596-45EC-9B2F-2166D0CEE9F5}" type="parTrans" cxnId="{68D6994B-18A8-4B30-BD2D-C6200C782C10}">
      <dgm:prSet/>
      <dgm:spPr/>
      <dgm:t>
        <a:bodyPr/>
        <a:lstStyle/>
        <a:p>
          <a:endParaRPr lang="en-US"/>
        </a:p>
      </dgm:t>
    </dgm:pt>
    <dgm:pt modelId="{E671B5FD-16C1-44D5-BC23-CFECF91BEF02}" type="sibTrans" cxnId="{68D6994B-18A8-4B30-BD2D-C6200C782C10}">
      <dgm:prSet/>
      <dgm:spPr/>
      <dgm:t>
        <a:bodyPr/>
        <a:lstStyle/>
        <a:p>
          <a:endParaRPr lang="en-US"/>
        </a:p>
      </dgm:t>
    </dgm:pt>
    <dgm:pt modelId="{E3B40701-A646-4F2F-9FCF-A635C1338505}">
      <dgm:prSet/>
      <dgm:spPr/>
      <dgm:t>
        <a:bodyPr/>
        <a:lstStyle/>
        <a:p>
          <a:pPr>
            <a:defRPr b="1"/>
          </a:pPr>
          <a:r>
            <a:rPr lang="en-GB" b="1" i="0"/>
            <a:t>Disaster Recovery and Backup:</a:t>
          </a:r>
          <a:endParaRPr lang="en-US"/>
        </a:p>
      </dgm:t>
    </dgm:pt>
    <dgm:pt modelId="{76D192C1-50A0-4B75-A199-2F2F41FCBB8F}" type="parTrans" cxnId="{EAE38B52-E437-42A1-AE48-011F7626D631}">
      <dgm:prSet/>
      <dgm:spPr/>
      <dgm:t>
        <a:bodyPr/>
        <a:lstStyle/>
        <a:p>
          <a:endParaRPr lang="en-US"/>
        </a:p>
      </dgm:t>
    </dgm:pt>
    <dgm:pt modelId="{D70CBE28-43B6-4CC8-BB24-02C4D168DCF9}" type="sibTrans" cxnId="{EAE38B52-E437-42A1-AE48-011F7626D631}">
      <dgm:prSet/>
      <dgm:spPr/>
      <dgm:t>
        <a:bodyPr/>
        <a:lstStyle/>
        <a:p>
          <a:endParaRPr lang="en-US"/>
        </a:p>
      </dgm:t>
    </dgm:pt>
    <dgm:pt modelId="{C39A5C9A-2794-43FD-98C3-7899527E9D50}">
      <dgm:prSet/>
      <dgm:spPr/>
      <dgm:t>
        <a:bodyPr/>
        <a:lstStyle/>
        <a:p>
          <a:r>
            <a:rPr lang="en-GB" b="0" i="0"/>
            <a:t>Cloud providers include disaster recovery and backup as part of the service.</a:t>
          </a:r>
          <a:endParaRPr lang="en-US"/>
        </a:p>
      </dgm:t>
    </dgm:pt>
    <dgm:pt modelId="{5F60E1DF-5AE8-437C-B392-0A8D7746FB56}" type="parTrans" cxnId="{14E12394-2AC3-4AF6-A29C-693EDD5F976A}">
      <dgm:prSet/>
      <dgm:spPr/>
      <dgm:t>
        <a:bodyPr/>
        <a:lstStyle/>
        <a:p>
          <a:endParaRPr lang="en-US"/>
        </a:p>
      </dgm:t>
    </dgm:pt>
    <dgm:pt modelId="{9697966B-561C-4634-9246-95C86A13A37B}" type="sibTrans" cxnId="{14E12394-2AC3-4AF6-A29C-693EDD5F976A}">
      <dgm:prSet/>
      <dgm:spPr/>
      <dgm:t>
        <a:bodyPr/>
        <a:lstStyle/>
        <a:p>
          <a:endParaRPr lang="en-US"/>
        </a:p>
      </dgm:t>
    </dgm:pt>
    <dgm:pt modelId="{A6085A5E-818F-420B-9FED-14AD0C22AD64}">
      <dgm:prSet/>
      <dgm:spPr/>
      <dgm:t>
        <a:bodyPr/>
        <a:lstStyle/>
        <a:p>
          <a:r>
            <a:rPr lang="en-GB" b="0" i="0"/>
            <a:t>Essential for data protection and legal regulatory compliance.</a:t>
          </a:r>
          <a:endParaRPr lang="en-US"/>
        </a:p>
      </dgm:t>
    </dgm:pt>
    <dgm:pt modelId="{041195F0-8660-4FBF-8B0F-B7CF5451A661}" type="parTrans" cxnId="{4ADA7262-1963-4AE9-BF79-D85482DA5A96}">
      <dgm:prSet/>
      <dgm:spPr/>
      <dgm:t>
        <a:bodyPr/>
        <a:lstStyle/>
        <a:p>
          <a:endParaRPr lang="en-US"/>
        </a:p>
      </dgm:t>
    </dgm:pt>
    <dgm:pt modelId="{8E0E9EF5-B3AF-4260-A730-686B539CFF9D}" type="sibTrans" cxnId="{4ADA7262-1963-4AE9-BF79-D85482DA5A96}">
      <dgm:prSet/>
      <dgm:spPr/>
      <dgm:t>
        <a:bodyPr/>
        <a:lstStyle/>
        <a:p>
          <a:endParaRPr lang="en-US"/>
        </a:p>
      </dgm:t>
    </dgm:pt>
    <dgm:pt modelId="{11277CF6-FDF3-4A62-A8CA-112E26CE4102}">
      <dgm:prSet/>
      <dgm:spPr/>
      <dgm:t>
        <a:bodyPr/>
        <a:lstStyle/>
        <a:p>
          <a:r>
            <a:rPr lang="en-GB" b="0" i="0"/>
            <a:t>Recovery processes are updated and streamlined by service creators.</a:t>
          </a:r>
          <a:endParaRPr lang="en-US"/>
        </a:p>
      </dgm:t>
    </dgm:pt>
    <dgm:pt modelId="{0838564C-62CA-4413-B5DD-290CC2CFB8A1}" type="parTrans" cxnId="{BE4F1D47-3F90-478E-8CA2-984206D27571}">
      <dgm:prSet/>
      <dgm:spPr/>
      <dgm:t>
        <a:bodyPr/>
        <a:lstStyle/>
        <a:p>
          <a:endParaRPr lang="en-US"/>
        </a:p>
      </dgm:t>
    </dgm:pt>
    <dgm:pt modelId="{8DB799BD-BFE9-48E9-A91C-A964B0C6EB8A}" type="sibTrans" cxnId="{BE4F1D47-3F90-478E-8CA2-984206D27571}">
      <dgm:prSet/>
      <dgm:spPr/>
      <dgm:t>
        <a:bodyPr/>
        <a:lstStyle/>
        <a:p>
          <a:endParaRPr lang="en-US"/>
        </a:p>
      </dgm:t>
    </dgm:pt>
    <dgm:pt modelId="{0E5CC998-5CD5-4B8E-B825-5D2B66C158D0}">
      <dgm:prSet/>
      <dgm:spPr/>
      <dgm:t>
        <a:bodyPr/>
        <a:lstStyle/>
        <a:p>
          <a:r>
            <a:rPr lang="en-GB" b="0" i="0"/>
            <a:t>Disaster recovery is a critical aspect of software solutions for high availability.</a:t>
          </a:r>
          <a:endParaRPr lang="en-US"/>
        </a:p>
      </dgm:t>
    </dgm:pt>
    <dgm:pt modelId="{536FC9BB-D4B7-4EA7-8F4D-EA526CBCF1AD}" type="parTrans" cxnId="{9CF3534A-1543-421A-B3AC-4D5762FF2F4E}">
      <dgm:prSet/>
      <dgm:spPr/>
      <dgm:t>
        <a:bodyPr/>
        <a:lstStyle/>
        <a:p>
          <a:endParaRPr lang="en-US"/>
        </a:p>
      </dgm:t>
    </dgm:pt>
    <dgm:pt modelId="{4B0CB342-9F84-4E7D-A5A2-2399770AB535}" type="sibTrans" cxnId="{9CF3534A-1543-421A-B3AC-4D5762FF2F4E}">
      <dgm:prSet/>
      <dgm:spPr/>
      <dgm:t>
        <a:bodyPr/>
        <a:lstStyle/>
        <a:p>
          <a:endParaRPr lang="en-US"/>
        </a:p>
      </dgm:t>
    </dgm:pt>
    <dgm:pt modelId="{0CBE3347-91B4-456B-90AC-F6A0C535973E}" type="pres">
      <dgm:prSet presAssocID="{A9340C41-5F9E-4C0C-91D7-059EE3A2424E}" presName="root" presStyleCnt="0">
        <dgm:presLayoutVars>
          <dgm:dir/>
          <dgm:resizeHandles val="exact"/>
        </dgm:presLayoutVars>
      </dgm:prSet>
      <dgm:spPr/>
    </dgm:pt>
    <dgm:pt modelId="{3BAC5082-9D4C-4FF1-8DC1-70B673F4A3E6}" type="pres">
      <dgm:prSet presAssocID="{18C72013-E90C-410D-9199-26F17E4380CE}" presName="compNode" presStyleCnt="0"/>
      <dgm:spPr/>
    </dgm:pt>
    <dgm:pt modelId="{D434A525-01C5-457F-B650-696F442DE875}" type="pres">
      <dgm:prSet presAssocID="{18C72013-E90C-410D-9199-26F17E4380C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yncing Cloud"/>
        </a:ext>
      </dgm:extLst>
    </dgm:pt>
    <dgm:pt modelId="{66C6A290-BADF-477C-80F2-BDCA0B0FDE7C}" type="pres">
      <dgm:prSet presAssocID="{18C72013-E90C-410D-9199-26F17E4380CE}" presName="iconSpace" presStyleCnt="0"/>
      <dgm:spPr/>
    </dgm:pt>
    <dgm:pt modelId="{29974EE1-DA9B-4977-B1E1-C11A27079CDD}" type="pres">
      <dgm:prSet presAssocID="{18C72013-E90C-410D-9199-26F17E4380CE}" presName="parTx" presStyleLbl="revTx" presStyleIdx="0" presStyleCnt="6">
        <dgm:presLayoutVars>
          <dgm:chMax val="0"/>
          <dgm:chPref val="0"/>
        </dgm:presLayoutVars>
      </dgm:prSet>
      <dgm:spPr/>
    </dgm:pt>
    <dgm:pt modelId="{F5A97478-0329-4315-BD16-9FDF2C457658}" type="pres">
      <dgm:prSet presAssocID="{18C72013-E90C-410D-9199-26F17E4380CE}" presName="txSpace" presStyleCnt="0"/>
      <dgm:spPr/>
    </dgm:pt>
    <dgm:pt modelId="{7A8F97D3-FCC0-4140-A775-11121FCFFC3D}" type="pres">
      <dgm:prSet presAssocID="{18C72013-E90C-410D-9199-26F17E4380CE}" presName="desTx" presStyleLbl="revTx" presStyleIdx="1" presStyleCnt="6">
        <dgm:presLayoutVars/>
      </dgm:prSet>
      <dgm:spPr/>
    </dgm:pt>
    <dgm:pt modelId="{E52893DA-7708-4DDA-8EE1-C023112921AE}" type="pres">
      <dgm:prSet presAssocID="{81D9093B-4E82-4D2D-AB3E-44AE1ECA0E80}" presName="sibTrans" presStyleCnt="0"/>
      <dgm:spPr/>
    </dgm:pt>
    <dgm:pt modelId="{E6148477-E885-495A-8F88-791FBAC52F03}" type="pres">
      <dgm:prSet presAssocID="{677C1ADC-6B37-48B4-A549-56517A00EF70}" presName="compNode" presStyleCnt="0"/>
      <dgm:spPr/>
    </dgm:pt>
    <dgm:pt modelId="{57C1AD60-3DFC-42E6-965C-7C701D023940}" type="pres">
      <dgm:prSet presAssocID="{677C1ADC-6B37-48B4-A549-56517A00EF7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obot"/>
        </a:ext>
      </dgm:extLst>
    </dgm:pt>
    <dgm:pt modelId="{AE697C65-C6B2-4631-B28C-BB7522EE7284}" type="pres">
      <dgm:prSet presAssocID="{677C1ADC-6B37-48B4-A549-56517A00EF70}" presName="iconSpace" presStyleCnt="0"/>
      <dgm:spPr/>
    </dgm:pt>
    <dgm:pt modelId="{1DF2DC0A-1C49-4FC9-9782-C24C54542890}" type="pres">
      <dgm:prSet presAssocID="{677C1ADC-6B37-48B4-A549-56517A00EF70}" presName="parTx" presStyleLbl="revTx" presStyleIdx="2" presStyleCnt="6">
        <dgm:presLayoutVars>
          <dgm:chMax val="0"/>
          <dgm:chPref val="0"/>
        </dgm:presLayoutVars>
      </dgm:prSet>
      <dgm:spPr/>
    </dgm:pt>
    <dgm:pt modelId="{41C76B63-1C13-4941-B980-C856AC0F0476}" type="pres">
      <dgm:prSet presAssocID="{677C1ADC-6B37-48B4-A549-56517A00EF70}" presName="txSpace" presStyleCnt="0"/>
      <dgm:spPr/>
    </dgm:pt>
    <dgm:pt modelId="{D8380B3F-D202-431B-BA77-D2AF38D1B831}" type="pres">
      <dgm:prSet presAssocID="{677C1ADC-6B37-48B4-A549-56517A00EF70}" presName="desTx" presStyleLbl="revTx" presStyleIdx="3" presStyleCnt="6">
        <dgm:presLayoutVars/>
      </dgm:prSet>
      <dgm:spPr/>
    </dgm:pt>
    <dgm:pt modelId="{9CF9D2B2-E9A4-444F-94CF-3CD5077210F9}" type="pres">
      <dgm:prSet presAssocID="{31746A98-CB0F-4FC2-90F5-01ECECD6F14E}" presName="sibTrans" presStyleCnt="0"/>
      <dgm:spPr/>
    </dgm:pt>
    <dgm:pt modelId="{FD5547A4-E943-4B35-9BF4-04A0C9FBFF21}" type="pres">
      <dgm:prSet presAssocID="{E3B40701-A646-4F2F-9FCF-A635C1338505}" presName="compNode" presStyleCnt="0"/>
      <dgm:spPr/>
    </dgm:pt>
    <dgm:pt modelId="{04F1F09C-60A3-448F-BFE4-3ECEE6164CCB}" type="pres">
      <dgm:prSet presAssocID="{E3B40701-A646-4F2F-9FCF-A635C133850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wnload from cloud"/>
        </a:ext>
      </dgm:extLst>
    </dgm:pt>
    <dgm:pt modelId="{0FEF9B86-9900-40A0-9E8D-5C6A1A9CDBE3}" type="pres">
      <dgm:prSet presAssocID="{E3B40701-A646-4F2F-9FCF-A635C1338505}" presName="iconSpace" presStyleCnt="0"/>
      <dgm:spPr/>
    </dgm:pt>
    <dgm:pt modelId="{3D4EC346-6C1B-46A0-9688-62E4BF5C3D19}" type="pres">
      <dgm:prSet presAssocID="{E3B40701-A646-4F2F-9FCF-A635C1338505}" presName="parTx" presStyleLbl="revTx" presStyleIdx="4" presStyleCnt="6">
        <dgm:presLayoutVars>
          <dgm:chMax val="0"/>
          <dgm:chPref val="0"/>
        </dgm:presLayoutVars>
      </dgm:prSet>
      <dgm:spPr/>
    </dgm:pt>
    <dgm:pt modelId="{820E0D78-126B-4A70-9473-088AA9C5F737}" type="pres">
      <dgm:prSet presAssocID="{E3B40701-A646-4F2F-9FCF-A635C1338505}" presName="txSpace" presStyleCnt="0"/>
      <dgm:spPr/>
    </dgm:pt>
    <dgm:pt modelId="{71FCC2CA-8D12-4D35-9A5D-0E476330D1D0}" type="pres">
      <dgm:prSet presAssocID="{E3B40701-A646-4F2F-9FCF-A635C1338505}" presName="desTx" presStyleLbl="revTx" presStyleIdx="5" presStyleCnt="6">
        <dgm:presLayoutVars/>
      </dgm:prSet>
      <dgm:spPr/>
    </dgm:pt>
  </dgm:ptLst>
  <dgm:cxnLst>
    <dgm:cxn modelId="{AA1BAB0D-845A-42A1-BA18-5CC087C52E89}" srcId="{A9340C41-5F9E-4C0C-91D7-059EE3A2424E}" destId="{18C72013-E90C-410D-9199-26F17E4380CE}" srcOrd="0" destOrd="0" parTransId="{5603CA91-4AB6-4C53-81E4-79B2AD89C651}" sibTransId="{81D9093B-4E82-4D2D-AB3E-44AE1ECA0E80}"/>
    <dgm:cxn modelId="{6725E11B-B132-4BE2-9F23-6ABF0AFCDBA1}" type="presOf" srcId="{93393758-0A03-4CB4-91D0-92376FB889AB}" destId="{7A8F97D3-FCC0-4140-A775-11121FCFFC3D}" srcOrd="0" destOrd="0" presId="urn:microsoft.com/office/officeart/2018/5/layout/CenteredIconLabelDescriptionList"/>
    <dgm:cxn modelId="{F0A53221-FC95-4E55-95C6-63536AB9B1DE}" srcId="{A9340C41-5F9E-4C0C-91D7-059EE3A2424E}" destId="{677C1ADC-6B37-48B4-A549-56517A00EF70}" srcOrd="1" destOrd="0" parTransId="{3AC47D54-A0C2-49A5-91E6-54F433667969}" sibTransId="{31746A98-CB0F-4FC2-90F5-01ECECD6F14E}"/>
    <dgm:cxn modelId="{505F0A2A-2D24-46AB-9145-C3D556658D26}" type="presOf" srcId="{C39A5C9A-2794-43FD-98C3-7899527E9D50}" destId="{71FCC2CA-8D12-4D35-9A5D-0E476330D1D0}" srcOrd="0" destOrd="0" presId="urn:microsoft.com/office/officeart/2018/5/layout/CenteredIconLabelDescriptionList"/>
    <dgm:cxn modelId="{CAF9603B-B08F-420A-9DBC-988166071EC2}" type="presOf" srcId="{A9340C41-5F9E-4C0C-91D7-059EE3A2424E}" destId="{0CBE3347-91B4-456B-90AC-F6A0C535973E}" srcOrd="0" destOrd="0" presId="urn:microsoft.com/office/officeart/2018/5/layout/CenteredIconLabelDescriptionList"/>
    <dgm:cxn modelId="{F64E5641-ED11-44FA-B874-FDF35DDB9863}" type="presOf" srcId="{0E5CC998-5CD5-4B8E-B825-5D2B66C158D0}" destId="{71FCC2CA-8D12-4D35-9A5D-0E476330D1D0}" srcOrd="0" destOrd="3" presId="urn:microsoft.com/office/officeart/2018/5/layout/CenteredIconLabelDescriptionList"/>
    <dgm:cxn modelId="{7DF71042-1932-436E-9B77-079A7F8160D3}" type="presOf" srcId="{1BD291C9-EC1E-460E-8617-265A5D48A1E4}" destId="{7A8F97D3-FCC0-4140-A775-11121FCFFC3D}" srcOrd="0" destOrd="1" presId="urn:microsoft.com/office/officeart/2018/5/layout/CenteredIconLabelDescriptionList"/>
    <dgm:cxn modelId="{4ADA7262-1963-4AE9-BF79-D85482DA5A96}" srcId="{E3B40701-A646-4F2F-9FCF-A635C1338505}" destId="{A6085A5E-818F-420B-9FED-14AD0C22AD64}" srcOrd="1" destOrd="0" parTransId="{041195F0-8660-4FBF-8B0F-B7CF5451A661}" sibTransId="{8E0E9EF5-B3AF-4260-A730-686B539CFF9D}"/>
    <dgm:cxn modelId="{BF1DC563-443F-4D6D-97A7-1A4C2664063A}" srcId="{18C72013-E90C-410D-9199-26F17E4380CE}" destId="{1BD291C9-EC1E-460E-8617-265A5D48A1E4}" srcOrd="1" destOrd="0" parTransId="{60846BCA-8B30-4516-98D4-99096589F2A5}" sibTransId="{201903D2-48E6-4209-B0D3-5B188269505F}"/>
    <dgm:cxn modelId="{BE4F1D47-3F90-478E-8CA2-984206D27571}" srcId="{E3B40701-A646-4F2F-9FCF-A635C1338505}" destId="{11277CF6-FDF3-4A62-A8CA-112E26CE4102}" srcOrd="2" destOrd="0" parTransId="{0838564C-62CA-4413-B5DD-290CC2CFB8A1}" sibTransId="{8DB799BD-BFE9-48E9-A91C-A964B0C6EB8A}"/>
    <dgm:cxn modelId="{8362C248-73C9-4908-A1F7-79E0C5517123}" type="presOf" srcId="{E3B40701-A646-4F2F-9FCF-A635C1338505}" destId="{3D4EC346-6C1B-46A0-9688-62E4BF5C3D19}" srcOrd="0" destOrd="0" presId="urn:microsoft.com/office/officeart/2018/5/layout/CenteredIconLabelDescriptionList"/>
    <dgm:cxn modelId="{9CF3534A-1543-421A-B3AC-4D5762FF2F4E}" srcId="{E3B40701-A646-4F2F-9FCF-A635C1338505}" destId="{0E5CC998-5CD5-4B8E-B825-5D2B66C158D0}" srcOrd="3" destOrd="0" parTransId="{536FC9BB-D4B7-4EA7-8F4D-EA526CBCF1AD}" sibTransId="{4B0CB342-9F84-4E7D-A5A2-2399770AB535}"/>
    <dgm:cxn modelId="{791CA04A-FCCE-4566-8DEE-588073379FEF}" srcId="{18C72013-E90C-410D-9199-26F17E4380CE}" destId="{B32339ED-06CB-426F-9220-1153FA810252}" srcOrd="2" destOrd="0" parTransId="{902E2521-0E04-4636-AAE8-D945CF5F24FC}" sibTransId="{DA95D9CE-17F3-4771-85DF-268FA5DF7CEC}"/>
    <dgm:cxn modelId="{68D6994B-18A8-4B30-BD2D-C6200C782C10}" srcId="{677C1ADC-6B37-48B4-A549-56517A00EF70}" destId="{AE3B9E78-442D-4858-8BDA-D09D1DBEF201}" srcOrd="1" destOrd="0" parTransId="{118B00F3-9596-45EC-9B2F-2166D0CEE9F5}" sibTransId="{E671B5FD-16C1-44D5-BC23-CFECF91BEF02}"/>
    <dgm:cxn modelId="{B64D4E6D-F66D-46BE-82E7-FD82A02707F4}" type="presOf" srcId="{677C1ADC-6B37-48B4-A549-56517A00EF70}" destId="{1DF2DC0A-1C49-4FC9-9782-C24C54542890}" srcOrd="0" destOrd="0" presId="urn:microsoft.com/office/officeart/2018/5/layout/CenteredIconLabelDescriptionList"/>
    <dgm:cxn modelId="{EAE38B52-E437-42A1-AE48-011F7626D631}" srcId="{A9340C41-5F9E-4C0C-91D7-059EE3A2424E}" destId="{E3B40701-A646-4F2F-9FCF-A635C1338505}" srcOrd="2" destOrd="0" parTransId="{76D192C1-50A0-4B75-A199-2F2F41FCBB8F}" sibTransId="{D70CBE28-43B6-4CC8-BB24-02C4D168DCF9}"/>
    <dgm:cxn modelId="{BCDADE52-A2EE-4BB5-83F3-95BF9F74840F}" type="presOf" srcId="{AE3B9E78-442D-4858-8BDA-D09D1DBEF201}" destId="{D8380B3F-D202-431B-BA77-D2AF38D1B831}" srcOrd="0" destOrd="1" presId="urn:microsoft.com/office/officeart/2018/5/layout/CenteredIconLabelDescriptionList"/>
    <dgm:cxn modelId="{61262B58-F5E4-4DBB-9FE4-AA936556E15C}" type="presOf" srcId="{A6085A5E-818F-420B-9FED-14AD0C22AD64}" destId="{71FCC2CA-8D12-4D35-9A5D-0E476330D1D0}" srcOrd="0" destOrd="1" presId="urn:microsoft.com/office/officeart/2018/5/layout/CenteredIconLabelDescriptionList"/>
    <dgm:cxn modelId="{612CAD58-A42B-42EF-B451-5F388C935140}" type="presOf" srcId="{80FBA2BF-D4EE-4F6C-AEA0-52A905565A53}" destId="{D8380B3F-D202-431B-BA77-D2AF38D1B831}" srcOrd="0" destOrd="0" presId="urn:microsoft.com/office/officeart/2018/5/layout/CenteredIconLabelDescriptionList"/>
    <dgm:cxn modelId="{14E12394-2AC3-4AF6-A29C-693EDD5F976A}" srcId="{E3B40701-A646-4F2F-9FCF-A635C1338505}" destId="{C39A5C9A-2794-43FD-98C3-7899527E9D50}" srcOrd="0" destOrd="0" parTransId="{5F60E1DF-5AE8-437C-B392-0A8D7746FB56}" sibTransId="{9697966B-561C-4634-9246-95C86A13A37B}"/>
    <dgm:cxn modelId="{312D86A1-3F61-46B7-AE9C-E95614764A8E}" type="presOf" srcId="{11277CF6-FDF3-4A62-A8CA-112E26CE4102}" destId="{71FCC2CA-8D12-4D35-9A5D-0E476330D1D0}" srcOrd="0" destOrd="2" presId="urn:microsoft.com/office/officeart/2018/5/layout/CenteredIconLabelDescriptionList"/>
    <dgm:cxn modelId="{9350D3A3-3A81-4826-B1FD-7273E8A20105}" type="presOf" srcId="{B32339ED-06CB-426F-9220-1153FA810252}" destId="{7A8F97D3-FCC0-4140-A775-11121FCFFC3D}" srcOrd="0" destOrd="2" presId="urn:microsoft.com/office/officeart/2018/5/layout/CenteredIconLabelDescriptionList"/>
    <dgm:cxn modelId="{007855B8-534A-4D20-B146-0D90C3BDDE52}" type="presOf" srcId="{18C72013-E90C-410D-9199-26F17E4380CE}" destId="{29974EE1-DA9B-4977-B1E1-C11A27079CDD}" srcOrd="0" destOrd="0" presId="urn:microsoft.com/office/officeart/2018/5/layout/CenteredIconLabelDescriptionList"/>
    <dgm:cxn modelId="{AC8D2BCE-EEFF-4B2A-9023-F09687C55050}" srcId="{18C72013-E90C-410D-9199-26F17E4380CE}" destId="{93393758-0A03-4CB4-91D0-92376FB889AB}" srcOrd="0" destOrd="0" parTransId="{977FE283-7B73-413F-BFE1-7B1A33751987}" sibTransId="{0822BABB-BBA4-420F-B36C-19E8ECCBBA7A}"/>
    <dgm:cxn modelId="{940F2DF9-12E9-482E-A0CF-60BDCA873E23}" srcId="{677C1ADC-6B37-48B4-A549-56517A00EF70}" destId="{80FBA2BF-D4EE-4F6C-AEA0-52A905565A53}" srcOrd="0" destOrd="0" parTransId="{9332D37E-17FC-498F-9F90-88691664B27E}" sibTransId="{D92B6A3B-F22E-48D8-AC1A-D63B15297F0F}"/>
    <dgm:cxn modelId="{43A63FAE-9F90-45FE-9D9C-7B31A9D74659}" type="presParOf" srcId="{0CBE3347-91B4-456B-90AC-F6A0C535973E}" destId="{3BAC5082-9D4C-4FF1-8DC1-70B673F4A3E6}" srcOrd="0" destOrd="0" presId="urn:microsoft.com/office/officeart/2018/5/layout/CenteredIconLabelDescriptionList"/>
    <dgm:cxn modelId="{E2AA7E13-A98B-4B1C-A791-E3D0217B15C0}" type="presParOf" srcId="{3BAC5082-9D4C-4FF1-8DC1-70B673F4A3E6}" destId="{D434A525-01C5-457F-B650-696F442DE875}" srcOrd="0" destOrd="0" presId="urn:microsoft.com/office/officeart/2018/5/layout/CenteredIconLabelDescriptionList"/>
    <dgm:cxn modelId="{5484AACB-F7FB-413C-8234-F66656E2389C}" type="presParOf" srcId="{3BAC5082-9D4C-4FF1-8DC1-70B673F4A3E6}" destId="{66C6A290-BADF-477C-80F2-BDCA0B0FDE7C}" srcOrd="1" destOrd="0" presId="urn:microsoft.com/office/officeart/2018/5/layout/CenteredIconLabelDescriptionList"/>
    <dgm:cxn modelId="{37EFF6ED-1ABE-4C92-9C1E-8DBF90F76AFB}" type="presParOf" srcId="{3BAC5082-9D4C-4FF1-8DC1-70B673F4A3E6}" destId="{29974EE1-DA9B-4977-B1E1-C11A27079CDD}" srcOrd="2" destOrd="0" presId="urn:microsoft.com/office/officeart/2018/5/layout/CenteredIconLabelDescriptionList"/>
    <dgm:cxn modelId="{FC7610DD-6ECA-48D0-83DC-83DE049D2356}" type="presParOf" srcId="{3BAC5082-9D4C-4FF1-8DC1-70B673F4A3E6}" destId="{F5A97478-0329-4315-BD16-9FDF2C457658}" srcOrd="3" destOrd="0" presId="urn:microsoft.com/office/officeart/2018/5/layout/CenteredIconLabelDescriptionList"/>
    <dgm:cxn modelId="{AE8A89F9-AEB2-4862-9524-1EE317723AC8}" type="presParOf" srcId="{3BAC5082-9D4C-4FF1-8DC1-70B673F4A3E6}" destId="{7A8F97D3-FCC0-4140-A775-11121FCFFC3D}" srcOrd="4" destOrd="0" presId="urn:microsoft.com/office/officeart/2018/5/layout/CenteredIconLabelDescriptionList"/>
    <dgm:cxn modelId="{84D390C4-B7C1-4C22-9706-15E9ABF335E6}" type="presParOf" srcId="{0CBE3347-91B4-456B-90AC-F6A0C535973E}" destId="{E52893DA-7708-4DDA-8EE1-C023112921AE}" srcOrd="1" destOrd="0" presId="urn:microsoft.com/office/officeart/2018/5/layout/CenteredIconLabelDescriptionList"/>
    <dgm:cxn modelId="{9B2EF203-2CC6-466D-B96F-5DCE54367EAB}" type="presParOf" srcId="{0CBE3347-91B4-456B-90AC-F6A0C535973E}" destId="{E6148477-E885-495A-8F88-791FBAC52F03}" srcOrd="2" destOrd="0" presId="urn:microsoft.com/office/officeart/2018/5/layout/CenteredIconLabelDescriptionList"/>
    <dgm:cxn modelId="{2B410896-4939-4482-990E-29C2BFF78B22}" type="presParOf" srcId="{E6148477-E885-495A-8F88-791FBAC52F03}" destId="{57C1AD60-3DFC-42E6-965C-7C701D023940}" srcOrd="0" destOrd="0" presId="urn:microsoft.com/office/officeart/2018/5/layout/CenteredIconLabelDescriptionList"/>
    <dgm:cxn modelId="{EF22ECF1-58B7-4B43-8849-54C97F3CAD55}" type="presParOf" srcId="{E6148477-E885-495A-8F88-791FBAC52F03}" destId="{AE697C65-C6B2-4631-B28C-BB7522EE7284}" srcOrd="1" destOrd="0" presId="urn:microsoft.com/office/officeart/2018/5/layout/CenteredIconLabelDescriptionList"/>
    <dgm:cxn modelId="{8A81053A-DD0F-4B84-8CAF-7CD484CD67DB}" type="presParOf" srcId="{E6148477-E885-495A-8F88-791FBAC52F03}" destId="{1DF2DC0A-1C49-4FC9-9782-C24C54542890}" srcOrd="2" destOrd="0" presId="urn:microsoft.com/office/officeart/2018/5/layout/CenteredIconLabelDescriptionList"/>
    <dgm:cxn modelId="{EF156CCB-D151-4128-A9DB-17CCCDE8F112}" type="presParOf" srcId="{E6148477-E885-495A-8F88-791FBAC52F03}" destId="{41C76B63-1C13-4941-B980-C856AC0F0476}" srcOrd="3" destOrd="0" presId="urn:microsoft.com/office/officeart/2018/5/layout/CenteredIconLabelDescriptionList"/>
    <dgm:cxn modelId="{4817112B-953B-411E-BBDA-7BC1EC56B50C}" type="presParOf" srcId="{E6148477-E885-495A-8F88-791FBAC52F03}" destId="{D8380B3F-D202-431B-BA77-D2AF38D1B831}" srcOrd="4" destOrd="0" presId="urn:microsoft.com/office/officeart/2018/5/layout/CenteredIconLabelDescriptionList"/>
    <dgm:cxn modelId="{4C76826E-FAEE-48CD-9E60-ABCF11344262}" type="presParOf" srcId="{0CBE3347-91B4-456B-90AC-F6A0C535973E}" destId="{9CF9D2B2-E9A4-444F-94CF-3CD5077210F9}" srcOrd="3" destOrd="0" presId="urn:microsoft.com/office/officeart/2018/5/layout/CenteredIconLabelDescriptionList"/>
    <dgm:cxn modelId="{FA0AD91D-5D65-49E0-B850-91B167C5F189}" type="presParOf" srcId="{0CBE3347-91B4-456B-90AC-F6A0C535973E}" destId="{FD5547A4-E943-4B35-9BF4-04A0C9FBFF21}" srcOrd="4" destOrd="0" presId="urn:microsoft.com/office/officeart/2018/5/layout/CenteredIconLabelDescriptionList"/>
    <dgm:cxn modelId="{D13E9570-EFF5-4BFB-B5ED-0A59B8571DFF}" type="presParOf" srcId="{FD5547A4-E943-4B35-9BF4-04A0C9FBFF21}" destId="{04F1F09C-60A3-448F-BFE4-3ECEE6164CCB}" srcOrd="0" destOrd="0" presId="urn:microsoft.com/office/officeart/2018/5/layout/CenteredIconLabelDescriptionList"/>
    <dgm:cxn modelId="{D4823A60-AE32-4E31-8100-08463D448B78}" type="presParOf" srcId="{FD5547A4-E943-4B35-9BF4-04A0C9FBFF21}" destId="{0FEF9B86-9900-40A0-9E8D-5C6A1A9CDBE3}" srcOrd="1" destOrd="0" presId="urn:microsoft.com/office/officeart/2018/5/layout/CenteredIconLabelDescriptionList"/>
    <dgm:cxn modelId="{EF18FF65-EE75-4447-9943-C93B68053587}" type="presParOf" srcId="{FD5547A4-E943-4B35-9BF4-04A0C9FBFF21}" destId="{3D4EC346-6C1B-46A0-9688-62E4BF5C3D19}" srcOrd="2" destOrd="0" presId="urn:microsoft.com/office/officeart/2018/5/layout/CenteredIconLabelDescriptionList"/>
    <dgm:cxn modelId="{7E3016BF-0B72-4BFA-94EB-BBBE0D4EF94A}" type="presParOf" srcId="{FD5547A4-E943-4B35-9BF4-04A0C9FBFF21}" destId="{820E0D78-126B-4A70-9473-088AA9C5F737}" srcOrd="3" destOrd="0" presId="urn:microsoft.com/office/officeart/2018/5/layout/CenteredIconLabelDescriptionList"/>
    <dgm:cxn modelId="{09F15EE5-8E6F-46D1-8AD6-557573283040}" type="presParOf" srcId="{FD5547A4-E943-4B35-9BF4-04A0C9FBFF21}" destId="{71FCC2CA-8D12-4D35-9A5D-0E476330D1D0}" srcOrd="4" destOrd="0" presId="urn:microsoft.com/office/officeart/2018/5/layout/CenteredIconLabelDescription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D42B59E-AFC6-4417-BFC8-85CF5DD29728}" type="doc">
      <dgm:prSet loTypeId="urn:microsoft.com/office/officeart/2018/2/layout/IconLabelDescriptionList" loCatId="icon" qsTypeId="urn:microsoft.com/office/officeart/2005/8/quickstyle/simple1" qsCatId="simple" csTypeId="urn:microsoft.com/office/officeart/2005/8/colors/accent1_2" csCatId="accent1" phldr="1"/>
      <dgm:spPr/>
      <dgm:t>
        <a:bodyPr/>
        <a:lstStyle/>
        <a:p>
          <a:endParaRPr lang="en-US"/>
        </a:p>
      </dgm:t>
    </dgm:pt>
    <dgm:pt modelId="{CAAAB336-014C-4710-8005-E73D7E830D18}">
      <dgm:prSet/>
      <dgm:spPr/>
      <dgm:t>
        <a:bodyPr/>
        <a:lstStyle/>
        <a:p>
          <a:pPr>
            <a:lnSpc>
              <a:spcPct val="100000"/>
            </a:lnSpc>
            <a:defRPr b="1"/>
          </a:pPr>
          <a:r>
            <a:rPr lang="en-GB" b="1" i="0"/>
            <a:t>Literature Review:</a:t>
          </a:r>
          <a:endParaRPr lang="en-US"/>
        </a:p>
      </dgm:t>
    </dgm:pt>
    <dgm:pt modelId="{52E95A90-303E-43A8-B2AE-80DB273583B5}" type="parTrans" cxnId="{48BD026D-7C48-43C5-BE65-35BBBFB386CE}">
      <dgm:prSet/>
      <dgm:spPr/>
      <dgm:t>
        <a:bodyPr/>
        <a:lstStyle/>
        <a:p>
          <a:endParaRPr lang="en-US"/>
        </a:p>
      </dgm:t>
    </dgm:pt>
    <dgm:pt modelId="{2E1AFCB7-62B5-4DB7-ADD4-E6B56D13517F}" type="sibTrans" cxnId="{48BD026D-7C48-43C5-BE65-35BBBFB386CE}">
      <dgm:prSet/>
      <dgm:spPr/>
      <dgm:t>
        <a:bodyPr/>
        <a:lstStyle/>
        <a:p>
          <a:endParaRPr lang="en-US"/>
        </a:p>
      </dgm:t>
    </dgm:pt>
    <dgm:pt modelId="{1A6CA42F-643E-4454-9D73-9AAD915A801D}">
      <dgm:prSet/>
      <dgm:spPr/>
      <dgm:t>
        <a:bodyPr/>
        <a:lstStyle/>
        <a:p>
          <a:pPr>
            <a:lnSpc>
              <a:spcPct val="100000"/>
            </a:lnSpc>
          </a:pPr>
          <a:r>
            <a:rPr lang="en-GB" b="0" i="0"/>
            <a:t>Focus on cloud computing, Azure, ADF, and Databricks in the literature review.</a:t>
          </a:r>
          <a:endParaRPr lang="en-US"/>
        </a:p>
      </dgm:t>
    </dgm:pt>
    <dgm:pt modelId="{DA0A33F7-FA29-432B-A142-2E826E4CD28B}" type="parTrans" cxnId="{BB9D1CB5-91B0-419A-AC32-91CEDF1DE597}">
      <dgm:prSet/>
      <dgm:spPr/>
      <dgm:t>
        <a:bodyPr/>
        <a:lstStyle/>
        <a:p>
          <a:endParaRPr lang="en-US"/>
        </a:p>
      </dgm:t>
    </dgm:pt>
    <dgm:pt modelId="{1E286293-DCB5-40C8-B49C-DA9B63E6B823}" type="sibTrans" cxnId="{BB9D1CB5-91B0-419A-AC32-91CEDF1DE597}">
      <dgm:prSet/>
      <dgm:spPr/>
      <dgm:t>
        <a:bodyPr/>
        <a:lstStyle/>
        <a:p>
          <a:endParaRPr lang="en-US"/>
        </a:p>
      </dgm:t>
    </dgm:pt>
    <dgm:pt modelId="{D7A51113-A774-4E79-9993-9AB7CF07BA63}">
      <dgm:prSet/>
      <dgm:spPr/>
      <dgm:t>
        <a:bodyPr/>
        <a:lstStyle/>
        <a:p>
          <a:pPr>
            <a:lnSpc>
              <a:spcPct val="100000"/>
            </a:lnSpc>
          </a:pPr>
          <a:r>
            <a:rPr lang="en-GB" b="0" i="0"/>
            <a:t>Collect information and research papers as references.</a:t>
          </a:r>
          <a:endParaRPr lang="en-US"/>
        </a:p>
      </dgm:t>
    </dgm:pt>
    <dgm:pt modelId="{BE61E011-67A1-4526-9DCA-8D9CF8691D7F}" type="parTrans" cxnId="{1B7E8691-E26E-4FE4-B2FF-6BF931FF854E}">
      <dgm:prSet/>
      <dgm:spPr/>
      <dgm:t>
        <a:bodyPr/>
        <a:lstStyle/>
        <a:p>
          <a:endParaRPr lang="en-US"/>
        </a:p>
      </dgm:t>
    </dgm:pt>
    <dgm:pt modelId="{443C24D6-F700-4A28-9784-82CA105EA918}" type="sibTrans" cxnId="{1B7E8691-E26E-4FE4-B2FF-6BF931FF854E}">
      <dgm:prSet/>
      <dgm:spPr/>
      <dgm:t>
        <a:bodyPr/>
        <a:lstStyle/>
        <a:p>
          <a:endParaRPr lang="en-US"/>
        </a:p>
      </dgm:t>
    </dgm:pt>
    <dgm:pt modelId="{AB627B91-D439-4D15-8DF8-F7CA3B51A93F}">
      <dgm:prSet/>
      <dgm:spPr/>
      <dgm:t>
        <a:bodyPr/>
        <a:lstStyle/>
        <a:p>
          <a:pPr>
            <a:lnSpc>
              <a:spcPct val="100000"/>
            </a:lnSpc>
          </a:pPr>
          <a:r>
            <a:rPr lang="en-GB" b="0" i="0"/>
            <a:t>Critically evaluate journals and articles for best practices.</a:t>
          </a:r>
          <a:endParaRPr lang="en-US"/>
        </a:p>
      </dgm:t>
    </dgm:pt>
    <dgm:pt modelId="{4200EC9A-62D8-460D-8D13-7556149293D4}" type="parTrans" cxnId="{FF08530A-A4B3-4EC1-AAFB-430D176158ED}">
      <dgm:prSet/>
      <dgm:spPr/>
      <dgm:t>
        <a:bodyPr/>
        <a:lstStyle/>
        <a:p>
          <a:endParaRPr lang="en-US"/>
        </a:p>
      </dgm:t>
    </dgm:pt>
    <dgm:pt modelId="{62A9FDC0-9F09-46E3-80A0-84279EA8FD97}" type="sibTrans" cxnId="{FF08530A-A4B3-4EC1-AAFB-430D176158ED}">
      <dgm:prSet/>
      <dgm:spPr/>
      <dgm:t>
        <a:bodyPr/>
        <a:lstStyle/>
        <a:p>
          <a:endParaRPr lang="en-US"/>
        </a:p>
      </dgm:t>
    </dgm:pt>
    <dgm:pt modelId="{2C688F45-D2E7-40A0-8C97-099787AA2BFA}">
      <dgm:prSet/>
      <dgm:spPr/>
      <dgm:t>
        <a:bodyPr/>
        <a:lstStyle/>
        <a:p>
          <a:pPr>
            <a:lnSpc>
              <a:spcPct val="100000"/>
            </a:lnSpc>
          </a:pPr>
          <a:r>
            <a:rPr lang="en-GB" b="0" i="0"/>
            <a:t>Use findings to improve processes within the industrial partner's data team.</a:t>
          </a:r>
          <a:endParaRPr lang="en-US"/>
        </a:p>
      </dgm:t>
    </dgm:pt>
    <dgm:pt modelId="{5894575D-610C-4379-B73A-E9CFAC68E4DF}" type="parTrans" cxnId="{2AB09E43-E32A-444A-9AD7-7CBD2225FF5B}">
      <dgm:prSet/>
      <dgm:spPr/>
      <dgm:t>
        <a:bodyPr/>
        <a:lstStyle/>
        <a:p>
          <a:endParaRPr lang="en-US"/>
        </a:p>
      </dgm:t>
    </dgm:pt>
    <dgm:pt modelId="{D89FDF14-0407-4491-AB11-49C5654D3839}" type="sibTrans" cxnId="{2AB09E43-E32A-444A-9AD7-7CBD2225FF5B}">
      <dgm:prSet/>
      <dgm:spPr/>
      <dgm:t>
        <a:bodyPr/>
        <a:lstStyle/>
        <a:p>
          <a:endParaRPr lang="en-US"/>
        </a:p>
      </dgm:t>
    </dgm:pt>
    <dgm:pt modelId="{6D225252-269B-4899-9075-E6F88922D2D2}">
      <dgm:prSet/>
      <dgm:spPr/>
      <dgm:t>
        <a:bodyPr/>
        <a:lstStyle/>
        <a:p>
          <a:pPr>
            <a:lnSpc>
              <a:spcPct val="100000"/>
            </a:lnSpc>
            <a:defRPr b="1"/>
          </a:pPr>
          <a:r>
            <a:rPr lang="en-GB" b="1" i="0"/>
            <a:t>Software Development:</a:t>
          </a:r>
          <a:endParaRPr lang="en-US"/>
        </a:p>
      </dgm:t>
    </dgm:pt>
    <dgm:pt modelId="{8CF2320D-28BE-449B-9CCA-EF776CC9350F}" type="parTrans" cxnId="{7029A8CE-5730-4BD9-A211-1A3E2FD591A9}">
      <dgm:prSet/>
      <dgm:spPr/>
      <dgm:t>
        <a:bodyPr/>
        <a:lstStyle/>
        <a:p>
          <a:endParaRPr lang="en-US"/>
        </a:p>
      </dgm:t>
    </dgm:pt>
    <dgm:pt modelId="{5ED89401-D26E-4D52-B05F-ECA3AFD1CAD9}" type="sibTrans" cxnId="{7029A8CE-5730-4BD9-A211-1A3E2FD591A9}">
      <dgm:prSet/>
      <dgm:spPr/>
      <dgm:t>
        <a:bodyPr/>
        <a:lstStyle/>
        <a:p>
          <a:endParaRPr lang="en-US"/>
        </a:p>
      </dgm:t>
    </dgm:pt>
    <dgm:pt modelId="{23051892-4D9C-4DFE-94D8-0B1D57C76FD8}">
      <dgm:prSet/>
      <dgm:spPr/>
      <dgm:t>
        <a:bodyPr/>
        <a:lstStyle/>
        <a:p>
          <a:pPr>
            <a:lnSpc>
              <a:spcPct val="100000"/>
            </a:lnSpc>
          </a:pPr>
          <a:r>
            <a:rPr lang="en-GB" b="0" i="0"/>
            <a:t>Develop software and code for data management and reporting.</a:t>
          </a:r>
          <a:endParaRPr lang="en-US"/>
        </a:p>
      </dgm:t>
    </dgm:pt>
    <dgm:pt modelId="{69E07C02-26F0-4A15-A993-EB1FC9C4C7EC}" type="parTrans" cxnId="{8E2793F7-967B-42F4-960B-9639D2DDA7A9}">
      <dgm:prSet/>
      <dgm:spPr/>
      <dgm:t>
        <a:bodyPr/>
        <a:lstStyle/>
        <a:p>
          <a:endParaRPr lang="en-US"/>
        </a:p>
      </dgm:t>
    </dgm:pt>
    <dgm:pt modelId="{6A2D02D5-CD6D-4669-817B-9EE2B48A50B6}" type="sibTrans" cxnId="{8E2793F7-967B-42F4-960B-9639D2DDA7A9}">
      <dgm:prSet/>
      <dgm:spPr/>
      <dgm:t>
        <a:bodyPr/>
        <a:lstStyle/>
        <a:p>
          <a:endParaRPr lang="en-US"/>
        </a:p>
      </dgm:t>
    </dgm:pt>
    <dgm:pt modelId="{23E98E33-550C-4DEB-97CC-C77A2ABB6527}">
      <dgm:prSet/>
      <dgm:spPr/>
      <dgm:t>
        <a:bodyPr/>
        <a:lstStyle/>
        <a:p>
          <a:pPr>
            <a:lnSpc>
              <a:spcPct val="100000"/>
            </a:lnSpc>
          </a:pPr>
          <a:r>
            <a:rPr lang="en-GB" b="0" i="0"/>
            <a:t>Create quantifiable metrics for comparing with the existing system.</a:t>
          </a:r>
          <a:endParaRPr lang="en-US"/>
        </a:p>
      </dgm:t>
    </dgm:pt>
    <dgm:pt modelId="{CB385DE8-D02C-4972-A21D-6E481D77D280}" type="parTrans" cxnId="{D9355F59-F06F-4228-A3B0-78ED419FF8BE}">
      <dgm:prSet/>
      <dgm:spPr/>
      <dgm:t>
        <a:bodyPr/>
        <a:lstStyle/>
        <a:p>
          <a:endParaRPr lang="en-US"/>
        </a:p>
      </dgm:t>
    </dgm:pt>
    <dgm:pt modelId="{7F5711B3-DF4E-4A41-A9DC-EEE8F404BB67}" type="sibTrans" cxnId="{D9355F59-F06F-4228-A3B0-78ED419FF8BE}">
      <dgm:prSet/>
      <dgm:spPr/>
      <dgm:t>
        <a:bodyPr/>
        <a:lstStyle/>
        <a:p>
          <a:endParaRPr lang="en-US"/>
        </a:p>
      </dgm:t>
    </dgm:pt>
    <dgm:pt modelId="{3028B112-9DBA-4CDB-9618-3DE61F4938BB}">
      <dgm:prSet/>
      <dgm:spPr/>
      <dgm:t>
        <a:bodyPr/>
        <a:lstStyle/>
        <a:p>
          <a:pPr>
            <a:lnSpc>
              <a:spcPct val="100000"/>
            </a:lnSpc>
          </a:pPr>
          <a:r>
            <a:rPr lang="en-GB" b="0" i="0"/>
            <a:t>Gain firsthand experience with data for a deeper understanding.</a:t>
          </a:r>
          <a:endParaRPr lang="en-US"/>
        </a:p>
      </dgm:t>
    </dgm:pt>
    <dgm:pt modelId="{827435F9-A0F7-4572-8666-E5EE5D441C59}" type="parTrans" cxnId="{CC97A49D-DC1A-4F01-98F5-8F8833676B51}">
      <dgm:prSet/>
      <dgm:spPr/>
      <dgm:t>
        <a:bodyPr/>
        <a:lstStyle/>
        <a:p>
          <a:endParaRPr lang="en-US"/>
        </a:p>
      </dgm:t>
    </dgm:pt>
    <dgm:pt modelId="{29BFB287-41E8-42DD-85CB-CA00FD5F98F1}" type="sibTrans" cxnId="{CC97A49D-DC1A-4F01-98F5-8F8833676B51}">
      <dgm:prSet/>
      <dgm:spPr/>
      <dgm:t>
        <a:bodyPr/>
        <a:lstStyle/>
        <a:p>
          <a:endParaRPr lang="en-US"/>
        </a:p>
      </dgm:t>
    </dgm:pt>
    <dgm:pt modelId="{9ABD27C0-8A84-4FF2-843E-B05477133ECB}">
      <dgm:prSet/>
      <dgm:spPr/>
      <dgm:t>
        <a:bodyPr/>
        <a:lstStyle/>
        <a:p>
          <a:pPr>
            <a:lnSpc>
              <a:spcPct val="100000"/>
            </a:lnSpc>
          </a:pPr>
          <a:r>
            <a:rPr lang="en-GB" b="0" i="0"/>
            <a:t>Implement quality assurance and data quality checks throughout development.</a:t>
          </a:r>
          <a:endParaRPr lang="en-US"/>
        </a:p>
      </dgm:t>
    </dgm:pt>
    <dgm:pt modelId="{37DA57DF-E640-4BEA-B07D-ED593DA3020A}" type="parTrans" cxnId="{6261CA0D-D7A8-4A18-9A86-75A61FDCAD01}">
      <dgm:prSet/>
      <dgm:spPr/>
      <dgm:t>
        <a:bodyPr/>
        <a:lstStyle/>
        <a:p>
          <a:endParaRPr lang="en-US"/>
        </a:p>
      </dgm:t>
    </dgm:pt>
    <dgm:pt modelId="{765BA8A1-4BFD-4C3B-98E9-739CE16724C9}" type="sibTrans" cxnId="{6261CA0D-D7A8-4A18-9A86-75A61FDCAD01}">
      <dgm:prSet/>
      <dgm:spPr/>
      <dgm:t>
        <a:bodyPr/>
        <a:lstStyle/>
        <a:p>
          <a:endParaRPr lang="en-US"/>
        </a:p>
      </dgm:t>
    </dgm:pt>
    <dgm:pt modelId="{65306FED-6AA6-41B9-B758-32F88292B268}">
      <dgm:prSet/>
      <dgm:spPr/>
      <dgm:t>
        <a:bodyPr/>
        <a:lstStyle/>
        <a:p>
          <a:pPr>
            <a:lnSpc>
              <a:spcPct val="100000"/>
            </a:lnSpc>
            <a:defRPr b="1"/>
          </a:pPr>
          <a:r>
            <a:rPr lang="en-GB" b="1" i="0"/>
            <a:t>Case Study:</a:t>
          </a:r>
          <a:endParaRPr lang="en-US"/>
        </a:p>
      </dgm:t>
    </dgm:pt>
    <dgm:pt modelId="{3A18C3B0-A7B1-4BF1-9804-F2B827964344}" type="parTrans" cxnId="{DD5EDD69-0733-46A1-ACC0-BD4224B3AFD3}">
      <dgm:prSet/>
      <dgm:spPr/>
      <dgm:t>
        <a:bodyPr/>
        <a:lstStyle/>
        <a:p>
          <a:endParaRPr lang="en-US"/>
        </a:p>
      </dgm:t>
    </dgm:pt>
    <dgm:pt modelId="{9ACDCB91-5935-4264-A7AE-CC7EA8C8C583}" type="sibTrans" cxnId="{DD5EDD69-0733-46A1-ACC0-BD4224B3AFD3}">
      <dgm:prSet/>
      <dgm:spPr/>
      <dgm:t>
        <a:bodyPr/>
        <a:lstStyle/>
        <a:p>
          <a:endParaRPr lang="en-US"/>
        </a:p>
      </dgm:t>
    </dgm:pt>
    <dgm:pt modelId="{708F21F9-2C57-4C08-A79B-667C0C1FA617}">
      <dgm:prSet/>
      <dgm:spPr/>
      <dgm:t>
        <a:bodyPr/>
        <a:lstStyle/>
        <a:p>
          <a:pPr>
            <a:lnSpc>
              <a:spcPct val="100000"/>
            </a:lnSpc>
          </a:pPr>
          <a:r>
            <a:rPr lang="en-GB" b="0" i="0"/>
            <a:t>Utilize the TMR cloud migration as a development project case study.</a:t>
          </a:r>
          <a:endParaRPr lang="en-US"/>
        </a:p>
      </dgm:t>
    </dgm:pt>
    <dgm:pt modelId="{EA562D79-D621-419C-A784-B319B762A5A4}" type="parTrans" cxnId="{766D4AFE-6C49-4D5F-B5BB-194F7E22DAD0}">
      <dgm:prSet/>
      <dgm:spPr/>
      <dgm:t>
        <a:bodyPr/>
        <a:lstStyle/>
        <a:p>
          <a:endParaRPr lang="en-US"/>
        </a:p>
      </dgm:t>
    </dgm:pt>
    <dgm:pt modelId="{F55A4526-6172-44FD-BBE7-674710819855}" type="sibTrans" cxnId="{766D4AFE-6C49-4D5F-B5BB-194F7E22DAD0}">
      <dgm:prSet/>
      <dgm:spPr/>
      <dgm:t>
        <a:bodyPr/>
        <a:lstStyle/>
        <a:p>
          <a:endParaRPr lang="en-US"/>
        </a:p>
      </dgm:t>
    </dgm:pt>
    <dgm:pt modelId="{6D25F638-CFA0-40BB-B69B-13CAB52C25C5}">
      <dgm:prSet/>
      <dgm:spPr/>
      <dgm:t>
        <a:bodyPr/>
        <a:lstStyle/>
        <a:p>
          <a:pPr>
            <a:lnSpc>
              <a:spcPct val="100000"/>
            </a:lnSpc>
          </a:pPr>
          <a:r>
            <a:rPr lang="en-GB" b="0" i="0"/>
            <a:t>Conduct the case study longitudinally for in-depth data exploration and comparisons.</a:t>
          </a:r>
          <a:endParaRPr lang="en-US"/>
        </a:p>
      </dgm:t>
    </dgm:pt>
    <dgm:pt modelId="{B01260E7-9A3C-4B89-82EC-B2B95D573CC3}" type="parTrans" cxnId="{57F600E8-07DE-42AB-BE4C-74A24BE82224}">
      <dgm:prSet/>
      <dgm:spPr/>
      <dgm:t>
        <a:bodyPr/>
        <a:lstStyle/>
        <a:p>
          <a:endParaRPr lang="en-US"/>
        </a:p>
      </dgm:t>
    </dgm:pt>
    <dgm:pt modelId="{61018142-FC00-4515-8B49-0F46A153884C}" type="sibTrans" cxnId="{57F600E8-07DE-42AB-BE4C-74A24BE82224}">
      <dgm:prSet/>
      <dgm:spPr/>
      <dgm:t>
        <a:bodyPr/>
        <a:lstStyle/>
        <a:p>
          <a:endParaRPr lang="en-US"/>
        </a:p>
      </dgm:t>
    </dgm:pt>
    <dgm:pt modelId="{2145B3D0-2B08-410F-80EE-D0DBFEFAF53B}">
      <dgm:prSet/>
      <dgm:spPr/>
      <dgm:t>
        <a:bodyPr/>
        <a:lstStyle/>
        <a:p>
          <a:pPr>
            <a:lnSpc>
              <a:spcPct val="100000"/>
            </a:lnSpc>
          </a:pPr>
          <a:r>
            <a:rPr lang="en-GB" b="0" i="0"/>
            <a:t>Apply similar data-related solutions to address various data issues.</a:t>
          </a:r>
          <a:endParaRPr lang="en-US"/>
        </a:p>
      </dgm:t>
    </dgm:pt>
    <dgm:pt modelId="{D17D5478-E144-4B58-9F3F-5769DBF3E4D0}" type="parTrans" cxnId="{BE0EBF98-661C-41F8-B51F-7F23ECF04DCA}">
      <dgm:prSet/>
      <dgm:spPr/>
      <dgm:t>
        <a:bodyPr/>
        <a:lstStyle/>
        <a:p>
          <a:endParaRPr lang="en-US"/>
        </a:p>
      </dgm:t>
    </dgm:pt>
    <dgm:pt modelId="{49759A88-3331-448A-B653-83BD642F46C8}" type="sibTrans" cxnId="{BE0EBF98-661C-41F8-B51F-7F23ECF04DCA}">
      <dgm:prSet/>
      <dgm:spPr/>
      <dgm:t>
        <a:bodyPr/>
        <a:lstStyle/>
        <a:p>
          <a:endParaRPr lang="en-US"/>
        </a:p>
      </dgm:t>
    </dgm:pt>
    <dgm:pt modelId="{2F5525EC-09A2-4EE9-BC56-916D7E09BB34}" type="pres">
      <dgm:prSet presAssocID="{3D42B59E-AFC6-4417-BFC8-85CF5DD29728}" presName="root" presStyleCnt="0">
        <dgm:presLayoutVars>
          <dgm:dir/>
          <dgm:resizeHandles val="exact"/>
        </dgm:presLayoutVars>
      </dgm:prSet>
      <dgm:spPr/>
    </dgm:pt>
    <dgm:pt modelId="{82E81C69-054A-4FA2-9202-080AC67FC412}" type="pres">
      <dgm:prSet presAssocID="{CAAAB336-014C-4710-8005-E73D7E830D18}" presName="compNode" presStyleCnt="0"/>
      <dgm:spPr/>
    </dgm:pt>
    <dgm:pt modelId="{BC79ACB4-544D-493D-83DB-8EAF48933CE1}" type="pres">
      <dgm:prSet presAssocID="{CAAAB336-014C-4710-8005-E73D7E830D1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ooks on Shelf"/>
        </a:ext>
      </dgm:extLst>
    </dgm:pt>
    <dgm:pt modelId="{D2488AEF-FC67-4AE3-88B3-0B77D6CCD3A8}" type="pres">
      <dgm:prSet presAssocID="{CAAAB336-014C-4710-8005-E73D7E830D18}" presName="iconSpace" presStyleCnt="0"/>
      <dgm:spPr/>
    </dgm:pt>
    <dgm:pt modelId="{68B07EFC-697D-4551-B847-A335FB303E4F}" type="pres">
      <dgm:prSet presAssocID="{CAAAB336-014C-4710-8005-E73D7E830D18}" presName="parTx" presStyleLbl="revTx" presStyleIdx="0" presStyleCnt="6">
        <dgm:presLayoutVars>
          <dgm:chMax val="0"/>
          <dgm:chPref val="0"/>
        </dgm:presLayoutVars>
      </dgm:prSet>
      <dgm:spPr/>
    </dgm:pt>
    <dgm:pt modelId="{13B76DA8-5F23-4287-AC01-4D98F3F692E9}" type="pres">
      <dgm:prSet presAssocID="{CAAAB336-014C-4710-8005-E73D7E830D18}" presName="txSpace" presStyleCnt="0"/>
      <dgm:spPr/>
    </dgm:pt>
    <dgm:pt modelId="{2FC55B28-25E2-4CA0-AD04-6B6B412859DB}" type="pres">
      <dgm:prSet presAssocID="{CAAAB336-014C-4710-8005-E73D7E830D18}" presName="desTx" presStyleLbl="revTx" presStyleIdx="1" presStyleCnt="6">
        <dgm:presLayoutVars/>
      </dgm:prSet>
      <dgm:spPr/>
    </dgm:pt>
    <dgm:pt modelId="{66F464CD-9D70-433B-B3C7-6BB695D1413E}" type="pres">
      <dgm:prSet presAssocID="{2E1AFCB7-62B5-4DB7-ADD4-E6B56D13517F}" presName="sibTrans" presStyleCnt="0"/>
      <dgm:spPr/>
    </dgm:pt>
    <dgm:pt modelId="{A30E1FEB-1E93-433C-B237-8F191FD44279}" type="pres">
      <dgm:prSet presAssocID="{6D225252-269B-4899-9075-E6F88922D2D2}" presName="compNode" presStyleCnt="0"/>
      <dgm:spPr/>
    </dgm:pt>
    <dgm:pt modelId="{6D360091-0A99-49A7-84F6-A1B5AE95D7B2}" type="pres">
      <dgm:prSet presAssocID="{6D225252-269B-4899-9075-E6F88922D2D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tatistics"/>
        </a:ext>
      </dgm:extLst>
    </dgm:pt>
    <dgm:pt modelId="{A248CF79-FA13-4FA6-9E50-C3C802AAFC78}" type="pres">
      <dgm:prSet presAssocID="{6D225252-269B-4899-9075-E6F88922D2D2}" presName="iconSpace" presStyleCnt="0"/>
      <dgm:spPr/>
    </dgm:pt>
    <dgm:pt modelId="{A05E46D3-EA60-4DC2-8748-A5A0B4B1B7FE}" type="pres">
      <dgm:prSet presAssocID="{6D225252-269B-4899-9075-E6F88922D2D2}" presName="parTx" presStyleLbl="revTx" presStyleIdx="2" presStyleCnt="6">
        <dgm:presLayoutVars>
          <dgm:chMax val="0"/>
          <dgm:chPref val="0"/>
        </dgm:presLayoutVars>
      </dgm:prSet>
      <dgm:spPr/>
    </dgm:pt>
    <dgm:pt modelId="{CDBA6A8F-10B4-4BD9-A09D-7CD6D86BAB1C}" type="pres">
      <dgm:prSet presAssocID="{6D225252-269B-4899-9075-E6F88922D2D2}" presName="txSpace" presStyleCnt="0"/>
      <dgm:spPr/>
    </dgm:pt>
    <dgm:pt modelId="{763BB4C7-3434-481C-8E99-9B46D8E40238}" type="pres">
      <dgm:prSet presAssocID="{6D225252-269B-4899-9075-E6F88922D2D2}" presName="desTx" presStyleLbl="revTx" presStyleIdx="3" presStyleCnt="6">
        <dgm:presLayoutVars/>
      </dgm:prSet>
      <dgm:spPr/>
    </dgm:pt>
    <dgm:pt modelId="{28001CA7-7609-45A7-9C7C-A52D1B69C067}" type="pres">
      <dgm:prSet presAssocID="{5ED89401-D26E-4D52-B05F-ECA3AFD1CAD9}" presName="sibTrans" presStyleCnt="0"/>
      <dgm:spPr/>
    </dgm:pt>
    <dgm:pt modelId="{1EBC40C0-773A-481C-8F44-188244688EBF}" type="pres">
      <dgm:prSet presAssocID="{65306FED-6AA6-41B9-B758-32F88292B268}" presName="compNode" presStyleCnt="0"/>
      <dgm:spPr/>
    </dgm:pt>
    <dgm:pt modelId="{177BC4F4-FB3E-4BD8-944B-8020CF48E7A6}" type="pres">
      <dgm:prSet presAssocID="{65306FED-6AA6-41B9-B758-32F88292B26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loud Computing"/>
        </a:ext>
      </dgm:extLst>
    </dgm:pt>
    <dgm:pt modelId="{4D0E44F6-696A-449C-8E14-93365FDE02DC}" type="pres">
      <dgm:prSet presAssocID="{65306FED-6AA6-41B9-B758-32F88292B268}" presName="iconSpace" presStyleCnt="0"/>
      <dgm:spPr/>
    </dgm:pt>
    <dgm:pt modelId="{FEA0AEF3-A703-4BB9-9A6F-93BCAB2282CC}" type="pres">
      <dgm:prSet presAssocID="{65306FED-6AA6-41B9-B758-32F88292B268}" presName="parTx" presStyleLbl="revTx" presStyleIdx="4" presStyleCnt="6">
        <dgm:presLayoutVars>
          <dgm:chMax val="0"/>
          <dgm:chPref val="0"/>
        </dgm:presLayoutVars>
      </dgm:prSet>
      <dgm:spPr/>
    </dgm:pt>
    <dgm:pt modelId="{E346F504-422E-4C84-9F2F-CC27C46C255A}" type="pres">
      <dgm:prSet presAssocID="{65306FED-6AA6-41B9-B758-32F88292B268}" presName="txSpace" presStyleCnt="0"/>
      <dgm:spPr/>
    </dgm:pt>
    <dgm:pt modelId="{F83ACEE0-AE1C-4644-93DB-8E6A366683D4}" type="pres">
      <dgm:prSet presAssocID="{65306FED-6AA6-41B9-B758-32F88292B268}" presName="desTx" presStyleLbl="revTx" presStyleIdx="5" presStyleCnt="6">
        <dgm:presLayoutVars/>
      </dgm:prSet>
      <dgm:spPr/>
    </dgm:pt>
  </dgm:ptLst>
  <dgm:cxnLst>
    <dgm:cxn modelId="{8B51AC07-303B-425F-99A4-5ADD1EAA3F0A}" type="presOf" srcId="{65306FED-6AA6-41B9-B758-32F88292B268}" destId="{FEA0AEF3-A703-4BB9-9A6F-93BCAB2282CC}" srcOrd="0" destOrd="0" presId="urn:microsoft.com/office/officeart/2018/2/layout/IconLabelDescriptionList"/>
    <dgm:cxn modelId="{09008009-5672-4ACE-8DD1-45B08C6AF1F2}" type="presOf" srcId="{6D225252-269B-4899-9075-E6F88922D2D2}" destId="{A05E46D3-EA60-4DC2-8748-A5A0B4B1B7FE}" srcOrd="0" destOrd="0" presId="urn:microsoft.com/office/officeart/2018/2/layout/IconLabelDescriptionList"/>
    <dgm:cxn modelId="{FF08530A-A4B3-4EC1-AAFB-430D176158ED}" srcId="{CAAAB336-014C-4710-8005-E73D7E830D18}" destId="{AB627B91-D439-4D15-8DF8-F7CA3B51A93F}" srcOrd="2" destOrd="0" parTransId="{4200EC9A-62D8-460D-8D13-7556149293D4}" sibTransId="{62A9FDC0-9F09-46E3-80A0-84279EA8FD97}"/>
    <dgm:cxn modelId="{6261CA0D-D7A8-4A18-9A86-75A61FDCAD01}" srcId="{6D225252-269B-4899-9075-E6F88922D2D2}" destId="{9ABD27C0-8A84-4FF2-843E-B05477133ECB}" srcOrd="3" destOrd="0" parTransId="{37DA57DF-E640-4BEA-B07D-ED593DA3020A}" sibTransId="{765BA8A1-4BFD-4C3B-98E9-739CE16724C9}"/>
    <dgm:cxn modelId="{40D7330E-97F3-40B5-A16B-7FC52992506A}" type="presOf" srcId="{1A6CA42F-643E-4454-9D73-9AAD915A801D}" destId="{2FC55B28-25E2-4CA0-AD04-6B6B412859DB}" srcOrd="0" destOrd="0" presId="urn:microsoft.com/office/officeart/2018/2/layout/IconLabelDescriptionList"/>
    <dgm:cxn modelId="{3ADD0C12-484D-4880-B94F-38BF3465527A}" type="presOf" srcId="{2145B3D0-2B08-410F-80EE-D0DBFEFAF53B}" destId="{F83ACEE0-AE1C-4644-93DB-8E6A366683D4}" srcOrd="0" destOrd="2" presId="urn:microsoft.com/office/officeart/2018/2/layout/IconLabelDescriptionList"/>
    <dgm:cxn modelId="{78EBA014-EAE2-4285-B763-BD7F806EE55F}" type="presOf" srcId="{3028B112-9DBA-4CDB-9618-3DE61F4938BB}" destId="{763BB4C7-3434-481C-8E99-9B46D8E40238}" srcOrd="0" destOrd="2" presId="urn:microsoft.com/office/officeart/2018/2/layout/IconLabelDescriptionList"/>
    <dgm:cxn modelId="{E470372A-9DD6-4FD8-9CCA-431D4FA2A23F}" type="presOf" srcId="{CAAAB336-014C-4710-8005-E73D7E830D18}" destId="{68B07EFC-697D-4551-B847-A335FB303E4F}" srcOrd="0" destOrd="0" presId="urn:microsoft.com/office/officeart/2018/2/layout/IconLabelDescriptionList"/>
    <dgm:cxn modelId="{2EE1022C-7CEB-4004-B804-446F66187AF0}" type="presOf" srcId="{23E98E33-550C-4DEB-97CC-C77A2ABB6527}" destId="{763BB4C7-3434-481C-8E99-9B46D8E40238}" srcOrd="0" destOrd="1" presId="urn:microsoft.com/office/officeart/2018/2/layout/IconLabelDescriptionList"/>
    <dgm:cxn modelId="{2AB09E43-E32A-444A-9AD7-7CBD2225FF5B}" srcId="{CAAAB336-014C-4710-8005-E73D7E830D18}" destId="{2C688F45-D2E7-40A0-8C97-099787AA2BFA}" srcOrd="3" destOrd="0" parTransId="{5894575D-610C-4379-B73A-E9CFAC68E4DF}" sibTransId="{D89FDF14-0407-4491-AB11-49C5654D3839}"/>
    <dgm:cxn modelId="{DD5EDD69-0733-46A1-ACC0-BD4224B3AFD3}" srcId="{3D42B59E-AFC6-4417-BFC8-85CF5DD29728}" destId="{65306FED-6AA6-41B9-B758-32F88292B268}" srcOrd="2" destOrd="0" parTransId="{3A18C3B0-A7B1-4BF1-9804-F2B827964344}" sibTransId="{9ACDCB91-5935-4264-A7AE-CC7EA8C8C583}"/>
    <dgm:cxn modelId="{D68D7B4B-00F5-4594-A530-DBEA6B32E1D0}" type="presOf" srcId="{D7A51113-A774-4E79-9993-9AB7CF07BA63}" destId="{2FC55B28-25E2-4CA0-AD04-6B6B412859DB}" srcOrd="0" destOrd="1" presId="urn:microsoft.com/office/officeart/2018/2/layout/IconLabelDescriptionList"/>
    <dgm:cxn modelId="{48BD026D-7C48-43C5-BE65-35BBBFB386CE}" srcId="{3D42B59E-AFC6-4417-BFC8-85CF5DD29728}" destId="{CAAAB336-014C-4710-8005-E73D7E830D18}" srcOrd="0" destOrd="0" parTransId="{52E95A90-303E-43A8-B2AE-80DB273583B5}" sibTransId="{2E1AFCB7-62B5-4DB7-ADD4-E6B56D13517F}"/>
    <dgm:cxn modelId="{D9355F59-F06F-4228-A3B0-78ED419FF8BE}" srcId="{6D225252-269B-4899-9075-E6F88922D2D2}" destId="{23E98E33-550C-4DEB-97CC-C77A2ABB6527}" srcOrd="1" destOrd="0" parTransId="{CB385DE8-D02C-4972-A21D-6E481D77D280}" sibTransId="{7F5711B3-DF4E-4A41-A9DC-EEE8F404BB67}"/>
    <dgm:cxn modelId="{D6BAF98D-2D17-486F-A8AA-EC2F230931F3}" type="presOf" srcId="{6D25F638-CFA0-40BB-B69B-13CAB52C25C5}" destId="{F83ACEE0-AE1C-4644-93DB-8E6A366683D4}" srcOrd="0" destOrd="1" presId="urn:microsoft.com/office/officeart/2018/2/layout/IconLabelDescriptionList"/>
    <dgm:cxn modelId="{1B7E8691-E26E-4FE4-B2FF-6BF931FF854E}" srcId="{CAAAB336-014C-4710-8005-E73D7E830D18}" destId="{D7A51113-A774-4E79-9993-9AB7CF07BA63}" srcOrd="1" destOrd="0" parTransId="{BE61E011-67A1-4526-9DCA-8D9CF8691D7F}" sibTransId="{443C24D6-F700-4A28-9784-82CA105EA918}"/>
    <dgm:cxn modelId="{BE0EBF98-661C-41F8-B51F-7F23ECF04DCA}" srcId="{65306FED-6AA6-41B9-B758-32F88292B268}" destId="{2145B3D0-2B08-410F-80EE-D0DBFEFAF53B}" srcOrd="2" destOrd="0" parTransId="{D17D5478-E144-4B58-9F3F-5769DBF3E4D0}" sibTransId="{49759A88-3331-448A-B653-83BD642F46C8}"/>
    <dgm:cxn modelId="{CC97A49D-DC1A-4F01-98F5-8F8833676B51}" srcId="{6D225252-269B-4899-9075-E6F88922D2D2}" destId="{3028B112-9DBA-4CDB-9618-3DE61F4938BB}" srcOrd="2" destOrd="0" parTransId="{827435F9-A0F7-4572-8666-E5EE5D441C59}" sibTransId="{29BFB287-41E8-42DD-85CB-CA00FD5F98F1}"/>
    <dgm:cxn modelId="{7709F5AC-33B0-4897-B701-89A578934EBC}" type="presOf" srcId="{9ABD27C0-8A84-4FF2-843E-B05477133ECB}" destId="{763BB4C7-3434-481C-8E99-9B46D8E40238}" srcOrd="0" destOrd="3" presId="urn:microsoft.com/office/officeart/2018/2/layout/IconLabelDescriptionList"/>
    <dgm:cxn modelId="{BB9D1CB5-91B0-419A-AC32-91CEDF1DE597}" srcId="{CAAAB336-014C-4710-8005-E73D7E830D18}" destId="{1A6CA42F-643E-4454-9D73-9AAD915A801D}" srcOrd="0" destOrd="0" parTransId="{DA0A33F7-FA29-432B-A142-2E826E4CD28B}" sibTransId="{1E286293-DCB5-40C8-B49C-DA9B63E6B823}"/>
    <dgm:cxn modelId="{F4D3FBBA-685C-40F0-BFFD-F961A0CFC353}" type="presOf" srcId="{23051892-4D9C-4DFE-94D8-0B1D57C76FD8}" destId="{763BB4C7-3434-481C-8E99-9B46D8E40238}" srcOrd="0" destOrd="0" presId="urn:microsoft.com/office/officeart/2018/2/layout/IconLabelDescriptionList"/>
    <dgm:cxn modelId="{892195C8-F8FB-4146-8ED9-6AA81015476F}" type="presOf" srcId="{3D42B59E-AFC6-4417-BFC8-85CF5DD29728}" destId="{2F5525EC-09A2-4EE9-BC56-916D7E09BB34}" srcOrd="0" destOrd="0" presId="urn:microsoft.com/office/officeart/2018/2/layout/IconLabelDescriptionList"/>
    <dgm:cxn modelId="{7029A8CE-5730-4BD9-A211-1A3E2FD591A9}" srcId="{3D42B59E-AFC6-4417-BFC8-85CF5DD29728}" destId="{6D225252-269B-4899-9075-E6F88922D2D2}" srcOrd="1" destOrd="0" parTransId="{8CF2320D-28BE-449B-9CCA-EF776CC9350F}" sibTransId="{5ED89401-D26E-4D52-B05F-ECA3AFD1CAD9}"/>
    <dgm:cxn modelId="{C4DB46D0-0DAA-4BBF-8EDD-9E8409317722}" type="presOf" srcId="{708F21F9-2C57-4C08-A79B-667C0C1FA617}" destId="{F83ACEE0-AE1C-4644-93DB-8E6A366683D4}" srcOrd="0" destOrd="0" presId="urn:microsoft.com/office/officeart/2018/2/layout/IconLabelDescriptionList"/>
    <dgm:cxn modelId="{5A8BD9D7-C852-4761-B0BE-8B63E6DEE10D}" type="presOf" srcId="{2C688F45-D2E7-40A0-8C97-099787AA2BFA}" destId="{2FC55B28-25E2-4CA0-AD04-6B6B412859DB}" srcOrd="0" destOrd="3" presId="urn:microsoft.com/office/officeart/2018/2/layout/IconLabelDescriptionList"/>
    <dgm:cxn modelId="{57F600E8-07DE-42AB-BE4C-74A24BE82224}" srcId="{65306FED-6AA6-41B9-B758-32F88292B268}" destId="{6D25F638-CFA0-40BB-B69B-13CAB52C25C5}" srcOrd="1" destOrd="0" parTransId="{B01260E7-9A3C-4B89-82EC-B2B95D573CC3}" sibTransId="{61018142-FC00-4515-8B49-0F46A153884C}"/>
    <dgm:cxn modelId="{8E2793F7-967B-42F4-960B-9639D2DDA7A9}" srcId="{6D225252-269B-4899-9075-E6F88922D2D2}" destId="{23051892-4D9C-4DFE-94D8-0B1D57C76FD8}" srcOrd="0" destOrd="0" parTransId="{69E07C02-26F0-4A15-A993-EB1FC9C4C7EC}" sibTransId="{6A2D02D5-CD6D-4669-817B-9EE2B48A50B6}"/>
    <dgm:cxn modelId="{B7903DFD-A593-4212-9F79-88E91BFDB983}" type="presOf" srcId="{AB627B91-D439-4D15-8DF8-F7CA3B51A93F}" destId="{2FC55B28-25E2-4CA0-AD04-6B6B412859DB}" srcOrd="0" destOrd="2" presId="urn:microsoft.com/office/officeart/2018/2/layout/IconLabelDescriptionList"/>
    <dgm:cxn modelId="{766D4AFE-6C49-4D5F-B5BB-194F7E22DAD0}" srcId="{65306FED-6AA6-41B9-B758-32F88292B268}" destId="{708F21F9-2C57-4C08-A79B-667C0C1FA617}" srcOrd="0" destOrd="0" parTransId="{EA562D79-D621-419C-A784-B319B762A5A4}" sibTransId="{F55A4526-6172-44FD-BBE7-674710819855}"/>
    <dgm:cxn modelId="{9D9B3219-7A93-4F3A-BD4D-0E700B8E85BE}" type="presParOf" srcId="{2F5525EC-09A2-4EE9-BC56-916D7E09BB34}" destId="{82E81C69-054A-4FA2-9202-080AC67FC412}" srcOrd="0" destOrd="0" presId="urn:microsoft.com/office/officeart/2018/2/layout/IconLabelDescriptionList"/>
    <dgm:cxn modelId="{3C31056F-EF6B-4440-96C1-23A2BB7F6802}" type="presParOf" srcId="{82E81C69-054A-4FA2-9202-080AC67FC412}" destId="{BC79ACB4-544D-493D-83DB-8EAF48933CE1}" srcOrd="0" destOrd="0" presId="urn:microsoft.com/office/officeart/2018/2/layout/IconLabelDescriptionList"/>
    <dgm:cxn modelId="{57FD1902-71B3-49F6-BC1C-9EF7ECD9F02D}" type="presParOf" srcId="{82E81C69-054A-4FA2-9202-080AC67FC412}" destId="{D2488AEF-FC67-4AE3-88B3-0B77D6CCD3A8}" srcOrd="1" destOrd="0" presId="urn:microsoft.com/office/officeart/2018/2/layout/IconLabelDescriptionList"/>
    <dgm:cxn modelId="{3709B3A1-EEE2-4BAD-893C-AD44446F4D5F}" type="presParOf" srcId="{82E81C69-054A-4FA2-9202-080AC67FC412}" destId="{68B07EFC-697D-4551-B847-A335FB303E4F}" srcOrd="2" destOrd="0" presId="urn:microsoft.com/office/officeart/2018/2/layout/IconLabelDescriptionList"/>
    <dgm:cxn modelId="{6BD0F3F9-5C03-428A-B142-ECB104222750}" type="presParOf" srcId="{82E81C69-054A-4FA2-9202-080AC67FC412}" destId="{13B76DA8-5F23-4287-AC01-4D98F3F692E9}" srcOrd="3" destOrd="0" presId="urn:microsoft.com/office/officeart/2018/2/layout/IconLabelDescriptionList"/>
    <dgm:cxn modelId="{12E3FCCF-C90C-4536-8898-4023240813F4}" type="presParOf" srcId="{82E81C69-054A-4FA2-9202-080AC67FC412}" destId="{2FC55B28-25E2-4CA0-AD04-6B6B412859DB}" srcOrd="4" destOrd="0" presId="urn:microsoft.com/office/officeart/2018/2/layout/IconLabelDescriptionList"/>
    <dgm:cxn modelId="{C3C77CFD-77D9-410F-BD44-FC56EDD74678}" type="presParOf" srcId="{2F5525EC-09A2-4EE9-BC56-916D7E09BB34}" destId="{66F464CD-9D70-433B-B3C7-6BB695D1413E}" srcOrd="1" destOrd="0" presId="urn:microsoft.com/office/officeart/2018/2/layout/IconLabelDescriptionList"/>
    <dgm:cxn modelId="{47FE0D99-B871-4543-9A6A-AB11134B5988}" type="presParOf" srcId="{2F5525EC-09A2-4EE9-BC56-916D7E09BB34}" destId="{A30E1FEB-1E93-433C-B237-8F191FD44279}" srcOrd="2" destOrd="0" presId="urn:microsoft.com/office/officeart/2018/2/layout/IconLabelDescriptionList"/>
    <dgm:cxn modelId="{5C84B7A9-77F4-4C33-8C1A-1934C179DC89}" type="presParOf" srcId="{A30E1FEB-1E93-433C-B237-8F191FD44279}" destId="{6D360091-0A99-49A7-84F6-A1B5AE95D7B2}" srcOrd="0" destOrd="0" presId="urn:microsoft.com/office/officeart/2018/2/layout/IconLabelDescriptionList"/>
    <dgm:cxn modelId="{CBC69BFA-4E13-4CC7-9032-1FDF8D9F34E1}" type="presParOf" srcId="{A30E1FEB-1E93-433C-B237-8F191FD44279}" destId="{A248CF79-FA13-4FA6-9E50-C3C802AAFC78}" srcOrd="1" destOrd="0" presId="urn:microsoft.com/office/officeart/2018/2/layout/IconLabelDescriptionList"/>
    <dgm:cxn modelId="{1B78D106-EC8E-4A82-A197-F289005DBCF9}" type="presParOf" srcId="{A30E1FEB-1E93-433C-B237-8F191FD44279}" destId="{A05E46D3-EA60-4DC2-8748-A5A0B4B1B7FE}" srcOrd="2" destOrd="0" presId="urn:microsoft.com/office/officeart/2018/2/layout/IconLabelDescriptionList"/>
    <dgm:cxn modelId="{22A06BA8-E7C8-4C1A-B05C-EA3D8F16911C}" type="presParOf" srcId="{A30E1FEB-1E93-433C-B237-8F191FD44279}" destId="{CDBA6A8F-10B4-4BD9-A09D-7CD6D86BAB1C}" srcOrd="3" destOrd="0" presId="urn:microsoft.com/office/officeart/2018/2/layout/IconLabelDescriptionList"/>
    <dgm:cxn modelId="{E67E6D21-D1DD-44BB-9D78-C2A5B4C58BA7}" type="presParOf" srcId="{A30E1FEB-1E93-433C-B237-8F191FD44279}" destId="{763BB4C7-3434-481C-8E99-9B46D8E40238}" srcOrd="4" destOrd="0" presId="urn:microsoft.com/office/officeart/2018/2/layout/IconLabelDescriptionList"/>
    <dgm:cxn modelId="{C1D7804B-56A5-460C-908F-1176A8419BDA}" type="presParOf" srcId="{2F5525EC-09A2-4EE9-BC56-916D7E09BB34}" destId="{28001CA7-7609-45A7-9C7C-A52D1B69C067}" srcOrd="3" destOrd="0" presId="urn:microsoft.com/office/officeart/2018/2/layout/IconLabelDescriptionList"/>
    <dgm:cxn modelId="{78A5557B-2D6D-4507-833A-7EE3634177F2}" type="presParOf" srcId="{2F5525EC-09A2-4EE9-BC56-916D7E09BB34}" destId="{1EBC40C0-773A-481C-8F44-188244688EBF}" srcOrd="4" destOrd="0" presId="urn:microsoft.com/office/officeart/2018/2/layout/IconLabelDescriptionList"/>
    <dgm:cxn modelId="{A9A68813-B043-4C7B-93AB-EA5B9DF329B6}" type="presParOf" srcId="{1EBC40C0-773A-481C-8F44-188244688EBF}" destId="{177BC4F4-FB3E-4BD8-944B-8020CF48E7A6}" srcOrd="0" destOrd="0" presId="urn:microsoft.com/office/officeart/2018/2/layout/IconLabelDescriptionList"/>
    <dgm:cxn modelId="{E062425B-664A-4BC0-84F1-BA7FE04D7FD1}" type="presParOf" srcId="{1EBC40C0-773A-481C-8F44-188244688EBF}" destId="{4D0E44F6-696A-449C-8E14-93365FDE02DC}" srcOrd="1" destOrd="0" presId="urn:microsoft.com/office/officeart/2018/2/layout/IconLabelDescriptionList"/>
    <dgm:cxn modelId="{6E09C2BC-33CC-436D-97B1-2081B79B522B}" type="presParOf" srcId="{1EBC40C0-773A-481C-8F44-188244688EBF}" destId="{FEA0AEF3-A703-4BB9-9A6F-93BCAB2282CC}" srcOrd="2" destOrd="0" presId="urn:microsoft.com/office/officeart/2018/2/layout/IconLabelDescriptionList"/>
    <dgm:cxn modelId="{E4FC9698-C79F-47D5-A1DA-BBB6165AE990}" type="presParOf" srcId="{1EBC40C0-773A-481C-8F44-188244688EBF}" destId="{E346F504-422E-4C84-9F2F-CC27C46C255A}" srcOrd="3" destOrd="0" presId="urn:microsoft.com/office/officeart/2018/2/layout/IconLabelDescriptionList"/>
    <dgm:cxn modelId="{EF4B0066-4E19-4080-A9FD-06B7AE333317}" type="presParOf" srcId="{1EBC40C0-773A-481C-8F44-188244688EBF}" destId="{F83ACEE0-AE1C-4644-93DB-8E6A366683D4}" srcOrd="4" destOrd="0" presId="urn:microsoft.com/office/officeart/2018/2/layout/IconLabelDescription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7A4E3AB-2DD4-4298-B0DE-073917BD6F8D}" type="doc">
      <dgm:prSet loTypeId="urn:microsoft.com/office/officeart/2005/8/layout/hierarchy3" loCatId="hierarchy" qsTypeId="urn:microsoft.com/office/officeart/2005/8/quickstyle/simple1" qsCatId="simple" csTypeId="urn:microsoft.com/office/officeart/2005/8/colors/colorful1" csCatId="colorful"/>
      <dgm:spPr/>
      <dgm:t>
        <a:bodyPr/>
        <a:lstStyle/>
        <a:p>
          <a:endParaRPr lang="en-US"/>
        </a:p>
      </dgm:t>
    </dgm:pt>
    <dgm:pt modelId="{D085AB22-CC8F-4F7E-9676-DCCA052636A9}">
      <dgm:prSet/>
      <dgm:spPr/>
      <dgm:t>
        <a:bodyPr/>
        <a:lstStyle/>
        <a:p>
          <a:r>
            <a:rPr lang="en-GB" b="1" i="0"/>
            <a:t>Significant Potential Impact:</a:t>
          </a:r>
          <a:endParaRPr lang="en-US"/>
        </a:p>
      </dgm:t>
    </dgm:pt>
    <dgm:pt modelId="{3C9C3A46-5AFA-4DC2-9A7F-8B9D9D66B0A4}" type="parTrans" cxnId="{D5558931-626D-45F4-A83A-74542B112604}">
      <dgm:prSet/>
      <dgm:spPr/>
      <dgm:t>
        <a:bodyPr/>
        <a:lstStyle/>
        <a:p>
          <a:endParaRPr lang="en-US"/>
        </a:p>
      </dgm:t>
    </dgm:pt>
    <dgm:pt modelId="{2671BAC7-4CA1-4E93-A111-8B4977D50A44}" type="sibTrans" cxnId="{D5558931-626D-45F4-A83A-74542B112604}">
      <dgm:prSet/>
      <dgm:spPr/>
      <dgm:t>
        <a:bodyPr/>
        <a:lstStyle/>
        <a:p>
          <a:endParaRPr lang="en-US"/>
        </a:p>
      </dgm:t>
    </dgm:pt>
    <dgm:pt modelId="{7CCD200C-38D9-42F8-A085-13F45B210147}">
      <dgm:prSet/>
      <dgm:spPr/>
      <dgm:t>
        <a:bodyPr/>
        <a:lstStyle/>
        <a:p>
          <a:r>
            <a:rPr lang="en-GB" b="0" i="0"/>
            <a:t>The researcher's project holds potential for shaping the future of development within the industrial partner's data infrastructure.</a:t>
          </a:r>
          <a:endParaRPr lang="en-US"/>
        </a:p>
      </dgm:t>
    </dgm:pt>
    <dgm:pt modelId="{4C42CD38-A2D7-4BA7-8639-C8438B9D28A3}" type="parTrans" cxnId="{49FC59B4-10B4-469A-8C77-04C470E47C4F}">
      <dgm:prSet/>
      <dgm:spPr/>
      <dgm:t>
        <a:bodyPr/>
        <a:lstStyle/>
        <a:p>
          <a:endParaRPr lang="en-US"/>
        </a:p>
      </dgm:t>
    </dgm:pt>
    <dgm:pt modelId="{7DF7DA58-717F-4D7D-89CD-93DF550FB86F}" type="sibTrans" cxnId="{49FC59B4-10B4-469A-8C77-04C470E47C4F}">
      <dgm:prSet/>
      <dgm:spPr/>
      <dgm:t>
        <a:bodyPr/>
        <a:lstStyle/>
        <a:p>
          <a:endParaRPr lang="en-US"/>
        </a:p>
      </dgm:t>
    </dgm:pt>
    <dgm:pt modelId="{558A62A7-DDC9-48D7-9F81-0B896F7E28F0}">
      <dgm:prSet/>
      <dgm:spPr/>
      <dgm:t>
        <a:bodyPr/>
        <a:lstStyle/>
        <a:p>
          <a:r>
            <a:rPr lang="en-GB" b="1" i="0"/>
            <a:t>Current Technology Landscape:</a:t>
          </a:r>
          <a:endParaRPr lang="en-US"/>
        </a:p>
      </dgm:t>
    </dgm:pt>
    <dgm:pt modelId="{B1D349ED-576D-4643-B675-B63F05C4CA22}" type="parTrans" cxnId="{403F4844-8D44-418C-BFEF-BB59DA3FE741}">
      <dgm:prSet/>
      <dgm:spPr/>
      <dgm:t>
        <a:bodyPr/>
        <a:lstStyle/>
        <a:p>
          <a:endParaRPr lang="en-US"/>
        </a:p>
      </dgm:t>
    </dgm:pt>
    <dgm:pt modelId="{272E4DA8-E329-4C6D-BD52-224200C563C5}" type="sibTrans" cxnId="{403F4844-8D44-418C-BFEF-BB59DA3FE741}">
      <dgm:prSet/>
      <dgm:spPr/>
      <dgm:t>
        <a:bodyPr/>
        <a:lstStyle/>
        <a:p>
          <a:endParaRPr lang="en-US"/>
        </a:p>
      </dgm:t>
    </dgm:pt>
    <dgm:pt modelId="{8B500D80-1863-464C-9E8B-F431D6C30F41}">
      <dgm:prSet/>
      <dgm:spPr/>
      <dgm:t>
        <a:bodyPr/>
        <a:lstStyle/>
        <a:p>
          <a:r>
            <a:rPr lang="en-GB" b="0" i="0"/>
            <a:t>Presently, development relies on Azure Data Factory (ADF) and Azure Synapse for delivering solutions across the business.</a:t>
          </a:r>
          <a:endParaRPr lang="en-US"/>
        </a:p>
      </dgm:t>
    </dgm:pt>
    <dgm:pt modelId="{CAAD6980-0501-4266-B87E-F1751397E105}" type="parTrans" cxnId="{0D216CAC-89BA-4758-8AE5-B25BD308860E}">
      <dgm:prSet/>
      <dgm:spPr/>
      <dgm:t>
        <a:bodyPr/>
        <a:lstStyle/>
        <a:p>
          <a:endParaRPr lang="en-US"/>
        </a:p>
      </dgm:t>
    </dgm:pt>
    <dgm:pt modelId="{2588D840-3A2F-4B14-B932-A7D1BB959066}" type="sibTrans" cxnId="{0D216CAC-89BA-4758-8AE5-B25BD308860E}">
      <dgm:prSet/>
      <dgm:spPr/>
      <dgm:t>
        <a:bodyPr/>
        <a:lstStyle/>
        <a:p>
          <a:endParaRPr lang="en-US"/>
        </a:p>
      </dgm:t>
    </dgm:pt>
    <dgm:pt modelId="{F3C76EF0-0978-42CA-8F30-BA7BDC46EF39}">
      <dgm:prSet/>
      <dgm:spPr/>
      <dgm:t>
        <a:bodyPr/>
        <a:lstStyle/>
        <a:p>
          <a:r>
            <a:rPr lang="en-GB" b="1" i="0"/>
            <a:t>Rapidly Evolving Data Landscape:</a:t>
          </a:r>
          <a:endParaRPr lang="en-US"/>
        </a:p>
      </dgm:t>
    </dgm:pt>
    <dgm:pt modelId="{BFA4FA4E-A913-408F-BD98-9F613041ACFC}" type="parTrans" cxnId="{B6D2DD63-BCF9-42D2-8220-1F9D1D67E244}">
      <dgm:prSet/>
      <dgm:spPr/>
      <dgm:t>
        <a:bodyPr/>
        <a:lstStyle/>
        <a:p>
          <a:endParaRPr lang="en-US"/>
        </a:p>
      </dgm:t>
    </dgm:pt>
    <dgm:pt modelId="{6DE91D98-C7F4-49B8-AA6B-D3FABB06ADB4}" type="sibTrans" cxnId="{B6D2DD63-BCF9-42D2-8220-1F9D1D67E244}">
      <dgm:prSet/>
      <dgm:spPr/>
      <dgm:t>
        <a:bodyPr/>
        <a:lstStyle/>
        <a:p>
          <a:endParaRPr lang="en-US"/>
        </a:p>
      </dgm:t>
    </dgm:pt>
    <dgm:pt modelId="{5D39E4CB-A43A-4C88-821A-3E384E272260}">
      <dgm:prSet/>
      <dgm:spPr/>
      <dgm:t>
        <a:bodyPr/>
        <a:lstStyle/>
        <a:p>
          <a:r>
            <a:rPr lang="en-GB" b="0" i="0"/>
            <a:t>The migration to the cloud is a relatively new experience for many companies.</a:t>
          </a:r>
          <a:endParaRPr lang="en-US"/>
        </a:p>
      </dgm:t>
    </dgm:pt>
    <dgm:pt modelId="{F8E76FD9-064E-4955-8BFC-CFD7DF4F0CFB}" type="parTrans" cxnId="{DCEB5721-8570-4EE2-AA1B-1C346596D2BA}">
      <dgm:prSet/>
      <dgm:spPr/>
      <dgm:t>
        <a:bodyPr/>
        <a:lstStyle/>
        <a:p>
          <a:endParaRPr lang="en-US"/>
        </a:p>
      </dgm:t>
    </dgm:pt>
    <dgm:pt modelId="{39F0BDFF-4848-48AD-8138-4993DCAD2862}" type="sibTrans" cxnId="{DCEB5721-8570-4EE2-AA1B-1C346596D2BA}">
      <dgm:prSet/>
      <dgm:spPr/>
      <dgm:t>
        <a:bodyPr/>
        <a:lstStyle/>
        <a:p>
          <a:endParaRPr lang="en-US"/>
        </a:p>
      </dgm:t>
    </dgm:pt>
    <dgm:pt modelId="{6ED5A4E3-915C-4E99-9856-FEAF9D824473}">
      <dgm:prSet/>
      <dgm:spPr/>
      <dgm:t>
        <a:bodyPr/>
        <a:lstStyle/>
        <a:p>
          <a:r>
            <a:rPr lang="en-GB" b="0" i="0"/>
            <a:t>The data landscape is constantly evolving with the creation and improvement of new technologies.</a:t>
          </a:r>
          <a:endParaRPr lang="en-US"/>
        </a:p>
      </dgm:t>
    </dgm:pt>
    <dgm:pt modelId="{C97C865F-836A-4541-9D10-C09A4EF8DD10}" type="parTrans" cxnId="{158CE3E6-30C2-472B-983F-46DAA3BE8544}">
      <dgm:prSet/>
      <dgm:spPr/>
      <dgm:t>
        <a:bodyPr/>
        <a:lstStyle/>
        <a:p>
          <a:endParaRPr lang="en-US"/>
        </a:p>
      </dgm:t>
    </dgm:pt>
    <dgm:pt modelId="{864EB7D5-6B61-4F15-8502-54E79DEF0D3E}" type="sibTrans" cxnId="{158CE3E6-30C2-472B-983F-46DAA3BE8544}">
      <dgm:prSet/>
      <dgm:spPr/>
      <dgm:t>
        <a:bodyPr/>
        <a:lstStyle/>
        <a:p>
          <a:endParaRPr lang="en-US"/>
        </a:p>
      </dgm:t>
    </dgm:pt>
    <dgm:pt modelId="{F0AF41C8-BBF7-4406-B1D3-C6B1D549B840}">
      <dgm:prSet/>
      <dgm:spPr/>
      <dgm:t>
        <a:bodyPr/>
        <a:lstStyle/>
        <a:p>
          <a:r>
            <a:rPr lang="en-GB" b="1" i="0"/>
            <a:t>Changing Development Tools:</a:t>
          </a:r>
          <a:endParaRPr lang="en-US"/>
        </a:p>
      </dgm:t>
    </dgm:pt>
    <dgm:pt modelId="{3914BEED-5CF0-4725-8BFF-BBFC0F2D931D}" type="parTrans" cxnId="{F5C5B7DD-3064-4725-A475-D858C96B1C4D}">
      <dgm:prSet/>
      <dgm:spPr/>
      <dgm:t>
        <a:bodyPr/>
        <a:lstStyle/>
        <a:p>
          <a:endParaRPr lang="en-US"/>
        </a:p>
      </dgm:t>
    </dgm:pt>
    <dgm:pt modelId="{D440AF86-8A87-49C9-B88B-1E720DA61FFA}" type="sibTrans" cxnId="{F5C5B7DD-3064-4725-A475-D858C96B1C4D}">
      <dgm:prSet/>
      <dgm:spPr/>
      <dgm:t>
        <a:bodyPr/>
        <a:lstStyle/>
        <a:p>
          <a:endParaRPr lang="en-US"/>
        </a:p>
      </dgm:t>
    </dgm:pt>
    <dgm:pt modelId="{BE49F60C-89FB-4104-B588-7E0D61A36C20}">
      <dgm:prSet/>
      <dgm:spPr/>
      <dgm:t>
        <a:bodyPr/>
        <a:lstStyle/>
        <a:p>
          <a:r>
            <a:rPr lang="en-GB" b="0" i="0"/>
            <a:t>New and improved tools for delivering solutions are emerging, and the best tool may change during development.</a:t>
          </a:r>
          <a:endParaRPr lang="en-US"/>
        </a:p>
      </dgm:t>
    </dgm:pt>
    <dgm:pt modelId="{A963F5CD-2CF3-460B-B0C4-8EC54F4C8031}" type="parTrans" cxnId="{3F509B0A-53DD-4832-B531-6EABB4AC98FF}">
      <dgm:prSet/>
      <dgm:spPr/>
      <dgm:t>
        <a:bodyPr/>
        <a:lstStyle/>
        <a:p>
          <a:endParaRPr lang="en-US"/>
        </a:p>
      </dgm:t>
    </dgm:pt>
    <dgm:pt modelId="{29FC2296-8AA3-4CAE-B1F0-5CF368DD9BE8}" type="sibTrans" cxnId="{3F509B0A-53DD-4832-B531-6EABB4AC98FF}">
      <dgm:prSet/>
      <dgm:spPr/>
      <dgm:t>
        <a:bodyPr/>
        <a:lstStyle/>
        <a:p>
          <a:endParaRPr lang="en-US"/>
        </a:p>
      </dgm:t>
    </dgm:pt>
    <dgm:pt modelId="{E708A4F9-AF92-485B-BF93-D22CFC214934}">
      <dgm:prSet/>
      <dgm:spPr/>
      <dgm:t>
        <a:bodyPr/>
        <a:lstStyle/>
        <a:p>
          <a:r>
            <a:rPr lang="en-GB" b="1" i="0"/>
            <a:t>Possible Methodology Shift:</a:t>
          </a:r>
          <a:endParaRPr lang="en-US"/>
        </a:p>
      </dgm:t>
    </dgm:pt>
    <dgm:pt modelId="{687D10FC-A1F3-4573-973C-BDF31B3316C1}" type="parTrans" cxnId="{47E7B2E9-AAB2-46E2-A4D4-0BF6BC4659A1}">
      <dgm:prSet/>
      <dgm:spPr/>
      <dgm:t>
        <a:bodyPr/>
        <a:lstStyle/>
        <a:p>
          <a:endParaRPr lang="en-US"/>
        </a:p>
      </dgm:t>
    </dgm:pt>
    <dgm:pt modelId="{5BE2E6F1-1E8F-45CC-AB36-0C62C6A7AE2E}" type="sibTrans" cxnId="{47E7B2E9-AAB2-46E2-A4D4-0BF6BC4659A1}">
      <dgm:prSet/>
      <dgm:spPr/>
      <dgm:t>
        <a:bodyPr/>
        <a:lstStyle/>
        <a:p>
          <a:endParaRPr lang="en-US"/>
        </a:p>
      </dgm:t>
    </dgm:pt>
    <dgm:pt modelId="{9528E41D-77F3-4287-8937-6116E60BE906}">
      <dgm:prSet/>
      <dgm:spPr/>
      <dgm:t>
        <a:bodyPr/>
        <a:lstStyle/>
        <a:p>
          <a:r>
            <a:rPr lang="en-GB" b="0" i="0"/>
            <a:t>If the project advocates for Databricks job clusters and SQL warehouses over Azure Synapse and ADF pipelines, it could influence a shift in development methodology.</a:t>
          </a:r>
          <a:endParaRPr lang="en-US"/>
        </a:p>
      </dgm:t>
    </dgm:pt>
    <dgm:pt modelId="{A45C3E09-8E4F-4BA6-9A0D-EDEC4B3C1BC7}" type="parTrans" cxnId="{CF15BEE2-70B8-4691-BE96-355B451A82DC}">
      <dgm:prSet/>
      <dgm:spPr/>
      <dgm:t>
        <a:bodyPr/>
        <a:lstStyle/>
        <a:p>
          <a:endParaRPr lang="en-US"/>
        </a:p>
      </dgm:t>
    </dgm:pt>
    <dgm:pt modelId="{A6543D21-C3F9-4DD4-98AF-352794117944}" type="sibTrans" cxnId="{CF15BEE2-70B8-4691-BE96-355B451A82DC}">
      <dgm:prSet/>
      <dgm:spPr/>
      <dgm:t>
        <a:bodyPr/>
        <a:lstStyle/>
        <a:p>
          <a:endParaRPr lang="en-US"/>
        </a:p>
      </dgm:t>
    </dgm:pt>
    <dgm:pt modelId="{3162C2D7-D814-41D0-9B71-3341D2C6B11A}">
      <dgm:prSet/>
      <dgm:spPr/>
      <dgm:t>
        <a:bodyPr/>
        <a:lstStyle/>
        <a:p>
          <a:r>
            <a:rPr lang="en-GB" b="0" i="0"/>
            <a:t>This methodology could potentially become the standard for development within the industrial partner's data infrastructure.</a:t>
          </a:r>
          <a:endParaRPr lang="en-US"/>
        </a:p>
      </dgm:t>
    </dgm:pt>
    <dgm:pt modelId="{D5481604-7CEE-4050-8F3A-F47B626998F7}" type="parTrans" cxnId="{BE8857A4-67EA-4483-98C2-459EBDD84842}">
      <dgm:prSet/>
      <dgm:spPr/>
      <dgm:t>
        <a:bodyPr/>
        <a:lstStyle/>
        <a:p>
          <a:endParaRPr lang="en-US"/>
        </a:p>
      </dgm:t>
    </dgm:pt>
    <dgm:pt modelId="{96014504-FF0D-4573-8C19-45AB45B033A3}" type="sibTrans" cxnId="{BE8857A4-67EA-4483-98C2-459EBDD84842}">
      <dgm:prSet/>
      <dgm:spPr/>
      <dgm:t>
        <a:bodyPr/>
        <a:lstStyle/>
        <a:p>
          <a:endParaRPr lang="en-US"/>
        </a:p>
      </dgm:t>
    </dgm:pt>
    <dgm:pt modelId="{2D938696-E0AC-491C-8598-26AE1D088F20}" type="pres">
      <dgm:prSet presAssocID="{57A4E3AB-2DD4-4298-B0DE-073917BD6F8D}" presName="diagram" presStyleCnt="0">
        <dgm:presLayoutVars>
          <dgm:chPref val="1"/>
          <dgm:dir/>
          <dgm:animOne val="branch"/>
          <dgm:animLvl val="lvl"/>
          <dgm:resizeHandles/>
        </dgm:presLayoutVars>
      </dgm:prSet>
      <dgm:spPr/>
    </dgm:pt>
    <dgm:pt modelId="{D6928C06-B59E-4FBE-AFE8-08D5D288F0A3}" type="pres">
      <dgm:prSet presAssocID="{D085AB22-CC8F-4F7E-9676-DCCA052636A9}" presName="root" presStyleCnt="0"/>
      <dgm:spPr/>
    </dgm:pt>
    <dgm:pt modelId="{FD64CD00-0F30-4A9D-B8CD-735D74EA9B0C}" type="pres">
      <dgm:prSet presAssocID="{D085AB22-CC8F-4F7E-9676-DCCA052636A9}" presName="rootComposite" presStyleCnt="0"/>
      <dgm:spPr/>
    </dgm:pt>
    <dgm:pt modelId="{59E4E5B7-4DA2-450D-BBB5-F5DA15AB7F6E}" type="pres">
      <dgm:prSet presAssocID="{D085AB22-CC8F-4F7E-9676-DCCA052636A9}" presName="rootText" presStyleLbl="node1" presStyleIdx="0" presStyleCnt="5"/>
      <dgm:spPr/>
    </dgm:pt>
    <dgm:pt modelId="{4FA237F7-70DA-4EFD-B150-83CBB6E1C899}" type="pres">
      <dgm:prSet presAssocID="{D085AB22-CC8F-4F7E-9676-DCCA052636A9}" presName="rootConnector" presStyleLbl="node1" presStyleIdx="0" presStyleCnt="5"/>
      <dgm:spPr/>
    </dgm:pt>
    <dgm:pt modelId="{DFDCD811-66C8-49FB-B9DD-F730F7AB8BE1}" type="pres">
      <dgm:prSet presAssocID="{D085AB22-CC8F-4F7E-9676-DCCA052636A9}" presName="childShape" presStyleCnt="0"/>
      <dgm:spPr/>
    </dgm:pt>
    <dgm:pt modelId="{F2F1E1D3-4E99-4E72-AF20-6E56FAA7AA33}" type="pres">
      <dgm:prSet presAssocID="{4C42CD38-A2D7-4BA7-8639-C8438B9D28A3}" presName="Name13" presStyleLbl="parChTrans1D2" presStyleIdx="0" presStyleCnt="7"/>
      <dgm:spPr/>
    </dgm:pt>
    <dgm:pt modelId="{5E6B3242-6D91-4C9C-AAF2-77D5A02FE978}" type="pres">
      <dgm:prSet presAssocID="{7CCD200C-38D9-42F8-A085-13F45B210147}" presName="childText" presStyleLbl="bgAcc1" presStyleIdx="0" presStyleCnt="7">
        <dgm:presLayoutVars>
          <dgm:bulletEnabled val="1"/>
        </dgm:presLayoutVars>
      </dgm:prSet>
      <dgm:spPr/>
    </dgm:pt>
    <dgm:pt modelId="{3788153C-FEAD-4ECC-A565-708FC0D71992}" type="pres">
      <dgm:prSet presAssocID="{558A62A7-DDC9-48D7-9F81-0B896F7E28F0}" presName="root" presStyleCnt="0"/>
      <dgm:spPr/>
    </dgm:pt>
    <dgm:pt modelId="{E6E2712E-592F-40FC-9448-649E854A3717}" type="pres">
      <dgm:prSet presAssocID="{558A62A7-DDC9-48D7-9F81-0B896F7E28F0}" presName="rootComposite" presStyleCnt="0"/>
      <dgm:spPr/>
    </dgm:pt>
    <dgm:pt modelId="{40A2E5A2-B54B-460C-BCD6-E1BF4BA1995B}" type="pres">
      <dgm:prSet presAssocID="{558A62A7-DDC9-48D7-9F81-0B896F7E28F0}" presName="rootText" presStyleLbl="node1" presStyleIdx="1" presStyleCnt="5"/>
      <dgm:spPr/>
    </dgm:pt>
    <dgm:pt modelId="{9E9DFE4F-30D3-4CF8-A3F9-090E4B775C53}" type="pres">
      <dgm:prSet presAssocID="{558A62A7-DDC9-48D7-9F81-0B896F7E28F0}" presName="rootConnector" presStyleLbl="node1" presStyleIdx="1" presStyleCnt="5"/>
      <dgm:spPr/>
    </dgm:pt>
    <dgm:pt modelId="{B77FAF9B-182E-4CA7-A585-297CB792A35F}" type="pres">
      <dgm:prSet presAssocID="{558A62A7-DDC9-48D7-9F81-0B896F7E28F0}" presName="childShape" presStyleCnt="0"/>
      <dgm:spPr/>
    </dgm:pt>
    <dgm:pt modelId="{4082D3F2-7271-468C-88AF-4A4F25CAD7C0}" type="pres">
      <dgm:prSet presAssocID="{CAAD6980-0501-4266-B87E-F1751397E105}" presName="Name13" presStyleLbl="parChTrans1D2" presStyleIdx="1" presStyleCnt="7"/>
      <dgm:spPr/>
    </dgm:pt>
    <dgm:pt modelId="{B8C35BC2-A1FF-4FED-82D3-8A8078C2EF2B}" type="pres">
      <dgm:prSet presAssocID="{8B500D80-1863-464C-9E8B-F431D6C30F41}" presName="childText" presStyleLbl="bgAcc1" presStyleIdx="1" presStyleCnt="7">
        <dgm:presLayoutVars>
          <dgm:bulletEnabled val="1"/>
        </dgm:presLayoutVars>
      </dgm:prSet>
      <dgm:spPr/>
    </dgm:pt>
    <dgm:pt modelId="{A0004FA9-A2AA-4743-AA39-2C2C6FA82F97}" type="pres">
      <dgm:prSet presAssocID="{F3C76EF0-0978-42CA-8F30-BA7BDC46EF39}" presName="root" presStyleCnt="0"/>
      <dgm:spPr/>
    </dgm:pt>
    <dgm:pt modelId="{586B4DF3-3E21-4736-BEC2-09A5EC015236}" type="pres">
      <dgm:prSet presAssocID="{F3C76EF0-0978-42CA-8F30-BA7BDC46EF39}" presName="rootComposite" presStyleCnt="0"/>
      <dgm:spPr/>
    </dgm:pt>
    <dgm:pt modelId="{ADECC610-A20B-48D9-8B43-C0F8B4D83C39}" type="pres">
      <dgm:prSet presAssocID="{F3C76EF0-0978-42CA-8F30-BA7BDC46EF39}" presName="rootText" presStyleLbl="node1" presStyleIdx="2" presStyleCnt="5"/>
      <dgm:spPr/>
    </dgm:pt>
    <dgm:pt modelId="{01FB55EA-9641-4086-B50B-C1A873E8E9D0}" type="pres">
      <dgm:prSet presAssocID="{F3C76EF0-0978-42CA-8F30-BA7BDC46EF39}" presName="rootConnector" presStyleLbl="node1" presStyleIdx="2" presStyleCnt="5"/>
      <dgm:spPr/>
    </dgm:pt>
    <dgm:pt modelId="{3B3D298B-95C3-4BFB-A886-BEA322007600}" type="pres">
      <dgm:prSet presAssocID="{F3C76EF0-0978-42CA-8F30-BA7BDC46EF39}" presName="childShape" presStyleCnt="0"/>
      <dgm:spPr/>
    </dgm:pt>
    <dgm:pt modelId="{7C24C4DF-C37F-402A-8429-45E23A8C2054}" type="pres">
      <dgm:prSet presAssocID="{F8E76FD9-064E-4955-8BFC-CFD7DF4F0CFB}" presName="Name13" presStyleLbl="parChTrans1D2" presStyleIdx="2" presStyleCnt="7"/>
      <dgm:spPr/>
    </dgm:pt>
    <dgm:pt modelId="{2165B085-2574-405E-93A8-C90098051EC7}" type="pres">
      <dgm:prSet presAssocID="{5D39E4CB-A43A-4C88-821A-3E384E272260}" presName="childText" presStyleLbl="bgAcc1" presStyleIdx="2" presStyleCnt="7">
        <dgm:presLayoutVars>
          <dgm:bulletEnabled val="1"/>
        </dgm:presLayoutVars>
      </dgm:prSet>
      <dgm:spPr/>
    </dgm:pt>
    <dgm:pt modelId="{A8EEBF1F-D388-40DD-9C01-CCC9D60C209D}" type="pres">
      <dgm:prSet presAssocID="{C97C865F-836A-4541-9D10-C09A4EF8DD10}" presName="Name13" presStyleLbl="parChTrans1D2" presStyleIdx="3" presStyleCnt="7"/>
      <dgm:spPr/>
    </dgm:pt>
    <dgm:pt modelId="{8413C2CC-75A7-4F39-AD8B-A96BD1DF94D6}" type="pres">
      <dgm:prSet presAssocID="{6ED5A4E3-915C-4E99-9856-FEAF9D824473}" presName="childText" presStyleLbl="bgAcc1" presStyleIdx="3" presStyleCnt="7">
        <dgm:presLayoutVars>
          <dgm:bulletEnabled val="1"/>
        </dgm:presLayoutVars>
      </dgm:prSet>
      <dgm:spPr/>
    </dgm:pt>
    <dgm:pt modelId="{8D721BA7-5AB1-4914-B37B-DE6DDBBF307A}" type="pres">
      <dgm:prSet presAssocID="{F0AF41C8-BBF7-4406-B1D3-C6B1D549B840}" presName="root" presStyleCnt="0"/>
      <dgm:spPr/>
    </dgm:pt>
    <dgm:pt modelId="{1C22527E-B3EA-4DAA-8407-DBF14E794B5F}" type="pres">
      <dgm:prSet presAssocID="{F0AF41C8-BBF7-4406-B1D3-C6B1D549B840}" presName="rootComposite" presStyleCnt="0"/>
      <dgm:spPr/>
    </dgm:pt>
    <dgm:pt modelId="{234A9D90-C3B7-4E77-AD89-81EBB70DBF9D}" type="pres">
      <dgm:prSet presAssocID="{F0AF41C8-BBF7-4406-B1D3-C6B1D549B840}" presName="rootText" presStyleLbl="node1" presStyleIdx="3" presStyleCnt="5"/>
      <dgm:spPr/>
    </dgm:pt>
    <dgm:pt modelId="{F445FAE4-A561-43A1-A2E3-D43CD2DDA9CD}" type="pres">
      <dgm:prSet presAssocID="{F0AF41C8-BBF7-4406-B1D3-C6B1D549B840}" presName="rootConnector" presStyleLbl="node1" presStyleIdx="3" presStyleCnt="5"/>
      <dgm:spPr/>
    </dgm:pt>
    <dgm:pt modelId="{926E5FA8-72F8-406C-9F18-B07DC0AACD62}" type="pres">
      <dgm:prSet presAssocID="{F0AF41C8-BBF7-4406-B1D3-C6B1D549B840}" presName="childShape" presStyleCnt="0"/>
      <dgm:spPr/>
    </dgm:pt>
    <dgm:pt modelId="{FFFBE5C7-E929-4EB6-B5EC-6C1BD2C9A519}" type="pres">
      <dgm:prSet presAssocID="{A963F5CD-2CF3-460B-B0C4-8EC54F4C8031}" presName="Name13" presStyleLbl="parChTrans1D2" presStyleIdx="4" presStyleCnt="7"/>
      <dgm:spPr/>
    </dgm:pt>
    <dgm:pt modelId="{3330772D-D452-44D0-9622-AAA2B4AEEA64}" type="pres">
      <dgm:prSet presAssocID="{BE49F60C-89FB-4104-B588-7E0D61A36C20}" presName="childText" presStyleLbl="bgAcc1" presStyleIdx="4" presStyleCnt="7">
        <dgm:presLayoutVars>
          <dgm:bulletEnabled val="1"/>
        </dgm:presLayoutVars>
      </dgm:prSet>
      <dgm:spPr/>
    </dgm:pt>
    <dgm:pt modelId="{8F788298-3B98-4EBF-BA53-37C01D3EDB79}" type="pres">
      <dgm:prSet presAssocID="{E708A4F9-AF92-485B-BF93-D22CFC214934}" presName="root" presStyleCnt="0"/>
      <dgm:spPr/>
    </dgm:pt>
    <dgm:pt modelId="{B37481BC-9A2F-4801-B791-6EADE6FC961F}" type="pres">
      <dgm:prSet presAssocID="{E708A4F9-AF92-485B-BF93-D22CFC214934}" presName="rootComposite" presStyleCnt="0"/>
      <dgm:spPr/>
    </dgm:pt>
    <dgm:pt modelId="{79DD5576-2AC8-4E71-9A26-28CDC9C09CA7}" type="pres">
      <dgm:prSet presAssocID="{E708A4F9-AF92-485B-BF93-D22CFC214934}" presName="rootText" presStyleLbl="node1" presStyleIdx="4" presStyleCnt="5"/>
      <dgm:spPr/>
    </dgm:pt>
    <dgm:pt modelId="{FA6FC543-292F-45B9-8E67-D674DE9EDE7B}" type="pres">
      <dgm:prSet presAssocID="{E708A4F9-AF92-485B-BF93-D22CFC214934}" presName="rootConnector" presStyleLbl="node1" presStyleIdx="4" presStyleCnt="5"/>
      <dgm:spPr/>
    </dgm:pt>
    <dgm:pt modelId="{3AE0840C-C950-45F5-A2AE-FFFEA96F1B44}" type="pres">
      <dgm:prSet presAssocID="{E708A4F9-AF92-485B-BF93-D22CFC214934}" presName="childShape" presStyleCnt="0"/>
      <dgm:spPr/>
    </dgm:pt>
    <dgm:pt modelId="{6C021135-A8B7-43E5-9958-144F1C67293A}" type="pres">
      <dgm:prSet presAssocID="{A45C3E09-8E4F-4BA6-9A0D-EDEC4B3C1BC7}" presName="Name13" presStyleLbl="parChTrans1D2" presStyleIdx="5" presStyleCnt="7"/>
      <dgm:spPr/>
    </dgm:pt>
    <dgm:pt modelId="{FD56F637-08FA-4952-9833-1C61CA9D6D99}" type="pres">
      <dgm:prSet presAssocID="{9528E41D-77F3-4287-8937-6116E60BE906}" presName="childText" presStyleLbl="bgAcc1" presStyleIdx="5" presStyleCnt="7">
        <dgm:presLayoutVars>
          <dgm:bulletEnabled val="1"/>
        </dgm:presLayoutVars>
      </dgm:prSet>
      <dgm:spPr/>
    </dgm:pt>
    <dgm:pt modelId="{BFA7963F-1094-49F8-9217-0A57F9ADB88B}" type="pres">
      <dgm:prSet presAssocID="{D5481604-7CEE-4050-8F3A-F47B626998F7}" presName="Name13" presStyleLbl="parChTrans1D2" presStyleIdx="6" presStyleCnt="7"/>
      <dgm:spPr/>
    </dgm:pt>
    <dgm:pt modelId="{8CF71823-A15F-4F7A-B613-F575082EAA33}" type="pres">
      <dgm:prSet presAssocID="{3162C2D7-D814-41D0-9B71-3341D2C6B11A}" presName="childText" presStyleLbl="bgAcc1" presStyleIdx="6" presStyleCnt="7">
        <dgm:presLayoutVars>
          <dgm:bulletEnabled val="1"/>
        </dgm:presLayoutVars>
      </dgm:prSet>
      <dgm:spPr/>
    </dgm:pt>
  </dgm:ptLst>
  <dgm:cxnLst>
    <dgm:cxn modelId="{3F509B0A-53DD-4832-B531-6EABB4AC98FF}" srcId="{F0AF41C8-BBF7-4406-B1D3-C6B1D549B840}" destId="{BE49F60C-89FB-4104-B588-7E0D61A36C20}" srcOrd="0" destOrd="0" parTransId="{A963F5CD-2CF3-460B-B0C4-8EC54F4C8031}" sibTransId="{29FC2296-8AA3-4CAE-B1F0-5CF368DD9BE8}"/>
    <dgm:cxn modelId="{DCB9B30F-2C3C-48F0-A3E8-B0554F56C229}" type="presOf" srcId="{9528E41D-77F3-4287-8937-6116E60BE906}" destId="{FD56F637-08FA-4952-9833-1C61CA9D6D99}" srcOrd="0" destOrd="0" presId="urn:microsoft.com/office/officeart/2005/8/layout/hierarchy3"/>
    <dgm:cxn modelId="{D071EC0F-5211-462D-882C-23FFA35C6900}" type="presOf" srcId="{D085AB22-CC8F-4F7E-9676-DCCA052636A9}" destId="{59E4E5B7-4DA2-450D-BBB5-F5DA15AB7F6E}" srcOrd="0" destOrd="0" presId="urn:microsoft.com/office/officeart/2005/8/layout/hierarchy3"/>
    <dgm:cxn modelId="{2DC5CE14-D5A1-4E2B-8B14-5AE7F04EADF7}" type="presOf" srcId="{8B500D80-1863-464C-9E8B-F431D6C30F41}" destId="{B8C35BC2-A1FF-4FED-82D3-8A8078C2EF2B}" srcOrd="0" destOrd="0" presId="urn:microsoft.com/office/officeart/2005/8/layout/hierarchy3"/>
    <dgm:cxn modelId="{DCEB5721-8570-4EE2-AA1B-1C346596D2BA}" srcId="{F3C76EF0-0978-42CA-8F30-BA7BDC46EF39}" destId="{5D39E4CB-A43A-4C88-821A-3E384E272260}" srcOrd="0" destOrd="0" parTransId="{F8E76FD9-064E-4955-8BFC-CFD7DF4F0CFB}" sibTransId="{39F0BDFF-4848-48AD-8138-4993DCAD2862}"/>
    <dgm:cxn modelId="{D5558931-626D-45F4-A83A-74542B112604}" srcId="{57A4E3AB-2DD4-4298-B0DE-073917BD6F8D}" destId="{D085AB22-CC8F-4F7E-9676-DCCA052636A9}" srcOrd="0" destOrd="0" parTransId="{3C9C3A46-5AFA-4DC2-9A7F-8B9D9D66B0A4}" sibTransId="{2671BAC7-4CA1-4E93-A111-8B4977D50A44}"/>
    <dgm:cxn modelId="{9AFA5A35-D9DE-487D-B103-B8FF7AC0F63D}" type="presOf" srcId="{BE49F60C-89FB-4104-B588-7E0D61A36C20}" destId="{3330772D-D452-44D0-9622-AAA2B4AEEA64}" srcOrd="0" destOrd="0" presId="urn:microsoft.com/office/officeart/2005/8/layout/hierarchy3"/>
    <dgm:cxn modelId="{B6E9D73B-32E6-4316-85A4-2D7B33376DB7}" type="presOf" srcId="{CAAD6980-0501-4266-B87E-F1751397E105}" destId="{4082D3F2-7271-468C-88AF-4A4F25CAD7C0}" srcOrd="0" destOrd="0" presId="urn:microsoft.com/office/officeart/2005/8/layout/hierarchy3"/>
    <dgm:cxn modelId="{F2805840-F4FC-4968-991F-70641608E611}" type="presOf" srcId="{5D39E4CB-A43A-4C88-821A-3E384E272260}" destId="{2165B085-2574-405E-93A8-C90098051EC7}" srcOrd="0" destOrd="0" presId="urn:microsoft.com/office/officeart/2005/8/layout/hierarchy3"/>
    <dgm:cxn modelId="{23C9AE5B-5CA3-47F5-9AA3-AA4A174B7C54}" type="presOf" srcId="{F3C76EF0-0978-42CA-8F30-BA7BDC46EF39}" destId="{ADECC610-A20B-48D9-8B43-C0F8B4D83C39}" srcOrd="0" destOrd="0" presId="urn:microsoft.com/office/officeart/2005/8/layout/hierarchy3"/>
    <dgm:cxn modelId="{9C644B5C-147F-4633-AFD4-1554A557C88F}" type="presOf" srcId="{6ED5A4E3-915C-4E99-9856-FEAF9D824473}" destId="{8413C2CC-75A7-4F39-AD8B-A96BD1DF94D6}" srcOrd="0" destOrd="0" presId="urn:microsoft.com/office/officeart/2005/8/layout/hierarchy3"/>
    <dgm:cxn modelId="{B6D2DD63-BCF9-42D2-8220-1F9D1D67E244}" srcId="{57A4E3AB-2DD4-4298-B0DE-073917BD6F8D}" destId="{F3C76EF0-0978-42CA-8F30-BA7BDC46EF39}" srcOrd="2" destOrd="0" parTransId="{BFA4FA4E-A913-408F-BD98-9F613041ACFC}" sibTransId="{6DE91D98-C7F4-49B8-AA6B-D3FABB06ADB4}"/>
    <dgm:cxn modelId="{403F4844-8D44-418C-BFEF-BB59DA3FE741}" srcId="{57A4E3AB-2DD4-4298-B0DE-073917BD6F8D}" destId="{558A62A7-DDC9-48D7-9F81-0B896F7E28F0}" srcOrd="1" destOrd="0" parTransId="{B1D349ED-576D-4643-B675-B63F05C4CA22}" sibTransId="{272E4DA8-E329-4C6D-BD52-224200C563C5}"/>
    <dgm:cxn modelId="{90385449-A016-4BCB-A8A4-D22A9EA1AA90}" type="presOf" srcId="{D5481604-7CEE-4050-8F3A-F47B626998F7}" destId="{BFA7963F-1094-49F8-9217-0A57F9ADB88B}" srcOrd="0" destOrd="0" presId="urn:microsoft.com/office/officeart/2005/8/layout/hierarchy3"/>
    <dgm:cxn modelId="{75F8C555-5274-411C-8588-A122EEE0BC6D}" type="presOf" srcId="{A963F5CD-2CF3-460B-B0C4-8EC54F4C8031}" destId="{FFFBE5C7-E929-4EB6-B5EC-6C1BD2C9A519}" srcOrd="0" destOrd="0" presId="urn:microsoft.com/office/officeart/2005/8/layout/hierarchy3"/>
    <dgm:cxn modelId="{3A0E1994-6FA2-496A-A5A0-E49CFD2B4F0C}" type="presOf" srcId="{D085AB22-CC8F-4F7E-9676-DCCA052636A9}" destId="{4FA237F7-70DA-4EFD-B150-83CBB6E1C899}" srcOrd="1" destOrd="0" presId="urn:microsoft.com/office/officeart/2005/8/layout/hierarchy3"/>
    <dgm:cxn modelId="{70FAC89E-11CC-4D6E-B805-0F6492190F18}" type="presOf" srcId="{F3C76EF0-0978-42CA-8F30-BA7BDC46EF39}" destId="{01FB55EA-9641-4086-B50B-C1A873E8E9D0}" srcOrd="1" destOrd="0" presId="urn:microsoft.com/office/officeart/2005/8/layout/hierarchy3"/>
    <dgm:cxn modelId="{BE8857A4-67EA-4483-98C2-459EBDD84842}" srcId="{E708A4F9-AF92-485B-BF93-D22CFC214934}" destId="{3162C2D7-D814-41D0-9B71-3341D2C6B11A}" srcOrd="1" destOrd="0" parTransId="{D5481604-7CEE-4050-8F3A-F47B626998F7}" sibTransId="{96014504-FF0D-4573-8C19-45AB45B033A3}"/>
    <dgm:cxn modelId="{0D216CAC-89BA-4758-8AE5-B25BD308860E}" srcId="{558A62A7-DDC9-48D7-9F81-0B896F7E28F0}" destId="{8B500D80-1863-464C-9E8B-F431D6C30F41}" srcOrd="0" destOrd="0" parTransId="{CAAD6980-0501-4266-B87E-F1751397E105}" sibTransId="{2588D840-3A2F-4B14-B932-A7D1BB959066}"/>
    <dgm:cxn modelId="{49FC59B4-10B4-469A-8C77-04C470E47C4F}" srcId="{D085AB22-CC8F-4F7E-9676-DCCA052636A9}" destId="{7CCD200C-38D9-42F8-A085-13F45B210147}" srcOrd="0" destOrd="0" parTransId="{4C42CD38-A2D7-4BA7-8639-C8438B9D28A3}" sibTransId="{7DF7DA58-717F-4D7D-89CD-93DF550FB86F}"/>
    <dgm:cxn modelId="{4010A3B6-A89E-44A6-883B-444F73F36B72}" type="presOf" srcId="{57A4E3AB-2DD4-4298-B0DE-073917BD6F8D}" destId="{2D938696-E0AC-491C-8598-26AE1D088F20}" srcOrd="0" destOrd="0" presId="urn:microsoft.com/office/officeart/2005/8/layout/hierarchy3"/>
    <dgm:cxn modelId="{AB622EB8-E4B8-4ED4-A957-DA120802EFBC}" type="presOf" srcId="{E708A4F9-AF92-485B-BF93-D22CFC214934}" destId="{79DD5576-2AC8-4E71-9A26-28CDC9C09CA7}" srcOrd="0" destOrd="0" presId="urn:microsoft.com/office/officeart/2005/8/layout/hierarchy3"/>
    <dgm:cxn modelId="{3CC7C5BA-05A6-467B-BD1C-422C1E1BB4A5}" type="presOf" srcId="{F0AF41C8-BBF7-4406-B1D3-C6B1D549B840}" destId="{F445FAE4-A561-43A1-A2E3-D43CD2DDA9CD}" srcOrd="1" destOrd="0" presId="urn:microsoft.com/office/officeart/2005/8/layout/hierarchy3"/>
    <dgm:cxn modelId="{C41CE1BD-13D1-4CBC-90E2-43A98257987C}" type="presOf" srcId="{F0AF41C8-BBF7-4406-B1D3-C6B1D549B840}" destId="{234A9D90-C3B7-4E77-AD89-81EBB70DBF9D}" srcOrd="0" destOrd="0" presId="urn:microsoft.com/office/officeart/2005/8/layout/hierarchy3"/>
    <dgm:cxn modelId="{AB5AD5C4-13ED-4FF6-A1F0-6E90886C7EA9}" type="presOf" srcId="{4C42CD38-A2D7-4BA7-8639-C8438B9D28A3}" destId="{F2F1E1D3-4E99-4E72-AF20-6E56FAA7AA33}" srcOrd="0" destOrd="0" presId="urn:microsoft.com/office/officeart/2005/8/layout/hierarchy3"/>
    <dgm:cxn modelId="{AAD8D9CE-3501-4858-8A1C-8A0749258B82}" type="presOf" srcId="{558A62A7-DDC9-48D7-9F81-0B896F7E28F0}" destId="{9E9DFE4F-30D3-4CF8-A3F9-090E4B775C53}" srcOrd="1" destOrd="0" presId="urn:microsoft.com/office/officeart/2005/8/layout/hierarchy3"/>
    <dgm:cxn modelId="{7A9909D0-8761-4E51-92C1-273AE993AA73}" type="presOf" srcId="{F8E76FD9-064E-4955-8BFC-CFD7DF4F0CFB}" destId="{7C24C4DF-C37F-402A-8429-45E23A8C2054}" srcOrd="0" destOrd="0" presId="urn:microsoft.com/office/officeart/2005/8/layout/hierarchy3"/>
    <dgm:cxn modelId="{291C1FD8-D619-4937-BB3A-E70120C90F7B}" type="presOf" srcId="{C97C865F-836A-4541-9D10-C09A4EF8DD10}" destId="{A8EEBF1F-D388-40DD-9C01-CCC9D60C209D}" srcOrd="0" destOrd="0" presId="urn:microsoft.com/office/officeart/2005/8/layout/hierarchy3"/>
    <dgm:cxn modelId="{F5C5B7DD-3064-4725-A475-D858C96B1C4D}" srcId="{57A4E3AB-2DD4-4298-B0DE-073917BD6F8D}" destId="{F0AF41C8-BBF7-4406-B1D3-C6B1D549B840}" srcOrd="3" destOrd="0" parTransId="{3914BEED-5CF0-4725-8BFF-BBFC0F2D931D}" sibTransId="{D440AF86-8A87-49C9-B88B-1E720DA61FFA}"/>
    <dgm:cxn modelId="{75E2BADE-6BC5-40D9-ACAB-22217D6C5195}" type="presOf" srcId="{7CCD200C-38D9-42F8-A085-13F45B210147}" destId="{5E6B3242-6D91-4C9C-AAF2-77D5A02FE978}" srcOrd="0" destOrd="0" presId="urn:microsoft.com/office/officeart/2005/8/layout/hierarchy3"/>
    <dgm:cxn modelId="{CF15BEE2-70B8-4691-BE96-355B451A82DC}" srcId="{E708A4F9-AF92-485B-BF93-D22CFC214934}" destId="{9528E41D-77F3-4287-8937-6116E60BE906}" srcOrd="0" destOrd="0" parTransId="{A45C3E09-8E4F-4BA6-9A0D-EDEC4B3C1BC7}" sibTransId="{A6543D21-C3F9-4DD4-98AF-352794117944}"/>
    <dgm:cxn modelId="{158CE3E6-30C2-472B-983F-46DAA3BE8544}" srcId="{F3C76EF0-0978-42CA-8F30-BA7BDC46EF39}" destId="{6ED5A4E3-915C-4E99-9856-FEAF9D824473}" srcOrd="1" destOrd="0" parTransId="{C97C865F-836A-4541-9D10-C09A4EF8DD10}" sibTransId="{864EB7D5-6B61-4F15-8502-54E79DEF0D3E}"/>
    <dgm:cxn modelId="{47E7B2E9-AAB2-46E2-A4D4-0BF6BC4659A1}" srcId="{57A4E3AB-2DD4-4298-B0DE-073917BD6F8D}" destId="{E708A4F9-AF92-485B-BF93-D22CFC214934}" srcOrd="4" destOrd="0" parTransId="{687D10FC-A1F3-4573-973C-BDF31B3316C1}" sibTransId="{5BE2E6F1-1E8F-45CC-AB36-0C62C6A7AE2E}"/>
    <dgm:cxn modelId="{6A989CF2-D75C-48C7-9AC5-60292D9D118E}" type="presOf" srcId="{558A62A7-DDC9-48D7-9F81-0B896F7E28F0}" destId="{40A2E5A2-B54B-460C-BCD6-E1BF4BA1995B}" srcOrd="0" destOrd="0" presId="urn:microsoft.com/office/officeart/2005/8/layout/hierarchy3"/>
    <dgm:cxn modelId="{9E8A45FC-AC76-4E6A-9DA3-0FAB75A982AC}" type="presOf" srcId="{E708A4F9-AF92-485B-BF93-D22CFC214934}" destId="{FA6FC543-292F-45B9-8E67-D674DE9EDE7B}" srcOrd="1" destOrd="0" presId="urn:microsoft.com/office/officeart/2005/8/layout/hierarchy3"/>
    <dgm:cxn modelId="{164DD0FE-B94B-4A8F-BF7C-CB3D8A34BA28}" type="presOf" srcId="{3162C2D7-D814-41D0-9B71-3341D2C6B11A}" destId="{8CF71823-A15F-4F7A-B613-F575082EAA33}" srcOrd="0" destOrd="0" presId="urn:microsoft.com/office/officeart/2005/8/layout/hierarchy3"/>
    <dgm:cxn modelId="{32376DFF-6DAA-47C9-B7B8-40199D6C077B}" type="presOf" srcId="{A45C3E09-8E4F-4BA6-9A0D-EDEC4B3C1BC7}" destId="{6C021135-A8B7-43E5-9958-144F1C67293A}" srcOrd="0" destOrd="0" presId="urn:microsoft.com/office/officeart/2005/8/layout/hierarchy3"/>
    <dgm:cxn modelId="{929D7940-2C89-49D7-8AA1-EF2DB50EF842}" type="presParOf" srcId="{2D938696-E0AC-491C-8598-26AE1D088F20}" destId="{D6928C06-B59E-4FBE-AFE8-08D5D288F0A3}" srcOrd="0" destOrd="0" presId="urn:microsoft.com/office/officeart/2005/8/layout/hierarchy3"/>
    <dgm:cxn modelId="{7E23B309-2300-468B-B0D1-1D6B942B9446}" type="presParOf" srcId="{D6928C06-B59E-4FBE-AFE8-08D5D288F0A3}" destId="{FD64CD00-0F30-4A9D-B8CD-735D74EA9B0C}" srcOrd="0" destOrd="0" presId="urn:microsoft.com/office/officeart/2005/8/layout/hierarchy3"/>
    <dgm:cxn modelId="{88119ECD-FD96-4F35-A338-CD754EA33AC1}" type="presParOf" srcId="{FD64CD00-0F30-4A9D-B8CD-735D74EA9B0C}" destId="{59E4E5B7-4DA2-450D-BBB5-F5DA15AB7F6E}" srcOrd="0" destOrd="0" presId="urn:microsoft.com/office/officeart/2005/8/layout/hierarchy3"/>
    <dgm:cxn modelId="{CBDE2CA3-F6C3-4B19-935C-575716CB4CF0}" type="presParOf" srcId="{FD64CD00-0F30-4A9D-B8CD-735D74EA9B0C}" destId="{4FA237F7-70DA-4EFD-B150-83CBB6E1C899}" srcOrd="1" destOrd="0" presId="urn:microsoft.com/office/officeart/2005/8/layout/hierarchy3"/>
    <dgm:cxn modelId="{FEEB02F5-C946-440F-B935-D9AE81B33948}" type="presParOf" srcId="{D6928C06-B59E-4FBE-AFE8-08D5D288F0A3}" destId="{DFDCD811-66C8-49FB-B9DD-F730F7AB8BE1}" srcOrd="1" destOrd="0" presId="urn:microsoft.com/office/officeart/2005/8/layout/hierarchy3"/>
    <dgm:cxn modelId="{72E39892-0130-46E1-A9B8-979649B9C2AA}" type="presParOf" srcId="{DFDCD811-66C8-49FB-B9DD-F730F7AB8BE1}" destId="{F2F1E1D3-4E99-4E72-AF20-6E56FAA7AA33}" srcOrd="0" destOrd="0" presId="urn:microsoft.com/office/officeart/2005/8/layout/hierarchy3"/>
    <dgm:cxn modelId="{11CFC4D9-A3F0-4CF9-BF5F-0E975A6B502E}" type="presParOf" srcId="{DFDCD811-66C8-49FB-B9DD-F730F7AB8BE1}" destId="{5E6B3242-6D91-4C9C-AAF2-77D5A02FE978}" srcOrd="1" destOrd="0" presId="urn:microsoft.com/office/officeart/2005/8/layout/hierarchy3"/>
    <dgm:cxn modelId="{8FC93CED-7614-41AC-8724-FC5BC97FFBE9}" type="presParOf" srcId="{2D938696-E0AC-491C-8598-26AE1D088F20}" destId="{3788153C-FEAD-4ECC-A565-708FC0D71992}" srcOrd="1" destOrd="0" presId="urn:microsoft.com/office/officeart/2005/8/layout/hierarchy3"/>
    <dgm:cxn modelId="{5B4A3AAF-ACCF-4993-9693-620DBD9B04CD}" type="presParOf" srcId="{3788153C-FEAD-4ECC-A565-708FC0D71992}" destId="{E6E2712E-592F-40FC-9448-649E854A3717}" srcOrd="0" destOrd="0" presId="urn:microsoft.com/office/officeart/2005/8/layout/hierarchy3"/>
    <dgm:cxn modelId="{4C208C73-E521-4EED-9273-A023FE408B9E}" type="presParOf" srcId="{E6E2712E-592F-40FC-9448-649E854A3717}" destId="{40A2E5A2-B54B-460C-BCD6-E1BF4BA1995B}" srcOrd="0" destOrd="0" presId="urn:microsoft.com/office/officeart/2005/8/layout/hierarchy3"/>
    <dgm:cxn modelId="{1393BE85-E0F5-4E5A-8CE8-9FE56257B355}" type="presParOf" srcId="{E6E2712E-592F-40FC-9448-649E854A3717}" destId="{9E9DFE4F-30D3-4CF8-A3F9-090E4B775C53}" srcOrd="1" destOrd="0" presId="urn:microsoft.com/office/officeart/2005/8/layout/hierarchy3"/>
    <dgm:cxn modelId="{5AC5DDA1-99AB-4341-BC34-C5846FE7455A}" type="presParOf" srcId="{3788153C-FEAD-4ECC-A565-708FC0D71992}" destId="{B77FAF9B-182E-4CA7-A585-297CB792A35F}" srcOrd="1" destOrd="0" presId="urn:microsoft.com/office/officeart/2005/8/layout/hierarchy3"/>
    <dgm:cxn modelId="{CE3FFF77-E68B-4290-A696-32223825B591}" type="presParOf" srcId="{B77FAF9B-182E-4CA7-A585-297CB792A35F}" destId="{4082D3F2-7271-468C-88AF-4A4F25CAD7C0}" srcOrd="0" destOrd="0" presId="urn:microsoft.com/office/officeart/2005/8/layout/hierarchy3"/>
    <dgm:cxn modelId="{97906DB0-6D77-49EE-B8E6-406396D93406}" type="presParOf" srcId="{B77FAF9B-182E-4CA7-A585-297CB792A35F}" destId="{B8C35BC2-A1FF-4FED-82D3-8A8078C2EF2B}" srcOrd="1" destOrd="0" presId="urn:microsoft.com/office/officeart/2005/8/layout/hierarchy3"/>
    <dgm:cxn modelId="{2618C1F1-6465-4A97-A152-C1F826AAF8F9}" type="presParOf" srcId="{2D938696-E0AC-491C-8598-26AE1D088F20}" destId="{A0004FA9-A2AA-4743-AA39-2C2C6FA82F97}" srcOrd="2" destOrd="0" presId="urn:microsoft.com/office/officeart/2005/8/layout/hierarchy3"/>
    <dgm:cxn modelId="{3F2C99CD-6B6A-4801-A5E7-8A61EFA644BB}" type="presParOf" srcId="{A0004FA9-A2AA-4743-AA39-2C2C6FA82F97}" destId="{586B4DF3-3E21-4736-BEC2-09A5EC015236}" srcOrd="0" destOrd="0" presId="urn:microsoft.com/office/officeart/2005/8/layout/hierarchy3"/>
    <dgm:cxn modelId="{457E2A6B-6CC8-4F32-A2DE-5088EFE263CC}" type="presParOf" srcId="{586B4DF3-3E21-4736-BEC2-09A5EC015236}" destId="{ADECC610-A20B-48D9-8B43-C0F8B4D83C39}" srcOrd="0" destOrd="0" presId="urn:microsoft.com/office/officeart/2005/8/layout/hierarchy3"/>
    <dgm:cxn modelId="{D0205DA0-FD8B-4603-8F68-20D125B8D91D}" type="presParOf" srcId="{586B4DF3-3E21-4736-BEC2-09A5EC015236}" destId="{01FB55EA-9641-4086-B50B-C1A873E8E9D0}" srcOrd="1" destOrd="0" presId="urn:microsoft.com/office/officeart/2005/8/layout/hierarchy3"/>
    <dgm:cxn modelId="{375D33C2-F1C2-47CE-B7FE-04E0426E27B2}" type="presParOf" srcId="{A0004FA9-A2AA-4743-AA39-2C2C6FA82F97}" destId="{3B3D298B-95C3-4BFB-A886-BEA322007600}" srcOrd="1" destOrd="0" presId="urn:microsoft.com/office/officeart/2005/8/layout/hierarchy3"/>
    <dgm:cxn modelId="{AA512035-90DC-4B36-A748-FAC1D9A13067}" type="presParOf" srcId="{3B3D298B-95C3-4BFB-A886-BEA322007600}" destId="{7C24C4DF-C37F-402A-8429-45E23A8C2054}" srcOrd="0" destOrd="0" presId="urn:microsoft.com/office/officeart/2005/8/layout/hierarchy3"/>
    <dgm:cxn modelId="{D17E76A1-1881-46F0-A13D-7BE1C4FCE825}" type="presParOf" srcId="{3B3D298B-95C3-4BFB-A886-BEA322007600}" destId="{2165B085-2574-405E-93A8-C90098051EC7}" srcOrd="1" destOrd="0" presId="urn:microsoft.com/office/officeart/2005/8/layout/hierarchy3"/>
    <dgm:cxn modelId="{60CBDB0E-4A67-4768-847A-CD7DAC122A0E}" type="presParOf" srcId="{3B3D298B-95C3-4BFB-A886-BEA322007600}" destId="{A8EEBF1F-D388-40DD-9C01-CCC9D60C209D}" srcOrd="2" destOrd="0" presId="urn:microsoft.com/office/officeart/2005/8/layout/hierarchy3"/>
    <dgm:cxn modelId="{099BA2E3-3F08-4822-AA3F-71E0FD682D90}" type="presParOf" srcId="{3B3D298B-95C3-4BFB-A886-BEA322007600}" destId="{8413C2CC-75A7-4F39-AD8B-A96BD1DF94D6}" srcOrd="3" destOrd="0" presId="urn:microsoft.com/office/officeart/2005/8/layout/hierarchy3"/>
    <dgm:cxn modelId="{319A3FFB-EF45-4337-9992-F9535962D5CC}" type="presParOf" srcId="{2D938696-E0AC-491C-8598-26AE1D088F20}" destId="{8D721BA7-5AB1-4914-B37B-DE6DDBBF307A}" srcOrd="3" destOrd="0" presId="urn:microsoft.com/office/officeart/2005/8/layout/hierarchy3"/>
    <dgm:cxn modelId="{757CF20D-29A2-47E5-9C69-D8B912504EF7}" type="presParOf" srcId="{8D721BA7-5AB1-4914-B37B-DE6DDBBF307A}" destId="{1C22527E-B3EA-4DAA-8407-DBF14E794B5F}" srcOrd="0" destOrd="0" presId="urn:microsoft.com/office/officeart/2005/8/layout/hierarchy3"/>
    <dgm:cxn modelId="{B2D6E238-1DBC-4D90-8D2C-31FF3CF0B9BD}" type="presParOf" srcId="{1C22527E-B3EA-4DAA-8407-DBF14E794B5F}" destId="{234A9D90-C3B7-4E77-AD89-81EBB70DBF9D}" srcOrd="0" destOrd="0" presId="urn:microsoft.com/office/officeart/2005/8/layout/hierarchy3"/>
    <dgm:cxn modelId="{7F2369CC-FD41-444D-AB28-3FD9DD14A686}" type="presParOf" srcId="{1C22527E-B3EA-4DAA-8407-DBF14E794B5F}" destId="{F445FAE4-A561-43A1-A2E3-D43CD2DDA9CD}" srcOrd="1" destOrd="0" presId="urn:microsoft.com/office/officeart/2005/8/layout/hierarchy3"/>
    <dgm:cxn modelId="{F9BF14DB-9C66-4252-816E-1B753DDB71C2}" type="presParOf" srcId="{8D721BA7-5AB1-4914-B37B-DE6DDBBF307A}" destId="{926E5FA8-72F8-406C-9F18-B07DC0AACD62}" srcOrd="1" destOrd="0" presId="urn:microsoft.com/office/officeart/2005/8/layout/hierarchy3"/>
    <dgm:cxn modelId="{0494BC44-6A08-400F-A413-CDC8D90BA9C1}" type="presParOf" srcId="{926E5FA8-72F8-406C-9F18-B07DC0AACD62}" destId="{FFFBE5C7-E929-4EB6-B5EC-6C1BD2C9A519}" srcOrd="0" destOrd="0" presId="urn:microsoft.com/office/officeart/2005/8/layout/hierarchy3"/>
    <dgm:cxn modelId="{7D727A3D-02A4-4B85-A593-342A550F2BC9}" type="presParOf" srcId="{926E5FA8-72F8-406C-9F18-B07DC0AACD62}" destId="{3330772D-D452-44D0-9622-AAA2B4AEEA64}" srcOrd="1" destOrd="0" presId="urn:microsoft.com/office/officeart/2005/8/layout/hierarchy3"/>
    <dgm:cxn modelId="{E7864403-6073-4183-906C-DBFA7E990208}" type="presParOf" srcId="{2D938696-E0AC-491C-8598-26AE1D088F20}" destId="{8F788298-3B98-4EBF-BA53-37C01D3EDB79}" srcOrd="4" destOrd="0" presId="urn:microsoft.com/office/officeart/2005/8/layout/hierarchy3"/>
    <dgm:cxn modelId="{894D154D-6549-438B-AD48-2A7696800EC0}" type="presParOf" srcId="{8F788298-3B98-4EBF-BA53-37C01D3EDB79}" destId="{B37481BC-9A2F-4801-B791-6EADE6FC961F}" srcOrd="0" destOrd="0" presId="urn:microsoft.com/office/officeart/2005/8/layout/hierarchy3"/>
    <dgm:cxn modelId="{8D753319-0AA4-4A11-B323-A1AF90872A48}" type="presParOf" srcId="{B37481BC-9A2F-4801-B791-6EADE6FC961F}" destId="{79DD5576-2AC8-4E71-9A26-28CDC9C09CA7}" srcOrd="0" destOrd="0" presId="urn:microsoft.com/office/officeart/2005/8/layout/hierarchy3"/>
    <dgm:cxn modelId="{358CB782-9527-436F-AFDB-A74CE4F7BD4A}" type="presParOf" srcId="{B37481BC-9A2F-4801-B791-6EADE6FC961F}" destId="{FA6FC543-292F-45B9-8E67-D674DE9EDE7B}" srcOrd="1" destOrd="0" presId="urn:microsoft.com/office/officeart/2005/8/layout/hierarchy3"/>
    <dgm:cxn modelId="{91D28F3A-F013-4A25-9706-881D300C8308}" type="presParOf" srcId="{8F788298-3B98-4EBF-BA53-37C01D3EDB79}" destId="{3AE0840C-C950-45F5-A2AE-FFFEA96F1B44}" srcOrd="1" destOrd="0" presId="urn:microsoft.com/office/officeart/2005/8/layout/hierarchy3"/>
    <dgm:cxn modelId="{03874B8E-5672-433F-AD6E-8095B3A1BE6A}" type="presParOf" srcId="{3AE0840C-C950-45F5-A2AE-FFFEA96F1B44}" destId="{6C021135-A8B7-43E5-9958-144F1C67293A}" srcOrd="0" destOrd="0" presId="urn:microsoft.com/office/officeart/2005/8/layout/hierarchy3"/>
    <dgm:cxn modelId="{23375D5D-8DBD-4ECC-81E2-2A7E03C4E97A}" type="presParOf" srcId="{3AE0840C-C950-45F5-A2AE-FFFEA96F1B44}" destId="{FD56F637-08FA-4952-9833-1C61CA9D6D99}" srcOrd="1" destOrd="0" presId="urn:microsoft.com/office/officeart/2005/8/layout/hierarchy3"/>
    <dgm:cxn modelId="{C06004E0-11A8-4E54-A16D-62BDD7CAE250}" type="presParOf" srcId="{3AE0840C-C950-45F5-A2AE-FFFEA96F1B44}" destId="{BFA7963F-1094-49F8-9217-0A57F9ADB88B}" srcOrd="2" destOrd="0" presId="urn:microsoft.com/office/officeart/2005/8/layout/hierarchy3"/>
    <dgm:cxn modelId="{C317600C-3AF3-4D2F-AA49-AE0E61D9D47C}" type="presParOf" srcId="{3AE0840C-C950-45F5-A2AE-FFFEA96F1B44}" destId="{8CF71823-A15F-4F7A-B613-F575082EAA33}" srcOrd="3" destOrd="0" presId="urn:microsoft.com/office/officeart/2005/8/layout/hierarchy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C8D9B63-708C-475F-A79B-D9E117D20F05}" type="doc">
      <dgm:prSet loTypeId="urn:microsoft.com/office/officeart/2005/8/layout/default" loCatId="list" qsTypeId="urn:microsoft.com/office/officeart/2005/8/quickstyle/simple4" qsCatId="simple" csTypeId="urn:microsoft.com/office/officeart/2005/8/colors/colorful1" csCatId="colorful"/>
      <dgm:spPr/>
      <dgm:t>
        <a:bodyPr/>
        <a:lstStyle/>
        <a:p>
          <a:endParaRPr lang="en-US"/>
        </a:p>
      </dgm:t>
    </dgm:pt>
    <dgm:pt modelId="{5F870FF8-5297-43E1-840E-F051BBCAB415}">
      <dgm:prSet/>
      <dgm:spPr/>
      <dgm:t>
        <a:bodyPr/>
        <a:lstStyle/>
        <a:p>
          <a:r>
            <a:rPr lang="en-GB"/>
            <a:t>Dyke I. (2021). </a:t>
          </a:r>
          <a:r>
            <a:rPr lang="en-GB" i="1"/>
            <a:t>TMR ERD </a:t>
          </a:r>
          <a:r>
            <a:rPr lang="en-GB"/>
            <a:t>[Unpublished Paper]. Data Engineering, DCWW (Dwr Cymru Welsh Water).</a:t>
          </a:r>
          <a:endParaRPr lang="en-US"/>
        </a:p>
      </dgm:t>
    </dgm:pt>
    <dgm:pt modelId="{FFCE5065-7925-4083-AD58-F29B001F10FA}" type="parTrans" cxnId="{C328D6E9-3C90-4CD8-ABA6-6D18EC4E703C}">
      <dgm:prSet/>
      <dgm:spPr/>
      <dgm:t>
        <a:bodyPr/>
        <a:lstStyle/>
        <a:p>
          <a:endParaRPr lang="en-US"/>
        </a:p>
      </dgm:t>
    </dgm:pt>
    <dgm:pt modelId="{B10071E0-0C9D-405B-BB0F-47E6FB356753}" type="sibTrans" cxnId="{C328D6E9-3C90-4CD8-ABA6-6D18EC4E703C}">
      <dgm:prSet/>
      <dgm:spPr/>
      <dgm:t>
        <a:bodyPr/>
        <a:lstStyle/>
        <a:p>
          <a:endParaRPr lang="en-US"/>
        </a:p>
      </dgm:t>
    </dgm:pt>
    <dgm:pt modelId="{F7A0033B-B6C7-4FF3-9E01-EE213B455EF1}">
      <dgm:prSet/>
      <dgm:spPr/>
      <dgm:t>
        <a:bodyPr/>
        <a:lstStyle/>
        <a:p>
          <a:r>
            <a:rPr lang="en-GB"/>
            <a:t>S. Bhardwaj, L. Jain, and S. Jain, "Cloud computing: A study of Infrastructure as a Service (IAAS)," International Journal of Engineering and Information Systems (IJEAIS), 2015.</a:t>
          </a:r>
          <a:endParaRPr lang="en-US"/>
        </a:p>
      </dgm:t>
    </dgm:pt>
    <dgm:pt modelId="{8F5514E6-8C1F-4CE7-BC85-CEC4BBBE6010}" type="parTrans" cxnId="{50E767C6-DE64-4A5A-AA1B-4CD614B01E92}">
      <dgm:prSet/>
      <dgm:spPr/>
      <dgm:t>
        <a:bodyPr/>
        <a:lstStyle/>
        <a:p>
          <a:endParaRPr lang="en-US"/>
        </a:p>
      </dgm:t>
    </dgm:pt>
    <dgm:pt modelId="{1FD6F810-E004-4786-ADAF-A13871D4FC62}" type="sibTrans" cxnId="{50E767C6-DE64-4A5A-AA1B-4CD614B01E92}">
      <dgm:prSet/>
      <dgm:spPr/>
      <dgm:t>
        <a:bodyPr/>
        <a:lstStyle/>
        <a:p>
          <a:endParaRPr lang="en-US"/>
        </a:p>
      </dgm:t>
    </dgm:pt>
    <dgm:pt modelId="{67FA67F4-BDE4-456F-BF7F-8BA2A261FFA5}">
      <dgm:prSet/>
      <dgm:spPr/>
      <dgm:t>
        <a:bodyPr/>
        <a:lstStyle/>
        <a:p>
          <a:r>
            <a:rPr lang="en-GB"/>
            <a:t>A. Li, X. Yang, S. Kandula, and M. Zhang, "CloudCmp: Shopping for a Cloud Made Easy," USENIX, 2010.</a:t>
          </a:r>
          <a:endParaRPr lang="en-US"/>
        </a:p>
      </dgm:t>
    </dgm:pt>
    <dgm:pt modelId="{FD8193F9-860C-45BD-AA54-B090D32846E8}" type="parTrans" cxnId="{11E58AF3-F671-40DA-81CB-75D7101AEB26}">
      <dgm:prSet/>
      <dgm:spPr/>
      <dgm:t>
        <a:bodyPr/>
        <a:lstStyle/>
        <a:p>
          <a:endParaRPr lang="en-US"/>
        </a:p>
      </dgm:t>
    </dgm:pt>
    <dgm:pt modelId="{5217E405-6824-4C21-A364-C7C028B95619}" type="sibTrans" cxnId="{11E58AF3-F671-40DA-81CB-75D7101AEB26}">
      <dgm:prSet/>
      <dgm:spPr/>
      <dgm:t>
        <a:bodyPr/>
        <a:lstStyle/>
        <a:p>
          <a:endParaRPr lang="en-US"/>
        </a:p>
      </dgm:t>
    </dgm:pt>
    <dgm:pt modelId="{59C068E5-61CF-4A8E-A769-0478457D404C}">
      <dgm:prSet/>
      <dgm:spPr/>
      <dgm:t>
        <a:bodyPr/>
        <a:lstStyle/>
        <a:p>
          <a:r>
            <a:rPr lang="en-GB"/>
            <a:t>J. W. Rittinghouse and J. F. Ransome, Cloud Computing: Implementation, Management, and Security. CRC press, 2016.</a:t>
          </a:r>
          <a:endParaRPr lang="en-US"/>
        </a:p>
      </dgm:t>
    </dgm:pt>
    <dgm:pt modelId="{C1032588-2E24-4E57-8EF8-39EEFA805055}" type="parTrans" cxnId="{231179B4-109D-44AB-946E-9E6264D600EB}">
      <dgm:prSet/>
      <dgm:spPr/>
      <dgm:t>
        <a:bodyPr/>
        <a:lstStyle/>
        <a:p>
          <a:endParaRPr lang="en-US"/>
        </a:p>
      </dgm:t>
    </dgm:pt>
    <dgm:pt modelId="{B0FB1091-6A2C-4797-B37F-013BC7690644}" type="sibTrans" cxnId="{231179B4-109D-44AB-946E-9E6264D600EB}">
      <dgm:prSet/>
      <dgm:spPr/>
      <dgm:t>
        <a:bodyPr/>
        <a:lstStyle/>
        <a:p>
          <a:endParaRPr lang="en-US"/>
        </a:p>
      </dgm:t>
    </dgm:pt>
    <dgm:pt modelId="{9C7A4C9A-6D4B-402A-BB13-3A3A27F3AE5D}">
      <dgm:prSet/>
      <dgm:spPr/>
      <dgm:t>
        <a:bodyPr/>
        <a:lstStyle/>
        <a:p>
          <a:r>
            <a:rPr lang="en-GB"/>
            <a:t>S. Hashmi and M. Alam, "Cloud Computing Services and its Application," Journal of Cloud Computing, 2020.</a:t>
          </a:r>
          <a:endParaRPr lang="en-US"/>
        </a:p>
      </dgm:t>
    </dgm:pt>
    <dgm:pt modelId="{B09FADCB-598D-4F0C-B706-F7407C90C8C1}" type="parTrans" cxnId="{A74008A0-8D96-48F9-922A-B4109B700992}">
      <dgm:prSet/>
      <dgm:spPr/>
      <dgm:t>
        <a:bodyPr/>
        <a:lstStyle/>
        <a:p>
          <a:endParaRPr lang="en-US"/>
        </a:p>
      </dgm:t>
    </dgm:pt>
    <dgm:pt modelId="{1C2DD6B0-5D83-4AE4-A433-754EC891B3F3}" type="sibTrans" cxnId="{A74008A0-8D96-48F9-922A-B4109B700992}">
      <dgm:prSet/>
      <dgm:spPr/>
      <dgm:t>
        <a:bodyPr/>
        <a:lstStyle/>
        <a:p>
          <a:endParaRPr lang="en-US"/>
        </a:p>
      </dgm:t>
    </dgm:pt>
    <dgm:pt modelId="{79394DA8-DD3B-4F88-8E35-A00D6A65F947}">
      <dgm:prSet/>
      <dgm:spPr/>
      <dgm:t>
        <a:bodyPr/>
        <a:lstStyle/>
        <a:p>
          <a:r>
            <a:rPr lang="en-GB"/>
            <a:t>B. P. Rimal, E. Choi, and I. Lumb, "A Taxonomy and Survey of Cloud Computing Systems," in International Joint Conference on INC, IMS, and IDC, 2009.</a:t>
          </a:r>
          <a:endParaRPr lang="en-US"/>
        </a:p>
      </dgm:t>
    </dgm:pt>
    <dgm:pt modelId="{9F319059-6EE6-4F5A-B0A7-B012DED0E643}" type="parTrans" cxnId="{549E73ED-949F-4708-8BBD-CE10A565959D}">
      <dgm:prSet/>
      <dgm:spPr/>
      <dgm:t>
        <a:bodyPr/>
        <a:lstStyle/>
        <a:p>
          <a:endParaRPr lang="en-US"/>
        </a:p>
      </dgm:t>
    </dgm:pt>
    <dgm:pt modelId="{476AD50A-9BA0-49F0-8918-B4243179B53A}" type="sibTrans" cxnId="{549E73ED-949F-4708-8BBD-CE10A565959D}">
      <dgm:prSet/>
      <dgm:spPr/>
      <dgm:t>
        <a:bodyPr/>
        <a:lstStyle/>
        <a:p>
          <a:endParaRPr lang="en-US"/>
        </a:p>
      </dgm:t>
    </dgm:pt>
    <dgm:pt modelId="{3616133A-F3BF-4D5D-8E13-D75DBDEA7D74}">
      <dgm:prSet/>
      <dgm:spPr/>
      <dgm:t>
        <a:bodyPr/>
        <a:lstStyle/>
        <a:p>
          <a:r>
            <a:rPr lang="en-GB"/>
            <a:t>R. Reddy and K. Reddy, "Microsoft Azure: Migration and Implementation," Procedia Computer Science, 2014.</a:t>
          </a:r>
          <a:endParaRPr lang="en-US"/>
        </a:p>
      </dgm:t>
    </dgm:pt>
    <dgm:pt modelId="{39EF0899-1CC5-4564-8AF9-1733471C22A2}" type="parTrans" cxnId="{1FAD3749-C3C0-445B-BA71-D6D2DBE41735}">
      <dgm:prSet/>
      <dgm:spPr/>
      <dgm:t>
        <a:bodyPr/>
        <a:lstStyle/>
        <a:p>
          <a:endParaRPr lang="en-US"/>
        </a:p>
      </dgm:t>
    </dgm:pt>
    <dgm:pt modelId="{73C49529-3E3A-44D5-A21B-795754167DDF}" type="sibTrans" cxnId="{1FAD3749-C3C0-445B-BA71-D6D2DBE41735}">
      <dgm:prSet/>
      <dgm:spPr/>
      <dgm:t>
        <a:bodyPr/>
        <a:lstStyle/>
        <a:p>
          <a:endParaRPr lang="en-US"/>
        </a:p>
      </dgm:t>
    </dgm:pt>
    <dgm:pt modelId="{A8DB5967-C85E-46AA-B0CF-1A956BD171A1}">
      <dgm:prSet/>
      <dgm:spPr/>
      <dgm:t>
        <a:bodyPr/>
        <a:lstStyle/>
        <a:p>
          <a:r>
            <a:rPr lang="en-GB"/>
            <a:t>A. Felstead and G.Henseke, “Assessing the growth of remote working and its consequences for effort, well-being and work-life balance”, Wiley Online Library, 2017.</a:t>
          </a:r>
          <a:endParaRPr lang="en-US"/>
        </a:p>
      </dgm:t>
    </dgm:pt>
    <dgm:pt modelId="{812C20F0-CA2E-4A23-AE4D-13F9323F4F58}" type="parTrans" cxnId="{CFAF584E-39EF-4840-A3FA-814CD6D79F91}">
      <dgm:prSet/>
      <dgm:spPr/>
      <dgm:t>
        <a:bodyPr/>
        <a:lstStyle/>
        <a:p>
          <a:endParaRPr lang="en-US"/>
        </a:p>
      </dgm:t>
    </dgm:pt>
    <dgm:pt modelId="{77B0D7E5-72FC-418A-9996-A45FB69A40EC}" type="sibTrans" cxnId="{CFAF584E-39EF-4840-A3FA-814CD6D79F91}">
      <dgm:prSet/>
      <dgm:spPr/>
      <dgm:t>
        <a:bodyPr/>
        <a:lstStyle/>
        <a:p>
          <a:endParaRPr lang="en-US"/>
        </a:p>
      </dgm:t>
    </dgm:pt>
    <dgm:pt modelId="{3F735A6C-4583-4E06-A785-09800E6C78F2}">
      <dgm:prSet/>
      <dgm:spPr/>
      <dgm:t>
        <a:bodyPr/>
        <a:lstStyle/>
        <a:p>
          <a:r>
            <a:rPr lang="en-GB"/>
            <a:t>Y. Han, "On the Clouds: A New Way of Computing," Information Technology and Libraries, 2015.</a:t>
          </a:r>
          <a:endParaRPr lang="en-US"/>
        </a:p>
      </dgm:t>
    </dgm:pt>
    <dgm:pt modelId="{AE948B8B-BDD6-4462-8F49-BA1DF580C2E0}" type="parTrans" cxnId="{37C0F4E8-100D-4845-AC45-1E8157B535BB}">
      <dgm:prSet/>
      <dgm:spPr/>
      <dgm:t>
        <a:bodyPr/>
        <a:lstStyle/>
        <a:p>
          <a:endParaRPr lang="en-US"/>
        </a:p>
      </dgm:t>
    </dgm:pt>
    <dgm:pt modelId="{67D6C896-A98F-45E5-B656-D3201CAD0D15}" type="sibTrans" cxnId="{37C0F4E8-100D-4845-AC45-1E8157B535BB}">
      <dgm:prSet/>
      <dgm:spPr/>
      <dgm:t>
        <a:bodyPr/>
        <a:lstStyle/>
        <a:p>
          <a:endParaRPr lang="en-US"/>
        </a:p>
      </dgm:t>
    </dgm:pt>
    <dgm:pt modelId="{A86F9B0B-B3FA-4272-ABC8-8943E56FBD93}">
      <dgm:prSet/>
      <dgm:spPr/>
      <dgm:t>
        <a:bodyPr/>
        <a:lstStyle/>
        <a:p>
          <a:r>
            <a:rPr lang="en-GB"/>
            <a:t>L. Duggan, J. Dowzard, J. Katupitiya, K.C. Chan, “A Rapid Deployment Big Data Computing Platform for Cloud Robotics”, Department of Mechatronic Engineering, University of New South Wales, Australia 4Department of Computer Science and Information Technology, La Trobe University, Australia, 2017.</a:t>
          </a:r>
          <a:endParaRPr lang="en-US"/>
        </a:p>
      </dgm:t>
    </dgm:pt>
    <dgm:pt modelId="{02620E2C-A838-44BC-A9FE-16993A76ADCF}" type="parTrans" cxnId="{2FD47B92-30C1-4BCB-9793-D471D5301389}">
      <dgm:prSet/>
      <dgm:spPr/>
      <dgm:t>
        <a:bodyPr/>
        <a:lstStyle/>
        <a:p>
          <a:endParaRPr lang="en-US"/>
        </a:p>
      </dgm:t>
    </dgm:pt>
    <dgm:pt modelId="{8DA12DDC-50B4-452E-A89D-4BD90C6727D1}" type="sibTrans" cxnId="{2FD47B92-30C1-4BCB-9793-D471D5301389}">
      <dgm:prSet/>
      <dgm:spPr/>
      <dgm:t>
        <a:bodyPr/>
        <a:lstStyle/>
        <a:p>
          <a:endParaRPr lang="en-US"/>
        </a:p>
      </dgm:t>
    </dgm:pt>
    <dgm:pt modelId="{4550A178-6929-412F-9F8E-333F811A0320}">
      <dgm:prSet/>
      <dgm:spPr/>
      <dgm:t>
        <a:bodyPr/>
        <a:lstStyle/>
        <a:p>
          <a:r>
            <a:rPr lang="en-GB"/>
            <a:t>A. Ganne, “High Availability and Disaster Recovery in Azure for Kubernetes”, International Research Journal of Modernization in Engineering Technology and Science, 2023.</a:t>
          </a:r>
          <a:endParaRPr lang="en-US"/>
        </a:p>
      </dgm:t>
    </dgm:pt>
    <dgm:pt modelId="{93045E71-4D8D-470E-9CAF-896DF4A0692B}" type="parTrans" cxnId="{DC0D529B-9FA8-4160-8254-AA3AA82ED431}">
      <dgm:prSet/>
      <dgm:spPr/>
      <dgm:t>
        <a:bodyPr/>
        <a:lstStyle/>
        <a:p>
          <a:endParaRPr lang="en-US"/>
        </a:p>
      </dgm:t>
    </dgm:pt>
    <dgm:pt modelId="{701B428A-8B12-4A5A-8E1B-E4CC30F710E6}" type="sibTrans" cxnId="{DC0D529B-9FA8-4160-8254-AA3AA82ED431}">
      <dgm:prSet/>
      <dgm:spPr/>
      <dgm:t>
        <a:bodyPr/>
        <a:lstStyle/>
        <a:p>
          <a:endParaRPr lang="en-US"/>
        </a:p>
      </dgm:t>
    </dgm:pt>
    <dgm:pt modelId="{202972BC-2482-4CEE-AA6A-2A77E52DF0A8}" type="pres">
      <dgm:prSet presAssocID="{2C8D9B63-708C-475F-A79B-D9E117D20F05}" presName="diagram" presStyleCnt="0">
        <dgm:presLayoutVars>
          <dgm:dir/>
          <dgm:resizeHandles val="exact"/>
        </dgm:presLayoutVars>
      </dgm:prSet>
      <dgm:spPr/>
    </dgm:pt>
    <dgm:pt modelId="{CF7FE6C5-65E4-4005-8E33-152C1C84518E}" type="pres">
      <dgm:prSet presAssocID="{5F870FF8-5297-43E1-840E-F051BBCAB415}" presName="node" presStyleLbl="node1" presStyleIdx="0" presStyleCnt="11">
        <dgm:presLayoutVars>
          <dgm:bulletEnabled val="1"/>
        </dgm:presLayoutVars>
      </dgm:prSet>
      <dgm:spPr/>
    </dgm:pt>
    <dgm:pt modelId="{2C3D752B-D19A-400C-92C9-C21FCB849057}" type="pres">
      <dgm:prSet presAssocID="{B10071E0-0C9D-405B-BB0F-47E6FB356753}" presName="sibTrans" presStyleCnt="0"/>
      <dgm:spPr/>
    </dgm:pt>
    <dgm:pt modelId="{E73A346A-75AB-4F17-8B7F-76E547E91111}" type="pres">
      <dgm:prSet presAssocID="{F7A0033B-B6C7-4FF3-9E01-EE213B455EF1}" presName="node" presStyleLbl="node1" presStyleIdx="1" presStyleCnt="11">
        <dgm:presLayoutVars>
          <dgm:bulletEnabled val="1"/>
        </dgm:presLayoutVars>
      </dgm:prSet>
      <dgm:spPr/>
    </dgm:pt>
    <dgm:pt modelId="{B1DBDFE1-3732-41FE-8742-6ECB3D8206E5}" type="pres">
      <dgm:prSet presAssocID="{1FD6F810-E004-4786-ADAF-A13871D4FC62}" presName="sibTrans" presStyleCnt="0"/>
      <dgm:spPr/>
    </dgm:pt>
    <dgm:pt modelId="{3D5DE7BF-7526-4B2F-8213-C2389C83034B}" type="pres">
      <dgm:prSet presAssocID="{67FA67F4-BDE4-456F-BF7F-8BA2A261FFA5}" presName="node" presStyleLbl="node1" presStyleIdx="2" presStyleCnt="11">
        <dgm:presLayoutVars>
          <dgm:bulletEnabled val="1"/>
        </dgm:presLayoutVars>
      </dgm:prSet>
      <dgm:spPr/>
    </dgm:pt>
    <dgm:pt modelId="{7EC2DBEA-53A8-4BB6-A63D-6B1BBA44CF3F}" type="pres">
      <dgm:prSet presAssocID="{5217E405-6824-4C21-A364-C7C028B95619}" presName="sibTrans" presStyleCnt="0"/>
      <dgm:spPr/>
    </dgm:pt>
    <dgm:pt modelId="{7DA8F293-4A57-421C-AD9D-0E3D517E4450}" type="pres">
      <dgm:prSet presAssocID="{59C068E5-61CF-4A8E-A769-0478457D404C}" presName="node" presStyleLbl="node1" presStyleIdx="3" presStyleCnt="11">
        <dgm:presLayoutVars>
          <dgm:bulletEnabled val="1"/>
        </dgm:presLayoutVars>
      </dgm:prSet>
      <dgm:spPr/>
    </dgm:pt>
    <dgm:pt modelId="{CAA58FCB-3A64-49A1-B824-D3C7EB1D2319}" type="pres">
      <dgm:prSet presAssocID="{B0FB1091-6A2C-4797-B37F-013BC7690644}" presName="sibTrans" presStyleCnt="0"/>
      <dgm:spPr/>
    </dgm:pt>
    <dgm:pt modelId="{741DAC39-AC23-449C-BF40-FF4EBA0EEE25}" type="pres">
      <dgm:prSet presAssocID="{9C7A4C9A-6D4B-402A-BB13-3A3A27F3AE5D}" presName="node" presStyleLbl="node1" presStyleIdx="4" presStyleCnt="11">
        <dgm:presLayoutVars>
          <dgm:bulletEnabled val="1"/>
        </dgm:presLayoutVars>
      </dgm:prSet>
      <dgm:spPr/>
    </dgm:pt>
    <dgm:pt modelId="{7442945D-E039-4794-9C70-B7DCC0D3D84F}" type="pres">
      <dgm:prSet presAssocID="{1C2DD6B0-5D83-4AE4-A433-754EC891B3F3}" presName="sibTrans" presStyleCnt="0"/>
      <dgm:spPr/>
    </dgm:pt>
    <dgm:pt modelId="{A1007B65-17AC-4FA0-89AF-DD9DBE65625D}" type="pres">
      <dgm:prSet presAssocID="{79394DA8-DD3B-4F88-8E35-A00D6A65F947}" presName="node" presStyleLbl="node1" presStyleIdx="5" presStyleCnt="11">
        <dgm:presLayoutVars>
          <dgm:bulletEnabled val="1"/>
        </dgm:presLayoutVars>
      </dgm:prSet>
      <dgm:spPr/>
    </dgm:pt>
    <dgm:pt modelId="{7B3F4C73-6DFD-4131-A939-4BF44F5DAC15}" type="pres">
      <dgm:prSet presAssocID="{476AD50A-9BA0-49F0-8918-B4243179B53A}" presName="sibTrans" presStyleCnt="0"/>
      <dgm:spPr/>
    </dgm:pt>
    <dgm:pt modelId="{05624749-316E-4A4F-B8E8-A5486E596302}" type="pres">
      <dgm:prSet presAssocID="{3616133A-F3BF-4D5D-8E13-D75DBDEA7D74}" presName="node" presStyleLbl="node1" presStyleIdx="6" presStyleCnt="11">
        <dgm:presLayoutVars>
          <dgm:bulletEnabled val="1"/>
        </dgm:presLayoutVars>
      </dgm:prSet>
      <dgm:spPr/>
    </dgm:pt>
    <dgm:pt modelId="{320DB2EF-DD9D-4D9A-BA1E-DA504DB6A6F7}" type="pres">
      <dgm:prSet presAssocID="{73C49529-3E3A-44D5-A21B-795754167DDF}" presName="sibTrans" presStyleCnt="0"/>
      <dgm:spPr/>
    </dgm:pt>
    <dgm:pt modelId="{10E6D2B4-D696-4D4E-92DF-BDC1DCDB3246}" type="pres">
      <dgm:prSet presAssocID="{A8DB5967-C85E-46AA-B0CF-1A956BD171A1}" presName="node" presStyleLbl="node1" presStyleIdx="7" presStyleCnt="11">
        <dgm:presLayoutVars>
          <dgm:bulletEnabled val="1"/>
        </dgm:presLayoutVars>
      </dgm:prSet>
      <dgm:spPr/>
    </dgm:pt>
    <dgm:pt modelId="{C0F02D94-FEB7-4E71-A47F-971F9F4CC866}" type="pres">
      <dgm:prSet presAssocID="{77B0D7E5-72FC-418A-9996-A45FB69A40EC}" presName="sibTrans" presStyleCnt="0"/>
      <dgm:spPr/>
    </dgm:pt>
    <dgm:pt modelId="{CCBC2756-5FF4-4C52-B6C7-163EEECDE79F}" type="pres">
      <dgm:prSet presAssocID="{3F735A6C-4583-4E06-A785-09800E6C78F2}" presName="node" presStyleLbl="node1" presStyleIdx="8" presStyleCnt="11">
        <dgm:presLayoutVars>
          <dgm:bulletEnabled val="1"/>
        </dgm:presLayoutVars>
      </dgm:prSet>
      <dgm:spPr/>
    </dgm:pt>
    <dgm:pt modelId="{A8707F1B-BB45-491A-9333-C52B25531B5D}" type="pres">
      <dgm:prSet presAssocID="{67D6C896-A98F-45E5-B656-D3201CAD0D15}" presName="sibTrans" presStyleCnt="0"/>
      <dgm:spPr/>
    </dgm:pt>
    <dgm:pt modelId="{FC969852-C9C2-4A59-9088-73E6B24C8DFD}" type="pres">
      <dgm:prSet presAssocID="{A86F9B0B-B3FA-4272-ABC8-8943E56FBD93}" presName="node" presStyleLbl="node1" presStyleIdx="9" presStyleCnt="11">
        <dgm:presLayoutVars>
          <dgm:bulletEnabled val="1"/>
        </dgm:presLayoutVars>
      </dgm:prSet>
      <dgm:spPr/>
    </dgm:pt>
    <dgm:pt modelId="{4011A863-A42F-48CC-AFB3-4E05EFC703C1}" type="pres">
      <dgm:prSet presAssocID="{8DA12DDC-50B4-452E-A89D-4BD90C6727D1}" presName="sibTrans" presStyleCnt="0"/>
      <dgm:spPr/>
    </dgm:pt>
    <dgm:pt modelId="{54D45787-F6DD-4871-881C-6AEB4FE291E2}" type="pres">
      <dgm:prSet presAssocID="{4550A178-6929-412F-9F8E-333F811A0320}" presName="node" presStyleLbl="node1" presStyleIdx="10" presStyleCnt="11">
        <dgm:presLayoutVars>
          <dgm:bulletEnabled val="1"/>
        </dgm:presLayoutVars>
      </dgm:prSet>
      <dgm:spPr/>
    </dgm:pt>
  </dgm:ptLst>
  <dgm:cxnLst>
    <dgm:cxn modelId="{87463F24-C6BD-4D35-868B-8619D259E8B5}" type="presOf" srcId="{67FA67F4-BDE4-456F-BF7F-8BA2A261FFA5}" destId="{3D5DE7BF-7526-4B2F-8213-C2389C83034B}" srcOrd="0" destOrd="0" presId="urn:microsoft.com/office/officeart/2005/8/layout/default"/>
    <dgm:cxn modelId="{B2695434-2AF3-498B-A03B-284C4EEF43F8}" type="presOf" srcId="{3616133A-F3BF-4D5D-8E13-D75DBDEA7D74}" destId="{05624749-316E-4A4F-B8E8-A5486E596302}" srcOrd="0" destOrd="0" presId="urn:microsoft.com/office/officeart/2005/8/layout/default"/>
    <dgm:cxn modelId="{8E9FE834-CD01-48D7-BDC9-7C9B6FF86697}" type="presOf" srcId="{79394DA8-DD3B-4F88-8E35-A00D6A65F947}" destId="{A1007B65-17AC-4FA0-89AF-DD9DBE65625D}" srcOrd="0" destOrd="0" presId="urn:microsoft.com/office/officeart/2005/8/layout/default"/>
    <dgm:cxn modelId="{1EA0383C-1F53-4B57-A37E-51C34D1EBD79}" type="presOf" srcId="{2C8D9B63-708C-475F-A79B-D9E117D20F05}" destId="{202972BC-2482-4CEE-AA6A-2A77E52DF0A8}" srcOrd="0" destOrd="0" presId="urn:microsoft.com/office/officeart/2005/8/layout/default"/>
    <dgm:cxn modelId="{31E8D75C-7263-4947-A5F7-7AF4E2172E6F}" type="presOf" srcId="{59C068E5-61CF-4A8E-A769-0478457D404C}" destId="{7DA8F293-4A57-421C-AD9D-0E3D517E4450}" srcOrd="0" destOrd="0" presId="urn:microsoft.com/office/officeart/2005/8/layout/default"/>
    <dgm:cxn modelId="{6366F060-A57A-417D-A300-DB3758196C02}" type="presOf" srcId="{3F735A6C-4583-4E06-A785-09800E6C78F2}" destId="{CCBC2756-5FF4-4C52-B6C7-163EEECDE79F}" srcOrd="0" destOrd="0" presId="urn:microsoft.com/office/officeart/2005/8/layout/default"/>
    <dgm:cxn modelId="{1FAD3749-C3C0-445B-BA71-D6D2DBE41735}" srcId="{2C8D9B63-708C-475F-A79B-D9E117D20F05}" destId="{3616133A-F3BF-4D5D-8E13-D75DBDEA7D74}" srcOrd="6" destOrd="0" parTransId="{39EF0899-1CC5-4564-8AF9-1733471C22A2}" sibTransId="{73C49529-3E3A-44D5-A21B-795754167DDF}"/>
    <dgm:cxn modelId="{CFAF584E-39EF-4840-A3FA-814CD6D79F91}" srcId="{2C8D9B63-708C-475F-A79B-D9E117D20F05}" destId="{A8DB5967-C85E-46AA-B0CF-1A956BD171A1}" srcOrd="7" destOrd="0" parTransId="{812C20F0-CA2E-4A23-AE4D-13F9323F4F58}" sibTransId="{77B0D7E5-72FC-418A-9996-A45FB69A40EC}"/>
    <dgm:cxn modelId="{198C906F-088F-41C7-8CB5-AC5F2C7E34E2}" type="presOf" srcId="{A86F9B0B-B3FA-4272-ABC8-8943E56FBD93}" destId="{FC969852-C9C2-4A59-9088-73E6B24C8DFD}" srcOrd="0" destOrd="0" presId="urn:microsoft.com/office/officeart/2005/8/layout/default"/>
    <dgm:cxn modelId="{9B1A5573-5200-486B-8C40-FC87273C1AA0}" type="presOf" srcId="{9C7A4C9A-6D4B-402A-BB13-3A3A27F3AE5D}" destId="{741DAC39-AC23-449C-BF40-FF4EBA0EEE25}" srcOrd="0" destOrd="0" presId="urn:microsoft.com/office/officeart/2005/8/layout/default"/>
    <dgm:cxn modelId="{2FD47B92-30C1-4BCB-9793-D471D5301389}" srcId="{2C8D9B63-708C-475F-A79B-D9E117D20F05}" destId="{A86F9B0B-B3FA-4272-ABC8-8943E56FBD93}" srcOrd="9" destOrd="0" parTransId="{02620E2C-A838-44BC-A9FE-16993A76ADCF}" sibTransId="{8DA12DDC-50B4-452E-A89D-4BD90C6727D1}"/>
    <dgm:cxn modelId="{DC0D529B-9FA8-4160-8254-AA3AA82ED431}" srcId="{2C8D9B63-708C-475F-A79B-D9E117D20F05}" destId="{4550A178-6929-412F-9F8E-333F811A0320}" srcOrd="10" destOrd="0" parTransId="{93045E71-4D8D-470E-9CAF-896DF4A0692B}" sibTransId="{701B428A-8B12-4A5A-8E1B-E4CC30F710E6}"/>
    <dgm:cxn modelId="{A74008A0-8D96-48F9-922A-B4109B700992}" srcId="{2C8D9B63-708C-475F-A79B-D9E117D20F05}" destId="{9C7A4C9A-6D4B-402A-BB13-3A3A27F3AE5D}" srcOrd="4" destOrd="0" parTransId="{B09FADCB-598D-4F0C-B706-F7407C90C8C1}" sibTransId="{1C2DD6B0-5D83-4AE4-A433-754EC891B3F3}"/>
    <dgm:cxn modelId="{231179B4-109D-44AB-946E-9E6264D600EB}" srcId="{2C8D9B63-708C-475F-A79B-D9E117D20F05}" destId="{59C068E5-61CF-4A8E-A769-0478457D404C}" srcOrd="3" destOrd="0" parTransId="{C1032588-2E24-4E57-8EF8-39EEFA805055}" sibTransId="{B0FB1091-6A2C-4797-B37F-013BC7690644}"/>
    <dgm:cxn modelId="{50E767C6-DE64-4A5A-AA1B-4CD614B01E92}" srcId="{2C8D9B63-708C-475F-A79B-D9E117D20F05}" destId="{F7A0033B-B6C7-4FF3-9E01-EE213B455EF1}" srcOrd="1" destOrd="0" parTransId="{8F5514E6-8C1F-4CE7-BC85-CEC4BBBE6010}" sibTransId="{1FD6F810-E004-4786-ADAF-A13871D4FC62}"/>
    <dgm:cxn modelId="{9E9AD7E2-C096-41DF-AB12-5FF2C1DA9C9C}" type="presOf" srcId="{A8DB5967-C85E-46AA-B0CF-1A956BD171A1}" destId="{10E6D2B4-D696-4D4E-92DF-BDC1DCDB3246}" srcOrd="0" destOrd="0" presId="urn:microsoft.com/office/officeart/2005/8/layout/default"/>
    <dgm:cxn modelId="{07F14AE3-3000-4643-BDEB-0C66BEB106C3}" type="presOf" srcId="{5F870FF8-5297-43E1-840E-F051BBCAB415}" destId="{CF7FE6C5-65E4-4005-8E33-152C1C84518E}" srcOrd="0" destOrd="0" presId="urn:microsoft.com/office/officeart/2005/8/layout/default"/>
    <dgm:cxn modelId="{704405E4-75CB-4448-944D-50DE792B968B}" type="presOf" srcId="{F7A0033B-B6C7-4FF3-9E01-EE213B455EF1}" destId="{E73A346A-75AB-4F17-8B7F-76E547E91111}" srcOrd="0" destOrd="0" presId="urn:microsoft.com/office/officeart/2005/8/layout/default"/>
    <dgm:cxn modelId="{186FDBE8-E971-46CE-9C70-912ECE2FEBF0}" type="presOf" srcId="{4550A178-6929-412F-9F8E-333F811A0320}" destId="{54D45787-F6DD-4871-881C-6AEB4FE291E2}" srcOrd="0" destOrd="0" presId="urn:microsoft.com/office/officeart/2005/8/layout/default"/>
    <dgm:cxn modelId="{37C0F4E8-100D-4845-AC45-1E8157B535BB}" srcId="{2C8D9B63-708C-475F-A79B-D9E117D20F05}" destId="{3F735A6C-4583-4E06-A785-09800E6C78F2}" srcOrd="8" destOrd="0" parTransId="{AE948B8B-BDD6-4462-8F49-BA1DF580C2E0}" sibTransId="{67D6C896-A98F-45E5-B656-D3201CAD0D15}"/>
    <dgm:cxn modelId="{C328D6E9-3C90-4CD8-ABA6-6D18EC4E703C}" srcId="{2C8D9B63-708C-475F-A79B-D9E117D20F05}" destId="{5F870FF8-5297-43E1-840E-F051BBCAB415}" srcOrd="0" destOrd="0" parTransId="{FFCE5065-7925-4083-AD58-F29B001F10FA}" sibTransId="{B10071E0-0C9D-405B-BB0F-47E6FB356753}"/>
    <dgm:cxn modelId="{549E73ED-949F-4708-8BBD-CE10A565959D}" srcId="{2C8D9B63-708C-475F-A79B-D9E117D20F05}" destId="{79394DA8-DD3B-4F88-8E35-A00D6A65F947}" srcOrd="5" destOrd="0" parTransId="{9F319059-6EE6-4F5A-B0A7-B012DED0E643}" sibTransId="{476AD50A-9BA0-49F0-8918-B4243179B53A}"/>
    <dgm:cxn modelId="{11E58AF3-F671-40DA-81CB-75D7101AEB26}" srcId="{2C8D9B63-708C-475F-A79B-D9E117D20F05}" destId="{67FA67F4-BDE4-456F-BF7F-8BA2A261FFA5}" srcOrd="2" destOrd="0" parTransId="{FD8193F9-860C-45BD-AA54-B090D32846E8}" sibTransId="{5217E405-6824-4C21-A364-C7C028B95619}"/>
    <dgm:cxn modelId="{A8624FA8-AD16-4AC7-BD26-B6A0956839BD}" type="presParOf" srcId="{202972BC-2482-4CEE-AA6A-2A77E52DF0A8}" destId="{CF7FE6C5-65E4-4005-8E33-152C1C84518E}" srcOrd="0" destOrd="0" presId="urn:microsoft.com/office/officeart/2005/8/layout/default"/>
    <dgm:cxn modelId="{236E8CEF-CCF3-4274-A7E1-FE395F73B699}" type="presParOf" srcId="{202972BC-2482-4CEE-AA6A-2A77E52DF0A8}" destId="{2C3D752B-D19A-400C-92C9-C21FCB849057}" srcOrd="1" destOrd="0" presId="urn:microsoft.com/office/officeart/2005/8/layout/default"/>
    <dgm:cxn modelId="{19781945-C2F9-4810-9767-AD71A312BE9A}" type="presParOf" srcId="{202972BC-2482-4CEE-AA6A-2A77E52DF0A8}" destId="{E73A346A-75AB-4F17-8B7F-76E547E91111}" srcOrd="2" destOrd="0" presId="urn:microsoft.com/office/officeart/2005/8/layout/default"/>
    <dgm:cxn modelId="{E2E26CCE-B30E-4F1A-B9B2-34CF0EC4AE77}" type="presParOf" srcId="{202972BC-2482-4CEE-AA6A-2A77E52DF0A8}" destId="{B1DBDFE1-3732-41FE-8742-6ECB3D8206E5}" srcOrd="3" destOrd="0" presId="urn:microsoft.com/office/officeart/2005/8/layout/default"/>
    <dgm:cxn modelId="{6C861660-25E7-4621-87EC-619F9E853C5E}" type="presParOf" srcId="{202972BC-2482-4CEE-AA6A-2A77E52DF0A8}" destId="{3D5DE7BF-7526-4B2F-8213-C2389C83034B}" srcOrd="4" destOrd="0" presId="urn:microsoft.com/office/officeart/2005/8/layout/default"/>
    <dgm:cxn modelId="{81FA8565-F37B-4D35-84F5-A048166E742D}" type="presParOf" srcId="{202972BC-2482-4CEE-AA6A-2A77E52DF0A8}" destId="{7EC2DBEA-53A8-4BB6-A63D-6B1BBA44CF3F}" srcOrd="5" destOrd="0" presId="urn:microsoft.com/office/officeart/2005/8/layout/default"/>
    <dgm:cxn modelId="{3AEB2DDC-4B04-48B9-8647-D416DF0443B4}" type="presParOf" srcId="{202972BC-2482-4CEE-AA6A-2A77E52DF0A8}" destId="{7DA8F293-4A57-421C-AD9D-0E3D517E4450}" srcOrd="6" destOrd="0" presId="urn:microsoft.com/office/officeart/2005/8/layout/default"/>
    <dgm:cxn modelId="{A7525697-E40E-4EEB-9D10-56EAAD276EB9}" type="presParOf" srcId="{202972BC-2482-4CEE-AA6A-2A77E52DF0A8}" destId="{CAA58FCB-3A64-49A1-B824-D3C7EB1D2319}" srcOrd="7" destOrd="0" presId="urn:microsoft.com/office/officeart/2005/8/layout/default"/>
    <dgm:cxn modelId="{067E5C81-3337-489C-B63A-CC669FCBDED1}" type="presParOf" srcId="{202972BC-2482-4CEE-AA6A-2A77E52DF0A8}" destId="{741DAC39-AC23-449C-BF40-FF4EBA0EEE25}" srcOrd="8" destOrd="0" presId="urn:microsoft.com/office/officeart/2005/8/layout/default"/>
    <dgm:cxn modelId="{BEE1FEF6-9160-44B0-9B4F-11F1C42B4F20}" type="presParOf" srcId="{202972BC-2482-4CEE-AA6A-2A77E52DF0A8}" destId="{7442945D-E039-4794-9C70-B7DCC0D3D84F}" srcOrd="9" destOrd="0" presId="urn:microsoft.com/office/officeart/2005/8/layout/default"/>
    <dgm:cxn modelId="{9569B58B-9EE8-4584-9539-9C80B27861F2}" type="presParOf" srcId="{202972BC-2482-4CEE-AA6A-2A77E52DF0A8}" destId="{A1007B65-17AC-4FA0-89AF-DD9DBE65625D}" srcOrd="10" destOrd="0" presId="urn:microsoft.com/office/officeart/2005/8/layout/default"/>
    <dgm:cxn modelId="{0DBB7587-FAEF-4A8E-AEB0-A99512AC6E52}" type="presParOf" srcId="{202972BC-2482-4CEE-AA6A-2A77E52DF0A8}" destId="{7B3F4C73-6DFD-4131-A939-4BF44F5DAC15}" srcOrd="11" destOrd="0" presId="urn:microsoft.com/office/officeart/2005/8/layout/default"/>
    <dgm:cxn modelId="{77A5D885-F5DD-4A09-B633-8A378C0E41F9}" type="presParOf" srcId="{202972BC-2482-4CEE-AA6A-2A77E52DF0A8}" destId="{05624749-316E-4A4F-B8E8-A5486E596302}" srcOrd="12" destOrd="0" presId="urn:microsoft.com/office/officeart/2005/8/layout/default"/>
    <dgm:cxn modelId="{E1AB29B5-8F93-4BFF-910C-524C5B2D50DA}" type="presParOf" srcId="{202972BC-2482-4CEE-AA6A-2A77E52DF0A8}" destId="{320DB2EF-DD9D-4D9A-BA1E-DA504DB6A6F7}" srcOrd="13" destOrd="0" presId="urn:microsoft.com/office/officeart/2005/8/layout/default"/>
    <dgm:cxn modelId="{0334A017-828E-409B-A159-5EA48D610CF5}" type="presParOf" srcId="{202972BC-2482-4CEE-AA6A-2A77E52DF0A8}" destId="{10E6D2B4-D696-4D4E-92DF-BDC1DCDB3246}" srcOrd="14" destOrd="0" presId="urn:microsoft.com/office/officeart/2005/8/layout/default"/>
    <dgm:cxn modelId="{8C9B5913-B3C4-4034-80CB-36992ACF7850}" type="presParOf" srcId="{202972BC-2482-4CEE-AA6A-2A77E52DF0A8}" destId="{C0F02D94-FEB7-4E71-A47F-971F9F4CC866}" srcOrd="15" destOrd="0" presId="urn:microsoft.com/office/officeart/2005/8/layout/default"/>
    <dgm:cxn modelId="{7F753800-4082-46E2-B128-97C997A71A50}" type="presParOf" srcId="{202972BC-2482-4CEE-AA6A-2A77E52DF0A8}" destId="{CCBC2756-5FF4-4C52-B6C7-163EEECDE79F}" srcOrd="16" destOrd="0" presId="urn:microsoft.com/office/officeart/2005/8/layout/default"/>
    <dgm:cxn modelId="{E6F7501B-CE48-49B1-A335-336BB5E5533D}" type="presParOf" srcId="{202972BC-2482-4CEE-AA6A-2A77E52DF0A8}" destId="{A8707F1B-BB45-491A-9333-C52B25531B5D}" srcOrd="17" destOrd="0" presId="urn:microsoft.com/office/officeart/2005/8/layout/default"/>
    <dgm:cxn modelId="{894D9E72-21A7-402F-A806-78C39C16E6E8}" type="presParOf" srcId="{202972BC-2482-4CEE-AA6A-2A77E52DF0A8}" destId="{FC969852-C9C2-4A59-9088-73E6B24C8DFD}" srcOrd="18" destOrd="0" presId="urn:microsoft.com/office/officeart/2005/8/layout/default"/>
    <dgm:cxn modelId="{4B58A5B5-399F-4214-BE3D-F9904CF2981C}" type="presParOf" srcId="{202972BC-2482-4CEE-AA6A-2A77E52DF0A8}" destId="{4011A863-A42F-48CC-AFB3-4E05EFC703C1}" srcOrd="19" destOrd="0" presId="urn:microsoft.com/office/officeart/2005/8/layout/default"/>
    <dgm:cxn modelId="{6F3A4499-6B3D-4607-A4E8-979FC8B13957}" type="presParOf" srcId="{202972BC-2482-4CEE-AA6A-2A77E52DF0A8}" destId="{54D45787-F6DD-4871-881C-6AEB4FE291E2}" srcOrd="2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06A9D0-A3D6-47D8-B141-1623757E6B5D}">
      <dsp:nvSpPr>
        <dsp:cNvPr id="0" name=""/>
        <dsp:cNvSpPr/>
      </dsp:nvSpPr>
      <dsp:spPr>
        <a:xfrm>
          <a:off x="0" y="428541"/>
          <a:ext cx="6391275" cy="1436321"/>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a:t>Legacy Reporting Solution: An existing reporting solution designed several years ago processes data from .txt files and aggregates it for storage in a relational database, utilizing dimensional modeling for optimized reporting.</a:t>
          </a:r>
          <a:endParaRPr lang="en-US" sz="1400" kern="1200"/>
        </a:p>
      </dsp:txBody>
      <dsp:txXfrm>
        <a:off x="70115" y="498656"/>
        <a:ext cx="6251045" cy="1296091"/>
      </dsp:txXfrm>
    </dsp:sp>
    <dsp:sp modelId="{4A03F080-BBF1-4DAF-A3E9-6C169548355A}">
      <dsp:nvSpPr>
        <dsp:cNvPr id="0" name=""/>
        <dsp:cNvSpPr/>
      </dsp:nvSpPr>
      <dsp:spPr>
        <a:xfrm>
          <a:off x="0" y="1905182"/>
          <a:ext cx="6391275" cy="1436321"/>
        </a:xfrm>
        <a:prstGeom prst="roundRect">
          <a:avLst/>
        </a:prstGeom>
        <a:solidFill>
          <a:schemeClr val="accent2">
            <a:hueOff val="-9882860"/>
            <a:satOff val="45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dirty="0"/>
            <a:t>Complex Data Processing Workflow: The current production system employs multiple software tools, including SSIS, to create an end-to-end reporting platform. SSIS handles data transfer and deposits files into a staging area on the Data Team SQL Server, followed by a FACT processing job for </a:t>
          </a:r>
          <a:r>
            <a:rPr lang="en-GB" sz="1400" b="0" i="0" kern="1200" dirty="0" err="1"/>
            <a:t>dimensionalization</a:t>
          </a:r>
          <a:r>
            <a:rPr lang="en-GB" sz="1400" b="0" i="0" kern="1200" dirty="0"/>
            <a:t>. This process involves splitting data into separate tables for improved reporting performance.</a:t>
          </a:r>
          <a:endParaRPr lang="en-US" sz="1400" kern="1200" dirty="0"/>
        </a:p>
      </dsp:txBody>
      <dsp:txXfrm>
        <a:off x="70115" y="1975297"/>
        <a:ext cx="6251045" cy="1296091"/>
      </dsp:txXfrm>
    </dsp:sp>
    <dsp:sp modelId="{27F12D5D-1AEA-4301-9612-421E5A3C293E}">
      <dsp:nvSpPr>
        <dsp:cNvPr id="0" name=""/>
        <dsp:cNvSpPr/>
      </dsp:nvSpPr>
      <dsp:spPr>
        <a:xfrm>
          <a:off x="0" y="3381824"/>
          <a:ext cx="6391275" cy="1436321"/>
        </a:xfrm>
        <a:prstGeom prst="roundRect">
          <a:avLst/>
        </a:prstGeom>
        <a:solidFill>
          <a:schemeClr val="accent2">
            <a:hueOff val="-19765721"/>
            <a:satOff val="9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dirty="0"/>
            <a:t>Entity Relationship Diagrams: Entity relationship diagrams, as shown on the left, document the structure of the in-production solution at DCWW. Whenever a new data mart is created, a corresponding entity relationship diagram needs to be generated and approved.</a:t>
          </a:r>
          <a:endParaRPr lang="en-US" sz="1400" kern="1200" dirty="0"/>
        </a:p>
      </dsp:txBody>
      <dsp:txXfrm>
        <a:off x="70115" y="3451939"/>
        <a:ext cx="6251045" cy="129609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E9C970-31A4-4DE7-88A7-1221279917FB}">
      <dsp:nvSpPr>
        <dsp:cNvPr id="0" name=""/>
        <dsp:cNvSpPr/>
      </dsp:nvSpPr>
      <dsp:spPr>
        <a:xfrm>
          <a:off x="0" y="61763"/>
          <a:ext cx="6391275" cy="253422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0" i="0" kern="1200"/>
            <a:t>1. Cloud-Based Services Advantages: Cloud-based services offer numerous advantages, including scalability and flexibility in handling the ever-increasing volume of global data. Azure, for instance, allows businesses to easily scale their services as needed, preventing upfront infrastructure investments and ensuring seamless operations.</a:t>
          </a:r>
          <a:endParaRPr lang="en-US" sz="1900" kern="1200"/>
        </a:p>
      </dsp:txBody>
      <dsp:txXfrm>
        <a:off x="123710" y="185473"/>
        <a:ext cx="6143855" cy="2286800"/>
      </dsp:txXfrm>
    </dsp:sp>
    <dsp:sp modelId="{7873C5A1-E27C-464F-B2F9-AECCE07021F8}">
      <dsp:nvSpPr>
        <dsp:cNvPr id="0" name=""/>
        <dsp:cNvSpPr/>
      </dsp:nvSpPr>
      <dsp:spPr>
        <a:xfrm>
          <a:off x="0" y="2650703"/>
          <a:ext cx="6391275" cy="2534220"/>
        </a:xfrm>
        <a:prstGeom prst="roundRect">
          <a:avLst/>
        </a:prstGeom>
        <a:solidFill>
          <a:schemeClr val="accent2">
            <a:hueOff val="-19765721"/>
            <a:satOff val="9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0" i="0" kern="1200"/>
            <a:t>2. Security and Compliance: Cloud service providers must uphold strong security and compliance standards, including encryption, multi-factor authentication, and regular security updates. Azure is recognized for its robust security policies, controls, and compliance certifications, offering businesses peace of mind in safeguarding their data against threats.</a:t>
          </a:r>
          <a:endParaRPr lang="en-US" sz="1900" kern="1200"/>
        </a:p>
      </dsp:txBody>
      <dsp:txXfrm>
        <a:off x="123710" y="2774413"/>
        <a:ext cx="6143855" cy="22868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01C2CE-1757-461B-A4D9-532F2CF873E1}">
      <dsp:nvSpPr>
        <dsp:cNvPr id="0" name=""/>
        <dsp:cNvSpPr/>
      </dsp:nvSpPr>
      <dsp:spPr>
        <a:xfrm>
          <a:off x="0" y="749887"/>
          <a:ext cx="5502614" cy="45571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a:t>Objective 1: Evaluate Current Infrastructure</a:t>
          </a:r>
          <a:endParaRPr lang="en-US" sz="1900" kern="1200"/>
        </a:p>
      </dsp:txBody>
      <dsp:txXfrm>
        <a:off x="22246" y="772133"/>
        <a:ext cx="5458122" cy="411223"/>
      </dsp:txXfrm>
    </dsp:sp>
    <dsp:sp modelId="{6A9D0B67-010F-4184-B27E-25376B0E8104}">
      <dsp:nvSpPr>
        <dsp:cNvPr id="0" name=""/>
        <dsp:cNvSpPr/>
      </dsp:nvSpPr>
      <dsp:spPr>
        <a:xfrm>
          <a:off x="0" y="1205602"/>
          <a:ext cx="5502614" cy="1199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708" tIns="24130" rIns="135128" bIns="24130" numCol="1" spcCol="1270" anchor="t" anchorCtr="0">
          <a:noAutofit/>
        </a:bodyPr>
        <a:lstStyle/>
        <a:p>
          <a:pPr marL="114300" lvl="1" indent="-114300" algn="l" defTabSz="666750">
            <a:lnSpc>
              <a:spcPct val="90000"/>
            </a:lnSpc>
            <a:spcBef>
              <a:spcPct val="0"/>
            </a:spcBef>
            <a:spcAft>
              <a:spcPct val="20000"/>
            </a:spcAft>
            <a:buChar char="•"/>
          </a:pPr>
          <a:r>
            <a:rPr lang="en-GB" sz="1500" kern="1200"/>
            <a:t>Evaluate the current hardware and software components of the on-premises reporting system.</a:t>
          </a:r>
          <a:endParaRPr lang="en-US" sz="1500" kern="1200"/>
        </a:p>
        <a:p>
          <a:pPr marL="114300" lvl="1" indent="-114300" algn="l" defTabSz="666750">
            <a:lnSpc>
              <a:spcPct val="90000"/>
            </a:lnSpc>
            <a:spcBef>
              <a:spcPct val="0"/>
            </a:spcBef>
            <a:spcAft>
              <a:spcPct val="20000"/>
            </a:spcAft>
            <a:buChar char="•"/>
          </a:pPr>
          <a:r>
            <a:rPr lang="en-GB" sz="1500" kern="1200"/>
            <a:t>Understand how data is stored and processed on-premises.</a:t>
          </a:r>
          <a:endParaRPr lang="en-US" sz="1500" kern="1200"/>
        </a:p>
        <a:p>
          <a:pPr marL="114300" lvl="1" indent="-114300" algn="l" defTabSz="666750">
            <a:lnSpc>
              <a:spcPct val="90000"/>
            </a:lnSpc>
            <a:spcBef>
              <a:spcPct val="0"/>
            </a:spcBef>
            <a:spcAft>
              <a:spcPct val="20000"/>
            </a:spcAft>
            <a:buChar char="•"/>
          </a:pPr>
          <a:r>
            <a:rPr lang="en-GB" sz="1500" kern="1200"/>
            <a:t>Evaluate current maintenance and operational costs.</a:t>
          </a:r>
          <a:endParaRPr lang="en-US" sz="1500" kern="1200"/>
        </a:p>
      </dsp:txBody>
      <dsp:txXfrm>
        <a:off x="0" y="1205602"/>
        <a:ext cx="5502614" cy="1199565"/>
      </dsp:txXfrm>
    </dsp:sp>
    <dsp:sp modelId="{54011DB8-379E-4A05-A745-295207B68795}">
      <dsp:nvSpPr>
        <dsp:cNvPr id="0" name=""/>
        <dsp:cNvSpPr/>
      </dsp:nvSpPr>
      <dsp:spPr>
        <a:xfrm>
          <a:off x="0" y="2405167"/>
          <a:ext cx="5502614" cy="45571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a:t>Objective 2: Scalability and Performance</a:t>
          </a:r>
          <a:endParaRPr lang="en-US" sz="1900" kern="1200"/>
        </a:p>
      </dsp:txBody>
      <dsp:txXfrm>
        <a:off x="22246" y="2427413"/>
        <a:ext cx="5458122" cy="411223"/>
      </dsp:txXfrm>
    </dsp:sp>
    <dsp:sp modelId="{6548C265-6583-4FFE-82A1-BD5A9377BAC9}">
      <dsp:nvSpPr>
        <dsp:cNvPr id="0" name=""/>
        <dsp:cNvSpPr/>
      </dsp:nvSpPr>
      <dsp:spPr>
        <a:xfrm>
          <a:off x="0" y="2860882"/>
          <a:ext cx="5502614" cy="9439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708" tIns="24130" rIns="135128" bIns="24130" numCol="1" spcCol="1270" anchor="t" anchorCtr="0">
          <a:noAutofit/>
        </a:bodyPr>
        <a:lstStyle/>
        <a:p>
          <a:pPr marL="114300" lvl="1" indent="-114300" algn="l" defTabSz="666750">
            <a:lnSpc>
              <a:spcPct val="90000"/>
            </a:lnSpc>
            <a:spcBef>
              <a:spcPct val="0"/>
            </a:spcBef>
            <a:spcAft>
              <a:spcPct val="20000"/>
            </a:spcAft>
            <a:buChar char="•"/>
          </a:pPr>
          <a:r>
            <a:rPr lang="en-GB" sz="1500" kern="1200"/>
            <a:t>Investigate how cloud-based solutions enable scalability for data and reporting requirements.</a:t>
          </a:r>
          <a:endParaRPr lang="en-US" sz="1500" kern="1200"/>
        </a:p>
        <a:p>
          <a:pPr marL="114300" lvl="1" indent="-114300" algn="l" defTabSz="666750">
            <a:lnSpc>
              <a:spcPct val="90000"/>
            </a:lnSpc>
            <a:spcBef>
              <a:spcPct val="0"/>
            </a:spcBef>
            <a:spcAft>
              <a:spcPct val="20000"/>
            </a:spcAft>
            <a:buChar char="•"/>
          </a:pPr>
          <a:r>
            <a:rPr lang="en-GB" sz="1500" kern="1200"/>
            <a:t>Comprehend what performance improvements can be achieved using a cloud-based solution.</a:t>
          </a:r>
          <a:endParaRPr lang="en-US" sz="1500" kern="1200"/>
        </a:p>
      </dsp:txBody>
      <dsp:txXfrm>
        <a:off x="0" y="2860882"/>
        <a:ext cx="5502614" cy="943920"/>
      </dsp:txXfrm>
    </dsp:sp>
    <dsp:sp modelId="{918F3039-CA43-4E85-BD70-13FD5B6C6FC1}">
      <dsp:nvSpPr>
        <dsp:cNvPr id="0" name=""/>
        <dsp:cNvSpPr/>
      </dsp:nvSpPr>
      <dsp:spPr>
        <a:xfrm>
          <a:off x="0" y="3804802"/>
          <a:ext cx="5502614" cy="45571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a:t>Objective 3: Migration Strategy</a:t>
          </a:r>
          <a:endParaRPr lang="en-US" sz="1900" kern="1200"/>
        </a:p>
      </dsp:txBody>
      <dsp:txXfrm>
        <a:off x="22246" y="3827048"/>
        <a:ext cx="5458122" cy="411223"/>
      </dsp:txXfrm>
    </dsp:sp>
    <dsp:sp modelId="{1671DC64-1DE3-4A76-857C-37AEFA745FA1}">
      <dsp:nvSpPr>
        <dsp:cNvPr id="0" name=""/>
        <dsp:cNvSpPr/>
      </dsp:nvSpPr>
      <dsp:spPr>
        <a:xfrm>
          <a:off x="0" y="4260517"/>
          <a:ext cx="5502614" cy="9439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708" tIns="24130" rIns="135128" bIns="24130" numCol="1" spcCol="1270" anchor="t" anchorCtr="0">
          <a:noAutofit/>
        </a:bodyPr>
        <a:lstStyle/>
        <a:p>
          <a:pPr marL="114300" lvl="1" indent="-114300" algn="l" defTabSz="666750">
            <a:lnSpc>
              <a:spcPct val="90000"/>
            </a:lnSpc>
            <a:spcBef>
              <a:spcPct val="0"/>
            </a:spcBef>
            <a:spcAft>
              <a:spcPct val="20000"/>
            </a:spcAft>
            <a:buChar char="•"/>
          </a:pPr>
          <a:r>
            <a:rPr lang="en-GB" sz="1500" kern="1200"/>
            <a:t>Investigate and choose the best migration strategy for the reporting solution.</a:t>
          </a:r>
          <a:endParaRPr lang="en-US" sz="1500" kern="1200"/>
        </a:p>
        <a:p>
          <a:pPr marL="114300" lvl="1" indent="-114300" algn="l" defTabSz="666750">
            <a:lnSpc>
              <a:spcPct val="90000"/>
            </a:lnSpc>
            <a:spcBef>
              <a:spcPct val="0"/>
            </a:spcBef>
            <a:spcAft>
              <a:spcPct val="20000"/>
            </a:spcAft>
            <a:buChar char="•"/>
          </a:pPr>
          <a:r>
            <a:rPr lang="en-GB" sz="1500" kern="1200"/>
            <a:t>List the risks and create potential mitigation strategies for the migration of the reporting solution.</a:t>
          </a:r>
          <a:endParaRPr lang="en-US" sz="1500" kern="1200"/>
        </a:p>
      </dsp:txBody>
      <dsp:txXfrm>
        <a:off x="0" y="4260517"/>
        <a:ext cx="5502614" cy="94392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24C248-80F7-4420-9C9D-A07077E6A95B}">
      <dsp:nvSpPr>
        <dsp:cNvPr id="0" name=""/>
        <dsp:cNvSpPr/>
      </dsp:nvSpPr>
      <dsp:spPr>
        <a:xfrm>
          <a:off x="701124" y="62184"/>
          <a:ext cx="742734" cy="71644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D635690-F200-45BE-AEBD-5C6004DF9FD9}">
      <dsp:nvSpPr>
        <dsp:cNvPr id="0" name=""/>
        <dsp:cNvSpPr/>
      </dsp:nvSpPr>
      <dsp:spPr>
        <a:xfrm>
          <a:off x="11442" y="920457"/>
          <a:ext cx="2122099" cy="3841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b="1"/>
          </a:pPr>
          <a:r>
            <a:rPr lang="en-GB" sz="1400" b="1" i="0" kern="1200"/>
            <a:t>Scalability:</a:t>
          </a:r>
          <a:endParaRPr lang="en-US" sz="1400" kern="1200"/>
        </a:p>
      </dsp:txBody>
      <dsp:txXfrm>
        <a:off x="11442" y="920457"/>
        <a:ext cx="2122099" cy="384185"/>
      </dsp:txXfrm>
    </dsp:sp>
    <dsp:sp modelId="{377810F9-1171-45FE-9832-4D1D628B910A}">
      <dsp:nvSpPr>
        <dsp:cNvPr id="0" name=""/>
        <dsp:cNvSpPr/>
      </dsp:nvSpPr>
      <dsp:spPr>
        <a:xfrm>
          <a:off x="11442" y="1370609"/>
          <a:ext cx="2122099" cy="19898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0" i="0" kern="1200"/>
            <a:t>Rapidly changing data landscape with massive daily data generation.</a:t>
          </a:r>
          <a:endParaRPr lang="en-US" sz="1100" kern="1200"/>
        </a:p>
        <a:p>
          <a:pPr marL="0" lvl="0" indent="0" algn="ctr" defTabSz="488950">
            <a:lnSpc>
              <a:spcPct val="90000"/>
            </a:lnSpc>
            <a:spcBef>
              <a:spcPct val="0"/>
            </a:spcBef>
            <a:spcAft>
              <a:spcPct val="35000"/>
            </a:spcAft>
            <a:buNone/>
          </a:pPr>
          <a:r>
            <a:rPr lang="en-GB" sz="1100" b="0" i="0" kern="1200"/>
            <a:t>Ability to quickly scale data storage and processing to meet demand.</a:t>
          </a:r>
          <a:endParaRPr lang="en-US" sz="1100" kern="1200"/>
        </a:p>
        <a:p>
          <a:pPr marL="0" lvl="0" indent="0" algn="ctr" defTabSz="488950">
            <a:lnSpc>
              <a:spcPct val="90000"/>
            </a:lnSpc>
            <a:spcBef>
              <a:spcPct val="0"/>
            </a:spcBef>
            <a:spcAft>
              <a:spcPct val="35000"/>
            </a:spcAft>
            <a:buNone/>
          </a:pPr>
          <a:r>
            <a:rPr lang="en-GB" sz="1100" b="0" i="0" kern="1200"/>
            <a:t>Prevents upfront investments in infrastructure.</a:t>
          </a:r>
          <a:endParaRPr lang="en-US" sz="1100" kern="1200"/>
        </a:p>
        <a:p>
          <a:pPr marL="0" lvl="0" indent="0" algn="ctr" defTabSz="488950">
            <a:lnSpc>
              <a:spcPct val="90000"/>
            </a:lnSpc>
            <a:spcBef>
              <a:spcPct val="0"/>
            </a:spcBef>
            <a:spcAft>
              <a:spcPct val="35000"/>
            </a:spcAft>
            <a:buNone/>
          </a:pPr>
          <a:r>
            <a:rPr lang="en-GB" sz="1100" b="0" i="0" kern="1200"/>
            <a:t>Azure offers on-demand scalability without long-term investment.</a:t>
          </a:r>
          <a:endParaRPr lang="en-US" sz="1100" kern="1200"/>
        </a:p>
      </dsp:txBody>
      <dsp:txXfrm>
        <a:off x="11442" y="1370609"/>
        <a:ext cx="2122099" cy="1989889"/>
      </dsp:txXfrm>
    </dsp:sp>
    <dsp:sp modelId="{C3D54018-B782-4741-B820-088B0E2252C3}">
      <dsp:nvSpPr>
        <dsp:cNvPr id="0" name=""/>
        <dsp:cNvSpPr/>
      </dsp:nvSpPr>
      <dsp:spPr>
        <a:xfrm>
          <a:off x="3194590" y="62184"/>
          <a:ext cx="742734" cy="71644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BCBD554-612A-487E-A8C6-DD10376A8CBC}">
      <dsp:nvSpPr>
        <dsp:cNvPr id="0" name=""/>
        <dsp:cNvSpPr/>
      </dsp:nvSpPr>
      <dsp:spPr>
        <a:xfrm>
          <a:off x="2504908" y="920457"/>
          <a:ext cx="2122099" cy="3841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b="1"/>
          </a:pPr>
          <a:r>
            <a:rPr lang="en-GB" sz="1400" b="1" i="0" kern="1200"/>
            <a:t>Security and Compliance:</a:t>
          </a:r>
          <a:endParaRPr lang="en-US" sz="1400" kern="1200"/>
        </a:p>
      </dsp:txBody>
      <dsp:txXfrm>
        <a:off x="2504908" y="920457"/>
        <a:ext cx="2122099" cy="384185"/>
      </dsp:txXfrm>
    </dsp:sp>
    <dsp:sp modelId="{4E71487D-F3E4-4E06-B17D-6285E9A93F3D}">
      <dsp:nvSpPr>
        <dsp:cNvPr id="0" name=""/>
        <dsp:cNvSpPr/>
      </dsp:nvSpPr>
      <dsp:spPr>
        <a:xfrm>
          <a:off x="2504908" y="1370609"/>
          <a:ext cx="2122099" cy="19898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0" i="0" kern="1200"/>
            <a:t>Legal and ethical responsibility to implement strong security and compliance standards.</a:t>
          </a:r>
          <a:endParaRPr lang="en-US" sz="1100" kern="1200"/>
        </a:p>
        <a:p>
          <a:pPr marL="0" lvl="0" indent="0" algn="ctr" defTabSz="488950">
            <a:lnSpc>
              <a:spcPct val="90000"/>
            </a:lnSpc>
            <a:spcBef>
              <a:spcPct val="0"/>
            </a:spcBef>
            <a:spcAft>
              <a:spcPct val="35000"/>
            </a:spcAft>
            <a:buNone/>
          </a:pPr>
          <a:r>
            <a:rPr lang="en-GB" sz="1100" b="0" i="0" kern="1200"/>
            <a:t>Essential security measures include encryption, multi-factor authentication, and regular updates.</a:t>
          </a:r>
          <a:endParaRPr lang="en-US" sz="1100" kern="1200"/>
        </a:p>
        <a:p>
          <a:pPr marL="0" lvl="0" indent="0" algn="ctr" defTabSz="488950">
            <a:lnSpc>
              <a:spcPct val="90000"/>
            </a:lnSpc>
            <a:spcBef>
              <a:spcPct val="0"/>
            </a:spcBef>
            <a:spcAft>
              <a:spcPct val="35000"/>
            </a:spcAft>
            <a:buNone/>
          </a:pPr>
          <a:r>
            <a:rPr lang="en-GB" sz="1100" b="0" i="0" kern="1200"/>
            <a:t>Cloud providers employ robust firewalls and prevention systems.</a:t>
          </a:r>
          <a:endParaRPr lang="en-US" sz="1100" kern="1200"/>
        </a:p>
        <a:p>
          <a:pPr marL="0" lvl="0" indent="0" algn="ctr" defTabSz="488950">
            <a:lnSpc>
              <a:spcPct val="90000"/>
            </a:lnSpc>
            <a:spcBef>
              <a:spcPct val="0"/>
            </a:spcBef>
            <a:spcAft>
              <a:spcPct val="35000"/>
            </a:spcAft>
            <a:buNone/>
          </a:pPr>
          <a:r>
            <a:rPr lang="en-GB" sz="1100" b="0" i="0" kern="1200"/>
            <a:t>Azure is recognized for superior security compared to traditional methods.</a:t>
          </a:r>
          <a:endParaRPr lang="en-US" sz="1100" kern="1200"/>
        </a:p>
      </dsp:txBody>
      <dsp:txXfrm>
        <a:off x="2504908" y="1370609"/>
        <a:ext cx="2122099" cy="1989889"/>
      </dsp:txXfrm>
    </dsp:sp>
    <dsp:sp modelId="{3D3CEF00-35A4-446A-97DA-D75AADBC6483}">
      <dsp:nvSpPr>
        <dsp:cNvPr id="0" name=""/>
        <dsp:cNvSpPr/>
      </dsp:nvSpPr>
      <dsp:spPr>
        <a:xfrm>
          <a:off x="5688057" y="62184"/>
          <a:ext cx="742734" cy="71644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D8E79AB-6C99-4E5E-B8BE-44405BCF392A}">
      <dsp:nvSpPr>
        <dsp:cNvPr id="0" name=""/>
        <dsp:cNvSpPr/>
      </dsp:nvSpPr>
      <dsp:spPr>
        <a:xfrm>
          <a:off x="4998375" y="920457"/>
          <a:ext cx="2122099" cy="3841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b="1"/>
          </a:pPr>
          <a:r>
            <a:rPr lang="en-GB" sz="1400" b="1" i="0" kern="1200"/>
            <a:t>Cost Savings:</a:t>
          </a:r>
          <a:endParaRPr lang="en-US" sz="1400" kern="1200"/>
        </a:p>
      </dsp:txBody>
      <dsp:txXfrm>
        <a:off x="4998375" y="920457"/>
        <a:ext cx="2122099" cy="384185"/>
      </dsp:txXfrm>
    </dsp:sp>
    <dsp:sp modelId="{6BC705EB-AF0A-4A34-A7B5-8FD82149D25E}">
      <dsp:nvSpPr>
        <dsp:cNvPr id="0" name=""/>
        <dsp:cNvSpPr/>
      </dsp:nvSpPr>
      <dsp:spPr>
        <a:xfrm>
          <a:off x="4998375" y="1370609"/>
          <a:ext cx="2122099" cy="19898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0" i="0" kern="1200"/>
            <a:t>Eliminates the need for initial hardware investments.</a:t>
          </a:r>
          <a:endParaRPr lang="en-US" sz="1100" kern="1200"/>
        </a:p>
        <a:p>
          <a:pPr marL="0" lvl="0" indent="0" algn="ctr" defTabSz="488950">
            <a:lnSpc>
              <a:spcPct val="90000"/>
            </a:lnSpc>
            <a:spcBef>
              <a:spcPct val="0"/>
            </a:spcBef>
            <a:spcAft>
              <a:spcPct val="35000"/>
            </a:spcAft>
            <a:buNone/>
          </a:pPr>
          <a:r>
            <a:rPr lang="en-GB" sz="1100" b="0" i="0" kern="1200"/>
            <a:t>Shifts from capital expenditure to operational expenditure.</a:t>
          </a:r>
          <a:endParaRPr lang="en-US" sz="1100" kern="1200"/>
        </a:p>
        <a:p>
          <a:pPr marL="0" lvl="0" indent="0" algn="ctr" defTabSz="488950">
            <a:lnSpc>
              <a:spcPct val="90000"/>
            </a:lnSpc>
            <a:spcBef>
              <a:spcPct val="0"/>
            </a:spcBef>
            <a:spcAft>
              <a:spcPct val="35000"/>
            </a:spcAft>
            <a:buNone/>
          </a:pPr>
          <a:r>
            <a:rPr lang="en-GB" sz="1100" b="0" i="0" kern="1200"/>
            <a:t>Flexible pricing based on demand.</a:t>
          </a:r>
          <a:endParaRPr lang="en-US" sz="1100" kern="1200"/>
        </a:p>
        <a:p>
          <a:pPr marL="0" lvl="0" indent="0" algn="ctr" defTabSz="488950">
            <a:lnSpc>
              <a:spcPct val="90000"/>
            </a:lnSpc>
            <a:spcBef>
              <a:spcPct val="0"/>
            </a:spcBef>
            <a:spcAft>
              <a:spcPct val="35000"/>
            </a:spcAft>
            <a:buNone/>
          </a:pPr>
          <a:r>
            <a:rPr lang="en-GB" sz="1100" b="0" i="0" kern="1200"/>
            <a:t>Reduces maintenance costs, freeing up resources for development.</a:t>
          </a:r>
          <a:endParaRPr lang="en-US" sz="1100" kern="1200"/>
        </a:p>
        <a:p>
          <a:pPr marL="0" lvl="0" indent="0" algn="ctr" defTabSz="488950">
            <a:lnSpc>
              <a:spcPct val="90000"/>
            </a:lnSpc>
            <a:spcBef>
              <a:spcPct val="0"/>
            </a:spcBef>
            <a:spcAft>
              <a:spcPct val="35000"/>
            </a:spcAft>
            <a:buNone/>
          </a:pPr>
          <a:r>
            <a:rPr lang="en-GB" sz="1100" b="0" i="0" kern="1200"/>
            <a:t>Azure's pay-as-you-go model promotes efficiency and cost-effectiveness.</a:t>
          </a:r>
          <a:endParaRPr lang="en-US" sz="1100" kern="1200"/>
        </a:p>
      </dsp:txBody>
      <dsp:txXfrm>
        <a:off x="4998375" y="1370609"/>
        <a:ext cx="2122099" cy="1989889"/>
      </dsp:txXfrm>
    </dsp:sp>
    <dsp:sp modelId="{FFED6BA4-1BF5-4C94-BD74-CD35BD11711C}">
      <dsp:nvSpPr>
        <dsp:cNvPr id="0" name=""/>
        <dsp:cNvSpPr/>
      </dsp:nvSpPr>
      <dsp:spPr>
        <a:xfrm>
          <a:off x="8181523" y="62184"/>
          <a:ext cx="742734" cy="71644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509046A-AACD-4809-A98B-ED555E10E9BE}">
      <dsp:nvSpPr>
        <dsp:cNvPr id="0" name=""/>
        <dsp:cNvSpPr/>
      </dsp:nvSpPr>
      <dsp:spPr>
        <a:xfrm>
          <a:off x="7491841" y="920457"/>
          <a:ext cx="2122099" cy="3841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b="1"/>
          </a:pPr>
          <a:r>
            <a:rPr lang="en-GB" sz="1400" b="1" i="0" kern="1200"/>
            <a:t>Accessibility:</a:t>
          </a:r>
          <a:endParaRPr lang="en-US" sz="1400" kern="1200"/>
        </a:p>
      </dsp:txBody>
      <dsp:txXfrm>
        <a:off x="7491841" y="920457"/>
        <a:ext cx="2122099" cy="384185"/>
      </dsp:txXfrm>
    </dsp:sp>
    <dsp:sp modelId="{866C512F-664B-4008-B7E9-24412166AA3B}">
      <dsp:nvSpPr>
        <dsp:cNvPr id="0" name=""/>
        <dsp:cNvSpPr/>
      </dsp:nvSpPr>
      <dsp:spPr>
        <a:xfrm>
          <a:off x="7491841" y="1370609"/>
          <a:ext cx="2122099" cy="19898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0" i="0" kern="1200"/>
            <a:t>Cloud-based services are accessible from anywhere with an internet connection.</a:t>
          </a:r>
          <a:endParaRPr lang="en-US" sz="1100" kern="1200"/>
        </a:p>
        <a:p>
          <a:pPr marL="0" lvl="0" indent="0" algn="ctr" defTabSz="488950">
            <a:lnSpc>
              <a:spcPct val="90000"/>
            </a:lnSpc>
            <a:spcBef>
              <a:spcPct val="0"/>
            </a:spcBef>
            <a:spcAft>
              <a:spcPct val="35000"/>
            </a:spcAft>
            <a:buNone/>
          </a:pPr>
          <a:r>
            <a:rPr lang="en-GB" sz="1100" b="0" i="0" kern="1200"/>
            <a:t>Global data centers ensure low-latency access.</a:t>
          </a:r>
          <a:endParaRPr lang="en-US" sz="1100" kern="1200"/>
        </a:p>
        <a:p>
          <a:pPr marL="0" lvl="0" indent="0" algn="ctr" defTabSz="488950">
            <a:lnSpc>
              <a:spcPct val="90000"/>
            </a:lnSpc>
            <a:spcBef>
              <a:spcPct val="0"/>
            </a:spcBef>
            <a:spcAft>
              <a:spcPct val="35000"/>
            </a:spcAft>
            <a:buNone/>
          </a:pPr>
          <a:r>
            <a:rPr lang="en-GB" sz="1100" b="0" i="0" kern="1200"/>
            <a:t>Supports remote work and collaboration, benefiting working parents and individuals with disabilities.</a:t>
          </a:r>
          <a:endParaRPr lang="en-US" sz="1100" kern="1200"/>
        </a:p>
      </dsp:txBody>
      <dsp:txXfrm>
        <a:off x="7491841" y="1370609"/>
        <a:ext cx="2122099" cy="198988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34A525-01C5-457F-B650-696F442DE875}">
      <dsp:nvSpPr>
        <dsp:cNvPr id="0" name=""/>
        <dsp:cNvSpPr/>
      </dsp:nvSpPr>
      <dsp:spPr>
        <a:xfrm>
          <a:off x="937971" y="189298"/>
          <a:ext cx="1004557" cy="10045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9974EE1-DA9B-4977-B1E1-C11A27079CDD}">
      <dsp:nvSpPr>
        <dsp:cNvPr id="0" name=""/>
        <dsp:cNvSpPr/>
      </dsp:nvSpPr>
      <dsp:spPr>
        <a:xfrm>
          <a:off x="5168" y="1324751"/>
          <a:ext cx="2870163" cy="4305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b="1"/>
          </a:pPr>
          <a:r>
            <a:rPr lang="en-GB" sz="1500" b="1" i="0" kern="1200"/>
            <a:t>Flexibility:</a:t>
          </a:r>
          <a:endParaRPr lang="en-US" sz="1500" kern="1200"/>
        </a:p>
      </dsp:txBody>
      <dsp:txXfrm>
        <a:off x="5168" y="1324751"/>
        <a:ext cx="2870163" cy="430524"/>
      </dsp:txXfrm>
    </dsp:sp>
    <dsp:sp modelId="{7A8F97D3-FCC0-4140-A775-11121FCFFC3D}">
      <dsp:nvSpPr>
        <dsp:cNvPr id="0" name=""/>
        <dsp:cNvSpPr/>
      </dsp:nvSpPr>
      <dsp:spPr>
        <a:xfrm>
          <a:off x="5168" y="1816157"/>
          <a:ext cx="2870163" cy="1417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0" i="0" kern="1200"/>
            <a:t>Offers multiple service models, including IaaS, PaaS, and SaaS.</a:t>
          </a:r>
          <a:endParaRPr lang="en-US" sz="1100" kern="1200"/>
        </a:p>
        <a:p>
          <a:pPr marL="0" lvl="0" indent="0" algn="ctr" defTabSz="488950">
            <a:lnSpc>
              <a:spcPct val="90000"/>
            </a:lnSpc>
            <a:spcBef>
              <a:spcPct val="0"/>
            </a:spcBef>
            <a:spcAft>
              <a:spcPct val="35000"/>
            </a:spcAft>
            <a:buNone/>
          </a:pPr>
          <a:r>
            <a:rPr lang="en-GB" sz="1100" b="0" i="0" kern="1200"/>
            <a:t>Azure's IaaS and PaaS offerings provide flexibility in managing applications, runtime, OS, and hardware.</a:t>
          </a:r>
          <a:endParaRPr lang="en-US" sz="1100" kern="1200"/>
        </a:p>
        <a:p>
          <a:pPr marL="0" lvl="0" indent="0" algn="ctr" defTabSz="488950">
            <a:lnSpc>
              <a:spcPct val="90000"/>
            </a:lnSpc>
            <a:spcBef>
              <a:spcPct val="0"/>
            </a:spcBef>
            <a:spcAft>
              <a:spcPct val="35000"/>
            </a:spcAft>
            <a:buNone/>
          </a:pPr>
          <a:r>
            <a:rPr lang="en-GB" sz="1100" b="0" i="0" kern="1200"/>
            <a:t>Allows companies to focus on their core business rather than IT infrastructure.</a:t>
          </a:r>
          <a:endParaRPr lang="en-US" sz="1100" kern="1200"/>
        </a:p>
      </dsp:txBody>
      <dsp:txXfrm>
        <a:off x="5168" y="1816157"/>
        <a:ext cx="2870163" cy="1417227"/>
      </dsp:txXfrm>
    </dsp:sp>
    <dsp:sp modelId="{57C1AD60-3DFC-42E6-965C-7C701D023940}">
      <dsp:nvSpPr>
        <dsp:cNvPr id="0" name=""/>
        <dsp:cNvSpPr/>
      </dsp:nvSpPr>
      <dsp:spPr>
        <a:xfrm>
          <a:off x="4310412" y="189298"/>
          <a:ext cx="1004557" cy="100455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DF2DC0A-1C49-4FC9-9782-C24C54542890}">
      <dsp:nvSpPr>
        <dsp:cNvPr id="0" name=""/>
        <dsp:cNvSpPr/>
      </dsp:nvSpPr>
      <dsp:spPr>
        <a:xfrm>
          <a:off x="3377609" y="1324751"/>
          <a:ext cx="2870163" cy="4305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b="1"/>
          </a:pPr>
          <a:r>
            <a:rPr lang="en-GB" sz="1500" b="1" i="0" kern="1200"/>
            <a:t>Rapid Deployment:</a:t>
          </a:r>
          <a:endParaRPr lang="en-US" sz="1500" kern="1200"/>
        </a:p>
      </dsp:txBody>
      <dsp:txXfrm>
        <a:off x="3377609" y="1324751"/>
        <a:ext cx="2870163" cy="430524"/>
      </dsp:txXfrm>
    </dsp:sp>
    <dsp:sp modelId="{D8380B3F-D202-431B-BA77-D2AF38D1B831}">
      <dsp:nvSpPr>
        <dsp:cNvPr id="0" name=""/>
        <dsp:cNvSpPr/>
      </dsp:nvSpPr>
      <dsp:spPr>
        <a:xfrm>
          <a:off x="3377609" y="1816157"/>
          <a:ext cx="2870163" cy="1417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0" i="0" kern="1200"/>
            <a:t>DevOps culture improves deployment and quality control.</a:t>
          </a:r>
          <a:endParaRPr lang="en-US" sz="1100" kern="1200"/>
        </a:p>
        <a:p>
          <a:pPr marL="0" lvl="0" indent="0" algn="ctr" defTabSz="488950">
            <a:lnSpc>
              <a:spcPct val="90000"/>
            </a:lnSpc>
            <a:spcBef>
              <a:spcPct val="0"/>
            </a:spcBef>
            <a:spcAft>
              <a:spcPct val="35000"/>
            </a:spcAft>
            <a:buNone/>
          </a:pPr>
          <a:r>
            <a:rPr lang="en-GB" sz="1100" b="0" i="0" kern="1200"/>
            <a:t>Integration with cloud development tools accelerates solution development and reduces time-to-market.</a:t>
          </a:r>
          <a:endParaRPr lang="en-US" sz="1100" kern="1200"/>
        </a:p>
      </dsp:txBody>
      <dsp:txXfrm>
        <a:off x="3377609" y="1816157"/>
        <a:ext cx="2870163" cy="1417227"/>
      </dsp:txXfrm>
    </dsp:sp>
    <dsp:sp modelId="{04F1F09C-60A3-448F-BFE4-3ECEE6164CCB}">
      <dsp:nvSpPr>
        <dsp:cNvPr id="0" name=""/>
        <dsp:cNvSpPr/>
      </dsp:nvSpPr>
      <dsp:spPr>
        <a:xfrm>
          <a:off x="7682854" y="189298"/>
          <a:ext cx="1004557" cy="100455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D4EC346-6C1B-46A0-9688-62E4BF5C3D19}">
      <dsp:nvSpPr>
        <dsp:cNvPr id="0" name=""/>
        <dsp:cNvSpPr/>
      </dsp:nvSpPr>
      <dsp:spPr>
        <a:xfrm>
          <a:off x="6750051" y="1324751"/>
          <a:ext cx="2870163" cy="4305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b="1"/>
          </a:pPr>
          <a:r>
            <a:rPr lang="en-GB" sz="1500" b="1" i="0" kern="1200"/>
            <a:t>Disaster Recovery and Backup:</a:t>
          </a:r>
          <a:endParaRPr lang="en-US" sz="1500" kern="1200"/>
        </a:p>
      </dsp:txBody>
      <dsp:txXfrm>
        <a:off x="6750051" y="1324751"/>
        <a:ext cx="2870163" cy="430524"/>
      </dsp:txXfrm>
    </dsp:sp>
    <dsp:sp modelId="{71FCC2CA-8D12-4D35-9A5D-0E476330D1D0}">
      <dsp:nvSpPr>
        <dsp:cNvPr id="0" name=""/>
        <dsp:cNvSpPr/>
      </dsp:nvSpPr>
      <dsp:spPr>
        <a:xfrm>
          <a:off x="6750051" y="1816157"/>
          <a:ext cx="2870163" cy="1417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0" i="0" kern="1200"/>
            <a:t>Cloud providers include disaster recovery and backup as part of the service.</a:t>
          </a:r>
          <a:endParaRPr lang="en-US" sz="1100" kern="1200"/>
        </a:p>
        <a:p>
          <a:pPr marL="0" lvl="0" indent="0" algn="ctr" defTabSz="488950">
            <a:lnSpc>
              <a:spcPct val="90000"/>
            </a:lnSpc>
            <a:spcBef>
              <a:spcPct val="0"/>
            </a:spcBef>
            <a:spcAft>
              <a:spcPct val="35000"/>
            </a:spcAft>
            <a:buNone/>
          </a:pPr>
          <a:r>
            <a:rPr lang="en-GB" sz="1100" b="0" i="0" kern="1200"/>
            <a:t>Essential for data protection and legal regulatory compliance.</a:t>
          </a:r>
          <a:endParaRPr lang="en-US" sz="1100" kern="1200"/>
        </a:p>
        <a:p>
          <a:pPr marL="0" lvl="0" indent="0" algn="ctr" defTabSz="488950">
            <a:lnSpc>
              <a:spcPct val="90000"/>
            </a:lnSpc>
            <a:spcBef>
              <a:spcPct val="0"/>
            </a:spcBef>
            <a:spcAft>
              <a:spcPct val="35000"/>
            </a:spcAft>
            <a:buNone/>
          </a:pPr>
          <a:r>
            <a:rPr lang="en-GB" sz="1100" b="0" i="0" kern="1200"/>
            <a:t>Recovery processes are updated and streamlined by service creators.</a:t>
          </a:r>
          <a:endParaRPr lang="en-US" sz="1100" kern="1200"/>
        </a:p>
        <a:p>
          <a:pPr marL="0" lvl="0" indent="0" algn="ctr" defTabSz="488950">
            <a:lnSpc>
              <a:spcPct val="90000"/>
            </a:lnSpc>
            <a:spcBef>
              <a:spcPct val="0"/>
            </a:spcBef>
            <a:spcAft>
              <a:spcPct val="35000"/>
            </a:spcAft>
            <a:buNone/>
          </a:pPr>
          <a:r>
            <a:rPr lang="en-GB" sz="1100" b="0" i="0" kern="1200"/>
            <a:t>Disaster recovery is a critical aspect of software solutions for high availability.</a:t>
          </a:r>
          <a:endParaRPr lang="en-US" sz="1100" kern="1200"/>
        </a:p>
      </dsp:txBody>
      <dsp:txXfrm>
        <a:off x="6750051" y="1816157"/>
        <a:ext cx="2870163" cy="141722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79ACB4-544D-493D-83DB-8EAF48933CE1}">
      <dsp:nvSpPr>
        <dsp:cNvPr id="0" name=""/>
        <dsp:cNvSpPr/>
      </dsp:nvSpPr>
      <dsp:spPr>
        <a:xfrm>
          <a:off x="11999" y="0"/>
          <a:ext cx="919576" cy="75184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8B07EFC-697D-4551-B847-A335FB303E4F}">
      <dsp:nvSpPr>
        <dsp:cNvPr id="0" name=""/>
        <dsp:cNvSpPr/>
      </dsp:nvSpPr>
      <dsp:spPr>
        <a:xfrm>
          <a:off x="11999" y="871834"/>
          <a:ext cx="2627360" cy="3222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800100">
            <a:lnSpc>
              <a:spcPct val="100000"/>
            </a:lnSpc>
            <a:spcBef>
              <a:spcPct val="0"/>
            </a:spcBef>
            <a:spcAft>
              <a:spcPct val="35000"/>
            </a:spcAft>
            <a:buNone/>
            <a:defRPr b="1"/>
          </a:pPr>
          <a:r>
            <a:rPr lang="en-GB" sz="1800" b="1" i="0" kern="1200"/>
            <a:t>Literature Review:</a:t>
          </a:r>
          <a:endParaRPr lang="en-US" sz="1800" kern="1200"/>
        </a:p>
      </dsp:txBody>
      <dsp:txXfrm>
        <a:off x="11999" y="871834"/>
        <a:ext cx="2627360" cy="322219"/>
      </dsp:txXfrm>
    </dsp:sp>
    <dsp:sp modelId="{2FC55B28-25E2-4CA0-AD04-6B6B412859DB}">
      <dsp:nvSpPr>
        <dsp:cNvPr id="0" name=""/>
        <dsp:cNvSpPr/>
      </dsp:nvSpPr>
      <dsp:spPr>
        <a:xfrm>
          <a:off x="11999" y="1249863"/>
          <a:ext cx="2627360" cy="21664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100000"/>
            </a:lnSpc>
            <a:spcBef>
              <a:spcPct val="0"/>
            </a:spcBef>
            <a:spcAft>
              <a:spcPct val="35000"/>
            </a:spcAft>
            <a:buNone/>
          </a:pPr>
          <a:r>
            <a:rPr lang="en-GB" sz="1400" b="0" i="0" kern="1200"/>
            <a:t>Focus on cloud computing, Azure, ADF, and Databricks in the literature review.</a:t>
          </a:r>
          <a:endParaRPr lang="en-US" sz="1400" kern="1200"/>
        </a:p>
        <a:p>
          <a:pPr marL="0" lvl="0" indent="0" algn="l" defTabSz="622300">
            <a:lnSpc>
              <a:spcPct val="100000"/>
            </a:lnSpc>
            <a:spcBef>
              <a:spcPct val="0"/>
            </a:spcBef>
            <a:spcAft>
              <a:spcPct val="35000"/>
            </a:spcAft>
            <a:buNone/>
          </a:pPr>
          <a:r>
            <a:rPr lang="en-GB" sz="1400" b="0" i="0" kern="1200"/>
            <a:t>Collect information and research papers as references.</a:t>
          </a:r>
          <a:endParaRPr lang="en-US" sz="1400" kern="1200"/>
        </a:p>
        <a:p>
          <a:pPr marL="0" lvl="0" indent="0" algn="l" defTabSz="622300">
            <a:lnSpc>
              <a:spcPct val="100000"/>
            </a:lnSpc>
            <a:spcBef>
              <a:spcPct val="0"/>
            </a:spcBef>
            <a:spcAft>
              <a:spcPct val="35000"/>
            </a:spcAft>
            <a:buNone/>
          </a:pPr>
          <a:r>
            <a:rPr lang="en-GB" sz="1400" b="0" i="0" kern="1200"/>
            <a:t>Critically evaluate journals and articles for best practices.</a:t>
          </a:r>
          <a:endParaRPr lang="en-US" sz="1400" kern="1200"/>
        </a:p>
        <a:p>
          <a:pPr marL="0" lvl="0" indent="0" algn="l" defTabSz="622300">
            <a:lnSpc>
              <a:spcPct val="100000"/>
            </a:lnSpc>
            <a:spcBef>
              <a:spcPct val="0"/>
            </a:spcBef>
            <a:spcAft>
              <a:spcPct val="35000"/>
            </a:spcAft>
            <a:buNone/>
          </a:pPr>
          <a:r>
            <a:rPr lang="en-GB" sz="1400" b="0" i="0" kern="1200"/>
            <a:t>Use findings to improve processes within the industrial partner's data team.</a:t>
          </a:r>
          <a:endParaRPr lang="en-US" sz="1400" kern="1200"/>
        </a:p>
      </dsp:txBody>
      <dsp:txXfrm>
        <a:off x="11999" y="1249863"/>
        <a:ext cx="2627360" cy="2166436"/>
      </dsp:txXfrm>
    </dsp:sp>
    <dsp:sp modelId="{6D360091-0A99-49A7-84F6-A1B5AE95D7B2}">
      <dsp:nvSpPr>
        <dsp:cNvPr id="0" name=""/>
        <dsp:cNvSpPr/>
      </dsp:nvSpPr>
      <dsp:spPr>
        <a:xfrm>
          <a:off x="3099149" y="0"/>
          <a:ext cx="919576" cy="75184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05E46D3-EA60-4DC2-8748-A5A0B4B1B7FE}">
      <dsp:nvSpPr>
        <dsp:cNvPr id="0" name=""/>
        <dsp:cNvSpPr/>
      </dsp:nvSpPr>
      <dsp:spPr>
        <a:xfrm>
          <a:off x="3099149" y="871834"/>
          <a:ext cx="2627360" cy="3222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800100">
            <a:lnSpc>
              <a:spcPct val="100000"/>
            </a:lnSpc>
            <a:spcBef>
              <a:spcPct val="0"/>
            </a:spcBef>
            <a:spcAft>
              <a:spcPct val="35000"/>
            </a:spcAft>
            <a:buNone/>
            <a:defRPr b="1"/>
          </a:pPr>
          <a:r>
            <a:rPr lang="en-GB" sz="1800" b="1" i="0" kern="1200"/>
            <a:t>Software Development:</a:t>
          </a:r>
          <a:endParaRPr lang="en-US" sz="1800" kern="1200"/>
        </a:p>
      </dsp:txBody>
      <dsp:txXfrm>
        <a:off x="3099149" y="871834"/>
        <a:ext cx="2627360" cy="322219"/>
      </dsp:txXfrm>
    </dsp:sp>
    <dsp:sp modelId="{763BB4C7-3434-481C-8E99-9B46D8E40238}">
      <dsp:nvSpPr>
        <dsp:cNvPr id="0" name=""/>
        <dsp:cNvSpPr/>
      </dsp:nvSpPr>
      <dsp:spPr>
        <a:xfrm>
          <a:off x="3099149" y="1249863"/>
          <a:ext cx="2627360" cy="21664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100000"/>
            </a:lnSpc>
            <a:spcBef>
              <a:spcPct val="0"/>
            </a:spcBef>
            <a:spcAft>
              <a:spcPct val="35000"/>
            </a:spcAft>
            <a:buNone/>
          </a:pPr>
          <a:r>
            <a:rPr lang="en-GB" sz="1400" b="0" i="0" kern="1200"/>
            <a:t>Develop software and code for data management and reporting.</a:t>
          </a:r>
          <a:endParaRPr lang="en-US" sz="1400" kern="1200"/>
        </a:p>
        <a:p>
          <a:pPr marL="0" lvl="0" indent="0" algn="l" defTabSz="622300">
            <a:lnSpc>
              <a:spcPct val="100000"/>
            </a:lnSpc>
            <a:spcBef>
              <a:spcPct val="0"/>
            </a:spcBef>
            <a:spcAft>
              <a:spcPct val="35000"/>
            </a:spcAft>
            <a:buNone/>
          </a:pPr>
          <a:r>
            <a:rPr lang="en-GB" sz="1400" b="0" i="0" kern="1200"/>
            <a:t>Create quantifiable metrics for comparing with the existing system.</a:t>
          </a:r>
          <a:endParaRPr lang="en-US" sz="1400" kern="1200"/>
        </a:p>
        <a:p>
          <a:pPr marL="0" lvl="0" indent="0" algn="l" defTabSz="622300">
            <a:lnSpc>
              <a:spcPct val="100000"/>
            </a:lnSpc>
            <a:spcBef>
              <a:spcPct val="0"/>
            </a:spcBef>
            <a:spcAft>
              <a:spcPct val="35000"/>
            </a:spcAft>
            <a:buNone/>
          </a:pPr>
          <a:r>
            <a:rPr lang="en-GB" sz="1400" b="0" i="0" kern="1200"/>
            <a:t>Gain firsthand experience with data for a deeper understanding.</a:t>
          </a:r>
          <a:endParaRPr lang="en-US" sz="1400" kern="1200"/>
        </a:p>
        <a:p>
          <a:pPr marL="0" lvl="0" indent="0" algn="l" defTabSz="622300">
            <a:lnSpc>
              <a:spcPct val="100000"/>
            </a:lnSpc>
            <a:spcBef>
              <a:spcPct val="0"/>
            </a:spcBef>
            <a:spcAft>
              <a:spcPct val="35000"/>
            </a:spcAft>
            <a:buNone/>
          </a:pPr>
          <a:r>
            <a:rPr lang="en-GB" sz="1400" b="0" i="0" kern="1200"/>
            <a:t>Implement quality assurance and data quality checks throughout development.</a:t>
          </a:r>
          <a:endParaRPr lang="en-US" sz="1400" kern="1200"/>
        </a:p>
      </dsp:txBody>
      <dsp:txXfrm>
        <a:off x="3099149" y="1249863"/>
        <a:ext cx="2627360" cy="2166436"/>
      </dsp:txXfrm>
    </dsp:sp>
    <dsp:sp modelId="{177BC4F4-FB3E-4BD8-944B-8020CF48E7A6}">
      <dsp:nvSpPr>
        <dsp:cNvPr id="0" name=""/>
        <dsp:cNvSpPr/>
      </dsp:nvSpPr>
      <dsp:spPr>
        <a:xfrm>
          <a:off x="6186298" y="0"/>
          <a:ext cx="919576" cy="75184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EA0AEF3-A703-4BB9-9A6F-93BCAB2282CC}">
      <dsp:nvSpPr>
        <dsp:cNvPr id="0" name=""/>
        <dsp:cNvSpPr/>
      </dsp:nvSpPr>
      <dsp:spPr>
        <a:xfrm>
          <a:off x="6186298" y="871834"/>
          <a:ext cx="2627360" cy="3222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800100">
            <a:lnSpc>
              <a:spcPct val="100000"/>
            </a:lnSpc>
            <a:spcBef>
              <a:spcPct val="0"/>
            </a:spcBef>
            <a:spcAft>
              <a:spcPct val="35000"/>
            </a:spcAft>
            <a:buNone/>
            <a:defRPr b="1"/>
          </a:pPr>
          <a:r>
            <a:rPr lang="en-GB" sz="1800" b="1" i="0" kern="1200"/>
            <a:t>Case Study:</a:t>
          </a:r>
          <a:endParaRPr lang="en-US" sz="1800" kern="1200"/>
        </a:p>
      </dsp:txBody>
      <dsp:txXfrm>
        <a:off x="6186298" y="871834"/>
        <a:ext cx="2627360" cy="322219"/>
      </dsp:txXfrm>
    </dsp:sp>
    <dsp:sp modelId="{F83ACEE0-AE1C-4644-93DB-8E6A366683D4}">
      <dsp:nvSpPr>
        <dsp:cNvPr id="0" name=""/>
        <dsp:cNvSpPr/>
      </dsp:nvSpPr>
      <dsp:spPr>
        <a:xfrm>
          <a:off x="6186298" y="1249863"/>
          <a:ext cx="2627360" cy="21664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100000"/>
            </a:lnSpc>
            <a:spcBef>
              <a:spcPct val="0"/>
            </a:spcBef>
            <a:spcAft>
              <a:spcPct val="35000"/>
            </a:spcAft>
            <a:buNone/>
          </a:pPr>
          <a:r>
            <a:rPr lang="en-GB" sz="1400" b="0" i="0" kern="1200"/>
            <a:t>Utilize the TMR cloud migration as a development project case study.</a:t>
          </a:r>
          <a:endParaRPr lang="en-US" sz="1400" kern="1200"/>
        </a:p>
        <a:p>
          <a:pPr marL="0" lvl="0" indent="0" algn="l" defTabSz="622300">
            <a:lnSpc>
              <a:spcPct val="100000"/>
            </a:lnSpc>
            <a:spcBef>
              <a:spcPct val="0"/>
            </a:spcBef>
            <a:spcAft>
              <a:spcPct val="35000"/>
            </a:spcAft>
            <a:buNone/>
          </a:pPr>
          <a:r>
            <a:rPr lang="en-GB" sz="1400" b="0" i="0" kern="1200"/>
            <a:t>Conduct the case study longitudinally for in-depth data exploration and comparisons.</a:t>
          </a:r>
          <a:endParaRPr lang="en-US" sz="1400" kern="1200"/>
        </a:p>
        <a:p>
          <a:pPr marL="0" lvl="0" indent="0" algn="l" defTabSz="622300">
            <a:lnSpc>
              <a:spcPct val="100000"/>
            </a:lnSpc>
            <a:spcBef>
              <a:spcPct val="0"/>
            </a:spcBef>
            <a:spcAft>
              <a:spcPct val="35000"/>
            </a:spcAft>
            <a:buNone/>
          </a:pPr>
          <a:r>
            <a:rPr lang="en-GB" sz="1400" b="0" i="0" kern="1200"/>
            <a:t>Apply similar data-related solutions to address various data issues.</a:t>
          </a:r>
          <a:endParaRPr lang="en-US" sz="1400" kern="1200"/>
        </a:p>
      </dsp:txBody>
      <dsp:txXfrm>
        <a:off x="6186298" y="1249863"/>
        <a:ext cx="2627360" cy="216643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E4E5B7-4DA2-450D-BBB5-F5DA15AB7F6E}">
      <dsp:nvSpPr>
        <dsp:cNvPr id="0" name=""/>
        <dsp:cNvSpPr/>
      </dsp:nvSpPr>
      <dsp:spPr>
        <a:xfrm>
          <a:off x="4699" y="140899"/>
          <a:ext cx="1602663" cy="801331"/>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0320" rIns="30480" bIns="20320" numCol="1" spcCol="1270" anchor="ctr" anchorCtr="0">
          <a:noAutofit/>
        </a:bodyPr>
        <a:lstStyle/>
        <a:p>
          <a:pPr marL="0" lvl="0" indent="0" algn="ctr" defTabSz="711200">
            <a:lnSpc>
              <a:spcPct val="90000"/>
            </a:lnSpc>
            <a:spcBef>
              <a:spcPct val="0"/>
            </a:spcBef>
            <a:spcAft>
              <a:spcPct val="35000"/>
            </a:spcAft>
            <a:buNone/>
          </a:pPr>
          <a:r>
            <a:rPr lang="en-GB" sz="1600" b="1" i="0" kern="1200"/>
            <a:t>Significant Potential Impact:</a:t>
          </a:r>
          <a:endParaRPr lang="en-US" sz="1600" kern="1200"/>
        </a:p>
      </dsp:txBody>
      <dsp:txXfrm>
        <a:off x="28169" y="164369"/>
        <a:ext cx="1555723" cy="754391"/>
      </dsp:txXfrm>
    </dsp:sp>
    <dsp:sp modelId="{F2F1E1D3-4E99-4E72-AF20-6E56FAA7AA33}">
      <dsp:nvSpPr>
        <dsp:cNvPr id="0" name=""/>
        <dsp:cNvSpPr/>
      </dsp:nvSpPr>
      <dsp:spPr>
        <a:xfrm>
          <a:off x="164966" y="942231"/>
          <a:ext cx="160266" cy="600998"/>
        </a:xfrm>
        <a:custGeom>
          <a:avLst/>
          <a:gdLst/>
          <a:ahLst/>
          <a:cxnLst/>
          <a:rect l="0" t="0" r="0" b="0"/>
          <a:pathLst>
            <a:path>
              <a:moveTo>
                <a:pt x="0" y="0"/>
              </a:moveTo>
              <a:lnTo>
                <a:pt x="0" y="600998"/>
              </a:lnTo>
              <a:lnTo>
                <a:pt x="160266" y="600998"/>
              </a:lnTo>
            </a:path>
          </a:pathLst>
        </a:custGeom>
        <a:noFill/>
        <a:ln w="19050" cap="rnd"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E6B3242-6D91-4C9C-AAF2-77D5A02FE978}">
      <dsp:nvSpPr>
        <dsp:cNvPr id="0" name=""/>
        <dsp:cNvSpPr/>
      </dsp:nvSpPr>
      <dsp:spPr>
        <a:xfrm>
          <a:off x="325232" y="1142564"/>
          <a:ext cx="1282131" cy="801331"/>
        </a:xfrm>
        <a:prstGeom prst="roundRect">
          <a:avLst>
            <a:gd name="adj" fmla="val 10000"/>
          </a:avLst>
        </a:prstGeom>
        <a:solidFill>
          <a:schemeClr val="lt1">
            <a:alpha val="90000"/>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335" tIns="8890" rIns="13335" bIns="8890" numCol="1" spcCol="1270" anchor="ctr" anchorCtr="0">
          <a:noAutofit/>
        </a:bodyPr>
        <a:lstStyle/>
        <a:p>
          <a:pPr marL="0" lvl="0" indent="0" algn="ctr" defTabSz="311150">
            <a:lnSpc>
              <a:spcPct val="90000"/>
            </a:lnSpc>
            <a:spcBef>
              <a:spcPct val="0"/>
            </a:spcBef>
            <a:spcAft>
              <a:spcPct val="35000"/>
            </a:spcAft>
            <a:buNone/>
          </a:pPr>
          <a:r>
            <a:rPr lang="en-GB" sz="700" b="0" i="0" kern="1200"/>
            <a:t>The researcher's project holds potential for shaping the future of development within the industrial partner's data infrastructure.</a:t>
          </a:r>
          <a:endParaRPr lang="en-US" sz="700" kern="1200"/>
        </a:p>
      </dsp:txBody>
      <dsp:txXfrm>
        <a:off x="348702" y="1166034"/>
        <a:ext cx="1235191" cy="754391"/>
      </dsp:txXfrm>
    </dsp:sp>
    <dsp:sp modelId="{40A2E5A2-B54B-460C-BCD6-E1BF4BA1995B}">
      <dsp:nvSpPr>
        <dsp:cNvPr id="0" name=""/>
        <dsp:cNvSpPr/>
      </dsp:nvSpPr>
      <dsp:spPr>
        <a:xfrm>
          <a:off x="2008029" y="140899"/>
          <a:ext cx="1602663" cy="801331"/>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0320" rIns="30480" bIns="20320" numCol="1" spcCol="1270" anchor="ctr" anchorCtr="0">
          <a:noAutofit/>
        </a:bodyPr>
        <a:lstStyle/>
        <a:p>
          <a:pPr marL="0" lvl="0" indent="0" algn="ctr" defTabSz="711200">
            <a:lnSpc>
              <a:spcPct val="90000"/>
            </a:lnSpc>
            <a:spcBef>
              <a:spcPct val="0"/>
            </a:spcBef>
            <a:spcAft>
              <a:spcPct val="35000"/>
            </a:spcAft>
            <a:buNone/>
          </a:pPr>
          <a:r>
            <a:rPr lang="en-GB" sz="1600" b="1" i="0" kern="1200"/>
            <a:t>Current Technology Landscape:</a:t>
          </a:r>
          <a:endParaRPr lang="en-US" sz="1600" kern="1200"/>
        </a:p>
      </dsp:txBody>
      <dsp:txXfrm>
        <a:off x="2031499" y="164369"/>
        <a:ext cx="1555723" cy="754391"/>
      </dsp:txXfrm>
    </dsp:sp>
    <dsp:sp modelId="{4082D3F2-7271-468C-88AF-4A4F25CAD7C0}">
      <dsp:nvSpPr>
        <dsp:cNvPr id="0" name=""/>
        <dsp:cNvSpPr/>
      </dsp:nvSpPr>
      <dsp:spPr>
        <a:xfrm>
          <a:off x="2168296" y="942231"/>
          <a:ext cx="160266" cy="600998"/>
        </a:xfrm>
        <a:custGeom>
          <a:avLst/>
          <a:gdLst/>
          <a:ahLst/>
          <a:cxnLst/>
          <a:rect l="0" t="0" r="0" b="0"/>
          <a:pathLst>
            <a:path>
              <a:moveTo>
                <a:pt x="0" y="0"/>
              </a:moveTo>
              <a:lnTo>
                <a:pt x="0" y="600998"/>
              </a:lnTo>
              <a:lnTo>
                <a:pt x="160266" y="600998"/>
              </a:lnTo>
            </a:path>
          </a:pathLst>
        </a:custGeom>
        <a:noFill/>
        <a:ln w="19050" cap="rnd"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8C35BC2-A1FF-4FED-82D3-8A8078C2EF2B}">
      <dsp:nvSpPr>
        <dsp:cNvPr id="0" name=""/>
        <dsp:cNvSpPr/>
      </dsp:nvSpPr>
      <dsp:spPr>
        <a:xfrm>
          <a:off x="2328562" y="1142564"/>
          <a:ext cx="1282131" cy="801331"/>
        </a:xfrm>
        <a:prstGeom prst="roundRect">
          <a:avLst>
            <a:gd name="adj" fmla="val 10000"/>
          </a:avLst>
        </a:prstGeom>
        <a:solidFill>
          <a:schemeClr val="lt1">
            <a:alpha val="90000"/>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335" tIns="8890" rIns="13335" bIns="8890" numCol="1" spcCol="1270" anchor="ctr" anchorCtr="0">
          <a:noAutofit/>
        </a:bodyPr>
        <a:lstStyle/>
        <a:p>
          <a:pPr marL="0" lvl="0" indent="0" algn="ctr" defTabSz="311150">
            <a:lnSpc>
              <a:spcPct val="90000"/>
            </a:lnSpc>
            <a:spcBef>
              <a:spcPct val="0"/>
            </a:spcBef>
            <a:spcAft>
              <a:spcPct val="35000"/>
            </a:spcAft>
            <a:buNone/>
          </a:pPr>
          <a:r>
            <a:rPr lang="en-GB" sz="700" b="0" i="0" kern="1200"/>
            <a:t>Presently, development relies on Azure Data Factory (ADF) and Azure Synapse for delivering solutions across the business.</a:t>
          </a:r>
          <a:endParaRPr lang="en-US" sz="700" kern="1200"/>
        </a:p>
      </dsp:txBody>
      <dsp:txXfrm>
        <a:off x="2352032" y="1166034"/>
        <a:ext cx="1235191" cy="754391"/>
      </dsp:txXfrm>
    </dsp:sp>
    <dsp:sp modelId="{ADECC610-A20B-48D9-8B43-C0F8B4D83C39}">
      <dsp:nvSpPr>
        <dsp:cNvPr id="0" name=""/>
        <dsp:cNvSpPr/>
      </dsp:nvSpPr>
      <dsp:spPr>
        <a:xfrm>
          <a:off x="4011359" y="140899"/>
          <a:ext cx="1602663" cy="801331"/>
        </a:xfrm>
        <a:prstGeom prst="roundRect">
          <a:avLst>
            <a:gd name="adj" fmla="val 10000"/>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0320" rIns="30480" bIns="20320" numCol="1" spcCol="1270" anchor="ctr" anchorCtr="0">
          <a:noAutofit/>
        </a:bodyPr>
        <a:lstStyle/>
        <a:p>
          <a:pPr marL="0" lvl="0" indent="0" algn="ctr" defTabSz="711200">
            <a:lnSpc>
              <a:spcPct val="90000"/>
            </a:lnSpc>
            <a:spcBef>
              <a:spcPct val="0"/>
            </a:spcBef>
            <a:spcAft>
              <a:spcPct val="35000"/>
            </a:spcAft>
            <a:buNone/>
          </a:pPr>
          <a:r>
            <a:rPr lang="en-GB" sz="1600" b="1" i="0" kern="1200"/>
            <a:t>Rapidly Evolving Data Landscape:</a:t>
          </a:r>
          <a:endParaRPr lang="en-US" sz="1600" kern="1200"/>
        </a:p>
      </dsp:txBody>
      <dsp:txXfrm>
        <a:off x="4034829" y="164369"/>
        <a:ext cx="1555723" cy="754391"/>
      </dsp:txXfrm>
    </dsp:sp>
    <dsp:sp modelId="{7C24C4DF-C37F-402A-8429-45E23A8C2054}">
      <dsp:nvSpPr>
        <dsp:cNvPr id="0" name=""/>
        <dsp:cNvSpPr/>
      </dsp:nvSpPr>
      <dsp:spPr>
        <a:xfrm>
          <a:off x="4171625" y="942231"/>
          <a:ext cx="160266" cy="600998"/>
        </a:xfrm>
        <a:custGeom>
          <a:avLst/>
          <a:gdLst/>
          <a:ahLst/>
          <a:cxnLst/>
          <a:rect l="0" t="0" r="0" b="0"/>
          <a:pathLst>
            <a:path>
              <a:moveTo>
                <a:pt x="0" y="0"/>
              </a:moveTo>
              <a:lnTo>
                <a:pt x="0" y="600998"/>
              </a:lnTo>
              <a:lnTo>
                <a:pt x="160266" y="600998"/>
              </a:lnTo>
            </a:path>
          </a:pathLst>
        </a:custGeom>
        <a:noFill/>
        <a:ln w="19050" cap="rnd"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165B085-2574-405E-93A8-C90098051EC7}">
      <dsp:nvSpPr>
        <dsp:cNvPr id="0" name=""/>
        <dsp:cNvSpPr/>
      </dsp:nvSpPr>
      <dsp:spPr>
        <a:xfrm>
          <a:off x="4331892" y="1142564"/>
          <a:ext cx="1282131" cy="801331"/>
        </a:xfrm>
        <a:prstGeom prst="roundRect">
          <a:avLst>
            <a:gd name="adj" fmla="val 10000"/>
          </a:avLst>
        </a:prstGeom>
        <a:solidFill>
          <a:schemeClr val="lt1">
            <a:alpha val="90000"/>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335" tIns="8890" rIns="13335" bIns="8890" numCol="1" spcCol="1270" anchor="ctr" anchorCtr="0">
          <a:noAutofit/>
        </a:bodyPr>
        <a:lstStyle/>
        <a:p>
          <a:pPr marL="0" lvl="0" indent="0" algn="ctr" defTabSz="311150">
            <a:lnSpc>
              <a:spcPct val="90000"/>
            </a:lnSpc>
            <a:spcBef>
              <a:spcPct val="0"/>
            </a:spcBef>
            <a:spcAft>
              <a:spcPct val="35000"/>
            </a:spcAft>
            <a:buNone/>
          </a:pPr>
          <a:r>
            <a:rPr lang="en-GB" sz="700" b="0" i="0" kern="1200"/>
            <a:t>The migration to the cloud is a relatively new experience for many companies.</a:t>
          </a:r>
          <a:endParaRPr lang="en-US" sz="700" kern="1200"/>
        </a:p>
      </dsp:txBody>
      <dsp:txXfrm>
        <a:off x="4355362" y="1166034"/>
        <a:ext cx="1235191" cy="754391"/>
      </dsp:txXfrm>
    </dsp:sp>
    <dsp:sp modelId="{A8EEBF1F-D388-40DD-9C01-CCC9D60C209D}">
      <dsp:nvSpPr>
        <dsp:cNvPr id="0" name=""/>
        <dsp:cNvSpPr/>
      </dsp:nvSpPr>
      <dsp:spPr>
        <a:xfrm>
          <a:off x="4171625" y="942231"/>
          <a:ext cx="160266" cy="1602663"/>
        </a:xfrm>
        <a:custGeom>
          <a:avLst/>
          <a:gdLst/>
          <a:ahLst/>
          <a:cxnLst/>
          <a:rect l="0" t="0" r="0" b="0"/>
          <a:pathLst>
            <a:path>
              <a:moveTo>
                <a:pt x="0" y="0"/>
              </a:moveTo>
              <a:lnTo>
                <a:pt x="0" y="1602663"/>
              </a:lnTo>
              <a:lnTo>
                <a:pt x="160266" y="1602663"/>
              </a:lnTo>
            </a:path>
          </a:pathLst>
        </a:custGeom>
        <a:noFill/>
        <a:ln w="19050" cap="rnd"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413C2CC-75A7-4F39-AD8B-A96BD1DF94D6}">
      <dsp:nvSpPr>
        <dsp:cNvPr id="0" name=""/>
        <dsp:cNvSpPr/>
      </dsp:nvSpPr>
      <dsp:spPr>
        <a:xfrm>
          <a:off x="4331892" y="2144229"/>
          <a:ext cx="1282131" cy="801331"/>
        </a:xfrm>
        <a:prstGeom prst="roundRect">
          <a:avLst>
            <a:gd name="adj" fmla="val 10000"/>
          </a:avLst>
        </a:prstGeom>
        <a:solidFill>
          <a:schemeClr val="lt1">
            <a:alpha val="90000"/>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335" tIns="8890" rIns="13335" bIns="8890" numCol="1" spcCol="1270" anchor="ctr" anchorCtr="0">
          <a:noAutofit/>
        </a:bodyPr>
        <a:lstStyle/>
        <a:p>
          <a:pPr marL="0" lvl="0" indent="0" algn="ctr" defTabSz="311150">
            <a:lnSpc>
              <a:spcPct val="90000"/>
            </a:lnSpc>
            <a:spcBef>
              <a:spcPct val="0"/>
            </a:spcBef>
            <a:spcAft>
              <a:spcPct val="35000"/>
            </a:spcAft>
            <a:buNone/>
          </a:pPr>
          <a:r>
            <a:rPr lang="en-GB" sz="700" b="0" i="0" kern="1200"/>
            <a:t>The data landscape is constantly evolving with the creation and improvement of new technologies.</a:t>
          </a:r>
          <a:endParaRPr lang="en-US" sz="700" kern="1200"/>
        </a:p>
      </dsp:txBody>
      <dsp:txXfrm>
        <a:off x="4355362" y="2167699"/>
        <a:ext cx="1235191" cy="754391"/>
      </dsp:txXfrm>
    </dsp:sp>
    <dsp:sp modelId="{234A9D90-C3B7-4E77-AD89-81EBB70DBF9D}">
      <dsp:nvSpPr>
        <dsp:cNvPr id="0" name=""/>
        <dsp:cNvSpPr/>
      </dsp:nvSpPr>
      <dsp:spPr>
        <a:xfrm>
          <a:off x="6014689" y="140899"/>
          <a:ext cx="1602663" cy="801331"/>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0320" rIns="30480" bIns="20320" numCol="1" spcCol="1270" anchor="ctr" anchorCtr="0">
          <a:noAutofit/>
        </a:bodyPr>
        <a:lstStyle/>
        <a:p>
          <a:pPr marL="0" lvl="0" indent="0" algn="ctr" defTabSz="711200">
            <a:lnSpc>
              <a:spcPct val="90000"/>
            </a:lnSpc>
            <a:spcBef>
              <a:spcPct val="0"/>
            </a:spcBef>
            <a:spcAft>
              <a:spcPct val="35000"/>
            </a:spcAft>
            <a:buNone/>
          </a:pPr>
          <a:r>
            <a:rPr lang="en-GB" sz="1600" b="1" i="0" kern="1200"/>
            <a:t>Changing Development Tools:</a:t>
          </a:r>
          <a:endParaRPr lang="en-US" sz="1600" kern="1200"/>
        </a:p>
      </dsp:txBody>
      <dsp:txXfrm>
        <a:off x="6038159" y="164369"/>
        <a:ext cx="1555723" cy="754391"/>
      </dsp:txXfrm>
    </dsp:sp>
    <dsp:sp modelId="{FFFBE5C7-E929-4EB6-B5EC-6C1BD2C9A519}">
      <dsp:nvSpPr>
        <dsp:cNvPr id="0" name=""/>
        <dsp:cNvSpPr/>
      </dsp:nvSpPr>
      <dsp:spPr>
        <a:xfrm>
          <a:off x="6174955" y="942231"/>
          <a:ext cx="160266" cy="600998"/>
        </a:xfrm>
        <a:custGeom>
          <a:avLst/>
          <a:gdLst/>
          <a:ahLst/>
          <a:cxnLst/>
          <a:rect l="0" t="0" r="0" b="0"/>
          <a:pathLst>
            <a:path>
              <a:moveTo>
                <a:pt x="0" y="0"/>
              </a:moveTo>
              <a:lnTo>
                <a:pt x="0" y="600998"/>
              </a:lnTo>
              <a:lnTo>
                <a:pt x="160266" y="600998"/>
              </a:lnTo>
            </a:path>
          </a:pathLst>
        </a:custGeom>
        <a:noFill/>
        <a:ln w="19050" cap="rnd"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330772D-D452-44D0-9622-AAA2B4AEEA64}">
      <dsp:nvSpPr>
        <dsp:cNvPr id="0" name=""/>
        <dsp:cNvSpPr/>
      </dsp:nvSpPr>
      <dsp:spPr>
        <a:xfrm>
          <a:off x="6335222" y="1142564"/>
          <a:ext cx="1282131" cy="801331"/>
        </a:xfrm>
        <a:prstGeom prst="roundRect">
          <a:avLst>
            <a:gd name="adj" fmla="val 10000"/>
          </a:avLst>
        </a:prstGeom>
        <a:solidFill>
          <a:schemeClr val="lt1">
            <a:alpha val="90000"/>
            <a:hueOff val="0"/>
            <a:satOff val="0"/>
            <a:lumOff val="0"/>
            <a:alphaOff val="0"/>
          </a:schemeClr>
        </a:solidFill>
        <a:ln w="19050" cap="rnd"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335" tIns="8890" rIns="13335" bIns="8890" numCol="1" spcCol="1270" anchor="ctr" anchorCtr="0">
          <a:noAutofit/>
        </a:bodyPr>
        <a:lstStyle/>
        <a:p>
          <a:pPr marL="0" lvl="0" indent="0" algn="ctr" defTabSz="311150">
            <a:lnSpc>
              <a:spcPct val="90000"/>
            </a:lnSpc>
            <a:spcBef>
              <a:spcPct val="0"/>
            </a:spcBef>
            <a:spcAft>
              <a:spcPct val="35000"/>
            </a:spcAft>
            <a:buNone/>
          </a:pPr>
          <a:r>
            <a:rPr lang="en-GB" sz="700" b="0" i="0" kern="1200"/>
            <a:t>New and improved tools for delivering solutions are emerging, and the best tool may change during development.</a:t>
          </a:r>
          <a:endParaRPr lang="en-US" sz="700" kern="1200"/>
        </a:p>
      </dsp:txBody>
      <dsp:txXfrm>
        <a:off x="6358692" y="1166034"/>
        <a:ext cx="1235191" cy="754391"/>
      </dsp:txXfrm>
    </dsp:sp>
    <dsp:sp modelId="{79DD5576-2AC8-4E71-9A26-28CDC9C09CA7}">
      <dsp:nvSpPr>
        <dsp:cNvPr id="0" name=""/>
        <dsp:cNvSpPr/>
      </dsp:nvSpPr>
      <dsp:spPr>
        <a:xfrm>
          <a:off x="8018019" y="140899"/>
          <a:ext cx="1602663" cy="801331"/>
        </a:xfrm>
        <a:prstGeom prst="roundRect">
          <a:avLst>
            <a:gd name="adj" fmla="val 10000"/>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0320" rIns="30480" bIns="20320" numCol="1" spcCol="1270" anchor="ctr" anchorCtr="0">
          <a:noAutofit/>
        </a:bodyPr>
        <a:lstStyle/>
        <a:p>
          <a:pPr marL="0" lvl="0" indent="0" algn="ctr" defTabSz="711200">
            <a:lnSpc>
              <a:spcPct val="90000"/>
            </a:lnSpc>
            <a:spcBef>
              <a:spcPct val="0"/>
            </a:spcBef>
            <a:spcAft>
              <a:spcPct val="35000"/>
            </a:spcAft>
            <a:buNone/>
          </a:pPr>
          <a:r>
            <a:rPr lang="en-GB" sz="1600" b="1" i="0" kern="1200"/>
            <a:t>Possible Methodology Shift:</a:t>
          </a:r>
          <a:endParaRPr lang="en-US" sz="1600" kern="1200"/>
        </a:p>
      </dsp:txBody>
      <dsp:txXfrm>
        <a:off x="8041489" y="164369"/>
        <a:ext cx="1555723" cy="754391"/>
      </dsp:txXfrm>
    </dsp:sp>
    <dsp:sp modelId="{6C021135-A8B7-43E5-9958-144F1C67293A}">
      <dsp:nvSpPr>
        <dsp:cNvPr id="0" name=""/>
        <dsp:cNvSpPr/>
      </dsp:nvSpPr>
      <dsp:spPr>
        <a:xfrm>
          <a:off x="8178285" y="942231"/>
          <a:ext cx="160266" cy="600998"/>
        </a:xfrm>
        <a:custGeom>
          <a:avLst/>
          <a:gdLst/>
          <a:ahLst/>
          <a:cxnLst/>
          <a:rect l="0" t="0" r="0" b="0"/>
          <a:pathLst>
            <a:path>
              <a:moveTo>
                <a:pt x="0" y="0"/>
              </a:moveTo>
              <a:lnTo>
                <a:pt x="0" y="600998"/>
              </a:lnTo>
              <a:lnTo>
                <a:pt x="160266" y="600998"/>
              </a:lnTo>
            </a:path>
          </a:pathLst>
        </a:custGeom>
        <a:noFill/>
        <a:ln w="19050" cap="rnd"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D56F637-08FA-4952-9833-1C61CA9D6D99}">
      <dsp:nvSpPr>
        <dsp:cNvPr id="0" name=""/>
        <dsp:cNvSpPr/>
      </dsp:nvSpPr>
      <dsp:spPr>
        <a:xfrm>
          <a:off x="8338552" y="1142564"/>
          <a:ext cx="1282131" cy="801331"/>
        </a:xfrm>
        <a:prstGeom prst="roundRect">
          <a:avLst>
            <a:gd name="adj" fmla="val 10000"/>
          </a:avLst>
        </a:prstGeom>
        <a:solidFill>
          <a:schemeClr val="lt1">
            <a:alpha val="90000"/>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335" tIns="8890" rIns="13335" bIns="8890" numCol="1" spcCol="1270" anchor="ctr" anchorCtr="0">
          <a:noAutofit/>
        </a:bodyPr>
        <a:lstStyle/>
        <a:p>
          <a:pPr marL="0" lvl="0" indent="0" algn="ctr" defTabSz="311150">
            <a:lnSpc>
              <a:spcPct val="90000"/>
            </a:lnSpc>
            <a:spcBef>
              <a:spcPct val="0"/>
            </a:spcBef>
            <a:spcAft>
              <a:spcPct val="35000"/>
            </a:spcAft>
            <a:buNone/>
          </a:pPr>
          <a:r>
            <a:rPr lang="en-GB" sz="700" b="0" i="0" kern="1200"/>
            <a:t>If the project advocates for Databricks job clusters and SQL warehouses over Azure Synapse and ADF pipelines, it could influence a shift in development methodology.</a:t>
          </a:r>
          <a:endParaRPr lang="en-US" sz="700" kern="1200"/>
        </a:p>
      </dsp:txBody>
      <dsp:txXfrm>
        <a:off x="8362022" y="1166034"/>
        <a:ext cx="1235191" cy="754391"/>
      </dsp:txXfrm>
    </dsp:sp>
    <dsp:sp modelId="{BFA7963F-1094-49F8-9217-0A57F9ADB88B}">
      <dsp:nvSpPr>
        <dsp:cNvPr id="0" name=""/>
        <dsp:cNvSpPr/>
      </dsp:nvSpPr>
      <dsp:spPr>
        <a:xfrm>
          <a:off x="8178285" y="942231"/>
          <a:ext cx="160266" cy="1602663"/>
        </a:xfrm>
        <a:custGeom>
          <a:avLst/>
          <a:gdLst/>
          <a:ahLst/>
          <a:cxnLst/>
          <a:rect l="0" t="0" r="0" b="0"/>
          <a:pathLst>
            <a:path>
              <a:moveTo>
                <a:pt x="0" y="0"/>
              </a:moveTo>
              <a:lnTo>
                <a:pt x="0" y="1602663"/>
              </a:lnTo>
              <a:lnTo>
                <a:pt x="160266" y="1602663"/>
              </a:lnTo>
            </a:path>
          </a:pathLst>
        </a:custGeom>
        <a:noFill/>
        <a:ln w="19050" cap="rnd"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CF71823-A15F-4F7A-B613-F575082EAA33}">
      <dsp:nvSpPr>
        <dsp:cNvPr id="0" name=""/>
        <dsp:cNvSpPr/>
      </dsp:nvSpPr>
      <dsp:spPr>
        <a:xfrm>
          <a:off x="8338552" y="2144229"/>
          <a:ext cx="1282131" cy="801331"/>
        </a:xfrm>
        <a:prstGeom prst="roundRect">
          <a:avLst>
            <a:gd name="adj" fmla="val 10000"/>
          </a:avLst>
        </a:prstGeom>
        <a:solidFill>
          <a:schemeClr val="lt1">
            <a:alpha val="90000"/>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335" tIns="8890" rIns="13335" bIns="8890" numCol="1" spcCol="1270" anchor="ctr" anchorCtr="0">
          <a:noAutofit/>
        </a:bodyPr>
        <a:lstStyle/>
        <a:p>
          <a:pPr marL="0" lvl="0" indent="0" algn="ctr" defTabSz="311150">
            <a:lnSpc>
              <a:spcPct val="90000"/>
            </a:lnSpc>
            <a:spcBef>
              <a:spcPct val="0"/>
            </a:spcBef>
            <a:spcAft>
              <a:spcPct val="35000"/>
            </a:spcAft>
            <a:buNone/>
          </a:pPr>
          <a:r>
            <a:rPr lang="en-GB" sz="700" b="0" i="0" kern="1200"/>
            <a:t>This methodology could potentially become the standard for development within the industrial partner's data infrastructure.</a:t>
          </a:r>
          <a:endParaRPr lang="en-US" sz="700" kern="1200"/>
        </a:p>
      </dsp:txBody>
      <dsp:txXfrm>
        <a:off x="8362022" y="2167699"/>
        <a:ext cx="1235191" cy="75439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7FE6C5-65E4-4005-8E33-152C1C84518E}">
      <dsp:nvSpPr>
        <dsp:cNvPr id="0" name=""/>
        <dsp:cNvSpPr/>
      </dsp:nvSpPr>
      <dsp:spPr>
        <a:xfrm>
          <a:off x="193635" y="580"/>
          <a:ext cx="1710761" cy="1026456"/>
        </a:xfrm>
        <a:prstGeom prst="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kern="1200"/>
            <a:t>Dyke I. (2021). </a:t>
          </a:r>
          <a:r>
            <a:rPr lang="en-GB" sz="700" i="1" kern="1200"/>
            <a:t>TMR ERD </a:t>
          </a:r>
          <a:r>
            <a:rPr lang="en-GB" sz="700" kern="1200"/>
            <a:t>[Unpublished Paper]. Data Engineering, DCWW (Dwr Cymru Welsh Water).</a:t>
          </a:r>
          <a:endParaRPr lang="en-US" sz="700" kern="1200"/>
        </a:p>
      </dsp:txBody>
      <dsp:txXfrm>
        <a:off x="193635" y="580"/>
        <a:ext cx="1710761" cy="1026456"/>
      </dsp:txXfrm>
    </dsp:sp>
    <dsp:sp modelId="{E73A346A-75AB-4F17-8B7F-76E547E91111}">
      <dsp:nvSpPr>
        <dsp:cNvPr id="0" name=""/>
        <dsp:cNvSpPr/>
      </dsp:nvSpPr>
      <dsp:spPr>
        <a:xfrm>
          <a:off x="2075473" y="580"/>
          <a:ext cx="1710761" cy="1026456"/>
        </a:xfrm>
        <a:prstGeom prst="rect">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kern="1200"/>
            <a:t>S. Bhardwaj, L. Jain, and S. Jain, "Cloud computing: A study of Infrastructure as a Service (IAAS)," International Journal of Engineering and Information Systems (IJEAIS), 2015.</a:t>
          </a:r>
          <a:endParaRPr lang="en-US" sz="700" kern="1200"/>
        </a:p>
      </dsp:txBody>
      <dsp:txXfrm>
        <a:off x="2075473" y="580"/>
        <a:ext cx="1710761" cy="1026456"/>
      </dsp:txXfrm>
    </dsp:sp>
    <dsp:sp modelId="{3D5DE7BF-7526-4B2F-8213-C2389C83034B}">
      <dsp:nvSpPr>
        <dsp:cNvPr id="0" name=""/>
        <dsp:cNvSpPr/>
      </dsp:nvSpPr>
      <dsp:spPr>
        <a:xfrm>
          <a:off x="3957310" y="580"/>
          <a:ext cx="1710761" cy="1026456"/>
        </a:xfrm>
        <a:prstGeom prst="rect">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kern="1200"/>
            <a:t>A. Li, X. Yang, S. Kandula, and M. Zhang, "CloudCmp: Shopping for a Cloud Made Easy," USENIX, 2010.</a:t>
          </a:r>
          <a:endParaRPr lang="en-US" sz="700" kern="1200"/>
        </a:p>
      </dsp:txBody>
      <dsp:txXfrm>
        <a:off x="3957310" y="580"/>
        <a:ext cx="1710761" cy="1026456"/>
      </dsp:txXfrm>
    </dsp:sp>
    <dsp:sp modelId="{7DA8F293-4A57-421C-AD9D-0E3D517E4450}">
      <dsp:nvSpPr>
        <dsp:cNvPr id="0" name=""/>
        <dsp:cNvSpPr/>
      </dsp:nvSpPr>
      <dsp:spPr>
        <a:xfrm>
          <a:off x="5839148" y="580"/>
          <a:ext cx="1710761" cy="1026456"/>
        </a:xfrm>
        <a:prstGeom prst="rect">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kern="1200"/>
            <a:t>J. W. Rittinghouse and J. F. Ransome, Cloud Computing: Implementation, Management, and Security. CRC press, 2016.</a:t>
          </a:r>
          <a:endParaRPr lang="en-US" sz="700" kern="1200"/>
        </a:p>
      </dsp:txBody>
      <dsp:txXfrm>
        <a:off x="5839148" y="580"/>
        <a:ext cx="1710761" cy="1026456"/>
      </dsp:txXfrm>
    </dsp:sp>
    <dsp:sp modelId="{741DAC39-AC23-449C-BF40-FF4EBA0EEE25}">
      <dsp:nvSpPr>
        <dsp:cNvPr id="0" name=""/>
        <dsp:cNvSpPr/>
      </dsp:nvSpPr>
      <dsp:spPr>
        <a:xfrm>
          <a:off x="7720985" y="580"/>
          <a:ext cx="1710761" cy="1026456"/>
        </a:xfrm>
        <a:prstGeom prst="rect">
          <a:avLst/>
        </a:prstGeom>
        <a:gradFill rotWithShape="0">
          <a:gsLst>
            <a:gs pos="0">
              <a:schemeClr val="accent6">
                <a:hueOff val="0"/>
                <a:satOff val="0"/>
                <a:lumOff val="0"/>
                <a:alphaOff val="0"/>
                <a:tint val="98000"/>
                <a:lumMod val="114000"/>
              </a:schemeClr>
            </a:gs>
            <a:gs pos="100000">
              <a:schemeClr val="accent6">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kern="1200"/>
            <a:t>S. Hashmi and M. Alam, "Cloud Computing Services and its Application," Journal of Cloud Computing, 2020.</a:t>
          </a:r>
          <a:endParaRPr lang="en-US" sz="700" kern="1200"/>
        </a:p>
      </dsp:txBody>
      <dsp:txXfrm>
        <a:off x="7720985" y="580"/>
        <a:ext cx="1710761" cy="1026456"/>
      </dsp:txXfrm>
    </dsp:sp>
    <dsp:sp modelId="{A1007B65-17AC-4FA0-89AF-DD9DBE65625D}">
      <dsp:nvSpPr>
        <dsp:cNvPr id="0" name=""/>
        <dsp:cNvSpPr/>
      </dsp:nvSpPr>
      <dsp:spPr>
        <a:xfrm>
          <a:off x="193635" y="1198113"/>
          <a:ext cx="1710761" cy="1026456"/>
        </a:xfrm>
        <a:prstGeom prst="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kern="1200"/>
            <a:t>B. P. Rimal, E. Choi, and I. Lumb, "A Taxonomy and Survey of Cloud Computing Systems," in International Joint Conference on INC, IMS, and IDC, 2009.</a:t>
          </a:r>
          <a:endParaRPr lang="en-US" sz="700" kern="1200"/>
        </a:p>
      </dsp:txBody>
      <dsp:txXfrm>
        <a:off x="193635" y="1198113"/>
        <a:ext cx="1710761" cy="1026456"/>
      </dsp:txXfrm>
    </dsp:sp>
    <dsp:sp modelId="{05624749-316E-4A4F-B8E8-A5486E596302}">
      <dsp:nvSpPr>
        <dsp:cNvPr id="0" name=""/>
        <dsp:cNvSpPr/>
      </dsp:nvSpPr>
      <dsp:spPr>
        <a:xfrm>
          <a:off x="2075473" y="1198113"/>
          <a:ext cx="1710761" cy="1026456"/>
        </a:xfrm>
        <a:prstGeom prst="rect">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kern="1200"/>
            <a:t>R. Reddy and K. Reddy, "Microsoft Azure: Migration and Implementation," Procedia Computer Science, 2014.</a:t>
          </a:r>
          <a:endParaRPr lang="en-US" sz="700" kern="1200"/>
        </a:p>
      </dsp:txBody>
      <dsp:txXfrm>
        <a:off x="2075473" y="1198113"/>
        <a:ext cx="1710761" cy="1026456"/>
      </dsp:txXfrm>
    </dsp:sp>
    <dsp:sp modelId="{10E6D2B4-D696-4D4E-92DF-BDC1DCDB3246}">
      <dsp:nvSpPr>
        <dsp:cNvPr id="0" name=""/>
        <dsp:cNvSpPr/>
      </dsp:nvSpPr>
      <dsp:spPr>
        <a:xfrm>
          <a:off x="3957310" y="1198113"/>
          <a:ext cx="1710761" cy="1026456"/>
        </a:xfrm>
        <a:prstGeom prst="rect">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kern="1200"/>
            <a:t>A. Felstead and G.Henseke, “Assessing the growth of remote working and its consequences for effort, well-being and work-life balance”, Wiley Online Library, 2017.</a:t>
          </a:r>
          <a:endParaRPr lang="en-US" sz="700" kern="1200"/>
        </a:p>
      </dsp:txBody>
      <dsp:txXfrm>
        <a:off x="3957310" y="1198113"/>
        <a:ext cx="1710761" cy="1026456"/>
      </dsp:txXfrm>
    </dsp:sp>
    <dsp:sp modelId="{CCBC2756-5FF4-4C52-B6C7-163EEECDE79F}">
      <dsp:nvSpPr>
        <dsp:cNvPr id="0" name=""/>
        <dsp:cNvSpPr/>
      </dsp:nvSpPr>
      <dsp:spPr>
        <a:xfrm>
          <a:off x="5839148" y="1198113"/>
          <a:ext cx="1710761" cy="1026456"/>
        </a:xfrm>
        <a:prstGeom prst="rect">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kern="1200"/>
            <a:t>Y. Han, "On the Clouds: A New Way of Computing," Information Technology and Libraries, 2015.</a:t>
          </a:r>
          <a:endParaRPr lang="en-US" sz="700" kern="1200"/>
        </a:p>
      </dsp:txBody>
      <dsp:txXfrm>
        <a:off x="5839148" y="1198113"/>
        <a:ext cx="1710761" cy="1026456"/>
      </dsp:txXfrm>
    </dsp:sp>
    <dsp:sp modelId="{FC969852-C9C2-4A59-9088-73E6B24C8DFD}">
      <dsp:nvSpPr>
        <dsp:cNvPr id="0" name=""/>
        <dsp:cNvSpPr/>
      </dsp:nvSpPr>
      <dsp:spPr>
        <a:xfrm>
          <a:off x="7720985" y="1198113"/>
          <a:ext cx="1710761" cy="1026456"/>
        </a:xfrm>
        <a:prstGeom prst="rect">
          <a:avLst/>
        </a:prstGeom>
        <a:gradFill rotWithShape="0">
          <a:gsLst>
            <a:gs pos="0">
              <a:schemeClr val="accent6">
                <a:hueOff val="0"/>
                <a:satOff val="0"/>
                <a:lumOff val="0"/>
                <a:alphaOff val="0"/>
                <a:tint val="98000"/>
                <a:lumMod val="114000"/>
              </a:schemeClr>
            </a:gs>
            <a:gs pos="100000">
              <a:schemeClr val="accent6">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kern="1200"/>
            <a:t>L. Duggan, J. Dowzard, J. Katupitiya, K.C. Chan, “A Rapid Deployment Big Data Computing Platform for Cloud Robotics”, Department of Mechatronic Engineering, University of New South Wales, Australia 4Department of Computer Science and Information Technology, La Trobe University, Australia, 2017.</a:t>
          </a:r>
          <a:endParaRPr lang="en-US" sz="700" kern="1200"/>
        </a:p>
      </dsp:txBody>
      <dsp:txXfrm>
        <a:off x="7720985" y="1198113"/>
        <a:ext cx="1710761" cy="1026456"/>
      </dsp:txXfrm>
    </dsp:sp>
    <dsp:sp modelId="{54D45787-F6DD-4871-881C-6AEB4FE291E2}">
      <dsp:nvSpPr>
        <dsp:cNvPr id="0" name=""/>
        <dsp:cNvSpPr/>
      </dsp:nvSpPr>
      <dsp:spPr>
        <a:xfrm>
          <a:off x="3957310" y="2395646"/>
          <a:ext cx="1710761" cy="1026456"/>
        </a:xfrm>
        <a:prstGeom prst="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kern="1200"/>
            <a:t>A. Ganne, “High Availability and Disaster Recovery in Azure for Kubernetes”, International Research Journal of Modernization in Engineering Technology and Science, 2023.</a:t>
          </a:r>
          <a:endParaRPr lang="en-US" sz="700" kern="1200"/>
        </a:p>
      </dsp:txBody>
      <dsp:txXfrm>
        <a:off x="3957310" y="2395646"/>
        <a:ext cx="1710761" cy="102645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B0C378A-F195-47D9-80E2-C5B923008F64}" type="datetimeFigureOut">
              <a:rPr lang="en-GB" smtClean="0"/>
              <a:t>15/09/2023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39CBD4E-5678-4FE5-82DA-256D4927AE04}" type="slidenum">
              <a:rPr lang="en-GB" smtClean="0"/>
              <a:t>‹#›</a:t>
            </a:fld>
            <a:endParaRPr lang="en-GB"/>
          </a:p>
        </p:txBody>
      </p:sp>
    </p:spTree>
    <p:extLst>
      <p:ext uri="{BB962C8B-B14F-4D97-AF65-F5344CB8AC3E}">
        <p14:creationId xmlns:p14="http://schemas.microsoft.com/office/powerpoint/2010/main" val="22753614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Seamless transition, migrating on-premises reporting solution to the cloud for agility and scalability. A research proposal by Iwan Dyke. This presentation will be exploring the following topics.</a:t>
            </a:r>
          </a:p>
          <a:p>
            <a:r>
              <a:rPr lang="en-GB" dirty="0"/>
              <a:t>Background rational and project context, • Aim and objectives, • A brief summary of the literature review, • Research and analysis methodologies, • Project planning and resourcing, including funding and budgeting, • Project impact and limitations </a:t>
            </a:r>
          </a:p>
        </p:txBody>
      </p:sp>
      <p:sp>
        <p:nvSpPr>
          <p:cNvPr id="4" name="Slide Number Placeholder 3"/>
          <p:cNvSpPr>
            <a:spLocks noGrp="1"/>
          </p:cNvSpPr>
          <p:nvPr>
            <p:ph type="sldNum" sz="quarter" idx="5"/>
          </p:nvPr>
        </p:nvSpPr>
        <p:spPr/>
        <p:txBody>
          <a:bodyPr/>
          <a:lstStyle/>
          <a:p>
            <a:fld id="{E39CBD4E-5678-4FE5-82DA-256D4927AE04}" type="slidenum">
              <a:rPr lang="en-GB" smtClean="0"/>
              <a:t>1</a:t>
            </a:fld>
            <a:endParaRPr lang="en-GB"/>
          </a:p>
        </p:txBody>
      </p:sp>
    </p:spTree>
    <p:extLst>
      <p:ext uri="{BB962C8B-B14F-4D97-AF65-F5344CB8AC3E}">
        <p14:creationId xmlns:p14="http://schemas.microsoft.com/office/powerpoint/2010/main" val="17748906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TMR also known as the Task management reporting system is a reporting solution which has revolutionised the developer services team at DCWW. This legacy reporting solution was designed in 2018 to process .txt files and aggregates them for storage in a relational database, utilising dimensional modelling for optimised reporting. The current in production system employs multiple software tools such as SQL Server, SSIS </a:t>
            </a:r>
            <a:r>
              <a:rPr lang="en-GB" dirty="0" err="1"/>
              <a:t>Sql</a:t>
            </a:r>
            <a:r>
              <a:rPr lang="en-GB" dirty="0"/>
              <a:t> Server Integration services and SSRS SQL Server Reporting Services. SSIS handles the data transfer and deposits files into a staging area on the data team </a:t>
            </a:r>
            <a:r>
              <a:rPr lang="en-GB" dirty="0" err="1"/>
              <a:t>sql</a:t>
            </a:r>
            <a:r>
              <a:rPr lang="en-GB" dirty="0"/>
              <a:t> server. Where a </a:t>
            </a:r>
            <a:r>
              <a:rPr lang="en-GB" dirty="0" err="1"/>
              <a:t>dimensionalisation</a:t>
            </a:r>
            <a:r>
              <a:rPr lang="en-GB" dirty="0"/>
              <a:t> job will split the data into facts and dimensions for improved reporting solutions. This solution needs to be modernised and will be used as a POC for moving to cloud based technologies within DCWW.</a:t>
            </a:r>
          </a:p>
        </p:txBody>
      </p:sp>
      <p:sp>
        <p:nvSpPr>
          <p:cNvPr id="4" name="Slide Number Placeholder 3"/>
          <p:cNvSpPr>
            <a:spLocks noGrp="1"/>
          </p:cNvSpPr>
          <p:nvPr>
            <p:ph type="sldNum" sz="quarter" idx="5"/>
          </p:nvPr>
        </p:nvSpPr>
        <p:spPr/>
        <p:txBody>
          <a:bodyPr/>
          <a:lstStyle/>
          <a:p>
            <a:fld id="{E39CBD4E-5678-4FE5-82DA-256D4927AE04}" type="slidenum">
              <a:rPr lang="en-GB" smtClean="0"/>
              <a:t>3</a:t>
            </a:fld>
            <a:endParaRPr lang="en-GB"/>
          </a:p>
        </p:txBody>
      </p:sp>
    </p:spTree>
    <p:extLst>
      <p:ext uri="{BB962C8B-B14F-4D97-AF65-F5344CB8AC3E}">
        <p14:creationId xmlns:p14="http://schemas.microsoft.com/office/powerpoint/2010/main" val="15403810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industrial context and background for the move to cloud-based services is that DCWW are looking to use 100% cloud technologies for their data and reporting solutions.</a:t>
            </a:r>
          </a:p>
          <a:p>
            <a:r>
              <a:rPr lang="en-GB" dirty="0"/>
              <a:t>----</a:t>
            </a:r>
          </a:p>
          <a:p>
            <a:r>
              <a:rPr lang="en-GB" dirty="0"/>
              <a:t>The TMR reporting solution was chosen as a POC for this work as it is a self contained data processing solution with only one source system and one file which needs to be transferred.</a:t>
            </a:r>
          </a:p>
        </p:txBody>
      </p:sp>
      <p:sp>
        <p:nvSpPr>
          <p:cNvPr id="4" name="Slide Number Placeholder 3"/>
          <p:cNvSpPr>
            <a:spLocks noGrp="1"/>
          </p:cNvSpPr>
          <p:nvPr>
            <p:ph type="sldNum" sz="quarter" idx="5"/>
          </p:nvPr>
        </p:nvSpPr>
        <p:spPr/>
        <p:txBody>
          <a:bodyPr/>
          <a:lstStyle/>
          <a:p>
            <a:fld id="{E39CBD4E-5678-4FE5-82DA-256D4927AE04}" type="slidenum">
              <a:rPr lang="en-GB" smtClean="0"/>
              <a:t>4</a:t>
            </a:fld>
            <a:endParaRPr lang="en-GB"/>
          </a:p>
        </p:txBody>
      </p:sp>
    </p:spTree>
    <p:extLst>
      <p:ext uri="{BB962C8B-B14F-4D97-AF65-F5344CB8AC3E}">
        <p14:creationId xmlns:p14="http://schemas.microsoft.com/office/powerpoint/2010/main" val="13788974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39CBD4E-5678-4FE5-82DA-256D4927AE04}" type="slidenum">
              <a:rPr lang="en-GB" smtClean="0"/>
              <a:t>7</a:t>
            </a:fld>
            <a:endParaRPr lang="en-GB"/>
          </a:p>
        </p:txBody>
      </p:sp>
    </p:spTree>
    <p:extLst>
      <p:ext uri="{BB962C8B-B14F-4D97-AF65-F5344CB8AC3E}">
        <p14:creationId xmlns:p14="http://schemas.microsoft.com/office/powerpoint/2010/main" val="8957594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literature review was conducted to understand the benefits of cloud-based services. References for this information can be found on the final slide. </a:t>
            </a:r>
          </a:p>
          <a:p>
            <a:r>
              <a:rPr lang="en-GB" dirty="0"/>
              <a:t>Scalability, In modern industry rapidly changing data landscapes and exponential data generation require quickly scalable storage and processing to meet demands. This ability to commission fast storage solutions prevent upfront investments in infrastructure. Azure Offers on-demand scalability without long-term investment. </a:t>
            </a:r>
          </a:p>
          <a:p>
            <a:r>
              <a:rPr lang="en-GB" dirty="0"/>
              <a:t>Security, Cloud providers have a legal and ethical responsibility to implement and maintain strong security and compliance standards. These measures include encryption, multi factor authentication and regular updates. Cloud providers also employ robust firewalls and threat prevention systems. </a:t>
            </a:r>
          </a:p>
          <a:p>
            <a:r>
              <a:rPr lang="en-GB" dirty="0"/>
              <a:t>Cost savings, Cloud providers eliminate the need for initial hardware investments. The shift from capital expenditure to operational expenditure means that the pricing is flexible based on demand. It reduces maintenance costs freeing up more resources for development. Azures pay as you go model promotes efficiency and cost effectiveness. </a:t>
            </a:r>
          </a:p>
          <a:p>
            <a:r>
              <a:rPr lang="en-GB" dirty="0"/>
              <a:t>Accessibility, cloud-based services are accessible anywhere with an internet connection allowing greater collaboration and working practices. Global data centres ensure low-latency access. It supports remote work and collaboration benefitting smaller demographics such as working parents and individuals with disability. </a:t>
            </a:r>
          </a:p>
        </p:txBody>
      </p:sp>
      <p:sp>
        <p:nvSpPr>
          <p:cNvPr id="4" name="Slide Number Placeholder 3"/>
          <p:cNvSpPr>
            <a:spLocks noGrp="1"/>
          </p:cNvSpPr>
          <p:nvPr>
            <p:ph type="sldNum" sz="quarter" idx="5"/>
          </p:nvPr>
        </p:nvSpPr>
        <p:spPr/>
        <p:txBody>
          <a:bodyPr/>
          <a:lstStyle/>
          <a:p>
            <a:fld id="{E39CBD4E-5678-4FE5-82DA-256D4927AE04}" type="slidenum">
              <a:rPr lang="en-GB" smtClean="0"/>
              <a:t>8</a:t>
            </a:fld>
            <a:endParaRPr lang="en-GB"/>
          </a:p>
        </p:txBody>
      </p:sp>
    </p:spTree>
    <p:extLst>
      <p:ext uri="{BB962C8B-B14F-4D97-AF65-F5344CB8AC3E}">
        <p14:creationId xmlns:p14="http://schemas.microsoft.com/office/powerpoint/2010/main" val="497887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More benefits of cloud-based services which were discovered through the literature review include:</a:t>
            </a:r>
          </a:p>
          <a:p>
            <a:r>
              <a:rPr lang="en-GB" dirty="0"/>
              <a:t>Flexibility, cloud-based services offer multiple service models such as </a:t>
            </a:r>
            <a:r>
              <a:rPr lang="en-GB" dirty="0" err="1"/>
              <a:t>Iaas</a:t>
            </a:r>
            <a:r>
              <a:rPr lang="en-GB" dirty="0"/>
              <a:t> Infrastructure as a Service, PaaS Platforms as a Service, and SaaS, Software as a service. Azures IaaS and PaaS offerings provide flexibility in managing applications runtime OS and hardware. Allowing companies to focus on their core business practices rather than understanding and implementing IT infrastructure.</a:t>
            </a:r>
          </a:p>
          <a:p>
            <a:r>
              <a:rPr lang="en-GB" dirty="0"/>
              <a:t>Rapid Deployment, DevOps culture improves deployment and quality control. DevOps is a combination of development and operations which when coupled with cloud development </a:t>
            </a:r>
            <a:r>
              <a:rPr lang="en-GB" dirty="0" err="1"/>
              <a:t>toold</a:t>
            </a:r>
            <a:r>
              <a:rPr lang="en-GB" dirty="0"/>
              <a:t> accelerates solution development and heavily reduces time to market.</a:t>
            </a:r>
          </a:p>
          <a:p>
            <a:r>
              <a:rPr lang="en-GB" dirty="0"/>
              <a:t>Disaster Recovery and Backup, cloud providers include disaster recovery and backup as part of the service. These are essential services for data protection and legal regulatory compliance. As the recovery processes are updated and streamlined by the service creators it is ensured that they are the best in the market currently. Disaster recovery and maintenance is a critical aspect of software solutions for high availability. </a:t>
            </a:r>
          </a:p>
        </p:txBody>
      </p:sp>
      <p:sp>
        <p:nvSpPr>
          <p:cNvPr id="4" name="Slide Number Placeholder 3"/>
          <p:cNvSpPr>
            <a:spLocks noGrp="1"/>
          </p:cNvSpPr>
          <p:nvPr>
            <p:ph type="sldNum" sz="quarter" idx="5"/>
          </p:nvPr>
        </p:nvSpPr>
        <p:spPr/>
        <p:txBody>
          <a:bodyPr/>
          <a:lstStyle/>
          <a:p>
            <a:fld id="{E39CBD4E-5678-4FE5-82DA-256D4927AE04}" type="slidenum">
              <a:rPr lang="en-GB" smtClean="0"/>
              <a:t>9</a:t>
            </a:fld>
            <a:endParaRPr lang="en-GB"/>
          </a:p>
        </p:txBody>
      </p:sp>
    </p:spTree>
    <p:extLst>
      <p:ext uri="{BB962C8B-B14F-4D97-AF65-F5344CB8AC3E}">
        <p14:creationId xmlns:p14="http://schemas.microsoft.com/office/powerpoint/2010/main" val="33764886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were three main research methodologies which were and will continue to be used throughout this research project. These are a literature review, software development and a case study.</a:t>
            </a:r>
          </a:p>
          <a:p>
            <a:r>
              <a:rPr lang="en-GB" dirty="0"/>
              <a:t>The literature review will focus on the technologies which are currently being procured within DCWW. Azure, ADF azure data factory, and </a:t>
            </a:r>
            <a:r>
              <a:rPr lang="en-GB" dirty="0" err="1"/>
              <a:t>databricks</a:t>
            </a:r>
            <a:r>
              <a:rPr lang="en-GB" dirty="0"/>
              <a:t>. Collecting information and research papers as references help not only with the development of the project and understanding the functionalities of these tools. But it also helps with educating the data team on these software's. Critically evaluating these papers and articles help with promoting best practices.</a:t>
            </a:r>
          </a:p>
          <a:p>
            <a:r>
              <a:rPr lang="en-GB" dirty="0"/>
              <a:t>Software Development as a research methodology involves developing software and code for data management and reporting. Developing and using code created quantifiable metrics for comparing with the existing reporting solution. It also provides firsthand experience with data for a deeper understanding of the issue at hand. Code and data also implements quality assurance and data quality checks throughout development.</a:t>
            </a:r>
          </a:p>
          <a:p>
            <a:r>
              <a:rPr lang="en-GB" dirty="0"/>
              <a:t>The case study in this context will be the TMR could migration development project. The case study will be conducted longitudinally for an in-depth data exploration and comparisons. As most data related issues can be solved using the same methods this case study can apply to multiple issues.</a:t>
            </a:r>
          </a:p>
          <a:p>
            <a:endParaRPr lang="en-GB" dirty="0"/>
          </a:p>
        </p:txBody>
      </p:sp>
      <p:sp>
        <p:nvSpPr>
          <p:cNvPr id="4" name="Slide Number Placeholder 3"/>
          <p:cNvSpPr>
            <a:spLocks noGrp="1"/>
          </p:cNvSpPr>
          <p:nvPr>
            <p:ph type="sldNum" sz="quarter" idx="5"/>
          </p:nvPr>
        </p:nvSpPr>
        <p:spPr/>
        <p:txBody>
          <a:bodyPr/>
          <a:lstStyle/>
          <a:p>
            <a:fld id="{E39CBD4E-5678-4FE5-82DA-256D4927AE04}" type="slidenum">
              <a:rPr lang="en-GB" smtClean="0"/>
              <a:t>11</a:t>
            </a:fld>
            <a:endParaRPr lang="en-GB"/>
          </a:p>
        </p:txBody>
      </p:sp>
    </p:spTree>
    <p:extLst>
      <p:ext uri="{BB962C8B-B14F-4D97-AF65-F5344CB8AC3E}">
        <p14:creationId xmlns:p14="http://schemas.microsoft.com/office/powerpoint/2010/main" val="11651259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project </a:t>
            </a:r>
            <a:r>
              <a:rPr lang="en-GB" dirty="0" err="1"/>
              <a:t>gantt</a:t>
            </a:r>
            <a:r>
              <a:rPr lang="en-GB" dirty="0"/>
              <a:t> chart shown here is for the TMR cloud migration project. The first task is to liaise with the developer services stakeholders which use the existing TMR report. It is entirely possible that the stakeholders would like to suggest or require changes or improvements before development is started. The stakeholders should be involved throughout the entire process but the earlier they are involved the better. The current data transfer process will need to be duplicated and pointed at the data lake on the cloud provider. As the legacy system will still be in use during the development of the new solution it cannot be changed outright. The next step will be to set up a SQL warehouse which can be used to house the staging data from the .txt files and also the dimensions and fact tables required for the data mart. This technology has yet to be used within DCWW so a significant amount of time has been allocated to understand the new software. The full functionality of SQL warehouses within </a:t>
            </a:r>
            <a:r>
              <a:rPr lang="en-GB" dirty="0" err="1"/>
              <a:t>databricks</a:t>
            </a:r>
            <a:r>
              <a:rPr lang="en-GB" dirty="0"/>
              <a:t> are yet to be understood so a large part of the development will be learning and using this technology. A notebook within </a:t>
            </a:r>
            <a:r>
              <a:rPr lang="en-GB" dirty="0" err="1"/>
              <a:t>databricks</a:t>
            </a:r>
            <a:r>
              <a:rPr lang="en-GB" dirty="0"/>
              <a:t> will then need to be developed using the programming languages of Python and SQL. Databricks notebooks allow for all parts of the data transformation and aggregation process to be contained within one singular notebook opposed to having multiple different processes for each stage. Moving from an ETL extract transform load methodology to an ELT extract load transform methodology. It is likely that the first viva will be around the second week of January, meaning that ample resources will need to be created to present. Within the first few weeks of 2024 a </a:t>
            </a:r>
            <a:r>
              <a:rPr lang="en-GB" dirty="0" err="1"/>
              <a:t>databricks</a:t>
            </a:r>
            <a:r>
              <a:rPr lang="en-GB" dirty="0"/>
              <a:t> workflow will need to be developed to automate the running of the notebook to collect and aggregate the data into the new </a:t>
            </a:r>
            <a:r>
              <a:rPr lang="en-GB" dirty="0" err="1"/>
              <a:t>sql</a:t>
            </a:r>
            <a:r>
              <a:rPr lang="en-GB" dirty="0"/>
              <a:t> warehouse. The legacy system for the TMR solution uses an SSRS </a:t>
            </a:r>
            <a:r>
              <a:rPr lang="en-GB" dirty="0" err="1"/>
              <a:t>sql</a:t>
            </a:r>
            <a:r>
              <a:rPr lang="en-GB" dirty="0"/>
              <a:t> server reporting solution suite which has a number of outdated and redundant reports. The new system will need to use a </a:t>
            </a:r>
            <a:r>
              <a:rPr lang="en-GB" dirty="0" err="1"/>
              <a:t>PowerBI</a:t>
            </a:r>
            <a:r>
              <a:rPr lang="en-GB" dirty="0"/>
              <a:t> dashboard to fall in line with the DCWW standards for reporting in the BICOE. Once the dashboard has been developed data quality checks and a soft changeover period will take place. Comparing the legacy system to the new developed project ensuring they show the same results. User testing should take place within this time and signoff should be collected. At this point the dissertation should be complete and can be submitted along with the second and final viva.</a:t>
            </a:r>
          </a:p>
          <a:p>
            <a:r>
              <a:rPr lang="en-GB" dirty="0"/>
              <a:t>The funding for this project will come under the data teams' cloud and EDP enterprise data platform budget. The current budget for this project will be estimated at around £3000 over the course of development.</a:t>
            </a:r>
          </a:p>
        </p:txBody>
      </p:sp>
      <p:sp>
        <p:nvSpPr>
          <p:cNvPr id="4" name="Slide Number Placeholder 3"/>
          <p:cNvSpPr>
            <a:spLocks noGrp="1"/>
          </p:cNvSpPr>
          <p:nvPr>
            <p:ph type="sldNum" sz="quarter" idx="5"/>
          </p:nvPr>
        </p:nvSpPr>
        <p:spPr/>
        <p:txBody>
          <a:bodyPr/>
          <a:lstStyle/>
          <a:p>
            <a:fld id="{E39CBD4E-5678-4FE5-82DA-256D4927AE04}" type="slidenum">
              <a:rPr lang="en-GB" smtClean="0"/>
              <a:t>13</a:t>
            </a:fld>
            <a:endParaRPr lang="en-GB"/>
          </a:p>
        </p:txBody>
      </p:sp>
    </p:spTree>
    <p:extLst>
      <p:ext uri="{BB962C8B-B14F-4D97-AF65-F5344CB8AC3E}">
        <p14:creationId xmlns:p14="http://schemas.microsoft.com/office/powerpoint/2010/main" val="114229416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02AC24A9-CCB6-4F8D-B8DB-C2F3692CFA5A}" type="datetimeFigureOut">
              <a:rPr lang="en-US" smtClean="0"/>
              <a:t>9/15/2023</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B2DC25EE-239B-4C5F-AAD1-255A7D5F1EE2}" type="slidenum">
              <a:rPr lang="en-US" smtClean="0"/>
              <a:t>‹#›</a:t>
            </a:fld>
            <a:endParaRPr lang="en-US" dirty="0"/>
          </a:p>
        </p:txBody>
      </p:sp>
    </p:spTree>
    <p:extLst>
      <p:ext uri="{BB962C8B-B14F-4D97-AF65-F5344CB8AC3E}">
        <p14:creationId xmlns:p14="http://schemas.microsoft.com/office/powerpoint/2010/main" val="36017623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9/15/2023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9290738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2AC24A9-CCB6-4F8D-B8DB-C2F3692CFA5A}" type="datetimeFigureOut">
              <a:rPr lang="en-US" smtClean="0"/>
              <a:t>9/15/2023</a:t>
            </a:fld>
            <a:endParaRPr lang="en-US"/>
          </a:p>
        </p:txBody>
      </p:sp>
      <p:sp>
        <p:nvSpPr>
          <p:cNvPr id="5" name="Footer Placeholder 4"/>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152711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2AC24A9-CCB6-4F8D-B8DB-C2F3692CFA5A}" type="datetimeFigureOut">
              <a:rPr lang="en-US" smtClean="0"/>
              <a:t>9/15/2023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9836429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2AC24A9-CCB6-4F8D-B8DB-C2F3692CFA5A}" type="datetimeFigureOut">
              <a:rPr lang="en-US" smtClean="0"/>
              <a:t>9/15/2023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0926966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2AC24A9-CCB6-4F8D-B8DB-C2F3692CFA5A}" type="datetimeFigureOut">
              <a:rPr lang="en-US" smtClean="0"/>
              <a:t>9/15/2023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7176586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2AC24A9-CCB6-4F8D-B8DB-C2F3692CFA5A}" type="datetimeFigureOut">
              <a:rPr lang="en-US" smtClean="0"/>
              <a:t>9/15/2023</a:t>
            </a:fld>
            <a:endParaRPr lang="en-US"/>
          </a:p>
        </p:txBody>
      </p:sp>
      <p:sp>
        <p:nvSpPr>
          <p:cNvPr id="3" name="Footer Placeholder 2"/>
          <p:cNvSpPr>
            <a:spLocks noGrp="1"/>
          </p:cNvSpPr>
          <p:nvPr>
            <p:ph type="ftr" sz="quarter" idx="11"/>
          </p:nvPr>
        </p:nvSpPr>
        <p:spPr/>
        <p:txBody>
          <a:bodyPr/>
          <a:lstStyle/>
          <a:p>
            <a:endParaRPr lang="en-US"/>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3047605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2AC24A9-CCB6-4F8D-B8DB-C2F3692CFA5A}" type="datetimeFigureOut">
              <a:rPr lang="en-US" smtClean="0"/>
              <a:t>9/15/2023</a:t>
            </a:fld>
            <a:endParaRPr lang="en-US" dirty="0"/>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3275428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2AC24A9-CCB6-4F8D-B8DB-C2F3692CFA5A}" type="datetimeFigureOut">
              <a:rPr lang="en-US" smtClean="0"/>
              <a:t>9/15/2023</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6887184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2AC24A9-CCB6-4F8D-B8DB-C2F3692CFA5A}" type="datetimeFigureOut">
              <a:rPr lang="en-US" smtClean="0"/>
              <a:t>9/15/2023</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5787042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02AC24A9-CCB6-4F8D-B8DB-C2F3692CFA5A}" type="datetimeFigureOut">
              <a:rPr lang="en-US" smtClean="0"/>
              <a:t>9/15/2023</a:t>
            </a:fld>
            <a:endParaRPr lang="en-US"/>
          </a:p>
        </p:txBody>
      </p:sp>
      <p:sp>
        <p:nvSpPr>
          <p:cNvPr id="5" name="Footer Placeholder 4"/>
          <p:cNvSpPr>
            <a:spLocks noGrp="1"/>
          </p:cNvSpPr>
          <p:nvPr>
            <p:ph type="ftr" sz="quarter" idx="11"/>
          </p:nvPr>
        </p:nvSpPr>
        <p:spPr/>
        <p:txBody>
          <a:bodyPr/>
          <a:lstStyle/>
          <a:p>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5297055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02AC24A9-CCB6-4F8D-B8DB-C2F3692CFA5A}" type="datetimeFigureOut">
              <a:rPr lang="en-US" smtClean="0"/>
              <a:t>9/15/2023</a:t>
            </a:fld>
            <a:endParaRPr lang="en-US"/>
          </a:p>
        </p:txBody>
      </p:sp>
      <p:sp>
        <p:nvSpPr>
          <p:cNvPr id="5" name="Footer Placeholder 4"/>
          <p:cNvSpPr>
            <a:spLocks noGrp="1"/>
          </p:cNvSpPr>
          <p:nvPr>
            <p:ph type="ftr" sz="quarter" idx="11"/>
          </p:nvPr>
        </p:nvSpPr>
        <p:spPr/>
        <p:txBody>
          <a:bodyPr/>
          <a:lstStyle/>
          <a:p>
            <a:endParaRPr lang="en-US"/>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3611366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2AC24A9-CCB6-4F8D-B8DB-C2F3692CFA5A}" type="datetimeFigureOut">
              <a:rPr lang="en-US" smtClean="0"/>
              <a:t>9/15/2023</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758793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02AC24A9-CCB6-4F8D-B8DB-C2F3692CFA5A}" type="datetimeFigureOut">
              <a:rPr lang="en-US" smtClean="0"/>
              <a:t>9/15/2023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3642358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02AC24A9-CCB6-4F8D-B8DB-C2F3692CFA5A}" type="datetimeFigureOut">
              <a:rPr lang="en-US" smtClean="0"/>
              <a:t>9/15/2023</a:t>
            </a:fld>
            <a:endParaRPr lang="en-US"/>
          </a:p>
        </p:txBody>
      </p:sp>
      <p:sp>
        <p:nvSpPr>
          <p:cNvPr id="8" name="Footer Placeholder 7"/>
          <p:cNvSpPr>
            <a:spLocks noGrp="1"/>
          </p:cNvSpPr>
          <p:nvPr>
            <p:ph type="ftr" sz="quarter" idx="11"/>
          </p:nvPr>
        </p:nvSpPr>
        <p:spPr>
          <a:xfrm>
            <a:off x="561111" y="6391838"/>
            <a:ext cx="3644282" cy="304801"/>
          </a:xfrm>
        </p:spPr>
        <p:txBody>
          <a:bodyPr/>
          <a:lstStyle/>
          <a:p>
            <a:endParaRPr lang="en-US"/>
          </a:p>
        </p:txBody>
      </p:sp>
      <p:sp>
        <p:nvSpPr>
          <p:cNvPr id="9" name="Slide Number Placeholder 8"/>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4395331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02AC24A9-CCB6-4F8D-B8DB-C2F3692CFA5A}" type="datetimeFigureOut">
              <a:rPr lang="en-US" smtClean="0"/>
              <a:t>9/15/2023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33714640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02AC24A9-CCB6-4F8D-B8DB-C2F3692CFA5A}" type="datetimeFigureOut">
              <a:rPr lang="en-US" smtClean="0"/>
              <a:t>9/15/2023</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5572951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02AC24A9-CCB6-4F8D-B8DB-C2F3692CFA5A}" type="datetimeFigureOut">
              <a:rPr lang="en-US" smtClean="0"/>
              <a:t>9/15/2023</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484449044"/>
      </p:ext>
    </p:extLst>
  </p:cSld>
  <p:clrMap bg1="lt1" tx1="dk1" bg2="lt2" tx2="dk2" accent1="accent1" accent2="accent2" accent3="accent3" accent4="accent4" accent5="accent5" accent6="accent6" hlink="hlink" folHlink="folHlink"/>
  <p:sldLayoutIdLst>
    <p:sldLayoutId id="2147483753" r:id="rId1"/>
    <p:sldLayoutId id="2147483754" r:id="rId2"/>
    <p:sldLayoutId id="2147483755" r:id="rId3"/>
    <p:sldLayoutId id="2147483756" r:id="rId4"/>
    <p:sldLayoutId id="2147483757" r:id="rId5"/>
    <p:sldLayoutId id="2147483758" r:id="rId6"/>
    <p:sldLayoutId id="2147483759" r:id="rId7"/>
    <p:sldLayoutId id="2147483760" r:id="rId8"/>
    <p:sldLayoutId id="2147483761" r:id="rId9"/>
    <p:sldLayoutId id="2147483762" r:id="rId10"/>
    <p:sldLayoutId id="2147483763" r:id="rId11"/>
    <p:sldLayoutId id="2147483764" r:id="rId12"/>
    <p:sldLayoutId id="2147483765" r:id="rId13"/>
    <p:sldLayoutId id="2147483766" r:id="rId14"/>
    <p:sldLayoutId id="2147483767" r:id="rId15"/>
    <p:sldLayoutId id="2147483768" r:id="rId16"/>
    <p:sldLayoutId id="2147483769"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5" Type="http://schemas.openxmlformats.org/officeDocument/2006/relationships/image" Target="../media/image2.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image" Target="../media/image4.jpeg"/><Relationship Id="rId4" Type="http://schemas.openxmlformats.org/officeDocument/2006/relationships/image" Target="../media/image1.jpeg"/></Relationships>
</file>

<file path=ppt/slides/_rels/slide3.xml.rels><?xml version="1.0" encoding="UTF-8" standalone="yes"?>
<Relationships xmlns="http://schemas.openxmlformats.org/package/2006/relationships"><Relationship Id="rId8" Type="http://schemas.openxmlformats.org/officeDocument/2006/relationships/diagramQuickStyle" Target="../diagrams/quickStyle1.xml"/><Relationship Id="rId13" Type="http://schemas.openxmlformats.org/officeDocument/2006/relationships/package" Target="../embeddings/Microsoft_Visio_Drawing1.vsdx"/><Relationship Id="rId3" Type="http://schemas.openxmlformats.org/officeDocument/2006/relationships/slideLayout" Target="../slideLayouts/slideLayout2.xml"/><Relationship Id="rId7" Type="http://schemas.openxmlformats.org/officeDocument/2006/relationships/diagramLayout" Target="../diagrams/layout1.xml"/><Relationship Id="rId12" Type="http://schemas.openxmlformats.org/officeDocument/2006/relationships/image" Target="../media/image5.emf"/><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Data" Target="../diagrams/data1.xml"/><Relationship Id="rId11" Type="http://schemas.openxmlformats.org/officeDocument/2006/relationships/package" Target="../embeddings/Microsoft_Visio_Drawing.vsdx"/><Relationship Id="rId5" Type="http://schemas.openxmlformats.org/officeDocument/2006/relationships/image" Target="../media/image1.jpeg"/><Relationship Id="rId15" Type="http://schemas.openxmlformats.org/officeDocument/2006/relationships/image" Target="../media/image3.png"/><Relationship Id="rId10" Type="http://schemas.microsoft.com/office/2007/relationships/diagramDrawing" Target="../diagrams/drawing1.xml"/><Relationship Id="rId4" Type="http://schemas.openxmlformats.org/officeDocument/2006/relationships/notesSlide" Target="../notesSlides/notesSlide2.xml"/><Relationship Id="rId9" Type="http://schemas.openxmlformats.org/officeDocument/2006/relationships/diagramColors" Target="../diagrams/colors1.xml"/><Relationship Id="rId14" Type="http://schemas.openxmlformats.org/officeDocument/2006/relationships/image" Target="../media/image6.emf"/></Relationships>
</file>

<file path=ppt/slides/_rels/slide4.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slideLayout" Target="../slideLayouts/slideLayout2.xml"/><Relationship Id="rId7" Type="http://schemas.openxmlformats.org/officeDocument/2006/relationships/diagramLayout" Target="../diagrams/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Data" Target="../diagrams/data2.xml"/><Relationship Id="rId11" Type="http://schemas.openxmlformats.org/officeDocument/2006/relationships/image" Target="../media/image3.png"/><Relationship Id="rId5" Type="http://schemas.openxmlformats.org/officeDocument/2006/relationships/image" Target="../media/image1.jpeg"/><Relationship Id="rId10" Type="http://schemas.microsoft.com/office/2007/relationships/diagramDrawing" Target="../diagrams/drawing2.xml"/><Relationship Id="rId4" Type="http://schemas.openxmlformats.org/officeDocument/2006/relationships/notesSlide" Target="../notesSlides/notesSlide3.xml"/><Relationship Id="rId9" Type="http://schemas.openxmlformats.org/officeDocument/2006/relationships/diagramColors" Target="../diagrams/colors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3.png"/><Relationship Id="rId5" Type="http://schemas.openxmlformats.org/officeDocument/2006/relationships/image" Target="../media/image7.jpeg"/><Relationship Id="rId4" Type="http://schemas.openxmlformats.org/officeDocument/2006/relationships/image" Target="../media/image1.jpeg"/></Relationships>
</file>

<file path=ppt/slides/_rels/slide6.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slideLayout" Target="../slideLayouts/slideLayout2.xml"/><Relationship Id="rId7" Type="http://schemas.openxmlformats.org/officeDocument/2006/relationships/diagramColors" Target="../diagrams/colors3.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8.jpeg"/><Relationship Id="rId5" Type="http://schemas.openxmlformats.org/officeDocument/2006/relationships/image" Target="../media/image1.jpeg"/><Relationship Id="rId4" Type="http://schemas.openxmlformats.org/officeDocument/2006/relationships/notesSlide" Target="../notesSlides/notesSlide4.xml"/></Relationships>
</file>

<file path=ppt/slides/_rels/slide8.xml.rels><?xml version="1.0" encoding="UTF-8" standalone="yes"?>
<Relationships xmlns="http://schemas.openxmlformats.org/package/2006/relationships"><Relationship Id="rId8" Type="http://schemas.openxmlformats.org/officeDocument/2006/relationships/diagramQuickStyle" Target="../diagrams/quickStyle4.xml"/><Relationship Id="rId3" Type="http://schemas.openxmlformats.org/officeDocument/2006/relationships/slideLayout" Target="../slideLayouts/slideLayout2.xml"/><Relationship Id="rId7" Type="http://schemas.openxmlformats.org/officeDocument/2006/relationships/diagramLayout" Target="../diagrams/layout4.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Data" Target="../diagrams/data4.xml"/><Relationship Id="rId11" Type="http://schemas.openxmlformats.org/officeDocument/2006/relationships/image" Target="../media/image3.png"/><Relationship Id="rId5" Type="http://schemas.openxmlformats.org/officeDocument/2006/relationships/image" Target="../media/image1.jpeg"/><Relationship Id="rId10" Type="http://schemas.microsoft.com/office/2007/relationships/diagramDrawing" Target="../diagrams/drawing4.xml"/><Relationship Id="rId4" Type="http://schemas.openxmlformats.org/officeDocument/2006/relationships/notesSlide" Target="../notesSlides/notesSlide5.xml"/><Relationship Id="rId9" Type="http://schemas.openxmlformats.org/officeDocument/2006/relationships/diagramColors" Target="../diagrams/colors4.xml"/></Relationships>
</file>

<file path=ppt/slides/_rels/slide9.xml.rels><?xml version="1.0" encoding="UTF-8" standalone="yes"?>
<Relationships xmlns="http://schemas.openxmlformats.org/package/2006/relationships"><Relationship Id="rId8" Type="http://schemas.openxmlformats.org/officeDocument/2006/relationships/diagramQuickStyle" Target="../diagrams/quickStyle5.xml"/><Relationship Id="rId3" Type="http://schemas.openxmlformats.org/officeDocument/2006/relationships/slideLayout" Target="../slideLayouts/slideLayout2.xml"/><Relationship Id="rId7" Type="http://schemas.openxmlformats.org/officeDocument/2006/relationships/diagramLayout" Target="../diagrams/layout5.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Data" Target="../diagrams/data5.xml"/><Relationship Id="rId11" Type="http://schemas.openxmlformats.org/officeDocument/2006/relationships/image" Target="../media/image3.png"/><Relationship Id="rId5" Type="http://schemas.openxmlformats.org/officeDocument/2006/relationships/image" Target="../media/image1.jpeg"/><Relationship Id="rId10" Type="http://schemas.microsoft.com/office/2007/relationships/diagramDrawing" Target="../diagrams/drawing5.xml"/><Relationship Id="rId4" Type="http://schemas.openxmlformats.org/officeDocument/2006/relationships/notesSlide" Target="../notesSlides/notesSlide6.xml"/><Relationship Id="rId9" Type="http://schemas.openxmlformats.org/officeDocument/2006/relationships/diagramColors" Target="../diagrams/colors5.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3.png"/><Relationship Id="rId5" Type="http://schemas.openxmlformats.org/officeDocument/2006/relationships/image" Target="../media/image23.jpeg"/><Relationship Id="rId4" Type="http://schemas.openxmlformats.org/officeDocument/2006/relationships/image" Target="../media/image1.jpeg"/></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slideLayout" Target="../slideLayouts/slideLayout2.xml"/><Relationship Id="rId7" Type="http://schemas.openxmlformats.org/officeDocument/2006/relationships/diagramQuickStyle" Target="../diagrams/quickStyle6.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Layout" Target="../diagrams/layout6.xml"/><Relationship Id="rId5" Type="http://schemas.openxmlformats.org/officeDocument/2006/relationships/diagramData" Target="../diagrams/data6.xml"/><Relationship Id="rId10" Type="http://schemas.openxmlformats.org/officeDocument/2006/relationships/image" Target="../media/image3.png"/><Relationship Id="rId4" Type="http://schemas.openxmlformats.org/officeDocument/2006/relationships/notesSlide" Target="../notesSlides/notesSlide7.xml"/><Relationship Id="rId9" Type="http://schemas.microsoft.com/office/2007/relationships/diagramDrawing" Target="../diagrams/drawing6.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3.png"/><Relationship Id="rId5" Type="http://schemas.openxmlformats.org/officeDocument/2006/relationships/image" Target="../media/image30.jpeg"/><Relationship Id="rId4" Type="http://schemas.openxmlformats.org/officeDocument/2006/relationships/image" Target="../media/image1.jpe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3.png"/><Relationship Id="rId5" Type="http://schemas.openxmlformats.org/officeDocument/2006/relationships/image" Target="../media/image31.png"/><Relationship Id="rId4" Type="http://schemas.openxmlformats.org/officeDocument/2006/relationships/notesSlide" Target="../notesSlides/notesSlide8.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3.png"/><Relationship Id="rId5" Type="http://schemas.openxmlformats.org/officeDocument/2006/relationships/image" Target="../media/image32.jpeg"/><Relationship Id="rId4" Type="http://schemas.openxmlformats.org/officeDocument/2006/relationships/image" Target="../media/image1.jpeg"/></Relationships>
</file>

<file path=ppt/slides/_rels/slide15.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slideLayout" Target="../slideLayouts/slideLayout2.xml"/><Relationship Id="rId7" Type="http://schemas.openxmlformats.org/officeDocument/2006/relationships/diagramColors" Target="../diagrams/colors7.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 Id="rId9" Type="http://schemas.openxmlformats.org/officeDocument/2006/relationships/image" Target="../media/image3.png"/></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n abstract genetic concept">
            <a:extLst>
              <a:ext uri="{FF2B5EF4-FFF2-40B4-BE49-F238E27FC236}">
                <a16:creationId xmlns:a16="http://schemas.microsoft.com/office/drawing/2014/main" id="{56D5725D-1F1F-0C93-635F-07D9FC4E6057}"/>
              </a:ext>
            </a:extLst>
          </p:cNvPr>
          <p:cNvPicPr>
            <a:picLocks noChangeAspect="1"/>
          </p:cNvPicPr>
          <p:nvPr/>
        </p:nvPicPr>
        <p:blipFill rotWithShape="1">
          <a:blip r:embed="rId5"/>
          <a:srcRect t="14182" r="-1" b="6704"/>
          <a:stretch/>
        </p:blipFill>
        <p:spPr>
          <a:xfrm>
            <a:off x="3523488" y="10"/>
            <a:ext cx="8668512" cy="6857990"/>
          </a:xfrm>
          <a:prstGeom prst="rect">
            <a:avLst/>
          </a:prstGeom>
        </p:spPr>
      </p:pic>
      <p:sp>
        <p:nvSpPr>
          <p:cNvPr id="2" name="Title 1">
            <a:extLst>
              <a:ext uri="{FF2B5EF4-FFF2-40B4-BE49-F238E27FC236}">
                <a16:creationId xmlns:a16="http://schemas.microsoft.com/office/drawing/2014/main" id="{6A78AA89-26F2-09BF-C7DF-5DCC7478A445}"/>
              </a:ext>
            </a:extLst>
          </p:cNvPr>
          <p:cNvSpPr>
            <a:spLocks noGrp="1"/>
          </p:cNvSpPr>
          <p:nvPr>
            <p:ph type="ctrTitle"/>
          </p:nvPr>
        </p:nvSpPr>
        <p:spPr>
          <a:xfrm>
            <a:off x="477981" y="1122363"/>
            <a:ext cx="3248401" cy="3204134"/>
          </a:xfrm>
        </p:spPr>
        <p:txBody>
          <a:bodyPr anchor="b">
            <a:normAutofit/>
          </a:bodyPr>
          <a:lstStyle/>
          <a:p>
            <a:r>
              <a:rPr lang="en-GB" sz="2000" dirty="0">
                <a:solidFill>
                  <a:schemeClr val="bg1"/>
                </a:solidFill>
                <a:latin typeface="+mn-lt"/>
                <a:ea typeface="+mn-ea"/>
                <a:cs typeface="+mn-cs"/>
              </a:rPr>
              <a:t>Seamless Transition: Migrating On-premises Reporting Solutions To The Cloud For Agility And Scalability</a:t>
            </a:r>
            <a:br>
              <a:rPr lang="en-GB" sz="1800" dirty="0">
                <a:effectLst/>
                <a:latin typeface="Calibri" panose="020F0502020204030204" pitchFamily="34" charset="0"/>
                <a:ea typeface="Times New Roman" panose="02020603050405020304" pitchFamily="18" charset="0"/>
                <a:cs typeface="Times New Roman" panose="02020603050405020304" pitchFamily="18" charset="0"/>
              </a:rPr>
            </a:br>
            <a:endParaRPr lang="en-GB" sz="4800" dirty="0">
              <a:solidFill>
                <a:schemeClr val="bg1"/>
              </a:solidFill>
            </a:endParaRPr>
          </a:p>
        </p:txBody>
      </p:sp>
      <p:sp>
        <p:nvSpPr>
          <p:cNvPr id="3" name="Subtitle 2">
            <a:extLst>
              <a:ext uri="{FF2B5EF4-FFF2-40B4-BE49-F238E27FC236}">
                <a16:creationId xmlns:a16="http://schemas.microsoft.com/office/drawing/2014/main" id="{30881561-DE9C-81AE-97FA-825BA16B854F}"/>
              </a:ext>
            </a:extLst>
          </p:cNvPr>
          <p:cNvSpPr>
            <a:spLocks noGrp="1"/>
          </p:cNvSpPr>
          <p:nvPr>
            <p:ph type="subTitle" idx="1"/>
          </p:nvPr>
        </p:nvSpPr>
        <p:spPr>
          <a:xfrm>
            <a:off x="477980" y="4872922"/>
            <a:ext cx="3248401" cy="1208141"/>
          </a:xfrm>
        </p:spPr>
        <p:txBody>
          <a:bodyPr>
            <a:normAutofit/>
          </a:bodyPr>
          <a:lstStyle/>
          <a:p>
            <a:r>
              <a:rPr lang="en-GB" sz="2000" dirty="0">
                <a:solidFill>
                  <a:schemeClr val="bg1"/>
                </a:solidFill>
              </a:rPr>
              <a:t>Research Proposal</a:t>
            </a:r>
          </a:p>
          <a:p>
            <a:r>
              <a:rPr lang="en-GB" sz="2000" dirty="0">
                <a:solidFill>
                  <a:schemeClr val="bg1"/>
                </a:solidFill>
              </a:rPr>
              <a:t>Iwan Dyke</a:t>
            </a:r>
            <a:endParaRPr lang="en-GB" dirty="0">
              <a:solidFill>
                <a:schemeClr val="bg1"/>
              </a:solidFill>
            </a:endParaRPr>
          </a:p>
          <a:p>
            <a:endParaRPr lang="en-GB" sz="2000" dirty="0">
              <a:solidFill>
                <a:schemeClr val="bg1"/>
              </a:solidFill>
            </a:endParaRPr>
          </a:p>
        </p:txBody>
      </p:sp>
      <p:pic>
        <p:nvPicPr>
          <p:cNvPr id="21" name="Audio 20">
            <a:hlinkClick r:id="" action="ppaction://media"/>
            <a:extLst>
              <a:ext uri="{FF2B5EF4-FFF2-40B4-BE49-F238E27FC236}">
                <a16:creationId xmlns:a16="http://schemas.microsoft.com/office/drawing/2014/main" id="{6FFE5C8E-8090-38A6-8BF5-3F88299F045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45890" t="-245890" r="-245890" b="-24589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59155116"/>
      </p:ext>
    </p:extLst>
  </p:cSld>
  <p:clrMapOvr>
    <a:masterClrMapping/>
  </p:clrMapOvr>
  <mc:AlternateContent xmlns:mc="http://schemas.openxmlformats.org/markup-compatibility/2006" xmlns:p14="http://schemas.microsoft.com/office/powerpoint/2010/main">
    <mc:Choice Requires="p14">
      <p:transition spd="slow" p14:dur="2000" advTm="38407"/>
    </mc:Choice>
    <mc:Fallback xmlns="">
      <p:transition spd="slow" advTm="384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6503EB0F-2257-4A3E-A73B-E1DE769B459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6" name="Rectangle 25">
              <a:extLst>
                <a:ext uri="{FF2B5EF4-FFF2-40B4-BE49-F238E27FC236}">
                  <a16:creationId xmlns:a16="http://schemas.microsoft.com/office/drawing/2014/main" id="{77012B2A-0D78-433A-8C68-8889D3DCD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4">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7" name="Freeform 5">
              <a:extLst>
                <a:ext uri="{FF2B5EF4-FFF2-40B4-BE49-F238E27FC236}">
                  <a16:creationId xmlns:a16="http://schemas.microsoft.com/office/drawing/2014/main" id="{119D0202-ED3F-47CC-90E9-4E963BCDAB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9" name="Rectangle 28">
            <a:extLst>
              <a:ext uri="{FF2B5EF4-FFF2-40B4-BE49-F238E27FC236}">
                <a16:creationId xmlns:a16="http://schemas.microsoft.com/office/drawing/2014/main" id="{670D6F2B-93AF-47D6-9378-5E54BE0AC6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21" name="Picture 20">
            <a:extLst>
              <a:ext uri="{FF2B5EF4-FFF2-40B4-BE49-F238E27FC236}">
                <a16:creationId xmlns:a16="http://schemas.microsoft.com/office/drawing/2014/main" id="{D6E993D2-0538-9C9A-6A35-20E0BAE304A4}"/>
              </a:ext>
            </a:extLst>
          </p:cNvPr>
          <p:cNvPicPr>
            <a:picLocks noChangeAspect="1"/>
          </p:cNvPicPr>
          <p:nvPr/>
        </p:nvPicPr>
        <p:blipFill rotWithShape="1">
          <a:blip r:embed="rId5"/>
          <a:srcRect t="12420" r="-1" b="25890"/>
          <a:stretch/>
        </p:blipFill>
        <p:spPr>
          <a:xfrm>
            <a:off x="1" y="-5"/>
            <a:ext cx="12191695" cy="5020241"/>
          </a:xfrm>
          <a:custGeom>
            <a:avLst/>
            <a:gdLst/>
            <a:ahLst/>
            <a:cxnLst/>
            <a:rect l="l" t="t" r="r" b="b"/>
            <a:pathLst>
              <a:path w="12191695" h="5020241">
                <a:moveTo>
                  <a:pt x="0" y="0"/>
                </a:moveTo>
                <a:lnTo>
                  <a:pt x="12191695" y="0"/>
                </a:lnTo>
                <a:lnTo>
                  <a:pt x="12191695" y="4057991"/>
                </a:lnTo>
                <a:lnTo>
                  <a:pt x="11914945" y="4110187"/>
                </a:lnTo>
                <a:lnTo>
                  <a:pt x="11639412" y="4159931"/>
                </a:lnTo>
                <a:lnTo>
                  <a:pt x="11362661" y="4208624"/>
                </a:lnTo>
                <a:lnTo>
                  <a:pt x="11084690" y="4250310"/>
                </a:lnTo>
                <a:lnTo>
                  <a:pt x="10807939" y="4292347"/>
                </a:lnTo>
                <a:lnTo>
                  <a:pt x="10529968" y="4331582"/>
                </a:lnTo>
                <a:lnTo>
                  <a:pt x="10255655" y="4365211"/>
                </a:lnTo>
                <a:lnTo>
                  <a:pt x="9977684" y="4397089"/>
                </a:lnTo>
                <a:lnTo>
                  <a:pt x="9700933" y="4426165"/>
                </a:lnTo>
                <a:lnTo>
                  <a:pt x="9429058" y="4451387"/>
                </a:lnTo>
                <a:lnTo>
                  <a:pt x="9153526" y="4476609"/>
                </a:lnTo>
                <a:lnTo>
                  <a:pt x="8881651" y="4497628"/>
                </a:lnTo>
                <a:lnTo>
                  <a:pt x="8609776" y="4514092"/>
                </a:lnTo>
                <a:lnTo>
                  <a:pt x="8339121" y="4531258"/>
                </a:lnTo>
                <a:lnTo>
                  <a:pt x="8070903" y="4545620"/>
                </a:lnTo>
                <a:lnTo>
                  <a:pt x="7805124" y="4555779"/>
                </a:lnTo>
                <a:lnTo>
                  <a:pt x="7539345" y="4564537"/>
                </a:lnTo>
                <a:lnTo>
                  <a:pt x="7276005" y="4572944"/>
                </a:lnTo>
                <a:lnTo>
                  <a:pt x="7016322" y="4576798"/>
                </a:lnTo>
                <a:lnTo>
                  <a:pt x="6756639" y="4581001"/>
                </a:lnTo>
                <a:lnTo>
                  <a:pt x="6500613" y="4583103"/>
                </a:lnTo>
                <a:lnTo>
                  <a:pt x="6247026" y="4581001"/>
                </a:lnTo>
                <a:lnTo>
                  <a:pt x="5995877" y="4581001"/>
                </a:lnTo>
                <a:lnTo>
                  <a:pt x="5747167" y="4576798"/>
                </a:lnTo>
                <a:lnTo>
                  <a:pt x="5503333" y="4570492"/>
                </a:lnTo>
                <a:lnTo>
                  <a:pt x="5261938" y="4564537"/>
                </a:lnTo>
                <a:lnTo>
                  <a:pt x="5025418" y="4557881"/>
                </a:lnTo>
                <a:lnTo>
                  <a:pt x="4790118" y="4547722"/>
                </a:lnTo>
                <a:lnTo>
                  <a:pt x="4558477" y="4536862"/>
                </a:lnTo>
                <a:lnTo>
                  <a:pt x="4331710" y="4527054"/>
                </a:lnTo>
                <a:lnTo>
                  <a:pt x="3889152" y="4499379"/>
                </a:lnTo>
                <a:lnTo>
                  <a:pt x="3464881" y="4469954"/>
                </a:lnTo>
                <a:lnTo>
                  <a:pt x="3057678" y="4439126"/>
                </a:lnTo>
                <a:lnTo>
                  <a:pt x="2672421" y="4405147"/>
                </a:lnTo>
                <a:lnTo>
                  <a:pt x="2304232" y="4369765"/>
                </a:lnTo>
                <a:lnTo>
                  <a:pt x="1962864" y="4331582"/>
                </a:lnTo>
                <a:lnTo>
                  <a:pt x="1642223" y="4294099"/>
                </a:lnTo>
                <a:lnTo>
                  <a:pt x="1347183" y="4256616"/>
                </a:lnTo>
                <a:lnTo>
                  <a:pt x="1076528" y="4221235"/>
                </a:lnTo>
                <a:lnTo>
                  <a:pt x="836351" y="4187605"/>
                </a:lnTo>
                <a:lnTo>
                  <a:pt x="619339" y="4155727"/>
                </a:lnTo>
                <a:lnTo>
                  <a:pt x="436464" y="4129104"/>
                </a:lnTo>
                <a:lnTo>
                  <a:pt x="282848" y="4103881"/>
                </a:lnTo>
                <a:lnTo>
                  <a:pt x="71932" y="4067800"/>
                </a:lnTo>
                <a:lnTo>
                  <a:pt x="1" y="4055539"/>
                </a:lnTo>
                <a:lnTo>
                  <a:pt x="1" y="5020241"/>
                </a:lnTo>
                <a:lnTo>
                  <a:pt x="0" y="5020241"/>
                </a:lnTo>
                <a:close/>
              </a:path>
            </a:pathLst>
          </a:custGeom>
        </p:spPr>
      </p:pic>
      <p:sp>
        <p:nvSpPr>
          <p:cNvPr id="31" name="Freeform: Shape 30">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33" name="Freeform 5">
            <a:extLst>
              <a:ext uri="{FF2B5EF4-FFF2-40B4-BE49-F238E27FC236}">
                <a16:creationId xmlns:a16="http://schemas.microsoft.com/office/drawing/2014/main" id="{C91E93A7-6C7F-4F77-9CB0-280D958EF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sp>
        <p:nvSpPr>
          <p:cNvPr id="2" name="Title 1">
            <a:extLst>
              <a:ext uri="{FF2B5EF4-FFF2-40B4-BE49-F238E27FC236}">
                <a16:creationId xmlns:a16="http://schemas.microsoft.com/office/drawing/2014/main" id="{FFE4D317-BFF7-DF70-15CF-6FB5EF966983}"/>
              </a:ext>
            </a:extLst>
          </p:cNvPr>
          <p:cNvSpPr>
            <a:spLocks noGrp="1"/>
          </p:cNvSpPr>
          <p:nvPr>
            <p:ph type="title"/>
          </p:nvPr>
        </p:nvSpPr>
        <p:spPr>
          <a:xfrm>
            <a:off x="892199" y="4854346"/>
            <a:ext cx="10407602" cy="868026"/>
          </a:xfrm>
        </p:spPr>
        <p:txBody>
          <a:bodyPr vert="horz" lIns="91440" tIns="45720" rIns="91440" bIns="45720" rtlCol="0" anchor="b">
            <a:normAutofit/>
          </a:bodyPr>
          <a:lstStyle/>
          <a:p>
            <a:pPr algn="ctr"/>
            <a:r>
              <a:rPr lang="en-US" sz="4400">
                <a:solidFill>
                  <a:srgbClr val="EBEBEB"/>
                </a:solidFill>
              </a:rPr>
              <a:t>Background Rationale</a:t>
            </a:r>
          </a:p>
        </p:txBody>
      </p:sp>
      <p:sp>
        <p:nvSpPr>
          <p:cNvPr id="35"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42856" y="3785499"/>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40000"/>
            </a:schemeClr>
          </a:solidFill>
          <a:ln>
            <a:noFill/>
          </a:ln>
        </p:spPr>
        <p:txBody>
          <a:bodyPr rtlCol="0" anchor="ctr"/>
          <a:lstStyle/>
          <a:p>
            <a:pPr algn="ctr"/>
            <a:endParaRPr lang="en-US">
              <a:solidFill>
                <a:schemeClr val="tx1"/>
              </a:solidFill>
            </a:endParaRPr>
          </a:p>
        </p:txBody>
      </p:sp>
      <p:pic>
        <p:nvPicPr>
          <p:cNvPr id="7" name="Audio 6">
            <a:hlinkClick r:id="" action="ppaction://media"/>
            <a:extLst>
              <a:ext uri="{FF2B5EF4-FFF2-40B4-BE49-F238E27FC236}">
                <a16:creationId xmlns:a16="http://schemas.microsoft.com/office/drawing/2014/main" id="{A9701539-0728-198C-8DFC-0CAD96CF998C}"/>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45891" t="-245891" r="-245891" b="-245891"/>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96260829"/>
      </p:ext>
    </p:extLst>
  </p:cSld>
  <p:clrMapOvr>
    <a:masterClrMapping/>
  </p:clrMapOvr>
  <mc:AlternateContent xmlns:mc="http://schemas.openxmlformats.org/markup-compatibility/2006" xmlns:p14="http://schemas.microsoft.com/office/powerpoint/2010/main">
    <mc:Choice Requires="p14">
      <p:transition spd="slow" p14:dur="2000" advTm="2519"/>
    </mc:Choice>
    <mc:Fallback xmlns="">
      <p:transition spd="slow" advTm="25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par>
                                <p:cTn id="7" presetID="10" presetClass="entr" presetSubtype="0" fill="hold" grpId="0" nodeType="withEffect">
                                  <p:stCondLst>
                                    <p:cond delay="500"/>
                                  </p:stCondLst>
                                  <p:iterate type="wd">
                                    <p:tmPct val="15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7"/>
                </p:tgtEl>
              </p:cMediaNode>
            </p:audio>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0" name="Group 8">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1" name="Rectangle 9">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5">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2" name="Oval 10">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Oval 11">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12">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26"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27"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a:extLst>
              <a:ext uri="{FF2B5EF4-FFF2-40B4-BE49-F238E27FC236}">
                <a16:creationId xmlns:a16="http://schemas.microsoft.com/office/drawing/2014/main" id="{20E24DE5-7D7D-687A-1642-F5FA81F8A566}"/>
              </a:ext>
            </a:extLst>
          </p:cNvPr>
          <p:cNvSpPr>
            <a:spLocks noGrp="1"/>
          </p:cNvSpPr>
          <p:nvPr>
            <p:ph type="title"/>
          </p:nvPr>
        </p:nvSpPr>
        <p:spPr>
          <a:xfrm>
            <a:off x="1154955" y="973667"/>
            <a:ext cx="2942210" cy="4833745"/>
          </a:xfrm>
        </p:spPr>
        <p:txBody>
          <a:bodyPr>
            <a:normAutofit/>
          </a:bodyPr>
          <a:lstStyle/>
          <a:p>
            <a:r>
              <a:rPr lang="en-GB">
                <a:solidFill>
                  <a:srgbClr val="EBEBEB"/>
                </a:solidFill>
              </a:rPr>
              <a:t>TMR Reporting</a:t>
            </a:r>
          </a:p>
        </p:txBody>
      </p:sp>
      <p:sp>
        <p:nvSpPr>
          <p:cNvPr id="28" name="Rectangle 17">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29" name="Content Placeholder 2">
            <a:extLst>
              <a:ext uri="{FF2B5EF4-FFF2-40B4-BE49-F238E27FC236}">
                <a16:creationId xmlns:a16="http://schemas.microsoft.com/office/drawing/2014/main" id="{E5F88B47-43AF-757B-AE8A-9F0113902623}"/>
              </a:ext>
            </a:extLst>
          </p:cNvPr>
          <p:cNvGraphicFramePr>
            <a:graphicFrameLocks noGrp="1"/>
          </p:cNvGraphicFramePr>
          <p:nvPr>
            <p:ph idx="1"/>
            <p:extLst>
              <p:ext uri="{D42A27DB-BD31-4B8C-83A1-F6EECF244321}">
                <p14:modId xmlns:p14="http://schemas.microsoft.com/office/powerpoint/2010/main" val="3168357022"/>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graphicFrame>
        <p:nvGraphicFramePr>
          <p:cNvPr id="4" name="Object 3">
            <a:extLst>
              <a:ext uri="{FF2B5EF4-FFF2-40B4-BE49-F238E27FC236}">
                <a16:creationId xmlns:a16="http://schemas.microsoft.com/office/drawing/2014/main" id="{C2988140-E9E5-907E-5388-022CE265DAD8}"/>
              </a:ext>
            </a:extLst>
          </p:cNvPr>
          <p:cNvGraphicFramePr>
            <a:graphicFrameLocks noChangeAspect="1"/>
          </p:cNvGraphicFramePr>
          <p:nvPr>
            <p:extLst>
              <p:ext uri="{D42A27DB-BD31-4B8C-83A1-F6EECF244321}">
                <p14:modId xmlns:p14="http://schemas.microsoft.com/office/powerpoint/2010/main" val="1989233529"/>
              </p:ext>
            </p:extLst>
          </p:nvPr>
        </p:nvGraphicFramePr>
        <p:xfrm>
          <a:off x="1558756" y="793394"/>
          <a:ext cx="2425124" cy="1613612"/>
        </p:xfrm>
        <a:graphic>
          <a:graphicData uri="http://schemas.openxmlformats.org/presentationml/2006/ole">
            <mc:AlternateContent xmlns:mc="http://schemas.openxmlformats.org/markup-compatibility/2006">
              <mc:Choice xmlns:v="urn:schemas-microsoft-com:vml" Requires="v">
                <p:oleObj name="Visio" r:id="rId11" imgW="10172656" imgH="6770748" progId="Visio.Drawing.15">
                  <p:embed/>
                </p:oleObj>
              </mc:Choice>
              <mc:Fallback>
                <p:oleObj name="Visio" r:id="rId11" imgW="10172656" imgH="6770748" progId="Visio.Drawing.15">
                  <p:embed/>
                  <p:pic>
                    <p:nvPicPr>
                      <p:cNvPr id="0" name="Object 2"/>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558756" y="793394"/>
                        <a:ext cx="2425124" cy="1613612"/>
                      </a:xfrm>
                      <a:prstGeom prst="rect">
                        <a:avLst/>
                      </a:prstGeom>
                      <a:noFill/>
                    </p:spPr>
                  </p:pic>
                </p:oleObj>
              </mc:Fallback>
            </mc:AlternateContent>
          </a:graphicData>
        </a:graphic>
      </p:graphicFrame>
      <p:graphicFrame>
        <p:nvGraphicFramePr>
          <p:cNvPr id="6" name="Object 5">
            <a:extLst>
              <a:ext uri="{FF2B5EF4-FFF2-40B4-BE49-F238E27FC236}">
                <a16:creationId xmlns:a16="http://schemas.microsoft.com/office/drawing/2014/main" id="{AF428C5F-F4E4-6855-F3F4-88989848E2D4}"/>
              </a:ext>
            </a:extLst>
          </p:cNvPr>
          <p:cNvGraphicFramePr>
            <a:graphicFrameLocks noChangeAspect="1"/>
          </p:cNvGraphicFramePr>
          <p:nvPr>
            <p:extLst>
              <p:ext uri="{D42A27DB-BD31-4B8C-83A1-F6EECF244321}">
                <p14:modId xmlns:p14="http://schemas.microsoft.com/office/powerpoint/2010/main" val="3402533998"/>
              </p:ext>
            </p:extLst>
          </p:nvPr>
        </p:nvGraphicFramePr>
        <p:xfrm>
          <a:off x="1308566" y="4290633"/>
          <a:ext cx="2427141" cy="1535621"/>
        </p:xfrm>
        <a:graphic>
          <a:graphicData uri="http://schemas.openxmlformats.org/presentationml/2006/ole">
            <mc:AlternateContent xmlns:mc="http://schemas.openxmlformats.org/markup-compatibility/2006">
              <mc:Choice xmlns:v="urn:schemas-microsoft-com:vml" Requires="v">
                <p:oleObj name="Visio" r:id="rId13" imgW="9454025" imgH="5981674" progId="Visio.Drawing.15">
                  <p:embed/>
                </p:oleObj>
              </mc:Choice>
              <mc:Fallback>
                <p:oleObj name="Visio" r:id="rId13" imgW="9454025" imgH="5981674" progId="Visio.Drawing.15">
                  <p:embed/>
                  <p:pic>
                    <p:nvPicPr>
                      <p:cNvPr id="0" name="Object 1"/>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1308566" y="4290633"/>
                        <a:ext cx="2427141" cy="1535621"/>
                      </a:xfrm>
                      <a:prstGeom prst="rect">
                        <a:avLst/>
                      </a:prstGeom>
                      <a:noFill/>
                    </p:spPr>
                  </p:pic>
                </p:oleObj>
              </mc:Fallback>
            </mc:AlternateContent>
          </a:graphicData>
        </a:graphic>
      </p:graphicFrame>
      <p:sp>
        <p:nvSpPr>
          <p:cNvPr id="7" name="Rectangle 3">
            <a:extLst>
              <a:ext uri="{FF2B5EF4-FFF2-40B4-BE49-F238E27FC236}">
                <a16:creationId xmlns:a16="http://schemas.microsoft.com/office/drawing/2014/main" id="{548235E2-BC8F-221C-2258-B7810C85E840}"/>
              </a:ext>
            </a:extLst>
          </p:cNvPr>
          <p:cNvSpPr>
            <a:spLocks noChangeArrowheads="1"/>
          </p:cNvSpPr>
          <p:nvPr/>
        </p:nvSpPr>
        <p:spPr bwMode="auto">
          <a:xfrm>
            <a:off x="1479006" y="-1534146"/>
            <a:ext cx="5163557" cy="969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pic>
        <p:nvPicPr>
          <p:cNvPr id="43" name="Audio 42">
            <a:hlinkClick r:id="" action="ppaction://media"/>
            <a:extLst>
              <a:ext uri="{FF2B5EF4-FFF2-40B4-BE49-F238E27FC236}">
                <a16:creationId xmlns:a16="http://schemas.microsoft.com/office/drawing/2014/main" id="{3F3625A1-2141-F011-AC0B-37EA37DDE105}"/>
              </a:ext>
            </a:extLst>
          </p:cNvPr>
          <p:cNvPicPr>
            <a:picLocks noChangeAspect="1"/>
          </p:cNvPicPr>
          <p:nvPr>
            <a:audioFile r:link="rId2"/>
            <p:extLst>
              <p:ext uri="{DAA4B4D4-6D71-4841-9C94-3DE7FCFB9230}">
                <p14:media xmlns:p14="http://schemas.microsoft.com/office/powerpoint/2010/main" r:embed="rId1"/>
              </p:ext>
            </p:extLst>
          </p:nvPr>
        </p:nvPicPr>
        <p:blipFill>
          <a:blip r:embed="rId15"/>
          <a:srcRect l="-245890" t="-245890" r="-245890" b="-24589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87404766"/>
      </p:ext>
    </p:extLst>
  </p:cSld>
  <p:clrMapOvr>
    <a:masterClrMapping/>
  </p:clrMapOvr>
  <mc:AlternateContent xmlns:mc="http://schemas.openxmlformats.org/markup-compatibility/2006" xmlns:p14="http://schemas.microsoft.com/office/powerpoint/2010/main">
    <mc:Choice Requires="p14">
      <p:transition spd="slow" p14:dur="2000" advTm="73839"/>
    </mc:Choice>
    <mc:Fallback xmlns="">
      <p:transition spd="slow" advTm="738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5">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Oval 10">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Oval 11">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5"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16"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a:extLst>
              <a:ext uri="{FF2B5EF4-FFF2-40B4-BE49-F238E27FC236}">
                <a16:creationId xmlns:a16="http://schemas.microsoft.com/office/drawing/2014/main" id="{E02F76AA-74E1-8DC9-2990-2025590844A6}"/>
              </a:ext>
            </a:extLst>
          </p:cNvPr>
          <p:cNvSpPr>
            <a:spLocks noGrp="1"/>
          </p:cNvSpPr>
          <p:nvPr>
            <p:ph type="title"/>
          </p:nvPr>
        </p:nvSpPr>
        <p:spPr>
          <a:xfrm>
            <a:off x="1154955" y="973667"/>
            <a:ext cx="2942210" cy="4833745"/>
          </a:xfrm>
        </p:spPr>
        <p:txBody>
          <a:bodyPr>
            <a:normAutofit/>
          </a:bodyPr>
          <a:lstStyle/>
          <a:p>
            <a:r>
              <a:rPr lang="en-GB" dirty="0">
                <a:solidFill>
                  <a:srgbClr val="EBEBEB"/>
                </a:solidFill>
              </a:rPr>
              <a:t>Industrial Context and Background</a:t>
            </a:r>
          </a:p>
        </p:txBody>
      </p:sp>
      <p:sp>
        <p:nvSpPr>
          <p:cNvPr id="18" name="Rectangle 17">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24" name="Content Placeholder 2">
            <a:extLst>
              <a:ext uri="{FF2B5EF4-FFF2-40B4-BE49-F238E27FC236}">
                <a16:creationId xmlns:a16="http://schemas.microsoft.com/office/drawing/2014/main" id="{085115B4-46DD-0C69-E272-B10FBB9895A8}"/>
              </a:ext>
            </a:extLst>
          </p:cNvPr>
          <p:cNvGraphicFramePr>
            <a:graphicFrameLocks noGrp="1"/>
          </p:cNvGraphicFramePr>
          <p:nvPr>
            <p:ph idx="1"/>
            <p:extLst>
              <p:ext uri="{D42A27DB-BD31-4B8C-83A1-F6EECF244321}">
                <p14:modId xmlns:p14="http://schemas.microsoft.com/office/powerpoint/2010/main" val="3096219989"/>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28" name="Audio 27">
            <a:hlinkClick r:id="" action="ppaction://media"/>
            <a:extLst>
              <a:ext uri="{FF2B5EF4-FFF2-40B4-BE49-F238E27FC236}">
                <a16:creationId xmlns:a16="http://schemas.microsoft.com/office/drawing/2014/main" id="{1F786ABE-9028-60FA-2BFD-C645F54A394C}"/>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245890" t="-245890" r="-245890" b="-24589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78720558"/>
      </p:ext>
    </p:extLst>
  </p:cSld>
  <p:clrMapOvr>
    <a:masterClrMapping/>
  </p:clrMapOvr>
  <mc:AlternateContent xmlns:mc="http://schemas.openxmlformats.org/markup-compatibility/2006" xmlns:p14="http://schemas.microsoft.com/office/powerpoint/2010/main">
    <mc:Choice Requires="p14">
      <p:transition spd="slow" p14:dur="2000" advTm="82274"/>
    </mc:Choice>
    <mc:Fallback xmlns="">
      <p:transition spd="slow" advTm="822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6503EB0F-2257-4A3E-A73B-E1DE769B459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6" name="Rectangle 25">
              <a:extLst>
                <a:ext uri="{FF2B5EF4-FFF2-40B4-BE49-F238E27FC236}">
                  <a16:creationId xmlns:a16="http://schemas.microsoft.com/office/drawing/2014/main" id="{77012B2A-0D78-433A-8C68-8889D3DCD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4">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7" name="Freeform 5">
              <a:extLst>
                <a:ext uri="{FF2B5EF4-FFF2-40B4-BE49-F238E27FC236}">
                  <a16:creationId xmlns:a16="http://schemas.microsoft.com/office/drawing/2014/main" id="{119D0202-ED3F-47CC-90E9-4E963BCDAB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9" name="Rectangle 28">
            <a:extLst>
              <a:ext uri="{FF2B5EF4-FFF2-40B4-BE49-F238E27FC236}">
                <a16:creationId xmlns:a16="http://schemas.microsoft.com/office/drawing/2014/main" id="{670D6F2B-93AF-47D6-9378-5E54BE0AC6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21" name="Picture 20" descr="A wall painted with an arrow and a dartboard">
            <a:extLst>
              <a:ext uri="{FF2B5EF4-FFF2-40B4-BE49-F238E27FC236}">
                <a16:creationId xmlns:a16="http://schemas.microsoft.com/office/drawing/2014/main" id="{5FE9A09A-21A7-0C4E-A3C4-257C230B36C8}"/>
              </a:ext>
            </a:extLst>
          </p:cNvPr>
          <p:cNvPicPr>
            <a:picLocks noChangeAspect="1"/>
          </p:cNvPicPr>
          <p:nvPr/>
        </p:nvPicPr>
        <p:blipFill rotWithShape="1">
          <a:blip r:embed="rId5"/>
          <a:srcRect t="20814" r="-1" b="21595"/>
          <a:stretch/>
        </p:blipFill>
        <p:spPr>
          <a:xfrm>
            <a:off x="1" y="-5"/>
            <a:ext cx="12191695" cy="5020241"/>
          </a:xfrm>
          <a:custGeom>
            <a:avLst/>
            <a:gdLst/>
            <a:ahLst/>
            <a:cxnLst/>
            <a:rect l="l" t="t" r="r" b="b"/>
            <a:pathLst>
              <a:path w="12191695" h="5020241">
                <a:moveTo>
                  <a:pt x="0" y="0"/>
                </a:moveTo>
                <a:lnTo>
                  <a:pt x="12191695" y="0"/>
                </a:lnTo>
                <a:lnTo>
                  <a:pt x="12191695" y="4057991"/>
                </a:lnTo>
                <a:lnTo>
                  <a:pt x="11914945" y="4110187"/>
                </a:lnTo>
                <a:lnTo>
                  <a:pt x="11639412" y="4159931"/>
                </a:lnTo>
                <a:lnTo>
                  <a:pt x="11362661" y="4208624"/>
                </a:lnTo>
                <a:lnTo>
                  <a:pt x="11084690" y="4250310"/>
                </a:lnTo>
                <a:lnTo>
                  <a:pt x="10807939" y="4292347"/>
                </a:lnTo>
                <a:lnTo>
                  <a:pt x="10529968" y="4331582"/>
                </a:lnTo>
                <a:lnTo>
                  <a:pt x="10255655" y="4365211"/>
                </a:lnTo>
                <a:lnTo>
                  <a:pt x="9977684" y="4397089"/>
                </a:lnTo>
                <a:lnTo>
                  <a:pt x="9700933" y="4426165"/>
                </a:lnTo>
                <a:lnTo>
                  <a:pt x="9429058" y="4451387"/>
                </a:lnTo>
                <a:lnTo>
                  <a:pt x="9153526" y="4476609"/>
                </a:lnTo>
                <a:lnTo>
                  <a:pt x="8881651" y="4497628"/>
                </a:lnTo>
                <a:lnTo>
                  <a:pt x="8609776" y="4514092"/>
                </a:lnTo>
                <a:lnTo>
                  <a:pt x="8339121" y="4531258"/>
                </a:lnTo>
                <a:lnTo>
                  <a:pt x="8070903" y="4545620"/>
                </a:lnTo>
                <a:lnTo>
                  <a:pt x="7805124" y="4555779"/>
                </a:lnTo>
                <a:lnTo>
                  <a:pt x="7539345" y="4564537"/>
                </a:lnTo>
                <a:lnTo>
                  <a:pt x="7276005" y="4572944"/>
                </a:lnTo>
                <a:lnTo>
                  <a:pt x="7016322" y="4576798"/>
                </a:lnTo>
                <a:lnTo>
                  <a:pt x="6756639" y="4581001"/>
                </a:lnTo>
                <a:lnTo>
                  <a:pt x="6500613" y="4583103"/>
                </a:lnTo>
                <a:lnTo>
                  <a:pt x="6247026" y="4581001"/>
                </a:lnTo>
                <a:lnTo>
                  <a:pt x="5995877" y="4581001"/>
                </a:lnTo>
                <a:lnTo>
                  <a:pt x="5747167" y="4576798"/>
                </a:lnTo>
                <a:lnTo>
                  <a:pt x="5503333" y="4570492"/>
                </a:lnTo>
                <a:lnTo>
                  <a:pt x="5261938" y="4564537"/>
                </a:lnTo>
                <a:lnTo>
                  <a:pt x="5025418" y="4557881"/>
                </a:lnTo>
                <a:lnTo>
                  <a:pt x="4790118" y="4547722"/>
                </a:lnTo>
                <a:lnTo>
                  <a:pt x="4558477" y="4536862"/>
                </a:lnTo>
                <a:lnTo>
                  <a:pt x="4331710" y="4527054"/>
                </a:lnTo>
                <a:lnTo>
                  <a:pt x="3889152" y="4499379"/>
                </a:lnTo>
                <a:lnTo>
                  <a:pt x="3464881" y="4469954"/>
                </a:lnTo>
                <a:lnTo>
                  <a:pt x="3057678" y="4439126"/>
                </a:lnTo>
                <a:lnTo>
                  <a:pt x="2672421" y="4405147"/>
                </a:lnTo>
                <a:lnTo>
                  <a:pt x="2304232" y="4369765"/>
                </a:lnTo>
                <a:lnTo>
                  <a:pt x="1962864" y="4331582"/>
                </a:lnTo>
                <a:lnTo>
                  <a:pt x="1642223" y="4294099"/>
                </a:lnTo>
                <a:lnTo>
                  <a:pt x="1347183" y="4256616"/>
                </a:lnTo>
                <a:lnTo>
                  <a:pt x="1076528" y="4221235"/>
                </a:lnTo>
                <a:lnTo>
                  <a:pt x="836351" y="4187605"/>
                </a:lnTo>
                <a:lnTo>
                  <a:pt x="619339" y="4155727"/>
                </a:lnTo>
                <a:lnTo>
                  <a:pt x="436464" y="4129104"/>
                </a:lnTo>
                <a:lnTo>
                  <a:pt x="282848" y="4103881"/>
                </a:lnTo>
                <a:lnTo>
                  <a:pt x="71932" y="4067800"/>
                </a:lnTo>
                <a:lnTo>
                  <a:pt x="1" y="4055539"/>
                </a:lnTo>
                <a:lnTo>
                  <a:pt x="1" y="5020241"/>
                </a:lnTo>
                <a:lnTo>
                  <a:pt x="0" y="5020241"/>
                </a:lnTo>
                <a:close/>
              </a:path>
            </a:pathLst>
          </a:custGeom>
        </p:spPr>
      </p:pic>
      <p:sp>
        <p:nvSpPr>
          <p:cNvPr id="31" name="Freeform: Shape 30">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33" name="Freeform 5">
            <a:extLst>
              <a:ext uri="{FF2B5EF4-FFF2-40B4-BE49-F238E27FC236}">
                <a16:creationId xmlns:a16="http://schemas.microsoft.com/office/drawing/2014/main" id="{C91E93A7-6C7F-4F77-9CB0-280D958EF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sp>
        <p:nvSpPr>
          <p:cNvPr id="2" name="Title 1">
            <a:extLst>
              <a:ext uri="{FF2B5EF4-FFF2-40B4-BE49-F238E27FC236}">
                <a16:creationId xmlns:a16="http://schemas.microsoft.com/office/drawing/2014/main" id="{FFE4D317-BFF7-DF70-15CF-6FB5EF966983}"/>
              </a:ext>
            </a:extLst>
          </p:cNvPr>
          <p:cNvSpPr>
            <a:spLocks noGrp="1"/>
          </p:cNvSpPr>
          <p:nvPr>
            <p:ph type="title"/>
          </p:nvPr>
        </p:nvSpPr>
        <p:spPr>
          <a:xfrm>
            <a:off x="892199" y="4854346"/>
            <a:ext cx="10407602" cy="868026"/>
          </a:xfrm>
        </p:spPr>
        <p:txBody>
          <a:bodyPr vert="horz" lIns="91440" tIns="45720" rIns="91440" bIns="45720" rtlCol="0" anchor="b">
            <a:normAutofit/>
          </a:bodyPr>
          <a:lstStyle/>
          <a:p>
            <a:pPr algn="ctr"/>
            <a:r>
              <a:rPr lang="en-US" sz="4400">
                <a:solidFill>
                  <a:srgbClr val="EBEBEB"/>
                </a:solidFill>
              </a:rPr>
              <a:t>Aims and Objectives</a:t>
            </a:r>
          </a:p>
        </p:txBody>
      </p:sp>
      <p:sp>
        <p:nvSpPr>
          <p:cNvPr id="35"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42856" y="3785499"/>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40000"/>
            </a:schemeClr>
          </a:solidFill>
          <a:ln>
            <a:noFill/>
          </a:ln>
        </p:spPr>
        <p:txBody>
          <a:bodyPr rtlCol="0" anchor="ctr"/>
          <a:lstStyle/>
          <a:p>
            <a:pPr algn="ctr"/>
            <a:endParaRPr lang="en-US">
              <a:solidFill>
                <a:schemeClr val="tx1"/>
              </a:solidFill>
            </a:endParaRPr>
          </a:p>
        </p:txBody>
      </p:sp>
      <p:pic>
        <p:nvPicPr>
          <p:cNvPr id="7" name="Audio 6">
            <a:hlinkClick r:id="" action="ppaction://media"/>
            <a:extLst>
              <a:ext uri="{FF2B5EF4-FFF2-40B4-BE49-F238E27FC236}">
                <a16:creationId xmlns:a16="http://schemas.microsoft.com/office/drawing/2014/main" id="{5BB3A7DA-CABC-1346-3C37-8CAAF48D70F1}"/>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45891" t="-245891" r="-245891" b="-245891"/>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99795359"/>
      </p:ext>
    </p:extLst>
  </p:cSld>
  <p:clrMapOvr>
    <a:masterClrMapping/>
  </p:clrMapOvr>
  <mc:AlternateContent xmlns:mc="http://schemas.openxmlformats.org/markup-compatibility/2006" xmlns:p14="http://schemas.microsoft.com/office/powerpoint/2010/main">
    <mc:Choice Requires="p14">
      <p:transition spd="slow" p14:dur="2000" advTm="2446"/>
    </mc:Choice>
    <mc:Fallback xmlns="">
      <p:transition spd="slow" advTm="24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par>
                                <p:cTn id="7" presetID="10" presetClass="entr" presetSubtype="0" fill="hold" grpId="0" nodeType="withEffect">
                                  <p:stCondLst>
                                    <p:cond delay="500"/>
                                  </p:stCondLst>
                                  <p:iterate>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7"/>
                </p:tgtEl>
              </p:cMediaNode>
            </p:audio>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9">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47"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48" name="Freeform: Shape 13">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txBody>
          <a:bodyPr/>
          <a:lstStyle/>
          <a:p>
            <a:endParaRPr lang="en-GB"/>
          </a:p>
        </p:txBody>
      </p:sp>
      <p:sp>
        <p:nvSpPr>
          <p:cNvPr id="49"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sp>
        <p:nvSpPr>
          <p:cNvPr id="2" name="Title 1">
            <a:extLst>
              <a:ext uri="{FF2B5EF4-FFF2-40B4-BE49-F238E27FC236}">
                <a16:creationId xmlns:a16="http://schemas.microsoft.com/office/drawing/2014/main" id="{09E9BC56-A660-30B3-BC52-138A880165CD}"/>
              </a:ext>
            </a:extLst>
          </p:cNvPr>
          <p:cNvSpPr>
            <a:spLocks noGrp="1"/>
          </p:cNvSpPr>
          <p:nvPr>
            <p:ph type="title"/>
          </p:nvPr>
        </p:nvSpPr>
        <p:spPr>
          <a:xfrm>
            <a:off x="994087" y="1130603"/>
            <a:ext cx="3342442" cy="4596794"/>
          </a:xfrm>
        </p:spPr>
        <p:txBody>
          <a:bodyPr anchor="ctr">
            <a:normAutofit/>
          </a:bodyPr>
          <a:lstStyle/>
          <a:p>
            <a:r>
              <a:rPr lang="en-GB" sz="2400" b="1" dirty="0">
                <a:effectLst/>
                <a:latin typeface="Calibri" panose="020F0502020204030204" pitchFamily="34" charset="0"/>
                <a:ea typeface="Calibri" panose="020F0502020204030204" pitchFamily="34" charset="0"/>
                <a:cs typeface="Times New Roman" panose="02020603050405020304" pitchFamily="18" charset="0"/>
              </a:rPr>
              <a:t>Aim</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Assessing the feasibility and benefits of migrating from an on-premises reporting data infrastructure to a cloud-based solution. This will focus on improving scalability, agility, cost-efficiency and data accessibility.</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sz="3200" dirty="0">
              <a:solidFill>
                <a:srgbClr val="EBEBEB"/>
              </a:solidFill>
            </a:endParaRPr>
          </a:p>
        </p:txBody>
      </p:sp>
      <p:graphicFrame>
        <p:nvGraphicFramePr>
          <p:cNvPr id="18" name="Content Placeholder 2">
            <a:extLst>
              <a:ext uri="{FF2B5EF4-FFF2-40B4-BE49-F238E27FC236}">
                <a16:creationId xmlns:a16="http://schemas.microsoft.com/office/drawing/2014/main" id="{E1DF4CB7-E6B4-1524-AC42-71CA493B13BC}"/>
              </a:ext>
            </a:extLst>
          </p:cNvPr>
          <p:cNvGraphicFramePr>
            <a:graphicFrameLocks noGrp="1"/>
          </p:cNvGraphicFramePr>
          <p:nvPr>
            <p:ph idx="1"/>
          </p:nvPr>
        </p:nvGraphicFramePr>
        <p:xfrm>
          <a:off x="5290077" y="437513"/>
          <a:ext cx="5502614" cy="59543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5" name="Audio 14">
            <a:hlinkClick r:id="" action="ppaction://media"/>
            <a:extLst>
              <a:ext uri="{FF2B5EF4-FFF2-40B4-BE49-F238E27FC236}">
                <a16:creationId xmlns:a16="http://schemas.microsoft.com/office/drawing/2014/main" id="{2057598D-34D3-F0B5-C429-1C9D0F0CFD9C}"/>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45890" t="-245890" r="-245890" b="-24589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86899593"/>
      </p:ext>
    </p:extLst>
  </p:cSld>
  <p:clrMapOvr>
    <a:masterClrMapping/>
  </p:clrMapOvr>
  <mc:AlternateContent xmlns:mc="http://schemas.openxmlformats.org/markup-compatibility/2006" xmlns:p14="http://schemas.microsoft.com/office/powerpoint/2010/main">
    <mc:Choice Requires="p14">
      <p:transition spd="slow" p14:dur="2000" advTm="66994"/>
    </mc:Choice>
    <mc:Fallback xmlns="">
      <p:transition spd="slow" advTm="669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6503EB0F-2257-4A3E-A73B-E1DE769B459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6" name="Rectangle 25">
              <a:extLst>
                <a:ext uri="{FF2B5EF4-FFF2-40B4-BE49-F238E27FC236}">
                  <a16:creationId xmlns:a16="http://schemas.microsoft.com/office/drawing/2014/main" id="{77012B2A-0D78-433A-8C68-8889D3DCD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5">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7" name="Freeform 5">
              <a:extLst>
                <a:ext uri="{FF2B5EF4-FFF2-40B4-BE49-F238E27FC236}">
                  <a16:creationId xmlns:a16="http://schemas.microsoft.com/office/drawing/2014/main" id="{119D0202-ED3F-47CC-90E9-4E963BCDAB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9" name="Rectangle 28">
            <a:extLst>
              <a:ext uri="{FF2B5EF4-FFF2-40B4-BE49-F238E27FC236}">
                <a16:creationId xmlns:a16="http://schemas.microsoft.com/office/drawing/2014/main" id="{670D6F2B-93AF-47D6-9378-5E54BE0AC6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21" name="Picture 20" descr="Reading a book and drinking coffee on the table">
            <a:extLst>
              <a:ext uri="{FF2B5EF4-FFF2-40B4-BE49-F238E27FC236}">
                <a16:creationId xmlns:a16="http://schemas.microsoft.com/office/drawing/2014/main" id="{5B826000-5388-4C42-9E93-C28051D56FD6}"/>
              </a:ext>
            </a:extLst>
          </p:cNvPr>
          <p:cNvPicPr>
            <a:picLocks noChangeAspect="1"/>
          </p:cNvPicPr>
          <p:nvPr/>
        </p:nvPicPr>
        <p:blipFill rotWithShape="1">
          <a:blip r:embed="rId6"/>
          <a:srcRect t="13569" r="-1" b="24742"/>
          <a:stretch/>
        </p:blipFill>
        <p:spPr>
          <a:xfrm>
            <a:off x="1" y="-5"/>
            <a:ext cx="12191695" cy="5020241"/>
          </a:xfrm>
          <a:custGeom>
            <a:avLst/>
            <a:gdLst/>
            <a:ahLst/>
            <a:cxnLst/>
            <a:rect l="l" t="t" r="r" b="b"/>
            <a:pathLst>
              <a:path w="12191695" h="5020241">
                <a:moveTo>
                  <a:pt x="0" y="0"/>
                </a:moveTo>
                <a:lnTo>
                  <a:pt x="12191695" y="0"/>
                </a:lnTo>
                <a:lnTo>
                  <a:pt x="12191695" y="4057991"/>
                </a:lnTo>
                <a:lnTo>
                  <a:pt x="11914945" y="4110187"/>
                </a:lnTo>
                <a:lnTo>
                  <a:pt x="11639412" y="4159931"/>
                </a:lnTo>
                <a:lnTo>
                  <a:pt x="11362661" y="4208624"/>
                </a:lnTo>
                <a:lnTo>
                  <a:pt x="11084690" y="4250310"/>
                </a:lnTo>
                <a:lnTo>
                  <a:pt x="10807939" y="4292347"/>
                </a:lnTo>
                <a:lnTo>
                  <a:pt x="10529968" y="4331582"/>
                </a:lnTo>
                <a:lnTo>
                  <a:pt x="10255655" y="4365211"/>
                </a:lnTo>
                <a:lnTo>
                  <a:pt x="9977684" y="4397089"/>
                </a:lnTo>
                <a:lnTo>
                  <a:pt x="9700933" y="4426165"/>
                </a:lnTo>
                <a:lnTo>
                  <a:pt x="9429058" y="4451387"/>
                </a:lnTo>
                <a:lnTo>
                  <a:pt x="9153526" y="4476609"/>
                </a:lnTo>
                <a:lnTo>
                  <a:pt x="8881651" y="4497628"/>
                </a:lnTo>
                <a:lnTo>
                  <a:pt x="8609776" y="4514092"/>
                </a:lnTo>
                <a:lnTo>
                  <a:pt x="8339121" y="4531258"/>
                </a:lnTo>
                <a:lnTo>
                  <a:pt x="8070903" y="4545620"/>
                </a:lnTo>
                <a:lnTo>
                  <a:pt x="7805124" y="4555779"/>
                </a:lnTo>
                <a:lnTo>
                  <a:pt x="7539345" y="4564537"/>
                </a:lnTo>
                <a:lnTo>
                  <a:pt x="7276005" y="4572944"/>
                </a:lnTo>
                <a:lnTo>
                  <a:pt x="7016322" y="4576798"/>
                </a:lnTo>
                <a:lnTo>
                  <a:pt x="6756639" y="4581001"/>
                </a:lnTo>
                <a:lnTo>
                  <a:pt x="6500613" y="4583103"/>
                </a:lnTo>
                <a:lnTo>
                  <a:pt x="6247026" y="4581001"/>
                </a:lnTo>
                <a:lnTo>
                  <a:pt x="5995877" y="4581001"/>
                </a:lnTo>
                <a:lnTo>
                  <a:pt x="5747167" y="4576798"/>
                </a:lnTo>
                <a:lnTo>
                  <a:pt x="5503333" y="4570492"/>
                </a:lnTo>
                <a:lnTo>
                  <a:pt x="5261938" y="4564537"/>
                </a:lnTo>
                <a:lnTo>
                  <a:pt x="5025418" y="4557881"/>
                </a:lnTo>
                <a:lnTo>
                  <a:pt x="4790118" y="4547722"/>
                </a:lnTo>
                <a:lnTo>
                  <a:pt x="4558477" y="4536862"/>
                </a:lnTo>
                <a:lnTo>
                  <a:pt x="4331710" y="4527054"/>
                </a:lnTo>
                <a:lnTo>
                  <a:pt x="3889152" y="4499379"/>
                </a:lnTo>
                <a:lnTo>
                  <a:pt x="3464881" y="4469954"/>
                </a:lnTo>
                <a:lnTo>
                  <a:pt x="3057678" y="4439126"/>
                </a:lnTo>
                <a:lnTo>
                  <a:pt x="2672421" y="4405147"/>
                </a:lnTo>
                <a:lnTo>
                  <a:pt x="2304232" y="4369765"/>
                </a:lnTo>
                <a:lnTo>
                  <a:pt x="1962864" y="4331582"/>
                </a:lnTo>
                <a:lnTo>
                  <a:pt x="1642223" y="4294099"/>
                </a:lnTo>
                <a:lnTo>
                  <a:pt x="1347183" y="4256616"/>
                </a:lnTo>
                <a:lnTo>
                  <a:pt x="1076528" y="4221235"/>
                </a:lnTo>
                <a:lnTo>
                  <a:pt x="836351" y="4187605"/>
                </a:lnTo>
                <a:lnTo>
                  <a:pt x="619339" y="4155727"/>
                </a:lnTo>
                <a:lnTo>
                  <a:pt x="436464" y="4129104"/>
                </a:lnTo>
                <a:lnTo>
                  <a:pt x="282848" y="4103881"/>
                </a:lnTo>
                <a:lnTo>
                  <a:pt x="71932" y="4067800"/>
                </a:lnTo>
                <a:lnTo>
                  <a:pt x="1" y="4055539"/>
                </a:lnTo>
                <a:lnTo>
                  <a:pt x="1" y="5020241"/>
                </a:lnTo>
                <a:lnTo>
                  <a:pt x="0" y="5020241"/>
                </a:lnTo>
                <a:close/>
              </a:path>
            </a:pathLst>
          </a:custGeom>
        </p:spPr>
      </p:pic>
      <p:sp>
        <p:nvSpPr>
          <p:cNvPr id="31" name="Freeform: Shape 30">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33" name="Freeform 5">
            <a:extLst>
              <a:ext uri="{FF2B5EF4-FFF2-40B4-BE49-F238E27FC236}">
                <a16:creationId xmlns:a16="http://schemas.microsoft.com/office/drawing/2014/main" id="{C91E93A7-6C7F-4F77-9CB0-280D958EF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sp>
        <p:nvSpPr>
          <p:cNvPr id="2" name="Title 1">
            <a:extLst>
              <a:ext uri="{FF2B5EF4-FFF2-40B4-BE49-F238E27FC236}">
                <a16:creationId xmlns:a16="http://schemas.microsoft.com/office/drawing/2014/main" id="{FFE4D317-BFF7-DF70-15CF-6FB5EF966983}"/>
              </a:ext>
            </a:extLst>
          </p:cNvPr>
          <p:cNvSpPr>
            <a:spLocks noGrp="1"/>
          </p:cNvSpPr>
          <p:nvPr>
            <p:ph type="title"/>
          </p:nvPr>
        </p:nvSpPr>
        <p:spPr>
          <a:xfrm>
            <a:off x="892199" y="4854346"/>
            <a:ext cx="10407602" cy="868026"/>
          </a:xfrm>
        </p:spPr>
        <p:txBody>
          <a:bodyPr vert="horz" lIns="91440" tIns="45720" rIns="91440" bIns="45720" rtlCol="0" anchor="b">
            <a:normAutofit/>
          </a:bodyPr>
          <a:lstStyle/>
          <a:p>
            <a:pPr algn="ctr"/>
            <a:r>
              <a:rPr lang="en-US" sz="4400">
                <a:solidFill>
                  <a:srgbClr val="EBEBEB"/>
                </a:solidFill>
              </a:rPr>
              <a:t>Literature Review</a:t>
            </a:r>
          </a:p>
        </p:txBody>
      </p:sp>
      <p:sp>
        <p:nvSpPr>
          <p:cNvPr id="35"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42856" y="3785499"/>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40000"/>
            </a:schemeClr>
          </a:solidFill>
          <a:ln>
            <a:noFill/>
          </a:ln>
        </p:spPr>
        <p:txBody>
          <a:bodyPr rtlCol="0" anchor="ctr"/>
          <a:lstStyle/>
          <a:p>
            <a:pPr algn="ctr"/>
            <a:endParaRPr lang="en-US">
              <a:solidFill>
                <a:schemeClr val="tx1"/>
              </a:solidFill>
            </a:endParaRPr>
          </a:p>
        </p:txBody>
      </p:sp>
      <p:pic>
        <p:nvPicPr>
          <p:cNvPr id="7" name="Audio 6">
            <a:hlinkClick r:id="" action="ppaction://media"/>
            <a:extLst>
              <a:ext uri="{FF2B5EF4-FFF2-40B4-BE49-F238E27FC236}">
                <a16:creationId xmlns:a16="http://schemas.microsoft.com/office/drawing/2014/main" id="{96150209-5102-AEBD-7DB0-3F7957D5C8D9}"/>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45891" t="-245891" r="-245891" b="-245891"/>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78770885"/>
      </p:ext>
    </p:extLst>
  </p:cSld>
  <p:clrMapOvr>
    <a:masterClrMapping/>
  </p:clrMapOvr>
  <mc:AlternateContent xmlns:mc="http://schemas.openxmlformats.org/markup-compatibility/2006" xmlns:p14="http://schemas.microsoft.com/office/powerpoint/2010/main">
    <mc:Choice Requires="p14">
      <p:transition spd="slow" p14:dur="2000" advTm="2269"/>
    </mc:Choice>
    <mc:Fallback xmlns="">
      <p:transition spd="slow" advTm="22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par>
                                <p:cTn id="7" presetID="10" presetClass="entr" presetSubtype="0" fill="hold" grpId="0" nodeType="withEffect">
                                  <p:stCondLst>
                                    <p:cond delay="500"/>
                                  </p:stCondLst>
                                  <p:iterate type="lt">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7"/>
                </p:tgtEl>
              </p:cMediaNode>
            </p:audio>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5">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txBody>
            <a:bodyPr/>
            <a:lstStyle/>
            <a:p>
              <a:endParaRPr lang="en-GB"/>
            </a:p>
          </p:txBody>
        </p:sp>
      </p:grpSp>
      <p:sp>
        <p:nvSpPr>
          <p:cNvPr id="2" name="Title 1">
            <a:extLst>
              <a:ext uri="{FF2B5EF4-FFF2-40B4-BE49-F238E27FC236}">
                <a16:creationId xmlns:a16="http://schemas.microsoft.com/office/drawing/2014/main" id="{655137C5-FB96-AEB9-7251-1F4552C79BE6}"/>
              </a:ext>
            </a:extLst>
          </p:cNvPr>
          <p:cNvSpPr>
            <a:spLocks noGrp="1"/>
          </p:cNvSpPr>
          <p:nvPr>
            <p:ph type="title"/>
          </p:nvPr>
        </p:nvSpPr>
        <p:spPr>
          <a:xfrm>
            <a:off x="1154954" y="973668"/>
            <a:ext cx="8761413" cy="706964"/>
          </a:xfrm>
        </p:spPr>
        <p:txBody>
          <a:bodyPr>
            <a:normAutofit/>
          </a:bodyPr>
          <a:lstStyle/>
          <a:p>
            <a:r>
              <a:rPr lang="en-GB" b="1" i="0" dirty="0">
                <a:solidFill>
                  <a:srgbClr val="FFFFFF"/>
                </a:solidFill>
                <a:effectLst/>
                <a:latin typeface="Söhne"/>
              </a:rPr>
              <a:t>Benefits of Cloud-Based Services:</a:t>
            </a:r>
            <a:endParaRPr lang="en-GB" dirty="0">
              <a:solidFill>
                <a:srgbClr val="FFFFFF"/>
              </a:solidFill>
            </a:endParaRPr>
          </a:p>
        </p:txBody>
      </p:sp>
      <p:sp>
        <p:nvSpPr>
          <p:cNvPr id="13" name="Rectangle 12">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25" name="Content Placeholder 2">
            <a:extLst>
              <a:ext uri="{FF2B5EF4-FFF2-40B4-BE49-F238E27FC236}">
                <a16:creationId xmlns:a16="http://schemas.microsoft.com/office/drawing/2014/main" id="{5CED5436-FCF1-40B0-B4B1-A083990F8D5B}"/>
              </a:ext>
            </a:extLst>
          </p:cNvPr>
          <p:cNvGraphicFramePr>
            <a:graphicFrameLocks noGrp="1"/>
          </p:cNvGraphicFramePr>
          <p:nvPr>
            <p:ph idx="1"/>
            <p:extLst>
              <p:ext uri="{D42A27DB-BD31-4B8C-83A1-F6EECF244321}">
                <p14:modId xmlns:p14="http://schemas.microsoft.com/office/powerpoint/2010/main" val="3107491643"/>
              </p:ext>
            </p:extLst>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27" name="Audio 26">
            <a:hlinkClick r:id="" action="ppaction://media"/>
            <a:extLst>
              <a:ext uri="{FF2B5EF4-FFF2-40B4-BE49-F238E27FC236}">
                <a16:creationId xmlns:a16="http://schemas.microsoft.com/office/drawing/2014/main" id="{BC8E03A8-4DF4-FCB0-0E20-67B5753A1583}"/>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245890" t="-245890" r="-245890" b="-24589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1552294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95639"/>
    </mc:Choice>
    <mc:Fallback xmlns="">
      <p:transition spd="slow" advTm="956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5">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txBody>
            <a:bodyPr/>
            <a:lstStyle/>
            <a:p>
              <a:endParaRPr lang="en-GB"/>
            </a:p>
          </p:txBody>
        </p:sp>
      </p:grpSp>
      <p:sp>
        <p:nvSpPr>
          <p:cNvPr id="2" name="Title 1">
            <a:extLst>
              <a:ext uri="{FF2B5EF4-FFF2-40B4-BE49-F238E27FC236}">
                <a16:creationId xmlns:a16="http://schemas.microsoft.com/office/drawing/2014/main" id="{C3E27C39-E5B4-B3D6-6D11-A06C2341D308}"/>
              </a:ext>
            </a:extLst>
          </p:cNvPr>
          <p:cNvSpPr>
            <a:spLocks noGrp="1"/>
          </p:cNvSpPr>
          <p:nvPr>
            <p:ph type="title"/>
          </p:nvPr>
        </p:nvSpPr>
        <p:spPr>
          <a:xfrm>
            <a:off x="1154954" y="973668"/>
            <a:ext cx="8761413" cy="706964"/>
          </a:xfrm>
        </p:spPr>
        <p:txBody>
          <a:bodyPr>
            <a:normAutofit/>
          </a:bodyPr>
          <a:lstStyle/>
          <a:p>
            <a:r>
              <a:rPr lang="en-GB" b="1" i="0" dirty="0">
                <a:solidFill>
                  <a:srgbClr val="FFFFFF"/>
                </a:solidFill>
                <a:effectLst/>
                <a:latin typeface="Söhne"/>
              </a:rPr>
              <a:t>Benefits of Cloud-Based Services:</a:t>
            </a:r>
            <a:endParaRPr lang="en-GB" dirty="0">
              <a:solidFill>
                <a:srgbClr val="FFFFFF"/>
              </a:solidFill>
            </a:endParaRPr>
          </a:p>
        </p:txBody>
      </p:sp>
      <p:sp>
        <p:nvSpPr>
          <p:cNvPr id="13" name="Rectangle 12">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1F1EBD87-B75A-B81C-14B1-E28EB486A697}"/>
              </a:ext>
            </a:extLst>
          </p:cNvPr>
          <p:cNvGraphicFramePr>
            <a:graphicFrameLocks noGrp="1"/>
          </p:cNvGraphicFramePr>
          <p:nvPr>
            <p:ph idx="1"/>
            <p:extLst>
              <p:ext uri="{D42A27DB-BD31-4B8C-83A1-F6EECF244321}">
                <p14:modId xmlns:p14="http://schemas.microsoft.com/office/powerpoint/2010/main" val="496308215"/>
              </p:ext>
            </p:extLst>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20" name="Audio 19">
            <a:hlinkClick r:id="" action="ppaction://media"/>
            <a:extLst>
              <a:ext uri="{FF2B5EF4-FFF2-40B4-BE49-F238E27FC236}">
                <a16:creationId xmlns:a16="http://schemas.microsoft.com/office/drawing/2014/main" id="{2329254F-D1E5-14D0-8B26-B4F6143F789D}"/>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245891" t="-245891" r="-245891" b="-245891"/>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2322285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85401"/>
    </mc:Choice>
    <mc:Fallback xmlns="">
      <p:transition spd="slow" advTm="854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6503EB0F-2257-4A3E-A73B-E1DE769B459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6" name="Rectangle 25">
              <a:extLst>
                <a:ext uri="{FF2B5EF4-FFF2-40B4-BE49-F238E27FC236}">
                  <a16:creationId xmlns:a16="http://schemas.microsoft.com/office/drawing/2014/main" id="{77012B2A-0D78-433A-8C68-8889D3DCD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4">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7" name="Freeform 5">
              <a:extLst>
                <a:ext uri="{FF2B5EF4-FFF2-40B4-BE49-F238E27FC236}">
                  <a16:creationId xmlns:a16="http://schemas.microsoft.com/office/drawing/2014/main" id="{119D0202-ED3F-47CC-90E9-4E963BCDAB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9" name="Rectangle 28">
            <a:extLst>
              <a:ext uri="{FF2B5EF4-FFF2-40B4-BE49-F238E27FC236}">
                <a16:creationId xmlns:a16="http://schemas.microsoft.com/office/drawing/2014/main" id="{670D6F2B-93AF-47D6-9378-5E54BE0AC6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21" name="Picture 20" descr="Droplet of water">
            <a:extLst>
              <a:ext uri="{FF2B5EF4-FFF2-40B4-BE49-F238E27FC236}">
                <a16:creationId xmlns:a16="http://schemas.microsoft.com/office/drawing/2014/main" id="{F27EC889-79C2-4452-4991-C38D11C64095}"/>
              </a:ext>
            </a:extLst>
          </p:cNvPr>
          <p:cNvPicPr>
            <a:picLocks noChangeAspect="1"/>
          </p:cNvPicPr>
          <p:nvPr/>
        </p:nvPicPr>
        <p:blipFill rotWithShape="1">
          <a:blip r:embed="rId5"/>
          <a:srcRect t="29907" r="-1" b="15190"/>
          <a:stretch/>
        </p:blipFill>
        <p:spPr>
          <a:xfrm>
            <a:off x="1" y="-5"/>
            <a:ext cx="12191695" cy="5020241"/>
          </a:xfrm>
          <a:custGeom>
            <a:avLst/>
            <a:gdLst/>
            <a:ahLst/>
            <a:cxnLst/>
            <a:rect l="l" t="t" r="r" b="b"/>
            <a:pathLst>
              <a:path w="12191695" h="5020241">
                <a:moveTo>
                  <a:pt x="0" y="0"/>
                </a:moveTo>
                <a:lnTo>
                  <a:pt x="12191695" y="0"/>
                </a:lnTo>
                <a:lnTo>
                  <a:pt x="12191695" y="4057991"/>
                </a:lnTo>
                <a:lnTo>
                  <a:pt x="11914945" y="4110187"/>
                </a:lnTo>
                <a:lnTo>
                  <a:pt x="11639412" y="4159931"/>
                </a:lnTo>
                <a:lnTo>
                  <a:pt x="11362661" y="4208624"/>
                </a:lnTo>
                <a:lnTo>
                  <a:pt x="11084690" y="4250310"/>
                </a:lnTo>
                <a:lnTo>
                  <a:pt x="10807939" y="4292347"/>
                </a:lnTo>
                <a:lnTo>
                  <a:pt x="10529968" y="4331582"/>
                </a:lnTo>
                <a:lnTo>
                  <a:pt x="10255655" y="4365211"/>
                </a:lnTo>
                <a:lnTo>
                  <a:pt x="9977684" y="4397089"/>
                </a:lnTo>
                <a:lnTo>
                  <a:pt x="9700933" y="4426165"/>
                </a:lnTo>
                <a:lnTo>
                  <a:pt x="9429058" y="4451387"/>
                </a:lnTo>
                <a:lnTo>
                  <a:pt x="9153526" y="4476609"/>
                </a:lnTo>
                <a:lnTo>
                  <a:pt x="8881651" y="4497628"/>
                </a:lnTo>
                <a:lnTo>
                  <a:pt x="8609776" y="4514092"/>
                </a:lnTo>
                <a:lnTo>
                  <a:pt x="8339121" y="4531258"/>
                </a:lnTo>
                <a:lnTo>
                  <a:pt x="8070903" y="4545620"/>
                </a:lnTo>
                <a:lnTo>
                  <a:pt x="7805124" y="4555779"/>
                </a:lnTo>
                <a:lnTo>
                  <a:pt x="7539345" y="4564537"/>
                </a:lnTo>
                <a:lnTo>
                  <a:pt x="7276005" y="4572944"/>
                </a:lnTo>
                <a:lnTo>
                  <a:pt x="7016322" y="4576798"/>
                </a:lnTo>
                <a:lnTo>
                  <a:pt x="6756639" y="4581001"/>
                </a:lnTo>
                <a:lnTo>
                  <a:pt x="6500613" y="4583103"/>
                </a:lnTo>
                <a:lnTo>
                  <a:pt x="6247026" y="4581001"/>
                </a:lnTo>
                <a:lnTo>
                  <a:pt x="5995877" y="4581001"/>
                </a:lnTo>
                <a:lnTo>
                  <a:pt x="5747167" y="4576798"/>
                </a:lnTo>
                <a:lnTo>
                  <a:pt x="5503333" y="4570492"/>
                </a:lnTo>
                <a:lnTo>
                  <a:pt x="5261938" y="4564537"/>
                </a:lnTo>
                <a:lnTo>
                  <a:pt x="5025418" y="4557881"/>
                </a:lnTo>
                <a:lnTo>
                  <a:pt x="4790118" y="4547722"/>
                </a:lnTo>
                <a:lnTo>
                  <a:pt x="4558477" y="4536862"/>
                </a:lnTo>
                <a:lnTo>
                  <a:pt x="4331710" y="4527054"/>
                </a:lnTo>
                <a:lnTo>
                  <a:pt x="3889152" y="4499379"/>
                </a:lnTo>
                <a:lnTo>
                  <a:pt x="3464881" y="4469954"/>
                </a:lnTo>
                <a:lnTo>
                  <a:pt x="3057678" y="4439126"/>
                </a:lnTo>
                <a:lnTo>
                  <a:pt x="2672421" y="4405147"/>
                </a:lnTo>
                <a:lnTo>
                  <a:pt x="2304232" y="4369765"/>
                </a:lnTo>
                <a:lnTo>
                  <a:pt x="1962864" y="4331582"/>
                </a:lnTo>
                <a:lnTo>
                  <a:pt x="1642223" y="4294099"/>
                </a:lnTo>
                <a:lnTo>
                  <a:pt x="1347183" y="4256616"/>
                </a:lnTo>
                <a:lnTo>
                  <a:pt x="1076528" y="4221235"/>
                </a:lnTo>
                <a:lnTo>
                  <a:pt x="836351" y="4187605"/>
                </a:lnTo>
                <a:lnTo>
                  <a:pt x="619339" y="4155727"/>
                </a:lnTo>
                <a:lnTo>
                  <a:pt x="436464" y="4129104"/>
                </a:lnTo>
                <a:lnTo>
                  <a:pt x="282848" y="4103881"/>
                </a:lnTo>
                <a:lnTo>
                  <a:pt x="71932" y="4067800"/>
                </a:lnTo>
                <a:lnTo>
                  <a:pt x="1" y="4055539"/>
                </a:lnTo>
                <a:lnTo>
                  <a:pt x="1" y="5020241"/>
                </a:lnTo>
                <a:lnTo>
                  <a:pt x="0" y="5020241"/>
                </a:lnTo>
                <a:close/>
              </a:path>
            </a:pathLst>
          </a:custGeom>
        </p:spPr>
      </p:pic>
      <p:sp>
        <p:nvSpPr>
          <p:cNvPr id="31" name="Freeform: Shape 30">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33" name="Freeform 5">
            <a:extLst>
              <a:ext uri="{FF2B5EF4-FFF2-40B4-BE49-F238E27FC236}">
                <a16:creationId xmlns:a16="http://schemas.microsoft.com/office/drawing/2014/main" id="{C91E93A7-6C7F-4F77-9CB0-280D958EF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sp>
        <p:nvSpPr>
          <p:cNvPr id="2" name="Title 1">
            <a:extLst>
              <a:ext uri="{FF2B5EF4-FFF2-40B4-BE49-F238E27FC236}">
                <a16:creationId xmlns:a16="http://schemas.microsoft.com/office/drawing/2014/main" id="{FFE4D317-BFF7-DF70-15CF-6FB5EF966983}"/>
              </a:ext>
            </a:extLst>
          </p:cNvPr>
          <p:cNvSpPr>
            <a:spLocks noGrp="1"/>
          </p:cNvSpPr>
          <p:nvPr>
            <p:ph type="title"/>
          </p:nvPr>
        </p:nvSpPr>
        <p:spPr>
          <a:xfrm>
            <a:off x="892199" y="4854346"/>
            <a:ext cx="10407602" cy="868026"/>
          </a:xfrm>
        </p:spPr>
        <p:txBody>
          <a:bodyPr vert="horz" lIns="91440" tIns="45720" rIns="91440" bIns="45720" rtlCol="0" anchor="b">
            <a:normAutofit/>
          </a:bodyPr>
          <a:lstStyle/>
          <a:p>
            <a:pPr algn="ctr"/>
            <a:r>
              <a:rPr lang="en-US" sz="4400">
                <a:solidFill>
                  <a:srgbClr val="EBEBEB"/>
                </a:solidFill>
              </a:rPr>
              <a:t>Research Methodologies</a:t>
            </a:r>
          </a:p>
        </p:txBody>
      </p:sp>
      <p:sp>
        <p:nvSpPr>
          <p:cNvPr id="35"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42856" y="3785499"/>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40000"/>
            </a:schemeClr>
          </a:solidFill>
          <a:ln>
            <a:noFill/>
          </a:ln>
        </p:spPr>
        <p:txBody>
          <a:bodyPr rtlCol="0" anchor="ctr"/>
          <a:lstStyle/>
          <a:p>
            <a:pPr algn="ctr"/>
            <a:endParaRPr lang="en-US">
              <a:solidFill>
                <a:schemeClr val="tx1"/>
              </a:solidFill>
            </a:endParaRPr>
          </a:p>
        </p:txBody>
      </p:sp>
      <p:pic>
        <p:nvPicPr>
          <p:cNvPr id="10" name="Audio 9">
            <a:hlinkClick r:id="" action="ppaction://media"/>
            <a:extLst>
              <a:ext uri="{FF2B5EF4-FFF2-40B4-BE49-F238E27FC236}">
                <a16:creationId xmlns:a16="http://schemas.microsoft.com/office/drawing/2014/main" id="{94254F78-A5B0-4A2D-FAB3-FEDB9A55CB5C}"/>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45891" t="-245891" r="-245891" b="-245891"/>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85357035"/>
      </p:ext>
    </p:extLst>
  </p:cSld>
  <p:clrMapOvr>
    <a:masterClrMapping/>
  </p:clrMapOvr>
  <mc:AlternateContent xmlns:mc="http://schemas.openxmlformats.org/markup-compatibility/2006" xmlns:p14="http://schemas.microsoft.com/office/powerpoint/2010/main">
    <mc:Choice Requires="p14">
      <p:transition spd="slow" p14:dur="2000" advTm="2873"/>
    </mc:Choice>
    <mc:Fallback xmlns="">
      <p:transition spd="slow" advTm="28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par>
                                <p:cTn id="7" presetID="10" presetClass="entr" presetSubtype="0" fill="hold" grpId="0" nodeType="withEffect">
                                  <p:stCondLst>
                                    <p:cond delay="500"/>
                                  </p:stCondLst>
                                  <p:iterate type="lt">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10"/>
                </p:tgtEl>
              </p:cMediaNode>
            </p:audio>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14841B-FF6B-6AD9-EF2C-D45D1126E156}"/>
              </a:ext>
            </a:extLst>
          </p:cNvPr>
          <p:cNvSpPr>
            <a:spLocks noGrp="1"/>
          </p:cNvSpPr>
          <p:nvPr>
            <p:ph type="title"/>
          </p:nvPr>
        </p:nvSpPr>
        <p:spPr/>
        <p:txBody>
          <a:bodyPr/>
          <a:lstStyle/>
          <a:p>
            <a:r>
              <a:rPr lang="en-GB" dirty="0"/>
              <a:t>Research Methodologies</a:t>
            </a:r>
          </a:p>
        </p:txBody>
      </p:sp>
      <p:graphicFrame>
        <p:nvGraphicFramePr>
          <p:cNvPr id="5" name="Content Placeholder 2">
            <a:extLst>
              <a:ext uri="{FF2B5EF4-FFF2-40B4-BE49-F238E27FC236}">
                <a16:creationId xmlns:a16="http://schemas.microsoft.com/office/drawing/2014/main" id="{7442B565-D9D8-7B0E-D970-4D2596BD469F}"/>
              </a:ext>
            </a:extLst>
          </p:cNvPr>
          <p:cNvGraphicFramePr>
            <a:graphicFrameLocks noGrp="1"/>
          </p:cNvGraphicFramePr>
          <p:nvPr>
            <p:ph idx="1"/>
            <p:extLst>
              <p:ext uri="{D42A27DB-BD31-4B8C-83A1-F6EECF244321}">
                <p14:modId xmlns:p14="http://schemas.microsoft.com/office/powerpoint/2010/main" val="2860346595"/>
              </p:ext>
            </p:extLst>
          </p:nvPr>
        </p:nvGraphicFramePr>
        <p:xfrm>
          <a:off x="1154954" y="2356971"/>
          <a:ext cx="8825659" cy="34163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2" name="Audio 21">
            <a:hlinkClick r:id="" action="ppaction://media"/>
            <a:extLst>
              <a:ext uri="{FF2B5EF4-FFF2-40B4-BE49-F238E27FC236}">
                <a16:creationId xmlns:a16="http://schemas.microsoft.com/office/drawing/2014/main" id="{63B89500-5A67-74F8-63B5-502CD5EA9D0E}"/>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45891" t="-245891" r="-245891" b="-245891"/>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22062498"/>
      </p:ext>
    </p:extLst>
  </p:cSld>
  <p:clrMapOvr>
    <a:masterClrMapping/>
  </p:clrMapOvr>
  <mc:AlternateContent xmlns:mc="http://schemas.openxmlformats.org/markup-compatibility/2006" xmlns:p14="http://schemas.microsoft.com/office/powerpoint/2010/main">
    <mc:Choice Requires="p14">
      <p:transition spd="slow" p14:dur="2000" advTm="97785"/>
    </mc:Choice>
    <mc:Fallback xmlns="">
      <p:transition spd="slow" advTm="977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6503EB0F-2257-4A3E-A73B-E1DE769B459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6" name="Rectangle 25">
              <a:extLst>
                <a:ext uri="{FF2B5EF4-FFF2-40B4-BE49-F238E27FC236}">
                  <a16:creationId xmlns:a16="http://schemas.microsoft.com/office/drawing/2014/main" id="{77012B2A-0D78-433A-8C68-8889D3DCD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4">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7" name="Freeform 5">
              <a:extLst>
                <a:ext uri="{FF2B5EF4-FFF2-40B4-BE49-F238E27FC236}">
                  <a16:creationId xmlns:a16="http://schemas.microsoft.com/office/drawing/2014/main" id="{119D0202-ED3F-47CC-90E9-4E963BCDAB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9" name="Rectangle 28">
            <a:extLst>
              <a:ext uri="{FF2B5EF4-FFF2-40B4-BE49-F238E27FC236}">
                <a16:creationId xmlns:a16="http://schemas.microsoft.com/office/drawing/2014/main" id="{670D6F2B-93AF-47D6-9378-5E54BE0AC6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21" name="Picture 20" descr="Rolls of blueprints">
            <a:extLst>
              <a:ext uri="{FF2B5EF4-FFF2-40B4-BE49-F238E27FC236}">
                <a16:creationId xmlns:a16="http://schemas.microsoft.com/office/drawing/2014/main" id="{927DAABD-09F7-FF26-484C-8AC1B47DC949}"/>
              </a:ext>
            </a:extLst>
          </p:cNvPr>
          <p:cNvPicPr>
            <a:picLocks noChangeAspect="1"/>
          </p:cNvPicPr>
          <p:nvPr/>
        </p:nvPicPr>
        <p:blipFill rotWithShape="1">
          <a:blip r:embed="rId5"/>
          <a:srcRect t="12590" r="-1" b="25721"/>
          <a:stretch/>
        </p:blipFill>
        <p:spPr>
          <a:xfrm>
            <a:off x="1" y="-5"/>
            <a:ext cx="12191695" cy="5020241"/>
          </a:xfrm>
          <a:custGeom>
            <a:avLst/>
            <a:gdLst/>
            <a:ahLst/>
            <a:cxnLst/>
            <a:rect l="l" t="t" r="r" b="b"/>
            <a:pathLst>
              <a:path w="12191695" h="5020241">
                <a:moveTo>
                  <a:pt x="0" y="0"/>
                </a:moveTo>
                <a:lnTo>
                  <a:pt x="12191695" y="0"/>
                </a:lnTo>
                <a:lnTo>
                  <a:pt x="12191695" y="4057991"/>
                </a:lnTo>
                <a:lnTo>
                  <a:pt x="11914945" y="4110187"/>
                </a:lnTo>
                <a:lnTo>
                  <a:pt x="11639412" y="4159931"/>
                </a:lnTo>
                <a:lnTo>
                  <a:pt x="11362661" y="4208624"/>
                </a:lnTo>
                <a:lnTo>
                  <a:pt x="11084690" y="4250310"/>
                </a:lnTo>
                <a:lnTo>
                  <a:pt x="10807939" y="4292347"/>
                </a:lnTo>
                <a:lnTo>
                  <a:pt x="10529968" y="4331582"/>
                </a:lnTo>
                <a:lnTo>
                  <a:pt x="10255655" y="4365211"/>
                </a:lnTo>
                <a:lnTo>
                  <a:pt x="9977684" y="4397089"/>
                </a:lnTo>
                <a:lnTo>
                  <a:pt x="9700933" y="4426165"/>
                </a:lnTo>
                <a:lnTo>
                  <a:pt x="9429058" y="4451387"/>
                </a:lnTo>
                <a:lnTo>
                  <a:pt x="9153526" y="4476609"/>
                </a:lnTo>
                <a:lnTo>
                  <a:pt x="8881651" y="4497628"/>
                </a:lnTo>
                <a:lnTo>
                  <a:pt x="8609776" y="4514092"/>
                </a:lnTo>
                <a:lnTo>
                  <a:pt x="8339121" y="4531258"/>
                </a:lnTo>
                <a:lnTo>
                  <a:pt x="8070903" y="4545620"/>
                </a:lnTo>
                <a:lnTo>
                  <a:pt x="7805124" y="4555779"/>
                </a:lnTo>
                <a:lnTo>
                  <a:pt x="7539345" y="4564537"/>
                </a:lnTo>
                <a:lnTo>
                  <a:pt x="7276005" y="4572944"/>
                </a:lnTo>
                <a:lnTo>
                  <a:pt x="7016322" y="4576798"/>
                </a:lnTo>
                <a:lnTo>
                  <a:pt x="6756639" y="4581001"/>
                </a:lnTo>
                <a:lnTo>
                  <a:pt x="6500613" y="4583103"/>
                </a:lnTo>
                <a:lnTo>
                  <a:pt x="6247026" y="4581001"/>
                </a:lnTo>
                <a:lnTo>
                  <a:pt x="5995877" y="4581001"/>
                </a:lnTo>
                <a:lnTo>
                  <a:pt x="5747167" y="4576798"/>
                </a:lnTo>
                <a:lnTo>
                  <a:pt x="5503333" y="4570492"/>
                </a:lnTo>
                <a:lnTo>
                  <a:pt x="5261938" y="4564537"/>
                </a:lnTo>
                <a:lnTo>
                  <a:pt x="5025418" y="4557881"/>
                </a:lnTo>
                <a:lnTo>
                  <a:pt x="4790118" y="4547722"/>
                </a:lnTo>
                <a:lnTo>
                  <a:pt x="4558477" y="4536862"/>
                </a:lnTo>
                <a:lnTo>
                  <a:pt x="4331710" y="4527054"/>
                </a:lnTo>
                <a:lnTo>
                  <a:pt x="3889152" y="4499379"/>
                </a:lnTo>
                <a:lnTo>
                  <a:pt x="3464881" y="4469954"/>
                </a:lnTo>
                <a:lnTo>
                  <a:pt x="3057678" y="4439126"/>
                </a:lnTo>
                <a:lnTo>
                  <a:pt x="2672421" y="4405147"/>
                </a:lnTo>
                <a:lnTo>
                  <a:pt x="2304232" y="4369765"/>
                </a:lnTo>
                <a:lnTo>
                  <a:pt x="1962864" y="4331582"/>
                </a:lnTo>
                <a:lnTo>
                  <a:pt x="1642223" y="4294099"/>
                </a:lnTo>
                <a:lnTo>
                  <a:pt x="1347183" y="4256616"/>
                </a:lnTo>
                <a:lnTo>
                  <a:pt x="1076528" y="4221235"/>
                </a:lnTo>
                <a:lnTo>
                  <a:pt x="836351" y="4187605"/>
                </a:lnTo>
                <a:lnTo>
                  <a:pt x="619339" y="4155727"/>
                </a:lnTo>
                <a:lnTo>
                  <a:pt x="436464" y="4129104"/>
                </a:lnTo>
                <a:lnTo>
                  <a:pt x="282848" y="4103881"/>
                </a:lnTo>
                <a:lnTo>
                  <a:pt x="71932" y="4067800"/>
                </a:lnTo>
                <a:lnTo>
                  <a:pt x="1" y="4055539"/>
                </a:lnTo>
                <a:lnTo>
                  <a:pt x="1" y="5020241"/>
                </a:lnTo>
                <a:lnTo>
                  <a:pt x="0" y="5020241"/>
                </a:lnTo>
                <a:close/>
              </a:path>
            </a:pathLst>
          </a:custGeom>
        </p:spPr>
      </p:pic>
      <p:sp>
        <p:nvSpPr>
          <p:cNvPr id="31" name="Freeform: Shape 30">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33" name="Freeform 5">
            <a:extLst>
              <a:ext uri="{FF2B5EF4-FFF2-40B4-BE49-F238E27FC236}">
                <a16:creationId xmlns:a16="http://schemas.microsoft.com/office/drawing/2014/main" id="{C91E93A7-6C7F-4F77-9CB0-280D958EF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sp>
        <p:nvSpPr>
          <p:cNvPr id="2" name="Title 1">
            <a:extLst>
              <a:ext uri="{FF2B5EF4-FFF2-40B4-BE49-F238E27FC236}">
                <a16:creationId xmlns:a16="http://schemas.microsoft.com/office/drawing/2014/main" id="{FFE4D317-BFF7-DF70-15CF-6FB5EF966983}"/>
              </a:ext>
            </a:extLst>
          </p:cNvPr>
          <p:cNvSpPr>
            <a:spLocks noGrp="1"/>
          </p:cNvSpPr>
          <p:nvPr>
            <p:ph type="title"/>
          </p:nvPr>
        </p:nvSpPr>
        <p:spPr>
          <a:xfrm>
            <a:off x="892199" y="4854346"/>
            <a:ext cx="10407602" cy="868026"/>
          </a:xfrm>
        </p:spPr>
        <p:txBody>
          <a:bodyPr vert="horz" lIns="91440" tIns="45720" rIns="91440" bIns="45720" rtlCol="0" anchor="b">
            <a:normAutofit/>
          </a:bodyPr>
          <a:lstStyle/>
          <a:p>
            <a:pPr algn="ctr"/>
            <a:r>
              <a:rPr lang="en-US" sz="4400">
                <a:solidFill>
                  <a:srgbClr val="EBEBEB"/>
                </a:solidFill>
              </a:rPr>
              <a:t>Project Planning</a:t>
            </a:r>
          </a:p>
        </p:txBody>
      </p:sp>
      <p:sp>
        <p:nvSpPr>
          <p:cNvPr id="35"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42856" y="3785499"/>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40000"/>
            </a:schemeClr>
          </a:solidFill>
          <a:ln>
            <a:noFill/>
          </a:ln>
        </p:spPr>
        <p:txBody>
          <a:bodyPr rtlCol="0" anchor="ctr"/>
          <a:lstStyle/>
          <a:p>
            <a:pPr algn="ctr"/>
            <a:endParaRPr lang="en-US">
              <a:solidFill>
                <a:schemeClr val="tx1"/>
              </a:solidFill>
            </a:endParaRPr>
          </a:p>
        </p:txBody>
      </p:sp>
      <p:pic>
        <p:nvPicPr>
          <p:cNvPr id="13" name="Audio 12">
            <a:hlinkClick r:id="" action="ppaction://media"/>
            <a:extLst>
              <a:ext uri="{FF2B5EF4-FFF2-40B4-BE49-F238E27FC236}">
                <a16:creationId xmlns:a16="http://schemas.microsoft.com/office/drawing/2014/main" id="{0F741B2C-89FA-4DD9-423A-7DC75A193D97}"/>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45891" t="-245891" r="-245891" b="-245891"/>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13499470"/>
      </p:ext>
    </p:extLst>
  </p:cSld>
  <p:clrMapOvr>
    <a:masterClrMapping/>
  </p:clrMapOvr>
  <mc:AlternateContent xmlns:mc="http://schemas.openxmlformats.org/markup-compatibility/2006" xmlns:p14="http://schemas.microsoft.com/office/powerpoint/2010/main">
    <mc:Choice Requires="p14">
      <p:transition spd="slow" p14:dur="2000" advTm="3030"/>
    </mc:Choice>
    <mc:Fallback xmlns="">
      <p:transition spd="slow" advTm="30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par>
                                <p:cTn id="7" presetID="10" presetClass="entr" presetSubtype="0" fill="hold" grpId="0" nodeType="withEffect">
                                  <p:stCondLst>
                                    <p:cond delay="500"/>
                                  </p:stCondLst>
                                  <p:iterate>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13"/>
                </p:tgtEl>
              </p:cMediaNode>
            </p:audio>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CDC9B-E701-2680-6736-306A67BCE256}"/>
              </a:ext>
            </a:extLst>
          </p:cNvPr>
          <p:cNvSpPr>
            <a:spLocks noGrp="1"/>
          </p:cNvSpPr>
          <p:nvPr>
            <p:ph type="title"/>
          </p:nvPr>
        </p:nvSpPr>
        <p:spPr/>
        <p:txBody>
          <a:bodyPr/>
          <a:lstStyle/>
          <a:p>
            <a:r>
              <a:rPr lang="en-GB" dirty="0"/>
              <a:t>Project Plan</a:t>
            </a:r>
          </a:p>
        </p:txBody>
      </p:sp>
      <p:pic>
        <p:nvPicPr>
          <p:cNvPr id="4" name="Content Placeholder 3" descr="A screenshot of a computer&#10;&#10;Description automatically generated">
            <a:extLst>
              <a:ext uri="{FF2B5EF4-FFF2-40B4-BE49-F238E27FC236}">
                <a16:creationId xmlns:a16="http://schemas.microsoft.com/office/drawing/2014/main" id="{3A3E77F8-E7A7-C0C1-2440-1F8706253E33}"/>
              </a:ext>
            </a:extLst>
          </p:cNvPr>
          <p:cNvPicPr>
            <a:picLocks noGrp="1" noChangeAspect="1"/>
          </p:cNvPicPr>
          <p:nvPr>
            <p:ph idx="1"/>
          </p:nvPr>
        </p:nvPicPr>
        <p:blipFill>
          <a:blip r:embed="rId5"/>
          <a:stretch>
            <a:fillRect/>
          </a:stretch>
        </p:blipFill>
        <p:spPr>
          <a:xfrm>
            <a:off x="1946021" y="2603500"/>
            <a:ext cx="7244271" cy="3416300"/>
          </a:xfrm>
          <a:prstGeom prst="rect">
            <a:avLst/>
          </a:prstGeom>
          <a:ln>
            <a:noFill/>
          </a:ln>
          <a:effectLst>
            <a:outerShdw blurRad="292100" dist="139700" dir="2700000" algn="tl" rotWithShape="0">
              <a:srgbClr val="333333">
                <a:alpha val="65000"/>
              </a:srgbClr>
            </a:outerShdw>
          </a:effectLst>
        </p:spPr>
      </p:pic>
      <p:pic>
        <p:nvPicPr>
          <p:cNvPr id="16" name="Audio 15">
            <a:hlinkClick r:id="" action="ppaction://media"/>
            <a:extLst>
              <a:ext uri="{FF2B5EF4-FFF2-40B4-BE49-F238E27FC236}">
                <a16:creationId xmlns:a16="http://schemas.microsoft.com/office/drawing/2014/main" id="{B0D84D95-84D1-52FB-6FDE-46A3CB1C2F2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45890" t="-245890" r="-245890" b="-24589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02773531"/>
      </p:ext>
    </p:extLst>
  </p:cSld>
  <p:clrMapOvr>
    <a:masterClrMapping/>
  </p:clrMapOvr>
  <mc:AlternateContent xmlns:mc="http://schemas.openxmlformats.org/markup-compatibility/2006" xmlns:p14="http://schemas.microsoft.com/office/powerpoint/2010/main">
    <mc:Choice Requires="p14">
      <p:transition spd="slow" p14:dur="2000" advTm="210071"/>
    </mc:Choice>
    <mc:Fallback xmlns="">
      <p:transition spd="slow" advTm="2100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6503EB0F-2257-4A3E-A73B-E1DE769B459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6" name="Rectangle 25">
              <a:extLst>
                <a:ext uri="{FF2B5EF4-FFF2-40B4-BE49-F238E27FC236}">
                  <a16:creationId xmlns:a16="http://schemas.microsoft.com/office/drawing/2014/main" id="{77012B2A-0D78-433A-8C68-8889D3DCD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4">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7" name="Freeform 5">
              <a:extLst>
                <a:ext uri="{FF2B5EF4-FFF2-40B4-BE49-F238E27FC236}">
                  <a16:creationId xmlns:a16="http://schemas.microsoft.com/office/drawing/2014/main" id="{119D0202-ED3F-47CC-90E9-4E963BCDAB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9" name="Rectangle 28">
            <a:extLst>
              <a:ext uri="{FF2B5EF4-FFF2-40B4-BE49-F238E27FC236}">
                <a16:creationId xmlns:a16="http://schemas.microsoft.com/office/drawing/2014/main" id="{670D6F2B-93AF-47D6-9378-5E54BE0AC6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21" name="Picture 20" descr="Vibrant multicolour checkered floor design">
            <a:extLst>
              <a:ext uri="{FF2B5EF4-FFF2-40B4-BE49-F238E27FC236}">
                <a16:creationId xmlns:a16="http://schemas.microsoft.com/office/drawing/2014/main" id="{2FB5C4E4-2A30-DAB9-15E8-578A6631E6FD}"/>
              </a:ext>
            </a:extLst>
          </p:cNvPr>
          <p:cNvPicPr>
            <a:picLocks noChangeAspect="1"/>
          </p:cNvPicPr>
          <p:nvPr/>
        </p:nvPicPr>
        <p:blipFill rotWithShape="1">
          <a:blip r:embed="rId5"/>
          <a:srcRect t="28987" r="-1" b="10009"/>
          <a:stretch/>
        </p:blipFill>
        <p:spPr>
          <a:xfrm>
            <a:off x="1" y="-5"/>
            <a:ext cx="12191695" cy="5020241"/>
          </a:xfrm>
          <a:custGeom>
            <a:avLst/>
            <a:gdLst/>
            <a:ahLst/>
            <a:cxnLst/>
            <a:rect l="l" t="t" r="r" b="b"/>
            <a:pathLst>
              <a:path w="12191695" h="5020241">
                <a:moveTo>
                  <a:pt x="0" y="0"/>
                </a:moveTo>
                <a:lnTo>
                  <a:pt x="12191695" y="0"/>
                </a:lnTo>
                <a:lnTo>
                  <a:pt x="12191695" y="4057991"/>
                </a:lnTo>
                <a:lnTo>
                  <a:pt x="11914945" y="4110187"/>
                </a:lnTo>
                <a:lnTo>
                  <a:pt x="11639412" y="4159931"/>
                </a:lnTo>
                <a:lnTo>
                  <a:pt x="11362661" y="4208624"/>
                </a:lnTo>
                <a:lnTo>
                  <a:pt x="11084690" y="4250310"/>
                </a:lnTo>
                <a:lnTo>
                  <a:pt x="10807939" y="4292347"/>
                </a:lnTo>
                <a:lnTo>
                  <a:pt x="10529968" y="4331582"/>
                </a:lnTo>
                <a:lnTo>
                  <a:pt x="10255655" y="4365211"/>
                </a:lnTo>
                <a:lnTo>
                  <a:pt x="9977684" y="4397089"/>
                </a:lnTo>
                <a:lnTo>
                  <a:pt x="9700933" y="4426165"/>
                </a:lnTo>
                <a:lnTo>
                  <a:pt x="9429058" y="4451387"/>
                </a:lnTo>
                <a:lnTo>
                  <a:pt x="9153526" y="4476609"/>
                </a:lnTo>
                <a:lnTo>
                  <a:pt x="8881651" y="4497628"/>
                </a:lnTo>
                <a:lnTo>
                  <a:pt x="8609776" y="4514092"/>
                </a:lnTo>
                <a:lnTo>
                  <a:pt x="8339121" y="4531258"/>
                </a:lnTo>
                <a:lnTo>
                  <a:pt x="8070903" y="4545620"/>
                </a:lnTo>
                <a:lnTo>
                  <a:pt x="7805124" y="4555779"/>
                </a:lnTo>
                <a:lnTo>
                  <a:pt x="7539345" y="4564537"/>
                </a:lnTo>
                <a:lnTo>
                  <a:pt x="7276005" y="4572944"/>
                </a:lnTo>
                <a:lnTo>
                  <a:pt x="7016322" y="4576798"/>
                </a:lnTo>
                <a:lnTo>
                  <a:pt x="6756639" y="4581001"/>
                </a:lnTo>
                <a:lnTo>
                  <a:pt x="6500613" y="4583103"/>
                </a:lnTo>
                <a:lnTo>
                  <a:pt x="6247026" y="4581001"/>
                </a:lnTo>
                <a:lnTo>
                  <a:pt x="5995877" y="4581001"/>
                </a:lnTo>
                <a:lnTo>
                  <a:pt x="5747167" y="4576798"/>
                </a:lnTo>
                <a:lnTo>
                  <a:pt x="5503333" y="4570492"/>
                </a:lnTo>
                <a:lnTo>
                  <a:pt x="5261938" y="4564537"/>
                </a:lnTo>
                <a:lnTo>
                  <a:pt x="5025418" y="4557881"/>
                </a:lnTo>
                <a:lnTo>
                  <a:pt x="4790118" y="4547722"/>
                </a:lnTo>
                <a:lnTo>
                  <a:pt x="4558477" y="4536862"/>
                </a:lnTo>
                <a:lnTo>
                  <a:pt x="4331710" y="4527054"/>
                </a:lnTo>
                <a:lnTo>
                  <a:pt x="3889152" y="4499379"/>
                </a:lnTo>
                <a:lnTo>
                  <a:pt x="3464881" y="4469954"/>
                </a:lnTo>
                <a:lnTo>
                  <a:pt x="3057678" y="4439126"/>
                </a:lnTo>
                <a:lnTo>
                  <a:pt x="2672421" y="4405147"/>
                </a:lnTo>
                <a:lnTo>
                  <a:pt x="2304232" y="4369765"/>
                </a:lnTo>
                <a:lnTo>
                  <a:pt x="1962864" y="4331582"/>
                </a:lnTo>
                <a:lnTo>
                  <a:pt x="1642223" y="4294099"/>
                </a:lnTo>
                <a:lnTo>
                  <a:pt x="1347183" y="4256616"/>
                </a:lnTo>
                <a:lnTo>
                  <a:pt x="1076528" y="4221235"/>
                </a:lnTo>
                <a:lnTo>
                  <a:pt x="836351" y="4187605"/>
                </a:lnTo>
                <a:lnTo>
                  <a:pt x="619339" y="4155727"/>
                </a:lnTo>
                <a:lnTo>
                  <a:pt x="436464" y="4129104"/>
                </a:lnTo>
                <a:lnTo>
                  <a:pt x="282848" y="4103881"/>
                </a:lnTo>
                <a:lnTo>
                  <a:pt x="71932" y="4067800"/>
                </a:lnTo>
                <a:lnTo>
                  <a:pt x="1" y="4055539"/>
                </a:lnTo>
                <a:lnTo>
                  <a:pt x="1" y="5020241"/>
                </a:lnTo>
                <a:lnTo>
                  <a:pt x="0" y="5020241"/>
                </a:lnTo>
                <a:close/>
              </a:path>
            </a:pathLst>
          </a:custGeom>
        </p:spPr>
      </p:pic>
      <p:sp>
        <p:nvSpPr>
          <p:cNvPr id="31" name="Freeform: Shape 30">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33" name="Freeform 5">
            <a:extLst>
              <a:ext uri="{FF2B5EF4-FFF2-40B4-BE49-F238E27FC236}">
                <a16:creationId xmlns:a16="http://schemas.microsoft.com/office/drawing/2014/main" id="{C91E93A7-6C7F-4F77-9CB0-280D958EF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sp>
        <p:nvSpPr>
          <p:cNvPr id="2" name="Title 1">
            <a:extLst>
              <a:ext uri="{FF2B5EF4-FFF2-40B4-BE49-F238E27FC236}">
                <a16:creationId xmlns:a16="http://schemas.microsoft.com/office/drawing/2014/main" id="{FFE4D317-BFF7-DF70-15CF-6FB5EF966983}"/>
              </a:ext>
            </a:extLst>
          </p:cNvPr>
          <p:cNvSpPr>
            <a:spLocks noGrp="1"/>
          </p:cNvSpPr>
          <p:nvPr>
            <p:ph type="title"/>
          </p:nvPr>
        </p:nvSpPr>
        <p:spPr>
          <a:xfrm>
            <a:off x="892199" y="4854346"/>
            <a:ext cx="10407602" cy="868026"/>
          </a:xfrm>
        </p:spPr>
        <p:txBody>
          <a:bodyPr vert="horz" lIns="91440" tIns="45720" rIns="91440" bIns="45720" rtlCol="0" anchor="b">
            <a:normAutofit/>
          </a:bodyPr>
          <a:lstStyle/>
          <a:p>
            <a:pPr algn="ctr"/>
            <a:r>
              <a:rPr lang="en-US" sz="4400">
                <a:solidFill>
                  <a:srgbClr val="EBEBEB"/>
                </a:solidFill>
              </a:rPr>
              <a:t>Project Impact</a:t>
            </a:r>
          </a:p>
        </p:txBody>
      </p:sp>
      <p:sp>
        <p:nvSpPr>
          <p:cNvPr id="35"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42856" y="3785499"/>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40000"/>
            </a:schemeClr>
          </a:solidFill>
          <a:ln>
            <a:noFill/>
          </a:ln>
        </p:spPr>
        <p:txBody>
          <a:bodyPr rtlCol="0" anchor="ctr"/>
          <a:lstStyle/>
          <a:p>
            <a:pPr algn="ctr"/>
            <a:endParaRPr lang="en-US">
              <a:solidFill>
                <a:schemeClr val="tx1"/>
              </a:solidFill>
            </a:endParaRPr>
          </a:p>
        </p:txBody>
      </p:sp>
      <p:pic>
        <p:nvPicPr>
          <p:cNvPr id="6" name="Audio 5">
            <a:hlinkClick r:id="" action="ppaction://media"/>
            <a:extLst>
              <a:ext uri="{FF2B5EF4-FFF2-40B4-BE49-F238E27FC236}">
                <a16:creationId xmlns:a16="http://schemas.microsoft.com/office/drawing/2014/main" id="{BAD6DBAB-62CD-1594-A4B1-91566790AC7A}"/>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45891" t="-245891" r="-245891" b="-245891"/>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2601341"/>
      </p:ext>
    </p:extLst>
  </p:cSld>
  <p:clrMapOvr>
    <a:masterClrMapping/>
  </p:clrMapOvr>
  <mc:AlternateContent xmlns:mc="http://schemas.openxmlformats.org/markup-compatibility/2006" xmlns:p14="http://schemas.microsoft.com/office/powerpoint/2010/main">
    <mc:Choice Requires="p14">
      <p:transition spd="slow" p14:dur="2000" advTm="2561"/>
    </mc:Choice>
    <mc:Fallback xmlns="">
      <p:transition spd="slow" advTm="25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par>
                                <p:cTn id="7" presetID="10" presetClass="entr" presetSubtype="0" fill="hold" grpId="0" nodeType="withEffect">
                                  <p:stCondLst>
                                    <p:cond delay="500"/>
                                  </p:stCondLst>
                                  <p:iterate type="lt">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6"/>
                </p:tgtEl>
              </p:cMediaNode>
            </p:audio>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610AC-90DB-C1BB-56B0-5ED45C434A53}"/>
              </a:ext>
            </a:extLst>
          </p:cNvPr>
          <p:cNvSpPr>
            <a:spLocks noGrp="1"/>
          </p:cNvSpPr>
          <p:nvPr>
            <p:ph type="title"/>
          </p:nvPr>
        </p:nvSpPr>
        <p:spPr>
          <a:xfrm>
            <a:off x="1154954" y="973668"/>
            <a:ext cx="8761413" cy="706964"/>
          </a:xfrm>
        </p:spPr>
        <p:txBody>
          <a:bodyPr>
            <a:normAutofit/>
          </a:bodyPr>
          <a:lstStyle/>
          <a:p>
            <a:r>
              <a:rPr lang="en-GB" b="1" i="0" dirty="0">
                <a:solidFill>
                  <a:srgbClr val="EBEBEB"/>
                </a:solidFill>
                <a:effectLst/>
                <a:latin typeface="Söhne"/>
              </a:rPr>
              <a:t>Project Impact:</a:t>
            </a:r>
            <a:endParaRPr lang="en-GB" dirty="0">
              <a:solidFill>
                <a:srgbClr val="EBEBEB"/>
              </a:solidFill>
            </a:endParaRPr>
          </a:p>
        </p:txBody>
      </p:sp>
      <p:graphicFrame>
        <p:nvGraphicFramePr>
          <p:cNvPr id="15" name="Content Placeholder 2">
            <a:extLst>
              <a:ext uri="{FF2B5EF4-FFF2-40B4-BE49-F238E27FC236}">
                <a16:creationId xmlns:a16="http://schemas.microsoft.com/office/drawing/2014/main" id="{59CD1778-C88A-F6E7-D7DF-E021D00D7AA1}"/>
              </a:ext>
            </a:extLst>
          </p:cNvPr>
          <p:cNvGraphicFramePr>
            <a:graphicFrameLocks noGrp="1"/>
          </p:cNvGraphicFramePr>
          <p:nvPr>
            <p:ph idx="1"/>
            <p:extLst>
              <p:ext uri="{D42A27DB-BD31-4B8C-83A1-F6EECF244321}">
                <p14:modId xmlns:p14="http://schemas.microsoft.com/office/powerpoint/2010/main" val="1197618547"/>
              </p:ext>
            </p:extLst>
          </p:nvPr>
        </p:nvGraphicFramePr>
        <p:xfrm>
          <a:off x="1286934" y="2925232"/>
          <a:ext cx="9625383" cy="308646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9" name="Audio 18">
            <a:hlinkClick r:id="" action="ppaction://media"/>
            <a:extLst>
              <a:ext uri="{FF2B5EF4-FFF2-40B4-BE49-F238E27FC236}">
                <a16:creationId xmlns:a16="http://schemas.microsoft.com/office/drawing/2014/main" id="{ABC3D6FB-4CC2-1CFA-3A62-BB88FE3CAEA1}"/>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45890" t="-245890" r="-245890" b="-24589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83799976"/>
      </p:ext>
    </p:extLst>
  </p:cSld>
  <p:clrMapOvr>
    <a:masterClrMapping/>
  </p:clrMapOvr>
  <mc:AlternateContent xmlns:mc="http://schemas.openxmlformats.org/markup-compatibility/2006" xmlns:p14="http://schemas.microsoft.com/office/powerpoint/2010/main">
    <mc:Choice Requires="p14">
      <p:transition spd="slow" p14:dur="2000" advTm="117643"/>
    </mc:Choice>
    <mc:Fallback xmlns="">
      <p:transition spd="slow" advTm="1176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2E84E8-FF7C-3F6F-EEBC-6374F9EE526C}"/>
              </a:ext>
            </a:extLst>
          </p:cNvPr>
          <p:cNvSpPr>
            <a:spLocks noGrp="1"/>
          </p:cNvSpPr>
          <p:nvPr>
            <p:ph type="title"/>
          </p:nvPr>
        </p:nvSpPr>
        <p:spPr>
          <a:xfrm>
            <a:off x="1154954" y="973668"/>
            <a:ext cx="8761413" cy="706964"/>
          </a:xfrm>
        </p:spPr>
        <p:txBody>
          <a:bodyPr>
            <a:normAutofit/>
          </a:bodyPr>
          <a:lstStyle/>
          <a:p>
            <a:r>
              <a:rPr lang="en-GB">
                <a:solidFill>
                  <a:srgbClr val="FFFFFF"/>
                </a:solidFill>
              </a:rPr>
              <a:t>References</a:t>
            </a:r>
          </a:p>
        </p:txBody>
      </p:sp>
      <p:graphicFrame>
        <p:nvGraphicFramePr>
          <p:cNvPr id="5" name="Content Placeholder 2">
            <a:extLst>
              <a:ext uri="{FF2B5EF4-FFF2-40B4-BE49-F238E27FC236}">
                <a16:creationId xmlns:a16="http://schemas.microsoft.com/office/drawing/2014/main" id="{CC64B6F3-87D4-ACA3-C123-B689D16894A8}"/>
              </a:ext>
            </a:extLst>
          </p:cNvPr>
          <p:cNvGraphicFramePr>
            <a:graphicFrameLocks noGrp="1"/>
          </p:cNvGraphicFramePr>
          <p:nvPr>
            <p:ph idx="1"/>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7657832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349</TotalTime>
  <Words>2723</Words>
  <Application>Microsoft Office PowerPoint</Application>
  <PresentationFormat>Widescreen</PresentationFormat>
  <Paragraphs>131</Paragraphs>
  <Slides>16</Slides>
  <Notes>8</Notes>
  <HiddenSlides>0</HiddenSlides>
  <MMClips>15</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1</vt:i4>
      </vt:variant>
      <vt:variant>
        <vt:lpstr>Slide Titles</vt:lpstr>
      </vt:variant>
      <vt:variant>
        <vt:i4>16</vt:i4>
      </vt:variant>
    </vt:vector>
  </HeadingPairs>
  <TitlesOfParts>
    <vt:vector size="23" baseType="lpstr">
      <vt:lpstr>Arial</vt:lpstr>
      <vt:lpstr>Calibri</vt:lpstr>
      <vt:lpstr>Century Gothic</vt:lpstr>
      <vt:lpstr>Söhne</vt:lpstr>
      <vt:lpstr>Wingdings 3</vt:lpstr>
      <vt:lpstr>Ion Boardroom</vt:lpstr>
      <vt:lpstr>Visio</vt:lpstr>
      <vt:lpstr>Seamless Transition: Migrating On-premises Reporting Solutions To The Cloud For Agility And Scalability </vt:lpstr>
      <vt:lpstr>Background Rationale</vt:lpstr>
      <vt:lpstr>TMR Reporting</vt:lpstr>
      <vt:lpstr>Industrial Context and Background</vt:lpstr>
      <vt:lpstr>Aims and Objectives</vt:lpstr>
      <vt:lpstr>Aim Assessing the feasibility and benefits of migrating from an on-premises reporting data infrastructure to a cloud-based solution. This will focus on improving scalability, agility, cost-efficiency and data accessibility. </vt:lpstr>
      <vt:lpstr>Literature Review</vt:lpstr>
      <vt:lpstr>Benefits of Cloud-Based Services:</vt:lpstr>
      <vt:lpstr>Benefits of Cloud-Based Services:</vt:lpstr>
      <vt:lpstr>Research Methodologies</vt:lpstr>
      <vt:lpstr>Research Methodologies</vt:lpstr>
      <vt:lpstr>Project Planning</vt:lpstr>
      <vt:lpstr>Project Plan</vt:lpstr>
      <vt:lpstr>Project Impact</vt:lpstr>
      <vt:lpstr>Project Impact:</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Seamless Transition: Migrating On-premises Reporting Solutions To The Cloud For Agility And Scalability</dc:title>
  <dc:creator>Iwan Dyke (1800933)</dc:creator>
  <cp:lastModifiedBy>Iwan Dyke</cp:lastModifiedBy>
  <cp:revision>19</cp:revision>
  <dcterms:created xsi:type="dcterms:W3CDTF">2023-09-11T15:55:55Z</dcterms:created>
  <dcterms:modified xsi:type="dcterms:W3CDTF">2023-09-15T03:50:14Z</dcterms:modified>
</cp:coreProperties>
</file>